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673" r:id="rId2"/>
    <p:sldId id="653" r:id="rId3"/>
    <p:sldId id="695" r:id="rId4"/>
    <p:sldId id="651" r:id="rId5"/>
    <p:sldId id="666" r:id="rId6"/>
    <p:sldId id="696" r:id="rId7"/>
    <p:sldId id="618" r:id="rId8"/>
    <p:sldId id="697" r:id="rId9"/>
    <p:sldId id="672" r:id="rId10"/>
    <p:sldId id="698" r:id="rId11"/>
    <p:sldId id="699" r:id="rId12"/>
    <p:sldId id="703" r:id="rId13"/>
    <p:sldId id="700" r:id="rId14"/>
    <p:sldId id="704" r:id="rId15"/>
    <p:sldId id="705" r:id="rId16"/>
    <p:sldId id="706" r:id="rId17"/>
    <p:sldId id="702" r:id="rId18"/>
    <p:sldId id="707" r:id="rId19"/>
    <p:sldId id="708" r:id="rId20"/>
    <p:sldId id="709" r:id="rId21"/>
    <p:sldId id="710" r:id="rId22"/>
    <p:sldId id="712" r:id="rId23"/>
    <p:sldId id="711" r:id="rId24"/>
    <p:sldId id="722" r:id="rId25"/>
    <p:sldId id="724" r:id="rId26"/>
    <p:sldId id="725" r:id="rId27"/>
    <p:sldId id="625" r:id="rId28"/>
    <p:sldId id="716" r:id="rId29"/>
    <p:sldId id="657" r:id="rId30"/>
    <p:sldId id="669" r:id="rId31"/>
    <p:sldId id="633" r:id="rId32"/>
    <p:sldId id="656" r:id="rId33"/>
    <p:sldId id="720" r:id="rId34"/>
    <p:sldId id="726" r:id="rId35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571" autoAdjust="0"/>
    <p:restoredTop sz="94660"/>
  </p:normalViewPr>
  <p:slideViewPr>
    <p:cSldViewPr snapToGrid="0">
      <p:cViewPr varScale="1">
        <p:scale>
          <a:sx n="38" d="100"/>
          <a:sy n="38" d="100"/>
        </p:scale>
        <p:origin x="74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-69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15:32:58.4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15003 2745 6447 0,'0'0'272'0,"0"0"80"0,0 0-352 0,12-1 0 0,-4-1 0 0,-8 2 0 15,11-1 1344-15,0 1 208 0,-11 0 48 0,10 0 0 16,-10 0-704-16,10 0-128 0,-10 0-16 0,0 0-16 0,11 1-64 0,-11-1-16 16,0 0 0-16,0 0 0 15,0 0-96-15,0 0-32 0,-3 8 0 0,-3 2 0 16,-5-1-144-16,0 2-16 0,-5 3-16 0,-2-2 0 0,-1-1-64 0,-2 5-16 16,-2 0 0-16,-2 2 0 0,-3 0 80 0,0 0 16 15,-1-1 0-15,-2 1 0 0,-2-3 0 0,0 3 0 16,-2 0 0-16,0 1 0 0,0 1-160 0,0-3-16 15,4-3-16-15,1-3 0 0,4 2-176 0,3 0 192 16,0-4-192-16,5 2 192 0,3-3-16 0,3 3 0 16,2-5 0-16,3 3 0 0,7-9-16 0,-7 7 0 15,7-7 0-15,0 0 0 0,3 12-32 0,1-3 0 16,-4-9 0-16,10 12 0 0,3 0 64 0,2-1 16 16,4 1 0-16,2-4 0 0,4 2-16 0,3-2-16 15,2 2 0-15,3-2 0 0,-1 0 16 0,4-2 0 16,-1-1 0-16,1 2 0 0,-2-2-48 0,-1 4 0 15,0-2 0-15,-1 0 0 0,-3 2-144 0,-1-4 0 16,-2 0 0-16,-1 2 0 0,-3-4 0 0,-2 4 128 16,-1-1-128-16,-1-2 0 0,-4 1 192 0,0-1-64 15,-2 1 0-15,-1-1 0 0,-1-3-128 0,-10-1 0 16,0 0 0-16,0 0 0 16,10 1-928-16,-10-1-224 0,0 0-32 0,0 0-6944 0,0 0-1408 0</inkml:trace>
  <inkml:trace contextRef="#ctx0" brushRef="#br0" timeOffset="478.72">14573 3079 1839 0,'0'0'160'0,"0"0"-160"15,-8 4 0-15,8-4 0 0,0 0 2176 0,0 0 384 16,0 0 96-16,0 0 16 0,0 0-1184 0,0 0-224 16,11 8-48-16,3-2-16 0,2-2-176 0,5-3-48 15,2 0 0-15,5-1 0 0,3-1-176 0,5 0-32 16,2-2-16-16,7-1 0 0,4-2-208 0,7 1-32 16,5 0-16-16,8-3 0 0,1 1-64 0,-14-2-16 0,8 1 0 0,8-3 0 15,3 1 208-15,6-3 32 0,4 1 16 16,5 3 0-16,2-2-32 0,2 2 0 0,3-2 0 0,-1 3 0 15,0-1-96-15,-1 4-32 0,-5-4 0 0,0 3 0 16,1 2-80-16,-4 0-32 0,1-1 0 0,-5 3 0 16,-3 0-128-16,-4 4-16 0,-5 1-16 0,19 5 0 15,-15-2-240-15,-11 3-208 0,-9-2 32 0,-12-1-14848 16</inkml:trace>
  <inkml:trace contextRef="#ctx0" brushRef="#br0" timeOffset="44616.93">3954 4029 11055 0,'0'0'976'0,"0"0"-784"15,0 0-192-15,0 0 0 0,4-9 640 0,-1 2 64 16,-3 7 32-16,0 0 0 0,0 0 368 0,0 0 80 16,2-3 16-16,-2 3 0 0,0 0-80 0,0 0-16 0,0 0 0 0,2-8 0 15,-2 8-128-15,0 0-16 16,0 0-16-16,0 0 0 0,0 0-368 0,0 0-64 0,0 0 0 0,0 0-16 16,3 11-48-16,1 5-16 0,-2-1 0 0,0 4 0 15,1 1 128-15,-3 3 16 0,0 3 16 0,0 0 0 16,0 5-80-16,-3-2 0 0,-1 2-16 0,2 0 0 15,-1 4-240-15,-1-4-64 0,-1-1 0 0,0-1 0 16,0-4-64-16,0 3-128 0,-3-1 176 0,2-2-176 16,0-4 128-16,-2-2-128 0,0-1 0 0,2-2 0 15,0 2-144-15,1-5-96 0,-3-3-16 0,2 3 0 16,-1-7-1536-16,7-6-320 0,0 0-64 0,0 0-10240 16</inkml:trace>
  <inkml:trace contextRef="#ctx0" brushRef="#br0" timeOffset="44810.94">3798 4460 14047 0,'0'0'624'0,"0"0"128"0,9 3-608 0,-1 1-144 16,-1 0 0-16,3-1 0 0,2-3 864 0,2 1 144 16,1-1 16-16,3-1 16 0,2-2 224 0,3-1 32 15,1 0 16-15,3 1 0 0,2-1-512 0,-2-3-96 16,1 4-32-16,-1-2 0 0,-3-3-432 0,2 2-96 0,-3-1-16 0,-1 0 0 15,-4-1-320-15,-1-1-80 16,0 0-16-16,-2 0-7072 0,-2 0-1408 0</inkml:trace>
  <inkml:trace contextRef="#ctx0" brushRef="#br0" timeOffset="45042.1">4369 4027 16415 0,'0'0'720'0,"0"0"160"0,0 0-704 0,5 4-176 0,-1 3 0 0,-2 1 0 16,1 0 1152-16,-2 4 192 0,0 3 32 0,-1 1 16 16,0 5-48-16,-2 2 0 0,-1 7 0 0,-1-1 0 15,2 4-160-15,-4 3-32 0,-3 2-16 0,1 1 0 16,3 1-352-16,-1-2-64 0,-2 0-16 0,0 0 0 0,1 0-416 0,2-3-96 16,-2-4 0-16,2 0-16 15,1-6-176-15,1 2 0 0,1-5 0 0,0 1 0 16,1-7-368-16,3-2-48 0,2-8-16 0,-4-6 0 15,0 0-2112-15,9-5-416 0</inkml:trace>
  <inkml:trace contextRef="#ctx0" brushRef="#br0" timeOffset="45959.9">4795 4224 8863 0,'0'0'384'0,"0"0"96"0,1-7-480 0,1 0 0 15,-2 7 0-15,4-5 0 0,-1-1 1056 0,-3 6 112 16,4-5 32-16,-4 5 0 0,0 0-336 0,0 0-64 15,5-3-16-15,-5 3 0 0,0 0-208 0,0 0-32 16,0 0-16-16,0 0 0 0,0 0-80 0,0 0-32 16,0 0 0-16,0 0 0 0,0 0-32 0,0 0 0 15,0 0 0-15,0 0 0 0,0 0-176 0,0 0-32 16,0 0-16-16,0 0 0 0,0 0-160 0,0 0 0 16,1-6 144-16,-1 6-144 0,0-8 0 0,1 3 144 15,-1 5-144-15,3-7 0 0,-3-1 0 0,2 2 0 16,1-3 0-16,-1 1 0 0,1-2 0 0,1 4 0 15,0-5 0-15,-1 5 0 0,1-4 224 0,0 2-64 16,-1 2-16-16,0-3 0 0,-1 1 256 0,0 0 48 16,0 2 16-16,-1-1 0 0,-1 0 80 0,0 7 16 15,0 0 0-15,0 0 0 0,0 0-176 0,0 0-16 16,0 0-16-16,0 0 0 0,-3 9-48 0,1-1-16 16,-2 5 0-16,-1 2 0 0,-2 3 16 0,1 3 0 0,1 1 0 0,-1 3 0 15,2 3 16-15,-4-1 16 0,3 2 0 0,0 2 0 16,0-2-64-16,1 0-16 0,0-1 0 0,2-4 0 15,-1-2-112-15,3-3-16 0,0-4-128 0,2-1 192 16,0-5 16-16,3 0 0 0,-5-9 0 0,9 3 0 16,1-2 240-16,2-2 32 0,-1-3 16 0,2-4 0 15,3 1-80-15,0-5-16 0,-4 1 0 0,2-3 0 16,-1-4-208-16,1 1-64 0,-1 1 0 0,-1 1 0 0,0 1-128 16,-1 2 0-16,-1 1 144 0,1 2-144 0,-1-1 0 15,0 5 0-15,-1 2 0 0,-2 3 0 0,1 3 0 0,-2 0 0 16,0 5-176-16,-1 3 176 0,0 5-208 0,0-1 48 15,-1 2 16-15,-1-1 0 0,0-1 144 0,2 2 0 16,-1-2 0-16,3-1 0 0,1-1 0 0,2-4 0 16,0 0 0-16,1-4 0 0,0-2 0 0,2-1 0 15,-1-4 0-15,4 0 0 0,-1-3 288 0,2-5 96 16,-1-1 0-16,-1-1 16 0,-1-3 80 0,-1-1 16 16,0-2 0-16,-3-1 0 0,-1 0-48 0,0-1 0 15,0 1 0-15,-3-1 0 0,-1-5-96 0,-1 3-32 16,0 0 0-16,-2 3 0 0,-1-1-160 0,1-1-32 15,0 1-128-15,1 5 192 0,-2-1-192 0,0 1 0 16,1 1 0-16,0 4 0 0,1-1-192 0,1-1-96 16,-2 4-16-16,2-6 0 15,0 2-2256-15,-1 4-448 0,-3 8-80 0</inkml:trace>
  <inkml:trace contextRef="#ctx0" brushRef="#br0" timeOffset="46435.48">5937 4141 17503 0,'0'0'768'0,"0"0"176"0,4-6-752 0,0 0-192 16,-1 0 0-16,2-3 0 0,0-3 1792 0,0 6 320 16,1-3 64-16,3 0 0 0,1-3-992 0,2 0-208 15,2 3-32-15,1-4-16 0,0 5-96 0,2-3-32 16,-1 5 0-16,1 0 0 0,-2-1-144 0,0 6-16 16,3 0-16-16,-5 3 0 0,-2 3-352 0,1 7-64 15,-5-2-16-15,0 7 0 0,-4 0 0 0,-3 5 0 16,-3-2 0-16,-5 2 0 0,-5 1 192 0,-3 3 16 15,-3 2 16-15,-4 2 0 0,0-6 96 0,-1 3 0 16,0-5 16-16,-7 11 0 0,4-8-272 0,6-5-48 0,4-5-16 0,8-5 0 16,2-5 0-16,2 2-16 15,5-7 0-15,0 0 0 0,0 0 16 0,0 0 16 16,0 0 0-16,10 5 0 0,3-4-16 0,2 0 0 16,0-1 0-16,3 2 0 0,1 0-192 0,-1 2 128 0,3-1-128 0,1 2 0 15,1-1 0-15,0-2 128 0,1 2-128 0,0 0 0 16,1 1 0-16,-2-3 0 0,0 1 0 0,-1 1 0 31,-2-1-1104-31,-2 1-272 0,-2-1-48 0,-2-3-15648 0</inkml:trace>
  <inkml:trace contextRef="#ctx0" brushRef="#br0" timeOffset="47325.5">7633 4124 11679 0,'0'0'512'0,"0"0"128"0,0 0-512 0,0 0-128 0,-2 8 0 16,-4-3 0-16,0 0 816 0,-3 2 144 15,-1 0 16-15,-6 5 16 0,-2-1-160 0,0 1-16 16,-1-3-16-16,1 3 0 0,0 2-48 0,2-4-16 0,-1 0 0 0,2 1 0 16,4-3-160-16,0 2-48 0,1-3 0 0,3-1 0 15,0 3-208-15,7-9-64 0,-5 6 0 0,5-6 0 16,0 13 0-16,0-13-16 0,0 0 0 0,10 9 0 16,0 0 128-16,2-2 16 0,1 2 16 0,1-5 0 15,0-1 80-15,0-1 16 0,6 3 0 0,-2-1 0 16,-3-3-288-16,-4 1-48 0,1 0-16 0,1-1 0 0,-2-1-144 15,0 2 0-15,1-1 144 0,-2 0-144 16,-1 3-224-16,0-1-112 0,-2-1-32 0,-7-2 0 16,0 0-2192-16,0 0-432 0</inkml:trace>
  <inkml:trace contextRef="#ctx0" brushRef="#br0" timeOffset="47543.57">7484 4305 7359 0,'0'0'656'0,"0"0"-528"16,0 0-128-16,12 0 0 0,-2-2 2048 0,0 2 368 16,2 2 80-16,-2 0 0 0,1 1-768 0,3-2-144 15,4 0-48-15,2 2 0 0,4-1-160 0,4 2-32 16,4-1-16-16,6 0 0 0,4-1-240 0,3-2-64 16,1-4 0-16,17-1 0 0,-4 1-416 0,-21 1-96 15,-1 2 0-15,1 1-16 0,-3-2-352 0,1-1-144 16,-3 2 128-16,0 1-128 15,-3 0-1536-15,1 0-384 0,-2-3-64 0</inkml:trace>
  <inkml:trace contextRef="#ctx0" brushRef="#br0" timeOffset="48257.4">9399 4152 10127 0,'0'0'448'0,"0"0"96"0,0 0-544 0,0 0 0 16,-2-8 0-16,2 8 0 0,0 0 1840 0,0 0 256 0,0 0 48 0,0 0 16 15,0 0-992-15,-6 9-192 0,0-1-32 0,-1 5-16 16,0 3-128-16,-2 4-32 0,0 8 0 0,0-2 0 16,-1 2-32-16,-2-3-16 0,0 7 0 0,-1-2 0 15,0 1-64-15,1 1-16 0,-2 0 0 0,1-3 0 16,0-1-224-16,2-4-48 0,1-4-16 0,2-3 0 15,0-3 128-15,2-2 32 0,1-6 0 0,5-6 0 0,0 0 160 0,0 0 32 16,0 0 16-16,0 0 0 0,0 0 80 0,5-13 16 16,0-1 0-16,3-4 0 0,1-5-240 15,2 0-64-15,2 0 0 0,-2-2 0 0,2 0-320 0,1-2-192 16,1 1 192-16,2-2-192 0,4 1 0 0,1-3 0 16,-1 2 0-16,2 0 0 0,0 5 0 0,3 1 0 15,-2-1 0-15,0 6 0 0,-1 4 0 0,-2 1 0 16,0 3-192-16,-5 5 192 0,-2 3-176 0,-1 2 176 15,-2 3-192-15,2 5 192 0,-4-2-352 0,-4 6 32 16,-4 2 16-16,-3 4 0 0,-6 4-16 0,1 0-16 16,-4-2 0-16,-1-1 0 0,-4-1 336 0,0-1-176 15,-1-2 176-15,0-2-128 0,-1-2 128 0,-1-1 0 16,0 2 0-16,1-8 0 0,1-3 0 0,2 0-240 16,2-4 64-16,5 0 16 15,-1-2-2736-15,4-6-560 0</inkml:trace>
  <inkml:trace contextRef="#ctx0" brushRef="#br0" timeOffset="48568.35">10057 4176 18543 0,'0'0'816'0,"-7"5"176"0,-1 3-800 0,-2-1-192 0,-4 4 0 0,0-1 0 16,-7 4 496-16,4 1 48 0,-1 2 16 0,3-3 0 15,-2-3 128-15,2 3 16 0,1-1 16 0,2-3 0 16,5 1-304-16,3 1-64 0,3-5-16 0,3 4 0 16,3-5 320-16,4 0 64 0,1 2 16 0,4-6 0 0,3-2 208 0,2-1 32 15,3-3 16-15,-1-2 0 0,1 0-320 0,-1-1-64 16,0-3-16-16,-4 2 0 0,-1-3-48 0,-2 1-16 16,-3 1 0-16,-2 0 0 0,-1 0 48 0,-3 0 16 15,-3 0 0-15,-2-2 0 0,-2 2-112 0,-2-1-32 16,-2 2 0-16,-2-2 0 0,-1 1-320 0,0-1-128 15,0 2 0-15,-1 1 144 16,0 2-1312-16,2 2-272 0,2-2-48 0,6 5-9024 16,0 0-1808-16</inkml:trace>
  <inkml:trace contextRef="#ctx0" brushRef="#br0" timeOffset="48872.99">10602 4144 10127 0,'0'0'448'0,"0"0"96"0,0 0-544 0,-6 7 0 16,-3-2 0-16,-1 0 0 0,0 2 2368 0,-2 0 352 0,0 3 80 0,-2-1 16 15,0 1-1392-15,1-1-272 0,0 4-48 0,3-1-16 16,4 1-480-16,-1-1-96 0,1-1-32 0,2-2 0 16,3 1 96-16,0-2 0 0,-1 2 16 0,4-4 0 15,-2-6 32-15,5 10 0 0,0-2 0 0,0 0 0 16,-1-1-192-16,-4-7-48 0,4 7 0 0,-2 3 0 15,-1-1-48-15,-1 1-16 0,-1-4 0 0,-1 2 0 16,-5-1 128-16,0 1 32 0,-2 0 0 0,-1-3 0 0,-3 0-112 0,0 1-32 16,-3-2 0-16,-1 0 0 0,1-2-144 0,0 0-48 15,2-2 0-15,2-2 0 0,-1 0-144 0,3-2 0 16,1 0-160-16,1-5-10560 16,3 3-2112-16</inkml:trace>
  <inkml:trace contextRef="#ctx0" brushRef="#br0" timeOffset="49156.35">11005 3914 21247 0,'0'0'944'0,"0"0"192"0,0 0-912 0,0 0-224 15,0 0 0-15,0 0 0 0,-3 10 1408 0,-4 3 224 16,0-1 48-16,-4 4 16 0,1 4-416 0,-2 5-64 16,-4-3-32-16,2 5 0 0,0-3-320 0,0 2-64 15,2 0-16-15,-1 0 0 0,0 2-368 0,2-4-80 0,-2 1-16 0,2 0 0 16,0-4-320-16,3 1 144 0,-1-1-144 0,1-3 0 16,0-3 0-16,1 1-256 0,-1-4 32 0,1 0 0 31,-1-6-1904-31,0-1-384 0,-1-2-80 0</inkml:trace>
  <inkml:trace contextRef="#ctx0" brushRef="#br0" timeOffset="49292.24">10695 4181 7359 0,'0'0'656'0,"10"5"-528"0,2-3-128 0,3 0 0 0,0-1 2576 0,2 2 496 16,2 1 80-16,0-2 32 0,1 2-1424 0,3-1-288 15,1-1-48-15,1-2-16 0,-1 0-880 0,0 1-176 16,0-1-32-16,0 0-16 15,2 0-1648-15,-4-1-320 0</inkml:trace>
  <inkml:trace contextRef="#ctx0" brushRef="#br0" timeOffset="49633.37">11237 4241 2751 0,'14'-1'128'0,"-7"1"16"0,2 0-144 0,3-2 0 16,0 0 0-16,2 1 0 0,0-1 4144 0,2 2 784 16,-1-2 176-16,0-2 16 0,0 1-3392 0,1-3-704 15,-2 1-128-15,1 1-16 0,-1-1-560 0,-1-1-128 16,-2-1 0-16,-1 4-16 0,-3-4-48 0,0 3-128 0,-7 4 192 0,0 0-64 16,1-5 272-16,-1 5 48 0,0 0 16 0,-5-4 0 15,-2 1 0-15,-2 1 0 0,-3 2 0 0,0 2 0 16,-2 1 0-16,1 1 0 0,-5 0 0 0,2 5 0 15,-1 1 144-15,1 4 32 0,-1 0 0 0,2 1 0 16,0-2-160-16,2 1-32 0,3 1 0 0,1 2 0 16,1-2-240-16,3 2-48 0,1-3-16 0,2 0 0 15,2 0-144-15,2 1 128 0,2-4-128 0,2 2 128 0,2-2-128 16,0-3 0-16,1 2 0 0,1-3 0 16,-1-2-448-16,3 1-112 0,-1-3-16 0,4-1-14432 15</inkml:trace>
  <inkml:trace contextRef="#ctx0" brushRef="#br0" timeOffset="51230.27">11197 4404 6447 0,'0'0'576'0,"0"0"-576"15,0 0 0-15,0 0 0 0,0 0 2432 0,0 0 384 16,0-9 80-16,2 1 16 0,1 0-992 0,3 0-192 15,0-3-32-15,3 3-16 0,0-4-544 0,1 2-112 16,1-3-32-16,2 2 0 0,0-1-368 0,-1-2-80 16,2 2-16-16,0 0 0 0,0 1-80 0,0-2-32 15,-1 4 0-15,0 0 0 0,-2 4-208 0,1 3-32 16,-2-1-16-16,0 3 0 0,-10 0 16 0,5 5 0 16,0 4 0-16,-2 3 0 0,-5 3 80 0,-1 1 0 15,-5 3 16-15,-1-1 0 0,0 0 0 0,-5 1 0 16,-1 1 0-16,-2-1 0 0,1-2-48 0,-2-2-16 15,0 0 0-15,2-3 0 0,1-2 144 0,-1-2 32 16,4-1 0-16,0-3 0 0,3-5 192 0,3 0 32 16,6 1 16-16,-4-4 0 0,2-5 0 0,2 0 0 15,3-5 0-15,5 0 0 0,-2 1-176 0,6-1-48 16,-1-1 0-16,3-1 0 0,1 2-400 0,3 1 0 16,1 1 128-16,2 0-128 0,0 3 0 0,1 0 0 15,-1 5 0-15,1 2 0 0,-2 2 0 0,-2 2 0 0,-4 1 0 16,0 4 0-16,-5 3-192 0,-3 4 192 0,-3 0-160 15,-3 0 160-15,-4 3 0 0,-2 1 0 0,-4-1-128 0,-4 0 128 16,-4-2 0-16,-1 2 0 0,-2-2 0 0,1-1 0 16,0-3 0-16,-1 1 0 0,2-4 128 0,3 0-128 15,1-3 128-15,2-1-128 0,5-4 144 0,1-1-144 16,0-3 192-16,2-1-64 0,3-5-128 0,2 1 192 16,3-4-16-16,4-2-16 0,0 4 0 0,5-1 0 0,1-3-32 15,2 2-128-15,1 3 192 0,3 0-64 0,3 4-128 0,0-1 0 16,-1 3 0-16,0 1 0 0,-2 4 0 15,-3 0 0-15,-2 3 0 0,-2 2 0 0,-5-2-144 0,-2 4 144 16,-2 2 0-16,-4 0 0 0,-3-2-208 0,0 1 64 16,-4 0 16-16,1-3 0 15,-2 1-944-15,0-1-176 0,0-1-32 0,1-2-16 16,2 3-1648-16,6-6-320 0</inkml:trace>
  <inkml:trace contextRef="#ctx0" brushRef="#br0" timeOffset="51713.48">12981 4147 8287 0,'0'0'736'16,"-4"-5"-592"-16,-4 0-144 0,3 1 0 15,-2-4 2752-15,-1 3 528 0,-2 1 112 0,0-1 0 16,-3 3-1536-16,3 0-320 0,-3 2-64 0,-1 3-16 0,-1 2-432 0,-3-1-64 15,-2 2-32-15,1 4 0 0,0-1-288 0,1 4-64 16,1 4-16-16,3-1 0 0,3 2-224 0,2 0-32 16,4-1-16-16,2 1 0 0,3 0-288 0,4 1 0 15,2-4 128-15,3 2-128 0,3-1 320 0,0 1 0 16,5-1 0-16,0 0 0 0,-2-2 0 0,0 0 0 16,-1 1 0-16,-3 0 0 0,0-2-128 0,-4 1 0 15,-2 0-16-15,-2-4 0 0,-3-1 128 0,-4 0 16 16,-4 0 16-16,-2 2 0 0,-4-4 48 0,-2-4 16 15,-5 0 0-15,0-2 0 0,-2-2-176 0,-3-2-32 16,-1 0-16-16,-1-1 0 0,0-5-176 0,2 2 0 16,2-3 0-16,4 1 128 15,2-1-1952-15,3 3-400 0,2-4-80 0</inkml:trace>
  <inkml:trace contextRef="#ctx0" brushRef="#br0" timeOffset="52042.09">13415 4270 14735 0,'-14'1'1312'0,"7"5"-1056"0,-3-3-256 0,-3 5 0 16,-2 2 704-16,-1-1 64 0,1 2 32 0,-1 3 0 15,0 0 336-15,2 0 64 0,2 3 16 0,0-1 0 16,3 0-448-16,3-1-96 0,2 0-16 0,4-3 0 0,1-1-64 0,6 2-16 15,0-6 0-15,4 2 0 0,0-5 192 0,4-1 16 16,3-2 16-16,0-1 0 0,0-3-208 0,0 1-32 16,-2-6-16-16,-1 2 0 0,-1-2-32 0,-1-2 0 15,-3 1 0-15,-2-2 0 0,-2-3 0 0,-2 0 0 16,-3 1 0-16,-2-2 0 0,-3-2-128 0,-2 0-16 16,-3 0-16-16,0 2 0 0,-5 0-160 0,1 2-48 15,1-1 0-15,-1 1 0 16,-1 4-1232-16,1 0-256 0,3 4-64 0,-4-4-13504 0</inkml:trace>
  <inkml:trace contextRef="#ctx0" brushRef="#br0" timeOffset="52546.42">13905 4235 14735 0,'-9'12'640'0,"5"-2"160"0,0 2-640 0,-3 3-160 0,-3-1 0 0,-2 3 0 16,1-1 1984-16,-2 3 384 0,0 0 64 0,0-2 0 15,1-2-640-15,-1-2-128 0,2 0-16 0,0-2-16 16,3-5-448-16,0-1-96 0,3 0 0 0,5-5-16 16,0 0-112-16,0 0 0 0,0 0-16 0,0 0 0 15,5-6-64-15,1 0-16 0,2-6 0 0,2 2 0 0,2-4-416 16,-2 0-64-16,4 1-32 0,0 1 0 15,1-3-352-15,0 1 144 0,0 0-144 0,1 3 0 0,-1 1 0 0,0 3 0 16,0-4 0-16,-1 6 0 0,0 0 0 0,-1 4 0 16,-1 5 0-16,-1-2 0 0,-1 3 0 0,-1 3 0 15,-3 0 0-15,0 2-144 0,-4-1-32 0,-2 3 0 16,-2-1 0-16,-2 1 0 0,0 0 0 0,-1-2 0 16,-3 0 0-16,2-1 0 0,-1 0 176 0,1-4 0 15,0 3 0-15,6-8 0 0,0 0 0 0,0 0 0 16,0 0 128-16,0 0-128 0,2-8 128 0,3 2-128 15,3-5 128-15,-2 3-128 0,6-5 144 16,-3 1-144-16,2 2 192 0,2-1-192 0,1 3 160 0,1-1-160 16,0 3 128-16,1 2-128 0,-4-3 0 0,2 1 0 15,-2 5 0-15,0 1 0 0,-1 1 0 0,-1 3 0 16,-1 3 0-16,-2-1 0 0,0 0 0 0,-2 4 0 16,0-1 0-16,-4 3 0 0,-1 1 0 0,0-3 0 15,0 2 0-15,-1 1 0 0,-2-4 0 0,2 2 0 16,0-3 0-16,-1 2 0 15,1-3-1440-15,1-7-160 0,1 8-48 0</inkml:trace>
  <inkml:trace contextRef="#ctx0" brushRef="#br0" timeOffset="53108.56">14638 4307 17103 0,'0'0'752'0,"0"0"160"0,0 0-720 0,0 0-192 16,0 0 0-16,0 0 0 0,3 9 1216 0,2-3 192 0,3-1 64 0,2-1 0 15,1-1 32-15,3-3 16 0,4-3 0 16,0-1 0-16,0-2-624 0,1 1-112 0,0 0-16 0,0-4-16 16,-2 1-144-16,1-3-32 0,-1-1 0 0,-1 4 0 15,-2-3-208-15,0 4-48 0,-4-2-16 0,-2 0 0 16,-2 4 16-16,-2-1 16 0,-4 6 0 0,0 0 0 16,0 0 32-16,-6 0 0 0,-2 2 0 0,-2 4 0 15,-3 1-368-15,1 5 144 0,-2 1-144 0,0 2 0 16,0 3 0-16,1 3 0 0,2-2 0 0,2 1 0 15,1 0 128-15,3-2-128 0,2-1 0 0,3-2 0 0,4-2 0 16,3 1 160-16,2 0-160 0,2-3 128 0,4-3-128 0,2 2 128 16,3-4-128-16,3-2 128 0,0-1-416 0,0-1-96 15,2 1 0-15,1-3-16 16,-1-3-2464-16,4 1-480 0,4-2-112 0</inkml:trace>
  <inkml:trace contextRef="#ctx0" brushRef="#br0" timeOffset="53360.78">15817 3991 23951 0,'0'0'2128'0,"0"0"-1696"16,0 0-432-16,0 0 0 0,0 0 672 0,-8 0 48 15,-1-2 16-15,-1 6 0 0,-2 2 96 0,-2 6 0 16,-1-2 16-16,-1 4 0 0,-3 3-176 0,0 2-32 15,0 2-16-15,1 1 0 0,0-2-208 0,1 2-32 16,1 3-16-16,1 2 0 0,-1-3-240 0,4 3-128 16,-4-3 128-16,2 4-128 0,0-1-144 0,0 1-112 0,3-6 0 0,0 1-16 31,-1-2-2224-31,2-4-432 0,1-1-80 0,1-4-32 0</inkml:trace>
  <inkml:trace contextRef="#ctx0" brushRef="#br0" timeOffset="53837.21">15415 4294 6447 0,'13'2'576'0,"3"-2"-576"0,2 0 0 0,4 1 0 0,0 0 2208 0,4-1 336 15,1-1 64-15,3 1 16 0,3-3-880 0,1-2-160 16,1 0-48-16,-1-1 0 0,-1-6-512 0,1 2-96 16,-3-3-32-16,-1 0 0 0,0-3-192 0,-1 2-32 15,0 2-16-15,0-4 0 0,1-1-128 0,-4-3-16 16,4 0-16-16,-2-4 0 15,1-1-304-15,-1 0-48 0,0 0-16 0,-2 2 0 0,-3 0-128 0,-1-1 128 16,-3 2-128-16,-4 7 128 0,-2 1-128 0,-2 3 0 16,-2-2 144-16,0 5-144 0,-2 0 0 0,-2 2 144 15,-5 6-144-15,0 0 0 0,0 0 256 0,0 0-48 16,-4 7-16-16,-3 6 0 0,-3 2 112 0,-2 4 16 16,-6 1 0-16,0 3 0 0,0 6 0 0,-5 4 0 15,-1 3 0-15,3-9 0 0,-6 3 64 0,0 4 32 16,0 1 0-16,2-5 0 0,1 1 0 0,2-2 0 15,2-4 0-15,-3 7 0 0,4-8 64 0,5-2 16 16,3-7 0-16,2-1 0 0,2-2 32 0,3-6 16 0,4-6 0 16,0 0 0-16,0 0-64 0,0 0-16 0,0 0 0 0,11-3 0 15,-1 0-144-15,0-5-16 0,0 2-16 16,2-1 0-16,0-3-160 0,0 5-128 0,-1 0 144 0,1 0-144 16,-2 2 0-16,-1 3 0 0,-2 0 0 0,1 2 0 15,0 0 0-15,-2 5 0 0,-1-2 0 0,-1 3 0 16,-2 4-128-16,1 2 128 0,-2-4 0 0,0 2 0 15,1 0 0-15,-2-2 0 0,0 2 0 0,0 1 0 16,2-5-320-16,1 5 64 0,-2 0 0 0,2-3 0 16,-1 1-1760-16,1-3-352 0,-1 1-64 0,-2-9-13472 15</inkml:trace>
  <inkml:trace contextRef="#ctx0" brushRef="#br0" timeOffset="54085.01">16616 4270 22111 0,'0'0'1968'0,"0"0"-1584"16,0 0-384-16,0 0 0 0,0 0 1072 0,0 0 128 16,0 0 16-16,4 10 16 0,-4-2 368 0,-4 2 80 15,0-2 16-15,-2 2 0 0,-2 1-720 0,-1 0-144 16,1 3-16-16,-1-2-16 0,-2 0-480 0,3 0-80 15,-1 2-32-15,2-2 0 0,1-1-208 0,2 3 0 16,2-4 128-16,-1 2-128 16,1-2-320-16,0-2-96 0,1-1-32 0,1-7 0 15,0 0-2352-15,6 7-464 0</inkml:trace>
  <inkml:trace contextRef="#ctx0" brushRef="#br0" timeOffset="54531.21">17163 4212 23727 0,'-10'9'1040'0,"10"-9"240"0,-7 6-1024 0,-2 0-256 16,-2 6 0-16,-3 0 0 0,-3 0 832 0,0 1 112 15,-3 1 16-15,3 0 16 0,-1-2 80 0,1 2 16 16,1 2 0-16,2-2 0 0,1-3-384 0,2 0-80 16,1 2-16-16,2-7 0 0,2 1 96 0,6-7 16 15,0 0 0-15,0 0 0 0,0 0 112 0,0 0 16 16,0 0 16-16,7-4 0 0,1-1-160 0,2 0-48 16,0-5 0-16,3-1 0 0,-2 1-320 0,2 0-64 15,0 3 0-15,1-4-16 0,0 4-240 0,0 0 128 16,0-2-128-16,-2 4 0 0,2-1 0 0,-1 2 0 15,-1 0 0-15,-2 3 0 0,-1 1 0 0,-1 3 0 16,0-1 0-16,-2 5 0 0,-2-1 0 0,0 3 0 16,-3 1 0-16,3 3-160 0,-3-2 160 0,1 3 0 15,-1 0 0-15,0 1-128 0,1-3 128 0,-1 1 0 16,0-1 0-16,2-2 0 0,-1 1 0 0,1-3 0 0,-3-8 0 0,5 9 0 16,0-2-224-16,-5-7-16 0,7 6 0 15,-7-6 0 1,6 5-2448-16,-6-5-512 0,8 0-80 0</inkml:trace>
  <inkml:trace contextRef="#ctx0" brushRef="#br0" timeOffset="55040.3">18021 4249 11967 0,'0'0'528'0,"-4"-6"112"0,1-2-512 0,0 1-128 16,-4 2 0-16,-2 3 0 0,-3 2 3408 0,-6 1 656 15,-4 0 128-15,-3 3 32 0,-4 1-2640 0,-5 5-528 16,0-1-96-16,1 4-32 0,9 0-112 0,0-1-32 16,1 4 0-16,1-1 0 0,3 0-240 0,3 2-48 15,2-2-16-15,4 0 0 0,-1 3-192 0,5-4-32 16,4-1-16-16,4-2 0 0,2-5 224 0,5-1 48 15,2 0 16-15,3-2 0 0,0-3 96 0,4-1 16 16,0-2 0-16,5-2 0 0,0-1-336 0,-1-1-64 16,1-4-16-16,-2 0 0 0,2 0-96 0,-1-3-128 15,1 2 176-15,-4 0-176 0,-1 0 128 0,-3 1-128 16,2 4 0-16,-4 0 0 0,-2 2 0 0,-1 4 0 0,-2 4 0 0,-8-3 0 16,5 6 0-16,-1 4 0 0,-2 7 0 0,-2 5 0 15,-1 4 0-15,-2 4 0 0,0 3 0 16,-4 7 0-16,0 1 224 0,-3 0-16 0,-3 7 0 0,-1-3 0 15,-3 5 176-15,-2-2 48 0,-1 3 0 0,0-7 0 16,-1 1-144-16,1-6-32 0,0 0 0 0,-1-4 0 16,3-2 240-16,1-4 32 0,0-6 16 0,1-4 0 15,3-1-160-15,-1-5-16 0,2-7-16 0,2-1 0 16,-1 0-128-16,-1-5-32 0,3-3 0 0,-1-3 0 0,0 1-192 16,0-7 0-16,0-2 0 0,-3-7 0 15,-1 0-832-15,0-2-272 0,0-3-48 0,0 4-16 16,1 0-1200-16,1-1-256 0,-1 3-32 0,-3-8-14384 15</inkml:trace>
  <inkml:trace contextRef="#ctx0" brushRef="#br0" timeOffset="55237.21">16756 3725 42783 0,'9'-15'1904'0,"-4"11"384"0,0-4-1840 0,0 4-448 16,0 1 0-16,-1 0 0 0,-4 3 256 0,0 0-32 15,0 0-16-15,0 0 0 0,0 0-448 0,0 0-80 16,0 0-32-16,0 0-18656 0</inkml:trace>
  <inkml:trace contextRef="#ctx0" brushRef="#br0" timeOffset="141156.07">1413 5142 20271 0,'-5'-7'1792'16,"2"-5"-1424"-16,0 4-368 0,1-2 0 0,-4 5 240 0,3-1-32 15,3 6 0-15,0 0 0 0,-4-5 368 0,4 5 80 16,-7-3 16-16,7 3 0 0,0 0 32 0,0 0 16 16,-7 13 0-16,0 5 0 0,4 3-192 0,0-4-32 15,1 2-16-15,-1 6 0 0,-1 3-112 0,2 8-32 16,-1 5 0-16,1 8 0 0,-1 5 0 0,-1 56 0 16,0-6 0-16,-1-1 0 0,0 3-16 0,0 6 0 15,-1-1 0-15,-2 6 0 0,-1-1 192 0,0 4 16 16,0-3 16-16,3-2 0 0,0-6 32 0,1-6 16 15,2-6 0-15,3-5 0 0,-1-10 16 0,0-9 0 16,-1-6 0-16,2-6 0 0,0-3-16 0,-1-5 0 16,-1-5 0-16,-1-1 0 0,2-5-400 0,-2-7-192 15,1-1 160-15,-1-7-160 0,-1 0 160 0,0-8-160 16,1-2 160-16,-1-7-160 0,1-1-176 0,3-9-128 16,0 0-16-16,-7-4-16 15,-2-7-1568-15,0-3-304 0,-1-3-64 0,0-7-16 16,-3-7-1024-16,-2-5-208 0</inkml:trace>
  <inkml:trace contextRef="#ctx0" brushRef="#br0" timeOffset="144276.6">918 5118 3679 0,'-13'-17'320'0,"8"7"-320"0,1 1 0 0,5-1 0 0,6 3 4608 0,3-2 832 16,1 2 192-16,3 4 16 0,-3-4-4272 0,4 3-864 15,3 2-160-15,2-1-32 0,0-1-16 0,4-1 0 16,2 2 0-16,2-1 0 0,2-5 48 0,2 1 16 15,1 2 0-15,4-2 0 0,2 2-112 0,6 1-32 16,4-4 0-16,-10 5 0 0,4 0 16 0,3-2 0 16,1 1 0-16,21-3 0 0,-3-3 64 0,1 4 16 15,3 1 0-15,1 1 0 0,1 1 16 0,-1-5 16 16,-4 0 0-16,1 0 0 0,1 3-48 0,2 1-16 0,2-1 0 0,2 1 0 16,-1 1 32-16,-1-4 16 15,-2 1 0-15,-3 1 0 0,0 0-32 0,3 2-16 0,1 2 0 0,-1 0 0 16,0-1-96-16,-4-1-32 0,0 1 0 15,1 3 0-15,-3 0-160 0,4 2 0 0,0-1 144 16,1 1-144-16,0 0 0 0,-3 0 0 0,0-2 0 0,1 0 128 16,2 0-128-16,2 0 0 0,1 1 0 0,0-1 128 15,-4-1-128-15,0 0 0 0,-2-4 0 0,0 4 0 16,1 1 0-16,3 1 0 0,3 1 0 0,-3-4 128 16,-2-2 0-16,1 0 0 0,-2 2 0 0,3-1 0 15,1 1 32-15,0-2 16 0,2 0 0 0,-4 1 0 16,-5 2-48-16,1 1-128 0,1-2 192 0,3 4-64 0,0 2-128 0,0 1 128 15,3-1-128-15,-4-2 128 0,-3 1-128 0,3-1 0 16,-1 4 0-16,4 0 128 0,2-2-128 0,0-3 0 16,1 0 0-16,0 1 0 0,-2-4 0 0,6 4 128 15,-2-1-128-15,3 0 0 0,1-1 0 0,-1 0 0 16,-6-4 128-16,-17 4-128 0,5 0 0 0,5 2 0 16,2-1 0-16,3 0 0 0,4-1 0 0,-1 0 0 15,-1 0 0-15,4 1 0 0,-1 3 0 0,0-3 0 16,0-1 0-16,1 0 128 0,-4 0-128 0,1 0 0 15,-3-1 144-15,4 1-144 0,0 3 0 0,0-2 128 16,0-1-128-16,3 0 0 0,-4-3 0 0,1 2 0 16,0-1 0-16,1 2 128 0,3 0-128 15,0 0 0-15,-3-2 0 0,0 2 128 0,-1 0-128 0,3 0 0 16,-1 0 0-16,2 0 0 0,-2-1 0 0,4 1 0 16,-4 0 0-16,1 1 0 0,2-1 0 0,0 0 0 15,1-1 0-15,-1 0 128 0,-1-2-128 0,0 1 128 16,1 0-128-16,1 1 128 0,1 1-128 0,-1-1 144 15,0 0-144-15,2-1 160 0,-4 0-160 0,3 2 0 16,2 0 0-16,-1 0 0 0,-2-3 0 0,1 2 0 16,-1 0 128-16,3 1-128 0,0 1 0 0,0-1 0 15,-3-1 0-15,2-1 0 0,-1 1 0 0,3 0 0 0,1 0 0 0,-1-1 0 16,1 1 0-16,-1 0 0 0,-1 0 0 16,1-2 0-16,2 3 0 0,-1 0 0 0,2 0 0 0,-2 3 0 15,0-7 0-15,1 3 128 0,4 1-128 0,-2 0 0 16,-2 0 128-16,1-2-128 15,0 1 128-15,2 0-128 0,1 1 0 0,0 0 0 0,-2 1 0 16,1-1 0-16,-1 0 0 0,1 1 0 0,0 2 0 0,1 2 0 16,-4-3 0-16,4 1 0 0,-1 1 0 0,0 1 0 15,3 2 0-15,-3-3 0 0,0 0 0 0,-1 1 0 16,0 0 0-16,2-1 0 0,3 1 144 0,-3 0-144 16,1-3 0-16,-1 1 0 0,-1 2 0 0,2 2 128 0,1-2-128 15,-2-3 0-15,0 1 0 0,-2 1 0 16,-1 3 0-16,3-2 0 0,3 2 0 0,-4-2 0 15,-2-5 0-15,-1 4 128 0,0 0-128 0,-1 3 0 0,2 0 0 0,-2-4 0 16,0 0 0-16,-4 1 128 0,1 1-128 0,2-3 0 16,2 1 0-16,-2-4 0 0,-1-1 0 0,-2 2 0 15,-2 0 0-15,3 0 128 0,0-1-128 0,-1 0 0 16,-1-2 0-16,0-1 0 0,-3 2 0 0,4 1 0 16,-1 2 0-16,-2-2 0 0,1-3 0 0,3 1 0 15,-3-1 0-15,0 1 128 0,-1 0-128 0,1 3 0 0,0 0 0 16,0-2 0-16,-3-2 0 0,-2 2 0 0,-2 1 0 0,2 1 0 15,0-1 0-15,1-2 0 16,0-2 0-16,-1 1 0 0,-1 2 0 0,0-1 0 0,0 2 0 0,0-1 0 16,5 2 0-16,-5 0 0 0,-2-6 0 15,1 4 0-15,-1-1 0 0,2 2 0 0,2 1 0 0,-1 0 128 16,-1-2-128-16,0 0 0 0,0 1 0 16,-1 1 0-16,2 0 0 0,0 0 0 0,2 0 0 0,-4 0 0 15,0 0 0-15,-1 0 0 0,1 0 0 0,-1-1 128 16,3 5-128-16,-1-2 0 0,1-2 0 15,0 0 0-15,0 0 0 0,0-1 0 0,-1 0 0 0,1 1 0 0,2 1 0 16,-2-1 0-16,-4-1 0 0,3-1 128 16,-2 1-128-16,2 1 0 0,0 1 0 0,0-1 0 0,-2-1 0 0,-1 1 0 15,-1 0 0-15,0 1 0 0,-3 1 0 0,3-1 0 16,3 1 0-16,-2 0 128 0,0-2-128 0,0-2 0 16,1 1 0-16,-1 0 0 0,2 3 0 0,1 0 128 15,0-2-128-15,-2-2 0 0,1 2 0 0,2 2 0 16,-5 1 0-16,5 0 0 0,0 1 0 0,0-3 0 15,0 2 0-15,-2-2 128 0,2-1-128 0,-3 2 0 16,1 4 0-16,4 0 0 0,0-4 0 0,-2 0 0 16,0-2 0-16,0 0 128 0,0 0-128 0,3 0 0 15,0 2 0-15,1 1 128 0,-1-3-128 0,-4 0 128 16,-2 1-128-16,2 0 128 0,3 1-128 0,0 1 128 16,3-1-128-16,-3 2 128 0,-3-2-128 0,1 2 0 15,1 0 0-15,3 1 0 0,1-3 0 0,0 1 0 16,-1-1 0-16,-2-2 0 0,0-1 0 0,0 0 128 15,-2 2-128-15,4-1 0 0,0-1 0 0,-5-2 0 16,-2-2 0-16,-1 0 128 0,-1 1-128 0,3 2 0 16,0-1 0-16,0-1 0 0,-1-3 0 0,-1 2 0 15,-2-2 0-15,26-4 0 0,-9 5 0 0,-8-2 0 0,-3 5 0 16,-1-3 128-16,-9-5-128 0,-3 0 0 0,-2 3 0 0,-3-1 0 16,-2 4 0-16,-2 1 0 0,1-3 0 15,-4 0 128-15,0 2-128 0,1-3 0 0,-5 2 0 0,-2 1 0 16,-2-3 0-16,-1 3 0 0,-1 2 0 0,2 0 0 15,2-3 0-15,-5 3 0 0,-1-1 0 0,1 3 0 0,1 3 0 16,-2-2 0-16,0-1 0 0,-4 0 0 0,0-1 0 0,-4 0 0 16,-1-1 0-16,-3 1 0 0,-2 0 0 0,1 1 0 15,-3 1 0-15,-1 0 0 0,-1-1 0 0,-1-2 0 16,0 1 0-16,-3 2 0 0,-2 0 0 0,1 1 0 16,-1-2 0-16,-1 1 0 15,-1 0 0-15,-2 0 0 0,0 0 0 0,0 2 0 0,0 1 0 0,2-1 0 16,-12-2 0-16,11 7 0 0,-1-5 0 0,-10-2 0 15,9 5 0-15,-1 3 0 0,-2-2 0 0,-1 1 0 16,-5-7 0-16,7 11 0 0,-2 2 0 0,-1-3 0 16,-1 3 0-16,0-4-128 0,-3-9 128 0,5 14 0 15,-2 0 0-15,-2 2 0 0,-1 3 0 0,0 2 0 0,0-2 0 0,0 2 0 16,-1 5 0-16,-1-1 0 0,0 7 0 0,-2 2-128 16,-1 4 128-16,-2 2 0 0,0 0 0 15,-1 2-128-15,-1 2 128 0,0 5 0 16,-2 1 0-16,1-2 0 0,-2 0 0 0,2 4 0 0,1 6 0 0,-1 0 0 15,-1 1 0-15,-2-4 0 0,-1 1 0 0,0 0 0 16,0-1 0-16,-1 0 0 0,-1 3 0 0,1-5 0 16,1-3 0-16,2 1 0 0,-2-4 0 0,0-3 0 15,2 0 0-15,-1-4 0 16,1 6 0-16,0-1 0 0,0 4 0 0,0-2 0 0,-1-4 0 0,2 4 0 16,-2-1 0-16,1 5 0 0,-1 0 0 0,0-2 0 15,2-2 0-15,-1 0 0 0,2-2 0 0,1 1 0 16,2-6 0-16,0 4 0 0,0-4 0 0,1 0 128 15,0-6-128-15,1-1 0 0,0-2 0 0,1-1 0 0,0 4 0 16,1-1 0-16,-1-1 0 0,0-5 128 0,0 0-128 0,0-3 0 16,0-1 0-16,1 1 0 0,-2-3 0 15,2 4 0-15,-1 0 0 0,-1-3 0 0,-3-1 0 0,2 1 0 16,1 3 0-16,0-3 0 0,2-1 0 0,0 1 0 16,-1 0 0-16,1-3 0 0,1 0 0 0,-1-3 0 15,3 0 0-15,-1-4 128 0,0 2-128 0,-1 1 0 16,0-1 0-16,-1-3 0 0,2-1 0 0,1-10 0 15,0 0 0-15,-3 12 0 0,1-1 0 0,-1 0 128 16,3-3-128-16,0-8 0 0,0 0 0 0,-3 10 128 16,3-10-128-16,-4 8 0 0,4-8 0 0,-5 11 0 0,5-11 0 15,0 0 128-15,-9 6-128 0,1-1 0 0,8-5 0 16,-10 7 0-16,0-1 0 0,-2 2 0 0,0-3 0 16,-1-1 0-16,-2-2 0 0,-2 2 0 15,1 1 0-15,-2-1 0 0,-2 0 0 0,-2 1 0 0,-2 1-176 0,-3-2 176 16,-2 1 0-16,-7 0 0 15,-4 0 0-15,-5-1 0 0,-5 0-160 0,-8 1 160 0,-2-1-160 0,-1-2 160 16,-6-2-128-16,-6 0 128 0,-7 0 0 0,-6 0-144 16,-4-2 144-16,-4-1 0 0,-3-3 0 0,-7-1-128 15,-8 1 128-15,-1-4 0 0,-3 2 0 0,-7-3 0 16,-8-4 0-16,-3 2 0 0,0 3 0 0,-7-5 0 16,-8 1 0-16,-1 0 0 0,0 3 0 0,-5-4 0 15,-7-1 0-15,-3-1 0 0,-4 1 0 0,-1-1-128 16,-1 0 128-16,-3 0 0 0,-4-2 0 0,-2 1 0 15,-3 1 0-15,1 1-160 0,-1 1 160 0,-1-3 0 0,-5-3 0 0,-2 6 0 16,-5 0 0-16,-1-2 0 16,1-2 0-16,0 3 0 0,-1-1 0 0,-2 5 0 0,-5 0 0 15,1-1 0-15,0-3 0 0,-3 3 0 0,1 7 0 16,0-4 0-16,-2-1 0 0,4 0 0 0,-2 5 0 0,0-7 0 16,-2 0 0-16,1 2 0 0,-3-3 0 0,0 4 0 15,-1 2 0-15,3-1 0 0,-3 0 0 0,6 0 0 16,2 0 0-16,0-3 0 0,-4 0 144 0,2 1-144 15,2 1 128-15,3 1-128 0,0-4 0 0,5 3 0 16,3-2 0-16,-2 0 0 0,-5 3 0 0,-1-1 0 16,2 3 0-16,2-3 0 0,-2 3 0 0,2-4 0 15,2 2 0-15,-4-1 0 0,-5 3 0 0,0-3 0 16,0 2 0-16,-3-1 0 0,1 3 0 0,2-2 0 0,3 3 0 16,-1 0 0-16,-1 1 0 0,2-1 0 0,2 1 0 15,4 3 0-15,3 0 0 0,5 1 0 0,2 1 0 0,0 1 0 16,-2 1 0-16,1 1 0 0,2-2 0 0,4 1 0 15,3-1 0-15,-3 2 0 0,-4 3 0 0,2-2 0 16,-6 1 0-16,5 4 0 0,5-2 0 0,-3 2 0 16,-7-2 0-16,3 2 0 0,-4-5 0 0,3 6 0 15,2-1 0-15,3 3 0 0,0 1 0 0,1-4 0 16,2 0 0-16,3 3 0 0,3-1 0 0,2 0 0 16,2 1 0-16,0 0 0 0,5 1 0 0,6-2 0 15,5 0 0-15,0-6 0 0,-3-1 0 0,6 3 0 16,5 1 0-16,0 2 0 0,-4-3 0 0,4 2 0 15,3-2 0-15,1 1 0 0,-3-4 0 0,5 0 0 16,4 5 0-16,-1-4 0 0,0 3 0 0,7-2 0 0,5-1 0 16,3-2 0-16,-1-2 0 0,7 1 0 0,5-1 0 15,4 2 0-15,0-1 0 0,4-3 0 0,1 0 0 0,6 0 128 16,5 1-128-16,0 4 0 0,-2-5 0 0,4 1 0 16,-1-1 0-16,4 2 0 0,6-1 0 0,1 1 0 15,-4-2 0-15,4 2 0 0,-2-1 0 0,3 2 0 16,4 0 0-16,4 1 0 0,1-1 0 15,0-1 0-15,3 1 0 0,5-1 0 0,-2 3 0 0,3-1 0 16,6-3 128-16,3 1-128 0,0 0 0 0,3 2 0 16,2 2 0-16,4-2 0 0,0 0 0 0,1 0 0 15,0 1 128-15,2 0-128 0,-1 0 0 0,2 2 0 16,1-4 0-16,1 1 0 0,0 2 0 0,4 0 0 0,2-1 0 16,-2-2 0-16,2 3 0 0,1-1 0 0,-2 0 0 0,2 1 0 15,1 3 0-15,-3-3 0 0,0 3 0 0,2-2 0 16,-2 0 0-16,0 1 0 0,-1-3 0 0,2 3 0 15,-4-3 0-15,5-2 0 0,-2 3 0 0,2-1 0 16,3 0 0-16,3-3 0 0,3 2 0 0,2-1 0 16,0 0 0-16,2-1 0 0,2-1 144 0,1 0-144 15,3 0 0-15,6-1 0 0,-6 2 0 0,6-2 128 16,-7 0-128-16,7 0 0 0,-7 0 0 0,7 0 0 16,-6 1 0-16,3 0 0 0,-2 2 0 15,5-3 0 1,-5 0-1104-16,5 0-192 0,0 0-48 0</inkml:trace>
  <inkml:trace contextRef="#ctx0" brushRef="#br0" timeOffset="145465.74">723 6679 2751 0,'-5'6'256'16,"-1"3"-256"-16,-1-4 0 0,5 2 0 0,-4-2 2992 0,0-2 544 15,1 1 112-15,2-1 32 0,-4 1-1760 0,2-1-336 16,0-1-80-16,0-1-16 0,0-1-144 0,2-4-48 15,-3-5 0-15,2-3 0 0,0-6-224 0,2-5-48 16,1-3-16-16,1-2 0 0,2 1-352 0,2-5-64 16,0 1-16-16,1 6 0 0,1-8-192 0,1-4-64 15,0-2 0-15,2-6 0 0,0 1-64 0,4-5-32 16,1 0 0-16,7-14 0 0,0 7-224 0,0 7 144 16,1 2-144-16,1 6 128 0,0 4-128 0,-1 3 0 15,-1 5 0-15,-2 5 0 0,-3 3 0 0,0 3 0 0,-2 2 0 16,-2 5 0-16,-2 3 0 0,1 2 0 15,-2-1 0-15,1 3 0 0,-3 3 0 0,1 1 0 0,1 1 0 16,0 6 0-16,1 3-192 0,0 5 192 0,2 3-160 0,0 2 160 16,5 1-128-16,1 4 128 0,1 6 0 0,1 2-144 15,0 1 144-15,3 2 0 0,1-1-144 0,2-2 144 16,0-4 0-16,1 1 0 0,0-2 0 0,0-6 0 16,-3-1 0-16,-1 0 0 0,-3-2 0 0,-2-1 0 15,0-1 0-15,-3-3 0 0,-1-2 0 0,-3-3 128 0,-1 0 0 0,-5-2 0 16,2-2 0-16,-3 1 0 0,-4-6 64 0,0 0 16 15,0 0 0-15,-5 5 0 0,-3 0 96 0,-4-2 16 16,-3-2 0-16,-6 2 0 0,-5-3-112 0,-7 0-16 16,-2-3 0-16,-4 2 0 0,0-2-192 15,-3 1 128-15,-2-1-128 0,-2 2 0 0,-1 1 0 0,0-1 0 16,-2-4 0-16,4-1 0 0,3 1 0 16,2 0-192-16,3-2 192 0,3 0-208 0,2-3 64 15,11 4 16-15,-1-1 0 0,4-3 0 0,3 1-32 0,4-2 0 16,2-3 0-16,5-1 0 0,5-1-48 0,4 1-16 15,5-3 0-15,6 1 0 0,4-1 48 0,8-3 16 16,5 1 0-16,15-7 0 0,6-2 160 0,0 2-208 16,1-3 80-16,4 2 128 0,2 1-192 0,2 3 192 15,1-3-160-15,2 6 160 0,-5-1 0 0,-8 6 0 16,-6 0-128-16,-7 4 128 0,-7 5 0 0,-7 4 160 16,-4 1-32-16,-4 6 0 0,-7 4 32 0,-3 7 0 15,-6 4 0-15,-5 8 0 0,-9 1 160 0,-7 7 48 0,-8 6 0 16,-6 6 0-16,-7 4 16 0,-6 2 16 0,-6 1 0 15,-3-2 0-15,-2 0-64 0,-2 0-16 0,0-1 0 16,-2 0 0-16,-4-2-64 0,1 1-32 0,5-4 0 0,-15 12 0 31,15-15-528-31,19-8-96 0,10-7-32 0</inkml:trace>
  <inkml:trace contextRef="#ctx0" brushRef="#br0" timeOffset="147076.29">28337 6692 9215 0,'0'0'816'0,"0"0"-656"16,0 0-160-16,0 0 0 0,0 0 3328 0,-5-7 624 16,5 7 128-16,0 0 16 0,0 0-3008 0,0 0-592 15,0 0-128-15,-4-7-32 0,0-4 256 0,3 3 48 16,2-1 16-16,1 0 0 0,0-3 48 0,2-3 16 16,4 0 0-16,2-2 0 0,1 1 80 0,2-2 16 15,2-2 0-15,2-7 0 0,1-5-192 0,1 0-48 16,1-2 0-16,3-3 0 0,2-5-240 0,2 0-48 15,1-5-16-15,2 1 0 0,4-3-96 0,0-2-32 16,3 3 0-16,0 3 0 0,1 5-144 0,-5 0 128 0,0 7-128 0,-3 3 128 16,-2-1-128-16,-1 8 0 0,0 2 0 0,-4 4 0 15,-1 3 0-15,1 3 0 0,0 3-144 0,-1 6 144 16,-2-1 0-16,2 3 0 0,-1 1 0 0,1 3 0 16,-2 2 0-16,2 6 0 0,-2 1 0 15,1 2 0-15,-2 6 0 0,0 1 0 0,-1 2 0 0,-1 3 0 16,0-3 0-16,-1 5-128 0,0 1 128 0,0 3 0 15,2 1 0-15,0 4-128 0,-2 1 128 0,1 3 0 16,-1-3 0-16,1-1 0 0,-4 0 0 0,-1 0 0 16,-2-1 0-16,1-3 0 0,-1 0 0 0,0-3 0 15,-4-4 0-15,-1-1 0 0,-2-5 0 0,-1 0 0 16,0 0 0-16,-2-1 0 0,-2-7 144 0,0-2-144 0,-2 3 160 16,0-5-160-16,-3 0 192 0,-2-5-192 0,-1-2 256 15,-2 1-64-15,-1-3-16 0,-3-3 0 16,-3-1-48-16,-4-6 0 0,-4-1 0 0,-4-4 0 0,-5-2-128 0,-5-3 0 15,-5-4 144-15,-2-3-144 0,-3-6 0 0,0 2 0 16,1 5 0-16,-4-6 0 0,-3 0 0 0,-3 3-128 16,-2-2 128-16,2 5 0 0,3 1 0 0,5 5-160 15,4 1 160-15,6 3 0 0,4 0-128 0,6 5 128 16,3 2 0-16,3 0 0 0,3 4 0 0,0 1-128 16,4-1 128-16,5-1 0 0,3 1 0 0,5 0-128 15,2-3 128-15,4 0 0 0,4-2-160 0,4 2 160 16,6 1-128-16,5-2 128 0,3-2-208 0,6 2 32 15,1-3 16-15,8 2 0 0,6-3 160 0,6 3-160 0,4 1 160 16,7-2-160-16,5 2 160 0,2-5 0 0,-2 0-144 0,3 0 144 16,0 1 0-16,4 1 0 0,5 3 0 0,-1 0 0 15,-4-3 0-15,-4 1 0 0,-6-2 0 0,-2 3 0 16,-2 2 0-16,-1 3 0 0,-3 0 0 0,-5 3 0 16,-3-1 0-16,-4 2 128 0,-4 0-128 0,-5 2 0 15,-5 1 0-15,-4 1 128 0,-3-1-128 0,-6 4 0 16,-2-4 128-16,-4 3-128 0,-9-5 128 0,6 10-128 15,-4 0 160-15,-2 2-160 0,-2-1 192 0,-4 2-192 16,-5 2 192-16,-4 6-192 0,-4 4 192 0,-6 1-192 16,-8 3 192-16,-7 4-64 0,-3 4 0 0,-8 2-128 15,-5 0 256-15,-5 7-64 0,-5-1-16 0,-8 3 0 16,-6-3 0-16,-4 0 0 0,-5 0 0 0,4-1 0 16,3-3 32-16,-1-2 16 0,3 1 0 0,-3-3 0 0,1-4 112 15,4 1 32-15,4-2 0 0,6 1 0 0,3 1-176 0,1-5-16 16,3-5-16-16,4-1 0 0,5-1-160 0,8 0 0 15,4-2 0-15,8-1 0 16,9-1-800-16,6-4-240 0,6-3-48 0,10 1-16 16,1-12-1504-16,17 6-288 0</inkml:trace>
  <inkml:trace contextRef="#ctx0" brushRef="#br0" timeOffset="156636.22">5977 8535 13823 0,'0'0'1216'0,"0"0"-960"0,0 0-256 0,0 0 0 16,0 0 128-16,0 0 0 0,0 0-128 0,0 0 192 16,0 0 656-16,0 0 128 0,0 0 32 0,0 0 0 15,0 0-288-15,10-11-48 0,4 4-16 0,0-5 0 16,2 2-64-16,4-2-16 0,0 0 0 0,3 4 0 0,7 0-128 0,-2-1-16 15,1 0-16-15,3 0 0 16,-1-1 32-16,1 1 0 0,-2-1 0 0,1 3 0 0,-2 1-112 0,0 2-16 16,0 4 0-16,-3 5 0 0,-7 0-192 15,-4 4-128-15,-2 3 128 0,-6 3-128 0,-2 1 160 16,-3 3-32-16,-5 6-128 0,-3 4 192 0,-4 4 32 0,-6 1 0 16,-5 1 0-16,-3 0 0 0,-3-2-48 15,-1 1-16-15,-3 0 0 0,1-4 0 0,-3 1 80 0,2-5 16 16,2 3 0-16,2-6 0 0,1-2-16 0,4-2 0 15,6-3 0-15,3-2 0 0,3-1-240 16,5-3 144-16,3 3-144 0,5-2 128 0,2-2-128 0,4 1 0 16,1-3 144-16,4 0-144 0,4 1 192 0,1 0-16 15,0 2-16-15,3-1 0 0,2 1 80 0,0 5 16 0,-2 3 0 0,-1 1 0 16,-1 1 160-16,0-1 32 16,-5 2 16-16,-1 0 0 0,-4 3 48 0,-4-1 16 0,-3 0 0 15,-4 1 0-15,-5-1 176 0,-1 0 48 0,-3-1 0 16,-3 3 0-16,-5-2-128 0,-1 1-32 0,-5 0 0 15,-3-2 0-15,-3 1-272 0,-3 0-64 0,-3-4-16 16,-1 0 0-16,-2 0-240 0,1-3 176 0,1-4-176 0,4-2 160 16,2-6-160-16,5-2 160 0,1-4-160 0,3-2 160 15,3-1-160-15,2-4-144 16,4-1 144-16,3 0-208 0,0 2-1232 16,5-2-240-16,1 2-48 0,3-3-16 15,3-2-1504-15,3 3-288 0</inkml:trace>
  <inkml:trace contextRef="#ctx0" brushRef="#br0" timeOffset="157423.22">7032 8967 13823 0,'0'0'1216'0,"0"0"-960"16,0 0-256-16,0 0 0 0,0 0 1408 0,0 0 224 15,4-8 48-15,-4 8 16 0,6-10-240 0,3 2-48 16,1-4-16-16,2 1 0 0,2 3-464 0,1-5-96 15,3 0 0-15,-1 2-16 0,1-3-96 0,0 1-16 16,0 3 0-16,0 0 0 0,-2 2-240 0,-1 0-48 16,-3 2-16-16,-1 5 0 0,-1 1-80 0,-10 0-32 0,0 0 0 0,5 13 0 15,-2 1 0-15,-3 3 0 0,-4 5 0 16,-2 1 0-16,-3 0 32 0,-1 6 0 0,-3-1 0 0,-2 4 0 16,-3-1-16-16,-2 5 0 0,-2 0 0 15,-1-1 0-15,3 0 48 0,0-8 16 0,0 0 0 0,3-4 0 16,0 0 0-16,6-1 0 0,-2-5 0 0,5-3 0 0,2-4-80 0,6-10-16 15,-4 8 0-15,4-8 0 16,0 0 0-16,0 0 0 0,0 0 0 0,0 0 0 16,4-9 16-16,2-2 0 0,3-1 0 0,3-2 0 0,-3-2-112 0,2-2-32 15,2 2 0-15,1-2 0 0,1-3-144 16,3-2 0-16,1-2 0 0,1 1 0 0,0-4 0 16,2 4 0-16,0-4 0 0,-1 6 0 0,1 3 0 15,-2 3 0-15,-2 0 0 0,-1 7 0 0,-3 2 0 0,-2 6 0 16,0 2 0-16,-3 4 0 0,-9-5 0 15,6 10-144-15,-2 5 144 0,0 3 0 0,-6 3-192 0,0 0 64 16,-3 5 128-16,-3 0-208 0,-2 5 208 0,-2 2 0 16,1-3 0-16,0-3-144 0,-2 0 144 0,-1-4 0 15,-1-3 0-15,1 0 0 0,0 1 0 0,0-4 0 16,1 1 0-16,2-5 0 0,2-6 0 0,9-7 0 0,0 0 0 16,0 0 128-16,0 0-128 0,-3-8 144 15,3-8-144-15,6-1 160 0,7-4-160 0,1 0 192 16,3-6-192-16,2 1 192 0,4-4-192 0,1-1 0 15,2 1 0-15,2-2 128 0,0 4-128 0,2 3 0 16,-1 1 0-16,-2 1 0 0,1 4 0 0,-3 5 0 0,-1 5 0 16,-1 5 0-16,-1 8 0 0,0 9-176 0,-5-1 176 15,1 10-128-15,-5 2 128 0,-3 4-160 0,-1 5 160 0,-6 1-160 16,1 1 160-16,-5-1 0 0,-3 0 0 16,0 1-128-16,0 1 128 0,1-1 0 0,0-7 0 15,1-2 0-15,2-5-336 0,3-2 16 0,1-1 0 0,3-4 0 31,3-8-1616-31,4-1-320 0,4-7-64 0,3-5-13344 0</inkml:trace>
  <inkml:trace contextRef="#ctx0" brushRef="#br0" timeOffset="157646.43">8351 8905 28559 0,'0'0'1264'0,"0"0"272"0,0 0-1232 0,0 0-304 15,0 0 0-15,-6 10 0 0,-3 4 672 0,0 3 80 16,-2 4 16-16,-2 5 0 0,-5 4 64 0,4 4 32 16,-1 3 0-16,0 0 0 0,-1 1-336 0,1-1-64 15,0-3-16-15,2-1 0 0,2-1-256 0,2 1-64 16,1-8-128-16,3 2 192 0,0-4-400 0,1-1-96 16,2-6-16-16,0-2 0 15,1-1-1936-15,1-13-400 0,0 0-80 0,0 0-16 0</inkml:trace>
  <inkml:trace contextRef="#ctx0" brushRef="#br0" timeOffset="158006.04">8720 8944 19343 0,'0'0'1728'0,"0"0"-1392"16,2 8-336-16,0 2 0 0,-4-1 1280 0,0 5 192 0,-2 2 48 0,0 4 0 15,-1 3-240-15,-2 4-32 0,-1-2-16 0,-1 5 0 16,0 0-272-16,0-2-64 0,-1 3-16 0,0-1 0 16,0-3-96-16,0 1-16 0,1-5 0 0,0 0 0 15,-1-2-272-15,-2 6-64 0,5-7-16 0,0-6 0 16,5-7-160-16,2-7-16 0,0 0-16 0,0 0 0 0,0 0 80 0,9-6 16 16,1-5 0-16,1 0 0 0,3-6-112 0,1-1-16 15,2-2 0-15,2-3 0 0,0-1-192 0,3 1 0 16,1-4 128-16,-1 3-128 0,5-3 0 0,-1 5 0 15,-2 1 0-15,1 3 0 0,2 3 0 0,-2 6 0 16,-1 2 128-16,-1 5-128 0,0 6 176 0,-1 6-16 16,-2 8 0-16,-2 3 0 0,-3 4 96 0,-1 5 0 0,-1 5 16 15,1 16 0-15,-5-3-112 0,-3-5-32 16,-3-1 0-16,0 1 0 16,-3-5-544-16,0 2-112 0,0-2-32 0,0-4-11424 15,4-3-2288-15</inkml:trace>
  <inkml:trace contextRef="#ctx0" brushRef="#br0" timeOffset="158598.79">11511 8297 16575 0,'5'-25'736'0,"0"11"160"0,2-2-720 0,2-2-176 15,1 1 0-15,0 0 0 0,0 3 2176 0,-2 1 384 16,1 5 96-16,-9 8 16 0,0 0-1344 0,0 0-272 16,0 0-48-16,0 0-16 0,-2 17-336 0,0 6-64 0,-3 6-16 15,-3 10 0-15,-2 5 256 0,1 9 32 0,-2 2 16 16,-2 10 0-16,0 5 112 0,1 4 32 0,-2-1 0 0,2-17 0 16,-2 4-256-16,0 4-64 15,-2 2 0-15,-1-3 0 0,1 2-416 0,0-5-96 0,-4-7 0 0,2-2-16 16,3 0-176-16,-8 9 0 0,3-13 144 0,2-11-144 15,3 0 0-15,1-9 0 0,-2-4 0 0,4-7 0 16,2-7-1216-16,10-9-176 16,-9-3-16-16,2-2-16 0,2-5-1616 0,1-5-320 15</inkml:trace>
  <inkml:trace contextRef="#ctx0" brushRef="#br0" timeOffset="158817.66">10647 8854 35935 0,'-18'-5'1600'0,"9"3"320"0,9 2-1536 0,0 0-384 16,0 0 0-16,10 2 0 0,7 0 0 0,5 1-160 16,8-1 16-16,13-2 0 0,11 0 752 0,13-5 160 15,13-5 16-15,9 0 16 0,9-2-80 0,5-2-16 16,5-1 0-16,3-1 0 0,-3-3-256 0,-28 7-48 15,9-2-16-15,0 0 0 0,-4 4-16 0,-4 4-16 16,-6 2 0-16,-10 3-13072 16,-12 1-2608-16</inkml:trace>
  <inkml:trace contextRef="#ctx0" brushRef="#br0" timeOffset="190810.25">14842 5929 1839 0,'0'0'160'0,"0"0"-160"0,0 0 0 0,0 0 0 15,0 0 2112-15,0 0 400 0,0 0 80 0,-7 8 16 16,7-8-1312-16,0 0-256 0,0 0-48 0,0 0-16 15,0 0 48-15,0 0 0 0,0 0 0 0,0 0 0 0,5 7-160 0,2 0-32 16,4-1 0-16,2-2 0 0,3-3-112 0,5 2-16 16,0 0-16-16,4 2 0 0,2-1-208 0,4-1-32 15,2 1-16-15,3 2 0 0,0 0-80 0,6-1-16 16,3 3 0-16,-11-3 0 0,6-1-64 0,2 1-16 16,5 0 0-16,3-1 0 0,5-3 0 15,2 3-16-15,3 0 0 0,1 2 0 0,1-2 0 0,-1 1 0 16,-1-1 0-16,-1 1 0 0,-3-3-48 0,-2 0-16 15,0-1 0-15,-2 2 0 0,-4-1-48 0,-1-1 0 16,-2 1 0-16,-4 0 0 0,-1-1 112 0,-3-1 16 16,-5 0 0-16,-3 0 0 0,-1-1-256 0,-4 1 0 15,-4 0 0-15,-5 0 0 0,-2-2 160 0,0 2 32 16,-4-2 16-16,-9 2 0 0,0 0 112 0,0 0 32 16,0 0 0-16,0 0 0 0,0 0-80 0,-8-1-16 15,-3 1 0-15,-3 0 0 0,0 1-112 0,-4 3-16 16,-2-1-128-16,-5-1 192 0,-4-2-192 0,-3 3 144 0,-2-1-144 15,-4 0 128-15,-5-2-128 0,-4 1 192 0,-4 1-192 0,-2 1 192 16,-6-2-192-16,-3 1 128 16,-3-2-128-16,-1 0 128 0,0 0-128 0,2 1 0 15,-1-1 0-15,3 1 128 0,1 0-128 0,-22-1 0 0,10 2 0 0,8-1 0 16,6-1 0-16,6 0 128 0,2 0-128 0,5 0 0 16,6 0 0-16,4 0 0 0,7 0 128 0,5 1-128 15,3 0 0-15,7 2 0 0,2-2 0 0,12-1 0 16,0 0 0-16,0 0 0 0,0 0 0 0,0 0 0 0,15 4 0 0,4-4 0 15,4 0 0-15,7-1 0 0,7-3 0 0,5 3 0 16,4-2 0-16,-8 2 0 0,9-2 0 0,5 2 0 16,5-1 0-16,6-1 0 15,4-2 0-15,3 1 0 0,1 2 0 0,3 0 0 0,2 0 0 0,0-1 0 16,-1-1 0-16,-1 2 0 0,0-1 192 16,0 1-64-16,-2 0 0 0,-3 1 0 0,-2 0 0 0,-6 0-128 15,-4 1 192-15,-3 0-64 0,-3-2-128 0,-7 0 160 16,-5 1-160-16,-4 1 160 0,-5 0-160 0,-4 0 0 15,-5 1 0-15,-4 1 128 0,-4-2-128 0,-5 0 160 16,-8 0-160-16,0 0 160 0,0 0 48 0,-6 3 16 16,-4-1 0-16,-5-2 0 0,-6 2-64 0,-4-1-16 15,-6 0 0-15,-5 1 0 0,-6-1-144 0,-4-1 128 16,-6 0-128-16,-5 0 128 0,-8-1-128 0,-5 1 0 16,-6 0 0-16,-3 0 128 0,-4 1-128 0,-1-1 0 15,-1-1 0-15,1-1 0 0,2 2 0 0,4 0 128 16,6-1-128-16,-21 0 0 0,19 1 0 0,16-2 0 15,9 1 128-15,12-1-128 0,11 0 0 0,7 2 0 16,6 0 0-16,13 0 0 0,0 0 0 0,11 2 0 16,10-4 0-16,0 0 0 0,10-1 0 0,11-1 0 0,10 1 0 15,10-1 0-15,9-4 0 0,8 2 0 16,8 0 0-16,4-3 0 0,4 1 0 0,5-1 0 0,0 3 0 0,0-4 128 16,-2 2 64-16,0 0 16 0,0 3 0 0,-3 0 0 15,-2-4-16-15,-5 4 0 0,-7 3 0 16,-7-1 0-16,-8 1-192 0,-5-1 0 0,-10 6 128 0,-7-2-128 0,-7 3 0 15,-6-1-208-15,-7 4 32 16,-6 2-11856-16,-6 3-2384 0</inkml:trace>
  <inkml:trace contextRef="#ctx0" brushRef="#br0" timeOffset="195195.58">21207 6481 1839 0,'7'-3'160'0,"-1"-1"-160"0,2-1 0 0,-2 1 0 15,-6 4 1920-15,8-3 336 0,-3-3 80 0,2 1 16 16,-3 0-1360-16,-4 5-272 0,3-5-48 0,-3 5-16 16,-1-7-32-16,1 7-16 0,-3-7 0 0,-1 2 0 15,-2-3-80-15,-2 3-16 0,-3 0 0 0,-2-2 0 16,-2 0-48-16,-2 4-16 0,-3-3 0 0,-4 3 0 15,-4-1-64-15,-1 0-32 0,-3-2 0 0,0 1 0 16,-5-1-80-16,0-2-16 0,-5 0 0 0,-1 3 0 16,-3-1-64-16,-3 3 0 0,-1 2-16 0,-3 1 0 0,-3 0 32 15,-3 0 16-15,0 0 0 0,-4 0 0 0,0-2-80 16,-2 4-16-16,-4 0 0 0,2 1 0 0,-3 1-128 0,0-2 0 16,0-2 144-16,0 0-144 15,0 0 128-15,-2 0-128 0,-4 1 160 0,-2 1-160 0,2-1 352 0,1-1-32 16,0-1 0-16,0 1 0 0,-1 1 0 0,-1 0 0 15,0-1 0-15,-1 0 0 0,1-1-64 0,-2 1 0 16,1-1-16-16,1 1 0 0,-4 1-240 0,3-1 144 16,0 0-144-16,3 0 128 0,1-1-128 0,0-1 160 15,0 4-160-15,2-2 160 0,-1 1-160 0,1-1 0 16,1-1 144-16,1-1-144 0,2 1 0 0,2 0 0 16,0 1 0-16,-1 0 128 0,1-1-128 0,2-2 0 15,-1 1 0-15,-23-5 128 0,10 2-128 0,6 0 0 16,5 4 0-16,2-2 128 0,2-1-128 0,-2 3 0 15,1-5 0-15,3 1 128 0,3 0-128 0,-1 3 0 16,0 1 0-16,-4 0 0 0,1-1 0 0,-3 1 0 16,-1-3 0-16,4 1 0 0,0-1 0 0,1 1 0 15,-2 1 0-15,1-1 0 0,0-1 0 0,1 2 0 0,-3-2 0 16,6 1 0-16,-1 0 0 0,2-1 0 0,-1 1 0 16,2 2 0-16,-2 0 0 0,0-1 0 0,-1 1 0 0,1 0 0 15,-2 0 0-15,2-2 0 0,2 1 0 16,-3-4 0-16,0 3 0 0,0 0 0 0,-2 3 0 0,1-1 0 15,-2-2 144-15,2 1-144 0,-1-5 192 0,0 4-192 16,-1 1 0-16,-2 1 0 0,-3 1 0 0,4 1-192 16,-4-2 192-16,0 0 0 0,5-2 0 0,1-1 0 15,-1 2 0-15,3 1 0 0,-1 1 0 0,3 0 0 16,0 0 0-16,1-2 160 0,0 0-160 0,1 1 192 16,2-3-192-16,1 1 0 0,0 1 144 0,1 2-144 0,1 0 0 15,-1 0 144-15,2 0-144 0,-1 2 0 0,1-2 144 16,-1 0-144-16,-2 0 0 0,4 1 144 0,-3 5-144 15,0-3 0-15,0 5 144 0,0-2-144 0,-1 2 0 0,3 1 128 16,-2-4-128-16,0 0 0 0,3 3 0 0,1-3 0 16,2 2 0-16,2 0 128 0,0 0-128 0,1 3 0 15,0-1 128-15,2 2-128 0,1 0 208 16,2-2-16-16,3 1-16 0,1-2 0 0,-3 2 0 0,3-3 0 16,-1 2 0-16,2-2 0 0,0-2-176 0,1 5 0 0,-3-2 0 15,7 2 128-15,-1-3-128 0,0 5 160 16,-2-3-160-16,4 2 160 0,-2 2-160 0,2-3 128 0,0 2-128 15,0-1 128-15,3-1-128 0,-1 2 0 16,3-2 0-16,1 2 0 0,1 4 128 0,2-1-128 0,0-1 128 0,2-1-128 16,2 1 0-16,2 1 0 0,-1-1 0 0,2 0 0 15,0 0 0-15,2 0 0 0,3 0 0 0,-1-3 0 16,-1 2 0-16,5 1 0 0,-3-3 0 0,2 1 0 16,2 2 0-16,1 1 0 0,0 0 0 0,3 1 0 15,-1-4 0-15,3 3 0 0,0-1 0 0,2 2 0 16,0-1 144-16,2-1 0 0,3 1 0 0,0 3 0 15,2 1-144-15,4 0 0 0,0-1 0 0,2 1 0 0,2-1 0 16,1 2 0-16,1-1 144 0,4-1-144 0,2-1 176 16,5-2-48-16,2 1 0 0,-1 0 0 0,1-2 64 15,3 1 0-15,2-4 0 0,5 4 0 0,2 1-192 0,2-1 0 16,-1-1 0-16,2-3 128 0,0 5-128 0,0-4 128 16,3 1-128-16,2-1 128 0,1 0 0 15,3 3-128-15,3-1 192 0,1-2-64 0,1-2-128 0,-1 2 0 16,2-6 0-16,2 5 0 0,1 1 0 0,1 0 128 15,1 1-128-15,2-5 128 0,0-2-128 0,1 2 0 16,1-4 0-16,3 3 0 0,1 1 0 0,0-1 0 16,0 1 176-16,0-4-176 0,-1 1 0 0,2 1 0 15,2 1 0-15,2-2 0 0,1 1 0 0,2-1 128 16,-1-1-128-16,0 1 0 0,3 1 0 0,-1-2 128 16,0 1-128-16,2 3 0 0,-2-2 0 0,1 2 128 0,1 0-128 0,1-2 0 15,-1 3 0-15,1-3 0 0,0 3 0 16,-1-1 0-16,2 2 176 0,0-2-176 0,-1 2 192 0,0-1-192 15,-3 0 0-15,1-2 0 16,0 5 0-16,1-6 0 0,-1-1 0 0,-2 3 0 0,-2-3-144 0,-1 2 144 16,3 2 0-16,1-4 0 0,1-1 144 0,-2 1-144 15,-2-1 0-15,1-1 0 0,-1 0 0 0,1 1 0 16,0 0 0-16,-1 0 0 0,-3-3 0 0,0 2 0 16,-2 0 0-16,5 0 0 0,-1-3 0 0,-1 3 0 15,-4-1 0-15,-2 1 0 0,0-2 0 0,1 1 0 16,0 1 0-16,-1 0 0 0,-1-2 0 0,-1-1 0 15,-1 0 0-15,-1 4 0 0,-2-2 0 0,1-2 0 16,0-2 0-16,-1-3 0 0,-3 1 0 0,0 1 0 0,-2 2 144 16,0-2-16-16,-1 0-128 0,0-3 192 15,1 1-192-15,-1 0 0 0,-2-2 0 0,-1 0 0 0,0 3 0 0,-1-2 0 16,-2 0 0-16,-1 1 0 0,2-5 0 16,-1 2 0-16,0-1 128 0,-3 3-128 0,-1-3 0 0,0 1 144 15,-1 2-144-15,-2-3 128 0,-3 1-128 0,2-2 128 16,1 2-128-16,2-2 128 0,-2 3-128 15,-1-5 0-15,-2 3 0 0,-1-2 0 0,1 1 0 0,-2 2 0 16,-1-3 128-16,0 2-128 0,2-5 0 0,-1 0 0 16,-4 0 0-16,2 0 0 0,-3 0 128 0,-1-1-128 15,-1 1 0-15,-3 2 128 0,-1-3-128 0,-1 0 128 16,-1-1-128-16,-4 0 128 0,-2-4 80 0,-2 0 16 16,1 0 0-16,0 1 0 0,-2 1 32 0,2-1 16 15,-1-4 0-15,-2 3 0 0,1 1-128 0,-5 0-16 0,2-3-128 16,1 2 192-16,2-2-192 0,-2-1 128 0,-1 2-128 0,-2 0 0 15,-1 4 0-15,-3-2 0 0,2 1 0 0,-3 0 0 16,-4-1 0-16,-1 0 0 0,-3 1 0 0,0 0 0 16,-2-1 0-16,1-1 128 0,-3-4-128 0,-2 1 0 15,-1 4 0-15,-1 0 0 0,-1 1 0 0,0 0 0 16,-2 0 0-16,1 1 128 0,-5-2-128 0,2 1 0 16,2 1 0-16,-3 1 0 0,0 0 0 0,-2 1 0 15,0 0 0-15,-1 1 0 0,0-3 0 0,0 3 0 16,-3-1 0-16,1 1 0 0,-2-1 0 0,1 2 0 15,-2-2 0-15,0 2 0 0,-4 4 0 0,0-2 0 16,0 1 0-16,0 1 0 0,-1-3 0 0,-1 5 0 0,1-3 0 16,-3 3 0-16,-1-2 0 0,-1 2 0 15,-4 0 0-15,2-2 0 0,-1 4 0 0,0-2-160 0,-3 0 160 16,-2 1 0-16,-1-4 0 0,-1 4-128 0,-2-3 128 16,-1 4 0-16,-4 1 0 0,1-3-128 0,-2 4 128 15,-3 0 0-15,-4 2-144 0,0-1 144 0,1 1-128 0,0-1 128 16,0-3-160-16,1 2 160 0,-3 1 0 0,-1-1 0 15,-1 2-128-15,-3-2 128 0,-1 1 0 0,2-2-176 16,-2 1 176-16,1-1-160 0,0 2 0 0,0-1 0 16,-1 1 0-16,0 1 0 0,-1 1 160 0,-1 0 0 15,-3-3 0-15,0 3 0 0,0-1 0 0,-1-1-192 16,-2 1 192-16,1 1-192 0,-1 1 192 0,-2 2-160 16,1 0 160-16,1-2-160 0,-1-1 160 0,0 0-128 15,4-1 128-15,-4 1-128 0,3 2 128 0,-3 1 0 16,-1-1 0-16,-2-1 0 0,1-1 0 0,-3 0 0 15,4 0 0-15,-4 2 0 0,-2 0 0 0,-1 1-208 16,0 1 80-16,0-2 128 0,1 1-192 0,0-2 192 16,1 2-192-16,-1-1 192 0,-2 1-144 0,0-1 144 15,2-1 0-15,3-1 0 0,-1-1-192 16,0-1 192-16,-1 2-192 0,0 0 192 0,-1 2-208 16,-1-1 64-16,-1-4 16 0,1 1 0 0,-2 1 128 0,1 1-128 15,0 0 128-15,2 0-128 0,-1 0 128 0,0 0 0 0,-1 1 0 16,1-2 0-16,4 0 0 0,-1 1 0 15,-3 0 0-15,2 0 0 0,-1 0 0 0,2-1 0 0,1-3 0 0,2 1 0 16,1 1 0-16,-1-2 0 0,-1 3 0 0,2-1-128 16,1 0 128-16,3-2 0 0,-1 0 128 0,1-1-128 15,0 1 0-15,-1 2 0 0,0-1 0 0,1 2-192 16,-2-2 192-16,0-2 0 0,0 1 160 0,0 1-160 16,-2-1 0-16,0 1 0 0,2-1-208 0,-2 3 64 15,1 0 144-15,-2-2 0 0,0 1 0 0,2 1 0 16,0-2 0-16,0 2 0 0,-3 1 0 0,0 0 0 0,2-2-192 15,-1-1 64-15,1-1 0 0,2 0 0 0,1 1-48 0,0-2 0 16,2-1 0-16,-1 1 0 0,-2-4 176 0,1 1-208 16,-1 2 80-16,2-2 128 0,1 3 672 0,1-1 256 15,2-2 48-15,-3 3 16 16,1 0-1616-16,-1-2-320 0,0 3-64 0,1 2-16 0,0 0 816 0,5 1 208 16,-1-1 0-16,0 2 0 0,0-2 0 0,2 2-128 15,1 0 128-15,1 4 0 0,0-1 0 0,0 1 0 16,0 3 0-16,1 0 0 0,4 1 0 15,-3 1 0-15,-1-2 0 0,2 5-128 0,3-3 128 0,-2 1 0 16,1-1 0-16,1 0 0 0,3 0 0 0,1 1 0 16,0 1 0-16,2-1 0 0,3 1 0 0,1-4 0 15,-3 6 0-15,0 1 0 0,1-1 0 0,1 2 0 16,1 0 0-16,1-1 0 0,1 1 0 0,0-3-128 16,4 0 128-16,-1 2 0 0,2 4 0 0,4 1 0 0,-1 0 0 15,4 3 0-15,0 0 0 0,2 2 0 16,-1-3 0-16,3 4 0 0,2 0 0 15,-1-2 0-15,3 0 0 0,2 1-128 0,0-3 128 0,2 1 0 16,2 0 0-16,3-2 0 0,2 2 0 0,1-2 0 16,2 0 0-16,4-1 0 0,2-1 0 0,5-1 0 0,0-1 0 0,4-1 0 15,3 1 0-15,5-2 128 0,5 1-128 0,-1 0 128 16,3 0 0-16,1 1 0 0,4 0 0 0,1 1 0 16,2-3-128-16,-2 2 0 0,0 1-176 0,0 1 176 15,0-1 0-15,-1 2 0 0,1 1 0 0,-1-1 160 16,1 2-160-16,0 0 0 0,-3-4-192 15,2 1 192-15,2 0 0 0,1-2 0 0,5-2 0 0,1 0 0 16,-1-1 0-16,3 0 0 0,1-3 128 0,1 0-128 0,0-6 0 0,3 1 0 16,-1 4 0-16,3-3 0 0,3 3 0 0,1-4 0 15,2-3 0-15,-1 0 0 0,1 1 0 0,-1-1 0 16,3 1 0-16,0 1 0 0,1-1 0 16,1 2 0-16,0 3 0 0,5-4 0 0,-4-2 0 0,3 2 0 15,-1 3 0-15,1-2 0 0,0 0 0 0,3 4 0 16,3-2 0-16,-2 2 0 0,-2-4 0 0,0 2 0 15,3 2 0-15,1-1 0 0,2 4 0 0,3-2 0 16,1-1 0-16,-2-1 0 0,0-1 0 0,3 0 0 16,0 4 0-16,2-2 0 0,2 2 0 0,-1-2 0 15,-2 1 0-15,1 1 0 0,1-4 0 0,3 1 0 16,1 1 0-16,0-3 0 0,-2 2 0 0,-1-3 0 16,0 0 0-16,1 1 0 0,1-2 144 0,1-1 0 15,0 0 0-15,1 0 0 0,-1-2-144 0,3 3-144 0,3-1 144 16,-2-1-208-16,1-2 208 0,0 3 0 15,-4 0 0-15,7 3 0 0,1 0 0 0,-1-2 0 16,-1 1 0-16,2 4 0 0,-1-2 0 0,2 2 0 16,-1-4 0-16,-2 0 0 0,0 0 0 0,-1-1 0 0,-1 1 0 15,2-1 0-15,1 0 0 0,-2 0 0 0,-4-2 0 0,-2 2 0 16,-1 0 0-16,3 2 0 0,0-3 0 0,-3 1 0 16,-2-1 0-16,0 4 0 0,-2-2 0 0,2-1 0 15,1 0 0-15,-2-1 0 0,-4 0 0 0,2-1 0 16,2 2 0-16,1-2 0 0,0-5 0 0,0 0 0 15,-2-4 128-15,2 2-128 0,0 1 0 0,1 0 0 0,-2-4 0 16,-24 3 0-16,6-1 128 0,28-4-128 16,-8 3 0-16,-5-1 160 0,-2 1-160 0,-3-3 128 0,-1 1-128 0,-24 0 128 15,5 2-128-15,2-6 128 0,1-2-128 0,0-3 128 16,0-1-128-16,25-15 128 0,-7-2 64 0,-6 0 16 16,-5-1 0-16,-4-2 0 0,-2 0 48 0,-2 1 0 15,-3-2 0-15,-4 2 0 0,-6 2 64 0,1 3 0 16,-2 0 16-16,-14 9 0 0,2 1-192 0,-2 2-144 15,3-3 192-15,-5-1-192 0,-1 2 0 0,-4 3 0 16,-3 0 0-16,4-7-10864 16,-7 6-2048-16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3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1434 242 4143 0 0,'0'0'319'0'0,"0"0"-119"0"0,0 0 281 0 0,0 0 147 0 0,0 0 32 0 0,0 0-33 0 0,0 0-158 0 0,0 0-70 0 0,2-2-14 0 0,3-5-6 0 0,-4 6-22 0 0,-1 1-6 0 0,0 0-6 0 0,0 0-5 0 0,1-2-17 0 0,2-6-10 0 0,-3 6-1 0 0,1-1-8 0 0,-2-13 332 0 0,0 0-1 0 0,-1-8-635 0 0,1 22 225 0 0,1 1-194 0 0,0 0 1 0 0,0 1-1 0 0,0-1 0 0 0,0 0 0 0 0,-1 0 0 0 0,1 1 0 0 0,0-1 0 0 0,-1 1 0 0 0,1-1 1 0 0,0 0-1 0 0,-1 1 0 0 0,0-1-31 0 0,-1-2 74 0 0,0-2 24 0 0,-1 1-1 0 0,1 0 1 0 0,-1 0-1 0 0,0 0 1 0 0,-1 0-1 0 0,1 0 1 0 0,-1 1-1 0 0,1 0 1 0 0,-1 0 0 0 0,0 0-1 0 0,0 0 1 0 0,-1 0-1 0 0,-3-1-97 0 0,-7-3 172 0 0,0 1 0 0 0,-1 1-1 0 0,-9-2-171 0 0,-14-5 231 0 0,8 0 59 0 0,-1-1-290 0 0,21 8 60 0 0,-1 1 0 0 0,0 0 0 0 0,0 1 1 0 0,0 0-1 0 0,-6 1-60 0 0,-24-3 278 0 0,1 3-278 0 0,-3-1 149 0 0,29 1-114 0 0,0 2 0 0 0,0-1-1 0 0,0 2 1 0 0,0 0 0 0 0,-4 2-35 0 0,-18 1 80 0 0,27-4-54 0 0,0 1 1 0 0,1 0 0 0 0,-1 1-1 0 0,1 0 1 0 0,-5 2-27 0 0,-12 5 56 0 0,-7-1-56 0 0,8-1 83 0 0,-13 5-83 0 0,-152 49 304 0 0,154-49-210 0 0,0 1 0 0 0,0 1 1 0 0,-6 6-95 0 0,-12 9 295 0 0,-31 23-295 0 0,66-39 42 0 0,2 0 0 0 0,0 1 0 0 0,0 1-1 0 0,1 1 1 0 0,1 0 0 0 0,-2 5-42 0 0,7-6 25 0 0,1 0 0 0 0,0 1 0 0 0,1 0 0 0 0,1 1 0 0 0,-3 10-25 0 0,1 0 48 0 0,1-1-1 0 0,1 1 1 0 0,2 0 0 0 0,-2 22-48 0 0,3-6 130 0 0,3 1 0 0 0,2 28-130 0 0,5 8 192 0 0,6 14-192 0 0,-8-65 69 0 0,2-1 1 0 0,1 0-1 0 0,1 0 0 0 0,8 17-69 0 0,-10-32 29 0 0,1 0 0 0 0,1 0 1 0 0,0 0-1 0 0,1-1 0 0 0,0 0 0 0 0,1-1 0 0 0,0 0 0 0 0,1-1 0 0 0,0 0 0 0 0,0-1 1 0 0,1 0-1 0 0,1 0 0 0 0,2 0-29 0 0,5 2 89 0 0,0-2 0 0 0,9 3-89 0 0,-6-3 137 0 0,18 11-137 0 0,-4 0 97 0 0,2-2 0 0 0,0-2 1 0 0,1-1-1 0 0,9 0-97 0 0,18 2 71 0 0,0-2-1 0 0,16-2-70 0 0,-58-10 21 0 0,-1-2 0 0 0,1-1-1 0 0,-1-1 1 0 0,6-1-21 0 0,36-7 54 0 0,-18 1-44 0 0,-29 5 19 0 0,0-1-1 0 0,7-3-28 0 0,19-5 50 0 0,-21 7-22 0 0,-1-2 0 0 0,1-1 1 0 0,0-1-29 0 0,67-31 69 0 0,-40 15-29 0 0,18-8 38 0 0,-30 13-51 0 0,-2-1 0 0 0,0-1 0 0 0,-2-2-27 0 0,-25 17-7 0 0,13-10 31 0 0,0-2 1 0 0,-1-1-1 0 0,9-11-24 0 0,-21 21 2 0 0,3-4 17 0 0,-2 1 1 0 0,1-2-1 0 0,6-11-19 0 0,4-11-5 0 0,-1-1 5 0 0,-15 25 15 0 0,-1 1 0 0 0,0-1-1 0 0,-1 0 1 0 0,-1 0 0 0 0,0 0 0 0 0,0 0-1 0 0,-2 0 1 0 0,1-1 0 0 0,-2 1-1 0 0,0-12-14 0 0,-4-20 241 0 0,-1 1-1 0 0,-7-25-240 0 0,12 67 12 0 0,-12-53 186 0 0,-2 1-1 0 0,-3 0 0 0 0,-17-38-197 0 0,22 67 53 0 0,-1 0-1 0 0,-5-6-52 0 0,6 11 67 0 0,4 8-24 0 0,0 1-1 0 0,-1 0 1 0 0,0 1-1 0 0,0 0 1 0 0,-6-3-43 0 0,-2-4 50 0 0,5 7-17 0 0,0 0 1 0 0,-1 1 0 0 0,0 0-1 0 0,-1 1 1 0 0,-1 0-34 0 0,6 3 4 0 0,0 1 1 0 0,-1 1-1 0 0,0 0 1 0 0,0 0-1 0 0,0 1 0 0 0,0 0 1 0 0,0 0-1 0 0,0 1 1 0 0,0 1-1 0 0,0-1 1 0 0,-1 2-1 0 0,1 0-4 0 0,-37 0-11 0 0,35-1-47 0 0,10 0-34 0 0,2 0-11 0 0,0 0-232 0 0,2 2-967 0 0,12 6-413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0:52.883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18 137 2303 0 0,'0'0'102'0'0,"-1"1"-1"0"0,-4 3 195 0 0,4-3 281 0 0,-1 1 0 0 0,1-1 0 0 0,0 0 0 0 0,1 0 0 0 0,-1 1 0 0 0,0-1 0 0 0,0 1 0 0 0,1-1 0 0 0,-1 0 0 0 0,0 1 0 0 0,1 0-577 0 0,-1 1 836 0 0,0-2 204 0 0,1-1-354 0 0,0 0-70 0 0,1 1-537 0 0,-1 0 0 0 0,0 0 0 0 0,0-1 0 0 0,0 1 0 0 0,1 0 0 0 0,-1 0 0 0 0,0-1 0 0 0,0 1 0 0 0,0 0 0 0 0,0 0 0 0 0,0 0-79 0 0,0 1 133 0 0,0 1 232 0 0,1-3-315 0 0,-1 1-1 0 0,1 0 1 0 0,-1-1-1 0 0,1 1 1 0 0,0 0 0 0 0,-1-1-1 0 0,1 1 1 0 0,0-1-1 0 0,-1 1 1 0 0,1-1 0 0 0,0 1-1 0 0,0-1-49 0 0,2 2 121 0 0,2 1 28 0 0,-1 0 0 0 0,1-1 0 0 0,0 1 0 0 0,0-1-1 0 0,0 0 1 0 0,0-1 0 0 0,0 1 0 0 0,0-1 0 0 0,1 0 0 0 0,-1-1 0 0 0,0 1 0 0 0,1-1 0 0 0,-1 0-1 0 0,2 0-148 0 0,14-2 433 0 0,-1 0-1 0 0,0-1 0 0 0,2-2-432 0 0,-21 5 20 0 0,100-26 940 0 0,-83 22-831 0 0,-1-1 0 0 0,-1-1-1 0 0,1 0 1 0 0,-1-1 0 0 0,0-1-1 0 0,2-1-128 0 0,-15 6 34 0 0,1 1 0 0 0,-1-1 0 0 0,0 0 1 0 0,1 0-1 0 0,-1 0 0 0 0,-1-1 0 0 0,1 1 0 0 0,0-1 0 0 0,-1 0 0 0 0,0 1 0 0 0,0-1 0 0 0,0 0 0 0 0,0 0 0 0 0,0-3-34 0 0,-1 5 15 0 0,-1 0-1 0 0,1 0 1 0 0,-1 0 0 0 0,1 0-1 0 0,-1 0 1 0 0,0 0-1 0 0,0 0 1 0 0,0 0-1 0 0,0 0 1 0 0,0 0-1 0 0,0 0 1 0 0,-1 0-1 0 0,1 0 1 0 0,-1 0 0 0 0,1 1-1 0 0,-1-1 1 0 0,0 0-1 0 0,1 0 1 0 0,-1 0-1 0 0,0 1 1 0 0,0-1-1 0 0,-1 0 1 0 0,1 1-1 0 0,0-1 1 0 0,0 1 0 0 0,-1-1-1 0 0,1 1 1 0 0,-1 0-1 0 0,1-1 1 0 0,-1 1-1 0 0,0 0 1 0 0,-1-1-15 0 0,-2 0 28 0 0,-1 0 1 0 0,1 0-1 0 0,-1 0 1 0 0,0 1 0 0 0,0-1-1 0 0,0 1 1 0 0,1 1-1 0 0,-1-1 1 0 0,0 1-1 0 0,0 0 1 0 0,-2 1-29 0 0,-4 0 30 0 0,-1 0 0 0 0,1 1-1 0 0,-1 1 1 0 0,-8 3-30 0 0,14-3 17 0 0,-1 0-1 0 0,1 1 1 0 0,0 0-1 0 0,0 0 1 0 0,0 1-1 0 0,1-1 1 0 0,-6 6-17 0 0,3-3 18 0 0,-3 3 33 0 0,0 1 1 0 0,1 0 0 0 0,0 0-1 0 0,1 1 1 0 0,0 0 0 0 0,0 1-1 0 0,2 0 1 0 0,0 1 0 0 0,0 0-1 0 0,1 0 1 0 0,1 0 0 0 0,0 1-1 0 0,1 0 1 0 0,1 0 0 0 0,0 0-1 0 0,1 1 1 0 0,0 2-52 0 0,3-9 15 0 0,-1 0 0 0 0,1 0 0 0 0,0 0 0 0 0,1 0 1 0 0,0-1-1 0 0,1 1 0 0 0,-1 0 0 0 0,2 0 0 0 0,-1-1 0 0 0,1 0 0 0 0,1 1 0 0 0,3 6-15 0 0,-3-8 9 0 0,0-1-1 0 0,0 0 1 0 0,0 0-1 0 0,1 0 1 0 0,0 0-1 0 0,0-1 0 0 0,1 0 1 0 0,-1 0-1 0 0,1 0 1 0 0,0-1-1 0 0,0 0 1 0 0,1 0-1 0 0,-1-1 1 0 0,1 1-1 0 0,4 0-8 0 0,4 1-100 0 0,1 0 0 0 0,0-1-1 0 0,0-1 1 0 0,9 0 100 0 0,17 0-705 0 0,6-1 705 0 0,2-2-1647 0 0,-14-2-3044 0 0,1-2-1689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6271 0 0,'0'0'290'0'0,"0"2"-9"0"0,3 35-124 0 0,-2-22 611 0 0,1 12-768 0 0,-1 17 1929 0 0,2 7-1929 0 0,1 22 767 0 0,-2 5-332 0 0,2 50-410 0 0,-3-102-833 0 0,1-2-2828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6911 0 0,'0'0'315'0'0,"0"0"-7"0"0,0 0-148 0 0,0 0 113 0 0,0 0 71 0 0,1 1 10 0 0,8 7 279 0 0,1 0 1 0 0,7 4-634 0 0,3 3 465 0 0,68 47 783 0 0,-45-37-864 0 0,0-3 1 0 0,28 7-385 0 0,-41-17 21 0 0,-13-4-219 0 0,31 12 332 0 0,-16-5-3846 0 0,-19-8-20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33 154 1839 0 0,'0'0'83'0'0,"0"0"114"0"0,0 0 439 0 0,0 0 188 0 0,0 0 38 0 0,0-2-26 0 0,-1-1-136 0 0,0 0 1 0 0,1 0-1 0 0,-1 0 0 0 0,-1 0 1 0 0,1 0-1 0 0,0 0-700 0 0,0 2 539 0 0,1 1-58 0 0,0 0-29 0 0,0 0-4 0 0,0 0-5 0 0,0 0-22 0 0,-1 0-6 0 0,-10 0 2434 0 0,10 0-2449 0 0,1 0 0 0 0,0 0-16 0 0,-1 2-66 0 0,-2 3-29 0 0,2-3-8 0 0,-2 5 187 0 0,0 1-183 0 0,3-6-230 0 0,-1-1 107 0 0,1-1-28 0 0,0 0-7 0 0,0 0-6 0 0,0 0-6 0 0,1 2-23 0 0,0 0-71 0 0,0 0 0 0 0,0 0 0 0 0,0 0 1 0 0,0 0-1 0 0,0 0 0 0 0,1 0 0 0 0,-1 0 0 0 0,1 0 0 0 0,-1-1 1 0 0,1 1-1 0 0,-1-1 0 0 0,1 1 0 0 0,0-1 0 0 0,0 0 1 0 0,-1 0-1 0 0,1 0 0 0 0,0 0 0 0 0,1 0-21 0 0,7 2 24 0 0,0 0-1 0 0,-1 0 1 0 0,4-1-24 0 0,-6-1 24 0 0,46 9 168 0 0,15-3-192 0 0,-24-5 63 0 0,19 1 7 0 0,118 9 338 0 0,-175-12-394 0 0,7 0-6 0 0,11 1 69 0 0,14 3-77 0 0,3 1 140 0 0,17-2-140 0 0,-11 0 121 0 0,146-3 479 0 0,-85-2-306 0 0,-9-2-68 0 0,-52 2 43 0 0,-1-4 0 0 0,23-7-269 0 0,-29 6 100 0 0,5-4 130 0 0,32-12-230 0 0,68-31 513 0 0,-131 49-485 0 0,6-2 168 0 0,5 0-196 0 0,100-13 379 0 0,-69 11-99 0 0,4-4-280 0 0,-1 1 35 0 0,7-2 93 0 0,-7 1 29 0 0,-28 6 31 0 0,28-2-188 0 0,-19 4 51 0 0,-22 2-6 0 0,0 1-1 0 0,1 1-44 0 0,3 0-7 0 0,-1 1 48 0 0,1 0 0 0 0,13 4-41 0 0,-20-2 26 0 0,1 0 1 0 0,0-2-27 0 0,7 1 53 0 0,2-1-41 0 0,14-2-12 0 0,11-1-1 0 0,-31 3 24 0 0,1 2 0 0 0,-1 1 0 0 0,1 1 1 0 0,-1 0-1 0 0,0 2 0 0 0,14 7-23 0 0,-19-5 27 0 0,0 0 0 0 0,0 0 0 0 0,2 4-27 0 0,-5-4 36 0 0,4 2 24 0 0,-10-8-56 0 0,4 5-3 0 0,-8-5 3 0 0,0 0 4 0 0,0-1 56 0 0,0 0-8 0 0,0 0-48 0 0,9 10-5 0 0,-9-9-3 0 0,6 9 11 0 0,-6-10 42 0 0,-2 0 0 0 0,1 1-52 0 0,0-1 0 0 0,-1 0 0 0 0,1 0-1 0 0,0 0 1 0 0,-1 0 0 0 0,1 1 0 0 0,-1-1-1 0 0,1 0 1 0 0,-1 0 0 0 0,0 0 0 0 0,1 0-1 0 0,-1 0 1 0 0,0-1 0 0 0,1 1 0 0 0,-1 0-1 0 0,-1 0 0 0 0,0 2-1 0 0,-1-1 1 0 0,1 0 0 0 0,-1 1 0 0 0,0-1 0 0 0,0-1 0 0 0,1 1 0 0 0,-1 0 0 0 0,0-1 0 0 0,0 0 0 0 0,0 0 0 0 0,0 0 0 0 0,0 0 0 0 0,-9 1 0 0 0,0-1 0 0 0,-3 0 0 0 0,11-1 0 0 0,-92 2 0 0 0,-25-9 0 0 0,74 4 0 0 0,-94-2 0 0 0,112 4 0 0 0,-4 2 0 0 0,-27 5 0 0 0,9 0 0 0 0,-48 2 0 0 0,-216 11 0 0 0,282-18 0 0 0,-33-2 0 0 0,-33-5 0 0 0,38 0 2 0 0,-51-6-15 0 0,13-4-44 0 0,-66-8 61 0 0,89 20-140 0 0,-73 9 136 0 0,51 0-64 0 0,90-4 64 0 0,-55 3 0 0 0,24-1 3 0 0,23-2-31 0 0,0 0 0 0 0,0 1 28 0 0,-43 9-11 0 0,21-5 11 0 0,1 2 0 0 0,-17 8 0 0 0,-48 18-128 0 0,50-16 23 0 0,17-7-66 0 0,-14 9 171 0 0,35-14-47 0 0,0-1 0 0 0,0-1 0 0 0,-1 0 0 0 0,0-1 47 0 0,13-3 0 0 0,-6 1-75 0 0,7 0 22 0 0,1-1-11 0 0,0 0-3 0 0,0 0-10 0 0,2 0 10 0 0,41 4-198 0 0,38-4 265 0 0,-11-1-100 0 0,328 31-33 0 0,-360-26 130 0 0,315 38-9 0 0,-228-27-8 0 0,0-7 0 0 0,0-7 0 0 0,22-9 20 0 0,30 1 0 0 0,83 14 0 0 0,-211-3-8 0 0,-7 0 44 0 0,0-3 0 0 0,2-2-36 0 0,30 0 0 0 0,-10 0 0 0 0,-38-2 2 0 0,-13 1 100 0 0,8 1-102 0 0,-18 1 21 0 0,10 0 263 0 0,-31-2-129 0 0,5 0-124 0 0,-77-6 86 0 0,-48-4-53 0 0,-247-14 224 0 0,311 24-305 0 0,-103 1-46 0 0,-104 18 106 0 0,57-2-79 0 0,161-12 23 0 0,-185 14 11 0 0,165-7 5 0 0,-27 3-73 0 0,62-4-55 0 0,-7 6 125 0 0,25-7-43 0 0,-15 5 25 0 0,-28 6-49 0 0,47-13 54 0 0,12-2-19 0 0,0-1 1 0 0,0-1 0 0 0,0-1-1 0 0,-1 0 32 0 0,10-2-6 0 0,-11 1-132 0 0,-14-4 138 0 0,25 3-44 0 0,0 0 0 0 0,0-1 0 0 0,-1 0-1 0 0,1 0 1 0 0,0-1 0 0 0,1 0 0 0 0,-5-2 44 0 0,2 0-428 0 0,1-1-1 0 0,-1 0 1 0 0,-3-4 428 0 0,8 7-264 0 0,0 0 1 0 0,0 0-1 0 0,-1 0 0 0 0,2 0 1 0 0,-1 0-1 0 0,0-1 1 0 0,0 1-1 0 0,1-1 0 0 0,0 0 1 0 0,-1-2 263 0 0,-3-11-1535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8 218 6703 0 0,'0'0'307'0'0,"0"0"-6"0"0,-1 0-193 0 0,-2-1-18 0 0,2 0 310 0 0,0 1 132 0 0,1 0-477 0 0,0 0 0 0 0,0 0 0 0 0,0 0 1 0 0,0 0-1 0 0,0 0 0 0 0,0 0 0 0 0,0 0 0 0 0,-1 0 1 0 0,1 0-1 0 0,0 0 0 0 0,0 0 0 0 0,0 0 0 0 0,0 0 1 0 0,0 0-1 0 0,0 0 0 0 0,0 0 0 0 0,0-1 0 0 0,0 1 1 0 0,0 0-1 0 0,0 0 0 0 0,0 0 0 0 0,0 0 0 0 0,0 0 1 0 0,0 0-1 0 0,0 0 0 0 0,-1 0 0 0 0,1 0 0 0 0,0 0 1 0 0,0 0-1 0 0,0-1 0 0 0,0 1 0 0 0,0 0 0 0 0,0 0 1 0 0,0 0-1 0 0,0 0 0 0 0,0 0 0 0 0,0 0 0 0 0,0 0 1 0 0,0 0-1 0 0,0-1 0 0 0,0 1 0 0 0,0 0 0 0 0,0 0 1 0 0,0 0-1 0 0,0 0 0 0 0,0 0 0 0 0,0 0 0 0 0,1 0 1 0 0,-1 0-1 0 0,0 0 0 0 0,0-1 0 0 0,0 1 0 0 0,0 0 1 0 0,0 0-1 0 0,0 0-55 0 0,5-6 714 0 0,11-5-494 0 0,9-3 8 0 0,1 1 0 0 0,0 2 1 0 0,0 2-1 0 0,18-3-228 0 0,109-16 187 0 0,-128 25-107 0 0,293-31 376 0 0,-249 31-327 0 0,11 4-129 0 0,69 9 180 0 0,-140-10-161 0 0,83 11 605 0 0,0 6 0 0 0,-1 4 0 0 0,65 28-624 0 0,-43-13 888 0 0,24-1-888 0 0,-111-29 72 0 0,11 3 518 0 0,0-2 0 0 0,13-2-590 0 0,4-3 942 0 0,1-4-1 0 0,44-9-941 0 0,-95 10 41 0 0,0 0 0 0 0,0 0 0 0 0,0-1 1 0 0,-1 1-1 0 0,1-1 0 0 0,2-1-41 0 0,1-1 136 0 0,-2 0-43 0 0,-5 3-80 0 0,1 0 63 0 0,-1 1 0 0 0,0-1-4 0 0,-1-1-57 0 0,0 0 0 0 0,0 0 1 0 0,0 1-1 0 0,-1-1 0 0 0,1 0 0 0 0,0 1 0 0 0,-1-1 0 0 0,1 1 0 0 0,0-1 0 0 0,-1 1 1 0 0,1 0-1 0 0,-1 0 0 0 0,0 0 0 0 0,1 0 0 0 0,-1 0 0 0 0,0 0 0 0 0,1 1 0 0 0,-1-1 0 0 0,0 1 1 0 0,0-1-1 0 0,0 1-15 0 0,-6-1 47 0 0,-1 0 0 0 0,0 1 0 0 0,-8 1-47 0 0,10-1 21 0 0,-74 10 119 0 0,-63-4-64 0 0,-19-9-76 0 0,24-10 0 0 0,74 6 0 0 0,-91-16 0 0 0,-39-3 0 0 0,152 24-21 0 0,-1 2 0 0 0,1 3 0 0 0,0 2 0 0 0,-3 4 21 0 0,15-2-46 0 0,-73 14-32 0 0,103-20 78 0 0,-8 0-11 0 0,1 1 1 0 0,-1-1-1 0 0,1-1 0 0 0,-1 0 1 0 0,0-1-1 0 0,-4-1 11 0 0,10 1-7 0 0,4-1-12 0 0,3-1-32 0 0,-4 3 48 0 0,11-4-37 0 0,0 0-1 0 0,1 2 1 0 0,4-1 40 0 0,6-2-55 0 0,166-42-154 0 0,-44 10 146 0 0,99-18-7 0 0,-143 37 68 0 0,45 3 2 0 0,52 7 0 0 0,128 20 0 0 0,-264-5 0 0 0,0 4 0 0 0,11 6 0 0 0,-56-13 42 0 0,0 1-1 0 0,-1 1 0 0 0,0 1 1 0 0,0 0-1 0 0,0 2 0 0 0,-1 0 1 0 0,5 5-42 0 0,-16-12 26 0 0,-1 0 0 0 0,1 1 1 0 0,-1-1-1 0 0,0 1 1 0 0,0 0-1 0 0,0 0 0 0 0,0 0 1 0 0,0 0-1 0 0,1 3-26 0 0,-2-5 10 0 0,-1 0 0 0 0,0 0 0 0 0,1 0 1 0 0,-1 0-1 0 0,0 0 0 0 0,1 0 0 0 0,-1 0 0 0 0,0 0 0 0 0,0 0 0 0 0,0 0 0 0 0,1 0 0 0 0,-1 0 0 0 0,0 1 0 0 0,0-1 1 0 0,-1 0-1 0 0,1 0 0 0 0,0 0 0 0 0,0 0 0 0 0,0 0 0 0 0,0 0 0 0 0,-1 0 0 0 0,1 0 0 0 0,0 0 0 0 0,-1 0 0 0 0,1 0 0 0 0,-1 0 1 0 0,1 0-1 0 0,-1 0 0 0 0,1 0 0 0 0,-1 0 0 0 0,1-1 0 0 0,-1 1 0 0 0,0 0 0 0 0,1 0 0 0 0,-2 0-10 0 0,0 1 37 0 0,-1 0-1 0 0,1 0 1 0 0,-1-1-1 0 0,0 1 1 0 0,0-1-1 0 0,0 1 1 0 0,-2 0-37 0 0,-23 4 179 0 0,18-4-126 0 0,-27 4 251 0 0,-1-1 1 0 0,0-3-1 0 0,-18-3-304 0 0,6-3 328 0 0,1-3 0 0 0,-21-8-328 0 0,-29-7-628 0 0,0 6-1 0 0,-25 4 629 0 0,97 10-1253 0 0,1-1-54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 40 1375 0 0,'0'0'66'0'0,"0"0"110"0"0,0 0 444 0 0,0 0 196 0 0,0 0 42 0 0,0 0-63 0 0,0 0-292 0 0,0 0-130 0 0,0 0-21 0 0,0 0-11 0 0,0 0-18 0 0,0 0-10 0 0,0 0-1 0 0,0 0-6 0 0,-1 0-29 0 0,-4-3-12 0 0,3 3-1 0 0,2 0 0 0 0,0 0 0 0 0,-1-1 0 0 0,-5-2 0 0 0,4 2 4 0 0,2 1 16 0 0,0 0 4 0 0,0 0 0 0 0,-1-1 8 0 0,-5-4 35 0 0,4 4 18 0 0,2 1 3 0 0,0 0 0 0 0,0 0 2 0 0,-1-1 4 0 0,-4-2 2 0 0,3 2 2 0 0,2 1 4 0 0,0 0 2 0 0,0 0 0 0 0,0 0-6 0 0,0 0-29 0 0,0 0-12 0 0,0 0-1 0 0,0 0-18 0 0,0 0-80 0 0,0 0-35 0 0,0 0-10 0 0,0 0-19 0 0,0 0-76 0 0,2-1-12 0 0,1-2-28 0 0,0 1 1 0 0,1 0 0 0 0,-1 0 0 0 0,1 0 0 0 0,-1 1 0 0 0,1-1-1 0 0,0 1 1 0 0,-1 0 0 0 0,4 0-43 0 0,7 0 112 0 0,1 1 1 0 0,0 0-113 0 0,1 0 96 0 0,4 2 20 0 0,-1 0 0 0 0,0 2 0 0 0,1 1 0 0 0,0 2-116 0 0,37 7 184 0 0,-16-7 48 0 0,8-1-232 0 0,-7-1 210 0 0,18 7-210 0 0,-30-6 60 0 0,35 10 118 0 0,-29-7-18 0 0,-36-9-150 0 0,22 6 427 0 0,-1-2 0 0 0,0-1-1 0 0,8-1-436 0 0,-30-2 15 0 0,1 0-1 0 0,0 0 1 0 0,-1 0-1 0 0,1-1 1 0 0,-1 1-1 0 0,1 0 1 0 0,-1-1-1 0 0,1 1 0 0 0,0 0 1 0 0,-1-1-1 0 0,1 1 1 0 0,-1-1-15 0 0,-1-1 45 0 0,-3-1 23 0 0,0 0 1 0 0,0 1-1 0 0,1 0 0 0 0,-2 0 1 0 0,1 0-1 0 0,0 1 1 0 0,0 0-1 0 0,0 0-68 0 0,-13 0 313 0 0,-13 1-313 0 0,-1 0 110 0 0,-114-6 72 0 0,110 2-132 0 0,-9-3-50 0 0,3 1 56 0 0,23 3-19 0 0,0 0 0 0 0,1-2-1 0 0,-1 0 1 0 0,-9-6-37 0 0,22 8-12 0 0,10 4-6 0 0,0 0-1 0 0,-1 0 0 0 0,1-1 1 0 0,0 0-1 0 0,3 0 19 0 0,3 0-27 0 0,234 5-121 0 0,-63 5 148 0 0,-122-3 0 0 0,-5-1 0 0 0,12-2 0 0 0,-36-5-2354 0 0,0-1 2354 0 0,-26 0-4902 0 0,6-3-1506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61 41 6479 0 0,'0'0'298'0'0,"-2"0"-10"0"0,0 0-237 0 0,-12-2 8 0 0,6 1-49 0 0,0-1 1705 0 0,1 1-1 0 0,-6-3-1714 0 0,12 4 473 0 0,1 0-11 0 0,0 0-46 0 0,-5 0-43 0 0,4 0 3990 0 0,72 13-3844 0 0,21-3-519 0 0,9 2 147 0 0,277 29 221 0 0,-358-40-362 0 0,73 5 386 0 0,50 14-392 0 0,-7 3 303 0 0,-107-20-148 0 0,1-2 1 0 0,-1-2 0 0 0,19-3-156 0 0,-44 4 22 0 0,14-6 191 0 0,-16 5-168 0 0,0 0-1 0 0,0 0 1 0 0,0-1 0 0 0,0 1 0 0 0,1-1-45 0 0,-2 1 72 0 0,-1 1 5 0 0,0 0 2 0 0,0 0-6 0 0,0 0-1 0 0,0 0 0 0 0,0 0 0 0 0,-1-2-12 0 0,-8-10-49 0 0,5 8 21 0 0,2 2-9 0 0,-3-3-13 0 0,1 2 1 0 0,-1-1-1 0 0,0 0 1 0 0,0 1 0 0 0,0 0-1 0 0,0 1 1 0 0,0-1-1 0 0,0 1 1 0 0,-1 1 0 0 0,1-1-1 0 0,-1 1 1 0 0,0 0-11 0 0,-14-3 65 0 0,-26-6 5 0 0,-10 1-70 0 0,25 5 4 0 0,-118-12-4 0 0,74 9-64 0 0,57 6 64 0 0,0 0 0 0 0,0 2 0 0 0,-11 2 0 0 0,-11 1-1 0 0,-7 2-91 0 0,35-4 21 0 0,-12-1 71 0 0,11-1 4 0 0,-8 2-4 0 0,-16 2 0 0 0,25-2-11 0 0,6-2 2 0 0,1 1 0 0 0,-1-1 1 0 0,0 0-1 0 0,0-1 0 0 0,1 0 0 0 0,-3 0 9 0 0,-5-2-29 0 0,12 3 11 0 0,-11 0 1 0 0,5 1 7 0 0,5-1-44 0 0,5-1 1 0 0,41-10-22 0 0,1 3 1 0 0,12 1 74 0 0,44-2-28 0 0,54-3 2 0 0,-59 9 39 0 0,45-2 28 0 0,-134 5-33 0 0,63 3 58 0 0,-61-2-55 0 0,-7-1 42 0 0,-2 0 13 0 0,0 0 8 0 0,-1 0 2 0 0,-8 3-35 0 0,0-1-1 0 0,-1 0 0 0 0,1-1 1 0 0,0 0-1 0 0,-2-1-40 0 0,-48-4-267 0 0,26 2-888 0 0,19 0-185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170 358 5983 0 0,'0'0'274'0'0,"0"0"-6"0"0,0 0-43 0 0,0 0 456 0 0,0 0 219 0 0,0 0 42 0 0,0 0-90 0 0,0 0-412 0 0,0 0-178 0 0,0 0-35 0 0,0 0-12 0 0,0 0-13 0 0,0 0-2 0 0,0 0 0 0 0,2-1 0 0 0,67-35 893 0 0,20-12-538 0 0,89-64-123 0 0,-151 95-232 0 0,2 3 0 0 0,9-3-200 0 0,59-18 608 0 0,-64 24-321 0 0,0 3 0 0 0,1 1 0 0 0,-1 3 0 0 0,8 1-287 0 0,-20 2 173 0 0,0 2 0 0 0,0 1 1 0 0,-1 1-1 0 0,1 2 1 0 0,-1 0-1 0 0,0 2 1 0 0,9 4-174 0 0,0 2 163 0 0,-7-3 71 0 0,1 1-1 0 0,0 2-233 0 0,-22-12 64 0 0,1 0 0 0 0,5 5 0 0 0,-5-4 0 0 0,-2-2 0 0 0,0 0 0 0 0,0 0 0 0 0,0 0 0 0 0,0 0 0 0 0,0 0 0 0 0,0 0 0 0 0,0 0 0 0 0,0 0 0 0 0,0 0 0 0 0,0 0 0 0 0,-2-2-10 0 0,-23-16 71 0 0,-1 2 1 0 0,-1 0 0 0 0,0 3-1 0 0,-21-7-125 0 0,20 11 59 0 0,-1 2 1 0 0,-2 1-60 0 0,-58-6 82 0 0,45 7-35 0 0,-18 0-34 0 0,-24 5-13 0 0,48 0-1 0 0,-13 3 1 0 0,34-1 0 0 0,10-1-12 0 0,6 0-46 0 0,2 1-10 0 0,2 1 55 0 0,0-1 0 0 0,0 1 0 0 0,0-1 1 0 0,0 1-1 0 0,0-1 0 0 0,0 0 1 0 0,1-1-1 0 0,-1 1 0 0 0,0-1 0 0 0,1 0 1 0 0,-1 0-1 0 0,1 0 0 0 0,0 0 13 0 0,9 1-28 0 0,0-1-1 0 0,0-1 1 0 0,1 0 28 0 0,51-6-89 0 0,5 1 37 0 0,24 6-2 0 0,39 9 54 0 0,-96-6 0 0 0,41 6 0 0 0,-12 0 146 0 0,-65-10-60 0 0,-1 0 2 0 0,0 0 10 0 0,0 0 39 0 0,0 0 20 0 0,0 0 3 0 0,-2 0 3 0 0,-11 3 82 0 0,-1-1-1 0 0,1-1 1 0 0,-6-1-245 0 0,0 0 126 0 0,-19-1 300 0 0,-27-5-426 0 0,10 0 85 0 0,-130-5 157 0 0,-8 10-242 0 0,173 3-24 0 0,0 0 0 0 0,0 2 0 0 0,-16 5 24 0 0,26-5-10 0 0,2 0-48 0 0,6-3-24 0 0,3 1 14 0 0,2 2 52 0 0,-1-1 0 0 0,1 1 0 0 0,-1-1 1 0 0,1 0-1 0 0,0 0 0 0 0,0 0 1 0 0,0 0-1 0 0,0-1 0 0 0,1 1 0 0 0,-1-1 1 0 0,0 0-1 0 0,1-1 0 0 0,-1 1 1 0 0,1-1-1 0 0,1 1 16 0 0,11 2-69 0 0,0 0 0 0 0,15 0 69 0 0,-29-4-2 0 0,80 6-88 0 0,44-7 90 0 0,-90 0-4 0 0,-7 1 1 0 0,198-4-40 0 0,-226 4 128 0 0,-1 0 11 0 0,0 0-7 0 0,-50-2 793 0 0,-31-9-882 0 0,55 8 62 0 0,-214-28 170 0 0,232 30-232 0 0,-125-15 50 0 0,91 14-43 0 0,1 2 0 0 0,-9 2-7 0 0,29 1-13 0 0,-23 1-129 0 0,-8-2 142 0 0,50-2-80 0 0,5-1 3 0 0,249-54-275 0 0,-163 43 316 0 0,0 6 0 0 0,89 8 36 0 0,-168-1 0 0 0,-1 0 0 0 0,1 0 0 0 0,-1 1 0 0 0,1 1 0 0 0,-1 0 0 0 0,0 0 0 0 0,5 4 0 0 0,-5 0 0 0 0,-4 0 12 0 0,-3-6 50 0 0,-2-1 13 0 0,-2 2-19 0 0,1 0-39 0 0,-1 1-1 0 0,0-1 0 0 0,0 0 0 0 0,1 0 0 0 0,-1 0 0 0 0,0 0 1 0 0,-1 0-1 0 0,1-1 0 0 0,0 1 0 0 0,0-1 0 0 0,-1 0 0 0 0,1 0 1 0 0,0 0-1 0 0,-1 0 0 0 0,1 0 0 0 0,-1-1 0 0 0,-1 1-16 0 0,-22 2 89 0 0,0-1-1 0 0,0-2 0 0 0,-19-3-88 0 0,10 1 71 0 0,-224-17 77 0 0,248 18-144 0 0,-147-1 66 0 0,142 2-68 0 0,-125 9-2 0 0,126-8 0 0 0,1 1 0 0 0,0 0 0 0 0,-1 1 0 0 0,2 1 0 0 0,-1 0 0 0 0,0 1 0 0 0,1 1 0 0 0,-1 1 0 0 0,-6 6 0 0 0,18-12 0 0 0,-1 1-19 0 0,-1 1 0 0 0,1-1 0 0 0,0 1 0 0 0,0 0 0 0 0,0 1 0 0 0,0-1 0 0 0,0 1 0 0 0,-1 2 19 0 0,3-5-163 0 0,1-1-346 0 0,7 2-577 0 0,-2 0 827 0 0,-2-2 23 0 0,0 1 0 0 0,0-1-1 0 0,1-1 1 0 0,-1 1 0 0 0,0-1 0 0 0,0 1 0 0 0,0-1 0 0 0,0 0 0 0 0,2-1 236 0 0,16-9-1522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 7 6271 0 0,'0'0'290'0'0,"0"0"-9"0"0,-1 0-182 0 0,-11 1-308 0 0,2-1 1466 0 0,1 0 0 0 0,-1-1 0 0 0,-9-2-1257 0 0,7 0 2247 0 0,11 3-1911 0 0,1 0-39 0 0,0 0-10 0 0,0 0-6 0 0,0 0-30 0 0,0 0-123 0 0,0 0-52 0 0,1 1-11 0 0,1 2-58 0 0,0 0 1 0 0,0 0-1 0 0,0 0 0 0 0,0 0 0 0 0,0 0 1 0 0,1-1-1 0 0,-1 0 0 0 0,1 1 0 0 0,0-1 0 0 0,-1 0 1 0 0,1-1-1 0 0,0 1 0 0 0,0 0 0 0 0,0-1 0 0 0,0 0 1 0 0,0 0-8 0 0,11 3 81 0 0,-1-1 0 0 0,1 0 0 0 0,1-1-81 0 0,-8-2 41 0 0,154 13 631 0 0,-67-7-520 0 0,-64-4-85 0 0,15 1 212 0 0,32 9-279 0 0,-49-6 574 0 0,0 2 0 0 0,9 5-574 0 0,-36-13 202 0 0,0 1-2 0 0,-1 0-83 0 0,1-1-1 0 0,-1 1 1 0 0,0-1 0 0 0,1 1-1 0 0,-1-1 1 0 0,0 1-1 0 0,1-1 1 0 0,-1 1 0 0 0,0-1-1 0 0,1 0 1 0 0,-1 1-117 0 0,-4 3 241 0 0,1-2-197 0 0,0 1-4 0 0,0-1-1 0 0,0-1 1 0 0,-1 1-1 0 0,1-1 0 0 0,-1 1 1 0 0,1-1-1 0 0,-2-1-39 0 0,-26 4 389 0 0,8-1-254 0 0,5-1-116 0 0,1-2-1 0 0,-1 0 0 0 0,-14-4-18 0 0,15 3 25 0 0,-45-6 247 0 0,-22-8-272 0 0,55 8 38 0 0,0 2 0 0 0,0 2 0 0 0,0 1 0 0 0,-8 2-38 0 0,25 2 44 0 0,-2 2-34 0 0,14-4-11 0 0,0 0 0 0 0,0 0 0 0 0,0 0 0 0 0,0 0 0 0 0,0 0 0 0 0,0 0 0 0 0,0 0 0 0 0,0 0 0 0 0,0 0 0 0 0,0 1 0 0 0,-1-1 0 0 0,1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1 0 0 0,0-1 0 0 0,0 0 0 0 0,0 0 1 0 0,2 10-64 0 0,0-8 57 0 0,-1 1 1 0 0,1 0-1 0 0,0-1 0 0 0,-1 1 0 0 0,1-1 0 0 0,0 1 0 0 0,0-1 1 0 0,0 0-1 0 0,0 0 0 0 0,1 0 0 0 0,-1-1 0 0 0,0 1 0 0 0,2 0 7 0 0,3 2-11 0 0,-1-1-1 0 0,1 0 0 0 0,-1-1 0 0 0,5 1 12 0 0,8 1 1 0 0,0-1-1 0 0,-1-2 1 0 0,1 0-1 0 0,0-2 0 0 0,6-2 0 0 0,21-4-27 0 0,26-10 27 0 0,-49 10-220 0 0,0-2-1 0 0,2-2 221 0 0,21-11-5536 0 0,-16 6-598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465 120 3679 0 0,'-11'1'141'0'0,"0"0"-1"0"0,-2 2-140 0 0,-7 0 79 0 0,0 2 3060 0 0,0 0 0 0 0,-19 9-3139 0 0,33-12 161 0 0,-31 6 2103 0 0,36-8-1873 0 0,1 0-21 0 0,0 0-2 0 0,0 0-4 0 0,0 0-17 0 0,0 0-10 0 0,0 0-1 0 0,2 0-22 0 0,12-4 44 0 0,0 1 1 0 0,11-1-359 0 0,-7 2 17 0 0,82-10 48 0 0,12-2 118 0 0,-27 2 417 0 0,73 2-600 0 0,-54 12 354 0 0,-1 6 0 0 0,0 6 0 0 0,2 6-354 0 0,-71-11 78 0 0,-1 2 1 0 0,8 5-79 0 0,66 25 336 0 0,-30-12-27 0 0,-24-10-70 0 0,11 5 34 0 0,-14-6 177 0 0,-49-17-346 0 0,0 0 6 0 0,0-1-73 0 0,-1 0-1 0 0,0 0 1 0 0,0 0-1 0 0,0 0 0 0 0,1 0 1 0 0,-1 0-1 0 0,0 0 1 0 0,0 0-1 0 0,0 0 1 0 0,1 0-1 0 0,-1 0 0 0 0,0 0 1 0 0,0 1-1 0 0,0-1 1 0 0,1 0-1 0 0,-1 0 1 0 0,0 0-1 0 0,0 0 1 0 0,0 1-1 0 0,0-1 0 0 0,0 0 1 0 0,1 0-1 0 0,-1 1-36 0 0,-6 3 418 0 0,-1 0-343 0 0,0-1-1 0 0,0 0 1 0 0,0 0 0 0 0,0-1-1 0 0,-1-1 1 0 0,1 1 0 0 0,-6-1-75 0 0,-11-1 107 0 0,-18-3-107 0 0,14 1 61 0 0,-13-2 13 0 0,-24-7-74 0 0,-41-15 86 0 0,-32-14-39 0 0,-92-22 23 0 0,81 35-70 0 0,-15 8 0 0 0,118 15-17 0 0,1 1-41 0 0,1-2 1 0 0,-3-4 57 0 0,38 7-12 0 0,2 0 12 0 0,3-2-13 0 0,4 4 12 0 0,0 0 0 0 0,0 0 0 0 0,0 0 0 0 0,0 0 0 0 0,0 0 0 0 0,0 0 0 0 0,0 0 0 0 0,0 0 0 0 0,0 0 0 0 0,0 0 0 0 0,0 0 1 0 0,0 0-1 0 0,0 0 0 0 0,0 0 0 0 0,0 0 0 0 0,0 0 0 0 0,0 0 0 0 0,0 0 0 0 0,0 0 0 0 0,0 0 0 0 0,0 0 0 0 0,0 0 0 0 0,0 0 0 0 0,0 0 0 0 0,0 0 0 0 0,0 0 0 0 0,0-1 0 0 0,0 1 1 0 0,0 0-1 0 0,0 0 0 0 0,0 0 0 0 0,0 0 0 0 0,0 0 0 0 0,0 0 0 0 0,0 0 0 0 0,0 0 0 0 0,0 0 0 0 0,0 0 0 0 0,0 0 0 0 0,0 0 0 0 0,0 0 0 0 0,0 0 0 0 0,0 0 0 0 0,0 0 0 0 0,0 0 1 0 0,0 0-1 0 0,0 0 0 0 0,0 0 0 0 0,0 0 0 0 0,0 0 0 0 0,0 0 0 0 0,0 0 0 0 0,0 0 0 0 0,0 0 0 0 0,0 0 0 0 0,0 0 0 0 0,0 0 0 0 0,1 0 0 0 0,-1 0 0 0 0,0 0 0 0 0,0 0 0 0 0,0 0 1 0 0,0 0-1 0 0,0 0 0 0 0,0 0 0 0 0,0 0 0 0 0,0 0 0 0 0,0 0 1 0 0,6-4-32 0 0,0 1 1 0 0,0 0 0 0 0,1 0-1 0 0,-1 1 1 0 0,0 0 0 0 0,1 1-1 0 0,-1-1 1 0 0,1 2 31 0 0,9-3-40 0 0,131-19-74 0 0,1 9 9 0 0,-117 11 100 0 0,94-2-59 0 0,70 11 64 0 0,-107-1 0 0 0,226 22 0 0 0,-281-25 123 0 0,-11-1 88 0 0,-1 2-1 0 0,3 1-210 0 0,-17-3 112 0 0,-6-1 0 0 0,-1-1 1 0 0,0 0 6 0 0,0 0 1 0 0,0 0 0 0 0,0 0 0 0 0,0 0 0 0 0,-2-1 0 0 0,-235-38 900 0 0,80 13-885 0 0,156 25-134 0 0,-183-26 56 0 0,-1 13-62 0 0,89 13 5 0 0,1 6 0 0 0,-33 9 0 0 0,11 8-14 0 0,-8 9 14 0 0,78-17-41 0 0,0 4 1 0 0,0 2-1 0 0,-44 27 41 0 0,73-36-14 0 0,-12 7-47 0 0,-6 7 61 0 0,32-22-16 0 0,0 0 3 0 0,1 0 0 0 0,-1-1 0 0 0,0 0 0 0 0,-1 0 13 0 0,4-1-72 0 0,1-1-10 0 0,16-2 0 0 0,0 0 1 0 0,0-1 0 0 0,0-1-1 0 0,2-2 82 0 0,13-3-25 0 0,258-43-114 0 0,-149 36 62 0 0,75 7 77 0 0,-213 9 0 0 0,302 8 0 0 0,-279-6-4 0 0,42 3 286 0 0,0 4 0 0 0,4 5-282 0 0,-51-7 272 0 0,-20-7-260 0 0,0 0 1 0 0,1 0-1 0 0,-1 0 0 0 0,0 0 0 0 0,0 1 1 0 0,1-1-1 0 0,-1 0 0 0 0,0 0 0 0 0,1 0 0 0 0,-1 1 1 0 0,0-1-1 0 0,0 0 0 0 0,1 1 0 0 0,-1-1 1 0 0,0 0-1 0 0,0 1 0 0 0,0-1 0 0 0,1 1-12 0 0,-1-1 19 0 0,0 0 0 0 0,0 0-1 0 0,0 0 1 0 0,0 0-1 0 0,0 0 1 0 0,0 1 0 0 0,0-1-1 0 0,0 0 1 0 0,0 0-1 0 0,0 0 1 0 0,1 0 0 0 0,-1 0-1 0 0,0 0 1 0 0,0 0 0 0 0,0 1-1 0 0,0-1 1 0 0,0 0-1 0 0,0 0 1 0 0,0 0 0 0 0,1 0-1 0 0,-1 0 1 0 0,0 0-1 0 0,0 0 1 0 0,0 0 0 0 0,0 0-1 0 0,0 0 1 0 0,0 0 0 0 0,0 0-1 0 0,1 0-18 0 0,-6 4 210 0 0,3-2-169 0 0,-2 1-11 0 0,0-1 0 0 0,0 0 1 0 0,1 0-1 0 0,-1-1 0 0 0,0 1 0 0 0,-2-1-30 0 0,-25 5 156 0 0,27-6-152 0 0,-91 10-1940 0 0,78-8 999 0 0,-2-2-4695 0 0,-1 0-1735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2120 3282 2303 0 0,'0'0'102'0'0,"0"0"178"0"0,0 0 666 0 0,0 0 293 0 0,0 0 60 0 0,0 0-103 0 0,0 0-480 0 0,0 0-210 0 0,0 0-39 0 0,0 0-16 0 0,0 2-29 0 0,6 15 1754 0 0,-5-16-1696 0 0,-1-1 0 0 0,0 0 0 0 0,0 0 0 0 0,0 0 0 0 0,0 0-12 0 0,0 0-50 0 0,0 0-24 0 0,0 0-2 0 0,0 0-17 0 0,0 0-72 0 0,0 0-30 0 0,0 0-8 0 0,0 0-14 0 0,0 0-58 0 0,0 0-172 0 0,0 0 1 0 0,1 1-1 0 0,-1-1 0 0 0,1 0 0 0 0,-1 0 1 0 0,1 0-1 0 0,-1 1 0 0 0,0-1 0 0 0,1 0 0 0 0,-1 0 1 0 0,0 1-1 0 0,1-1 0 0 0,-1 1-21 0 0,1-1 48 0 0,0 1 107 0 0,1 0-24 0 0,0 0-83 0 0,0-1 1 0 0,0 1-1 0 0,0-1 1 0 0,0 0 0 0 0,0 0-1 0 0,0 0 1 0 0,0 0 0 0 0,0 0-1 0 0,0 0 1 0 0,0-1-1 0 0,0 1 1 0 0,0-1 0 0 0,0 0-1 0 0,-1 0 1 0 0,1 0 0 0 0,0 0-1 0 0,0 0 1 0 0,0 0-1 0 0,-1-1 1 0 0,1 1 0 0 0,1-2-49 0 0,4-5 202 0 0,0 0 0 0 0,0-1 0 0 0,-1 0 0 0 0,2-4-202 0 0,4-5 287 0 0,0 2-121 0 0,-1-2 0 0 0,-1 0 0 0 0,0 0 0 0 0,-1-1 0 0 0,0 0 0 0 0,-2-1 1 0 0,1-1-1 0 0,1-11-166 0 0,22-71 601 0 0,-5 23-253 0 0,-16 46-198 0 0,-2 7 63 0 0,-1 0 0 0 0,4-22-213 0 0,48-258 376 0 0,-26 145-240 0 0,-29 133 40 0 0,1-18-176 0 0,-2 14 168 0 0,1 0-168 0 0,-1 2 237 0 0,2-26-237 0 0,-4 28 30 0 0,2 1-1 0 0,2-12-29 0 0,7-39-1 0 0,3-18 13 0 0,-12 82 23 0 0,-2 1 1 0 0,1-9-36 0 0,1-13 54 0 0,0 10 12 0 0,-1-14-66 0 0,-1 15 70 0 0,3-18-70 0 0,1 3 25 0 0,0-1 0 0 0,-3 0 0 0 0,0-4-25 0 0,-1-47 128 0 0,-1 90-119 0 0,0 0 0 0 0,0 0 0 0 0,-1 0 0 0 0,1 0 0 0 0,0 0 0 0 0,-1-1-9 0 0,0 0 0 0 0,1 0 0 0 0,-1 1 0 0 0,1-1-1 0 0,0 0 1 0 0,-1 0 0 0 0,1 0 0 0 0,0 0 0 0 0,0 0 0 0 0,1 0 0 0 0,-1-1 0 0 0,1-1 14 0 0,-1 0 0 0 0,0 0-1 0 0,0-1 1 0 0,0 1 0 0 0,-1-4-14 0 0,0-1-5 0 0,-1-5 5 0 0,1 3 0 0 0,1 1 0 0 0,-1-9 0 0 0,1 5 0 0 0,0 5 0 0 0,0 0 0 0 0,0 1 0 0 0,-1-1 0 0 0,-1 0 0 0 0,1 1 0 0 0,-1-2 0 0 0,-2-17 0 0 0,3 18 0 0 0,1 2 0 0 0,-2 0 0 0 0,-1-3 0 0 0,2 2 0 0 0,-4-12 0 0 0,-2-1 22 0 0,-5-8-22 0 0,8 20 42 0 0,-19-42-42 0 0,11 22 0 0 0,-14-24 0 0 0,17 38 0 0 0,-7-9 0 0 0,16 25 0 0 0,-12-17 0 0 0,7 10 0 0 0,0 0 0 0 0,-3-6 0 0 0,-14-24 0 0 0,-7-6 0 0 0,-3-12 0 0 0,28 47 0 0 0,-2 0 0 0 0,1 1 0 0 0,-6-6 0 0 0,5 6 0 0 0,-16-16 0 0 0,13 14 0 0 0,-9-11 0 0 0,12 12 0 0 0,-1 1 0 0 0,-4-3 0 0 0,5 3 0 0 0,-1 1 0 0 0,-3-5 0 0 0,-42-49 0 0 0,22 23 0 0 0,-10-7 0 0 0,33 35 0 0 0,4 5 0 0 0,-1 0 0 0 0,0 1 0 0 0,1-1 0 0 0,-2 1 0 0 0,-51-42 0 0 0,43 37 0 0 0,1-2 0 0 0,-4-4 0 0 0,16 14 0 0 0,-4-4-21 0 0,0 1-1 0 0,0 0 1 0 0,-4-2 21 0 0,-2 1 0 0 0,-7-2 0 0 0,6 1 0 0 0,-4-3 0 0 0,0 2 0 0 0,-3 0 0 0 0,-14-6 0 0 0,19 5 0 0 0,11 6 0 0 0,-1 0 0 0 0,1 0 0 0 0,-1 0 0 0 0,0 1 0 0 0,-1-1 0 0 0,-72-19 0 0 0,67 17 0 0 0,2 2 0 0 0,0-1 0 0 0,1 2 0 0 0,-4-1 0 0 0,-22-1 0 0 0,0-1 0 0 0,-10-4 0 0 0,28 5 0 0 0,0 1 0 0 0,-1 1 0 0 0,-1 0 0 0 0,-9-2 0 0 0,-84-17 0 0 0,97 18 0 0 0,0 0 0 0 0,-1 0 0 0 0,0 2 0 0 0,-10 1 0 0 0,9 2-21 0 0,-1 1 1 0 0,1 0-1 0 0,-9 6 21 0 0,-1 0-55 0 0,2 2 43 0 0,3-2 13 0 0,8-5-13 0 0,0 0 0 0 0,0 2 0 0 0,1 0 0 0 0,-1 0-1 0 0,-1 3 13 0 0,-47 52-3 0 0,41-43 3 0 0,9-9 0 0 0,-47 53 0 0 0,45-51 0 0 0,-90 104 0 0 0,68-82 0 0 0,3-3 0 0 0,1 1 0 0 0,-8 14 0 0 0,-13 20 0 0 0,-31 48 0 0 0,67-92-62 0 0,-8 20 62 0 0,-2 4-2 0 0,-2 2 2 0 0,2 1 0 0 0,-16 47 0 0 0,10-23-21 0 0,10-26-22 0 0,-8 27 43 0 0,10-22 0 0 0,-26 90 0 0 0,21-56 0 0 0,-35 148-64 0 0,50-198 64 0 0,1 2 0 0 0,0 11 0 0 0,-1 4 0 0 0,-2 28-42 0 0,4-29 20 0 0,-7 106 22 0 0,7-57 0 0 0,-12 54 0 0 0,-7 16 0 0 0,4-61 0 0 0,-2 16 0 0 0,-2 5 0 0 0,-1 12 0 0 0,17-71-32 0 0,3 1 0 0 0,1 32 32 0 0,4-43 0 0 0,-2 62 0 0 0,4-57-64 0 0,8 63 64 0 0,15 139 0 0 0,-17-171 0 0 0,-2-33 0 0 0,-1 44 0 0 0,-6 65 0 0 0,2-134 0 0 0,2 8 0 0 0,1 25 0 0 0,-2-32 0 0 0,1 0 0 0 0,5 21 0 0 0,14 83 0 0 0,-2-48 0 0 0,8 21 0 0 0,-2-8 0 0 0,-15-68 0 0 0,6 23 0 0 0,8 18 0 0 0,-12-41 0 0 0,0 3 0 0 0,-6-21 0 0 0,15 75 0 0 0,-10-46 0 0 0,6 19 0 0 0,4 2 0 0 0,-8-22 0 0 0,18 46 0 0 0,-20-73 0 0 0,2-1 0 0 0,0 0 0 0 0,9 13 0 0 0,-15-26 0 0 0,12 19 0 0 0,0-2 0 0 0,4 3 0 0 0,-3-4 0 0 0,-1 0 0 0 0,-1 2 0 0 0,1 4 0 0 0,27 54 0 0 0,-37-69 0 0 0,-7-14 0 0 0,0 0 0 0 0,1 0 0 0 0,-1 0 0 0 0,1 0 0 0 0,3 3 0 0 0,31 35 0 0 0,-30-35 8 0 0,-1-1 0 0 0,1-1-1 0 0,0 1 1 0 0,0-1 0 0 0,1-1 0 0 0,-1 0-1 0 0,1 0 1 0 0,0-1 0 0 0,2 1-8 0 0,6 1-2 0 0,1 0 1 0 0,0-1 0 0 0,0-2-1 0 0,2 0 2 0 0,43 9 0 0 0,57 5 11 0 0,-108-16 17 0 0,0-1 0 0 0,0 0 0 0 0,0-1 0 0 0,8-3-28 0 0,-9 3 5 0 0,11-4-5 0 0,0-1 0 0 0,16-8 0 0 0,-12 5 0 0 0,14-3 0 0 0,-24 7 0 0 0,0-1 0 0 0,0 0 0 0 0,-1-2 0 0 0,7-4 0 0 0,6-3 0 0 0,-7 3 0 0 0,0 0 0 0 0,16-16 0 0 0,34-33 0 0 0,-32 27 0 0 0,14-16 0 0 0,-35 33 18 0 0,-1-2-1 0 0,0 0 1 0 0,2-6-18 0 0,4-5 11 0 0,59-73-11 0 0,-48 56-2 0 0,-14 20 15 0 0,2 0-13 0 0,83-107 64 0 0,34-41 53 0 0,-113 146-117 0 0,-13 15 5 0 0,0-1 1 0 0,-1-1-6 0 0,1 0 62 0 0,5-5-62 0 0,-7 9 33 0 0,0-1 0 0 0,5-10-33 0 0,-6 7 114 0 0,3-8-114 0 0,4-9 67 0 0,19-36 69 0 0,-26 53-136 0 0,9-16 11 0 0,-10 20 30 0 0,-3 5-37 0 0,0 0 0 0 0,0-1-1 0 0,-1 0 1 0 0,0 0 0 0 0,0 0 0 0 0,3-8-4 0 0,-2 2 30 0 0,0-1 0 0 0,1 1 1 0 0,0 0-1 0 0,6-8-30 0 0,6-7 71 0 0,10-12-71 0 0,61-79 53 0 0,-79 106-53 0 0,11-13 0 0 0,-11 15 0 0 0,-1 0 0 0 0,7-11 0 0 0,-3 2 0 0 0,-3 7 19 0 0,-1-1-1 0 0,-1 0 1 0 0,0-1 0 0 0,2-6-19 0 0,0 0 58 0 0,-5 12-23 0 0,-1 1 0 0 0,1-3-35 0 0,-4 8 21 0 0,0 2-9 0 0,0 0 0 0 0,0 0 0 0 0,0 0 0 0 0,0 0 0 0 0,0 0 0 0 0,0 0 0 0 0,0 0 0 0 0,2 0-12 0 0,1-6 50 0 0,10-11 39 0 0,-10 13-36 0 0,4-2 13 0 0,-6 7-66 0 0,0 1 9 0 0,-1-1 7 0 0,-1 1-140 0 0,0 2-44 0 0,1 4-113 0 0,-1 0 0 0 0,0-1 0 0 0,0 1 0 0 0,0 0 0 0 0,0 0 0 0 0,-1-1 0 0 0,0 1 281 0 0,-3 14-1808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0:53.713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0 2 4607 0 0,'0'0'354'0'0,"0"0"-100"0"0,0 0 452 0 0,0 0 224 0 0,0 0 44 0 0,0 0-44 0 0,0 0-216 0 0,0 0-98 0 0,0 0-22 0 0,0 0 1 0 0,0 0 10 0 0,0 0 3 0 0,0 0 0 0 0,0 0-13 0 0,0 0-56 0 0,0 0-25 0 0,0 0-2 0 0,0 0-10 0 0,0 0-45 0 0,3 0-17 0 0,28 0 350 0 0,-21 0-514 0 0,0 0 0 0 0,1 0-1 0 0,-1 1-275 0 0,7 1 344 0 0,-1-1-1 0 0,0 0 1 0 0,6-2-344 0 0,50 2 814 0 0,-44 0-392 0 0,0-1 1 0 0,16-2-423 0 0,-25 0 239 0 0,0 0 0 0 0,16 2-239 0 0,38-2 414 0 0,-59 2-392 0 0,-9 1 26 0 0,6 1-57 0 0,-8-1-95 0 0,-3-1-9 0 0,0 0-178 0 0,0 0-777 0 0,0 0-343 0 0,4 0-70 0 0,16 2-14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810 2665 4919 0 0,'0'0'224'0'0,"-1"1"-12"0"0,0 6-93 0 0,-1 5 657 0 0,2-11-529 0 0,0 0-1 0 0,0 1 1 0 0,0-1-1 0 0,-1 0 1 0 0,1 1-1 0 0,0-1 1 0 0,0 0-1 0 0,-1 1-246 0 0,-11 44 3421 0 0,11-45-3127 0 0,1 1 8 0 0,-1 32 2130 0 0,-1-20 3384 0 0,3-24-5610 0 0,1 1-1 0 0,0-1 0 0 0,2-2-205 0 0,0-2 123 0 0,-1 0 1 0 0,0 0-1 0 0,1-7-123 0 0,1-6 198 0 0,3-27 42 0 0,-7 44-177 0 0,0 0 0 0 0,0 0 0 0 0,-1-8-63 0 0,0 6 26 0 0,1 0-1 0 0,0-4-25 0 0,7-81 205 0 0,-5 73-46 0 0,0-1 0 0 0,-1-22-159 0 0,-2 34 38 0 0,0 4 2 0 0,0 0-1 0 0,-1-8-39 0 0,1 11 0 0 0,0 0 0 0 0,0 0 0 0 0,0-1 0 0 0,1-4 0 0 0,1-7 0 0 0,0-30 23 0 0,2-36 167 0 0,-3-25 5 0 0,0 87-195 0 0,-2-21 0 0 0,-1-35 136 0 0,-5-162-8 0 0,6 217-128 0 0,0 1 0 0 0,-5-21 0 0 0,1-2 0 0 0,1 8 0 0 0,-3-34 0 0 0,-3-37 2 0 0,7 82 7 0 0,-10-57 161 0 0,10 65-125 0 0,0-1-1 0 0,-4-9-44 0 0,1 5 50 0 0,1-6-50 0 0,-6-31 64 0 0,0 0 128 0 0,2-4-192 0 0,8 55 34 0 0,-1 0 0 0 0,-1-7-34 0 0,-3-8 56 0 0,1-3 38 0 0,-1 0 0 0 0,-2 0-1 0 0,-7-19-93 0 0,10 29 47 0 0,-2-9-47 0 0,3 8 28 0 0,-4-8-28 0 0,-2-8-2 0 0,7 24 21 0 0,0-1-1 0 0,0 1 0 0 0,-5-9-18 0 0,1 3 10 0 0,2 6-9 0 0,0-1-1 0 0,1 1 0 0 0,-2-7 0 0 0,-16-43 64 0 0,19 55-64 0 0,1-1 0 0 0,-1 0 0 0 0,0 1 0 0 0,0 0 0 0 0,-1 0 0 0 0,1 0 0 0 0,-3-2 0 0 0,-2-3 0 0 0,3 5 0 0 0,1-1 0 0 0,0 1 0 0 0,-1-3 0 0 0,-1 0 13 0 0,0 0 0 0 0,0 1 0 0 0,-1 0-1 0 0,0 0 1 0 0,0 0 0 0 0,0 1-13 0 0,-3-3-13 0 0,0 0 34 0 0,0-1 1 0 0,0 0-1 0 0,-1-3-21 0 0,4 5 0 0 0,0 1 0 0 0,-1 0 0 0 0,-6-5 0 0 0,2 2 0 0 0,-2-1 0 0 0,9 8 0 0 0,0-1 0 0 0,0 0 0 0 0,1 0 0 0 0,-4-4 0 0 0,-5-3 0 0 0,11 9 0 0 0,-1 0 0 0 0,1 0 0 0 0,0-1 0 0 0,0 0 0 0 0,-2-1 0 0 0,2 0 0 0 0,0 1 0 0 0,0 1 0 0 0,-1-1 0 0 0,-2-2 0 0 0,-3-2 0 0 0,-5-2 0 0 0,11 8 0 0 0,-8-6 0 0 0,4 4 0 0 0,0-1 0 0 0,-2-1 0 0 0,2 2 0 0 0,2 2 0 0 0,-2-1 0 0 0,1 0 0 0 0,0 1 0 0 0,4-1 0 0 0,-14-4 0 0 0,5 2 0 0 0,9 4 0 0 0,-11-2 0 0 0,9 1 0 0 0,-10-1 0 0 0,-1 3 0 0 0,2-1-12 0 0,7 0-26 0 0,-5 3 24 0 0,3-1 14 0 0,1 1 0 0 0,-1-1 0 0 0,-1 1 0 0 0,-2 2 0 0 0,6-3 0 0 0,-3 3 0 0 0,-5 5 0 0 0,6-5 0 0 0,-4 2 4 0 0,6-5-23 0 0,-3 2-19 0 0,6-4 31 0 0,-9 6 3 0 0,5 0 4 0 0,0 0 0 0 0,0 1-12 0 0,1-2-52 0 0,3-1-9 0 0,0-1 0 0 0,0 0 0 0 0,0 0 0 0 0,0 1 0 0 0,0-1-1 0 0,1 0 1 0 0,-1 2 73 0 0,-1 8-301 0 0,-1-1 5 0 0,-2 8-4491 0 0,2-8-2121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343 1 4143 0 0,'0'0'319'0'0,"0"0"-83"0"0,0 0 432 0 0,0 0 209 0 0,0 0 41 0 0,0 0-60 0 0,0 0-282 0 0,0 0-120 0 0,0 0-28 0 0,0 0-24 0 0,0 0-84 0 0,-1 0-37 0 0,-7 2 172 0 0,1 1 1 0 0,-1-1-1 0 0,1 2 0 0 0,-4 1-455 0 0,7-2 121 0 0,0 0 1 0 0,0 0-1 0 0,0 0 0 0 0,0 1 1 0 0,1-1-1 0 0,-1 1 1 0 0,1 0-1 0 0,-1 2-121 0 0,-11 14 680 0 0,-4 3-680 0 0,-2 3 529 0 0,10-9-301 0 0,0 0 0 0 0,1 0 0 0 0,1 1 0 0 0,-4 10-228 0 0,13-28 0 0 0,-4 10 42 0 0,1 0 0 0 0,-1 0 0 0 0,2 1 0 0 0,-2 3-42 0 0,-7 26 104 0 0,2-12-13 0 0,-1-3 10 0 0,2 1 1 0 0,-1 8-102 0 0,-1 6 31 0 0,2-12 12 0 0,-1 14-43 0 0,-8 46 64 0 0,9-40-64 0 0,0-9 0 0 0,1 10 0 0 0,5-35-5 0 0,-2 21-55 0 0,3-16-127 0 0,-1 1-1 0 0,-2 5 188 0 0,-2 15-456 0 0,1-7-677 0 0,3-18 130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1 6847 0 0,'0'0'315'0'0,"0"1"-7"0"0,-1 8-343 0 0,-9 73 1449 0 0,9-62-1179 0 0,0 1 0 0 0,0 0 0 0 0,2 0-235 0 0,0-13-69 0 0,0-1 0 0 0,0 0 0 0 0,0 0 0 0 0,1 1 69 0 0,1 6-760 0 0,1 3-2319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 0 4143 0 0,'-1'10'374'0'0,"0"0"0"0"0,0-1 0 0 0,0 1 0 0 0,-3 8-374 0 0,-2 15 1596 0 0,-10 67 1042 0 0,13-84-2779 0 0,2 1 1 0 0,0-1-1 0 0,0 3 141 0 0,1-18-276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30 285 2303 0 0,'0'0'267'0'0,"0"0"278"0"0,0 0 119 0 0,0 0 28 0 0,0 0-32 0 0,0 0-152 0 0,0 0-69 0 0,0 0-14 0 0,0 0-14 0 0,0 0-58 0 0,0 0-29 0 0,0 0-4 0 0,0 0-12 0 0,0 0-52 0 0,0 0-28 0 0,0 0-4 0 0,0 0-16 0 0,0 0-66 0 0,0 0-29 0 0,0 0-8 0 0,0-1-18 0 0,-2-4-54 0 0,2 4 42 0 0,0 1 0 0 0,0 0 26 0 0,0 0 48 0 0,0 0 13 0 0,0 0 4 0 0,0 0 2 0 0,0 0 0 0 0,0 0 0 0 0,0 0 0 0 0,0 0-12 0 0,0 0-49 0 0,0 0-19 0 0,0 0-7 0 0,0 0 1 0 0,0 0 4 0 0,0 0 2 0 0,0 0 0 0 0,0 0 8 0 0,-1-13 1113 0 0,0 21 1126 0 0,-1 12-2191 0 0,0-5-27 0 0,1-1 0 0 0,0 1 0 0 0,1 4-117 0 0,0-8 152 0 0,0 0 1 0 0,-2 6-153 0 0,1 22 256 0 0,-10 67 151 0 0,8-64-254 0 0,1-15-113 0 0,1 0 0 0 0,3 25-40 0 0,-1-35 24 0 0,1 0-1 0 0,1 1-23 0 0,2 25 71 0 0,7 74 451 0 0,-7-66-167 0 0,-1-10-210 0 0,-1 0-1 0 0,-2 4-144 0 0,3 41 242 0 0,-3-61-196 0 0,1 0 1 0 0,1 8-47 0 0,3 26 45 0 0,1 61 19 0 0,-6-94-46 0 0,-1-10 5 0 0,1 0 0 0 0,2 11-23 0 0,-1-6 75 0 0,0 21-75 0 0,-2-28 17 0 0,1 0 1 0 0,0 0-1 0 0,2 10-17 0 0,2 13 1 0 0,4 51-1 0 0,-4-30 11 0 0,-1-36 42 0 0,-2-7-47 0 0,-1-5 8 0 0,0 1 1 0 0,1-1 0 0 0,0 0-1 0 0,2 6-14 0 0,-2-10 0 0 0,-1-4 0 0 0,-1 0 0 0 0,1 0 0 0 0,-1 0 0 0 0,0 0 0 0 0,1 1 0 0 0,-1-1 0 0 0,0 0 0 0 0,0 0 0 0 0,0 1 0 0 0,4 38 190 0 0,-2-21-116 0 0,-1-6-44 0 0,2 6 10 0 0,-2-17-35 0 0,3 11 44 0 0,1 11 73 0 0,1 5-48 0 0,-6-26-73 0 0,5 10 48 0 0,-4-11-35 0 0,2 7-14 0 0,0 0 0 0 0,1 4 0 0 0,-3-11 0 0 0,1 0 0 0 0,2 6 0 0 0,5 4 0 0 0,0-2 0 0 0,3 5 64 0 0,-2 1 0 0 0,-5-10-53 0 0,-4-5 42 0 0,0-1 13 0 0,5 4-8 0 0,2 3-46 0 0,0-1-12 0 0,2-2 0 0 0,-6-3 9 0 0,0-1 1 0 0,0 0-1 0 0,0-1 0 0 0,0 1 0 0 0,1-1 1 0 0,-1 0-1 0 0,0-1-9 0 0,7 1-1 0 0,-5 0 39 0 0,0 0-18 0 0,0 0 0 0 0,0-1 0 0 0,-1 0 1 0 0,1 0-1 0 0,5-3-20 0 0,5 0 54 0 0,-10 3-51 0 0,1 0-1 0 0,-1-1 1 0 0,-1 0-1 0 0,3-1-2 0 0,2-2 17 0 0,8-5 83 0 0,11-2-100 0 0,-15 7 116 0 0,10-7-116 0 0,-19 9 20 0 0,0 0-1 0 0,0 0 0 0 0,-1-1 1 0 0,1 1-1 0 0,-1-1 0 0 0,3-4-19 0 0,31-29 132 0 0,-28 27-83 0 0,-1-2-1 0 0,0 0 0 0 0,-1 0 1 0 0,7-13-49 0 0,-6 8 50 0 0,6-11 329 0 0,11-30-379 0 0,-21 46 66 0 0,5-9-66 0 0,-4 10 51 0 0,4-11-51 0 0,-2 1 36 0 0,2-16-36 0 0,5-11 28 0 0,-7 28 54 0 0,7-13-82 0 0,-7 16 100 0 0,7-18-100 0 0,-13 29 10 0 0,1 0 1 0 0,0 0-1 0 0,0 0 1 0 0,1 0-11 0 0,9-19 32 0 0,-1-3-32 0 0,4-3 0 0 0,4-11 64 0 0,2-11-64 0 0,-9 21 39 0 0,1 1 0 0 0,2 0 1 0 0,0 1-40 0 0,9-14 35 0 0,-11 18 79 0 0,2-2-114 0 0,-8 15 72 0 0,5-11-72 0 0,4-8 45 0 0,-4 8-22 0 0,-7 13-3 0 0,0 1 1 0 0,2-3-21 0 0,10-15 0 0 0,5-9 0 0 0,-20 31 0 0 0,14-23 39 0 0,-2 4 32 0 0,0 0 0 0 0,-2-1 0 0 0,5-15-71 0 0,26-79 441 0 0,-28 75-290 0 0,38-93 154 0 0,-12 29 83 0 0,-26 66 59 0 0,1 1 1 0 0,18-33-448 0 0,-25 53 328 0 0,8-18-328 0 0,2-7 299 0 0,9-19-8 0 0,1-3-73 0 0,-9 25-202 0 0,-20 42-23 0 0,4-9 0 0 0,-2 2-64 0 0,-2 8-133 0 0,0-1-1 0 0,-1 0 1 0 0,1 1 0 0 0,-1-1 0 0 0,0 1 0 0 0,1-1 0 0 0,-1 0 0 0 0,0 1-1 0 0,0-1 1 0 0,0 0 0 0 0,0 0 0 0 0,0 1 0 0 0,0-1 0 0 0,0 0 0 0 0,0 1-1 0 0,0-1 1 0 0,-1 0 0 0 0,1 0 204 0 0,-3-7-1680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5 209 7943 0 0,'0'0'364'0'0,"0"-2"-8"0"0,-2-146 3871 0 0,1 130-4151 0 0,0-8-3593 0 0,0 11-541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95 5 2759 0 0,'0'0'126'0'0,"0"0"176"0"0,0 0 662 0 0,0 0 291 0 0,0 0 60 0 0,0 0-119 0 0,0 0-547 0 0,-5-4 935 0 0,4 4-1547 0 0,1 0 0 0 0,-1 0 0 0 0,1 0 0 0 0,0 0-1 0 0,-1 0 1 0 0,1 0 0 0 0,-1 0 0 0 0,1 0 0 0 0,-1 0 0 0 0,1 0 0 0 0,-1 0 0 0 0,1 1 0 0 0,-1-1 0 0 0,1 0-1 0 0,0 0 1 0 0,-1 1 0 0 0,1-1 0 0 0,-1 0 0 0 0,1 1 0 0 0,0-1 0 0 0,-1 1-37 0 0,0 0 39 0 0,0 1-1 0 0,0-1 1 0 0,0 1 0 0 0,1-1 0 0 0,-1 1-1 0 0,0 0 1 0 0,1-1 0 0 0,-1 1-39 0 0,-1 4 69 0 0,1 0 1 0 0,0 0-1 0 0,-1 0 1 0 0,1 5-70 0 0,-6 91 973 0 0,1-16-124 0 0,-15 127 1094 0 0,13-80-1056 0 0,7-117-797 0 0,-4 161 422 0 0,4-95-384 0 0,0 20 179 0 0,1-57-172 0 0,-3 158 1319 0 0,2-170 602 0 0,0-36-1931 0 0,1 2-120 0 0,-1 1-1 0 0,1-1 1 0 0,-1 0-1 0 0,1 0 1 0 0,-1 0 0 0 0,1 1-1 0 0,-1-1 1 0 0,1 0-1 0 0,0 0 1 0 0,-1-1-5 0 0,-2-4 14 0 0,1-1-1179 0 0,2 7 473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 0 3679 0 0,'0'0'284'0'0,"0"2"-186"0"0,-11 13 770 0 0,9-12-363 0 0,1-3 246 0 0,-2 5 829 0 0,3-5-1416 0 0,0 0 0 0 0,-1 0 0 0 0,1 0 0 0 0,0 1 0 0 0,-1-1 0 0 0,1 0 0 0 0,0 0 0 0 0,0 1 0 0 0,-1-1 0 0 0,1 0 0 0 0,0 1 1 0 0,0-1-1 0 0,0 1 0 0 0,-1-1 0 0 0,1 0 0 0 0,0 1 0 0 0,0-1 0 0 0,0 1 0 0 0,0-1 0 0 0,0 0 0 0 0,0 1 0 0 0,0-1-164 0 0,0 2 52 0 0,1 0 0 0 0,0 0 0 0 0,-1-1 1 0 0,1 1-1 0 0,0-1 0 0 0,0 1 0 0 0,0-1 0 0 0,0 1 0 0 0,0-1 1 0 0,0 0-1 0 0,1 1 0 0 0,-1-1 0 0 0,0 0 0 0 0,0 0 0 0 0,1 0 1 0 0,-1-1-1 0 0,0 1 0 0 0,1 0 0 0 0,0 0-52 0 0,5 2 201 0 0,1-1 1 0 0,-1 1-1 0 0,4-1-201 0 0,-4 0 118 0 0,15 1 406 0 0,0 0-1 0 0,16-2-523 0 0,-10 0 464 0 0,7 2-464 0 0,-10-1 135 0 0,0-1 1 0 0,0-2 0 0 0,6-2-136 0 0,-3 2 131 0 0,2 2-131 0 0,14-1 143 0 0,18 2 51 0 0,-30-1-66 0 0,16 3 350 0 0,43 11-478 0 0,9 12 379 0 0,-33-7-136 0 0,-46-16-158 0 0,1 0 0 0 0,14-1-85 0 0,44-3 174 0 0,-34-1-113 0 0,43-1 232 0 0,35-4 179 0 0,-60 2-249 0 0,-23 1-118 0 0,-4-2 68 0 0,-7 0-50 0 0,-23 4-103 0 0,36-3 116 0 0,-1 3 0 0 0,10 2-136 0 0,-49-1 1 0 0,121 9 85 0 0,-107-8-9 0 0,10 4-77 0 0,9 0 55 0 0,18 2 334 0 0,52 15-389 0 0,-30-8 438 0 0,-14-3-576 0 0,12 3 293 0 0,-34-9 39 0 0,-24-4-128 0 0,0 1 1 0 0,0 2 0 0 0,0 0 0 0 0,-1 0 0 0 0,2 3-67 0 0,-4-2 53 0 0,0 0 0 0 0,2-1-53 0 0,-4-1 37 0 0,0 1-1 0 0,0 0 1 0 0,3 2-37 0 0,40 20 127 0 0,3 2 190 0 0,-36-18-137 0 0,-10-5 409 0 0,7 5-589 0 0,-9-5 95 0 0,0-1 0 0 0,0 0-95 0 0,-6-2 13 0 0,-1-2 43 0 0,-1 2 22 0 0,2 1 1 0 0,1 1-1 0 0,0-1 0 0 0,0 1 0 0 0,0-2 0 0 0,1 1-78 0 0,17 10 208 0 0,-21-13-133 0 0,0 1-5 0 0,5 1 1 0 0,-5-1 1 0 0,-1-1 0 0 0,1 0 1 0 0,14 6 326 0 0,-14-6-319 0 0,-1 0 0 0 0,0 0 3 0 0,0 0 10 0 0,0 0-2 0 0,0 0-137 0 0,0 0-487 0 0,0 0-215 0 0,0 0-1380 0 0,0 0-5364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40 31 3679 0 0,'-1'0'167'0'0,"0"0"-66"0"0,-8 7-9 0 0,-2 1 403 0 0,6-7 553 0 0,2-1-393 0 0,-6 0 6163 0 0,34-10-6186 0 0,1 2 0 0 0,10-2-632 0 0,55-5 535 0 0,-56 12-26 0 0,1 2-1 0 0,23 4-508 0 0,-9 2 330 0 0,40 1 140 0 0,42 1 90 0 0,49 1 239 0 0,-76 1-414 0 0,10 0-19 0 0,-49-4-210 0 0,9-1 645 0 0,25-4-801 0 0,209-22 1504 0 0,-264 21-1393 0 0,4 4-111 0 0,-7-1 84 0 0,30 4 76 0 0,-2-1 66 0 0,-26-1-92 0 0,-10-2 49 0 0,4-1-183 0 0,50-7 199 0 0,6-6-199 0 0,-31 5 52 0 0,-13 2-28 0 0,-16 3 9 0 0,-1 2 0 0 0,26 4-33 0 0,-42-3 9 0 0,12 2 41 0 0,-3-1 82 0 0,2 0-132 0 0,37-1 548 0 0,40 9-548 0 0,-58-5 148 0 0,28-3-148 0 0,-13-1 52 0 0,-39 1 23 0 0,2 1-75 0 0,22 3 96 0 0,-25-4-27 0 0,-1 2-1 0 0,4 1-68 0 0,0 1 87 0 0,7-1-87 0 0,-15-3 66 0 0,-1-1 0 0 0,13-2-66 0 0,-10-1 48 0 0,-5 1 92 0 0,11-3-140 0 0,6-2 285 0 0,14 1-285 0 0,-9 1 118 0 0,-25 4-70 0 0,0 0 0 0 0,5 1-48 0 0,5 0 45 0 0,-1 1 2 0 0,-14-2-38 0 0,0 1 0 0 0,-1-1 1 0 0,4 0-10 0 0,0 0 26 0 0,0 0 0 0 0,4 1-26 0 0,-8 0 1 0 0,-2-1 4 0 0,-1 0 0 0 0,1 0-1 0 0,0 1 1 0 0,0 0 0 0 0,-1 0-1 0 0,2 0-4 0 0,2 1 25 0 0,3-2-14 0 0,-5-1 24 0 0,1 0 68 0 0,8 4-30 0 0,-11 0-31 0 0,0 6-31 0 0,-2-8-68 0 0,0 1 1 0 0,0-1-1 0 0,-1 0 0 0 0,1 1 1 0 0,0-1-1 0 0,-1 0 0 0 0,1 1 1 0 0,-1-1-1 0 0,1 0 0 0 0,-1 0 1 0 0,0 1-1 0 0,1-1 0 0 0,-1 0 1 0 0,0 0-1 0 0,0 0 57 0 0,-1 2-466 0 0,0-1-1 0 0,0 0 1 0 0,0 0 0 0 0,0 0-1 0 0,0 0 1 0 0,-2 1 466 0 0,-12 6-7840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75 3012 2303 0 0,'0'0'343'0'0,"0"0"597"0"0,0 0 256 0 0,0 0 55 0 0,0 0-71 0 0,0 0-347 0 0,0 0-156 0 0,0 0-33 0 0,0 0-21 0 0,0 0-74 0 0,0 0-34 0 0,0 0-10 0 0,0 0-37 0 0,0 0-152 0 0,0 0-69 0 0,0 0-14 0 0,0 0-9 0 0,0 0-34 0 0,0 0-20 0 0,1-1-2 0 0,1-1-80 0 0,-1 1-1 0 0,1-1 0 0 0,-1 0 1 0 0,1 0-1 0 0,-1 0 0 0 0,1-1 0 0 0,-1 1 1 0 0,0 0-1 0 0,0-1 0 0 0,0 1 1 0 0,0 0-1 0 0,0-2-87 0 0,3-8 342 0 0,0-1 0 0 0,-1-1-342 0 0,0 0 284 0 0,17-74 818 0 0,-4 30-780 0 0,-4 7-89 0 0,-2 6 276 0 0,9-23-509 0 0,-6 26 143 0 0,19-61 162 0 0,4-33 476 0 0,-22 62-591 0 0,2-11 23 0 0,-12 65-75 0 0,1 0 0 0 0,-2-1 1 0 0,0 1-1 0 0,-1-8-138 0 0,5-41 271 0 0,-1 8-125 0 0,-2-5-146 0 0,3 0 64 0 0,-5 30-42 0 0,0 11 20 0 0,-1-6-42 0 0,-2-3 0 0 0,-2-28 0 0 0,-1-3 40 0 0,1-37-40 0 0,1-19 24 0 0,-1 27-24 0 0,1 35 0 0 0,-6-56 27 0 0,3 60 10 0 0,2-36-37 0 0,2 61 0 0 0,1 5 0 0 0,1-10 0 0 0,0-9 0 0 0,-2 1 0 0 0,-3-33 0 0 0,1 34 0 0 0,1 22 19 0 0,0 0-1 0 0,-1 0 0 0 0,-1 1 1 0 0,0 0-1 0 0,-6-18-18 0 0,1 11 39 0 0,0 1 0 0 0,-1 0-1 0 0,-13-22-38 0 0,9 20 57 0 0,3 4 92 0 0,-14-19-149 0 0,-71-113 280 0 0,72 118-270 0 0,6 7-26 0 0,-17-19 16 0 0,34 48-86 0 0,1 1-45 0 0,0 0-12 0 0,0 0-219 0 0,0 0-920 0 0,0 0-394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0:54.913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266 114 2303 0 0,'1'-2'370'0'0,"3"-7"708"0"0,-3 6 306 0 0,-1 3 66 0 0,0 0-120 0 0,0 0-551 0 0,1-2-239 0 0,3-8-48 0 0,-3 8-5 0 0,-1 2 19 0 0,0 0 6 0 0,0 0 0 0 0,0 0-8 0 0,0 0-33 0 0,0 0-14 0 0,0 0-1 0 0,0 0-33 0 0,0 0-139 0 0,-2 2-57 0 0,-19 22 164 0 0,9-12-174 0 0,1 1-1 0 0,0 0 0 0 0,1 1 1 0 0,-8 14-217 0 0,2 7 342 0 0,1 0 0 0 0,2 0 1 0 0,-4 20-343 0 0,-23 111 902 0 0,20-64-54 0 0,1 39-848 0 0,-2 11 235 0 0,-5 51-33 0 0,22-159-91 0 0,3 1-1 0 0,2-1 0 0 0,3 25-110 0 0,-2-55 52 0 0,1-1 0 0 0,0 1 0 0 0,1-1-1 0 0,0 0 1 0 0,1 0 0 0 0,1 0 0 0 0,0 0 0 0 0,0-1 0 0 0,2 0-1 0 0,5 7-51 0 0,-1-3 58 0 0,1-1-1 0 0,0 0 1 0 0,1-1-1 0 0,1-1 0 0 0,0 0 1 0 0,1-1-1 0 0,1 0-57 0 0,-4-3 41 0 0,0 1-4 0 0,0-1 1 0 0,1-1-1 0 0,1 0 0 0 0,0-1 0 0 0,13 5-37 0 0,-11-7 90 0 0,0 0 1 0 0,0-1 0 0 0,17 1-91 0 0,-24-5 40 0 0,0 1 1 0 0,0-1-1 0 0,0-1 1 0 0,0 1 0 0 0,0-2-1 0 0,-1 1 1 0 0,7-3-41 0 0,0-1 46 0 0,0-2 1 0 0,0 1-1 0 0,-1-2 0 0 0,0 0 1 0 0,13-9-47 0 0,15-14 128 0 0,7-8-128 0 0,-31 23 33 0 0,24-19 13 0 0,-2-1 0 0 0,-2-3 0 0 0,-1-1 0 0 0,-2-1 0 0 0,3-9-46 0 0,46-75 63 0 0,-67 93-39 0 0,0 0 0 0 0,-2-2-1 0 0,-1-1-23 0 0,11-39 107 0 0,5-27-107 0 0,14-78 158 0 0,-9 35 45 0 0,-3-12 7 0 0,-22 98-124 0 0,22-125 162 0 0,-21 114-172 0 0,-10 50-64 0 0,-2 14-542 0 0,0 0 1699 0 0,0-2-3317 0 0,0-8-4001 0 0,0 15-433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219 1 1839 0 0,'-1'1'283'0'0,"-6"3"2311"0"0,-1 1 0 0 0,-7 1-2594 0 0,14-5 324 0 0,-5 1 289 0 0,-37 9 1241 0 0,32-9-1821 0 0,4-1 160 0 0,0-1 0 0 0,1-1 0 0 0,-1 0 0 0 0,1 0 0 0 0,-1 0 0 0 0,0-1-193 0 0,-1-1 156 0 0,0 2 0 0 0,-1-1-1 0 0,-3 1-155 0 0,-4 1 80 0 0,6 0-80 0 0,8 1 0 0 0,2-1 0 0 0,0 0 0 0 0,-1 0 0 0 0,1 0 0 0 0,0 0 0 0 0,-1 0 0 0 0,1 0 0 0 0,0 0 0 0 0,-1 0 0 0 0,1 0 0 0 0,-1-1 0 0 0,1 1 0 0 0,0 0 0 0 0,-1 0 0 0 0,1 0 0 0 0,0 0 0 0 0,0-1 0 0 0,-1 1 0 0 0,1 0 0 0 0,0 0 0 0 0,-1-1 0 0 0,-3-1-21 0 0,3 1-99 0 0,1 1-77 0 0,0 0-25 0 0,0 0-10 0 0,0 0-34 0 0,-2-5-143 0 0,2 3-3740 0 0,0 2 1469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2915 6335 0 0,'0'0'290'0'0,"0"0"-9"0"0,0 0-108 0 0,0 0 222 0 0,0 0 110 0 0,0 0 27 0 0,0 0-5 0 0,0 0-38 0 0,0 0-10 0 0,0 0-6 0 0,0 0-10 0 0,0 0-38 0 0,0 0-10 0 0,0 0-6 0 0,0 0-25 0 0,0 0-100 0 0,0 0-41 0 0,0 0-10 0 0,1-1-11 0 0,6-12 132 0 0,0 0 1 0 0,0-4-355 0 0,11-19 501 0 0,-3 5-191 0 0,0-1-1 0 0,-2-1 0 0 0,1-6-309 0 0,14-34 311 0 0,22-68-32 0 0,-22 42 128 0 0,-2-2 0 0 0,6-56-407 0 0,-1-43 1052 0 0,6-65-428 0 0,-17 85-190 0 0,-13 81-133 0 0,-4-1 0 0 0,-3 1 0 0 0,-3-1 0 0 0,-6-28-301 0 0,-9-125 245 0 0,11 155-64 0 0,-4-13-181 0 0,6 76 78 0 0,-2 0-1 0 0,0 1 0 0 0,-6-18-77 0 0,-6-6 232 0 0,-13-30-232 0 0,5 5 0 0 0,15 46 0 0 0,9 29 0 0 0,1 0 0 0 0,-1 0 0 0 0,-1 0 0 0 0,1 1 0 0 0,-1 0 0 0 0,0 0 0 0 0,-3-5 0 0 0,2 8-29 0 0,5 3-120 0 0,-6-2-1774 0 0,6 3 424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2589 919 0 0,'0'0'296'0'0,"0"0"908"0"0,0 0 402 0 0,0 0 80 0 0,0 0-155 0 0,0 0-694 0 0,0 0-301 0 0,0 0-65 0 0,0 0-35 0 0,0 0-91 0 0,0 0-38 0 0,0 0-10 0 0,0 0-7 0 0,0 0-30 0 0,0 0-18 0 0,0 0-2 0 0,0 0-5 0 0,1 1-23 0 0,3 0-100 0 0,-1 0 1 0 0,1 0-1 0 0,-1 0 0 0 0,1-1 0 0 0,-1 1 1 0 0,1-1-1 0 0,0 0 0 0 0,-1-1 1 0 0,1 1-1 0 0,2-2-112 0 0,1 1 69 0 0,0 0 34 0 0,1 0 0 0 0,-1-1 1 0 0,0 0-1 0 0,1-1 0 0 0,-1 0 0 0 0,0-1 1 0 0,6-4-104 0 0,18-14 669 0 0,0-2 1 0 0,10-13-670 0 0,-29 26 154 0 0,-1-2-1 0 0,0 0 1 0 0,0-1 0 0 0,-1 0-1 0 0,0-1 1 0 0,-1 0-1 0 0,0-2-153 0 0,3-7 129 0 0,7-13 130 0 0,-2 0 0 0 0,6-19-259 0 0,-22 53 10 0 0,16-45 415 0 0,11-48-425 0 0,-16 42 403 0 0,-1-2 0 0 0,3-40-403 0 0,31-382 2048 0 0,-38 373-1846 0 0,-4 1 0 0 0,-3-1 0 0 0,-6-28-202 0 0,-10-89 338 0 0,-29-155-338 0 0,38 327 11 0 0,-1-5 42 0 0,-7-30-53 0 0,7 48 15 0 0,5 21 5 0 0,0 1 0 0 0,-1-1 0 0 0,-3-8-20 0 0,6 22 6 0 0,-1-4-15 0 0,0 0 1 0 0,0 1 0 0 0,0 0 0 0 0,-1 0 0 0 0,0-1 0 0 0,-1-1 8 0 0,3 6-94 0 0,1 1-153 0 0,0 0-660 0 0,0 0-291 0 0,0 0-60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2978 5063 0 0,'0'0'390'0'0,"0"0"-169"0"0,0 0 222 0 0,0 0 123 0 0,0 0 30 0 0,0 0-16 0 0,0 2-82 0 0,0 4-33 0 0,0-4-8 0 0,0-2-15 0 0,0 0-62 0 0,0 0-27 0 0,0 0-8 0 0,0 0-15 0 0,0 0-61 0 0,0 0-21 0 0,0 0-7 0 0,0 0-3 0 0,0 0-12 0 0,0 0-2 0 0,0 0 0 0 0,0 0-9 0 0,0 0-39 0 0,2 0-16 0 0,0 0-119 0 0,0-1 1 0 0,0 1-1 0 0,0-1 0 0 0,0 1 1 0 0,0-1-1 0 0,0 0 0 0 0,-1 0 0 0 0,1 0 1 0 0,0 0-1 0 0,0-1 0 0 0,-1 1 1 0 0,1 0-1 0 0,0-1 0 0 0,-1 0 1 0 0,1 0-1 0 0,-1 0-41 0 0,6-7 164 0 0,-1 0 0 0 0,1 0 0 0 0,-2-2-164 0 0,4-3 178 0 0,0-2 18 0 0,0 0 0 0 0,-1 0 0 0 0,2-8-196 0 0,18-52 380 0 0,-3 9-86 0 0,85-214 336 0 0,-42 118-444 0 0,-53 129-64 0 0,0 0-1 0 0,-2-2 0 0 0,-2 0 1 0 0,0 0-1 0 0,-2-1 0 0 0,1-11-121 0 0,0-10 312 0 0,-2-1-1 0 0,0-35-311 0 0,-3-41 303 0 0,2-24 71 0 0,0-107 343 0 0,-6 251-686 0 0,-1-105 319 0 0,-4 1 0 0 0,-5-1 0 0 0,-3 2 0 0 0,-10-41-350 0 0,17 128 95 0 0,-20-104 234 0 0,-5-18-94 0 0,27 138-233 0 0,-4-20 70 0 0,0 1 0 0 0,-2 0-1 0 0,-6-17-71 0 0,10 40 20 0 0,0 0 0 0 0,0 0-1 0 0,-1 1 1 0 0,-1-1 0 0 0,1 2 0 0 0,-3-4-20 0 0,0 3-236 0 0,8 10 77 0 0,1 0-174 0 0,0 0-728 0 0,0 0-321 0 0,0 1-1002 0 0,-1 6-3752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50 2310 2759 0 0,'0'0'126'0'0,"0"0"318"0"0,0 0 1254 0 0,0 0 550 0 0,0 0 110 0 0,0 0-230 0 0,1 0-1036 0 0,13 8 584 0 0,-13-8-1275 0 0,3-1-125 0 0,3-1 241 0 0,-1 0 0 0 0,1-1 0 0 0,5-3-517 0 0,-10 4 77 0 0,0 1-1 0 0,0-1 1 0 0,0 1-1 0 0,0-1 0 0 0,0 0 1 0 0,-1 0-1 0 0,1 0 1 0 0,0 0-1 0 0,-1 0 1 0 0,0-1-1 0 0,1 1 1 0 0,-1 0-1 0 0,1-3-76 0 0,1-4 161 0 0,0 0-1 0 0,0 0 0 0 0,-1-1 1 0 0,0 0-1 0 0,0 1 1 0 0,0-1-1 0 0,-1 0 1 0 0,0-8-161 0 0,-1-15 696 0 0,-2-33-696 0 0,1 37 140 0 0,-3-53 208 0 0,-1-15 144 0 0,4-14-492 0 0,12-110 384 0 0,9 1-158 0 0,8-121 83 0 0,-24 257-98 0 0,-4 0 1 0 0,-2 0-1 0 0,-4-7-211 0 0,-1 24 237 0 0,-3 0 0 0 0,-2 0 0 0 0,-14-48-237 0 0,-8-8 146 0 0,24 96-106 0 0,0 0-1 0 0,-1 0 0 0 0,-4-6-39 0 0,5 14-264 0 0,-1 0 0 0 0,0 1 0 0 0,-8-9 264 0 0,18 26-453 0 0,1 1-762 0 0,0 0-333 0 0,0 0-68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493 2878 4143 0 0,'0'0'319'0'0,"0"0"-14"0"0,0 0 723 0 0,0 0 336 0 0,1-1 68 0 0,5-9-425 0 0,-1 0 0 0 0,0 0-1 0 0,-1-1 1 0 0,1 0 0 0 0,-2 0-1 0 0,4-11-1006 0 0,0-10 862 0 0,-1-1 1 0 0,0-17-863 0 0,5-67 1091 0 0,-2 15-211 0 0,-2 31-355 0 0,6-46 230 0 0,14-143 35 0 0,-21 168-659 0 0,-3 0 1 0 0,-3-1-1 0 0,-6-58-131 0 0,-15-38 257 0 0,18 161-159 0 0,-10-58 592 0 0,-13-48-690 0 0,-25-82 606 0 0,39 165-473 0 0,-17-61 498 0 0,-3 3 1 0 0,-26-60-632 0 0,-24-29 685 0 0,64 160-540 0 0,-2 0 1 0 0,-1 1-1 0 0,-21-28-145 0 0,31 50 69 0 0,0 2 1 0 0,0-1-1 0 0,-1 2 0 0 0,0 0 1 0 0,-8-4-70 0 0,15 11-339 0 0,0 1 1 0 0,-1 1 0 0 0,0 0 0 0 0,0 0-1 0 0,0 0 1 0 0,0 1 0 0 0,0 0 0 0 0,0 0-1 0 0,0 1 1 0 0,0 0 0 0 0,0 0-1 0 0,-1 1 1 0 0,1 0 0 0 0,-6 2 338 0 0,-5 2-7563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1985 5151 0 0,'0'0'234'0'0,"1"-1"-10"0"0,6-2-175 0 0,-2 1 44 0 0,0-1-1 0 0,0 2 0 0 0,2-1-92 0 0,-1-1 197 0 0,1 1 0 0 0,-1-1 0 0 0,0 0 0 0 0,0 0 0 0 0,1-2-197 0 0,6-3 134 0 0,-5 3-49 0 0,1-1-1 0 0,-1 0 1 0 0,-1-1-1 0 0,1 0 1 0 0,2-3-85 0 0,6-9 362 0 0,11-16-362 0 0,10-12 413 0 0,-15 21 256 0 0,4-10-669 0 0,16-21 410 0 0,33-33-410 0 0,-27 33 292 0 0,14-23-292 0 0,-35 39 21 0 0,-1-2-1 0 0,-1-2 0 0 0,-1-1 1 0 0,2-11-21 0 0,55-138 351 0 0,-40 97-6 0 0,59-123-65 0 0,-65 152-181 0 0,3 2 0 0 0,6-2-99 0 0,-15 24 15 0 0,100-154 43 0 0,-6-12-1047 0 0,-96 159-2599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 1992 2847 0 0,'0'0'132'0'0,"0"0"26"0"0,0 0 43 0 0,0 0 20 0 0,0 0 3 0 0,0 0-12 0 0,0 0-50 0 0,0 0-24 0 0,0 0-2 0 0,0 0-9 0 0,0 0-40 0 0,-1 1-21 0 0,-3 2-2 0 0,-1 4 6 0 0,2-2-2 0 0,1-1 0 0 0,0 2 1 0 0,0-1-1 0 0,1 0 0 0 0,-1 0 0 0 0,1 1 1 0 0,-1 0-69 0 0,-3 13 484 0 0,4-11 151 0 0,1-6-499 0 0,0-1 293 0 0,0-1 9 0 0,0 0 22 0 0,0 0 10 0 0,0 0 2 0 0,0 0-4 0 0,1 0-349 0 0,0 0-1 0 0,0-1 0 0 0,1 0 1 0 0,-1 1-1 0 0,0-1 0 0 0,0 0 1 0 0,0 0-1 0 0,0 1 1 0 0,1-1-1 0 0,-1-1-118 0 0,2 0 164 0 0,3-5 141 0 0,1 0 0 0 0,2-3-305 0 0,4-5 101 0 0,10-12 130 0 0,20-30-231 0 0,-9 12 48 0 0,115-168 168 0 0,-99 134 284 0 0,-3-3 0 0 0,-2-2 0 0 0,2-15-500 0 0,145-376 1812 0 0,-156 379-1615 0 0,120-321 326 0 0,-131 345-1089 0 0,-3-1 0 0 0,-2-1 0 0 0,6-48 566 0 0,-24 112-1060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 2140 4607 0 0,'-1'1'208'0'0,"0"1"-83"0"0,-7 8-10 0 0,-9 10 972 0 0,12-14-635 0 0,4-5 379 0 0,1-1-43 0 0,0 0-212 0 0,0 0-96 0 0,0 0-22 0 0,0 0 2 0 0,0 0 16 0 0,0 0 4 0 0,2-1 0 0 0,3-4-221 0 0,1-1-1 0 0,0 0 0 0 0,-1 0 1 0 0,0-1-1 0 0,0 0 1 0 0,0-2-259 0 0,11-13 304 0 0,96-141 297 0 0,17-52 118 0 0,-88 139 536 0 0,31-77-1255 0 0,38-117 1622 0 0,20-74-635 0 0,69-238-474 0 0,-191 555-554 0 0,-1 0 1 0 0,-1 0-1 0 0,-1-1 0 0 0,-1 0 0 0 0,-1 0 1 0 0,-1-1-1 0 0,0-11 41 0 0,-2 22-1373 0 0,1 1 1 0 0,2-11 1372 0 0,-2 18-1738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1791 6591 0 0,'0'0'299'0'0,"0"1"-4"0"0,-11 25-79 0 0,11-24 288 0 0,0-2 169 0 0,0 0 30 0 0,0 0-11 0 0,0 0-78 0 0,0 0-35 0 0,0 0-10 0 0,0 0-18 0 0,0 0-72 0 0,0-1-422 0 0,1 1 1 0 0,-1 0 0 0 0,1 0 0 0 0,-1-1 0 0 0,1 1 0 0 0,-1 0-1 0 0,0-1 1 0 0,1 1 0 0 0,-1-1 0 0 0,1 1 0 0 0,-1-1-1 0 0,0 1 1 0 0,1-1-58 0 0,1-1 139 0 0,25-28 391 0 0,-1-1 0 0 0,-1-2 0 0 0,5-12-530 0 0,-7 13 250 0 0,61-103 471 0 0,-26 39-258 0 0,-4 11 247 0 0,-3-3-1 0 0,-3-3 0 0 0,-1-8-709 0 0,-11 12 667 0 0,-3-2 0 0 0,12-54-667 0 0,41-191 493 0 0,-47 153-400 0 0,-25 111-117 0 0,-7 31-350 0 0,-5 24-508 0 0,1 0-1 0 0,1 0 0 0 0,0-2 883 0 0,2-4-4454 0 0,0 1-1262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0:55.945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268 17 2759 0 0,'-1'-2'207'0'0,"0"-5"-22"0"0,1 6 555 0 0,0 1 228 0 0,0 0 38 0 0,0 0-58 0 0,0 0-278 0 0,-2-1-118 0 0,-5-4-28 0 0,6 4-22 0 0,1 1-80 0 0,-2 2-35 0 0,-1 2-199 0 0,0 0-1 0 0,0 1 1 0 0,0-1 0 0 0,1 1-1 0 0,-1-1 1 0 0,1 1-1 0 0,0 0 1 0 0,0 2-188 0 0,-4 11 914 0 0,-2 15-914 0 0,-59 328 3553 0 0,56-295-3098 0 0,-3 22 40 0 0,-11 59 256 0 0,4-53-387 0 0,-49 252 1268 0 0,67-329-1556 0 0,1 0 0 0 0,0 15-76 0 0,1-17 24 0 0,0-1-40 0 0,1-12-74 0 0,0-2-61 0 0,0 0-17 0 0,0 0-171 0 0,3-1-690 0 0,2-3 147 0 0,0 0-1 0 0,-1 0 1 0 0,1-1 0 0 0,1-2 882 0 0,7-10-5414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1861 4607 0 0,'0'0'354'0'0,"0"2"-233"0"0,-8 24 791 0 0,7-25 99 0 0,1-1 49 0 0,0 0-56 0 0,0 0-278 0 0,0 0-118 0 0,0 0-28 0 0,2 0-433 0 0,-1-1 0 0 0,0 1-1 0 0,0-1 1 0 0,1 0-1 0 0,-1 1 1 0 0,0-1 0 0 0,0 0-1 0 0,0 0 1 0 0,1-1-147 0 0,2-2 271 0 0,1 0-11 0 0,0 0 1 0 0,0-1-1 0 0,0 0 1 0 0,0 0-1 0 0,2-4-260 0 0,5-10 447 0 0,2-3-447 0 0,-3 5 211 0 0,116-172 1340 0 0,-55 86-1013 0 0,-38 52-291 0 0,46-69 373 0 0,-73 107-546 0 0,29-49 936 0 0,24-53-1010 0 0,-10-4 571 0 0,7-33-571 0 0,37-127 735 0 0,-45 128-584 0 0,10-7-95 0 0,-23 64-74 0 0,-23 58-1058 0 0,2 0 0 0 0,1 2 1 0 0,14-24 1075 0 0,-19 40-1267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 2021 3679 0 0,'0'0'284'0'0,"-1"2"-186"0"0,-2 4 63 0 0,3-4 620 0 0,0-2 269 0 0,0 0 50 0 0,-1 0-909 0 0,1 1 0 0 0,0-1 1 0 0,0 0-1 0 0,0 0 1 0 0,0 0-1 0 0,-1 0 0 0 0,1 1 1 0 0,0-1-1 0 0,0 0 1 0 0,-1 0-1 0 0,1 0 0 0 0,0 0 1 0 0,0 0-1 0 0,0 0 1 0 0,-1 0-1 0 0,1 0 0 0 0,0 0 1 0 0,0 0-1 0 0,-1 0 0 0 0,1 0 1 0 0,0 0-1 0 0,0 0 1 0 0,-1 0-1 0 0,1 0-191 0 0,0-6 183 0 0,-1 0-1 0 0,1 0 1 0 0,1 0 0 0 0,-1 0 0 0 0,1 0-1 0 0,-1 0 1 0 0,1 1 0 0 0,0-1-1 0 0,1 0 1 0 0,1-5-183 0 0,4-10 196 0 0,1-1 1 0 0,2-2-197 0 0,-7 18 117 0 0,47-107 875 0 0,23-58 371 0 0,-42 93-867 0 0,40-106 527 0 0,11-47-126 0 0,-21 54-386 0 0,15-36-45 0 0,54-141-148 0 0,-104 284-300 0 0,13-36-23 0 0,3-13-1015 0 0,-32 93-104 0 0,-2 2-876 0 0,-1 1-3931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2250 4607 0 0,'0'0'354'0'0,"0"0"-92"0"0,0 0 484 0 0,2 0 234 0 0,3 0-541 0 0,0-1 0 0 0,1 1 0 0 0,-1-1 1 0 0,0 0-1 0 0,0-1 0 0 0,0 0 0 0 0,0 0 1 0 0,0 0-1 0 0,4-3-439 0 0,13-11 379 0 0,0 0 0 0 0,-1-2 0 0 0,0-2 0 0 0,-2 0 0 0 0,10-12-379 0 0,-3-2 259 0 0,0-1 0 0 0,-2-2 0 0 0,8-16-259 0 0,-8 7 615 0 0,-1-2 0 0 0,4-13-615 0 0,35-103 1342 0 0,-43 114-957 0 0,13-41 627 0 0,0-14-1012 0 0,40-141 723 0 0,32-115-270 0 0,-42 118-225 0 0,-43 155 64 0 0,8-72-292 0 0,-2-73 280 0 0,-24 198-314 0 0,-1 21-2922 0 0,0 8 137 0 0,0 5-3076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2230 3093 1375 0 0,'0'1'107'0'0,"0"6"512"0"0,-1-1 0 0 0,0 1 0 0 0,0-1 0 0 0,-1 6-619 0 0,-3 15 2057 0 0,2 11-613 0 0,3-36-1248 0 0,-1 0-4 0 0,-2 17 221 0 0,-2 6 414 0 0,5-23-643 0 0,-1-1 3 0 0,1-1-106 0 0,0 0 1 0 0,0 1-1 0 0,0-1 1 0 0,-1 0-1 0 0,1 0 1 0 0,0 0-1 0 0,0 0 0 0 0,0 0 1 0 0,0 0-1 0 0,0 0 1 0 0,0 1-1 0 0,0-1 1 0 0,0 0-1 0 0,0 0 0 0 0,0 0 1 0 0,0 0-1 0 0,0 0 1 0 0,0 1-1 0 0,0-1 1 0 0,0 0-1 0 0,0 0 0 0 0,0 0 1 0 0,0 0-1 0 0,0 1 1 0 0,0-1-1 0 0,0 0 1 0 0,0 0-1 0 0,0 0 0 0 0,0 0 1 0 0,0 0-1 0 0,0 1 1 0 0,0-1-1 0 0,0 0 1 0 0,0 0-1 0 0,0 0 1 0 0,0 0-1 0 0,0 0 0 0 0,0 1 1 0 0,0-1-82 0 0,5-1 2725 0 0,-4 0-3533 0 0,1 1 916 0 0,-2 0 16 0 0,0 0 4 0 0,2-1 0 0 0,15-12 256 0 0,-13 10-266 0 0,1 0-26 0 0,0 0 92 0 0,2-2-45 0 0,-1 0 1 0 0,1-1 0 0 0,-1 0 0 0 0,0 0 0 0 0,1-2-140 0 0,1-1 125 0 0,-6 6-65 0 0,1 0 0 0 0,-1 0 1 0 0,0-1-1 0 0,0 1 0 0 0,1-3-60 0 0,2-3 111 0 0,-3 6-58 0 0,-1 0 0 0 0,1-1 0 0 0,0 0 0 0 0,0-1-53 0 0,-1 2 29 0 0,0 0 1 0 0,1-1-1 0 0,-1 2 0 0 0,2-3-29 0 0,8-16 217 0 0,15-38 31 0 0,-5 11-8 0 0,-15 36-148 0 0,-2 0-1 0 0,1 0 1 0 0,-1-1-1 0 0,0 0 0 0 0,-1 0 1 0 0,-1-1-1 0 0,2-6-91 0 0,-3 13 48 0 0,0 0 0 0 0,0 1 0 0 0,1 0 0 0 0,1-5-48 0 0,3-9 80 0 0,0-7 30 0 0,-5 20-69 0 0,7-30 78 0 0,-4 16-49 0 0,0 0-8 0 0,-1 0 0 0 0,2-19-62 0 0,-6 36 2 0 0,4-10 40 0 0,-2 8-15 0 0,5-30 82 0 0,0-5 53 0 0,-2 3-77 0 0,-2 26-39 0 0,0 0 0 0 0,-1-1 1 0 0,1-7-47 0 0,-2 13 28 0 0,1 1 1 0 0,0-1 0 0 0,0 0-1 0 0,2-2-28 0 0,2-18 99 0 0,-2-1-35 0 0,6-41 152 0 0,3 2 67 0 0,-8 42-205 0 0,12-54 46 0 0,-12 54-112 0 0,-1 12 32 0 0,-1 4-9 0 0,0-1 0 0 0,1-11-35 0 0,3-13 163 0 0,2-4-163 0 0,-2 9 45 0 0,1 0 30 0 0,-7 26-72 0 0,1 1-1 0 0,-1 0 1 0 0,1-1-1 0 0,-1 1 1 0 0,1-1-1 0 0,-1 1 1 0 0,0-1-3 0 0,2-21 53 0 0,-1 18-49 0 0,-1 0 0 0 0,1 0 1 0 0,-1 0-1 0 0,-1 0 0 0 0,1-4-4 0 0,-1-10 54 0 0,1 11-24 0 0,0-1 1 0 0,1 0-1 0 0,1-9-30 0 0,-1 8 19 0 0,0 0 0 0 0,0-4-19 0 0,-1 12 11 0 0,0 0-1 0 0,0 0 0 0 0,0 0 1 0 0,1 0-1 0 0,-1 1 1 0 0,1-1-1 0 0,-1 0 0 0 0,2-1-10 0 0,0-3 14 0 0,-1 0-1 0 0,0 1 0 0 0,1-1 0 0 0,-2-1-13 0 0,2 0 35 0 0,-2 1 1 0 0,1-1-1 0 0,-1 0 0 0 0,0-2-35 0 0,0 1 3 0 0,0-14 69 0 0,0 0-1 0 0,-1-67 99 0 0,2 41-148 0 0,-1 37 20 0 0,1-6-29 0 0,-1 8-17 0 0,-1-11 59 0 0,0 9 24 0 0,0-1 0 0 0,-3-11-79 0 0,-2-8 97 0 0,0-27 35 0 0,4 43-128 0 0,0-1 21 0 0,0 0-1 0 0,1-10-24 0 0,-1-10 11 0 0,1 30-11 0 0,0 0 0 0 0,0 1 0 0 0,0-1 0 0 0,-1-1 0 0 0,0-6 0 0 0,0 0 5 0 0,-7-55 43 0 0,0 8-37 0 0,8 56-11 0 0,-3-22 0 0 0,4 23 0 0 0,-15-63 11 0 0,13 63 31 0 0,1 1-30 0 0,-1-1 0 0 0,1 0 0 0 0,0 0 0 0 0,0 0-1 0 0,0-2-11 0 0,-1-2 16 0 0,-5-15-5 0 0,2 5 11 0 0,2 8-6 0 0,0 0-1 0 0,-3-8-15 0 0,-2-3 30 0 0,-1-2 4 0 0,3 13-19 0 0,3 6-5 0 0,1-1 0 0 0,-1 0 0 0 0,1 0-1 0 0,0 0 1 0 0,0-1-10 0 0,-10-25 0 0 0,9 24 3 0 0,-1 0 0 0 0,0 0 0 0 0,0 0 1 0 0,-1-1-4 0 0,-3-3 51 0 0,0-2-51 0 0,1 3 0 0 0,-6-4 0 0 0,8 7 0 0 0,3 4 0 0 0,-1 1 0 0 0,1-1 0 0 0,0 1 0 0 0,-1 0 0 0 0,0 0 0 0 0,1 0 0 0 0,-1 0 0 0 0,-2-1 0 0 0,-3-3 0 0 0,-13-16 0 0 0,18 19 13 0 0,0 0-1 0 0,0 0 0 0 0,0-1 1 0 0,0 0-1 0 0,-1-1-12 0 0,4 4 1 0 0,-1-1-1 0 0,0 1 0 0 0,0 0 0 0 0,0 0 1 0 0,0 0-1 0 0,0 0 0 0 0,-1-1 0 0 0,-1 0 0 0 0,-25-23 0 0 0,25 22 0 0 0,-1-1 0 0 0,1 0 0 0 0,0 0 0 0 0,-1-1 0 0 0,2 0 0 0 0,-2-1 0 0 0,3 4 0 0 0,-8-9 0 0 0,-16-17 0 0 0,-8-7 0 0 0,27 29 0 0 0,0-1 0 0 0,0 1 0 0 0,1-1 0 0 0,-1-1 0 0 0,0-2 0 0 0,5 9 0 0 0,1 0 0 0 0,-1-1 0 0 0,0 1 0 0 0,1 0 0 0 0,-1 0 0 0 0,0 0 0 0 0,0 0 0 0 0,0 0 0 0 0,1 0 0 0 0,-1 1 0 0 0,0-1 0 0 0,0 0 0 0 0,0 0 0 0 0,0 1 0 0 0,0-1 0 0 0,-3-1 0 0 0,-9-12 0 0 0,12 12 0 0 0,0 1 0 0 0,-1-1 0 0 0,1 0 0 0 0,-1 1 0 0 0,1-1 0 0 0,-1 1 0 0 0,0-1 0 0 0,0 1 0 0 0,1 0 0 0 0,-1 0 0 0 0,0 0 0 0 0,0 0 0 0 0,0 1 0 0 0,-5-2 0 0 0,0-2 0 0 0,-6-8 0 0 0,11 9 0 0 0,-1 1 0 0 0,0-1 0 0 0,0 1 0 0 0,0 0 0 0 0,0 0 0 0 0,0 0 0 0 0,0 0 0 0 0,0 0 0 0 0,-1 1 0 0 0,-1-2 0 0 0,1 1 0 0 0,-1-1 0 0 0,1 0 0 0 0,-4-3 0 0 0,4 1 0 0 0,-1 2 0 0 0,0-1 0 0 0,-1 0 0 0 0,-2-2 0 0 0,4 3 0 0 0,0 1 0 0 0,1-1 0 0 0,-1 1 0 0 0,-3-2 0 0 0,-14-6 64 0 0,11 4-64 0 0,0 2 0 0 0,-2 2 0 0 0,-35-6 0 0 0,23 6 0 0 0,17 2 0 0 0,0 0 0 0 0,0-1 0 0 0,0-1 0 0 0,0 0 0 0 0,-1 0 0 0 0,1-1 0 0 0,3 1 0 0 0,0 1 0 0 0,0-1 0 0 0,0 1 0 0 0,0 0 0 0 0,-1 0 0 0 0,-1 0 0 0 0,-3 1 0 0 0,0-2 0 0 0,0 1 0 0 0,0-2 0 0 0,-5-2 0 0 0,-20-4 0 0 0,-27 2 0 0 0,-3-1 0 0 0,57 7 0 0 0,0 0 0 0 0,-1 0 0 0 0,1 1 0 0 0,-4 1 0 0 0,1 0 0 0 0,8-2 0 0 0,1 1 0 0 0,0-1 0 0 0,0 1 0 0 0,0-1 0 0 0,1 1 0 0 0,-1 0 0 0 0,0-1 0 0 0,0 1 0 0 0,0 0 0 0 0,0 0 0 0 0,0 0 0 0 0,0 0 0 0 0,0 0 0 0 0,-7 0 0 0 0,-10 3 0 0 0,15-2 0 0 0,-12-3 0 0 0,12 1 0 0 0,-11 0 0 0 0,4 1 0 0 0,-1 0 0 0 0,0 0 0 0 0,0 1 0 0 0,-1-2 0 0 0,9 0 0 0 0,-15 0 0 0 0,-5 1 0 0 0,22 0 0 0 0,-4-1 16 0 0,-1 1 0 0 0,0 0 0 0 0,0 0 0 0 0,-2 1-16 0 0,-23 8 0 0 0,20-6 0 0 0,2 3 0 0 0,4-3 0 0 0,-3 1 0 0 0,1 0 0 0 0,0 0 0 0 0,-5 1 0 0 0,12-5 0 0 0,-5 2 0 0 0,0 0 0 0 0,-1 0 0 0 0,1-1 0 0 0,-4 1 0 0 0,-4 0 0 0 0,10-1 0 0 0,0 2 0 0 0,1-1 0 0 0,-12 5 0 0 0,1-1 0 0 0,8-3 0 0 0,0-1 0 0 0,-1 1 0 0 0,1 0 0 0 0,-1 1 0 0 0,-2 1 0 0 0,0 0 0 0 0,-5 2 0 0 0,-2 2 0 0 0,13-9 0 0 0,1 1 0 0 0,0-1 0 0 0,0 1 0 0 0,0 0 0 0 0,0-1 0 0 0,0 1 0 0 0,0 0 0 0 0,-1 0 0 0 0,2 0 0 0 0,-1 0 0 0 0,-1 1 0 0 0,0 1 0 0 0,-3 1 0 0 0,0 0 0 0 0,0-1 0 0 0,-1 0 0 0 0,1 0 0 0 0,-2 0 0 0 0,-4 3 0 0 0,9-3 0 0 0,-1 0 0 0 0,-20 23 0 0 0,-9 4 0 0 0,21-19 0 0 0,9-7 0 0 0,-1-1 0 0 0,0-1 0 0 0,0 0 0 0 0,-8 9 0 0 0,-4 7 0 0 0,8-7 0 0 0,3-4 0 0 0,-12 20 0 0 0,11-21 0 0 0,-12 23 0 0 0,15-25 0 0 0,-10 17 0 0 0,-2 4 0 0 0,7-13 0 0 0,-6 7 0 0 0,9-15 0 0 0,1 1 0 0 0,0-1 0 0 0,0 1 0 0 0,0 0 0 0 0,0 0 0 0 0,1 0 0 0 0,-1 1 0 0 0,-5 14 0 0 0,-6 11 0 0 0,1-2 0 0 0,-1 9 0 0 0,9-24 0 0 0,3-10 0 0 0,0-3 0 0 0,1 1 0 0 0,0 0 0 0 0,0 0 0 0 0,0 1 0 0 0,0-1 0 0 0,0 0 0 0 0,0 0 0 0 0,1 1 0 0 0,-16 38 0 0 0,0-5 0 0 0,12-25 0 0 0,0 0 0 0 0,0-1 0 0 0,1 2 0 0 0,-1 5 0 0 0,3-13 0 0 0,-5 15 0 0 0,-7 21 0 0 0,9-29 0 0 0,-1 4 0 0 0,0 1 0 0 0,1 0 0 0 0,1 0 0 0 0,-7 22 0 0 0,-3 4 0 0 0,12-39 0 0 0,0 2 0 0 0,-1 1 0 0 0,0-1 0 0 0,0 1 0 0 0,-1-1 0 0 0,1 0 0 0 0,-3 3 0 0 0,4-6 0 0 0,-1 1 0 0 0,1 0 0 0 0,-1 0 0 0 0,1 0 0 0 0,-1 2 0 0 0,-6 18 0 0 0,-4 8 0 0 0,11-27 0 0 0,-3 9 0 0 0,1-7 0 0 0,-10 30 0 0 0,1 0 0 0 0,-6 27 0 0 0,12-41 0 0 0,-1 0 0 0 0,-6 12 0 0 0,3-6 0 0 0,-15 28 0 0 0,12-23 0 0 0,-6 10 0 0 0,-4 8 0 0 0,13-27 0 0 0,1 0 0 0 0,0 3 0 0 0,5-12 0 0 0,-5 17 0 0 0,-6 12 0 0 0,10-31 0 0 0,1 1 0 0 0,1-1 0 0 0,0 1 0 0 0,0-1 0 0 0,1 3 0 0 0,-1-4 0 0 0,-5 15 0 0 0,0-1 0 0 0,2 4 0 0 0,2-14 0 0 0,-5 14 0 0 0,2-7 0 0 0,-2 7 0 0 0,-11 25 0 0 0,18-50 0 0 0,-6 17 0 0 0,-1 8 0 0 0,-3 10 0 0 0,-1-3 0 0 0,2 2 0 0 0,1 0 0 0 0,-28 110 0 0 0,1-5 0 0 0,25-83 0 0 0,-2 29 0 0 0,-4 23 0 0 0,14-91 0 0 0,1 9 0 0 0,-3 15 0 0 0,-7 38 0 0 0,8-57 0 0 0,2 0 0 0 0,0 0 0 0 0,1 6 0 0 0,0 82 0 0 0,3-73 0 0 0,1 4 0 0 0,-1-12 0 0 0,0-18 0 0 0,0 1 0 0 0,1 7 0 0 0,1 1 109 0 0,-1 0-1 0 0,-1 6-108 0 0,0-15 23 0 0,1 10-74 0 0,-1-14 29 0 0,-1-1-1 0 0,1 9 23 0 0,-2 113 23 0 0,0-10 18 0 0,1 2-41 0 0,0-68 0 0 0,2-19 0 0 0,0-1 0 0 0,3 1 0 0 0,0-2 0 0 0,4 12 0 0 0,-4-21 0 0 0,2-2 0 0 0,1 2 0 0 0,7 26 0 0 0,-6-19 0 0 0,-4-19 0 0 0,-1 0 0 0 0,1 11 0 0 0,3 16 0 0 0,-2-10 0 0 0,1 25 0 0 0,-3-28 0 0 0,3 12 0 0 0,1 10 0 0 0,-6-38 0 0 0,1-1 0 0 0,0 1 0 0 0,1 1 0 0 0,1 4 0 0 0,1 6 0 0 0,5 18 0 0 0,1 12 0 0 0,-8-32 14 0 0,-1-4 23 0 0,1 0-1 0 0,-2 0 1 0 0,0 0-1 0 0,0 12-36 0 0,0 19 0 0 0,0-19 0 0 0,0-11 17 0 0,-1-15-9 0 0,-1 0 1 0 0,1-1 0 0 0,-1 1-1 0 0,0 0 1 0 0,1 2-9 0 0,-2 24 4 0 0,1-1 0 0 0,1 1 0 0 0,1 1-4 0 0,10 58 0 0 0,-4-34 0 0 0,12 91 0 0 0,-12-94 0 0 0,-3-24 0 0 0,0 14 0 0 0,-1 4 0 0 0,2-1 0 0 0,2 7 0 0 0,-4-27 0 0 0,3 12 0 0 0,-6-31 0 0 0,19 66 0 0 0,-13-48 0 0 0,-2-6 0 0 0,1 0 0 0 0,1-1 0 0 0,7 16 0 0 0,-10-26 0 0 0,5 10 0 0 0,9 15 0 0 0,-10-19 0 0 0,-1 0 0 0 0,4 11 0 0 0,-4-10 0 0 0,-2-4 13 0 0,-1-1 0 0 0,1 0 0 0 0,1 0-1 0 0,-1-1 1 0 0,5 5-13 0 0,23 25-144 0 0,26 23 144 0 0,-55-58 0 0 0,-1 1 0 0 0,0 0 0 0 0,2 2 0 0 0,-3-3 0 0 0,1 1 0 0 0,-1-1 0 0 0,1 0 0 0 0,0 0 0 0 0,0-1 0 0 0,2 3 0 0 0,10 5 0 0 0,-1 1 0 0 0,4 5 0 0 0,-8-8 0 0 0,-1 0 0 0 0,10 4 0 0 0,4 4 0 0 0,-3-3 0 0 0,13 6 0 0 0,5 3 0 0 0,-31-18 0 0 0,-4-3 0 0 0,0 0 0 0 0,1 1 0 0 0,-1-1 0 0 0,0 1 0 0 0,1 1 0 0 0,1 1 0 0 0,17 9 0 0 0,-18-11 0 0 0,14 5 0 0 0,5 4 0 0 0,-8-3 0 0 0,-2-3-3 0 0,-7-3 7 0 0,-1 1-1 0 0,1-1 1 0 0,-1 1-1 0 0,0 0 1 0 0,1 1-4 0 0,-3-1 26 0 0,1-1-1 0 0,-1-1 1 0 0,1 1 0 0 0,1 0-26 0 0,18 8 34 0 0,-8-5-34 0 0,0 0 0 0 0,0 0 0 0 0,12 2 0 0 0,-20-5 0 0 0,8 4-44 0 0,-9-3 21 0 0,-1-1-1 0 0,1-1 1 0 0,0 1 0 0 0,-1-1-1 0 0,1-1 1 0 0,2 1 23 0 0,-6-1 0 0 0,12 1 24 0 0,-1-1 0 0 0,1 0 0 0 0,-1-1 0 0 0,2-2-24 0 0,-5 1-22 0 0,0 0-1 0 0,-1-2 1 0 0,6-2 22 0 0,9-3-29 0 0,7-3 109 0 0,-20 9-83 0 0,0 0 0 0 0,-1-2 0 0 0,1 0 1 0 0,-1 0-1 0 0,0-1 0 0 0,6-5 3 0 0,10-11 65 0 0,4-4-65 0 0,-13 12 0 0 0,-13 11 0 0 0,8-7 0 0 0,9-5 0 0 0,-10 7 0 0 0,-5 3 0 0 0,1-2 0 0 0,2-1 0 0 0,10-11 0 0 0,-14 15 0 0 0,0 0 0 0 0,0-1 0 0 0,0 0 0 0 0,1-1 0 0 0,0-1 0 0 0,30-36 0 0 0,-20 22 0 0 0,-8 10 0 0 0,2 1-14 0 0,-5 4-6 0 0,1 0-1 0 0,-1-1 1 0 0,1 1-1 0 0,-1-2 21 0 0,-2 3 0 0 0,1 0 0 0 0,0 0 0 0 0,4-3 0 0 0,5-7 0 0 0,7-7 0 0 0,-14 16 0 0 0,-1 1 0 0 0,0-1 0 0 0,0 0 0 0 0,2-5 0 0 0,-3 4 4 0 0,2 0 0 0 0,-1 1 0 0 0,1-1 0 0 0,-1 1 0 0 0,1 1 0 0 0,6-4-4 0 0,-3 1-4 0 0,0 0 0 0 0,4-7 4 0 0,19-18-19 0 0,-22 23 20 0 0,0-1 0 0 0,0 0 0 0 0,7-12-1 0 0,-6 7 0 0 0,3-5 0 0 0,0-1 0 0 0,3-10 0 0 0,0 1 0 0 0,-9 16 0 0 0,4-7 0 0 0,1-7 0 0 0,2 2 0 0 0,4-7 0 0 0,-15 29 11 0 0,0-1-1 0 0,-1 0 1 0 0,0 0-1 0 0,0 0 1 0 0,1-5-11 0 0,3-5 19 0 0,0 3 7 0 0,0 0 0 0 0,2 0-26 0 0,3-7 20 0 0,-10 18-20 0 0,-1-1 0 0 0,0 0 0 0 0,1 1 0 0 0,0-1 0 0 0,0 1 0 0 0,0-1 0 0 0,2-1 0 0 0,47-70 0 0 0,-48 69 0 0 0,0 1 0 0 0,0-1 0 0 0,0 1 0 0 0,-1-1 0 0 0,2-2 0 0 0,0-2 0 0 0,65-110 0 0 0,-62 106 0 0 0,2 1 0 0 0,-1 0 0 0 0,1 1 0 0 0,1 0 0 0 0,6-6 0 0 0,-8 9 0 0 0,-1 0 0 0 0,5-8 0 0 0,7-8 0 0 0,34-37 0 0 0,-29 31 0 0 0,-19 24 0 0 0,-3 3 0 0 0,1 0 0 0 0,0-1 0 0 0,-1 0 0 0 0,3-4 0 0 0,-1 0 0 0 0,-1 5 0 0 0,6-12 0 0 0,-1 2 0 0 0,-1-1 0 0 0,8-10 0 0 0,6-11 0 0 0,-6 9 0 0 0,-8 13 0 0 0,11-13 0 0 0,-10 14 0 0 0,37-51 117 0 0,-33 46-111 0 0,-2 0 0 0 0,1-2-6 0 0,-1 2 0 0 0,0 0-1 0 0,4-3 1 0 0,12-10 0 0 0,-23 26 0 0 0,9-11 0 0 0,-3 7 0 0 0,-2 2-11 0 0,-5 5-238 0 0,-1 4-830 0 0,3 9-334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530 2836 2303 0 0,'-2'2'167'0'0,"-2"3"-98"0"0,-4 3 405 0 0,0 1 0 0 0,-1 3-474 0 0,8-11 1086 0 0,0 1 46 0 0,-3 5-111 0 0,3-6-506 0 0,1-1-218 0 0,0 0-45 0 0,-1 2-13 0 0,-4 3-14 0 0,4-3-8 0 0,1-2-1 0 0,0 0-18 0 0,0 0-78 0 0,0 0-31 0 0,0 0-8 0 0,0 0 7 0 0,0 0 35 0 0,0 0 18 0 0,0 0 3 0 0,0 0 8 0 0,0 0 35 0 0,0 0 18 0 0,0 0 3 0 0,0 0 3 0 0,0 0 10 0 0,0 0 3 0 0,0 0 0 0 0,0 0 7 0 0,0 0 29 0 0,1-1 17 0 0,5-4 3 0 0,-5 4-4 0 0,-1 1-17 0 0,2-1-10 0 0,14-10 471 0 0,-14 10-496 0 0,-1-1 0 0 0,3-3 120 0 0,1-1 0 0 0,-1 1 0 0 0,2-6-344 0 0,-3 5 202 0 0,0 1 0 0 0,-1-1 0 0 0,0 0-1 0 0,0-1 1 0 0,0 1 0 0 0,-1-1-202 0 0,8-39 828 0 0,-6 28-595 0 0,0-11 59 0 0,0-3 8 0 0,-1 18-127 0 0,0-1 1 0 0,-1 1-1 0 0,-1-6-173 0 0,2-15 296 0 0,-1 17-141 0 0,0 1 0 0 0,-1 0-1 0 0,-1-6-154 0 0,1 7 110 0 0,0-1-1 0 0,1-12-109 0 0,1-13 93 0 0,-3-27 34 0 0,3-98 170 0 0,5 62-59 0 0,-5-46 38 0 0,-3 101-58 0 0,-6-50-218 0 0,-2 15 132 0 0,4 53-78 0 0,-1-7 26 0 0,-2-26-21 0 0,-2-29 20 0 0,9 68-58 0 0,-1 1 76 0 0,0-11-97 0 0,-3-96 102 0 0,1 56-66 0 0,4 63-29 0 0,0 0 22 0 0,-1 0-1 0 0,-2-11-28 0 0,-1-5 59 0 0,0-15-59 0 0,3 17 34 0 0,-2 1 1 0 0,-2-4-35 0 0,-5-45 64 0 0,-22-96 64 0 0,27 134-128 0 0,4 23 0 0 0,-1 1 0 0 0,-2-3 0 0 0,-1-6 16 0 0,-1 1 0 0 0,-1 0 0 0 0,0 1 0 0 0,-3-3-16 0 0,-12-33 75 0 0,-21-52-22 0 0,34 91-40 0 0,0 1-1 0 0,-1 0 1 0 0,-1 1 0 0 0,1 0-1 0 0,-3-1-12 0 0,7 9 1 0 0,2 2-1 0 0,-1-1 0 0 0,-4-2 0 0 0,4 3 0 0 0,0 1 0 0 0,1-1 0 0 0,-4-5 0 0 0,-17-21 0 0 0,14 17 0 0 0,-7-10 0 0 0,12 16 0 0 0,0 0 0 0 0,0 1 0 0 0,-1 0 0 0 0,0 0 0 0 0,0 1 0 0 0,-2-1 0 0 0,-7-4 0 0 0,13 10 0 0 0,-4-3 0 0 0,0 0 0 0 0,-1 0 0 0 0,1 1 0 0 0,0 0 0 0 0,-3 1 0 0 0,3 0 0 0 0,-4-1 0 0 0,8 3 0 0 0,2 0 0 0 0,-1 1 0 0 0,1-1 0 0 0,-1 0 0 0 0,0 0 0 0 0,1 0 0 0 0,-1 0 0 0 0,1-1 0 0 0,-1 1 0 0 0,0-1 0 0 0,-9-1 0 0 0,2-1 0 0 0,-1 1 0 0 0,2-2-12 0 0,6 3-47 0 0,4 0 5 0 0,3-2 43 0 0,2-1 11 0 0,4-3-10 0 0,-8 7-13 0 0,0 0 3 0 0,-1 0 13 0 0,1-1 4 0 0,9 4 2 0 0,16 6-9 0 0,-27-8 5 0 0,0-1 0 0 0,0 0 0 0 0,0 1 0 0 0,-1-1 1 0 0,1 1-1 0 0,0-1 0 0 0,0 1 0 0 0,-1-1 0 0 0,1 1 1 0 0,0 0-1 0 0,0 0 5 0 0,3 3-1 0 0,15 11-7 0 0,-4-4-11 0 0,-1 0 1 0 0,0 2-1 0 0,9 10 19 0 0,15 23-32 0 0,-2 2 0 0 0,28 50 32 0 0,-51-76-7 0 0,-1 1 0 0 0,-1 1 0 0 0,3 11 7 0 0,26 77-34 0 0,-17-44 25 0 0,13 41 9 0 0,24 110 0 0 0,-24-60 0 0 0,2 50 0 0 0,-17-100 0 0 0,3 24 0 0 0,-7 8 0 0 0,-15-102 0 0 0,0 0 0 0 0,-2 25 0 0 0,-11 146 64 0 0,-13 54-64 0 0,17-209 0 0 0,-1 1 0 0 0,-5 13 0 0 0,4-25 0 0 0,-14 51 0 0 0,19-75 0 0 0,2-15 0 0 0,-2 8 0 0 0,-1-1 0 0 0,-2 5 0 0 0,1 0 0 0 0,3-5 0 0 0,3-11 0 0 0,0-3 0 0 0,0-8 0 0 0,2-13 0 0 0,3-22 0 0 0,37-339 0 0 0,-26 207 1 0 0,1-5-4 0 0,-8-1 69 0 0,-10 93-23 0 0,-9-83-43 0 0,-21-88 32 0 0,18 168 16 0 0,-8-53-43 0 0,-6-1-5 0 0,15 88 32 0 0,-4-3-32 0 0,10 40 8 0 0,-1 2 0 0 0,-1-1 0 0 0,0 1 0 0 0,-6-10-8 0 0,-9-17 39 0 0,13 27 7 0 0,0-1-1 0 0,-1 2 0 0 0,-6-9-45 0 0,0 6 78 0 0,0 1-1 0 0,-1 2 1 0 0,-19-17-78 0 0,29 30 1 0 0,1 0 0 0 0,-4-1-1 0 0,5 3-8 0 0,1 0 0 0 0,-1 0 1 0 0,-3-4 7 0 0,8 7-100 0 0,1 1 6 0 0,-1-1-128 0 0,-2-3-594 0 0,2 2-264 0 0,1 2-51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42 2263 4807 0 0,'0'0'216'0'0,"0"0"11"0"0,-1-2-82 0 0,1 1-8 0 0,-1 0-1 0 0,0 0 0 0 0,0 0 0 0 0,0 0 0 0 0,0 0 0 0 0,0 1 0 0 0,0-1 0 0 0,0 0 0 0 0,0 0 1 0 0,0 1-1 0 0,-1-1-136 0 0,1 1 346 0 0,1 0 6 0 0,0 0-1 0 0,-1 1-6 0 0,-5 3-1 0 0,5-2 0 0 0,0-1-5 0 0,-2 4 144 0 0,0 0 0 0 0,0 0 0 0 0,-2 5-483 0 0,4-8 204 0 0,1 0-4 0 0,-3 6 0 0 0,2-6 0 0 0,1-2 0 0 0,0 0 0 0 0,0 0 10 0 0,0 0 36 0 0,0 0 12 0 0,0 0 4 0 0,0 0 2 0 0,0 0 0 0 0,0 0 0 0 0,0 0 0 0 0,0 0-9 0 0,2-1-40 0 0,1-3-131 0 0,-1 0 1 0 0,1 1-1 0 0,-1-2 1 0 0,1 1-1 0 0,-1 0 1 0 0,0 0-1 0 0,1-5-84 0 0,13-36 235 0 0,-14 38-211 0 0,11-37 149 0 0,-2 7 20 0 0,0 1 0 0 0,2 1 0 0 0,6-9-193 0 0,73-139 561 0 0,-5 13-138 0 0,-65 120-126 0 0,14-47-297 0 0,-4 10 175 0 0,14-21 52 0 0,-8 17-54 0 0,-23 53-128 0 0,38-88 150 0 0,-21 45-57 0 0,-17 40-86 0 0,0-3 89 0 0,5-20-141 0 0,-8 21 152 0 0,13-28-152 0 0,-1 11 20 0 0,25-64 48 0 0,-41 102-29 0 0,10-17-39 0 0,2-6 14 0 0,13-28 27 0 0,-9 23-18 0 0,-12 22-1 0 0,-1 0-1 0 0,-1-1 0 0 0,0-3-21 0 0,12-50 0 0 0,-15 57 54 0 0,1-7-33 0 0,-8 29 22 0 0,0-4-33 0 0,2-1 1 0 0,-1 6 42 0 0,-4 10-19 0 0,-2 2-28 0 0,1 1 0 0 0,1 0 0 0 0,0 0 0 0 0,0 0 0 0 0,0 2-6 0 0,-2 17 0 0 0,1-1 0 0 0,-1 0 0 0 0,-2 0 0 0 0,-64 255 54 0 0,25-84-3 0 0,-7 28-28 0 0,33-158-23 0 0,-98 325 128 0 0,91-317-58 0 0,-3-2-1 0 0,-4 1-69 0 0,-36 84 112 0 0,10-19-43 0 0,31-86 4 0 0,-32 48-73 0 0,41-71-9 0 0,-4 6 73 0 0,-23 27-64 0 0,35-53-1 0 0,7-8 14 0 0,0 0 1 0 0,1 1 0 0 0,-1 0 0 0 0,0 2-14 0 0,0-1 21 0 0,3-4 22 0 0,-3 3-33 0 0,-2 2-10 0 0,1 0 0 0 0,0 2 0 0 0,1 1 0 0 0,1 0 0 0 0,0-1 0 0 0,0 0 0 0 0,4-10 0 0 0,0 1 0 0 0,0-1 0 0 0,0 0 0 0 0,0 1 0 0 0,0-1 0 0 0,-1 0 0 0 0,1 0 0 0 0,0 1 0 0 0,0-1 0 0 0,0 0 0 0 0,0 0 0 0 0,0 0 0 0 0,-1 1 0 0 0,1-1 0 0 0,0 0 0 0 0,0 0 0 0 0,0 0 0 0 0,-1 0 0 0 0,1 1 0 0 0,0-1 0 0 0,0 0 0 0 0,0 0 0 0 0,-1 0 0 0 0,1-1 0 0 0,0 0 0 0 0,0 0 0 0 0,0-1 0 0 0,0 1 0 0 0,0 0 0 0 0,1 0 0 0 0,-1 0 0 0 0,0 0 0 0 0,0 0 0 0 0,1-1 0 0 0,-1 1 0 0 0,7-20 0 0 0,-5 14 0 0 0,10-30 0 0 0,17-34 0 0 0,18-32 0 0 0,-43 96 0 0 0,71-147 0 0 0,-51 108 0 0 0,18-47 0 0 0,20-62 0 0 0,-12 29 0 0 0,104-237 211 0 0,-47 111-40 0 0,-41 88-98 0 0,-29 69-18 0 0,52-140 27 0 0,-62 161-60 0 0,14-41 20 0 0,-20 51-17 0 0,8-23 14 0 0,-12 32 25 0 0,-14 42-74 0 0,-1 4-56 0 0,-2 7-60 0 0,0 2-910 0 0,-2 2-3726 0 0,-4 5-1590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696 2294 1839 0 0,'0'0'83'0'0,"0"0"176"0"0,0-2 697 0 0,0-3 35 0 0,0 1 1 0 0,1 0-1 0 0,-1-1 1 0 0,2-2-992 0 0,1-17 827 0 0,-2 3-352 0 0,-1 4 62 0 0,1 0 0 0 0,1-3-537 0 0,5-40 1268 0 0,-2-1 0 0 0,-2-1 0 0 0,-4-55-1268 0 0,-1 81 479 0 0,-1-1 0 0 0,-1 1 0 0 0,-2 0 0 0 0,-2-6-479 0 0,0 11 415 0 0,-1 1 0 0 0,-10-26-415 0 0,-1-2 394 0 0,13 38-268 0 0,1-2 32 0 0,-2 0 0 0 0,0 1 0 0 0,-5-9-158 0 0,-81-165 775 0 0,71 148-611 0 0,-17-33 105 0 0,-18-25 30 0 0,50 87-187 0 0,-5-13-112 0 0,6 13 133 0 0,-8-15-133 0 0,5 15 29 0 0,1 0 0 0 0,1-1 0 0 0,1 0-1 0 0,0-1 1 0 0,0-1-29 0 0,-1-4 72 0 0,-9-20-72 0 0,9 24 28 0 0,1 0 0 0 0,-6-21-28 0 0,0-5 107 0 0,-10-23-107 0 0,11 35 7 0 0,2-1 0 0 0,0 0 0 0 0,-1-11-7 0 0,9 33 0 0 0,-2 0 0 0 0,1 0 0 0 0,-2 0 0 0 0,1 1 0 0 0,-2 0 0 0 0,1 0 0 0 0,-1 1 0 0 0,-7-11 0 0 0,10 17 0 0 0,0-1 0 0 0,0 0 0 0 0,0-1 0 0 0,1 3 0 0 0,0 0 0 0 0,0 0 0 0 0,-1 1 0 0 0,1-1 0 0 0,-1 1 0 0 0,-1-3 0 0 0,-1 0 0 0 0,0-1 0 0 0,1 1 0 0 0,0-1 0 0 0,-1 0 0 0 0,1 0 0 0 0,-1 1 0 0 0,0-1 0 0 0,-6-7-4 0 0,0 0 0 0 0,0-2 0 0 0,-1-4 4 0 0,11 20-58 0 0,1 1-8 0 0,1 2 53 0 0,1 1 0 0 0,-1 0 1 0 0,1-1-1 0 0,0 1 0 0 0,-1-1 13 0 0,5 6-10 0 0,-2-2 2 0 0,0-1 0 0 0,0 0 0 0 0,1 0 0 0 0,-1 0 0 0 0,1-1 1 0 0,0 1-1 0 0,1-1 8 0 0,3 3 1 0 0,-1 0-1 0 0,0 2 0 0 0,97 108-64 0 0,-88-96 46 0 0,-1 1-1 0 0,7 12 19 0 0,-7-10-16 0 0,12 19 3 0 0,-4-7 15 0 0,4 5-2 0 0,1-5 0 0 0,-8-11 0 0 0,-1 3 0 0 0,0 0 0 0 0,9 20 0 0 0,-7-5 0 0 0,-2 2 0 0 0,2 8 0 0 0,29 95 0 0 0,-33-89 0 0 0,-3 2 0 0 0,8 50 0 0 0,11 128 0 0 0,-9-58 100 0 0,5 45 40 0 0,-17-32-108 0 0,-11-127 168 0 0,-6 62-200 0 0,-14 80 560 0 0,4-121-352 0 0,10-70-127 0 0,-1 0 1 0 0,-3 9-82 0 0,5-18 13 0 0,-6 12-13 0 0,7-16 2 0 0,-1 1 1 0 0,1-1 0 0 0,0 0 0 0 0,0 2-3 0 0,-2 6 43 0 0,-1-1-33 0 0,0-2-10 0 0,0-1 0 0 0,5-9 0 0 0,0 0 0 0 0,0 0 0 0 0,0 0 0 0 0,0 0 0 0 0,0 0 0 0 0,0 0 0 0 0,0 0 0 0 0,0 0 0 0 0,0 0 0 0 0,0 0 0 0 0,0 0 0 0 0,0 0 0 0 0,0 0 0 0 0,0 0 0 0 0,0 0 0 0 0,0 0 0 0 0,0 0 0 0 0,0-1 0 0 0,0 1 0 0 0,0 0 0 0 0,0 0 0 0 0,0 0 0 0 0,0 0 0 0 0,0 0 0 0 0,0 0 0 0 0,0 0 0 0 0,0 0 0 0 0,-1 0 0 0 0,1 0 0 0 0,0 0 0 0 0,0 0 0 0 0,0 0 0 0 0,0 0 0 0 0,0 0 0 0 0,0 0 0 0 0,0 0 0 0 0,0 0 0 0 0,0 0 0 0 0,0 0 0 0 0,0 0 0 0 0,0 0 0 0 0,0 0 0 0 0,0 0 0 0 0,0 0 0 0 0,0 0 0 0 0,1-10 0 0 0,3-13 0 0 0,3-26 6 0 0,-1-1-1 0 0,-2-6-5 0 0,-2 19 43 0 0,13-167 5 0 0,-13 130 38 0 0,-3-58-86 0 0,-11-66 87 0 0,-19-106-87 0 0,18 211 64 0 0,-7-21-64 0 0,-31-142 53 0 0,31 141 11 0 0,-26-82-64 0 0,40 177 21 0 0,0 0 0 0 0,-2 1 0 0 0,0 0 0 0 0,0 1 1 0 0,-2 0-1 0 0,-1-1-21 0 0,-13-19 72 0 0,0 2 1 0 0,-6-4-73 0 0,17 25 1 0 0,1 2 0 0 0,-1-1 0 0 0,-2 1-1 0 0,-26-27-35 0 0,40 39-131 0 0,1 1-61 0 0,0 0-881 0 0,0-2-3652 0 0,1-9-1563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47.31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3011 5293 4863 0 0,'0'0'223'0'0,"1"2"-16"0"0,9 11-148 0 0,-9-11-22 0 0,0 0 229 0 0,-1-2 56 0 0,1 1 4 0 0,6 16 1641 0 0,-6-15-1599 0 0,-1-2-15 0 0,0 2-1 0 0,2 5-8 0 0,-2-5-34 0 0,0-2-20 0 0,0 2-2 0 0,0 6-1 0 0,0-5-7 0 0,0-3-7 0 0,0 0-1 0 0,0 0-1 0 0,0 0-6 0 0,0 0-1 0 0,0 0 0 0 0,0 0-12 0 0,0 0-49 0 0,0 0-19 0 0,0 0-7 0 0,0 0 2 0 0,0 0 12 0 0,0 0 7 0 0,2-2 2 0 0,3-3-101 0 0,-1 1 0 0 0,0-1 0 0 0,0 0 0 0 0,0 0 0 0 0,-1 0 0 0 0,0 0 0 0 0,0-1 0 0 0,1-2-99 0 0,5-13 622 0 0,5-15-622 0 0,-4 7 214 0 0,-2 4 366 0 0,4-17-580 0 0,0-1 270 0 0,57-184 724 0 0,-57 179-716 0 0,-2-1-1 0 0,-3-1 0 0 0,1-25-277 0 0,-5 39 123 0 0,8-71 298 0 0,5-15 19 0 0,-15 112-408 0 0,23-185 668 0 0,-18 106-362 0 0,-3 0-1 0 0,-4-4-337 0 0,0 8 145 0 0,-1-195 301 0 0,1 214-147 0 0,-8-35-299 0 0,-14-64 284 0 0,17 122-262 0 0,-5-20 77 0 0,4-1-1 0 0,0-39-98 0 0,7 103 0 0 0,-2-182 75 0 0,-10-31 43 0 0,8 163-66 0 0,0 5-17 0 0,-3 0-1 0 0,-3-6-34 0 0,-23-88 92 0 0,19 85-50 0 0,-39-199 97 0 0,37 98-86 0 0,9 114-25 0 0,5 27-10 0 0,0-1 0 0 0,0-3-18 0 0,-1-20 28 0 0,-2-2-28 0 0,0-5 25 0 0,1-5-14 0 0,-3-27-12 0 0,4 61 5 0 0,0 0 0 0 0,0 0 0 0 0,-5-10-4 0 0,2 10 41 0 0,-15-48 35 0 0,18 52-63 0 0,-1 1 0 0 0,-1 0 0 0 0,0 0-1 0 0,0 1 1 0 0,-4-6-13 0 0,1-4 11 0 0,4 11 20 0 0,-7-15-9 0 0,11 21-22 0 0,-8-12 0 0 0,-9-11 0 0 0,6 8 51 0 0,0-4-38 0 0,7 14-13 0 0,-21-41 0 0 0,12 26 12 0 0,-1-1-1 0 0,-13-16-11 0 0,-2-3 41 0 0,-29-44-41 0 0,20 24 53 0 0,6 15-41 0 0,19 27-12 0 0,-1 1-1 0 0,-3-3 1 0 0,-23-17 0 0 0,36 36 0 0 0,-1-1 0 0 0,1 2 0 0 0,-1-1 0 0 0,0 0 0 0 0,0 1 0 0 0,-1-1 0 0 0,-19-14 0 0 0,8 4 0 0 0,12 10 0 0 0,0 0 0 0 0,0 0 0 0 0,0-1 0 0 0,1 1 0 0 0,0-1 0 0 0,0 0 0 0 0,0 0 0 0 0,-1-3 0 0 0,1 1 0 0 0,0 2 0 0 0,-1-1 0 0 0,1 0 0 0 0,-1 1 0 0 0,0 0 0 0 0,0 0 0 0 0,0 0 0 0 0,-1 1 0 0 0,-3-2 0 0 0,-2-3 0 0 0,-18-16-1 0 0,12 11 55 0 0,-15-11-54 0 0,-93-65 11 0 0,108 77-11 0 0,-12-15 0 0 0,16 16 0 0 0,-1 0 0 0 0,0 0 0 0 0,-2 0 0 0 0,-18-12 0 0 0,-13-9 0 0 0,32 23 21 0 0,-7-7-21 0 0,13 9 9 0 0,0 1-1 0 0,-1 1 1 0 0,1 0 0 0 0,-1 0-1 0 0,-6-2-8 0 0,-6 1 0 0 0,-2-1 0 0 0,20 6 0 0 0,0 0 0 0 0,-12-1 0 0 0,-8-2 0 0 0,-13-2 0 0 0,25 5 0 0 0,-16 1 0 0 0,22 1 0 0 0,-15-1 0 0 0,20 2 0 0 0,-1-1 0 0 0,1 0 0 0 0,0 1 0 0 0,-1-1 0 0 0,1 0 0 0 0,-1 0 0 0 0,1 0 0 0 0,-1 0 0 0 0,1 0 0 0 0,-1-1 0 0 0,1 1 0 0 0,-1 0 0 0 0,1-1 0 0 0,-1 1 0 0 0,-5-1 0 0 0,-10 6 0 0 0,3 0 0 0 0,11-4 0 0 0,0 0 0 0 0,1 0 0 0 0,-1 0 0 0 0,0 0 0 0 0,1 0 0 0 0,-1 1 0 0 0,-1 1 0 0 0,-1 0 0 0 0,-9 3 0 0 0,5-2 0 0 0,1-1 0 0 0,0 2 0 0 0,-6 4 0 0 0,4-4 0 0 0,0 1 0 0 0,0 1 0 0 0,1 0 0 0 0,0 0 0 0 0,1 1 0 0 0,0 0 0 0 0,0 1 0 0 0,-1 1 0 0 0,-41 60 0 0 0,-30 37 0 0 0,57-78 0 0 0,-2-2 0 0 0,-4 2 0 0 0,3-2 0 0 0,0 2 0 0 0,0 2 0 0 0,-30 34 0 0 0,37-44 0 0 0,2 0 0 0 0,0 1 0 0 0,1 0 0 0 0,1 2 0 0 0,-9 18 0 0 0,-27 48 0 0 0,0 2 0 0 0,31-53 0 0 0,-24 48 0 0 0,0-1 0 0 0,36-74 0 0 0,-9 18 0 0 0,-6 14 0 0 0,-56 119 0 0 0,73-151 0 0 0,-1 0 0 0 0,-4 5 0 0 0,3-4 0 0 0,0-1 0 0 0,0 3 0 0 0,-8 16 72 0 0,-3 2-72 0 0,1-2 72 0 0,0 3-72 0 0,-123 266-88 0 0,90-201 88 0 0,22-43 0 0 0,1 3 0 0 0,-22 73 0 0 0,-3 7 0 0 0,10-28 0 0 0,8-17 0 0 0,14-38 32 0 0,3 1 0 0 0,-11 56-32 0 0,27-104 0 0 0,-14 62 0 0 0,-3 43 0 0 0,14-65 0 0 0,2-10 0 0 0,-8 32 0 0 0,4-45 0 0 0,2 5 0 0 0,2-16 0 0 0,1-4 11 0 0,1-7 31 0 0,-2 7-31 0 0,-1 1 0 0 0,0-2 21 0 0,3-9-75 0 0,1-1-21 0 0,0 0-139 0 0,2 0-581 0 0,24-1-2555 0 0,-23 1-3863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49.65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98 70 6911 0 0,'0'0'528'0'0,"0"0"-357"0"0,0 0-235 0 0,-2 2-61 0 0,0-1 80 0 0,-7 5-172 0 0,2 2 183 0 0,-1 3 10 0 0,-13 39 821 0 0,10-22-132 0 0,8-18-223 0 0,1 0 16 0 0,-12 60 928 0 0,3-13-842 0 0,8-42-363 0 0,1 1 0 0 0,1-1 0 0 0,0 1 0 0 0,1 5-181 0 0,6 63 502 0 0,-5-66-403 0 0,12 101 1182 0 0,18 72-1281 0 0,-20-149 163 0 0,1 0-1 0 0,4 2-162 0 0,2 9 67 0 0,20 46 121 0 0,-17-49-72 0 0,17 39 188 0 0,15 19-304 0 0,47 68 264 0 0,-92-163-240 0 0,19 29 137 0 0,2-2-1 0 0,20 20-160 0 0,4 5 191 0 0,-18-19-66 0 0,9 10 102 0 0,12 24-227 0 0,40 65 268 0 0,-56-85-114 0 0,2-2 203 0 0,29 30-357 0 0,-43-59 181 0 0,0-2 1 0 0,2 0-1 0 0,22 14-181 0 0,-34-27 56 0 0,-2-2-23 0 0,-1-1 0 0 0,12 6-33 0 0,-20-14 12 0 0,0 1 1 0 0,0-1-1 0 0,0 0 1 0 0,1 0-1 0 0,-1-1 1 0 0,1 0-1 0 0,6 0-12 0 0,3 2 31 0 0,1 0-1 0 0,11 4-30 0 0,-9-2 53 0 0,19 8-46 0 0,-26-9 6 0 0,0-1 1 0 0,1 0-1 0 0,0 0 1 0 0,0-1-1 0 0,9 0-13 0 0,-15-2 19 0 0,0 0 0 0 0,0-1 0 0 0,0 1 0 0 0,2-2-19 0 0,6 1 63 0 0,-12 0-53 0 0,21-2 57 0 0,-18 1-44 0 0,0 0-1 0 0,0-1 0 0 0,0 1 1 0 0,-1-2-1 0 0,2 1-22 0 0,-2-1 18 0 0,1 1-1 0 0,0 0 0 0 0,-1 1 1 0 0,7-2-18 0 0,0 2 24 0 0,3-3 42 0 0,8-2 17 0 0,-21 4-88 0 0,15-7 21 0 0,-3 2 53 0 0,1-4 39 0 0,-1-1 1 0 0,6-6-109 0 0,19-14 170 0 0,-33 27-156 0 0,9-6 20 0 0,-1-1-1 0 0,-1-1 1 0 0,0 0 0 0 0,11-14-34 0 0,27-37 277 0 0,-27 37 23 0 0,19-17-300 0 0,-17 20 167 0 0,19-25-167 0 0,-30 31 88 0 0,1 1 1 0 0,16-11-89 0 0,2-3 68 0 0,-23 20-78 0 0,-1 1 31 0 0,-1 0 0 0 0,0 0 1 0 0,0-1-1 0 0,5-9-21 0 0,20-28 78 0 0,-21 30 2 0 0,-1-1 0 0 0,-1 0-1 0 0,0-1 1 0 0,1-4-80 0 0,27-60 224 0 0,-32 67-179 0 0,62-138 305 0 0,-43 81-58 0 0,4-28-292 0 0,2-3 124 0 0,-9 20-8 0 0,4-11 10 0 0,-11 42-4 0 0,-4-1-1 0 0,2-16-121 0 0,-10 44 35 0 0,32-188 242 0 0,-26 152-202 0 0,-1-16-75 0 0,-8 64 28 0 0,0 1 1 0 0,3-4-29 0 0,1-12 50 0 0,6-26-13 0 0,3 1 0 0 0,11-28-37 0 0,-4 11 64 0 0,-14 48-64 0 0,-2-1 0 0 0,0-5 0 0 0,2-8 0 0 0,-7 33 0 0 0,2-5 2 0 0,2-3 7 0 0,2-10 55 0 0,-6 19-22 0 0,0-3-19 0 0,-1 5 42 0 0,0 2 29 0 0,0 0-18 0 0,0 0-11 0 0,0 0-1 0 0,0 0 5 0 0,0 0 17 0 0,0 2-75 0 0,0 0 1 0 0,-1 0 0 0 0,1 1-1 0 0,-1-1 1 0 0,0 0-1 0 0,0 0 1 0 0,0 0 0 0 0,0 1-12 0 0,-4 6 29 0 0,0 9 37 0 0,-2 12-66 0 0,2-11 69 0 0,-3 10-69 0 0,-60 160 76 0 0,50-139-41 0 0,3 1 0 0 0,-2 18-35 0 0,-16 106-9 0 0,19-98 23 0 0,6-30 1 0 0,-24 116 23 0 0,15-57-38 0 0,6-39 0 0 0,-45 204-671 0 0,55-269 277 0 0,1-2-88 0 0,0 0-19 0 0,1-3-157 0 0,4-45-2242 0 0,0 9 1250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0.32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29 548 3855 0 0,'-1'3'175'0'0,"0"2"-99"0"0,-2 7 17 0 0,-11 17 41 0 0,8-19 387 0 0,5-9 162 0 0,1-1 21 0 0,0 0-6 0 0,0 0-47 0 0,0 0-19 0 0,0 0-7 0 0,0 0-58 0 0,0-2-242 0 0,-2-32 12 0 0,2 0 0 0 0,1 0 0 0 0,3-10-337 0 0,0-17 109 0 0,2-36-343 0 0,5 1 0 0 0,10-35 234 0 0,-13 94-378 0 0,3-1-20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0:56.485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49 55 1375 0 0,'0'0'306'0'0,"0"0"744"0"0,0 0 330 0 0,0 0 70 0 0,0 0-120 0 0,0 0-552 0 0,2-1-245 0 0,7-3-225 0 0,-1 0 1 0 0,1 0-1 0 0,-1 1 1 0 0,1 0-1 0 0,8-1-308 0 0,17-7 655 0 0,-24 8-464 0 0,0 0 0 0 0,1 1 0 0 0,-1 1 0 0 0,3-1-191 0 0,14-2 300 0 0,-5 2-57 0 0,0-1-1 0 0,-1 2 0 0 0,1 1 0 0 0,0 1 1 0 0,0 1-1 0 0,0 1 0 0 0,16 4-242 0 0,3 2 305 0 0,0 1-1 0 0,-1 3 1 0 0,0 1-1 0 0,26 14-304 0 0,-48-20 70 0 0,-1 2-1 0 0,0 0 1 0 0,0 1 0 0 0,-1 1-1 0 0,0 0 1 0 0,-1 1 0 0 0,-1 1-1 0 0,0 1 1 0 0,0-1 0 0 0,-2 2-1 0 0,0 1-69 0 0,3 6 124 0 0,-2 1 1 0 0,0 0-1 0 0,7 22-124 0 0,24 79 355 0 0,-31-84-243 0 0,1 3 69 0 0,-3 0 0 0 0,-1 2 0 0 0,-3-1 1 0 0,-1 1-1 0 0,-1 24-181 0 0,-4 53 434 0 0,-3-90-168 0 0,-1 0 0 0 0,-6 23-266 0 0,1-22 295 0 0,-1 0 1 0 0,-1 0-1 0 0,-2-1 0 0 0,-11 20-295 0 0,11-29 231 0 0,-2 0 0 0 0,0-1 1 0 0,-1 0-1 0 0,-1-2 0 0 0,-1 0 0 0 0,-7 6-231 0 0,9-13 120 0 0,0-1-1 0 0,-1 0 0 0 0,0-1 0 0 0,-1-1 1 0 0,0-1-1 0 0,-1 0 0 0 0,-6 2-119 0 0,-12 3 132 0 0,0-2 0 0 0,-1-1 0 0 0,-13 2-132 0 0,8-5 60 0 0,0-1-1 0 0,0-3 1 0 0,-1-1 0 0 0,-41-3-60 0 0,55-2-10 0 0,1-2 0 0 0,0-1 0 0 0,0-1 0 0 0,0-1 0 0 0,1-1 0 0 0,-14-7 10 0 0,32 10-145 0 0,0 0 0 0 0,0 0 1 0 0,0-1-1 0 0,-4-3 145 0 0,11 7-673 0 0,2-11-1069 0 0,0 12 1706 0 0,0-1 0 0 0,0 1 0 0 0,0 0 0 0 0,0 0 0 0 0,0 0 0 0 0,0-1 0 0 0,0 1 0 0 0,0 0 0 0 0,0 0 0 0 0,0 0 0 0 0,0 0 0 0 0,0-1 0 0 0,0 1 0 0 0,0 0 0 0 0,0 0 0 0 0,1 0 0 0 0,-1 0 0 0 0,0-1 0 0 0,0 1 0 0 0,0 0 0 0 0,0 0 0 0 0,0 0 0 0 0,1 0 0 0 0,-1 0 0 0 0,0-1 0 0 0,0 1 0 0 0,0 0 0 0 0,0 0 36 0 0,15-12-1477 0 0,6-2-198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0.6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114 207 11343 0 0,'-58'-5'1212'0'0,"36"1"-1192"0"0,18 2-20 0 0,-7-1-12 0 0,10 2 7 0 0,-1 0 0 0 0,1-1 0 0 0,0 1 0 0 0,-1 0 0 0 0,1-1 0 0 0,0 1 0 0 0,0-1 0 0 0,0 1 0 0 0,0-1 0 0 0,0 0-1 0 0,0 0 1 0 0,0 1 0 0 0,1-1 0 0 0,-1 0 0 0 0,1 0 0 0 0,-1 0 0 0 0,1 1 0 0 0,0-3 5 0 0,-1-1-9 0 0,1 1 0 0 0,-1-1 0 0 0,1 0 0 0 0,1 0 0 0 0,-1 1 0 0 0,1-1 0 0 0,0-1 9 0 0,5-15-468 0 0,0 1 1 0 0,2 0-1 0 0,10-19 468 0 0,-7 17-1023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1.02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62 131 5983 0 0,'0'0'464'0'0,"-1"-2"-305"0"0,-38-42 2852 0 0,37 42-2530 0 0,1 1-117 0 0,-13-15 283 0 0,14 16-636 0 0,-1-1 0 0 0,1 1 0 0 0,0 0 1 0 0,-1-1-1 0 0,1 1 0 0 0,0-1 0 0 0,0 1 1 0 0,0-1-1 0 0,-1 1 0 0 0,1-1 1 0 0,0 0-1 0 0,0 1 0 0 0,0-1 0 0 0,0 1 1 0 0,0-1-1 0 0,0 1 0 0 0,0-1 0 0 0,0 1 1 0 0,0-1-1 0 0,0 0-11 0 0,0 0 31 0 0,0-1 51 0 0,0 0-15 0 0,-1-9-54 0 0,3-1-13 0 0,3 1 0 0 0,2 4-16 0 0,-5 6-69 0 0,0 0-38 0 0,5-4-731 0 0,-5 4-2908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2.5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1906 5107 6647 0 0,'0'0'300'0'0,"0"0"0"0"0,-1 2-192 0 0,-2 6-49 0 0,-5 7 776 0 0,4-9 1035 0 0,3-3 2538 0 0,-1-34-3113 0 0,1-21-1295 0 0,-1-17 697 0 0,-2-87 465 0 0,3 67-725 0 0,0 29 22 0 0,2-1-1 0 0,10-56-458 0 0,-6 81 292 0 0,-1-29-292 0 0,5-58 287 0 0,0 17-54 0 0,-7 68-151 0 0,11-206 389 0 0,-3 145-138 0 0,11-44-333 0 0,8-26 376 0 0,-1-65-376 0 0,-24 172 113 0 0,-2 0 0 0 0,-5-29-113 0 0,0 31 59 0 0,-10-101 186 0 0,4 79-124 0 0,2 13 94 0 0,-8-26-215 0 0,-4-22 141 0 0,5 22-94 0 0,-17-109 77 0 0,22 144-9 0 0,-3 1 0 0 0,-14-43-115 0 0,6 28 53 0 0,10 39-8 0 0,-1 0-1 0 0,-6-10-44 0 0,-33-67 96 0 0,-8-11-73 0 0,34 72 30 0 0,-9-17-53 0 0,-6-4 64 0 0,-32-43-64 0 0,34 57 0 0 0,-27-60 0 0 0,-12-21 0 0 0,-38-69 0 0 0,63 108 0 0 0,29 57 0 0 0,5 10 0 0 0,-10-15 0 0 0,3 6 0 0 0,16 27 0 0 0,0 0 0 0 0,-1 1 0 0 0,-5-5 0 0 0,-10-13 0 0 0,11 15 0 0 0,0 0 0 0 0,-1 1 0 0 0,-11-10 0 0 0,-10-6 0 0 0,19 16 0 0 0,-1 1 0 0 0,0 0 0 0 0,-19-11 0 0 0,9 10 0 0 0,6 2 0 0 0,-1 1 0 0 0,-16-6 0 0 0,19 10 0 0 0,12 5 0 0 0,-1 1 0 0 0,0 0 0 0 0,0 0 0 0 0,-5-1 0 0 0,9 4 0 0 0,-17-6 0 0 0,5 3 0 0 0,-13-2 0 0 0,15 3 0 0 0,0-1 0 0 0,-5-2 0 0 0,-1-1 0 0 0,0 1 0 0 0,-1 0 0 0 0,-6 1 0 0 0,-11 1 0 0 0,-27 2 0 0 0,47 1 0 0 0,-1 1 0 0 0,14 0 0 0 0,0 1 0 0 0,-16 2 0 0 0,-1 1 0 0 0,1 0 0 0 0,-3 3 0 0 0,-3 3-7 0 0,21-8-7 0 0,1-1-1 0 0,0 0 1 0 0,-1 0 0 0 0,-2 0 14 0 0,-8 4 0 0 0,2 1 0 0 0,3-1 0 0 0,-1 0 0 0 0,0-1 0 0 0,0 0 0 0 0,-11 2 0 0 0,9-3 0 0 0,7-2 0 0 0,-14 2 0 0 0,8-2 0 0 0,-6 2 30 0 0,14-3-396 0 0,36 2-892 0 0,12-6-1550 0 0,-16 1-1959 0 0,2 0-1144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3.02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275 1 9215 0 0,'-2'1'707'0'0,"-16"10"-315"0"0,-19 10-392 0 0,-3 1 293 0 0,35-20-264 0 0,-11 8 446 0 0,-11 8-475 0 0,22-14 63 0 0,0 1 1 0 0,0-1 0 0 0,1 1-1 0 0,-1 0 1 0 0,1 0 0 0 0,-3 5-64 0 0,-12 18 57 0 0,8-13-40 0 0,1 1-1 0 0,-5 9-16 0 0,11-17-16 0 0,2-2-137 0 0,-1 0-1 0 0,-1 0 0 0 0,1 0 1 0 0,-1-1-1 0 0,-4 5 154 0 0,-4 1-880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3.3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325 1 5527 0 0,'-26'7'240'0'0,"14"2"56"0"0,-1 4-232 0 0,0 2-64 0 0,2-1 0 0 0,2 1 0 0 0,1-2 504 0 0,8-13 88 0 0,0 0 16 0 0,0 0 8 0 0,0 0-816 0 0,0 0-168 0 0,0 0-32 0 0</inkml:trace>
  <inkml:trace contextRef="#ctx0" brushRef="#br0" timeOffset="1">65 607 5783 0 0,'-20'15'256'0'0,"11"-1"56"0"0,-1 5-248 0 0,3-3-64 0 0,-4-1 0 0 0,6-1 0 0 0,3 3-88 0 0,2-2-24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3.7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50 0 4199 0 0,'-13'26'184'0'0,"6"-10"40"0"0,-1 5-224 0 0,1 1 0 0 0,1 3 0 0 0,3-1 0 0 0,-1-2 0 0 0,2 0 0 0 0,2-2 0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4.0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62 0 7023 0 0,'-20'17'312'0'0,"9"-6"64"0"0,0 0-304 0 0,4 1-72 0 0,0 1 0 0 0,7-13 0 0 0,-6 15 152 0 0,6-15 8 0 0,0 0 8 0 0,0 0 0 0 0,0 0-64 0 0,0 0-8 0 0,15 9-8 0 0,-1-3-2400 0 0,3-3-480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6.3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1 362 1583 0 0,'0'0'68'0'0,"0"0"79"0"0,0 0 268 0 0,0 0 117 0 0,0 0 20 0 0,0 0 41 0 0,0 0 146 0 0,0 0 58 0 0,0 0 16 0 0,0 0-49 0 0,0 0-218 0 0,0 0-98 0 0,0 0-22 0 0,0 0-8 0 0,0 0-28 0 0,0 0-7 0 0,0 0-6 0 0,0 0-22 0 0,0 0-90 0 0,0 0-38 0 0,0 0-10 0 0,0 2 5 0 0,20 120 1180 0 0,20 141 166 0 0,-30-163-1041 0 0,3 12 18 0 0,33 153 379 0 0,-32-209-761 0 0,1-1-1 0 0,3 0 0 0 0,17 34-162 0 0,-13-40 56 0 0,42 87 116 0 0,-51-111-132 0 0,2-1-1 0 0,1 0 1 0 0,1-1 0 0 0,6 6-40 0 0,8 3 39 0 0,0-1-1 0 0,3-2 1 0 0,0-1 0 0 0,2-2 0 0 0,5 2-39 0 0,-10-5 11 0 0,-2 0-1 0 0,-1 2 0 0 0,18 21-10 0 0,-6-6 33 0 0,6 1-33 0 0,75 69 54 0 0,-94-87 3 0 0,1-1 0 0 0,0-1 0 0 0,2-2 0 0 0,0-1 0 0 0,25 11-57 0 0,-42-23 33 0 0,1-1 0 0 0,0 0 0 0 0,0 0 0 0 0,1-2 0 0 0,-1 0 0 0 0,1 0 0 0 0,-1-2 0 0 0,1 0 0 0 0,9 0-33 0 0,-7-1 35 0 0,-9 1-12 0 0,-1-1 1 0 0,0 0 0 0 0,0-1 0 0 0,2 1-24 0 0,34-7 232 0 0,25-1-232 0 0,-28 6 54 0 0,-11 1 33 0 0,24-5-87 0 0,-22-1 178 0 0,24-7-178 0 0,10-3 121 0 0,-51 14-70 0 0,-7 2-16 0 0,1-1 0 0 0,-1 0-1 0 0,1-1 1 0 0,-1 0 0 0 0,5-2-35 0 0,45-18 223 0 0,3-11 18 0 0,-30 17-58 0 0,17-7-183 0 0,-37 18 48 0 0,1 1 1 0 0,-1-2-1 0 0,0 0-48 0 0,4-2 33 0 0,-4 1 5 0 0,0-1-1 0 0,0 0 0 0 0,0 0 1 0 0,-2-1-1 0 0,1 0 0 0 0,-1-1 1 0 0,2-4-38 0 0,7-12 137 0 0,-1-1 1 0 0,-1 0 0 0 0,-1-1 0 0 0,-2-1-1 0 0,-1 0 1 0 0,5-22-138 0 0,-1-1 102 0 0,43-179 218 0 0,-49 190-256 0 0,-3 0 0 0 0,1-33-64 0 0,5-54 128 0 0,-3 45-107 0 0,4-39 79 0 0,1-7-21 0 0,-8 74-54 0 0,-2 23 26 0 0,-2 0 1 0 0,-1-20-52 0 0,-1 36 3 0 0,1 1 1 0 0,1 0 0 0 0,3-16-4 0 0,0 8-1 0 0,-2-5 1 0 0,-1-14 24 0 0,-1 18 16 0 0,2-10-40 0 0,4-49 0 0 0,-3 0 0 0 0,-4-6 0 0 0,0 59 0 0 0,-1 3 61 0 0,-3-12-61 0 0,-1-13 56 0 0,2 11-44 0 0,0 12-13 0 0,2-22 1 0 0,-1 26 11 0 0,2 25 0 0 0,0-1 0 0 0,0 0 0 0 0,0 1 0 0 0,-1-1 0 0 0,1 0 0 0 0,0 1-1 0 0,-1-2-10 0 0,-2-9 126 0 0,3 11-115 0 0,0 1-1 0 0,0-1 0 0 0,-1 1 0 0 0,1-1 1 0 0,0 0-1 0 0,0 1 0 0 0,0-1 0 0 0,-1 1 1 0 0,1-1-1 0 0,0 1 0 0 0,-1-1 1 0 0,1 1-1 0 0,-1-1-10 0 0,0 0 24 0 0,0-1 50 0 0,1 2 17 0 0,0 0 0 0 0,0 0-22 0 0,0 0-5 0 0,-1 2-11 0 0,-4 2-40 0 0,1 0-1 0 0,1 1 0 0 0,-1 0 0 0 0,1 0 1 0 0,0 0-1 0 0,0 0 0 0 0,0 0 0 0 0,1 1 1 0 0,-1-1-1 0 0,1 1 0 0 0,0 1-12 0 0,-5 33 79 0 0,-1 13-79 0 0,1-6-3 0 0,-2 37 41 0 0,4-33-12 0 0,-3 18-10 0 0,-23 166 85 0 0,20-174-91 0 0,-28 146-9 0 0,-2-16 80 0 0,-28 112-34 0 0,20-114-47 0 0,39-150 19 0 0,5-15 3 0 0,-1 0 1 0 0,-10 22-23 0 0,-59 145 64 0 0,66-168-64 0 0,-5 7 0 0 0,-7 14 0 0 0,14-26 17 0 0,-1 0-1 0 0,-1-1 1 0 0,-6 10-17 0 0,9-19 2 0 0,0 0 0 0 0,0 0 0 0 0,-1-1 0 0 0,1 0 0 0 0,-2 0 0 0 0,1 0 0 0 0,-9 5-2 0 0,9-7 2 0 0,0-1 0 0 0,-1 1-1 0 0,1-1 1 0 0,-1 0 0 0 0,0-1 0 0 0,-3 1-2 0 0,-8 2 17 0 0,9-2-8 0 0,0-1 0 0 0,-1 0 0 0 0,0-1 0 0 0,0 0-9 0 0,-10 1 0 0 0,14-2 0 0 0,0 1 0 0 0,0-2 0 0 0,1 1 0 0 0,-1-1 0 0 0,0 0 0 0 0,0 0 0 0 0,-6-2 0 0 0,-15-5 0 0 0,1-1 0 0 0,0-1 0 0 0,-24-13 0 0 0,14 6-10 0 0,18 8-7 0 0,0-1 0 0 0,1 0 1 0 0,1-1-1 0 0,-4-3 17 0 0,-47-33-91 0 0,30 21 31 0 0,-8-7 60 0 0,-51-51-127 0 0,-18-24 127 0 0,103 96 3 0 0,-125-118-67 0 0,58 52 64 0 0,62 61-15 0 0,-1 1 1 0 0,-1 1-1 0 0,-2 0 15 0 0,-1-1-222 0 0,0-2 0 0 0,0-1 222 0 0,-41-36-1206 0 0,45 35-120 0 0,17 18 430 0 0,-3-12-3805 0 0,4 13 3246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8.6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2333 4575 0 0,'0'0'208'0'0,"1"3"-9"0"0,4 7-118 0 0,-1-1 226 0 0,2 1 66 0 0,31 30 1114 0 0,-35-38-1374 0 0,0 0 1 0 0,0 0-77 0 0,-2-1-22 0 0,1 0-1 0 0,-1 0 0 0 0,1-1 1 0 0,0 1-1 0 0,-1 0 0 0 0,1-1 1 0 0,0 1-1 0 0,0 0 1 0 0,-1-1-1 0 0,1 1 0 0 0,0-1 1 0 0,0 1-1 0 0,0-1 0 0 0,0 1-14 0 0,13 4 309 0 0,-1 0 0 0 0,3-1-309 0 0,-14-3 198 0 0,2-1 8 0 0,4-1-19 0 0,1-1 0 0 0,-1 0-1 0 0,1 0 1 0 0,-1 0 0 0 0,3-2-187 0 0,-1-2 130 0 0,0 1 0 0 0,0-2-1 0 0,0 1 1 0 0,-1-2 0 0 0,0 1 0 0 0,0-1-1 0 0,1-3-129 0 0,7-7 491 0 0,-1-2 0 0 0,11-18-491 0 0,-17 21 204 0 0,0 0 1 0 0,-2-1-1 0 0,5-12-204 0 0,0-1 107 0 0,4-8-38 0 0,28-60 88 0 0,-24 55-137 0 0,2-3 92 0 0,17-24-112 0 0,4-6 204 0 0,0-7-204 0 0,19-34 150 0 0,-31 60 110 0 0,-3-2 1 0 0,-2 0 0 0 0,-2-2-1 0 0,14-59-260 0 0,-14 11 944 0 0,3-53-944 0 0,-18 95 226 0 0,20-110 156 0 0,-11 75-183 0 0,8-41 74 0 0,-8 62-9 0 0,-3-1 0 0 0,2-56-264 0 0,-16 108 192 0 0,-1 0 0 0 0,-2 0 0 0 0,-4-26-192 0 0,4 52 133 0 0,-2-4 331 0 0,3 8-221 0 0,-2 3-131 0 0,-3 5-93 0 0,0-1 1 0 0,1 2-1 0 0,0-1 0 0 0,0 1 0 0 0,0-1 1 0 0,1 1-1 0 0,0 0 0 0 0,1 0 0 0 0,-1 3-19 0 0,-3 18 24 0 0,1 1-1 0 0,2 1-23 0 0,-7 36 20 0 0,-36 141 41 0 0,18-83-47 0 0,4-5 42 0 0,5-23-59 0 0,-18 46 3 0 0,31-121 0 0 0,3-13 0 0 0,3-9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0-1 0 0,0 0 1 0 0,0 0 0 0 0,0 0 0 0 0,0 0 0 0 0,0 0 0 0 0,0 0 0 0 0,0 0 0 0 0,0 0 0 0 0,0 0 0 0 0,0 0 0 0 0,-1 0 0 0 0,1 0 0 0 0,0 0 0 0 0,0 0 0 0 0,0 0 0 0 0,0 0 0 0 0,0 0 0 0 0,0 0 0 0 0,0 0 0 0 0,0 0 0 0 0,0 0 0 0 0,0 0 0 0 0,0 0 0 0 0,0 0 0 0 0,0 0 0 0 0,0 0 0 0 0,0-9-8 0 0,0 7 3 0 0,2-38-53 0 0,1-1 1 0 0,3-10 57 0 0,17-81-147 0 0,-10 67 119 0 0,3-24-30 0 0,5 1 0 0 0,4 1 0 0 0,3 2 0 0 0,24-47 58 0 0,-38 104-324 0 0,-13 26-384 0 0,-1 2-216 0 0,0 0-40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9.26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75 389 1839 0 0,'-2'3'83'0'0,"-9"24"28"0"0,-13 18-111 0 0,7-16 2568 0 0,8-9-51 0 0,7-15-1924 0 0,1-2 75 0 0,1-3-186 0 0,-1 2-88 0 0,-3 6-11 0 0,3-6 4 0 0,1-2 38 0 0,0 0 20 0 0,0 0 3 0 0,0 0-17 0 0,0 0-74 0 0,0 0-33 0 0,0 0-4 0 0,0 0-6 0 0,0 0-30 0 0,0-3-18 0 0,-2-30 145 0 0,2-1 0 0 0,1 0 0 0 0,1 1 0 0 0,2-2-411 0 0,1-3 148 0 0,2-11 146 0 0,2-1-294 0 0,12-61 168 0 0,-16 79-675 0 0,-2 1-1 0 0,-1-17 508 0 0,-2 46-1349 0 0,0 2-3581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0:56.925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137 0 10679 0 0,'0'0'490'0'0,"0"0"-9"0"0,-2 3-310 0 0,-8 7-151 0 0,5-5 10 0 0,0 1-1 0 0,0-1 0 0 0,0 1 0 0 0,1 0-29 0 0,-13 24 1431 0 0,1-1 1 0 0,2 2-1 0 0,1 0 0 0 0,-4 18-1431 0 0,11-27 294 0 0,0-1 0 0 0,2 1 0 0 0,1 0 1 0 0,0 0-1 0 0,2 0 0 0 0,1 0 0 0 0,0 1 0 0 0,2-1 0 0 0,0 3-294 0 0,0-13 100 0 0,1 0 0 0 0,0 1 0 0 0,0-1 0 0 0,1-1 1 0 0,1 1-1 0 0,0 0 0 0 0,0-1 0 0 0,1 0 0 0 0,3 4-100 0 0,-6-11 30 0 0,0 0-1 0 0,1-1 1 0 0,-1 1 0 0 0,1 0-1 0 0,0-1 1 0 0,0 0-1 0 0,0 0 1 0 0,1 0 0 0 0,-1-1-1 0 0,1 1 1 0 0,-1-1-1 0 0,1 0 1 0 0,0 0 0 0 0,0-1-1 0 0,0 1 1 0 0,0-1-1 0 0,0 0 1 0 0,0 0 0 0 0,0-1-1 0 0,1 0-29 0 0,3 0 25 0 0,0 0 1 0 0,-1-1-1 0 0,1 0 0 0 0,0 0 0 0 0,0-1 0 0 0,-1 0 1 0 0,1-1-1 0 0,-1 0 0 0 0,0-1 0 0 0,0 1 0 0 0,2-3-25 0 0,27-14 125 0 0,-1-2 0 0 0,9-9-125 0 0,-28 18-711 0 0,0-1-1 0 0,0-1 1 0 0,-2-1-1 0 0,0 0 1 0 0,4-7 711 0 0,-7 5-4727 0 0,-1-2-1340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9.6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60 371 9671 0 0,'0'0'748'0'0,"-3"0"-492"0"0,-36 0 1092 0 0,38-1-1295 0 0,1 1 0 0 0,-1-1 0 0 0,0 0 0 0 0,1 1 0 0 0,-1-1 0 0 0,1 0-1 0 0,-1 1 1 0 0,1-1 0 0 0,-1 0 0 0 0,1 0 0 0 0,-1 0-53 0 0,1 0 49 0 0,-2-3-13 0 0,0-1-1 0 0,1 0 1 0 0,-1 1 0 0 0,1-1 0 0 0,0 0-1 0 0,1 0 1 0 0,-1 1 0 0 0,1-1-1 0 0,0 0 1 0 0,0 0 0 0 0,0-2-36 0 0,2-9 123 0 0,1 0 1 0 0,3-12-124 0 0,0 3 96 0 0,18-114-409 0 0,-15 86-1147 0 0,-5 29-2758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9.98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57 202 4143 0 0,'-2'0'319'0'0,"-16"-4"-137"0"0,16 3-51 0 0,0 0 108 0 0,0 0 0 0 0,0 1 0 0 0,0-1 0 0 0,0-1 0 0 0,1 1 0 0 0,-1 0 0 0 0,0 0 0 0 0,1 0 0 0 0,-1-1 0 0 0,1 1 0 0 0,-1-1 0 0 0,1 0 0 0 0,0 1 0 0 0,-1-1 0 0 0,1 0 0 0 0,0 1 0 0 0,0-1 0 0 0,0 0 0 0 0,1 0 0 0 0,-1 0 0 0 0,0 0 0 0 0,0-2-239 0 0,0-2 73 0 0,0 1 1 0 0,1-1 0 0 0,-1 1 0 0 0,1-1-1 0 0,0 0 1 0 0,1 1 0 0 0,0-3-74 0 0,1-8-92 0 0,1-1 0 0 0,1 1 0 0 0,0 0 0 0 0,1 1 0 0 0,1-2 92 0 0,-4 12-754 0 0,1-7-214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4:00.3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66 478 5063 0 0,'-1'-2'232'0'0,"-6"-11"76"0"0,4 7-142 0 0,-1-1 0 0 0,0 1 0 0 0,0-1 0 0 0,0 1 0 0 0,-1 0 0 0 0,0 1 0 0 0,-1-1-166 0 0,6 5 133 0 0,-1 1 0 0 0,1-1 0 0 0,-1 1 0 0 0,1-1 0 0 0,0 1 0 0 0,-1-1 0 0 0,1 1 0 0 0,-1-1 0 0 0,1 0 0 0 0,0 1 0 0 0,0-1 0 0 0,-1 1 0 0 0,1-1 0 0 0,0 0 0 0 0,0 1 0 0 0,0-1 0 0 0,-1 0-133 0 0,0-2 455 0 0,0 0-164 0 0,-1 1 0 0 0,1-1 1 0 0,-1 1-1 0 0,0-1 0 0 0,0 1 1 0 0,-1 0-292 0 0,1-2 204 0 0,1-21 45 0 0,3 12-228 0 0,1 3-240 0 0,0 1 0 0 0,1 0 0 0 0,0 0-1 0 0,0 0 1 0 0,1 0 0 0 0,0 1 0 0 0,2-2 219 0 0,20-24-5558 0 0,-25 31 5393 0 0,0-1-1 0 0,0 1 0 0 0,-1-1 0 0 0,1 1 0 0 0,-1-1 0 0 0,0 0 0 0 0,0 0 0 0 0,0 0 0 0 0,0 0 0 0 0,-1 0 0 0 0,1 0 0 0 0,-1 0 0 0 0,0-2 166 0 0,-1 2 656 0 0,1 0 0 0 0,-1 0 0 0 0,0 0 0 0 0,0 0 0 0 0,0 0 0 0 0,-1 1 0 0 0,1-1 0 0 0,-1-1-656 0 0,0 3 477 0 0,1-1 0 0 0,0 1 0 0 0,-1 0 0 0 0,0 0 0 0 0,1 0 0 0 0,-1 0-477 0 0,0 0 97 0 0,1 1 393 0 0,1 1-11 0 0,0-1-423 0 0,-1 0 0 0 0,1 1 0 0 0,0-1 0 0 0,-1 0 0 0 0,1 1 0 0 0,-1-1 0 0 0,1 1 0 0 0,-1-1 0 0 0,1 1 0 0 0,-1-1 1 0 0,1 1-1 0 0,-1-1-56 0 0,1 1 48 0 0,-1-2 167 0 0,1 2-14 0 0,-5-7 10 0 0,5 6-208 0 0,-1 1 0 0 0,1-1 1 0 0,0 0-1 0 0,-1 1 0 0 0,1-1 0 0 0,0 1 0 0 0,0-1 0 0 0,0 0 1 0 0,-1 1-1 0 0,1-1 0 0 0,0 0 0 0 0,0 1 0 0 0,0-1 1 0 0,0 0-1 0 0,0 0 0 0 0,0 1-3 0 0,1-3 2 0 0,-2-15-7 0 0,1 15-6 0 0,1 0-29 0 0,-1-1-1 0 0,1 1 0 0 0,-1 0 1 0 0,1-1-1 0 0,0 1 1 0 0,1 0-1 0 0,-1 0 0 0 0,0 0 1 0 0,2-3 40 0 0,-1 3-64 0 0,11-19-693 0 0,-6 9 319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15:59:08.2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17548 9470 8639 0,'11'-1'384'0,"-2"3"64"0,0 1-448 0,1 2 0 0,0-4 0 0,1 1 0 16,0-1 704-16,-2 3 32 0,-1-1 16 0,3 1 0 16,-11-4 112-16,11 4 32 0,-2-1 0 0,-9-3 0 15,0 0 64-15,11 0 32 0,-11 0 0 0,0 0 0 16,0 0 48-16,0 0 16 0,8-5 0 0,-8 5 0 0,0 0-32 0,6-11 0 16,-6 11 0-16,0-11 0 0,0 11-224 0,-3-10-48 15,3 10-16-15,-5-14 0 0,0 5-128 0,0-3-32 16,0-2 0-16,0 2 0 0,-1 2-64 0,0-3-32 15,0-1 0-15,-1 2 0 0,1 0-160 0,-2 0-16 16,0 3-16-16,-3-3 0 0,0 2-80 0,-1-3-16 16,1 0 0-16,-2 2 0 0,-2-3-64 0,2 0-128 15,3 4 176-15,-1-1-176 0,-3-3 192 0,-1 0-64 16,-2-1 0-16,0 1-128 0,0-2 128 0,-4-1-128 16,0 1 0-16,-2 0 0 0,-1 0 0 0,0 1 0 15,-2 2 128-15,-1-2-128 0,-2-2 0 0,0 2 0 16,0-3 0-16,-1 5 0 0,0 2 128 0,2-1-128 15,-3 0 0-15,2 3 0 0,-1-3 0 0,-1 5 0 0,1-3 128 16,-2 3-128-16,-1-3 0 0,2 5 0 0,2 1 0 16,0-1 0-16,-2 0 0 0,3 1 0 15,-3 0 0-15,1 1 0 0,0 0 0 0,3 0 0 0,-1 1 0 0,2 1 0 16,-1-1 0-16,3 2 0 0,-2 0 0 0,2 0 0 16,0 2 0-16,0 0 0 0,0 3 0 0,0 0 0 15,-2-2 0-15,5-2 0 0,-1 2 0 0,2-1 0 16,1 0 0-16,-2-1 0 0,-3-1 0 0,1 2 0 15,2 3 0-15,-1-1 0 0,0-2 0 0,2 0 0 16,1 1 0-16,1-1 0 0,0 3 0 0,2-2 0 16,1-2 0-16,1 0 0 0,0 1 0 0,0 0 0 15,1-1 0-15,1-1 0 0,4 0 0 0,-3 0 0 16,1 2 0-16,1-1 0 0,2 3 0 0,7-4 0 16,-9 1 0-16,9-1 0 0,0 0 0 0,0 0 0 0,0 0-144 15,0 0 144-15,0 0-128 0,0 0 128 16,11 4-1408-16,2 1-208 15,0-1-48-15,1 2-12032 0</inkml:trace>
  <inkml:trace contextRef="#ctx0" brushRef="#br0" timeOffset="1577.47">16808 11679 3679 0,'0'0'320'0,"10"-4"-320"0,-1-2 0 0,-9 6 0 15,10-5 2880-15,-10 5 496 0,10-1 96 0,-10 1 32 16,0 0-2048-16,11 2-416 0,-4 5-80 0,-2 3 0 16,-5-10-400-16,3 14-80 0,-3-2-16 0,-1 4 0 15,-2 0 128-15,-1 2 32 0,-1 1 0 0,-2 1 0 16,-4 2 112-16,0 1 32 0,-3-3 0 0,-1 2 0 16,-2 0-16-16,-2 4 0 0,-4 0 0 0,-5 0 0 15,-1-4-48-15,-1 2 0 0,-4 1 0 0,0 0 0 0,-1 1-32 0,-1-2-16 16,2 2 0-16,-2-2 0 0,-1-4-160 0,-1 2-48 15,-4 0 0-15,3 0 0 0,-2-1-80 16,0-2-32-16,1-1 0 0,-1-2 0 16,0-1-80-16,2-1-32 0,0-1 0 0,0 0 0 0,0-3 16 15,1 0 0-15,1-3 0 0,0-1 0 0,-2-1 48 16,-1-1 16-16,0-2 0 0,2-3 0 0,-2-4 32 16,2-1 16-16,0-5 0 0,0 3 0 0,-2-5-160 0,2-4-48 15,1 0 0-15,-1-3 0 0,-1-1 32 0,-2-5 0 16,0-2 0-16,1-1 0 0,-3 1-176 0,3 0 160 15,1-5-160-15,1 1 160 0,-1-1-32 16,3 3 0-16,1-2 0 0,2 0 0 0,1-2 0 0,3 0 0 16,1-1 0-16,3-3 0 0,-1-4 16 0,5 2 0 15,0-2 0-15,4 0 0 0,-2 0-144 0,3-3 160 0,2 1-160 0,-1-4 160 16,0-6-160-16,-2 2 0 0,3-3 0 16,0 2 0-16,0-2 0 0,0 2 0 0,2-3 128 0,0 4-128 15,2 0 0-15,1 2 0 0,0-1 0 0,2 4 0 16,-1-2 0-16,0-1 0 15,3-2 0-15,1-1 0 0,1-2 0 0,0 3 0 0,1 5 0 0,-1-3 0 16,2 1 0-16,-2-1 0 0,3 2 0 0,2-4 0 16,0-3 0-16,2 2 0 0,0-1 0 0,2 4 0 15,2 0 0-15,2 3 0 0,1 1 0 0,2 2-176 16,1-1 176-16,1-1 0 0,-1 2 0 0,4-2-128 16,4 4 128-16,-1 3 0 0,-2-3 0 0,3 4 0 0,2 2 0 15,1 1 0-15,3-2 0 0,2 1-128 0,-1 1 128 16,1 0 0-16,0 3 0 0,-1 1 0 15,-1-2 0-15,0 0 0 0,-1 1 0 0,-1 4 0 0,3-1 0 16,-1 6 0-16,2 0 0 0,1 0 0 0,-3 0 0 0,3 4-128 16,1 1 128-16,1 0 0 0,2-1 0 0,3 2 0 15,-2 0 0-15,3-1 0 0,0 2 0 0,0 0 0 16,0 3 0-16,3 2-128 0,2 0 128 0,-3 5 0 16,-1 0 0-16,2 0 0 0,0 1 0 0,1 2 0 15,0 0 0-15,0-1 0 0,-4 1 0 0,0 2 0 16,-2 1 0-16,0 1-128 0,-3 2 128 0,2 1 0 15,-1-1 0-15,-2 0 0 0,-3 1 0 0,0 1 0 16,2 3 0-16,0-1 0 0,-2 5 0 0,2 2 0 0,-2-3 0 16,3 4-128-16,4 3 128 0,-1 0 0 0,-1 1 0 15,4 0 0-15,1 0 0 0,1 3 0 16,1-1 0-16,1-2 0 0,0-1 0 0,1-1 0 0,-4-1 0 0,1 2 0 16,-2 4 0-16,-2-3 0 15,-3 0 0-15,-2 0 0 0,-1-3 0 0,-1 1 0 0,-3 1 0 0,1-2 0 16,-3 1 0-16,0-1 0 0,-3-3 0 0,1 1 0 15,-4-1 0-15,2-1 0 16,-1 0 0-16,0 0 0 0,1 5 0 0,-2-3 0 0,-1-3 0 16,-1 3 0-16,1 0 0 0,1 0 0 0,-1-3 0 15,0 1 0-15,0 0 0 0,-1-1 0 0,0 2 0 16,-1-2 0-16,1-2 0 0,-2 1 0 0,0-3 0 0,-3 0 0 16,-1 2 0-16,0-2 0 0,-3 0 0 0,0-3 128 15,-8-4-128-15,10 4 0 0,-10-4 0 0,0 0 128 16,0 0-128-16,9 4 0 0,-9-4 0 0,0 0 128 15,0 0-128-15,0 0 144 0,0 0-144 0,0 0 160 16,0 0-160-16,0 0 0 0,0 0 144 0,0 0-144 0,0 0 0 0,0 0 0 16,0 0 0-16,0 0 0 0,0 0 0 0,0 0-208 15,0 0 16-15,0 0 16 16,0 0-448-16,0 0-80 0,-1-7-32 0,1 7 0 16,0 0-1936-16,0 0-384 0,0 0-80 0</inkml:trace>
  <inkml:trace contextRef="#ctx0" brushRef="#br0" timeOffset="2139.96">16480 8649 24015 0,'-16'-33'1056'0,"7"14"224"0,1 1-1024 0,3-180-256 0,2 364 0 0,-2-178 0 15,2 3 0-15,0 0 160 0,2 0-160 0,1 9 128 16,0 0-128-16,0 0 0 0,0 0 0 0,0 0 0 0,0 0 0 0,10 4 0 16,-10-4 0-16,11 6 0 0,0 0 0 0,0 2 0 15,0-3-128-15,1 3 128 0,-3-1 0 0,1 2 0 16,-1 0-144-16,2 1 144 0,2 3 176 0,0 1 80 16,1 1 32-16,1 3 0 0,0 2 320 0,2 3 64 15,-2 5 16-15,3-1 0 0,-2 1 0 0,1 4 0 16,-1 5 0-16,1-1 0 0,-2 1-240 0,-1 1-64 15,0 1 0-15,-1-1 0 0,-2-3-256 0,-1 1-128 16,-1-2 128-16,-2-1-128 0,-2-4 160 0,-1-3-160 16,-1-1 192-16,-3-3-192 0,-2-4 304 0,-3-2-48 15,-5-2-16-15,-3 1 0 0,-4 1 304 0,-3-2 64 16,-5-4 16-16,-5 1 0 0,-4 1-96 0,-3-5-16 0,-1 4 0 16,-3-5 0-16,1 2-64 0,-4 0-32 0,2 1 0 15,1 3 0-15,-1-1-224 0,3-2-32 0,4 1-16 0,3-2 0 16,3 2-144-16,6-2 0 0,5-1 0 0,8-2 0 31,10-5-2016-31,0 0-384 0,13 12-80 0</inkml:trace>
  <inkml:trace contextRef="#ctx0" brushRef="#br0" timeOffset="3297.98">17583 9715 8287 0,'0'0'736'0,"0"0"-592"0,0 0-144 0,0 0 0 15,-6 9 1632-15,6-9 288 0,0 0 64 0,0 0 16 16,-2 9-768-16,2-9-144 0,0 0-48 0,0 0 0 16,0 0-208-16,0 0-64 0,0 0 0 0,0 0 0 15,0 0 224-15,0 0 32 0,0 0 16 0,0 0 0 16,2-14-224-16,1 2-48 0,0-1-16 0,3-4 0 16,-1-2-48-16,2 0-16 0,-2 0 0 0,4-2 0 15,0-2-112-15,1 1-32 0,0-2 0 0,-1-2 0 16,3 4-112-16,-1-5-32 0,2-2 0 0,-2-3 0 0,0 1-80 15,0 2 0-15,2-1-16 0,-1-3 0 16,0-3-48-16,-1 2-16 0,-1-1 0 0,2-2 0 0,-1 1 80 16,0 0 32-16,-3 0 0 0,1 1 0 0,2-2-64 0,-1-1-16 15,-4-2 0-15,3-1 0 0,0 0-64 16,0-1-16-16,1-1 0 0,-1 1 0 0,2 2-192 0,-1 1 0 16,1-2 128-16,-3 3-128 0,1-1 0 0,0 1 176 15,1-7-176-15,-1 6 160 0,0 2-160 0,-1 0 0 16,-2-1 144-16,1-4-144 0,-4-5 0 0,0 2 144 15,-2 2-144-15,-1-3 0 0,0 1 128 0,0-1-128 16,-1 1 0-16,-2 1 0 0,0 2 0 0,0 0 0 16,-1-2 128-16,-1-1-128 0,-1-3 0 0,2 1 0 15,-1 1 0-15,0 1 0 0,1 5 144 0,0-1-144 0,-1-3 0 16,0 2 144-16,-1-3-144 0,-1 2 0 0,1 1 0 16,0-4 128-16,-2 2-128 0,-1-3 0 0,-2 1 0 0,-1 3 0 15,1 3 0-15,-1-3 128 0,2-1-128 16,0-2 0-16,-1 1 0 0,-1-2 0 15,2 2 128-15,1 0-128 0,0 4 0 0,-1 0 0 0,-4-3 0 0,0 4 0 16,0-5 128-16,3 3-128 0,-1 2 0 0,1-2 128 16,-2 1-128-16,-1 2 0 0,4-3 0 0,-2-2 128 15,1 2-128-15,-1 2 0 0,1-2 0 0,0 5 0 16,-1-2 0-16,-1 2 0 0,-1-1 0 0,-2 2 0 16,1 2 0-16,1-1 0 0,0 0 0 0,-2 0 0 15,0 0 0-15,-2-1 0 0,3-1 0 0,-3 2 0 16,-2 0 0-16,-1 5 0 0,0 2 0 0,-1-3 0 15,1 2 0-15,3 1 0 0,0-6 0 0,0 5 0 0,-1 2 0 16,0-3 0-16,1-1 0 0,-2 2 0 0,0-4 0 16,1 2 0-16,1 3 0 0,0-2 0 0,0 1 0 0,2 1 0 15,-2-3 0-15,0 4 0 0,0-1 0 0,0 6 0 16,1-4 0-16,0 2 0 0,2-4 0 0,-2 3 0 16,2 0 0-16,-1 0 0 0,-2 2 0 15,-1 2 0-15,-2-5 0 0,0 2 0 0,-2 0 0 0,1 0 0 16,1 1 0-16,-1 2 0 0,-2 0 0 0,1 0 0 15,-1 1 0-15,1 2 0 0,1-1 0 0,2 1 0 16,0 2 0-16,1-1 0 0,0 2 0 0,0 0 0 16,-2 1 0-16,2 1 0 0,-3 3 0 0,2-3 0 15,0 2 0-15,-1 2 0 0,1-2-128 0,-1 4 128 16,-4-2 0-16,0 4 0 0,-2 3 0 0,1 0 0 16,-1 2 0-16,-2 3 0 0,-6 0-128 0,2 3 128 0,-2 1 0 15,-1 2 0-15,0 5 0 0,1 2-144 0,-2-1 144 0,1 1 0 16,1 1 0-16,-1 2 0 0,-1 1 0 0,1-1 0 15,0 0 0-15,2-1 0 0,-1 1 0 0,4 2 0 16,1-2-320-16,5 5 32 0,3-1 16 0,7-4 0 31,4-1-2624-31,5-2-528 0</inkml:trace>
  <inkml:trace contextRef="#ctx0" brushRef="#br0" timeOffset="3868.29">16602 6215 32127 0,'-10'-13'1424'0,"10"13"304"0,-5-7-1392 0,5 7-336 0,0 0 0 0,-3-8 0 16,3-1 0-16,4 3 0 0,1-4 0 0,5-1 0 16,3-4 0-16,7-3 0 0,3-5 128 0,3 2-128 15,0-2 0-15,6-1 0 0,0-7 0 0,0-3 128 16,-2 0-128-16,0-3 192 0,-1-3-64 0,1 1 0 16,2-2 176-16,-4 3 32 0,-1 1 16 0,-2 4 0 15,-1 4 112-15,-1 1 32 0,-2 5 0 0,-2 4 0 16,-2 3-112-16,2 4 0 0,2 7-16 0,-1 3 0 15,0 2-368-15,2 3 128 0,-4 6-128 0,1 8 0 16,0 9 0-16,0 6 0 0,0 4-192 0,-1 6 64 16,-3 6 128-16,-1 2 0 0,1 2 0 0,-1 2 0 0,0 5-128 0,0-2 128 15,0 3-128-15,4-3 128 16,2-1 0-16,0-3 0 0,2-6 0 0,1 2 0 0,1-1 128 0,1-5-128 16,-1-1 160-16,1 0-160 0,1-4-160 0,2-1-128 15,1-1-32-15,-1-3-15792 16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5:41.3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3295 2608 3223 0 0,'0'0'394'0'0,"0"0"442"0"0,0 0 194 0 0,0 0 40 0 0,0 0-49 0 0,0 0-240 0 0,0 0-107 0 0,0 0-24 0 0,0 0-24 0 0,0 0-97 0 0,0 0-45 0 0,0 0-11 0 0,0 0-17 0 0,0 0-68 0 0,1 1-32 0 0,4 5-4 0 0,-4-4-8 0 0,0 0-34 0 0,0 1-170 0 0,1 1 0 0 0,-1-1 0 0 0,0 1 0 0 0,0-1 0 0 0,0 1 0 0 0,-1 0 0 0 0,1-1 0 0 0,-1 1-140 0 0,0 5 221 0 0,-1-1 0 0 0,0 1 1 0 0,0-1-1 0 0,-1 1 1 0 0,0-1-1 0 0,-1 0 1 0 0,0 1-1 0 0,0-2 1 0 0,-1 1-1 0 0,1 0 0 0 0,-2-1 1 0 0,-4 7-222 0 0,-11 15 306 0 0,-1-2 1 0 0,-2 0-1 0 0,-1-2 0 0 0,-9 7-306 0 0,15-16 76 0 0,-9 7 173 0 0,-3 0-249 0 0,20-16 64 0 0,0 0 0 0 0,-1-1 0 0 0,0 0 1 0 0,-11 4-65 0 0,-18 8 83 0 0,23-9 20 0 0,-14 3-103 0 0,-42 19 187 0 0,-52 19 5 0 0,8 3-78 0 0,-18 9 17 0 0,-87 26-3 0 0,164-67-64 0 0,-1-3 0 0 0,-50 9-64 0 0,-29-3 47 0 0,66-13-30 0 0,14-4-17 0 0,-2-1 0 0 0,22-5 64 0 0,1-2-1 0 0,-31-5-63 0 0,23 3 55 0 0,-13-4-45 0 0,-49-12-10 0 0,-82-16 0 0 0,135 22 0 0 0,1-2 0 0 0,-10-6 0 0 0,-7-1 0 0 0,34 9 0 0 0,1-1 0 0 0,0-1 0 0 0,1-2 0 0 0,-2-3 0 0 0,-31-21 0 0 0,-27-24 0 0 0,4-4 0 0 0,-9-8 0 0 0,69 54 0 0 0,1-2 0 0 0,0-1 0 0 0,3-2 0 0 0,-12-14 0 0 0,14 10 0 0 0,-13-21 0 0 0,23 33 0 0 0,-4-9 0 0 0,1-2 0 0 0,1 0 0 0 0,1-1 0 0 0,1-4 0 0 0,2 0 0 0 0,2-1 0 0 0,2 0 0 0 0,0-12 0 0 0,2 16 0 0 0,-10-61 0 0 0,-2-78 0 0 0,17 146 0 0 0,-5-111 0 0 0,6 131 0 0 0,2-162 0 0 0,1 95 0 0 0,7-20 0 0 0,-6 59 0 0 0,3-25 0 0 0,3 1 0 0 0,13-39 0 0 0,-7 40 32 0 0,3 1 0 0 0,21-40-32 0 0,41-58 107 0 0,-55 112-55 0 0,2 0 0 0 0,16-17-52 0 0,-10 17 75 0 0,28-33 21 0 0,24-25 131 0 0,-24 27 252 0 0,55-49-479 0 0,-86 93 85 0 0,2 2 1 0 0,0 1-1 0 0,2 1 0 0 0,1 2 1 0 0,22-10-86 0 0,-28 18 56 0 0,-8 3-16 0 0,0 1 1 0 0,2 1-1 0 0,15-4-40 0 0,-15 6 35 0 0,5-3-35 0 0,20-7 49 0 0,11-4 4 0 0,-37 14-47 0 0,0 0-1 0 0,9-2-5 0 0,58-15 64 0 0,-30 12-55 0 0,21-5 46 0 0,-29 6 18 0 0,0 3 0 0 0,1 2-1 0 0,5 2-72 0 0,11-1 62 0 0,-29-1-56 0 0,-27 4 13 0 0,-1 1 1 0 0,1 1-1 0 0,8-1-19 0 0,-5 2 16 0 0,0-2-1 0 0,8-1-15 0 0,-13 1 16 0 0,0 0 0 0 0,0 1-1 0 0,0 1 1 0 0,0 0 0 0 0,0 0-1 0 0,3 1-15 0 0,36 7 75 0 0,37-1-75 0 0,-65-5 42 0 0,-1 1 0 0 0,1 1 0 0 0,2 1-42 0 0,1 1 18 0 0,-8-4 9 0 0,0 0 0 0 0,10 0-27 0 0,-8-1 10 0 0,0 1 1 0 0,1 0-11 0 0,195 46 244 0 0,-206-46-232 0 0,43 13 118 0 0,7 4-130 0 0,-28-8 55 0 0,42 9 90 0 0,-42-12-81 0 0,-15-2-42 0 0,1 1 20 0 0,-7-4-28 0 0,-5-1-5 0 0,18 3 47 0 0,-5-1 35 0 0,15 6-91 0 0,-26-8 49 0 0,1 1 1 0 0,-1 0-1 0 0,4 2-49 0 0,6 4 189 0 0,17 5-189 0 0,-25-11 0 0 0,-2 0 0 0 0,0-1 0 0 0,0 1 0 0 0,-1 1 0 0 0,2 1 0 0 0,7 1 11 0 0,16 4 42 0 0,-4-2-53 0 0,-7-3 20 0 0,-18-4-10 0 0,35 13 24 0 0,-32-12-33 0 0,9 3 51 0 0,-2 1-41 0 0,8 2-14 0 0,-20-8 3 0 0,17 10 67 0 0,6 3-3 0 0,5 2 0 0 0,-13-6-11 0 0,23 17-42 0 0,-14-6 42 0 0,27 21 33 0 0,-27-20-22 0 0,7 7-11 0 0,-17-13-29 0 0,-10-8 5 0 0,5 4-5 0 0,-1 2 40 0 0,1 3-5 0 0,-4-8-12 0 0,0 0-1 0 0,-1 0 0 0 0,1 5-46 0 0,0-1 77 0 0,-2 1 3 0 0,-2-9 0 0 0,2 7 0 0 0,0 1 0 0 0,-2-7-1 0 0,-1 5-7 0 0,0-6-18 0 0,1 5-32 0 0,0-7 6 0 0,-1-2-95 0 0,0 0-42 0 0,0 0-10 0 0,0 0-133 0 0,0 0-555 0 0,0-3-243 0 0,3-11-1425 0 0,1-4-5509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5:52.5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48 385 2303 0 0,'0'0'102'0'0,"-1"1"-1"0"0,-10 19 195 0 0,10-18 148 0 0,0 0 1 0 0,0 0-1 0 0,0 0 1 0 0,0 0-1 0 0,0 0 1 0 0,-1 0-1 0 0,1 0 0 0 0,-1 0 1 0 0,0-1-1 0 0,1 1 1 0 0,-1-1-1 0 0,0 1 0 0 0,-1 0-444 0 0,2-1 479 0 0,1-1-51 0 0,0 0-19 0 0,0 0-35 0 0,-3 0 161 0 0,0-1 2260 0 0,5-2-1375 0 0,0 1-1992 0 0,7-7 895 0 0,0 0 0 0 0,1 1-1 0 0,3-2-322 0 0,14-13 432 0 0,-16 14-252 0 0,1 0 0 0 0,1 0-180 0 0,15-11 168 0 0,14-13 248 0 0,26-13-416 0 0,-46 33 132 0 0,1 1 0 0 0,0 1 0 0 0,17-5-132 0 0,75-22 567 0 0,-80 28-418 0 0,47-18-121 0 0,43-12-200 0 0,-17 12 476 0 0,-66 18-52 0 0,10-1-252 0 0,-12 3 124 0 0,-11 2 21 0 0,0 1 1 0 0,1 2-1 0 0,0 1 0 0 0,0 1 0 0 0,-1 2 0 0 0,1 0 0 0 0,16 5-145 0 0,110 24 804 0 0,-2 7 0 0 0,16 11-804 0 0,-16 7 244 0 0,-28-9-72 0 0,-93-34-49 0 0,0 2 0 0 0,0 1-1 0 0,-2 1 1 0 0,0 2-1 0 0,-1 1 1 0 0,22 19-123 0 0,2 7 192 0 0,17 14-24 0 0,-49-40-96 0 0,-7-7-39 0 0,24 21 120 0 0,-2 2 1 0 0,5 7-154 0 0,-21-16 257 0 0,-1 2 0 0 0,-2 0 0 0 0,14 27-257 0 0,-10-16 168 0 0,12 24 255 0 0,3 16-423 0 0,-24-51 63 0 0,-2-2 4 0 0,-1 1 0 0 0,5 23-67 0 0,10 56 181 0 0,-15-55-107 0 0,29 149 60 0 0,-35-166-101 0 0,-1 0-1 0 0,-2 17-32 0 0,-5 69 71 0 0,2-89-68 0 0,0 12 33 0 0,-3 0 0 0 0,-3 12-36 0 0,-2-8 106 0 0,-16 41-106 0 0,-7 0 128 0 0,-13 21-128 0 0,21-50 11 0 0,12-26-11 0 0,-2-1 0 0 0,0 0 0 0 0,-3-1 0 0 0,-4 5 0 0 0,-5 2 59 0 0,-1-2-1 0 0,-32 31-58 0 0,54-61 0 0 0,-13 13 29 0 0,-1 0 0 0 0,0-2 0 0 0,-12 8-29 0 0,-21 14 79 0 0,10-6-34 0 0,11-13-47 0 0,-6 2 2 0 0,-8 5 13 0 0,-6 2 31 0 0,-1-1-44 0 0,-1-1 9 0 0,-123 56 51 0 0,145-69-56 0 0,-60 24-4 0 0,-6-2 0 0 0,58-24 0 0 0,0 0 0 0 0,0-3 0 0 0,-20 2 0 0 0,34-10 0 0 0,0 0 0 0 0,0-2 0 0 0,0 0 0 0 0,-4-3 0 0 0,-35-1 0 0 0,26 2 0 0 0,0-2 0 0 0,-5-3 0 0 0,-25-4 0 0 0,19 4 0 0 0,1-3 0 0 0,0-2 0 0 0,1-1 0 0 0,-29-15 0 0 0,63 23 0 0 0,-13-8 0 0 0,-11-6 0 0 0,11 9 0 0 0,-17-7 0 0 0,-20-12 0 0 0,-1-8 0 0 0,45 26 0 0 0,0-1 0 0 0,0 0 0 0 0,-9-10 0 0 0,16 13 0 0 0,5 3 0 0 0,1 0 0 0 0,0 0 0 0 0,0 0 0 0 0,0-1 0 0 0,-4-7 0 0 0,-6-12 0 0 0,-2-7 0 0 0,-8-11 0 0 0,-98-163 0 0 0,83 125 0 0 0,30 60 11 0 0,4 9 31 0 0,-7-11-42 0 0,9 15 8 0 0,0 0-1 0 0,0 0 0 0 0,0-3-7 0 0,-8-19 128 0 0,10 24-86 0 0,2-1-20 0 0,-2 2 31 0 0,3 5 14 0 0,1 2 7 0 0,0 0-50 0 0,0 0-177 0 0,0 0-60 0 0,0 0-10 0 0,0 0-164 0 0,0 0-683 0 0,0 0-304 0 0,0 0-1275 0 0,0 0-4871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1263 106 5903 0 0,'0'0'267'0'0,"0"0"0"0"0,1-1-171 0 0,0 1-87 0 0,1-1-13 0 0,3-9 77 0 0,-5 9 279 0 0,1 0 118 0 0,2-4 18 0 0,-3 4-11 0 0,0 1-70 0 0,0 0-30 0 0,0 0-8 0 0,0 0-3 0 0,0 0-13 0 0,0 0-8 0 0,0 0-1 0 0,0 0-18 0 0,0 0-78 0 0,0 0-31 0 0,0 0-8 0 0,0 0-2 0 0,0 0-6 0 0,0 0-1 0 0,-1 0 0 0 0,-11 6 229 0 0,1 1-1 0 0,-1 0 1 0 0,-2 3-429 0 0,-34 28 890 0 0,31-23-415 0 0,-3 6-475 0 0,-6 4 213 0 0,15-13-102 0 0,-1 0 0 0 0,1 1 0 0 0,-1 4-111 0 0,-30 45 264 0 0,23-32-141 0 0,-14 23 145 0 0,2 3 0 0 0,-15 38-268 0 0,-17 47 177 0 0,14-30-106 0 0,-58 137 64 0 0,106-245-134 0 0,-58 144 90 0 0,5 4 0 0 0,-6 41-91 0 0,22-72 10 0 0,-3 6 1 0 0,-10 76 41 0 0,7-27 3 0 0,-18 43-45 0 0,43-143 21 0 0,2 1 0 0 0,2 4-31 0 0,-21 156 52 0 0,35-232-48 0 0,-50 416 70 0 0,8-29 209 0 0,28-246 27 0 0,2 41-310 0 0,0 6 170 0 0,-13 204 97 0 0,16-126-126 0 0,2-57 3 0 0,7-20-48 0 0,8 0-13 0 0,-4-107-73 0 0,31 417 209 0 0,-28-430-206 0 0,35 332 231 0 0,-25-289-150 0 0,4-1 0 0 0,16 52-94 0 0,-20-113 52 0 0,8 19-52 0 0,-5-17 66 0 0,1 12-66 0 0,-1 11 11 0 0,-2-9-12 0 0,11 27 1 0 0,11 30 11 0 0,0-13 66 0 0,-24-77 17 0 0,17 34-94 0 0,-20-46 11 0 0,-6-11 21 0 0,1 0-1 0 0,5 8-31 0 0,0-3 34 0 0,4 10-34 0 0,6 12 41 0 0,13 23 1 0 0,-23-41-23 0 0,1-1-1 0 0,0 0 1 0 0,1-1 0 0 0,7 7-19 0 0,2-1 22 0 0,2-1-1 0 0,1-2 0 0 0,27 19-21 0 0,-37-30 7 0 0,49 33 50 0 0,-37-29-26 0 0,0-2-1 0 0,13 3-30 0 0,-27-12 3 0 0,65 25 8 0 0,-54-23 0 0 0,0 0-1 0 0,0-2 1 0 0,1-2 0 0 0,-1-1-1 0 0,18-1-10 0 0,-6-2 27 0 0,61-1 44 0 0,-71-1-29 0 0,0-2 0 0 0,17-5-42 0 0,28-11 101 0 0,0-4 0 0 0,25-16-101 0 0,-81 32 6 0 0,53-27 52 0 0,-38 18-60 0 0,-6 4 15 0 0,1-3-13 0 0,4-6 43 0 0,0-2-1 0 0,-1-2 1 0 0,3-5-43 0 0,18-22 126 0 0,13-22-126 0 0,-10 11 63 0 0,24-33 10 0 0,-15 17-18 0 0,-38 50-23 0 0,-2-3 0 0 0,15-27-32 0 0,-16 24 5 0 0,73-131 65 0 0,-38 43-15 0 0,-50 111-46 0 0,7-15 45 0 0,2 0-54 0 0,-2 3 53 0 0,1-5-53 0 0,65-153 10 0 0,-2-7 67 0 0,-9 23 1 0 0,-3 6-21 0 0,-47 108-54 0 0,-2 0 1 0 0,0-10-4 0 0,31-120 53 0 0,14-70 9 0 0,-50 201-49 0 0,-1 1 10 0 0,-2-1 1 0 0,-1-12-24 0 0,0 4 6 0 0,12-114 25 0 0,1-12 2 0 0,-10 128-33 0 0,-5 27 0 0 0,1-13 0 0 0,4-72 0 0 0,18-159 0 0 0,-24 242 0 0 0,33-220 0 0 0,-33 225 0 0 0,22-144 0 0 0,17-164 0 0 0,-38 298 0 0 0,9-58-1 0 0,11-84 66 0 0,-2 2-65 0 0,1 7 0 0 0,-17 109 17 0 0,-1 16 6 0 0,-1-1 1 0 0,-1-12-24 0 0,-5-17 0 0 0,1 24 0 0 0,-2-23 47 0 0,-4-22-47 0 0,-10-73 41 0 0,9 106-1 0 0,-4-38 24 0 0,-6-68-64 0 0,10 49-1 0 0,2 27 13 0 0,2 56 28 0 0,-16-191 26 0 0,13 184-60 0 0,-2 0-1 0 0,-9-33-5 0 0,-2 9 64 0 0,-2 2 0 0 0,-9-17-64 0 0,16 46-2 0 0,-13-29 15 0 0,12 27 17 0 0,7 18-7 0 0,-6-9-23 0 0,-26-56 64 0 0,11 27 0 0 0,-12-38-64 0 0,32 77 0 0 0,-9-16 0 0 0,-3-7 0 0 0,5 12 0 0 0,0 2 0 0 0,-19-28 0 0 0,10 22 21 0 0,0 1 1 0 0,-2 2-1 0 0,-20-19-21 0 0,-8-1 76 0 0,-35-24-76 0 0,42 37-12 0 0,20 17 12 0 0,-45-40 0 0 0,53 46 0 0 0,-1 1 0 0 0,0 2 0 0 0,-5-2 0 0 0,-14-9 0 0 0,23 15 0 0 0,0 0 0 0 0,-3 1 0 0 0,0-1 0 0 0,-7-4 0 0 0,-3-3 0 0 0,-5 0 0 0 0,12 6 0 0 0,-1 1 0 0 0,-13-3 0 0 0,26 9 0 0 0,-16-4 62 0 0,-25-2-62 0 0,35 7 2 0 0,-46-5-2 0 0,19 2 0 0 0,-30 2 0 0 0,13 0 0 0 0,46 2 0 0 0,-5-1 0 0 0,-9 1 0 0 0,16 2 0 0 0,-3 0 0 0 0,0 1 0 0 0,-9 1 0 0 0,5 1 0 0 0,-3-1 0 0 0,18-2 0 0 0,-30 1 53 0 0,-15 3-35 0 0,33-3 28 0 0,-5 0-18 0 0,0 1 0 0 0,0 1-1 0 0,-1 3-27 0 0,-26 7 0 0 0,28-5-1 0 0,-40 15 66 0 0,50-18-68 0 0,-1 0-10 0 0,-1 0 0 0 0,1-1 1 0 0,-2 0 12 0 0,6-2-208 0 0,7-2-47 0 0,1 0-1 0 0,0 0-203 0 0,0 0-852 0 0,0 0-381 0 0,0 0-70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77 1 1375 0 0,'0'0'283'0'0,"0"0"650"0"0,-4 2-37 0 0,1 0-1 0 0,-1-1 1 0 0,0 0-1 0 0,1 0 1 0 0,-1 0-896 0 0,-1 0 616 0 0,0 1 1 0 0,0-1-1 0 0,-1 2-616 0 0,2-1 433 0 0,0 1 0 0 0,0 0 0 0 0,0 0 0 0 0,-3 2-433 0 0,7-4 269 0 0,0-1 3 0 0,0 0 0 0 0,-10 11 328 0 0,9-10-496 0 0,1-1 34 0 0,0 0 12 0 0,0 0 2 0 0,0 0 2 0 0,0 0 4 0 0,0 0 2 0 0,0 0 0 0 0,0 0-1 0 0,0 0-6 0 0,0 0-1 0 0,1 1 0 0 0,-1 1-116 0 0,1 1 0 0 0,-1-1 0 0 0,1-1 0 0 0,0 1 0 0 0,0 0 0 0 0,0 0 0 0 0,0 0 0 0 0,0-1 0 0 0,0 1 0 0 0,0 0 0 0 0,1-1 0 0 0,-1 1-36 0 0,3 1 55 0 0,0 0-1 0 0,1 0 1 0 0,-1 0-1 0 0,1-1 0 0 0,-1 1 1 0 0,1-1-1 0 0,4 0-54 0 0,6 2 410 0 0,13 0-410 0 0,-15-2 197 0 0,1 1-1 0 0,7 2-196 0 0,81 27 592 0 0,-78-25 173 0 0,13 1-765 0 0,-8-2 555 0 0,8 0-549 0 0,0-1-1 0 0,0-3 0 0 0,0-1 1 0 0,25-5-6 0 0,-34 2 126 0 0,0 2 0 0 0,0 2 0 0 0,12 3-126 0 0,10 4 512 0 0,23 11-512 0 0,5 7 336 0 0,-64-23-280 0 0,77 21 256 0 0,11-3 102 0 0,-69-15-240 0 0,0-1 0 0 0,0-3 0 0 0,3-1-174 0 0,-19-1 90 0 0,-6-1-127 0 0,1 0 0 0 0,-1-1 37 0 0,31-4 1 0 0,44-7 138 0 0,-72 10-88 0 0,26-7 12 0 0,-25 5-59 0 0,-1 2 1 0 0,10 0-5 0 0,2-1 55 0 0,29-4 36 0 0,57-8 10 0 0,-86 13-90 0 0,-18 2-9 0 0,-1 0 1 0 0,1-1-1 0 0,-1-1 1 0 0,2 0-3 0 0,11-4 34 0 0,1 1 1 0 0,0 0-1 0 0,0 3 0 0 0,3 0-34 0 0,-7 0-455 0 0,15-4 455 0 0,8-1-518 0 0,-34 6 624 0 0,71-6 1575 0 0,44 3-1681 0 0,-83 8-526 0 0,25 7 526 0 0,-33-6 20 0 0,-7-1 12 0 0,0-1 0 0 0,5-1-32 0 0,14-2 112 0 0,46-1 243 0 0,-57-3-227 0 0,25-8-128 0 0,-26 5 59 0 0,0 1-1 0 0,0 2-58 0 0,-9 3 15 0 0,3 0 34 0 0,0-2-49 0 0,-6 1 42 0 0,0 2 0 0 0,0 0 0 0 0,0 2 0 0 0,6 2-42 0 0,3-1 96 0 0,13 0-96 0 0,-35-3 3 0 0,28 0 91 0 0,-10 1-29 0 0,-7 0 48 0 0,-10-2-15 0 0,0 1 0 0 0,0 1-1 0 0,4 0-97 0 0,-4 1 108 0 0,-1-1 0 0 0,1-1 0 0 0,-1 1 0 0 0,6-1-108 0 0,18 1 224 0 0,-27-1-149 0 0,-1 0-2 0 0,1 1-44 0 0,13-3 278 0 0,-14 2-372 0 0,-1 0 32 0 0,-1 0-1 0 0,0-1 1 0 0,1 1 0 0 0,-1 0 0 0 0,1 0-1 0 0,-1 0 1 0 0,1-1 0 0 0,-1 1-1 0 0,1 0 1 0 0,-1-1 0 0 0,1 1 0 0 0,-1-1 33 0 0,-3-1-839 0 0,-10-2-4612 0 0,-3 2-1855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63 2759 0 0,'0'0'126'0'0,"0"0"175"0"0,0 0 655 0 0,0 0 284 0 0,0 0 59 0 0,0 0-110 0 0,0 0-506 0 0,0 0-218 0 0,0 0-45 0 0,0 0-21 0 0,0 0-47 0 0,0 0-22 0 0,0 0-2 0 0,0 0-6 0 0,0 0-30 0 0,0 0-18 0 0,0 0-2 0 0,0 0 0 0 0,0 0 0 0 0,0 0 0 0 0,0 0 0 0 0,0 0 3 0 0,0 0 10 0 0,0 0 3 0 0,0 0 0 0 0,0 0-8 0 0,0 0-33 0 0,0 0-14 0 0,0 0-1 0 0,0 0-8 0 0,0 0-34 0 0,1 1-20 0 0,-1 1-120 0 0,1 0 1 0 0,0-1-1 0 0,0 1 0 0 0,-1 0 0 0 0,1-1 1 0 0,0 1-1 0 0,0-1 0 0 0,0 0 0 0 0,0 0 0 0 0,1 1 1 0 0,-1-1-1 0 0,0 0 0 0 0,0 0 0 0 0,0 0 0 0 0,1 0 1 0 0,-1-1-1 0 0,0 1 0 0 0,1 0-50 0 0,4 2 52 0 0,1-1-1 0 0,-1 0 1 0 0,5 0-52 0 0,3 1 149 0 0,14 5 44 0 0,11 2 286 0 0,4 4-479 0 0,-3 0 368 0 0,1-2 0 0 0,17-1-368 0 0,-39-9 124 0 0,0-1 0 0 0,0-1 1 0 0,0-1-1 0 0,8-3-124 0 0,3 0 178 0 0,7 2-178 0 0,27 2 184 0 0,122 2 219 0 0,-110 3-256 0 0,99 2 108 0 0,-59 0-57 0 0,-20-2-49 0 0,-69-4-25 0 0,0-1-124 0 0,0 0 156 0 0,4 2-156 0 0,41 3 165 0 0,-40-3-109 0 0,44-2 23 0 0,9-4-79 0 0,-60 2-4 0 0,3 0 64 0 0,-7 1-31 0 0,0 0-1 0 0,13 2-28 0 0,-8 1 58 0 0,1-2-58 0 0,-3-1 70 0 0,13 4-70 0 0,31 2 64 0 0,-29-3 55 0 0,-1 1 62 0 0,-17 0-55 0 0,0-2 0 0 0,15-1-126 0 0,-10-2-65 0 0,27-2 119 0 0,31-9 160 0 0,-19 6-73 0 0,-39 2 73 0 0,22-9-214 0 0,-20 5 181 0 0,5 2-181 0 0,-18 4 75 0 0,24-5 42 0 0,-31 5-88 0 0,-3 2-17 0 0,0-1-1 0 0,1 1 1 0 0,4 0-12 0 0,13-4 53 0 0,-12 3-53 0 0,12 3 53 0 0,-12-1-42 0 0,27-6 42 0 0,-30 4-41 0 0,-1 1-12 0 0,-1 1 0 0 0,0-1-1 0 0,5 1 1 0 0,54-1 64 0 0,-40 1-31 0 0,7-1 62 0 0,26 0 74 0 0,-30 2-131 0 0,-1-2 0 0 0,1-2-38 0 0,16-2 11 0 0,-38 4 4 0 0,0 0-1 0 0,0 1 1 0 0,1 0 0 0 0,0 1-15 0 0,15-1 58 0 0,-16 0-54 0 0,0 0 0 0 0,0 0-1 0 0,7 2-3 0 0,-12-2 7 0 0,0 0 0 0 0,0 0-1 0 0,0 0 1 0 0,1 0 0 0 0,-1 0 0 0 0,0 0-1 0 0,0-1 1 0 0,1 1-7 0 0,7-2 74 0 0,0 0-10 0 0,-1-2 1 0 0,-8 4-61 0 0,1 0-1 0 0,-1-1 0 0 0,0 1 0 0 0,0 0 1 0 0,1 0-1 0 0,-1 0 0 0 0,0-1 0 0 0,1 1 1 0 0,-1 0-1 0 0,0 0 0 0 0,0 0 0 0 0,1 0 1 0 0,-1 0-1 0 0,0 0 0 0 0,1 0 0 0 0,-1 0 1 0 0,0 0-1 0 0,0 0 0 0 0,1 0 0 0 0,-1 0 1 0 0,0 0-4 0 0,3 0 3 0 0,8-8 156 0 0,-8 6-82 0 0,1-3-9 0 0,-2 4-52 0 0,0-1-1 0 0,0 0 0 0 0,0 1 0 0 0,1 0 1 0 0,-1 0-1 0 0,0 0 0 0 0,0 0 0 0 0,1 0 1 0 0,-1 1-1 0 0,2-1-15 0 0,6-2 43 0 0,-4 1-21 0 0,2 0 33 0 0,10-4-57 0 0,-8 1 2 0 0,1-1 11 0 0,0 0 33 0 0,-5 3-35 0 0,1 1 44 0 0,10-4 33 0 0,-13 5-33 0 0,3 0 11 0 0,-6 1 0 0 0,-1 0 0 0 0,2 0 0 0 0,5-1 0 0 0,-5 0 0 0 0,-2 1 0 0 0,0 0 1 0 0,0 0 5 0 0,0 0-2 0 0,0 0 6 0 0,0 0-7 0 0,0 0-3 0 0,0 0 0 0 0,0 0 0 0 0,0 0 0 0 0,0 0 1 0 0,-1-1-23 0 0,-1-4-190 0 0,-3-4-5156 0 0,4 7-2271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562 1 2759 0 0,'0'0'330'0'0,"0"0"340"0"0,0 0 149 0 0,0 0 28 0 0,0 0-39 0 0,0 0-194 0 0,1 1-80 0 0,2 6-20 0 0,-3-5-7 0 0,0-2-24 0 0,1 1-17 0 0,1 2-231 0 0,1 1-1 0 0,-1-1 1 0 0,1 0-1 0 0,-1 0 1 0 0,1-1-1 0 0,0 1 0 0 0,0-1 1 0 0,0 1-1 0 0,0-1 1 0 0,0-1-1 0 0,1 1 1 0 0,-1 0-235 0 0,23 9 441 0 0,0 2 1 0 0,-1 2 0 0 0,0 1-1 0 0,-1 1 1 0 0,0 2 0 0 0,-1 1 0 0 0,1 3-442 0 0,-6-3 246 0 0,0 2 0 0 0,-1 1 0 0 0,-1 0 0 0 0,-1 1 0 0 0,8 18-246 0 0,31 66 848 0 0,11 36 43 0 0,-31-68-638 0 0,-20-44-170 0 0,30 63 210 0 0,-24-54-157 0 0,12 23 64 0 0,-10-22-60 0 0,-1 1 0 0 0,-2 2 0 0 0,-2 0 0 0 0,7 24-140 0 0,13 37 661 0 0,17 29-661 0 0,-17-44 259 0 0,-18-46-117 0 0,8 20-4 0 0,-22-52-107 0 0,11 34 168 0 0,11 40-199 0 0,5 45 128 0 0,19 71 687 0 0,-32-124-526 0 0,-2 1 0 0 0,0 24-289 0 0,5 117 197 0 0,-12-104-124 0 0,-2-18 39 0 0,4 39 64 0 0,14 95 256 0 0,-6 44-432 0 0,-18-90 278 0 0,1 6-113 0 0,-2-39-100 0 0,-1-151-66 0 0,-4 74 1 0 0,-6 65 59 0 0,1-32-54 0 0,0 72 65 0 0,-6 77-76 0 0,12-221 23 0 0,-4 53 83 0 0,-3 0-100 0 0,5-54 8 0 0,-16 99 59 0 0,-18 76 85 0 0,17-88-152 0 0,-8 32 0 0 0,27-142 1 0 0,-30 149 70 0 0,10-52-153 0 0,8-38 76 0 0,4-27 6 0 0,-10 29 0 0 0,-4 16 0 0 0,7-27-1 0 0,-2 0 0 0 0,-9 15 1 0 0,-6 18 55 0 0,22-57-43 0 0,-6 18-13 0 0,-2-1 1 0 0,-8 22 0 0 0,21-57 27 0 0,0 0-1 0 0,-3 16-26 0 0,2-7 11 0 0,6-20-10 0 0,-43 138 62 0 0,25-86-43 0 0,-16 43 24 0 0,-10 22-33 0 0,31-84 46 0 0,1 7-57 0 0,-12 34-4 0 0,10-35 4 0 0,5-12 11 0 0,-6 9-11 0 0,0-9 54 0 0,6-15-55 0 0,0-2 1 0 0,0 0 0 0 0,-4 2 0 0 0,-8 16 0 0 0,11-19 0 0 0,-1-1 0 0 0,-1 0 0 0 0,-7 10 0 0 0,-7 13 0 0 0,-11 20 0 0 0,25-38 11 0 0,-1 0-1 0 0,-1-1 1 0 0,0-1 0 0 0,-1-1-1 0 0,-1-1 1 0 0,-4 2-11 0 0,6-6 66 0 0,-11 14-66 0 0,6-6-2 0 0,11-13 18 0 0,1 0 0 0 0,0 1 0 0 0,1 1 0 0 0,-4 6-16 0 0,-10 16 31 0 0,-2-1-1 0 0,-7 5-30 0 0,21-25 3 0 0,-90 99 12 0 0,1-1 34 0 0,84-93-47 0 0,-18 14-2 0 0,-9 10-98 0 0,38-37 30 0 0,-1 0-1 0 0,0 0 0 0 0,0 0 1 0 0,-5 2 68 0 0,9-7-121 0 0,1 0 1 0 0,-1 0 0 0 0,0 0-1 0 0,0 0 1 0 0,0 0 0 0 0,0-1-1 0 0,0 1 1 0 0,0-1 0 0 0,0 1-1 0 0,0-1 1 0 0,0 0-1 0 0,0 0 1 0 0,0 0 0 0 0,0 0-1 0 0,0-1 1 0 0,0 1 0 0 0,0-1-1 0 0,0 0 1 0 0,-1 0 120 0 0,-8-7-1647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0:57.268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83 118 17047 0 0,'-49'-79'2358'0'0,"46"75"-2081"0"0,0 0 1 0 0,0-1-1 0 0,-1 1 1 0 0,1 1-1 0 0,-1-1 1 0 0,-2-1-278 0 0,4 4 561 0 0,2 1-1 0 0,0 0 0 0 0,-3-6 222 0 0,0 4-1520 0 0,13 14-562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654 163 5839 0 0,'0'0'267'0'0,"0"0"0"0"0,0 0-81 0 0,0 0 296 0 0,0 0 152 0 0,0 0 34 0 0,0 0-22 0 0,0 0-112 0 0,0 0-43 0 0,0 0-10 0 0,0 0-17 0 0,0 0-66 0 0,0 0-29 0 0,0 0-8 0 0,0 0-9 0 0,0 0-34 0 0,0 0-20 0 0,0 0-2 0 0,0 0-5 0 0,0 0-23 0 0,-1 0-11 0 0,-1-1-185 0 0,0 1-1 0 0,0 0 1 0 0,0 0-1 0 0,0 1 1 0 0,1-1 0 0 0,-1 0-1 0 0,0 1 1 0 0,0-1-1 0 0,0 1 1 0 0,1 0-1 0 0,-1 0 1 0 0,0 0-1 0 0,1 0 1 0 0,-1 0-1 0 0,0 1-71 0 0,-6 5 137 0 0,0 0 0 0 0,-4 5-137 0 0,0 1 149 0 0,-4 3-38 0 0,1 2 0 0 0,0 0-1 0 0,1 1 1 0 0,1 1 0 0 0,0 1-1 0 0,-8 19-110 0 0,5-12 42 0 0,7-13 48 0 0,-4 11-90 0 0,-36 71 220 0 0,32-60-59 0 0,-1-2 0 0 0,-4 5-161 0 0,5-12 133 0 0,1 1 0 0 0,1 1 0 0 0,2 1 0 0 0,-2 6-133 0 0,-17 60 117 0 0,-9 54-117 0 0,-11 33 21 0 0,37-137 5 0 0,2-9 47 0 0,2 0 1 0 0,1 2-1 0 0,-3 21-73 0 0,-2 27 78 0 0,-11 77 68 0 0,18-109-25 0 0,-9 63 107 0 0,15-93-156 0 0,1-1 0 0 0,0 0 0 0 0,2 22-72 0 0,4 40 77 0 0,2 36 27 0 0,-1-55-49 0 0,4 56 101 0 0,-7-90-16 0 0,4 15-140 0 0,-2-6 41 0 0,1-6 1 0 0,1-1-1 0 0,4 12-41 0 0,6 28 45 0 0,2 32-19 0 0,13 64 194 0 0,-10-62-146 0 0,-15-78-42 0 0,-4-13-16 0 0,1 0 0 0 0,4 9-16 0 0,4 8 61 0 0,3-1 0 0 0,2 5-61 0 0,1-1 222 0 0,5 20-222 0 0,-18-44 1 0 0,1 3 4 0 0,1 1 0 0 0,5 9-5 0 0,55 114 64 0 0,-41-83 43 0 0,-7-13 29 0 0,-11-27-23 0 0,0 0 0 0 0,4 3-113 0 0,-5-9-8 0 0,-4-6 33 0 0,0-1 0 0 0,1 0 0 0 0,-1 0 0 0 0,1 0 0 0 0,0-1 0 0 0,1 0 0 0 0,-1 0 0 0 0,2 1-25 0 0,0 0 34 0 0,1 0 0 0 0,1 3-34 0 0,-3-2-2 0 0,1-1 0 0 0,5 4 2 0 0,7 5 40 0 0,-8-6 67 0 0,0-2 0 0 0,8 6-107 0 0,-4-6 100 0 0,0 0 0 0 0,1-1 1 0 0,13 2-101 0 0,-14-4 75 0 0,-1-1 1 0 0,1-1 0 0 0,7-1-76 0 0,-5-2 98 0 0,1-1 0 0 0,-1-1 0 0 0,13-6-98 0 0,-15 6 57 0 0,2-3-1 0 0,0 0-1 0 0,-1-2 0 0 0,2-1-55 0 0,-1 1 41 0 0,-6 1-14 0 0,1 0 0 0 0,-1-1-1 0 0,0-1 1 0 0,0 0 0 0 0,4-7-27 0 0,-4 6 6 0 0,8-10 98 0 0,10-15-104 0 0,-21 26 13 0 0,10-15 100 0 0,11-21-113 0 0,-6 10 86 0 0,-8 11 70 0 0,5-12-156 0 0,-8 15 24 0 0,12-24 81 0 0,-2 0 1 0 0,9-26-106 0 0,-2 5 70 0 0,-15 36-12 0 0,7-23-58 0 0,34-93 106 0 0,-14 13-39 0 0,3-10 58 0 0,-2 8 28 0 0,-16 50-84 0 0,-13 44-6 0 0,5-32-63 0 0,5-45 70 0 0,-16 84-33 0 0,36-250 102 0 0,-29 148-11 0 0,-3-5-128 0 0,-1-139 128 0 0,-8 239-107 0 0,-2 1-1 0 0,-1-1 1 0 0,-1 1 0 0 0,-3-14-21 0 0,-25-112 58 0 0,-2-21-63 0 0,-2-13 69 0 0,32 185-64 0 0,-1-1 0 0 0,0 1 0 0 0,-1-1 0 0 0,-2-3 0 0 0,3 9 0 0 0,0 1 0 0 0,-1 0 0 0 0,1 0 0 0 0,-2 0 0 0 0,1 1 0 0 0,-7-7 0 0 0,7 7 0 0 0,-1 1 0 0 0,1-2 1 0 0,1 1-1 0 0,-3-5 0 0 0,-12-21 52 0 0,10 20-44 0 0,-35-53-5 0 0,34 51-3 0 0,1 0 0 0 0,0-1 0 0 0,1 0 0 0 0,-1-6 0 0 0,-1 0 0 0 0,-2-5 0 0 0,-1-10 0 0 0,4 12 0 0 0,-10-20 0 0 0,9 25 56 0 0,-1 0 1 0 0,-12-16-57 0 0,16 27 6 0 0,-1-1 0 0 0,0 1 1 0 0,-1 1-1 0 0,0 0 0 0 0,-5-4-6 0 0,5 5 0 0 0,-1 1 0 0 0,0 1 0 0 0,-5-3 0 0 0,8 6 0 0 0,1 0 0 0 0,0 1 0 0 0,-1 0 0 0 0,1 0 0 0 0,-1 1 0 0 0,-3 0 0 0 0,-64-3 0 0 0,26 0 0 0 0,-38-6 0 0 0,67 6 0 0 0,0-1 0 0 0,-7-5 0 0 0,5 3 0 0 0,-13-5 0 0 0,29 11 0 0 0,0 0 1 0 0,0 0-1 0 0,1 1 1 0 0,-2 0-1 0 0,5 0-2 0 0,-1 0 1 0 0,0 0-1 0 0,0 1 1 0 0,1-1-1 0 0,-1 1 1 0 0,0-1-1 0 0,1 1 1 0 0,-1 0-1 0 0,0 0 1 0 0,1 0 0 0 0,-1 0-1 0 0,0 2 2 0 0,-5 3-28 0 0,1 1-1 0 0,0 0 1 0 0,-2 2 28 0 0,-3 9-1562 0 0,9-14 83 0 0,0 0 0 0 0,1 0 0 0 0,-1 0 1 0 0,1 1 1478 0 0,-4 13-7382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73 51 4863 0 0,'0'0'223'0'0,"-1"-1"-16"0"0,-1-5-119 0 0,2 5 138 0 0,0 1 46 0 0,-1-1 0 0 0,-5-9 1503 0 0,5 9-1518 0 0,1 1-1 0 0,-1-1 11 0 0,0-1 99 0 0,0-1-1 0 0,0 1 1 0 0,-1 0 0 0 0,1 0-1 0 0,-1 0 1 0 0,1 0 0 0 0,-1 0 0 0 0,1 1-1 0 0,-1-1 1 0 0,0 1 0 0 0,0-1-1 0 0,0 1 1 0 0,0 0 0 0 0,1 0-1 0 0,-3-1-365 0 0,3 2 376 0 0,-6-1 704 0 0,3 1-635 0 0,1 0 0 0 0,-1 1 0 0 0,1 0 0 0 0,0 0 0 0 0,-1 0 0 0 0,1 1-445 0 0,1-2 114 0 0,2 0-2 0 0,0 0-2 0 0,0 0-12 0 0,0 0-2 0 0,0 0 0 0 0,0 2-16 0 0,1 2-63 0 0,-1-1 0 0 0,1 1 0 0 0,-1-1 0 0 0,1 1 0 0 0,0-1 0 0 0,0 1 0 0 0,0-1-1 0 0,0 0 1 0 0,1 1 0 0 0,-1-1 0 0 0,1 0 0 0 0,-1 0-17 0 0,7 10 94 0 0,0 0 0 0 0,1 1-94 0 0,-7-11 17 0 0,114 159 529 0 0,-84-123-234 0 0,25 22-312 0 0,37 30 114 0 0,-23-23 446 0 0,-3 3-560 0 0,-40-37 547 0 0,7 12-547 0 0,-18-23 225 0 0,-2 2-1 0 0,4 8-224 0 0,-12-17 80 0 0,-7-15-5 0 0,0-1-6 0 0,0 0-5 0 0,0 0 0 0 0,0 0 0 0 0,0 0 0 0 0,0 0 0 0 0,0 0 0 0 0,0 0 0 0 0,0 0 0 0 0,-2 0-35 0 0,-1-1-1 0 0,1 1 1 0 0,0-1-1 0 0,-1 0 1 0 0,1 0-1 0 0,0 0 1 0 0,-1 0 0 0 0,1-1-1 0 0,-2 0-28 0 0,-18-17 60 0 0,3 0 20 0 0,-4-7-80 0 0,-15-15 51 0 0,16 18-29 0 0,-9-14-22 0 0,-12-12 31 0 0,-27-33-19 0 0,24 26-13 0 0,22 28 1 0 0,2 0 0 0 0,-11-18 0 0 0,-19-40 0 0 0,38 64 0 0 0,-3-4 0 0 0,-3-3 0 0 0,4 4 0 0 0,35 59 0 0 0,-19-34 0 0 0,26 43 0 0 0,25 29 0 0 0,-36-53 0 0 0,94 113 0 0 0,-59-76 0 0 0,51 55 0 0 0,-55-57 0 0 0,27 42 0 0 0,-43-56 0 0 0,22 33 64 0 0,14 32-64 0 0,-66-105 0 0 0,11 18 70 0 0,1 0-1 0 0,6 6-69 0 0,-17-23 56 0 0,-1-1 21 0 0,-1-1-64 0 0,0 1-1 0 0,0-1 1 0 0,-1 0 0 0 0,1 1-1 0 0,0-1 1 0 0,0 0 0 0 0,0 0-1 0 0,0 0 1 0 0,0 0 0 0 0,0 0-13 0 0,-2-3 33 0 0,-16-15 65 0 0,0-1-1 0 0,-4-7-97 0 0,-33-47 134 0 0,35 46-79 0 0,5 7-7 0 0,-93-127-16 0 0,41 58-72 0 0,-8-10-8 0 0,14 16 48 0 0,-7-8 0 0 0,39 48 2 0 0,-41-65-15 0 0,70 107-40 0 0,5 11-11 0 0,8 14 46 0 0,1 0-1 0 0,15 19 19 0 0,32 37-63 0 0,-34-46 46 0 0,39 46 4 0 0,19 26 15 0 0,-55-65 10 0 0,52 75 99 0 0,-68-94-92 0 0,-1 0 0 0 0,0 2 1 0 0,-2 0-1 0 0,7 18-19 0 0,-9-22 11 0 0,-8-17 42 0 0,-1-3 11 0 0,-5-7-50 0 0,1 1-1 0 0,-1-1 0 0 0,1-1 1 0 0,1 1-1 0 0,-3-6-13 0 0,0 1-1 0 0,0 0-1 0 0,-2-2 2 0 0,-1 0 19 0 0,-21-28 26 0 0,18 24-82 0 0,13 18-149 0 0,0 1-31 0 0,0 0 1 0 0,0 0-200 0 0,0 0-841 0 0,0 0-372 0 0,0 0-69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70 6 7279 0 0,'0'0'332'0'0,"0"0"-4"0"0,0-2-110 0 0,0 2-166 0 0,0 0 1 0 0,0 0-1 0 0,0 0 1 0 0,0 0 0 0 0,0 0-1 0 0,0 0 1 0 0,0-1-1 0 0,0 1 1 0 0,0 0-1 0 0,0 0 1 0 0,0 0 0 0 0,0 0-1 0 0,0 0 1 0 0,0 0-1 0 0,0-1 1 0 0,0 1 0 0 0,0 0-1 0 0,0 0 1 0 0,0 0-1 0 0,0 0 1 0 0,-1 0-1 0 0,1 0 1 0 0,0 0 0 0 0,0-1-1 0 0,0 1 1 0 0,0 0-1 0 0,0 0 1 0 0,0 0-1 0 0,0 0 1 0 0,0 0 0 0 0,0 0-1 0 0,0 0 1 0 0,0 0-1 0 0,0 0 1 0 0,-1 0-1 0 0,1 0 1 0 0,0 0 0 0 0,0 0-1 0 0,0 0 1 0 0,0 0-1 0 0,0-1 1 0 0,0 1-1 0 0,0 0 1 0 0,0 0 0 0 0,-1 0-1 0 0,1 0 1 0 0,0 1-1 0 0,0-1 1 0 0,0 0 0 0 0,0 0-1 0 0,0 0 1 0 0,0 0-1 0 0,0 0 1 0 0,0 0-53 0 0,-6 7 2434 0 0,5-4-3182 0 0,-10 16 1231 0 0,-4 13-483 0 0,6-13-911 0 0,-10 16 911 0 0,13-27-343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 0 1375 0 0,'0'0'128'0'0,"0"0"-128"0"0,-3 8 0 0 0,1 1 0 0 0,2-9 744 0 0,0 0 128 0 0,0 0 24 0 0,0 0 8 0 0,0 0-608 0 0,0 0-120 0 0,0 0-24 0 0,-2 10-8 0 0,2-10-144 0 0,0 0-152 0 0,0 0 32 0 0,0 0-2056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62 0 6047 0 0,'-8'5'264'0'0,"5"0"56"0"0,-3-1-256 0 0,1 1-64 0 0,-2 2 0 0 0,3-2 0 0 0,0 1 296 0 0,-1 1 48 0 0,1-2 8 0 0,0 2 0 0 0,0-2-224 0 0,2 2-48 0 0,2-7-8 0 0,-3 5 0 0 0,3-5-72 0 0,0 0 0 0 0,-3 7 0 0 0,3-7-3352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127 1 5783 0 0,'0'0'256'0'0,"-2"10"56"0"0,-2-2-248 0 0,1 1-64 0 0,0-1 0 0 0,3-8 0 0 0,0 0 312 0 0,0 0 48 0 0,0 0 16 0 0,0 0 0 0 0,2 9-312 0 0,-2-9-64 0 0,0 0 0 0 0,0 0-3168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1839 0 0,'1'25'80'0'0,"2"-13"16"0"0,-2 3-96 0 0,0 2 0 0 0,1 0 0 0 0,-1 0 0 0 0,0 2 416 0 0,2-1 56 0 0,-1-1 8 0 0,1 0 8 0 0,0 0-488 0 0,-1 0 0 0 0,1-2 0 0 0,-1 1-104 0 0,1-1-72 0 0,0 0-16 0 0,-1 0 0 0 0,1-1 0 0 0</inkml:trace>
  <inkml:trace contextRef="#ctx0" brushRef="#br0" timeOffset="1">95 715 6159 0 0,'-7'76'895'0'0,"0"37"-895"0"0,3-19 196 0 0,2-38-293 0 0,2-1 0 0 0,1 0 0 0 0,6 35 97 0 0,1-31-560 0 0,-7-42 272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54 0 3223 0 0,'0'0'470'0'0,"0"0"760"0"0,0 0 333 0 0,0 0 65 0 0,0 0-113 0 0,0 0-546 0 0,0 0-237 0 0,0 0-48 0 0,0 0-39 0 0,0 0-119 0 0,0 0-57 0 0,0 0-12 0 0,0 0-23 0 0,0 0-97 0 0,0 0-45 0 0,0 0-11 0 0,0 0-26 0 0,0 0-106 0 0,0 1-42 0 0,-1 2-74 0 0,1-1 1 0 0,-1 1-1 0 0,1-1 0 0 0,-1 0 1 0 0,0 0-1 0 0,0 1 0 0 0,0-1 1 0 0,-1 2-34 0 0,-7 13 104 0 0,8-15-91 0 0,0 1 0 0 0,0-1-1 0 0,0 0 1 0 0,0 1 0 0 0,-1-1-1 0 0,1 0 1 0 0,-1 0 0 0 0,1 0-1 0 0,-1 0 1 0 0,0 0 0 0 0,-1 0-13 0 0,1 0-222 0 0,1 0 1 0 0,-1 0-1 0 0,0 0 1 0 0,0 1-1 0 0,1-1 1 0 0,-1 0-1 0 0,1 1 1 0 0,0-1 0 0 0,-1 1-1 0 0,1 0 1 0 0,0 1 221 0 0,0-3-1274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 0 1375 0 0,'0'0'64'0'0,"0"0"8"0"0,0 0-72 0 0,0 0 0 0 0,-4 17 0 0 0,1-1 0 0 0,1-6 984 0 0,-2 2 176 0 0,0 0 40 0 0,0-1 8 0 0,1 0-888 0 0,1-1-168 0 0,-1-2-40 0 0,1 2-1872 0 0,-2 0-368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18 681 1375 0 0,'0'1'107'0'0,"-9"50"2836"0"0,3-9 1028 0 0,5-33-3854 0 0,0 1-1 0 0,1-1 1 0 0,0 0-1 0 0,0 0 1 0 0,1 0-1 0 0,-1 1-116 0 0,9 38-441 0 0,-8-47 298 0 0,-1 1-1 0 0,2 8-268 0 0,0 1-1 0 0,-1 0 0 0 0,0 0 1 0 0,-1 0-1 0 0,0 0 0 0 0,0 1 413 0 0,0-3-2540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1:32.02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31 33 1375 0 0,'0'0'66'0'0,"-2"1"-8"0"0,-17 3-35 0 0,15-4 47 0 0,1-1 84 0 0,1 1 1062 0 0,2 0 416 0 0,0 0 85 0 0,0 0-167 0 0,0 0-752 0 0,0 0-330 0 0,0 0-69 0 0,2-1-36 0 0,8-4-215 0 0,0 0 1 0 0,0 1-1 0 0,0 1 1 0 0,1-1 0 0 0,-1 2-1 0 0,1 0 1 0 0,8-1-149 0 0,19-1 461 0 0,22 2-461 0 0,-38 1 36 0 0,7 1-4 0 0,1 2 1 0 0,8 2-33 0 0,1 0 62 0 0,13 3-48 0 0,1 1 1 0 0,7 5-15 0 0,-35-7-71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4143 0 0,'0'0'191'0'0,"0"2"-11"0"0,4 8 349 0 0,0 0 0 0 0,0 0 0 0 0,0 1-529 0 0,-3-10 228 0 0,0 2-118 0 0,0 0 0 0 0,0-1 0 0 0,0 1 0 0 0,0-1 0 0 0,0 1 1 0 0,1-1-1 0 0,-1 1 0 0 0,1 0-110 0 0,-1-2 95 0 0,4 7 153 0 0,-1 0 44 0 0,0-1 0 0 0,1 0 1 0 0,0 0-1 0 0,4 3-292 0 0,-9-9-2 0 0,1-1 1 0 0,-1 0-1 0 0,0 1 0 0 0,1-1 0 0 0,-1 0 1 0 0,1 1-1 0 0,-1-1 0 0 0,1 0 0 0 0,-1 0 1 0 0,1 0-1 0 0,-1 1 0 0 0,1-1 0 0 0,0 0 2 0 0,1 0-38 0 0,5 4-120 0 0</inkml:trace>
  <inkml:trace contextRef="#ctx0" brushRef="#br0" timeOffset="1">208 198 5151 0 0,'0'0'234'0'0,"1"-1"-10"0"0,0-1-191 0 0,0 1 0 0 0,1-1 0 0 0,-1 0 1 0 0,0 1-1 0 0,1-1 0 0 0,-1 1 0 0 0,1 0 1 0 0,-1-1-1 0 0,1 1 0 0 0,-1 0 0 0 0,1 0 0 0 0,0 0-33 0 0,6-3 96 0 0,-6 3-86 0 0,-1 0 1 0 0,1 0-1 0 0,-1 1 0 0 0,1-1 0 0 0,0 1 1 0 0,1-1-11 0 0,-1 0 11 0 0,3 0-16 0 0,8-3 80 0 0,2 1-10 0 0,-6 1-65 0 0,17-4-13 0 0,-25 6-54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1 735 5727 0 0,'0'0'256'0'0,"0"0"48"0"0,0 0-240 0 0,0 0-64 0 0,5-10 0 0 0,0 3 0 0 0,-5 7 64 0 0,7-5 0 0 0,-3-6 0 0 0,0 0-1800 0 0,-1 1-360 0 0</inkml:trace>
  <inkml:trace contextRef="#ctx0" brushRef="#br0" timeOffset="1">210 319 2303 0 0,'1'-2'102'0'0,"2"-4"-61"0"0,0 0 0 0 0,0 0-1 0 0,1 0-40 0 0,-2 3 198 0 0,0-1-1 0 0,0 0 1 0 0,0 0-1 0 0,-1 0 0 0 0,1 0 1 0 0,0-2-198 0 0,4-12 2233 0 0,2-1-1407 0 0,1 0 0 0 0,2-1-826 0 0,-3 5-371 0 0,-5 9 102 0 0,0 1-1 0 0,0 0 1 0 0,0 0 0 0 0,1-1 269 0 0,-2 4-38 0 0,-1 0 0 0 0,1-1 0 0 0,-1 1 0 0 0,0-1 1 0 0,1-1 37 0 0,-1 0-28 0 0,1 0 0 0 0,0 0-1 0 0,0 1 1 0 0,1-2 28 0 0,-2 2 9 0 0,0 1 0 0 0,0 0-1 0 0,0-1 1 0 0,0 1-1 0 0,0-1 1 0 0,0 0 0 0 0,-1 1-1 0 0,1-1 1 0 0,-1 0-1 0 0,1 1 1 0 0,-1-2-9 0 0,4-16 159 0 0,6-27-258 0 0,-7 36-504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1 178 5783 0 0,'0'0'266'0'0,"0"-1"-5"0"0,2-13-156 0 0,1 2 31 0 0,13-57 1848 0 0,-10 33-1014 0 0,-4 27-765 0 0,6-10-182 0 0,-8 17-143 0 0,2-5-2535 0 0,-1-1-336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1 303 1839 0 0,'0'-2'134'0'0,"4"-35"2066"0"0,-1 0 0 0 0,0-27-2200 0 0,-3 36 1023 0 0,0-46 530 0 0,0 15-4827 0 0,0 57 830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 88 1839 0 0,'0'0'83'0'0,"0"0"128"0"0,0 0 495 0 0,0 0 218 0 0,0 0 42 0 0,0 0-76 0 0,0 0-351 0 0,0 0-156 0 0,0 0-30 0 0,0 0-37 0 0,0 0-124 0 0,0 0-52 0 0,0 0-11 0 0,0 0-6 0 0,0 0-22 0 0,0 0-6 0 0,0 0-6 0 0,0 0 1 0 0,0 0 6 0 0,0 0 6 0 0,-1-1 2 0 0,-1-1 83 0 0,1-1-1 0 0,-1 1 0 0 0,1-1 0 0 0,-1 0 0 0 0,1 0 0 0 0,0 0 1 0 0,-1-1-187 0 0,2 4 112 0 0,0-2-16 0 0,0 2 3 0 0,-1-1 10 0 0,-1-4 243 0 0,1 0 0 0 0,-1-1 0 0 0,1 1 0 0 0,0-1 0 0 0,0-1-352 0 0,1 5 140 0 0,0 2 16 0 0,-1-1 4 0 0,-1-13 583 0 0,2 12-647 0 0,0 2-47 0 0,0 0 0 0 0,0 0 1 0 0,0-1-1 0 0,-1 1 0 0 0,1 0 0 0 0,0 0 1 0 0,0-1-1 0 0,0 1 0 0 0,0 0 0 0 0,0 0 0 0 0,0-1 1 0 0,0 1-1 0 0,0 0 0 0 0,0 0 0 0 0,0-1 1 0 0,0 1-1 0 0,0 0 0 0 0,0 0 0 0 0,0-1 0 0 0,0 1 1 0 0,0 0-1 0 0,1 0 0 0 0,-1-1 0 0 0,0 1 1 0 0,0 0-50 0 0,4 1 74 0 0,0 1 1 0 0,1 0-1 0 0,-1 0 1 0 0,0 0-1 0 0,0 1 1 0 0,0 0-1 0 0,-1 0 1 0 0,4 3-75 0 0,5 6 189 0 0,0 0 0 0 0,0 2-189 0 0,3 7 346 0 0,11 19-346 0 0,6 7 194 0 0,7 5 2 0 0,24 33 112 0 0,16 18 40 0 0,-15-21-101 0 0,-14-18 14 0 0,-34-44-199 0 0,-4-6-60 0 0,3 7-2 0 0,39 50 121 0 0,-33-44-60 0 0,-11-15 14 0 0,7 6-75 0 0,-6-6 125 0 0,6 7-125 0 0,3 9 165 0 0,-19-26-122 0 0,2 4-21 0 0,1-1 37 0 0,-4-4 6 0 0,1 0-11 0 0,0 1-42 0 0,4 9 253 0 0,-5-9-212 0 0,0-2 17 0 0,0 0 20 0 0,0 0 6 0 0,-3-9 94 0 0,-1 3-125 0 0,1 0 1 0 0,-1 0 0 0 0,0 0 0 0 0,0 1 0 0 0,-1 0-1 0 0,-1-2-65 0 0,-1 0 87 0 0,1 0 0 0 0,-3-6-87 0 0,-67-95 192 0 0,11 16-186 0 0,24 37 52 0 0,-16-21-47 0 0,14 20-12 0 0,9 10 1 0 0,2 5 0 0 0,-12-23 0 0 0,25 34 0 0 0,9 16 0 0 0,1-1 0 0 0,0 0 0 0 0,1-1 0 0 0,-1-2 0 0 0,-2-8 43 0 0,-1 2 0 0 0,-1 0-1 0 0,-3-4-42 0 0,14 24 58 0 0,3 7 72 0 0,6 12 85 0 0,3 7-192 0 0,0 0 1 0 0,0-1-1 0 0,2 0 1 0 0,0-1-1 0 0,3 2-23 0 0,11 16 6 0 0,14 21 52 0 0,43 48-58 0 0,-42-59 19 0 0,-1 3 0 0 0,-2 2-1 0 0,-2 2 1 0 0,0 5-19 0 0,63 102 99 0 0,-91-150-81 0 0,13 23 43 0 0,-1 3-61 0 0,9 15 14 0 0,-15-26 41 0 0,-1-4-134 0 0,2 3 79 0 0,-14-24-404 0 0,-1-2-149 0 0,-1-2-799 0 0,-3-8-3239 0 0,-3-6-1384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 5983 0 0,'0'0'464'0'0,"0"0"-214"0"0,1 1 236 0 0,6 1 223 0 0,0 0 0 0 0,0-1 0 0 0,0 0 0 0 0,0 0-1 0 0,3 0-708 0 0,31-5 2023 0 0,-37 4-1944 0 0,-1 0 0 0 0,0-1 0 0 0,1 0-1 0 0,2 0-78 0 0,-3 0-55 0 0,0 0 0 0 0,0 0 0 0 0,0 1 0 0 0,2-1 55 0 0,3 1-150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6911 0 0,'0'0'315'0'0,"0"0"-7"0"0,1 1-199 0 0,3 5 80 0 0,0-1-1 0 0,0 0 1 0 0,1 0-189 0 0,-4-3 302 0 0,1-1-36 0 0,18 8-156 0 0,-10-7-110 0 0,3-2-26 0 0,12 1-350 0 0,-23-1 122 0 0</inkml:trace>
  <inkml:trace contextRef="#ctx0" brushRef="#br0" timeOffset="1">357 115 5727 0 0,'0'0'264'0'0,"2"1"-8"0"0,17 1 440 0 0,0 1-1 0 0,17 6-695 0 0,-34-9 90 0 0,0 1-1 0 0,-1-1 1 0 0,1 1 0 0 0,0-1-1 0 0,0 0 1 0 0,1 0-90 0 0,2 0 159 0 0,-1 0 1 0 0,0 1 0 0 0,0-1-1 0 0,3-1-159 0 0,-4 1 33 0 0,1 0 26 0 0,-1 0-28 0 0,12-5 27 0 0,4-1-647 0 0,-9 4-2418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64 5527 0 0,'0'0'423'0'0,"2"0"-278"0"0,19-2 1190 0 0,1 1-1335 0 0,-2 3 324 0 0,-10-1-247 0 0,2 1-9 0 0,0 0-10 0 0,1-1-1 0 0,0 0 0 0 0,10-2-57 0 0,22-2-429 0 0,23 2 429 0 0,-32 2-409 0 0,-2 1 15 0 0,-20 0 297 0 0,-1-2 0 0 0,2 0 97 0 0,1 0-46 0 0,30-4 38 0 0,-34 2 8 0 0,-7 1-8 0 0,3-1-26 0 0,10-9 12 0 0,-7 5 22 0 0,0 1-21 0 0,28-10-1875 0 0,16-2 1896 0 0,-42 14-411 0 0,-5 1 772 0 0,-1 1-1 0 0,1 1 1 0 0,-1-1-1 0 0,0 2 1 0 0,1-1-1 0 0,-1 1 1 0 0,2 1-361 0 0,2 0 2604 0 0,12 0-2604 0 0,53-5 3622 0 0,19 1-1904 0 0,-80 2-1444 0 0,0 1 93 0 0,0 0 0 0 0,0 2 0 0 0,0 0 0 0 0,-1 2 0 0 0,1 0 0 0 0,12 7-367 0 0,-21-10 196 0 0,9 6 738 0 0,0-2 0 0 0,6 2-934 0 0,-20-8 155 0 0,1 1-58 0 0,1 0-72 0 0,13 2 146 0 0,-13-4-117 0 0,3-2-57 0 0,-6 3 1 0 0,1 0 1 0 0,-1 0-1 0 0,0 0 1 0 0,0 0-1 0 0,0 0 1 0 0,0 0-1 0 0,0 0 1 0 0,0 0 0 0 0,0 0-1 0 0,0-1 1 0 0,0 1-1 0 0,0 0 1 0 0,1 0-1 0 0,-1 0 1 0 0,0 0-1 0 0,0 0 1 0 0,0 0-1 0 0,0 0 1 0 0,0 0-1 0 0,0 0 1 0 0,0-1-1 0 0,0 1 1 0 0,0 0-1 0 0,0 0 1 0 0,0 0-1 0 0,0 0 1 0 0,0 0-1 0 0,0 0 1 0 0,0 0-1 0 0,0-1 1 0 0,0 1-1 0 0,0 0 1 0 0,0 0-1 0 0,0 0 1 0 0,0 0 0 0 0,0 0 1 0 0,0-5-279 0 0,1 1 0 0 0,-1 0 1 0 0,-1-1-1 0 0,1 1 0 0 0,-1-3 279 0 0,-2-4-1524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6271 0 0,'0'0'290'0'0,"0"2"-9"0"0,3 35-124 0 0,-2-22 611 0 0,1 12-768 0 0,-1 17 1929 0 0,2 7-1929 0 0,1 22 767 0 0,-2 5-332 0 0,2 50-410 0 0,-3-102-833 0 0,1-2-2828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6911 0 0,'0'0'315'0'0,"0"0"-7"0"0,0 0-148 0 0,0 0 113 0 0,0 0 71 0 0,1 1 10 0 0,8 7 279 0 0,1 0 1 0 0,7 4-634 0 0,3 3 465 0 0,68 47 783 0 0,-45-37-864 0 0,0-3 1 0 0,28 7-385 0 0,-41-17 21 0 0,-13-4-219 0 0,31 12 332 0 0,-16-5-3846 0 0,-19-8-20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1:32.372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0 0 9215 0 0,'0'0'707'0'0,"0"0"-424"0"0,0 0-54 0 0,0 0 24 0 0,0 0 3 0 0,0 0 27 0 0,4 1 112 0 0,1 0-218 0 0,0 0 1 0 0,0-1 0 0 0,1 1 0 0 0,-1-1 0 0 0,4-1-178 0 0,16 1 440 0 0,331 18 1440 0 0,-265-8-2797 0 0,-49-4-4037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33 154 1839 0 0,'0'0'83'0'0,"0"0"114"0"0,0 0 439 0 0,0 0 188 0 0,0 0 38 0 0,0-2-26 0 0,-1-1-136 0 0,0 0 1 0 0,1 0-1 0 0,-1 0 0 0 0,-1 0 1 0 0,1 0-1 0 0,0 0-700 0 0,0 2 539 0 0,1 1-58 0 0,0 0-29 0 0,0 0-4 0 0,0 0-5 0 0,0 0-22 0 0,-1 0-6 0 0,-10 0 2434 0 0,10 0-2449 0 0,1 0 0 0 0,0 0-16 0 0,-1 2-66 0 0,-2 3-29 0 0,2-3-8 0 0,-2 5 187 0 0,0 1-183 0 0,3-6-230 0 0,-1-1 107 0 0,1-1-28 0 0,0 0-7 0 0,0 0-6 0 0,0 0-6 0 0,1 2-23 0 0,0 0-71 0 0,0 0 0 0 0,0 0 0 0 0,0 0 1 0 0,0 0-1 0 0,0 0 0 0 0,1 0 0 0 0,-1 0 0 0 0,1 0 0 0 0,-1-1 1 0 0,1 1-1 0 0,-1-1 0 0 0,1 1 0 0 0,0-1 0 0 0,0 0 1 0 0,-1 0-1 0 0,1 0 0 0 0,0 0 0 0 0,1 0-21 0 0,7 2 24 0 0,0 0-1 0 0,-1 0 1 0 0,4-1-24 0 0,-6-1 24 0 0,46 9 168 0 0,15-3-192 0 0,-24-5 63 0 0,19 1 7 0 0,118 9 338 0 0,-175-12-394 0 0,7 0-6 0 0,11 1 69 0 0,14 3-77 0 0,3 1 140 0 0,17-2-140 0 0,-11 0 121 0 0,146-3 479 0 0,-85-2-306 0 0,-9-2-68 0 0,-52 2 43 0 0,-1-4 0 0 0,23-7-269 0 0,-29 6 100 0 0,5-4 130 0 0,32-12-230 0 0,68-31 513 0 0,-131 49-485 0 0,6-2 168 0 0,5 0-196 0 0,100-13 379 0 0,-69 11-99 0 0,4-4-280 0 0,-1 1 35 0 0,7-2 93 0 0,-7 1 29 0 0,-28 6 31 0 0,28-2-188 0 0,-19 4 51 0 0,-22 2-6 0 0,0 1-1 0 0,1 1-44 0 0,3 0-7 0 0,-1 1 48 0 0,1 0 0 0 0,13 4-41 0 0,-20-2 26 0 0,1 0 1 0 0,0-2-27 0 0,7 1 53 0 0,2-1-41 0 0,14-2-12 0 0,11-1-1 0 0,-31 3 24 0 0,1 2 0 0 0,-1 1 0 0 0,1 1 1 0 0,-1 0-1 0 0,0 2 0 0 0,14 7-23 0 0,-19-5 27 0 0,0 0 0 0 0,0 0 0 0 0,2 4-27 0 0,-5-4 36 0 0,4 2 24 0 0,-10-8-56 0 0,4 5-3 0 0,-8-5 3 0 0,0 0 4 0 0,0-1 56 0 0,0 0-8 0 0,0 0-48 0 0,9 10-5 0 0,-9-9-3 0 0,6 9 11 0 0,-6-10 42 0 0,-2 0 0 0 0,1 1-52 0 0,0-1 0 0 0,-1 0 0 0 0,1 0-1 0 0,0 0 1 0 0,-1 0 0 0 0,1 1 0 0 0,-1-1-1 0 0,1 0 1 0 0,-1 0 0 0 0,0 0 0 0 0,1 0-1 0 0,-1 0 1 0 0,0-1 0 0 0,1 1 0 0 0,-1 0-1 0 0,-1 0 0 0 0,0 2-1 0 0,-1-1 1 0 0,1 0 0 0 0,-1 1 0 0 0,0-1 0 0 0,0-1 0 0 0,1 1 0 0 0,-1 0 0 0 0,0-1 0 0 0,0 0 0 0 0,0 0 0 0 0,0 0 0 0 0,0 0 0 0 0,-9 1 0 0 0,0-1 0 0 0,-3 0 0 0 0,11-1 0 0 0,-92 2 0 0 0,-25-9 0 0 0,74 4 0 0 0,-94-2 0 0 0,112 4 0 0 0,-4 2 0 0 0,-27 5 0 0 0,9 0 0 0 0,-48 2 0 0 0,-216 11 0 0 0,282-18 0 0 0,-33-2 0 0 0,-33-5 0 0 0,38 0 2 0 0,-51-6-15 0 0,13-4-44 0 0,-66-8 61 0 0,89 20-140 0 0,-73 9 136 0 0,51 0-64 0 0,90-4 64 0 0,-55 3 0 0 0,24-1 3 0 0,23-2-31 0 0,0 0 0 0 0,0 1 28 0 0,-43 9-11 0 0,21-5 11 0 0,1 2 0 0 0,-17 8 0 0 0,-48 18-128 0 0,50-16 23 0 0,17-7-66 0 0,-14 9 171 0 0,35-14-47 0 0,0-1 0 0 0,0-1 0 0 0,-1 0 0 0 0,0-1 47 0 0,13-3 0 0 0,-6 1-75 0 0,7 0 22 0 0,1-1-11 0 0,0 0-3 0 0,0 0-10 0 0,2 0 10 0 0,41 4-198 0 0,38-4 265 0 0,-11-1-100 0 0,328 31-33 0 0,-360-26 130 0 0,315 38-9 0 0,-228-27-8 0 0,0-7 0 0 0,0-7 0 0 0,22-9 20 0 0,30 1 0 0 0,83 14 0 0 0,-211-3-8 0 0,-7 0 44 0 0,0-3 0 0 0,2-2-36 0 0,30 0 0 0 0,-10 0 0 0 0,-38-2 2 0 0,-13 1 100 0 0,8 1-102 0 0,-18 1 21 0 0,10 0 263 0 0,-31-2-129 0 0,5 0-124 0 0,-77-6 86 0 0,-48-4-53 0 0,-247-14 224 0 0,311 24-305 0 0,-103 1-46 0 0,-104 18 106 0 0,57-2-79 0 0,161-12 23 0 0,-185 14 11 0 0,165-7 5 0 0,-27 3-73 0 0,62-4-55 0 0,-7 6 125 0 0,25-7-43 0 0,-15 5 25 0 0,-28 6-49 0 0,47-13 54 0 0,12-2-19 0 0,0-1 1 0 0,0-1 0 0 0,0-1-1 0 0,-1 0 32 0 0,10-2-6 0 0,-11 1-132 0 0,-14-4 138 0 0,25 3-44 0 0,0 0 0 0 0,0-1 0 0 0,-1 0-1 0 0,1 0 1 0 0,0-1 0 0 0,1 0 0 0 0,-5-2 44 0 0,2 0-428 0 0,1-1-1 0 0,-1 0 1 0 0,-3-4 428 0 0,8 7-264 0 0,0 0 1 0 0,0 0-1 0 0,-1 0 0 0 0,2 0 1 0 0,-1 0-1 0 0,0-1 1 0 0,0 1-1 0 0,1-1 0 0 0,0 0 1 0 0,-1-2 263 0 0,-3-11-1535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8 218 6703 0 0,'0'0'307'0'0,"0"0"-6"0"0,-1 0-193 0 0,-2-1-18 0 0,2 0 310 0 0,0 1 132 0 0,1 0-477 0 0,0 0 0 0 0,0 0 0 0 0,0 0 1 0 0,0 0-1 0 0,0 0 0 0 0,0 0 0 0 0,0 0 0 0 0,-1 0 1 0 0,1 0-1 0 0,0 0 0 0 0,0 0 0 0 0,0 0 0 0 0,0 0 1 0 0,0 0-1 0 0,0 0 0 0 0,0 0 0 0 0,0-1 0 0 0,0 1 1 0 0,0 0-1 0 0,0 0 0 0 0,0 0 0 0 0,0 0 0 0 0,0 0 1 0 0,0 0-1 0 0,0 0 0 0 0,-1 0 0 0 0,1 0 0 0 0,0 0 1 0 0,0 0-1 0 0,0-1 0 0 0,0 1 0 0 0,0 0 0 0 0,0 0 1 0 0,0 0-1 0 0,0 0 0 0 0,0 0 0 0 0,0 0 0 0 0,0 0 1 0 0,0 0-1 0 0,0-1 0 0 0,0 1 0 0 0,0 0 0 0 0,0 0 1 0 0,0 0-1 0 0,0 0 0 0 0,0 0 0 0 0,0 0 0 0 0,1 0 1 0 0,-1 0-1 0 0,0 0 0 0 0,0-1 0 0 0,0 1 0 0 0,0 0 1 0 0,0 0-1 0 0,0 0-55 0 0,5-6 714 0 0,11-5-494 0 0,9-3 8 0 0,1 1 0 0 0,0 2 1 0 0,0 2-1 0 0,18-3-228 0 0,109-16 187 0 0,-128 25-107 0 0,293-31 376 0 0,-249 31-327 0 0,11 4-129 0 0,69 9 180 0 0,-140-10-161 0 0,83 11 605 0 0,0 6 0 0 0,-1 4 0 0 0,65 28-624 0 0,-43-13 888 0 0,24-1-888 0 0,-111-29 72 0 0,11 3 518 0 0,0-2 0 0 0,13-2-590 0 0,4-3 942 0 0,1-4-1 0 0,44-9-941 0 0,-95 10 41 0 0,0 0 0 0 0,0 0 0 0 0,0-1 1 0 0,-1 1-1 0 0,1-1 0 0 0,2-1-41 0 0,1-1 136 0 0,-2 0-43 0 0,-5 3-80 0 0,1 0 63 0 0,-1 1 0 0 0,0-1-4 0 0,-1-1-57 0 0,0 0 0 0 0,0 0 1 0 0,0 1-1 0 0,-1-1 0 0 0,1 0 0 0 0,0 1 0 0 0,-1-1 0 0 0,1 1 0 0 0,0-1 0 0 0,-1 1 1 0 0,1 0-1 0 0,-1 0 0 0 0,0 0 0 0 0,1 0 0 0 0,-1 0 0 0 0,0 0 0 0 0,1 1 0 0 0,-1-1 0 0 0,0 1 1 0 0,0-1-1 0 0,0 1-15 0 0,-6-1 47 0 0,-1 0 0 0 0,0 1 0 0 0,-8 1-47 0 0,10-1 21 0 0,-74 10 119 0 0,-63-4-64 0 0,-19-9-76 0 0,24-10 0 0 0,74 6 0 0 0,-91-16 0 0 0,-39-3 0 0 0,152 24-21 0 0,-1 2 0 0 0,1 3 0 0 0,0 2 0 0 0,-3 4 21 0 0,15-2-46 0 0,-73 14-32 0 0,103-20 78 0 0,-8 0-11 0 0,1 1 1 0 0,-1-1-1 0 0,1-1 0 0 0,-1 0 1 0 0,0-1-1 0 0,-4-1 11 0 0,10 1-7 0 0,4-1-12 0 0,3-1-32 0 0,-4 3 48 0 0,11-4-37 0 0,0 0-1 0 0,1 2 1 0 0,4-1 40 0 0,6-2-55 0 0,166-42-154 0 0,-44 10 146 0 0,99-18-7 0 0,-143 37 68 0 0,45 3 2 0 0,52 7 0 0 0,128 20 0 0 0,-264-5 0 0 0,0 4 0 0 0,11 6 0 0 0,-56-13 42 0 0,0 1-1 0 0,-1 1 0 0 0,0 1 1 0 0,0 0-1 0 0,0 2 0 0 0,-1 0 1 0 0,5 5-42 0 0,-16-12 26 0 0,-1 0 0 0 0,1 1 1 0 0,-1-1-1 0 0,0 1 1 0 0,0 0-1 0 0,0 0 0 0 0,0 0 1 0 0,0 0-1 0 0,1 3-26 0 0,-2-5 10 0 0,-1 0 0 0 0,0 0 0 0 0,1 0 1 0 0,-1 0-1 0 0,0 0 0 0 0,1 0 0 0 0,-1 0 0 0 0,0 0 0 0 0,0 0 0 0 0,0 0 0 0 0,1 0 0 0 0,-1 0 0 0 0,0 1 0 0 0,0-1 1 0 0,-1 0-1 0 0,1 0 0 0 0,0 0 0 0 0,0 0 0 0 0,0 0 0 0 0,0 0 0 0 0,-1 0 0 0 0,1 0 0 0 0,0 0 0 0 0,-1 0 0 0 0,1 0 0 0 0,-1 0 1 0 0,1 0-1 0 0,-1 0 0 0 0,1 0 0 0 0,-1 0 0 0 0,1-1 0 0 0,-1 1 0 0 0,0 0 0 0 0,1 0 0 0 0,-2 0-10 0 0,0 1 37 0 0,-1 0-1 0 0,1 0 1 0 0,-1-1-1 0 0,0 1 1 0 0,0-1-1 0 0,0 1 1 0 0,-2 0-37 0 0,-23 4 179 0 0,18-4-126 0 0,-27 4 251 0 0,-1-1 1 0 0,0-3-1 0 0,-18-3-304 0 0,6-3 328 0 0,1-3 0 0 0,-21-8-328 0 0,-29-7-628 0 0,0 6-1 0 0,-25 4 629 0 0,97 10-1253 0 0,1-1-54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 40 1375 0 0,'0'0'66'0'0,"0"0"110"0"0,0 0 444 0 0,0 0 196 0 0,0 0 42 0 0,0 0-63 0 0,0 0-292 0 0,0 0-130 0 0,0 0-21 0 0,0 0-11 0 0,0 0-18 0 0,0 0-10 0 0,0 0-1 0 0,0 0-6 0 0,-1 0-29 0 0,-4-3-12 0 0,3 3-1 0 0,2 0 0 0 0,0 0 0 0 0,-1-1 0 0 0,-5-2 0 0 0,4 2 4 0 0,2 1 16 0 0,0 0 4 0 0,0 0 0 0 0,-1-1 8 0 0,-5-4 35 0 0,4 4 18 0 0,2 1 3 0 0,0 0 0 0 0,0 0 2 0 0,-1-1 4 0 0,-4-2 2 0 0,3 2 2 0 0,2 1 4 0 0,0 0 2 0 0,0 0 0 0 0,0 0-6 0 0,0 0-29 0 0,0 0-12 0 0,0 0-1 0 0,0 0-18 0 0,0 0-80 0 0,0 0-35 0 0,0 0-10 0 0,0 0-19 0 0,0 0-76 0 0,2-1-12 0 0,1-2-28 0 0,0 1 1 0 0,1 0 0 0 0,-1 0 0 0 0,1 0 0 0 0,-1 1 0 0 0,1-1-1 0 0,0 1 1 0 0,-1 0 0 0 0,4 0-43 0 0,7 0 112 0 0,1 1 1 0 0,0 0-113 0 0,1 0 96 0 0,4 2 20 0 0,-1 0 0 0 0,0 2 0 0 0,1 1 0 0 0,0 2-116 0 0,37 7 184 0 0,-16-7 48 0 0,8-1-232 0 0,-7-1 210 0 0,18 7-210 0 0,-30-6 60 0 0,35 10 118 0 0,-29-7-18 0 0,-36-9-150 0 0,22 6 427 0 0,-1-2 0 0 0,0-1-1 0 0,8-1-436 0 0,-30-2 15 0 0,1 0-1 0 0,0 0 1 0 0,-1 0-1 0 0,1-1 1 0 0,-1 1-1 0 0,1 0 1 0 0,-1-1-1 0 0,1 1 0 0 0,0 0 1 0 0,-1-1-1 0 0,1 1 1 0 0,-1-1-15 0 0,-1-1 45 0 0,-3-1 23 0 0,0 0 1 0 0,0 1-1 0 0,1 0 0 0 0,-2 0 1 0 0,1 0-1 0 0,0 1 1 0 0,0 0-1 0 0,0 0-68 0 0,-13 0 313 0 0,-13 1-313 0 0,-1 0 110 0 0,-114-6 72 0 0,110 2-132 0 0,-9-3-50 0 0,3 1 56 0 0,23 3-19 0 0,0 0 0 0 0,1-2-1 0 0,-1 0 1 0 0,-9-6-37 0 0,22 8-12 0 0,10 4-6 0 0,0 0-1 0 0,-1 0 0 0 0,1-1 1 0 0,0 0-1 0 0,3 0 19 0 0,3 0-27 0 0,234 5-121 0 0,-63 5 148 0 0,-122-3 0 0 0,-5-1 0 0 0,12-2 0 0 0,-36-5-2354 0 0,0-1 2354 0 0,-26 0-4902 0 0,6-3-1506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61 41 6479 0 0,'0'0'298'0'0,"-2"0"-10"0"0,0 0-237 0 0,-12-2 8 0 0,6 1-49 0 0,0-1 1705 0 0,1 1-1 0 0,-6-3-1714 0 0,12 4 473 0 0,1 0-11 0 0,0 0-46 0 0,-5 0-43 0 0,4 0 3990 0 0,72 13-3844 0 0,21-3-519 0 0,9 2 147 0 0,277 29 221 0 0,-358-40-362 0 0,73 5 386 0 0,50 14-392 0 0,-7 3 303 0 0,-107-20-148 0 0,1-2 1 0 0,-1-2 0 0 0,19-3-156 0 0,-44 4 22 0 0,14-6 191 0 0,-16 5-168 0 0,0 0-1 0 0,0 0 1 0 0,0-1 0 0 0,0 1 0 0 0,1-1-45 0 0,-2 1 72 0 0,-1 1 5 0 0,0 0 2 0 0,0 0-6 0 0,0 0-1 0 0,0 0 0 0 0,0 0 0 0 0,-1-2-12 0 0,-8-10-49 0 0,5 8 21 0 0,2 2-9 0 0,-3-3-13 0 0,1 2 1 0 0,-1-1-1 0 0,0 0 1 0 0,0 1 0 0 0,0 0-1 0 0,0 1 1 0 0,0-1-1 0 0,0 1 1 0 0,-1 1 0 0 0,1-1-1 0 0,-1 1 1 0 0,0 0-11 0 0,-14-3 65 0 0,-26-6 5 0 0,-10 1-70 0 0,25 5 4 0 0,-118-12-4 0 0,74 9-64 0 0,57 6 64 0 0,0 0 0 0 0,0 2 0 0 0,-11 2 0 0 0,-11 1-1 0 0,-7 2-91 0 0,35-4 21 0 0,-12-1 71 0 0,11-1 4 0 0,-8 2-4 0 0,-16 2 0 0 0,25-2-11 0 0,6-2 2 0 0,1 1 0 0 0,-1-1 1 0 0,0 0-1 0 0,0-1 0 0 0,1 0 0 0 0,-3 0 9 0 0,-5-2-29 0 0,12 3 11 0 0,-11 0 1 0 0,5 1 7 0 0,5-1-44 0 0,5-1 1 0 0,41-10-22 0 0,1 3 1 0 0,12 1 74 0 0,44-2-28 0 0,54-3 2 0 0,-59 9 39 0 0,45-2 28 0 0,-134 5-33 0 0,63 3 58 0 0,-61-2-55 0 0,-7-1 42 0 0,-2 0 13 0 0,0 0 8 0 0,-1 0 2 0 0,-8 3-35 0 0,0-1-1 0 0,-1 0 0 0 0,1-1 1 0 0,0 0-1 0 0,-2-1-40 0 0,-48-4-267 0 0,26 2-888 0 0,19 0-185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170 358 5983 0 0,'0'0'274'0'0,"0"0"-6"0"0,0 0-43 0 0,0 0 456 0 0,0 0 219 0 0,0 0 42 0 0,0 0-90 0 0,0 0-412 0 0,0 0-178 0 0,0 0-35 0 0,0 0-12 0 0,0 0-13 0 0,0 0-2 0 0,0 0 0 0 0,2-1 0 0 0,67-35 893 0 0,20-12-538 0 0,89-64-123 0 0,-151 95-232 0 0,2 3 0 0 0,9-3-200 0 0,59-18 608 0 0,-64 24-321 0 0,0 3 0 0 0,1 1 0 0 0,-1 3 0 0 0,8 1-287 0 0,-20 2 173 0 0,0 2 0 0 0,0 1 1 0 0,-1 1-1 0 0,1 2 1 0 0,-1 0-1 0 0,0 2 1 0 0,9 4-174 0 0,0 2 163 0 0,-7-3 71 0 0,1 1-1 0 0,0 2-233 0 0,-22-12 64 0 0,1 0 0 0 0,5 5 0 0 0,-5-4 0 0 0,-2-2 0 0 0,0 0 0 0 0,0 0 0 0 0,0 0 0 0 0,0 0 0 0 0,0 0 0 0 0,0 0 0 0 0,0 0 0 0 0,0 0 0 0 0,0 0 0 0 0,0 0 0 0 0,-2-2-10 0 0,-23-16 71 0 0,-1 2 1 0 0,-1 0 0 0 0,0 3-1 0 0,-21-7-125 0 0,20 11 59 0 0,-1 2 1 0 0,-2 1-60 0 0,-58-6 82 0 0,45 7-35 0 0,-18 0-34 0 0,-24 5-13 0 0,48 0-1 0 0,-13 3 1 0 0,34-1 0 0 0,10-1-12 0 0,6 0-46 0 0,2 1-10 0 0,2 1 55 0 0,0-1 0 0 0,0 1 0 0 0,0-1 1 0 0,0 1-1 0 0,0-1 0 0 0,0 0 1 0 0,1-1-1 0 0,-1 1 0 0 0,0-1 0 0 0,1 0 1 0 0,-1 0-1 0 0,1 0 0 0 0,0 0 13 0 0,9 1-28 0 0,0-1-1 0 0,0-1 1 0 0,1 0 28 0 0,51-6-89 0 0,5 1 37 0 0,24 6-2 0 0,39 9 54 0 0,-96-6 0 0 0,41 6 0 0 0,-12 0 146 0 0,-65-10-60 0 0,-1 0 2 0 0,0 0 10 0 0,0 0 39 0 0,0 0 20 0 0,0 0 3 0 0,-2 0 3 0 0,-11 3 82 0 0,-1-1-1 0 0,1-1 1 0 0,-6-1-245 0 0,0 0 126 0 0,-19-1 300 0 0,-27-5-426 0 0,10 0 85 0 0,-130-5 157 0 0,-8 10-242 0 0,173 3-24 0 0,0 0 0 0 0,0 2 0 0 0,-16 5 24 0 0,26-5-10 0 0,2 0-48 0 0,6-3-24 0 0,3 1 14 0 0,2 2 52 0 0,-1-1 0 0 0,1 1 0 0 0,-1-1 1 0 0,1 0-1 0 0,0 0 0 0 0,0 0 1 0 0,0 0-1 0 0,0-1 0 0 0,1 1 0 0 0,-1-1 1 0 0,0 0-1 0 0,1-1 0 0 0,-1 1 1 0 0,1-1-1 0 0,1 1 16 0 0,11 2-69 0 0,0 0 0 0 0,15 0 69 0 0,-29-4-2 0 0,80 6-88 0 0,44-7 90 0 0,-90 0-4 0 0,-7 1 1 0 0,198-4-40 0 0,-226 4 128 0 0,-1 0 11 0 0,0 0-7 0 0,-50-2 793 0 0,-31-9-882 0 0,55 8 62 0 0,-214-28 170 0 0,232 30-232 0 0,-125-15 50 0 0,91 14-43 0 0,1 2 0 0 0,-9 2-7 0 0,29 1-13 0 0,-23 1-129 0 0,-8-2 142 0 0,50-2-80 0 0,5-1 3 0 0,249-54-275 0 0,-163 43 316 0 0,0 6 0 0 0,89 8 36 0 0,-168-1 0 0 0,-1 0 0 0 0,1 0 0 0 0,-1 1 0 0 0,1 1 0 0 0,-1 0 0 0 0,0 0 0 0 0,5 4 0 0 0,-5 0 0 0 0,-4 0 12 0 0,-3-6 50 0 0,-2-1 13 0 0,-2 2-19 0 0,1 0-39 0 0,-1 1-1 0 0,0-1 0 0 0,0 0 0 0 0,1 0 0 0 0,-1 0 0 0 0,0 0 1 0 0,-1 0-1 0 0,1-1 0 0 0,0 1 0 0 0,0-1 0 0 0,-1 0 0 0 0,1 0 1 0 0,0 0-1 0 0,-1 0 0 0 0,1 0 0 0 0,-1-1 0 0 0,-1 1-16 0 0,-22 2 89 0 0,0-1-1 0 0,0-2 0 0 0,-19-3-88 0 0,10 1 71 0 0,-224-17 77 0 0,248 18-144 0 0,-147-1 66 0 0,142 2-68 0 0,-125 9-2 0 0,126-8 0 0 0,1 1 0 0 0,0 0 0 0 0,-1 1 0 0 0,2 1 0 0 0,-1 0 0 0 0,0 1 0 0 0,1 1 0 0 0,-1 1 0 0 0,-6 6 0 0 0,18-12 0 0 0,-1 1-19 0 0,-1 1 0 0 0,1-1 0 0 0,0 1 0 0 0,0 0 0 0 0,0 1 0 0 0,0-1 0 0 0,0 1 0 0 0,-1 2 19 0 0,3-5-163 0 0,1-1-346 0 0,7 2-577 0 0,-2 0 827 0 0,-2-2 23 0 0,0 1 0 0 0,0-1-1 0 0,1-1 1 0 0,-1 1 0 0 0,0-1 0 0 0,0 1 0 0 0,0-1 0 0 0,0 0 0 0 0,2-1 236 0 0,16-9-1522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 7 6271 0 0,'0'0'290'0'0,"0"0"-9"0"0,-1 0-182 0 0,-11 1-308 0 0,2-1 1466 0 0,1 0 0 0 0,-1-1 0 0 0,-9-2-1257 0 0,7 0 2247 0 0,11 3-1911 0 0,1 0-39 0 0,0 0-10 0 0,0 0-6 0 0,0 0-30 0 0,0 0-123 0 0,0 0-52 0 0,1 1-11 0 0,1 2-58 0 0,0 0 1 0 0,0 0-1 0 0,0 0 0 0 0,0 0 0 0 0,0 0 1 0 0,1-1-1 0 0,-1 0 0 0 0,1 1 0 0 0,0-1 0 0 0,-1 0 1 0 0,1-1-1 0 0,0 1 0 0 0,0 0 0 0 0,0-1 0 0 0,0 0 1 0 0,0 0-8 0 0,11 3 81 0 0,-1-1 0 0 0,1 0 0 0 0,1-1-81 0 0,-8-2 41 0 0,154 13 631 0 0,-67-7-520 0 0,-64-4-85 0 0,15 1 212 0 0,32 9-279 0 0,-49-6 574 0 0,0 2 0 0 0,9 5-574 0 0,-36-13 202 0 0,0 1-2 0 0,-1 0-83 0 0,1-1-1 0 0,-1 1 1 0 0,0-1 0 0 0,1 1-1 0 0,-1-1 1 0 0,0 1-1 0 0,1-1 1 0 0,-1 1 0 0 0,0-1-1 0 0,1 0 1 0 0,-1 1-117 0 0,-4 3 241 0 0,1-2-197 0 0,0 1-4 0 0,0-1-1 0 0,0-1 1 0 0,-1 1-1 0 0,1-1 0 0 0,-1 1 1 0 0,1-1-1 0 0,-2-1-39 0 0,-26 4 389 0 0,8-1-254 0 0,5-1-116 0 0,1-2-1 0 0,-1 0 0 0 0,-14-4-18 0 0,15 3 25 0 0,-45-6 247 0 0,-22-8-272 0 0,55 8 38 0 0,0 2 0 0 0,0 2 0 0 0,0 1 0 0 0,-8 2-38 0 0,25 2 44 0 0,-2 2-34 0 0,14-4-11 0 0,0 0 0 0 0,0 0 0 0 0,0 0 0 0 0,0 0 0 0 0,0 0 0 0 0,0 0 0 0 0,0 0 0 0 0,0 0 0 0 0,0 0 0 0 0,0 1 0 0 0,-1-1 0 0 0,1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1 0 0 0,0-1 0 0 0,0 0 0 0 0,0 0 1 0 0,2 10-64 0 0,0-8 57 0 0,-1 1 1 0 0,1 0-1 0 0,0-1 0 0 0,-1 1 0 0 0,1-1 0 0 0,0 1 0 0 0,0-1 1 0 0,0 0-1 0 0,0 0 0 0 0,1 0 0 0 0,-1-1 0 0 0,0 1 0 0 0,2 0 7 0 0,3 2-11 0 0,-1-1-1 0 0,1 0 0 0 0,-1-1 0 0 0,5 1 12 0 0,8 1 1 0 0,0-1-1 0 0,-1-2 1 0 0,1 0-1 0 0,0-2 0 0 0,6-2 0 0 0,21-4-27 0 0,26-10 27 0 0,-49 10-220 0 0,0-2-1 0 0,2-2 221 0 0,21-11-5536 0 0,-16 6-598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465 120 3679 0 0,'-11'1'141'0'0,"0"0"-1"0"0,-2 2-140 0 0,-7 0 79 0 0,0 2 3060 0 0,0 0 0 0 0,-19 9-3139 0 0,33-12 161 0 0,-31 6 2103 0 0,36-8-1873 0 0,1 0-21 0 0,0 0-2 0 0,0 0-4 0 0,0 0-17 0 0,0 0-10 0 0,0 0-1 0 0,2 0-22 0 0,12-4 44 0 0,0 1 1 0 0,11-1-359 0 0,-7 2 17 0 0,82-10 48 0 0,12-2 118 0 0,-27 2 417 0 0,73 2-600 0 0,-54 12 354 0 0,-1 6 0 0 0,0 6 0 0 0,2 6-354 0 0,-71-11 78 0 0,-1 2 1 0 0,8 5-79 0 0,66 25 336 0 0,-30-12-27 0 0,-24-10-70 0 0,11 5 34 0 0,-14-6 177 0 0,-49-17-346 0 0,0 0 6 0 0,0-1-73 0 0,-1 0-1 0 0,0 0 1 0 0,0 0-1 0 0,0 0 0 0 0,1 0 1 0 0,-1 0-1 0 0,0 0 1 0 0,0 0-1 0 0,0 0 1 0 0,1 0-1 0 0,-1 0 0 0 0,0 0 1 0 0,0 1-1 0 0,0-1 1 0 0,1 0-1 0 0,-1 0 1 0 0,0 0-1 0 0,0 0 1 0 0,0 1-1 0 0,0-1 0 0 0,0 0 1 0 0,1 0-1 0 0,-1 1-36 0 0,-6 3 418 0 0,-1 0-343 0 0,0-1-1 0 0,0 0 1 0 0,0 0 0 0 0,0-1-1 0 0,-1-1 1 0 0,1 1 0 0 0,-6-1-75 0 0,-11-1 107 0 0,-18-3-107 0 0,14 1 61 0 0,-13-2 13 0 0,-24-7-74 0 0,-41-15 86 0 0,-32-14-39 0 0,-92-22 23 0 0,81 35-70 0 0,-15 8 0 0 0,118 15-17 0 0,1 1-41 0 0,1-2 1 0 0,-3-4 57 0 0,38 7-12 0 0,2 0 12 0 0,3-2-13 0 0,4 4 12 0 0,0 0 0 0 0,0 0 0 0 0,0 0 0 0 0,0 0 0 0 0,0 0 0 0 0,0 0 0 0 0,0 0 0 0 0,0 0 0 0 0,0 0 0 0 0,0 0 0 0 0,0 0 1 0 0,0 0-1 0 0,0 0 0 0 0,0 0 0 0 0,0 0 0 0 0,0 0 0 0 0,0 0 0 0 0,0 0 0 0 0,0 0 0 0 0,0 0 0 0 0,0 0 0 0 0,0 0 0 0 0,0 0 0 0 0,0 0 0 0 0,0 0 0 0 0,0 0 0 0 0,0-1 0 0 0,0 1 1 0 0,0 0-1 0 0,0 0 0 0 0,0 0 0 0 0,0 0 0 0 0,0 0 0 0 0,0 0 0 0 0,0 0 0 0 0,0 0 0 0 0,0 0 0 0 0,0 0 0 0 0,0 0 0 0 0,0 0 0 0 0,0 0 0 0 0,0 0 0 0 0,0 0 0 0 0,0 0 0 0 0,0 0 1 0 0,0 0-1 0 0,0 0 0 0 0,0 0 0 0 0,0 0 0 0 0,0 0 0 0 0,0 0 0 0 0,0 0 0 0 0,0 0 0 0 0,0 0 0 0 0,0 0 0 0 0,0 0 0 0 0,0 0 0 0 0,1 0 0 0 0,-1 0 0 0 0,0 0 0 0 0,0 0 0 0 0,0 0 1 0 0,0 0-1 0 0,0 0 0 0 0,0 0 0 0 0,0 0 0 0 0,0 0 0 0 0,0 0 1 0 0,6-4-32 0 0,0 1 1 0 0,0 0 0 0 0,1 0-1 0 0,-1 1 1 0 0,0 0 0 0 0,1 1-1 0 0,-1-1 1 0 0,1 2 31 0 0,9-3-40 0 0,131-19-74 0 0,1 9 9 0 0,-117 11 100 0 0,94-2-59 0 0,70 11 64 0 0,-107-1 0 0 0,226 22 0 0 0,-281-25 123 0 0,-11-1 88 0 0,-1 2-1 0 0,3 1-210 0 0,-17-3 112 0 0,-6-1 0 0 0,-1-1 1 0 0,0 0 6 0 0,0 0 1 0 0,0 0 0 0 0,0 0 0 0 0,0 0 0 0 0,-2-1 0 0 0,-235-38 900 0 0,80 13-885 0 0,156 25-134 0 0,-183-26 56 0 0,-1 13-62 0 0,89 13 5 0 0,1 6 0 0 0,-33 9 0 0 0,11 8-14 0 0,-8 9 14 0 0,78-17-41 0 0,0 4 1 0 0,0 2-1 0 0,-44 27 41 0 0,73-36-14 0 0,-12 7-47 0 0,-6 7 61 0 0,32-22-16 0 0,0 0 3 0 0,1 0 0 0 0,-1-1 0 0 0,0 0 0 0 0,-1 0 13 0 0,4-1-72 0 0,1-1-10 0 0,16-2 0 0 0,0 0 1 0 0,0-1 0 0 0,0-1-1 0 0,2-2 82 0 0,13-3-25 0 0,258-43-114 0 0,-149 36 62 0 0,75 7 77 0 0,-213 9 0 0 0,302 8 0 0 0,-279-6-4 0 0,42 3 286 0 0,0 4 0 0 0,4 5-282 0 0,-51-7 272 0 0,-20-7-260 0 0,0 0 1 0 0,1 0-1 0 0,-1 0 0 0 0,0 0 0 0 0,0 1 1 0 0,1-1-1 0 0,-1 0 0 0 0,0 0 0 0 0,1 0 0 0 0,-1 1 1 0 0,0-1-1 0 0,0 0 0 0 0,1 1 0 0 0,-1-1 1 0 0,0 0-1 0 0,0 1 0 0 0,0-1 0 0 0,1 1-12 0 0,-1-1 19 0 0,0 0 0 0 0,0 0-1 0 0,0 0 1 0 0,0 0-1 0 0,0 0 1 0 0,0 1 0 0 0,0-1-1 0 0,0 0 1 0 0,0 0-1 0 0,0 0 1 0 0,1 0 0 0 0,-1 0-1 0 0,0 0 1 0 0,0 0 0 0 0,0 1-1 0 0,0-1 1 0 0,0 0-1 0 0,0 0 1 0 0,0 0 0 0 0,1 0-1 0 0,-1 0 1 0 0,0 0-1 0 0,0 0 1 0 0,0 0 0 0 0,0 0-1 0 0,0 0 1 0 0,0 0 0 0 0,0 0-1 0 0,1 0-18 0 0,-6 4 210 0 0,3-2-169 0 0,-2 1-11 0 0,0-1 0 0 0,0 0 1 0 0,1 0-1 0 0,-1-1 0 0 0,0 1 0 0 0,-2-1-30 0 0,-25 5 156 0 0,27-6-152 0 0,-91 10-1940 0 0,78-8 999 0 0,-2-2-4695 0 0,-1 0-1735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2120 3282 2303 0 0,'0'0'102'0'0,"0"0"178"0"0,0 0 666 0 0,0 0 293 0 0,0 0 60 0 0,0 0-103 0 0,0 0-480 0 0,0 0-210 0 0,0 0-39 0 0,0 0-16 0 0,0 2-29 0 0,6 15 1754 0 0,-5-16-1696 0 0,-1-1 0 0 0,0 0 0 0 0,0 0 0 0 0,0 0 0 0 0,0 0-12 0 0,0 0-50 0 0,0 0-24 0 0,0 0-2 0 0,0 0-17 0 0,0 0-72 0 0,0 0-30 0 0,0 0-8 0 0,0 0-14 0 0,0 0-58 0 0,0 0-172 0 0,0 0 1 0 0,1 1-1 0 0,-1-1 0 0 0,1 0 0 0 0,-1 0 1 0 0,1 0-1 0 0,-1 1 0 0 0,0-1 0 0 0,1 0 0 0 0,-1 0 1 0 0,0 1-1 0 0,1-1 0 0 0,-1 1-21 0 0,1-1 48 0 0,0 1 107 0 0,1 0-24 0 0,0 0-83 0 0,0-1 1 0 0,0 1-1 0 0,0-1 1 0 0,0 0 0 0 0,0 0-1 0 0,0 0 1 0 0,0 0 0 0 0,0 0-1 0 0,0 0 1 0 0,0-1-1 0 0,0 1 1 0 0,0-1 0 0 0,0 0-1 0 0,-1 0 1 0 0,1 0 0 0 0,0 0-1 0 0,0 0 1 0 0,0 0-1 0 0,-1-1 1 0 0,1 1 0 0 0,1-2-49 0 0,4-5 202 0 0,0 0 0 0 0,0-1 0 0 0,-1 0 0 0 0,2-4-202 0 0,4-5 287 0 0,0 2-121 0 0,-1-2 0 0 0,-1 0 0 0 0,0 0 0 0 0,-1-1 0 0 0,0 0 0 0 0,-2-1 1 0 0,1-1-1 0 0,1-11-166 0 0,22-71 601 0 0,-5 23-253 0 0,-16 46-198 0 0,-2 7 63 0 0,-1 0 0 0 0,4-22-213 0 0,48-258 376 0 0,-26 145-240 0 0,-29 133 40 0 0,1-18-176 0 0,-2 14 168 0 0,1 0-168 0 0,-1 2 237 0 0,2-26-237 0 0,-4 28 30 0 0,2 1-1 0 0,2-12-29 0 0,7-39-1 0 0,3-18 13 0 0,-12 82 23 0 0,-2 1 1 0 0,1-9-36 0 0,1-13 54 0 0,0 10 12 0 0,-1-14-66 0 0,-1 15 70 0 0,3-18-70 0 0,1 3 25 0 0,0-1 0 0 0,-3 0 0 0 0,0-4-25 0 0,-1-47 128 0 0,-1 90-119 0 0,0 0 0 0 0,0 0 0 0 0,-1 0 0 0 0,1 0 0 0 0,0 0 0 0 0,-1-1-9 0 0,0 0 0 0 0,1 0 0 0 0,-1 1 0 0 0,1-1-1 0 0,0 0 1 0 0,-1 0 0 0 0,1 0 0 0 0,0 0 0 0 0,0 0 0 0 0,1 0 0 0 0,-1-1 0 0 0,1-1 14 0 0,-1 0 0 0 0,0 0-1 0 0,0-1 1 0 0,0 1 0 0 0,-1-4-14 0 0,0-1-5 0 0,-1-5 5 0 0,1 3 0 0 0,1 1 0 0 0,-1-9 0 0 0,1 5 0 0 0,0 5 0 0 0,0 0 0 0 0,0 1 0 0 0,-1-1 0 0 0,-1 0 0 0 0,1 1 0 0 0,-1-2 0 0 0,-2-17 0 0 0,3 18 0 0 0,1 2 0 0 0,-2 0 0 0 0,-1-3 0 0 0,2 2 0 0 0,-4-12 0 0 0,-2-1 22 0 0,-5-8-22 0 0,8 20 42 0 0,-19-42-42 0 0,11 22 0 0 0,-14-24 0 0 0,17 38 0 0 0,-7-9 0 0 0,16 25 0 0 0,-12-17 0 0 0,7 10 0 0 0,0 0 0 0 0,-3-6 0 0 0,-14-24 0 0 0,-7-6 0 0 0,-3-12 0 0 0,28 47 0 0 0,-2 0 0 0 0,1 1 0 0 0,-6-6 0 0 0,5 6 0 0 0,-16-16 0 0 0,13 14 0 0 0,-9-11 0 0 0,12 12 0 0 0,-1 1 0 0 0,-4-3 0 0 0,5 3 0 0 0,-1 1 0 0 0,-3-5 0 0 0,-42-49 0 0 0,22 23 0 0 0,-10-7 0 0 0,33 35 0 0 0,4 5 0 0 0,-1 0 0 0 0,0 1 0 0 0,1-1 0 0 0,-2 1 0 0 0,-51-42 0 0 0,43 37 0 0 0,1-2 0 0 0,-4-4 0 0 0,16 14 0 0 0,-4-4-21 0 0,0 1-1 0 0,0 0 1 0 0,-4-2 21 0 0,-2 1 0 0 0,-7-2 0 0 0,6 1 0 0 0,-4-3 0 0 0,0 2 0 0 0,-3 0 0 0 0,-14-6 0 0 0,19 5 0 0 0,11 6 0 0 0,-1 0 0 0 0,1 0 0 0 0,-1 0 0 0 0,0 1 0 0 0,-1-1 0 0 0,-72-19 0 0 0,67 17 0 0 0,2 2 0 0 0,0-1 0 0 0,1 2 0 0 0,-4-1 0 0 0,-22-1 0 0 0,0-1 0 0 0,-10-4 0 0 0,28 5 0 0 0,0 1 0 0 0,-1 1 0 0 0,-1 0 0 0 0,-9-2 0 0 0,-84-17 0 0 0,97 18 0 0 0,0 0 0 0 0,-1 0 0 0 0,0 2 0 0 0,-10 1 0 0 0,9 2-21 0 0,-1 1 1 0 0,1 0-1 0 0,-9 6 21 0 0,-1 0-55 0 0,2 2 43 0 0,3-2 13 0 0,8-5-13 0 0,0 0 0 0 0,0 2 0 0 0,1 0 0 0 0,-1 0-1 0 0,-1 3 13 0 0,-47 52-3 0 0,41-43 3 0 0,9-9 0 0 0,-47 53 0 0 0,45-51 0 0 0,-90 104 0 0 0,68-82 0 0 0,3-3 0 0 0,1 1 0 0 0,-8 14 0 0 0,-13 20 0 0 0,-31 48 0 0 0,67-92-62 0 0,-8 20 62 0 0,-2 4-2 0 0,-2 2 2 0 0,2 1 0 0 0,-16 47 0 0 0,10-23-21 0 0,10-26-22 0 0,-8 27 43 0 0,10-22 0 0 0,-26 90 0 0 0,21-56 0 0 0,-35 148-64 0 0,50-198 64 0 0,1 2 0 0 0,0 11 0 0 0,-1 4 0 0 0,-2 28-42 0 0,4-29 20 0 0,-7 106 22 0 0,7-57 0 0 0,-12 54 0 0 0,-7 16 0 0 0,4-61 0 0 0,-2 16 0 0 0,-2 5 0 0 0,-1 12 0 0 0,17-71-32 0 0,3 1 0 0 0,1 32 32 0 0,4-43 0 0 0,-2 62 0 0 0,4-57-64 0 0,8 63 64 0 0,15 139 0 0 0,-17-171 0 0 0,-2-33 0 0 0,-1 44 0 0 0,-6 65 0 0 0,2-134 0 0 0,2 8 0 0 0,1 25 0 0 0,-2-32 0 0 0,1 0 0 0 0,5 21 0 0 0,14 83 0 0 0,-2-48 0 0 0,8 21 0 0 0,-2-8 0 0 0,-15-68 0 0 0,6 23 0 0 0,8 18 0 0 0,-12-41 0 0 0,0 3 0 0 0,-6-21 0 0 0,15 75 0 0 0,-10-46 0 0 0,6 19 0 0 0,4 2 0 0 0,-8-22 0 0 0,18 46 0 0 0,-20-73 0 0 0,2-1 0 0 0,0 0 0 0 0,9 13 0 0 0,-15-26 0 0 0,12 19 0 0 0,0-2 0 0 0,4 3 0 0 0,-3-4 0 0 0,-1 0 0 0 0,-1 2 0 0 0,1 4 0 0 0,27 54 0 0 0,-37-69 0 0 0,-7-14 0 0 0,0 0 0 0 0,1 0 0 0 0,-1 0 0 0 0,1 0 0 0 0,3 3 0 0 0,31 35 0 0 0,-30-35 8 0 0,-1-1 0 0 0,1-1-1 0 0,0 1 1 0 0,0-1 0 0 0,1-1 0 0 0,-1 0-1 0 0,1 0 1 0 0,0-1 0 0 0,2 1-8 0 0,6 1-2 0 0,1 0 1 0 0,0-1 0 0 0,0-2-1 0 0,2 0 2 0 0,43 9 0 0 0,57 5 11 0 0,-108-16 17 0 0,0-1 0 0 0,0 0 0 0 0,0-1 0 0 0,8-3-28 0 0,-9 3 5 0 0,11-4-5 0 0,0-1 0 0 0,16-8 0 0 0,-12 5 0 0 0,14-3 0 0 0,-24 7 0 0 0,0-1 0 0 0,0 0 0 0 0,-1-2 0 0 0,7-4 0 0 0,6-3 0 0 0,-7 3 0 0 0,0 0 0 0 0,16-16 0 0 0,34-33 0 0 0,-32 27 0 0 0,14-16 0 0 0,-35 33 18 0 0,-1-2-1 0 0,0 0 1 0 0,2-6-18 0 0,4-5 11 0 0,59-73-11 0 0,-48 56-2 0 0,-14 20 15 0 0,2 0-13 0 0,83-107 64 0 0,34-41 53 0 0,-113 146-117 0 0,-13 15 5 0 0,0-1 1 0 0,-1-1-6 0 0,1 0 62 0 0,5-5-62 0 0,-7 9 33 0 0,0-1 0 0 0,5-10-33 0 0,-6 7 114 0 0,3-8-114 0 0,4-9 67 0 0,19-36 69 0 0,-26 53-136 0 0,9-16 11 0 0,-10 20 30 0 0,-3 5-37 0 0,0 0 0 0 0,0-1-1 0 0,-1 0 1 0 0,0 0 0 0 0,0 0 0 0 0,3-8-4 0 0,-2 2 30 0 0,0-1 0 0 0,1 1 1 0 0,0 0-1 0 0,6-8-30 0 0,6-7 71 0 0,10-12-71 0 0,61-79 53 0 0,-79 106-53 0 0,11-13 0 0 0,-11 15 0 0 0,-1 0 0 0 0,7-11 0 0 0,-3 2 0 0 0,-3 7 19 0 0,-1-1-1 0 0,-1 0 1 0 0,0-1 0 0 0,2-6-19 0 0,0 0 58 0 0,-5 12-23 0 0,-1 1 0 0 0,1-3-35 0 0,-4 8 21 0 0,0 2-9 0 0,0 0 0 0 0,0 0 0 0 0,0 0 0 0 0,0 0 0 0 0,0 0 0 0 0,0 0 0 0 0,0 0 0 0 0,2 0-12 0 0,1-6 50 0 0,10-11 39 0 0,-10 13-36 0 0,4-2 13 0 0,-6 7-66 0 0,0 1 9 0 0,-1-1 7 0 0,-1 1-140 0 0,0 2-44 0 0,1 4-113 0 0,-1 0 0 0 0,0-1 0 0 0,0 1 0 0 0,0 0 0 0 0,0 0 0 0 0,-1-1 0 0 0,0 1 281 0 0,-3 14-1808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810 2665 4919 0 0,'0'0'224'0'0,"-1"1"-12"0"0,0 6-93 0 0,-1 5 657 0 0,2-11-529 0 0,0 0-1 0 0,0 1 1 0 0,0-1-1 0 0,-1 0 1 0 0,1 1-1 0 0,0-1 1 0 0,0 0-1 0 0,-1 1-246 0 0,-11 44 3421 0 0,11-45-3127 0 0,1 1 8 0 0,-1 32 2130 0 0,-1-20 3384 0 0,3-24-5610 0 0,1 1-1 0 0,0-1 0 0 0,2-2-205 0 0,0-2 123 0 0,-1 0 1 0 0,0 0-1 0 0,1-7-123 0 0,1-6 198 0 0,3-27 42 0 0,-7 44-177 0 0,0 0 0 0 0,0 0 0 0 0,-1-8-63 0 0,0 6 26 0 0,1 0-1 0 0,0-4-25 0 0,7-81 205 0 0,-5 73-46 0 0,0-1 0 0 0,-1-22-159 0 0,-2 34 38 0 0,0 4 2 0 0,0 0-1 0 0,-1-8-39 0 0,1 11 0 0 0,0 0 0 0 0,0 0 0 0 0,0-1 0 0 0,1-4 0 0 0,1-7 0 0 0,0-30 23 0 0,2-36 167 0 0,-3-25 5 0 0,0 87-195 0 0,-2-21 0 0 0,-1-35 136 0 0,-5-162-8 0 0,6 217-128 0 0,0 1 0 0 0,-5-21 0 0 0,1-2 0 0 0,1 8 0 0 0,-3-34 0 0 0,-3-37 2 0 0,7 82 7 0 0,-10-57 161 0 0,10 65-125 0 0,0-1-1 0 0,-4-9-44 0 0,1 5 50 0 0,1-6-50 0 0,-6-31 64 0 0,0 0 128 0 0,2-4-192 0 0,8 55 34 0 0,-1 0 0 0 0,-1-7-34 0 0,-3-8 56 0 0,1-3 38 0 0,-1 0 0 0 0,-2 0-1 0 0,-7-19-93 0 0,10 29 47 0 0,-2-9-47 0 0,3 8 28 0 0,-4-8-28 0 0,-2-8-2 0 0,7 24 21 0 0,0-1-1 0 0,0 1 0 0 0,-5-9-18 0 0,1 3 10 0 0,2 6-9 0 0,0-1-1 0 0,1 1 0 0 0,-2-7 0 0 0,-16-43 64 0 0,19 55-64 0 0,1-1 0 0 0,-1 0 0 0 0,0 1 0 0 0,0 0 0 0 0,-1 0 0 0 0,1 0 0 0 0,-3-2 0 0 0,-2-3 0 0 0,3 5 0 0 0,1-1 0 0 0,0 1 0 0 0,-1-3 0 0 0,-1 0 13 0 0,0 0 0 0 0,0 1 0 0 0,-1 0-1 0 0,0 0 1 0 0,0 0 0 0 0,0 1-13 0 0,-3-3-13 0 0,0 0 34 0 0,0-1 1 0 0,0 0-1 0 0,-1-3-21 0 0,4 5 0 0 0,0 1 0 0 0,-1 0 0 0 0,-6-5 0 0 0,2 2 0 0 0,-2-1 0 0 0,9 8 0 0 0,0-1 0 0 0,0 0 0 0 0,1 0 0 0 0,-4-4 0 0 0,-5-3 0 0 0,11 9 0 0 0,-1 0 0 0 0,1 0 0 0 0,0-1 0 0 0,0 0 0 0 0,-2-1 0 0 0,2 0 0 0 0,0 1 0 0 0,0 1 0 0 0,-1-1 0 0 0,-2-2 0 0 0,-3-2 0 0 0,-5-2 0 0 0,11 8 0 0 0,-8-6 0 0 0,4 4 0 0 0,0-1 0 0 0,-2-1 0 0 0,2 2 0 0 0,2 2 0 0 0,-2-1 0 0 0,1 0 0 0 0,0 1 0 0 0,4-1 0 0 0,-14-4 0 0 0,5 2 0 0 0,9 4 0 0 0,-11-2 0 0 0,9 1 0 0 0,-10-1 0 0 0,-1 3 0 0 0,2-1-12 0 0,7 0-26 0 0,-5 3 24 0 0,3-1 14 0 0,1 1 0 0 0,-1-1 0 0 0,-1 1 0 0 0,-2 2 0 0 0,6-3 0 0 0,-3 3 0 0 0,-5 5 0 0 0,6-5 0 0 0,-4 2 4 0 0,6-5-23 0 0,-3 2-19 0 0,6-4 31 0 0,-9 6 3 0 0,5 0 4 0 0,0 0 0 0 0,0 1-12 0 0,1-2-52 0 0,3-1-9 0 0,0-1 0 0 0,0 0 0 0 0,0 0 0 0 0,0 1 0 0 0,0-1-1 0 0,1 0 1 0 0,-1 2 73 0 0,-1 8-301 0 0,-1-1 5 0 0,-2 8-4491 0 0,2-8-2121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343 1 4143 0 0,'0'0'319'0'0,"0"0"-83"0"0,0 0 432 0 0,0 0 209 0 0,0 0 41 0 0,0 0-60 0 0,0 0-282 0 0,0 0-120 0 0,0 0-28 0 0,0 0-24 0 0,0 0-84 0 0,-1 0-37 0 0,-7 2 172 0 0,1 1 1 0 0,-1-1-1 0 0,1 2 0 0 0,-4 1-455 0 0,7-2 121 0 0,0 0 1 0 0,0 0-1 0 0,0 0 0 0 0,0 1 1 0 0,1-1-1 0 0,-1 1 1 0 0,1 0-1 0 0,-1 2-121 0 0,-11 14 680 0 0,-4 3-680 0 0,-2 3 529 0 0,10-9-301 0 0,0 0 0 0 0,1 0 0 0 0,1 1 0 0 0,-4 10-228 0 0,13-28 0 0 0,-4 10 42 0 0,1 0 0 0 0,-1 0 0 0 0,2 1 0 0 0,-2 3-42 0 0,-7 26 104 0 0,2-12-13 0 0,-1-3 10 0 0,2 1 1 0 0,-1 8-102 0 0,-1 6 31 0 0,2-12 12 0 0,-1 14-43 0 0,-8 46 64 0 0,9-40-64 0 0,0-9 0 0 0,1 10 0 0 0,5-35-5 0 0,-2 21-55 0 0,3-16-127 0 0,-1 1-1 0 0,-2 5 188 0 0,-2 15-456 0 0,1-7-677 0 0,3-18 130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1:34.91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3026 5471 0 0,'0'0'248'0'0,"0"0"-5"0"0,0 0-102 0 0,0-2 131 0 0,9-26 210 0 0,0 1 0 0 0,2 0 0 0 0,1 1 0 0 0,15-24-482 0 0,-24 45 21 0 0,22-38 350 0 0,10-12-371 0 0,79-115 549 0 0,52-71 188 0 0,-47 73-156 0 0,1-3-88 0 0,101-123 267 0 0,-49 69-525 0 0,6-22-105 0 0,-13 16-7 0 0,-122 176-98 0 0,161-216 124 0 0,-31 52 48 0 0,-77 101-114 0 0,-36 45-72 0 0,38-50-12 0 0,-90 113 6 0 0,64-84 54 0 0,-52 72-5 0 0,-12 10-44 0 0,1 2-10 0 0,-1 3-13 0 0,-7 6-94 0 0,-1 1-182 0 0,0 0-79 0 0,2 0-740 0 0,9 4-2903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1 6847 0 0,'0'0'315'0'0,"0"1"-7"0"0,-1 8-343 0 0,-9 73 1449 0 0,9-62-1179 0 0,0 1 0 0 0,0 0 0 0 0,2 0-235 0 0,0-13-69 0 0,0-1 0 0 0,0 0 0 0 0,0 0 0 0 0,1 1 69 0 0,1 6-760 0 0,1 3-2319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 0 4143 0 0,'-1'10'374'0'0,"0"0"0"0"0,0-1 0 0 0,0 1 0 0 0,-3 8-374 0 0,-2 15 1596 0 0,-10 67 1042 0 0,13-84-2779 0 0,2 1 1 0 0,0-1-1 0 0,0 3 141 0 0,1-18-276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30 285 2303 0 0,'0'0'267'0'0,"0"0"278"0"0,0 0 119 0 0,0 0 28 0 0,0 0-32 0 0,0 0-152 0 0,0 0-69 0 0,0 0-14 0 0,0 0-14 0 0,0 0-58 0 0,0 0-29 0 0,0 0-4 0 0,0 0-12 0 0,0 0-52 0 0,0 0-28 0 0,0 0-4 0 0,0 0-16 0 0,0 0-66 0 0,0 0-29 0 0,0 0-8 0 0,0-1-18 0 0,-2-4-54 0 0,2 4 42 0 0,0 1 0 0 0,0 0 26 0 0,0 0 48 0 0,0 0 13 0 0,0 0 4 0 0,0 0 2 0 0,0 0 0 0 0,0 0 0 0 0,0 0 0 0 0,0 0-12 0 0,0 0-49 0 0,0 0-19 0 0,0 0-7 0 0,0 0 1 0 0,0 0 4 0 0,0 0 2 0 0,0 0 0 0 0,0 0 8 0 0,-1-13 1113 0 0,0 21 1126 0 0,-1 12-2191 0 0,0-5-27 0 0,1-1 0 0 0,0 1 0 0 0,1 4-117 0 0,0-8 152 0 0,0 0 1 0 0,-2 6-153 0 0,1 22 256 0 0,-10 67 151 0 0,8-64-254 0 0,1-15-113 0 0,1 0 0 0 0,3 25-40 0 0,-1-35 24 0 0,1 0-1 0 0,1 1-23 0 0,2 25 71 0 0,7 74 451 0 0,-7-66-167 0 0,-1-10-210 0 0,-1 0-1 0 0,-2 4-144 0 0,3 41 242 0 0,-3-61-196 0 0,1 0 1 0 0,1 8-47 0 0,3 26 45 0 0,1 61 19 0 0,-6-94-46 0 0,-1-10 5 0 0,1 0 0 0 0,2 11-23 0 0,-1-6 75 0 0,0 21-75 0 0,-2-28 17 0 0,1 0 1 0 0,0 0-1 0 0,2 10-17 0 0,2 13 1 0 0,4 51-1 0 0,-4-30 11 0 0,-1-36 42 0 0,-2-7-47 0 0,-1-5 8 0 0,0 1 1 0 0,1-1 0 0 0,0 0-1 0 0,2 6-14 0 0,-2-10 0 0 0,-1-4 0 0 0,-1 0 0 0 0,1 0 0 0 0,-1 0 0 0 0,0 0 0 0 0,1 1 0 0 0,-1-1 0 0 0,0 0 0 0 0,0 0 0 0 0,0 1 0 0 0,4 38 190 0 0,-2-21-116 0 0,-1-6-44 0 0,2 6 10 0 0,-2-17-35 0 0,3 11 44 0 0,1 11 73 0 0,1 5-48 0 0,-6-26-73 0 0,5 10 48 0 0,-4-11-35 0 0,2 7-14 0 0,0 0 0 0 0,1 4 0 0 0,-3-11 0 0 0,1 0 0 0 0,2 6 0 0 0,5 4 0 0 0,0-2 0 0 0,3 5 64 0 0,-2 1 0 0 0,-5-10-53 0 0,-4-5 42 0 0,0-1 13 0 0,5 4-8 0 0,2 3-46 0 0,0-1-12 0 0,2-2 0 0 0,-6-3 9 0 0,0-1 1 0 0,0 0-1 0 0,0-1 0 0 0,0 1 0 0 0,1-1 1 0 0,-1 0-1 0 0,0-1-9 0 0,7 1-1 0 0,-5 0 39 0 0,0 0-18 0 0,0 0 0 0 0,0-1 0 0 0,-1 0 1 0 0,1 0-1 0 0,5-3-20 0 0,5 0 54 0 0,-10 3-51 0 0,1 0-1 0 0,-1-1 1 0 0,-1 0-1 0 0,3-1-2 0 0,2-2 17 0 0,8-5 83 0 0,11-2-100 0 0,-15 7 116 0 0,10-7-116 0 0,-19 9 20 0 0,0 0-1 0 0,0 0 0 0 0,-1-1 1 0 0,1 1-1 0 0,-1-1 0 0 0,3-4-19 0 0,31-29 132 0 0,-28 27-83 0 0,-1-2-1 0 0,0 0 0 0 0,-1 0 1 0 0,7-13-49 0 0,-6 8 50 0 0,6-11 329 0 0,11-30-379 0 0,-21 46 66 0 0,5-9-66 0 0,-4 10 51 0 0,4-11-51 0 0,-2 1 36 0 0,2-16-36 0 0,5-11 28 0 0,-7 28 54 0 0,7-13-82 0 0,-7 16 100 0 0,7-18-100 0 0,-13 29 10 0 0,1 0 1 0 0,0 0-1 0 0,0 0 1 0 0,1 0-11 0 0,9-19 32 0 0,-1-3-32 0 0,4-3 0 0 0,4-11 64 0 0,2-11-64 0 0,-9 21 39 0 0,1 1 0 0 0,2 0 1 0 0,0 1-40 0 0,9-14 35 0 0,-11 18 79 0 0,2-2-114 0 0,-8 15 72 0 0,5-11-72 0 0,4-8 45 0 0,-4 8-22 0 0,-7 13-3 0 0,0 1 1 0 0,2-3-21 0 0,10-15 0 0 0,5-9 0 0 0,-20 31 0 0 0,14-23 39 0 0,-2 4 32 0 0,0 0 0 0 0,-2-1 0 0 0,5-15-71 0 0,26-79 441 0 0,-28 75-290 0 0,38-93 154 0 0,-12 29 83 0 0,-26 66 59 0 0,1 1 1 0 0,18-33-448 0 0,-25 53 328 0 0,8-18-328 0 0,2-7 299 0 0,9-19-8 0 0,1-3-73 0 0,-9 25-202 0 0,-20 42-23 0 0,4-9 0 0 0,-2 2-64 0 0,-2 8-133 0 0,0-1-1 0 0,-1 0 1 0 0,1 1 0 0 0,-1-1 0 0 0,0 1 0 0 0,1-1 0 0 0,-1 0 0 0 0,0 1-1 0 0,0-1 1 0 0,0 0 0 0 0,0 0 0 0 0,0 1 0 0 0,0-1 0 0 0,0 0 0 0 0,0 1-1 0 0,0-1 1 0 0,-1 0 0 0 0,1 0 204 0 0,-3-7-1680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5 209 7943 0 0,'0'0'364'0'0,"0"-2"-8"0"0,-2-146 3871 0 0,1 130-4151 0 0,0-8-3593 0 0,0 11-541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95 5 2759 0 0,'0'0'126'0'0,"0"0"176"0"0,0 0 662 0 0,0 0 291 0 0,0 0 60 0 0,0 0-119 0 0,0 0-547 0 0,-5-4 935 0 0,4 4-1547 0 0,1 0 0 0 0,-1 0 0 0 0,1 0 0 0 0,0 0-1 0 0,-1 0 1 0 0,1 0 0 0 0,-1 0 0 0 0,1 0 0 0 0,-1 0 0 0 0,1 0 0 0 0,-1 0 0 0 0,1 1 0 0 0,-1-1 0 0 0,1 0-1 0 0,0 0 1 0 0,-1 1 0 0 0,1-1 0 0 0,-1 0 0 0 0,1 1 0 0 0,0-1 0 0 0,-1 1-37 0 0,0 0 39 0 0,0 1-1 0 0,0-1 1 0 0,0 1 0 0 0,1-1 0 0 0,-1 1-1 0 0,0 0 1 0 0,1-1 0 0 0,-1 1-39 0 0,-1 4 69 0 0,1 0 1 0 0,0 0-1 0 0,-1 0 1 0 0,1 5-70 0 0,-6 91 973 0 0,1-16-124 0 0,-15 127 1094 0 0,13-80-1056 0 0,7-117-797 0 0,-4 161 422 0 0,4-95-384 0 0,0 20 179 0 0,1-57-172 0 0,-3 158 1319 0 0,2-170 602 0 0,0-36-1931 0 0,1 2-120 0 0,-1 1-1 0 0,1-1 1 0 0,-1 0-1 0 0,1 0 1 0 0,-1 0 0 0 0,1 1-1 0 0,-1-1 1 0 0,1 0-1 0 0,0 0 1 0 0,-1-1-5 0 0,-2-4 14 0 0,1-1-1179 0 0,2 7 473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 0 3679 0 0,'0'0'284'0'0,"0"2"-186"0"0,-11 13 770 0 0,9-12-363 0 0,1-3 246 0 0,-2 5 829 0 0,3-5-1416 0 0,0 0 0 0 0,-1 0 0 0 0,1 0 0 0 0,0 1 0 0 0,-1-1 0 0 0,1 0 0 0 0,0 0 0 0 0,0 1 0 0 0,-1-1 0 0 0,1 0 0 0 0,0 1 1 0 0,0-1-1 0 0,0 1 0 0 0,-1-1 0 0 0,1 0 0 0 0,0 1 0 0 0,0-1 0 0 0,0 1 0 0 0,0-1 0 0 0,0 0 0 0 0,0 1 0 0 0,0-1-164 0 0,0 2 52 0 0,1 0 0 0 0,0 0 0 0 0,-1-1 1 0 0,1 1-1 0 0,0-1 0 0 0,0 1 0 0 0,0-1 0 0 0,0 1 0 0 0,0-1 1 0 0,0 0-1 0 0,1 1 0 0 0,-1-1 0 0 0,0 0 0 0 0,0 0 0 0 0,1 0 1 0 0,-1-1-1 0 0,0 1 0 0 0,1 0 0 0 0,0 0-52 0 0,5 2 201 0 0,1-1 1 0 0,-1 1-1 0 0,4-1-201 0 0,-4 0 118 0 0,15 1 406 0 0,0 0-1 0 0,16-2-523 0 0,-10 0 464 0 0,7 2-464 0 0,-10-1 135 0 0,0-1 1 0 0,0-2 0 0 0,6-2-136 0 0,-3 2 131 0 0,2 2-131 0 0,14-1 143 0 0,18 2 51 0 0,-30-1-66 0 0,16 3 350 0 0,43 11-478 0 0,9 12 379 0 0,-33-7-136 0 0,-46-16-158 0 0,1 0 0 0 0,14-1-85 0 0,44-3 174 0 0,-34-1-113 0 0,43-1 232 0 0,35-4 179 0 0,-60 2-249 0 0,-23 1-118 0 0,-4-2 68 0 0,-7 0-50 0 0,-23 4-103 0 0,36-3 116 0 0,-1 3 0 0 0,10 2-136 0 0,-49-1 1 0 0,121 9 85 0 0,-107-8-9 0 0,10 4-77 0 0,9 0 55 0 0,18 2 334 0 0,52 15-389 0 0,-30-8 438 0 0,-14-3-576 0 0,12 3 293 0 0,-34-9 39 0 0,-24-4-128 0 0,0 1 1 0 0,0 2 0 0 0,0 0 0 0 0,-1 0 0 0 0,2 3-67 0 0,-4-2 53 0 0,0 0 0 0 0,2-1-53 0 0,-4-1 37 0 0,0 1-1 0 0,0 0 1 0 0,3 2-37 0 0,40 20 127 0 0,3 2 190 0 0,-36-18-137 0 0,-10-5 409 0 0,7 5-589 0 0,-9-5 95 0 0,0-1 0 0 0,0 0-95 0 0,-6-2 13 0 0,-1-2 43 0 0,-1 2 22 0 0,2 1 1 0 0,1 1-1 0 0,0-1 0 0 0,0 1 0 0 0,0-2 0 0 0,1 1-78 0 0,17 10 208 0 0,-21-13-133 0 0,0 1-5 0 0,5 1 1 0 0,-5-1 1 0 0,-1-1 0 0 0,1 0 1 0 0,14 6 326 0 0,-14-6-319 0 0,-1 0 0 0 0,0 0 3 0 0,0 0 10 0 0,0 0-2 0 0,0 0-137 0 0,0 0-487 0 0,0 0-215 0 0,0 0-1380 0 0,0 0-5364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40 31 3679 0 0,'-1'0'167'0'0,"0"0"-66"0"0,-8 7-9 0 0,-2 1 403 0 0,6-7 553 0 0,2-1-393 0 0,-6 0 6163 0 0,34-10-6186 0 0,1 2 0 0 0,10-2-632 0 0,55-5 535 0 0,-56 12-26 0 0,1 2-1 0 0,23 4-508 0 0,-9 2 330 0 0,40 1 140 0 0,42 1 90 0 0,49 1 239 0 0,-76 1-414 0 0,10 0-19 0 0,-49-4-210 0 0,9-1 645 0 0,25-4-801 0 0,209-22 1504 0 0,-264 21-1393 0 0,4 4-111 0 0,-7-1 84 0 0,30 4 76 0 0,-2-1 66 0 0,-26-1-92 0 0,-10-2 49 0 0,4-1-183 0 0,50-7 199 0 0,6-6-199 0 0,-31 5 52 0 0,-13 2-28 0 0,-16 3 9 0 0,-1 2 0 0 0,26 4-33 0 0,-42-3 9 0 0,12 2 41 0 0,-3-1 82 0 0,2 0-132 0 0,37-1 548 0 0,40 9-548 0 0,-58-5 148 0 0,28-3-148 0 0,-13-1 52 0 0,-39 1 23 0 0,2 1-75 0 0,22 3 96 0 0,-25-4-27 0 0,-1 2-1 0 0,4 1-68 0 0,0 1 87 0 0,7-1-87 0 0,-15-3 66 0 0,-1-1 0 0 0,13-2-66 0 0,-10-1 48 0 0,-5 1 92 0 0,11-3-140 0 0,6-2 285 0 0,14 1-285 0 0,-9 1 118 0 0,-25 4-70 0 0,0 0 0 0 0,5 1-48 0 0,5 0 45 0 0,-1 1 2 0 0,-14-2-38 0 0,0 1 0 0 0,-1-1 1 0 0,4 0-10 0 0,0 0 26 0 0,0 0 0 0 0,4 1-26 0 0,-8 0 1 0 0,-2-1 4 0 0,-1 0 0 0 0,1 0-1 0 0,0 1 1 0 0,0 0 0 0 0,-1 0-1 0 0,2 0-4 0 0,2 1 25 0 0,3-2-14 0 0,-5-1 24 0 0,1 0 68 0 0,8 4-30 0 0,-11 0-31 0 0,0 6-31 0 0,-2-8-68 0 0,0 1 1 0 0,0-1-1 0 0,-1 0 0 0 0,1 1 1 0 0,0-1-1 0 0,-1 0 0 0 0,1 1 1 0 0,-1-1-1 0 0,1 0 0 0 0,-1 0 1 0 0,0 1-1 0 0,1-1 0 0 0,-1 0 1 0 0,0 0-1 0 0,0 0 57 0 0,-1 2-466 0 0,0-1-1 0 0,0 0 1 0 0,0 0 0 0 0,0 0-1 0 0,0 0 1 0 0,-2 1 466 0 0,-12 6-7840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75 3012 2303 0 0,'0'0'343'0'0,"0"0"597"0"0,0 0 256 0 0,0 0 55 0 0,0 0-71 0 0,0 0-347 0 0,0 0-156 0 0,0 0-33 0 0,0 0-21 0 0,0 0-74 0 0,0 0-34 0 0,0 0-10 0 0,0 0-37 0 0,0 0-152 0 0,0 0-69 0 0,0 0-14 0 0,0 0-9 0 0,0 0-34 0 0,0 0-20 0 0,1-1-2 0 0,1-1-80 0 0,-1 1-1 0 0,1-1 0 0 0,-1 0 1 0 0,1 0-1 0 0,-1 0 0 0 0,1-1 0 0 0,-1 1 1 0 0,0 0-1 0 0,0-1 0 0 0,0 1 1 0 0,0 0-1 0 0,0-2-87 0 0,3-8 342 0 0,0-1 0 0 0,-1-1-342 0 0,0 0 284 0 0,17-74 818 0 0,-4 30-780 0 0,-4 7-89 0 0,-2 6 276 0 0,9-23-509 0 0,-6 26 143 0 0,19-61 162 0 0,4-33 476 0 0,-22 62-591 0 0,2-11 23 0 0,-12 65-75 0 0,1 0 0 0 0,-2-1 1 0 0,0 1-1 0 0,-1-8-138 0 0,5-41 271 0 0,-1 8-125 0 0,-2-5-146 0 0,3 0 64 0 0,-5 30-42 0 0,0 11 20 0 0,-1-6-42 0 0,-2-3 0 0 0,-2-28 0 0 0,-1-3 40 0 0,1-37-40 0 0,1-19 24 0 0,-1 27-24 0 0,1 35 0 0 0,-6-56 27 0 0,3 60 10 0 0,2-36-37 0 0,2 61 0 0 0,1 5 0 0 0,1-10 0 0 0,0-9 0 0 0,-2 1 0 0 0,-3-33 0 0 0,1 34 0 0 0,1 22 19 0 0,0 0-1 0 0,-1 0 0 0 0,-1 1 1 0 0,0 0-1 0 0,-6-18-18 0 0,1 11 39 0 0,0 1 0 0 0,-1 0-1 0 0,-13-22-38 0 0,9 20 57 0 0,3 4 92 0 0,-14-19-149 0 0,-71-113 280 0 0,72 118-270 0 0,6 7-26 0 0,-17-19 16 0 0,34 48-86 0 0,1 1-45 0 0,0 0-12 0 0,0 0-219 0 0,0 0-920 0 0,0 0-394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219 1 1839 0 0,'-1'1'283'0'0,"-6"3"2311"0"0,-1 1 0 0 0,-7 1-2594 0 0,14-5 324 0 0,-5 1 289 0 0,-37 9 1241 0 0,32-9-1821 0 0,4-1 160 0 0,0-1 0 0 0,1-1 0 0 0,-1 0 0 0 0,1 0 0 0 0,-1 0 0 0 0,0-1-193 0 0,-1-1 156 0 0,0 2 0 0 0,-1-1-1 0 0,-3 1-155 0 0,-4 1 80 0 0,6 0-80 0 0,8 1 0 0 0,2-1 0 0 0,0 0 0 0 0,-1 0 0 0 0,1 0 0 0 0,0 0 0 0 0,-1 0 0 0 0,1 0 0 0 0,0 0 0 0 0,-1 0 0 0 0,1 0 0 0 0,-1-1 0 0 0,1 1 0 0 0,0 0 0 0 0,-1 0 0 0 0,1 0 0 0 0,0 0 0 0 0,0-1 0 0 0,-1 1 0 0 0,1 0 0 0 0,0 0 0 0 0,-1-1 0 0 0,-3-1-21 0 0,3 1-99 0 0,1 1-77 0 0,0 0-25 0 0,0 0-10 0 0,0 0-34 0 0,-2-5-143 0 0,2 3-3740 0 0,0 2 1469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2915 6335 0 0,'0'0'290'0'0,"0"0"-9"0"0,0 0-108 0 0,0 0 222 0 0,0 0 110 0 0,0 0 27 0 0,0 0-5 0 0,0 0-38 0 0,0 0-10 0 0,0 0-6 0 0,0 0-10 0 0,0 0-38 0 0,0 0-10 0 0,0 0-6 0 0,0 0-25 0 0,0 0-100 0 0,0 0-41 0 0,0 0-10 0 0,1-1-11 0 0,6-12 132 0 0,0 0 1 0 0,0-4-355 0 0,11-19 501 0 0,-3 5-191 0 0,0-1-1 0 0,-2-1 0 0 0,1-6-309 0 0,14-34 311 0 0,22-68-32 0 0,-22 42 128 0 0,-2-2 0 0 0,6-56-407 0 0,-1-43 1052 0 0,6-65-428 0 0,-17 85-190 0 0,-13 81-133 0 0,-4-1 0 0 0,-3 1 0 0 0,-3-1 0 0 0,-6-28-301 0 0,-9-125 245 0 0,11 155-64 0 0,-4-13-181 0 0,6 76 78 0 0,-2 0-1 0 0,0 1 0 0 0,-6-18-77 0 0,-6-6 232 0 0,-13-30-232 0 0,5 5 0 0 0,15 46 0 0 0,9 29 0 0 0,1 0 0 0 0,-1 0 0 0 0,-1 0 0 0 0,1 1 0 0 0,-1 0 0 0 0,0 0 0 0 0,-3-5 0 0 0,2 8-29 0 0,5 3-120 0 0,-6-2-1774 0 0,6 3 424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1572 210 5527 0 0,'0'0'423'0'0,"0"0"-215"0"0,3-1 129 0 0,8 0 335 0 0,0-2 0 0 0,0 1 0 0 0,0-1-1 0 0,0-1 1 0 0,7-4-672 0 0,-15 7 241 0 0,-3 1-3 0 0,2-1-13 0 0,6-4-8 0 0,-6 3-1 0 0,-2 2 2 0 0,2-2 6 0 0,6-6 6 0 0,-6 6 2 0 0,-2 2 0 0 0,0 0 0 0 0,0 0 0 0 0,0-1-197 0 0,0 0 0 0 0,0 0 0 0 0,0 0 0 0 0,1 0 0 0 0,-1 0 0 0 0,0 0 0 0 0,1 1 0 0 0,-1-1 0 0 0,0 0 0 0 0,1 0 0 0 0,-1 0-35 0 0,3-4 79 0 0,-2 2-4 0 0,0 2-51 0 0,-1 0 1 0 0,1 0-1 0 0,-1 1 0 0 0,0-1 1 0 0,0 0-1 0 0,1 0 0 0 0,-1 1 1 0 0,0-1-1 0 0,0 0 0 0 0,0 0 1 0 0,0 1-1 0 0,0-1 0 0 0,0 0 1 0 0,0 0-1 0 0,0 0 0 0 0,0 0-24 0 0,-1-2 102 0 0,0-1-1 0 0,0 1 1 0 0,0 0-1 0 0,0-1 1 0 0,-1 1-1 0 0,1 0 1 0 0,-1 0-1 0 0,0 0 1 0 0,0 0 0 0 0,0 0-1 0 0,0 1 1 0 0,0-1-1 0 0,-1 0 1 0 0,-1 0-102 0 0,4 2 29 0 0,-1 0 0 0 0,0 0 0 0 0,0 1 0 0 0,0-1 0 0 0,1 0 0 0 0,-1 1 0 0 0,0-1 0 0 0,0 1 0 0 0,0-1 0 0 0,0 1 0 0 0,0 0 0 0 0,0-1 0 0 0,-1 1-29 0 0,-3-2 73 0 0,-34-13 475 0 0,0 2 0 0 0,-24-4-548 0 0,43 12 23 0 0,-3-2 27 0 0,0 2 1 0 0,0 0-1 0 0,0 2 0 0 0,-1 0-50 0 0,-57 0 72 0 0,65 2-50 0 0,1 1 0 0 0,-7 1-22 0 0,-8 0 20 0 0,-106 2 98 0 0,121-2-103 0 0,0 0 0 0 0,0 2-1 0 0,0 0 1 0 0,-12 4-15 0 0,-16 3 15 0 0,-139 21 49 0 0,160-26-64 0 0,0 2 0 0 0,0 0 0 0 0,0 1 0 0 0,0 2 0 0 0,-15 8 22 0 0,1 2-1 0 0,1 1 0 0 0,-31 25-21 0 0,-55 39 75 0 0,105-72-47 0 0,1 0 0 0 0,0 1 0 0 0,1 1 0 0 0,-6 8-28 0 0,-10 10 65 0 0,20-22-50 0 0,-71 78 83 0 0,63-67-42 0 0,2 0 0 0 0,0 2 1 0 0,-3 7-57 0 0,3-2 121 0 0,1 2 0 0 0,-4 14-121 0 0,13-30 61 0 0,1 1 1 0 0,1 0-1 0 0,1 0 0 0 0,0 0 0 0 0,1 0 0 0 0,0 2-61 0 0,1 1 68 0 0,1-1 1 0 0,1 1-1 0 0,3 15-68 0 0,-2-21 81 0 0,0-1 0 0 0,1 1 0 0 0,4 8-81 0 0,-3-11 31 0 0,3 9 68 0 0,1 0 0 0 0,1-1 0 0 0,0 0 0 0 0,2 0 1 0 0,4 6-100 0 0,11 6 123 0 0,1 0 1 0 0,1-2-1 0 0,16 11-123 0 0,-9-6 59 0 0,3 4 29 0 0,-10-14 2 0 0,0-2 0 0 0,1-1 1 0 0,1-1-1 0 0,0-1 0 0 0,2-2 0 0 0,17 6-90 0 0,69 26-8 0 0,-101-41 8 0 0,11 2 0 0 0,7 3 0 0 0,12 4 79 0 0,40 9-79 0 0,93 17 265 0 0,-91-23-265 0 0,-75-16 0 0 0,23 6 0 0 0,-11-9 0 0 0,8 0 0 0 0,-22 1 0 0 0,-1-1 0 0 0,9-1 0 0 0,16-3 38 0 0,-1-2-1 0 0,4-2-37 0 0,98-28 189 0 0,-81 21-126 0 0,142-40 66 0 0,-100 21-27 0 0,-80 26-70 0 0,0-1 0 0 0,0 0 0 0 0,0-2 0 0 0,0-1-32 0 0,45-38 146 0 0,-43 35-112 0 0,-2-1-1 0 0,0 0 0 0 0,5-7-33 0 0,-12 11 20 0 0,-1-1 0 0 0,0-1 0 0 0,-1 1 0 0 0,-1-1 0 0 0,3-6-20 0 0,-4 5 31 0 0,-1 0 0 0 0,-1 0 0 0 0,0-1 0 0 0,1-6-31 0 0,1-9 25 0 0,-1 12 76 0 0,-2 0-1 0 0,-1 0 1 0 0,1-11-101 0 0,6-71 293 0 0,-7 64-235 0 0,-2 15 39 0 0,3-12-97 0 0,-3 17 39 0 0,0 1 0 0 0,0 0 1 0 0,-2-1-1 0 0,-2-12-39 0 0,0-26 99 0 0,2 30-10 0 0,-2 0 1 0 0,-4-21-90 0 0,0-2 111 0 0,2 19-12 0 0,-1 1-1 0 0,-9-21-98 0 0,0-5 94 0 0,14 47-75 0 0,-1 0 1 0 0,-1 0-1 0 0,1 1 0 0 0,-1-1 1 0 0,0 1-1 0 0,0 0 0 0 0,-1 0 1 0 0,-1-1-20 0 0,4 4 8 0 0,-1 1 0 0 0,1-1 1 0 0,-1 1-1 0 0,1-1 0 0 0,0 0 1 0 0,0 0-9 0 0,-1-2 11 0 0,0 1 0 0 0,0 0-1 0 0,0-1 1 0 0,0 1 0 0 0,-1 0 0 0 0,0 0 0 0 0,0 0 0 0 0,0 0-11 0 0,-2-1 3 0 0,1 1 1 0 0,-1-1-1 0 0,0 1 0 0 0,-1 0-3 0 0,1 0-1 0 0,0-1 10 0 0,-1 1 0 0 0,1 0 0 0 0,-1 0 0 0 0,0 1 0 0 0,-3-2-9 0 0,-6-3 19 0 0,-2-2-22 0 0,-1-1 17 0 0,-7-5 39 0 0,1 3-53 0 0,12 6 0 0 0,0-1 0 0 0,-6-2 0 0 0,-11-11 0 0 0,17 14 0 0 0,-2-1 0 0 0,0 1 0 0 0,2 0 0 0 0,2 2-15 0 0,8 4-59 0 0,2 1-122 0 0,0 0-428 0 0,0 0-192 0 0,-1 3-1333 0 0,-5 14-5169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1:36.071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1 518 4919 0 0,'0'0'224'0'0,"0"0"43"0"0,0 0 53 0 0,0 0 21 0 0,0 0 3 0 0,0 0-14 0 0,3 0-61 0 0,7 1-119 0 0,-2 0-16 0 0,0 0-1 0 0,0-1 1 0 0,-1 1 0 0 0,1-2-1 0 0,0 1 1 0 0,3-1-134 0 0,1-2 185 0 0,1 2 0 0 0,-1 0 0 0 0,1 0-185 0 0,-1 1 128 0 0,0-1-1 0 0,1 0 0 0 0,4-2-127 0 0,97-24 1120 0 0,12 4-1120 0 0,-21 10 281 0 0,0 5 0 0 0,0 4 0 0 0,77 8-281 0 0,-114-2 129 0 0,37-6-129 0 0,10 0 82 0 0,-62 4-11 0 0,13-1 116 0 0,16 5-187 0 0,208 12 192 0 0,-184-16 70 0 0,79-11-262 0 0,214-19 498 0 0,-55 2-156 0 0,-236 16-297 0 0,110-8 62 0 0,-81 16-97 0 0,69-3 44 0 0,-107 3-43 0 0,108-8 42 0 0,-69 1-43 0 0,26 6-10 0 0,77-2 202 0 0,98-20-202 0 0,-61 0 186 0 0,58-1 85 0 0,-62 6-178 0 0,-162 19-93 0 0,54 9 0 0 0,21 0 0 0 0,-79-7 0 0 0,0-4 0 0 0,40-11 0 0 0,-2 1 67 0 0,8 5-67 0 0,-140 9-3 0 0,5 0 4 0 0,509-18 62 0 0,-342 14-63 0 0,-64 2 0 0 0,333-18 49 0 0,-249 9-34 0 0,-154 9 0 0 0,65-2 34 0 0,232-1 101 0 0,241-9 314 0 0,-288-13 242 0 0,-217 16-477 0 0,-18 2 165 0 0,10 2-394 0 0,-30 4 141 0 0,-15 1-42 0 0,0 2 1 0 0,11 1-100 0 0,-29 1 53 0 0,-12 0-19 0 0,-2 0-50 0 0,1-1 0 0 0,-1 1 1 0 0,0 0-1 0 0,0 0 0 0 0,0-1 1 0 0,1 1-1 0 0,-1 0 0 0 0,0-1 1 0 0,1 1-1 0 0,-1 0 0 0 0,0 0 1 0 0,1-1-1 0 0,-1 1 16 0 0,1 1-46 0 0,0 3-796 0 0,-6 10-2869 0 0,-4-1-1232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2589 919 0 0,'0'0'296'0'0,"0"0"908"0"0,0 0 402 0 0,0 0 80 0 0,0 0-155 0 0,0 0-694 0 0,0 0-301 0 0,0 0-65 0 0,0 0-35 0 0,0 0-91 0 0,0 0-38 0 0,0 0-10 0 0,0 0-7 0 0,0 0-30 0 0,0 0-18 0 0,0 0-2 0 0,0 0-5 0 0,1 1-23 0 0,3 0-100 0 0,-1 0 1 0 0,1 0-1 0 0,-1 0 0 0 0,1-1 0 0 0,-1 1 1 0 0,1-1-1 0 0,0 0 0 0 0,-1-1 1 0 0,1 1-1 0 0,2-2-112 0 0,1 1 69 0 0,0 0 34 0 0,1 0 0 0 0,-1-1 1 0 0,0 0-1 0 0,1-1 0 0 0,-1 0 0 0 0,0-1 1 0 0,6-4-104 0 0,18-14 669 0 0,0-2 1 0 0,10-13-670 0 0,-29 26 154 0 0,-1-2-1 0 0,0 0 1 0 0,0-1 0 0 0,-1 0-1 0 0,0-1 1 0 0,-1 0-1 0 0,0-2-153 0 0,3-7 129 0 0,7-13 130 0 0,-2 0 0 0 0,6-19-259 0 0,-22 53 10 0 0,16-45 415 0 0,11-48-425 0 0,-16 42 403 0 0,-1-2 0 0 0,3-40-403 0 0,31-382 2048 0 0,-38 373-1846 0 0,-4 1 0 0 0,-3-1 0 0 0,-6-28-202 0 0,-10-89 338 0 0,-29-155-338 0 0,38 327 11 0 0,-1-5 42 0 0,-7-30-53 0 0,7 48 15 0 0,5 21 5 0 0,0 1 0 0 0,-1-1 0 0 0,-3-8-20 0 0,6 22 6 0 0,-1-4-15 0 0,0 0 1 0 0,0 1 0 0 0,0 0 0 0 0,-1 0 0 0 0,0-1 0 0 0,-1-1 8 0 0,3 6-94 0 0,1 1-153 0 0,0 0-660 0 0,0 0-291 0 0,0 0-60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2978 5063 0 0,'0'0'390'0'0,"0"0"-169"0"0,0 0 222 0 0,0 0 123 0 0,0 0 30 0 0,0 0-16 0 0,0 2-82 0 0,0 4-33 0 0,0-4-8 0 0,0-2-15 0 0,0 0-62 0 0,0 0-27 0 0,0 0-8 0 0,0 0-15 0 0,0 0-61 0 0,0 0-21 0 0,0 0-7 0 0,0 0-3 0 0,0 0-12 0 0,0 0-2 0 0,0 0 0 0 0,0 0-9 0 0,0 0-39 0 0,2 0-16 0 0,0 0-119 0 0,0-1 1 0 0,0 1-1 0 0,0-1 0 0 0,0 1 1 0 0,0-1-1 0 0,0 0 0 0 0,-1 0 0 0 0,1 0 1 0 0,0 0-1 0 0,0-1 0 0 0,-1 1 1 0 0,1 0-1 0 0,0-1 0 0 0,-1 0 1 0 0,1 0-1 0 0,-1 0-41 0 0,6-7 164 0 0,-1 0 0 0 0,1 0 0 0 0,-2-2-164 0 0,4-3 178 0 0,0-2 18 0 0,0 0 0 0 0,-1 0 0 0 0,2-8-196 0 0,18-52 380 0 0,-3 9-86 0 0,85-214 336 0 0,-42 118-444 0 0,-53 129-64 0 0,0 0-1 0 0,-2-2 0 0 0,-2 0 1 0 0,0 0-1 0 0,-2-1 0 0 0,1-11-121 0 0,0-10 312 0 0,-2-1-1 0 0,0-35-311 0 0,-3-41 303 0 0,2-24 71 0 0,0-107 343 0 0,-6 251-686 0 0,-1-105 319 0 0,-4 1 0 0 0,-5-1 0 0 0,-3 2 0 0 0,-10-41-350 0 0,17 128 95 0 0,-20-104 234 0 0,-5-18-94 0 0,27 138-233 0 0,-4-20 70 0 0,0 1 0 0 0,-2 0-1 0 0,-6-17-71 0 0,10 40 20 0 0,0 0 0 0 0,0 0-1 0 0,-1 1 1 0 0,-1-1 0 0 0,1 2 0 0 0,-3-4-20 0 0,0 3-236 0 0,8 10 77 0 0,1 0-174 0 0,0 0-728 0 0,0 0-321 0 0,0 1-1002 0 0,-1 6-3752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50 2310 2759 0 0,'0'0'126'0'0,"0"0"318"0"0,0 0 1254 0 0,0 0 550 0 0,0 0 110 0 0,0 0-230 0 0,1 0-1036 0 0,13 8 584 0 0,-13-8-1275 0 0,3-1-125 0 0,3-1 241 0 0,-1 0 0 0 0,1-1 0 0 0,5-3-517 0 0,-10 4 77 0 0,0 1-1 0 0,0-1 1 0 0,0 1-1 0 0,0-1 0 0 0,0 0 1 0 0,-1 0-1 0 0,1 0 1 0 0,0 0-1 0 0,-1 0 1 0 0,0-1-1 0 0,1 1 1 0 0,-1 0-1 0 0,1-3-76 0 0,1-4 161 0 0,0 0-1 0 0,0 0 0 0 0,-1-1 1 0 0,0 0-1 0 0,0 1 1 0 0,0-1-1 0 0,-1 0 1 0 0,0-8-161 0 0,-1-15 696 0 0,-2-33-696 0 0,1 37 140 0 0,-3-53 208 0 0,-1-15 144 0 0,4-14-492 0 0,12-110 384 0 0,9 1-158 0 0,8-121 83 0 0,-24 257-98 0 0,-4 0 1 0 0,-2 0-1 0 0,-4-7-211 0 0,-1 24 237 0 0,-3 0 0 0 0,-2 0 0 0 0,-14-48-237 0 0,-8-8 146 0 0,24 96-106 0 0,0 0-1 0 0,-1 0 0 0 0,-4-6-39 0 0,5 14-264 0 0,-1 0 0 0 0,0 1 0 0 0,-8-9 264 0 0,18 26-453 0 0,1 1-762 0 0,0 0-333 0 0,0 0-68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493 2878 4143 0 0,'0'0'319'0'0,"0"0"-14"0"0,0 0 723 0 0,0 0 336 0 0,1-1 68 0 0,5-9-425 0 0,-1 0 0 0 0,0 0-1 0 0,-1-1 1 0 0,1 0 0 0 0,-2 0-1 0 0,4-11-1006 0 0,0-10 862 0 0,-1-1 1 0 0,0-17-863 0 0,5-67 1091 0 0,-2 15-211 0 0,-2 31-355 0 0,6-46 230 0 0,14-143 35 0 0,-21 168-659 0 0,-3 0 1 0 0,-3-1-1 0 0,-6-58-131 0 0,-15-38 257 0 0,18 161-159 0 0,-10-58 592 0 0,-13-48-690 0 0,-25-82 606 0 0,39 165-473 0 0,-17-61 498 0 0,-3 3 1 0 0,-26-60-632 0 0,-24-29 685 0 0,64 160-540 0 0,-2 0 1 0 0,-1 1-1 0 0,-21-28-145 0 0,31 50 69 0 0,0 2 1 0 0,0-1-1 0 0,-1 2 0 0 0,0 0 1 0 0,-8-4-70 0 0,15 11-339 0 0,0 1 1 0 0,-1 1 0 0 0,0 0 0 0 0,0 0-1 0 0,0 0 1 0 0,0 1 0 0 0,0 0 0 0 0,0 0-1 0 0,0 1 1 0 0,0 0 0 0 0,0 0-1 0 0,-1 1 1 0 0,1 0 0 0 0,-6 2 338 0 0,-5 2-7563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1985 5151 0 0,'0'0'234'0'0,"1"-1"-10"0"0,6-2-175 0 0,-2 1 44 0 0,0-1-1 0 0,0 2 0 0 0,2-1-92 0 0,-1-1 197 0 0,1 1 0 0 0,-1-1 0 0 0,0 0 0 0 0,0 0 0 0 0,1-2-197 0 0,6-3 134 0 0,-5 3-49 0 0,1-1-1 0 0,-1 0 1 0 0,-1-1-1 0 0,1 0 1 0 0,2-3-85 0 0,6-9 362 0 0,11-16-362 0 0,10-12 413 0 0,-15 21 256 0 0,4-10-669 0 0,16-21 410 0 0,33-33-410 0 0,-27 33 292 0 0,14-23-292 0 0,-35 39 21 0 0,-1-2-1 0 0,-1-2 0 0 0,-1-1 1 0 0,2-11-21 0 0,55-138 351 0 0,-40 97-6 0 0,59-123-65 0 0,-65 152-181 0 0,3 2 0 0 0,6-2-99 0 0,-15 24 15 0 0,100-154 43 0 0,-6-12-1047 0 0,-96 159-2599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 1992 2847 0 0,'0'0'132'0'0,"0"0"26"0"0,0 0 43 0 0,0 0 20 0 0,0 0 3 0 0,0 0-12 0 0,0 0-50 0 0,0 0-24 0 0,0 0-2 0 0,0 0-9 0 0,0 0-40 0 0,-1 1-21 0 0,-3 2-2 0 0,-1 4 6 0 0,2-2-2 0 0,1-1 0 0 0,0 2 1 0 0,0-1-1 0 0,1 0 0 0 0,-1 0 0 0 0,1 1 1 0 0,-1 0-69 0 0,-3 13 484 0 0,4-11 151 0 0,1-6-499 0 0,0-1 293 0 0,0-1 9 0 0,0 0 22 0 0,0 0 10 0 0,0 0 2 0 0,0 0-4 0 0,1 0-349 0 0,0 0-1 0 0,0-1 0 0 0,1 0 1 0 0,-1 1-1 0 0,0-1 0 0 0,0 0 1 0 0,0 0-1 0 0,0 1 1 0 0,1-1-1 0 0,-1-1-118 0 0,2 0 164 0 0,3-5 141 0 0,1 0 0 0 0,2-3-305 0 0,4-5 101 0 0,10-12 130 0 0,20-30-231 0 0,-9 12 48 0 0,115-168 168 0 0,-99 134 284 0 0,-3-3 0 0 0,-2-2 0 0 0,2-15-500 0 0,145-376 1812 0 0,-156 379-1615 0 0,120-321 326 0 0,-131 345-1089 0 0,-3-1 0 0 0,-2-1 0 0 0,6-48 566 0 0,-24 112-1060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 2140 4607 0 0,'-1'1'208'0'0,"0"1"-83"0"0,-7 8-10 0 0,-9 10 972 0 0,12-14-635 0 0,4-5 379 0 0,1-1-43 0 0,0 0-212 0 0,0 0-96 0 0,0 0-22 0 0,0 0 2 0 0,0 0 16 0 0,0 0 4 0 0,2-1 0 0 0,3-4-221 0 0,1-1-1 0 0,0 0 0 0 0,-1 0 1 0 0,0-1-1 0 0,0 0 1 0 0,0-2-259 0 0,11-13 304 0 0,96-141 297 0 0,17-52 118 0 0,-88 139 536 0 0,31-77-1255 0 0,38-117 1622 0 0,20-74-635 0 0,69-238-474 0 0,-191 555-554 0 0,-1 0 1 0 0,-1 0-1 0 0,-1-1 0 0 0,-1 0 0 0 0,-1 0 1 0 0,-1-1-1 0 0,0-11 41 0 0,-2 22-1373 0 0,1 1 1 0 0,2-11 1372 0 0,-2 18-1738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1791 6591 0 0,'0'0'299'0'0,"0"1"-4"0"0,-11 25-79 0 0,11-24 288 0 0,0-2 169 0 0,0 0 30 0 0,0 0-11 0 0,0 0-78 0 0,0 0-35 0 0,0 0-10 0 0,0 0-18 0 0,0 0-72 0 0,0-1-422 0 0,1 1 1 0 0,-1 0 0 0 0,1 0 0 0 0,-1-1 0 0 0,1 1 0 0 0,-1 0-1 0 0,0-1 1 0 0,1 1 0 0 0,-1-1 0 0 0,1 1 0 0 0,-1-1-1 0 0,0 1 1 0 0,1-1-58 0 0,1-1 139 0 0,25-28 391 0 0,-1-1 0 0 0,-1-2 0 0 0,5-12-530 0 0,-7 13 250 0 0,61-103 471 0 0,-26 39-258 0 0,-4 11 247 0 0,-3-3-1 0 0,-3-3 0 0 0,-1-8-709 0 0,-11 12 667 0 0,-3-2 0 0 0,12-54-667 0 0,41-191 493 0 0,-47 153-400 0 0,-25 111-117 0 0,-7 31-350 0 0,-5 24-508 0 0,1 0-1 0 0,1 0 0 0 0,0-2 883 0 0,2-4-4454 0 0,0 1-1262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1861 4607 0 0,'0'0'354'0'0,"0"2"-233"0"0,-8 24 791 0 0,7-25 99 0 0,1-1 49 0 0,0 0-56 0 0,0 0-278 0 0,0 0-118 0 0,0 0-28 0 0,2 0-433 0 0,-1-1 0 0 0,0 1-1 0 0,0-1 1 0 0,1 0-1 0 0,-1 1 1 0 0,0-1 0 0 0,0 0-1 0 0,0 0 1 0 0,1-1-147 0 0,2-2 271 0 0,1 0-11 0 0,0 0 1 0 0,0-1-1 0 0,0 0 1 0 0,0 0-1 0 0,2-4-260 0 0,5-10 447 0 0,2-3-447 0 0,-3 5 211 0 0,116-172 1340 0 0,-55 86-1013 0 0,-38 52-291 0 0,46-69 373 0 0,-73 107-546 0 0,29-49 936 0 0,24-53-1010 0 0,-10-4 571 0 0,7-33-571 0 0,37-127 735 0 0,-45 128-584 0 0,10-7-95 0 0,-23 64-74 0 0,-23 58-1058 0 0,2 0 0 0 0,1 2 1 0 0,14-24 1075 0 0,-19 40-1267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 2021 3679 0 0,'0'0'284'0'0,"-1"2"-186"0"0,-2 4 63 0 0,3-4 620 0 0,0-2 269 0 0,0 0 50 0 0,-1 0-909 0 0,1 1 0 0 0,0-1 1 0 0,0 0-1 0 0,0 0 1 0 0,0 0-1 0 0,-1 0 0 0 0,1 1 1 0 0,0-1-1 0 0,0 0 1 0 0,-1 0-1 0 0,1 0 0 0 0,0 0 1 0 0,0 0-1 0 0,0 0 1 0 0,-1 0-1 0 0,1 0 0 0 0,0 0 1 0 0,0 0-1 0 0,-1 0 0 0 0,1 0 1 0 0,0 0-1 0 0,0 0 1 0 0,-1 0-1 0 0,1 0-191 0 0,0-6 183 0 0,-1 0-1 0 0,1 0 1 0 0,1 0 0 0 0,-1 0 0 0 0,1 0-1 0 0,-1 0 1 0 0,1 1 0 0 0,0-1-1 0 0,1 0 1 0 0,1-5-183 0 0,4-10 196 0 0,1-1 1 0 0,2-2-197 0 0,-7 18 117 0 0,47-107 875 0 0,23-58 371 0 0,-42 93-867 0 0,40-106 527 0 0,11-47-126 0 0,-21 54-386 0 0,15-36-45 0 0,54-141-148 0 0,-104 284-300 0 0,13-36-23 0 0,3-13-1015 0 0,-32 93-104 0 0,-2 2-876 0 0,-1 1-3931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1:38.329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293 293 3223 0 0,'0'0'143'0'0,"-2"2"-3"0"0,-19 18-111 0 0,18-16 184 0 0,-1 0-1 0 0,0 0 0 0 0,-1-1 0 0 0,0 1-212 0 0,1-1 251 0 0,0 0 0 0 0,1 0 1 0 0,-1 0-1 0 0,1 1 0 0 0,-1-1 0 0 0,-1 4-251 0 0,-13 16 724 0 0,-3 2-724 0 0,13-17 242 0 0,-1 1 0 0 0,0-1 0 0 0,0 0 0 0 0,-2 1-242 0 0,5-5 181 0 0,1 0 0 0 0,0 1 0 0 0,0-1 1 0 0,0 1-182 0 0,-7 8 298 0 0,-46 35 487 0 0,38-28-481 0 0,18-19-208 0 0,0 1 0 0 0,-13 15 192 0 0,14-16-192 0 0,1-1 0 0 0,0 0 0 0 0,0 0 0 0 0,0 0 0 0 0,0 0 0 0 0,0 0 0 0 0,0 0 0 0 0,2 3 0 0 0,4 8-1 0 0,-1-7-7 0 0,-3-1-61 0 0,-1-3-17 0 0,0 1 0 0 0,0 0 1 0 0,0 0-1 0 0,0-1 1 0 0,0 1-1 0 0,0-1 0 0 0,0 1 1 0 0,0-1-1 0 0,0 1 0 0 0,0-1 1 0 0,0 0-1 0 0,0 1 0 0 0,1-1-10 0 0,8 2 51 0 0,0 0 0 0 0,0 0 0 0 0,0-1 0 0 0,1 0 0 0 0,-1-1 0 0 0,1 0-51 0 0,26-2 306 0 0,3-2-306 0 0,14-1 199 0 0,9-2 344 0 0,24-6-543 0 0,6-2 294 0 0,-29 4-12 0 0,4-3-282 0 0,50-9 190 0 0,230-12 295 0 0,-277 29-450 0 0,-5 1-31 0 0,111-9 29 0 0,-102 12 5 0 0,27 3-38 0 0,-26 4 47 0 0,103 2-41 0 0,-94-6 17 0 0,88-2 72 0 0,67-4 124 0 0,-1 12 39 0 0,-142-1-245 0 0,7-5-13 0 0,3-3 11 0 0,82-1 32 0 0,21 2 87 0 0,103-6 134 0 0,-60-9-16 0 0,-206 14-240 0 0,133 2 2 0 0,-109 2 34 0 0,34 0-20 0 0,51 1 80 0 0,27-8-104 0 0,7-7 198 0 0,55 10-198 0 0,-3-2 79 0 0,-1-14 10 0 0,-2 6 7 0 0,-116 7-68 0 0,-55 3-8 0 0,8-1 86 0 0,29-6-106 0 0,-20-4 41 0 0,56-6 46 0 0,-131 17-83 0 0,63-5 66 0 0,-1 3 0 0 0,8 2-70 0 0,307 0 82 0 0,-264-10-48 0 0,-21 2 7 0 0,-29 4 7 0 0,88-4-32 0 0,81 7 112 0 0,-171 0-22 0 0,0-4-106 0 0,2 0 59 0 0,42-9 112 0 0,-41 5-70 0 0,455-41 625 0 0,-430 40-511 0 0,25-9-215 0 0,20-3 126 0 0,-51 10-51 0 0,87-11 159 0 0,-84 18-195 0 0,67-8-14 0 0,103-15 50 0 0,-51 18 62 0 0,-62 6-74 0 0,-33-2-3 0 0,70-5 59 0 0,-94 10-98 0 0,-72 1 6 0 0,-1 0-1 0 0,23 3-26 0 0,35 2 66 0 0,19 2 23 0 0,-65-3-13 0 0,0-2-76 0 0,30 2 55 0 0,34 4 226 0 0,1-4 0 0 0,-1-5-281 0 0,-85 3 44 0 0,-1 0 0 0 0,6 2-44 0 0,-5 0 44 0 0,-1-1 0 0 0,8-1-44 0 0,-4-1 45 0 0,7 0 102 0 0,12 1-147 0 0,81 2 251 0 0,-103-2-216 0 0,33 2 47 0 0,-19-2-7 0 0,-26 0-64 0 0,-2 0-169 0 0,0 0-76 0 0,0 0-20 0 0,0 0-191 0 0,-2 0-796 0 0,-4-3-101 0 0,0 1 0 0 0,1-1 0 0 0,-3-1 1342 0 0,5 2-5544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2250 4607 0 0,'0'0'354'0'0,"0"0"-92"0"0,0 0 484 0 0,2 0 234 0 0,3 0-541 0 0,0-1 0 0 0,1 1 0 0 0,-1-1 1 0 0,0 0-1 0 0,0-1 0 0 0,0 0 0 0 0,0 0 1 0 0,0 0-1 0 0,4-3-439 0 0,13-11 379 0 0,0 0 0 0 0,-1-2 0 0 0,0-2 0 0 0,-2 0 0 0 0,10-12-379 0 0,-3-2 259 0 0,0-1 0 0 0,-2-2 0 0 0,8-16-259 0 0,-8 7 615 0 0,-1-2 0 0 0,4-13-615 0 0,35-103 1342 0 0,-43 114-957 0 0,13-41 627 0 0,0-14-1012 0 0,40-141 723 0 0,32-115-270 0 0,-42 118-225 0 0,-43 155 64 0 0,8-72-292 0 0,-2-73 280 0 0,-24 198-314 0 0,-1 21-2922 0 0,0 8 137 0 0,0 5-3076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2230 3093 1375 0 0,'0'1'107'0'0,"0"6"512"0"0,-1-1 0 0 0,0 1 0 0 0,0-1 0 0 0,-1 6-619 0 0,-3 15 2057 0 0,2 11-613 0 0,3-36-1248 0 0,-1 0-4 0 0,-2 17 221 0 0,-2 6 414 0 0,5-23-643 0 0,-1-1 3 0 0,1-1-106 0 0,0 0 1 0 0,0 1-1 0 0,0-1 1 0 0,-1 0-1 0 0,1 0 1 0 0,0 0-1 0 0,0 0 0 0 0,0 0 1 0 0,0 0-1 0 0,0 0 1 0 0,0 1-1 0 0,0-1 1 0 0,0 0-1 0 0,0 0 0 0 0,0 0 1 0 0,0 0-1 0 0,0 0 1 0 0,0 1-1 0 0,0-1 1 0 0,0 0-1 0 0,0 0 0 0 0,0 0 1 0 0,0 0-1 0 0,0 1 1 0 0,0-1-1 0 0,0 0 1 0 0,0 0-1 0 0,0 0 0 0 0,0 0 1 0 0,0 0-1 0 0,0 1 1 0 0,0-1-1 0 0,0 0 1 0 0,0 0-1 0 0,0 0 1 0 0,0 0-1 0 0,0 0 0 0 0,0 1 1 0 0,0-1-82 0 0,5-1 2725 0 0,-4 0-3533 0 0,1 1 916 0 0,-2 0 16 0 0,0 0 4 0 0,2-1 0 0 0,15-12 256 0 0,-13 10-266 0 0,1 0-26 0 0,0 0 92 0 0,2-2-45 0 0,-1 0 1 0 0,1-1 0 0 0,-1 0 0 0 0,0 0 0 0 0,1-2-140 0 0,1-1 125 0 0,-6 6-65 0 0,1 0 0 0 0,-1 0 1 0 0,0-1-1 0 0,0 1 0 0 0,1-3-60 0 0,2-3 111 0 0,-3 6-58 0 0,-1 0 0 0 0,1-1 0 0 0,0 0 0 0 0,0-1-53 0 0,-1 2 29 0 0,0 0 1 0 0,1-1-1 0 0,-1 2 0 0 0,2-3-29 0 0,8-16 217 0 0,15-38 31 0 0,-5 11-8 0 0,-15 36-148 0 0,-2 0-1 0 0,1 0 1 0 0,-1-1-1 0 0,0 0 0 0 0,-1 0 1 0 0,-1-1-1 0 0,2-6-91 0 0,-3 13 48 0 0,0 0 0 0 0,0 1 0 0 0,1 0 0 0 0,1-5-48 0 0,3-9 80 0 0,0-7 30 0 0,-5 20-69 0 0,7-30 78 0 0,-4 16-49 0 0,0 0-8 0 0,-1 0 0 0 0,2-19-62 0 0,-6 36 2 0 0,4-10 40 0 0,-2 8-15 0 0,5-30 82 0 0,0-5 53 0 0,-2 3-77 0 0,-2 26-39 0 0,0 0 0 0 0,-1-1 1 0 0,1-7-47 0 0,-2 13 28 0 0,1 1 1 0 0,0-1 0 0 0,0 0-1 0 0,2-2-28 0 0,2-18 99 0 0,-2-1-35 0 0,6-41 152 0 0,3 2 67 0 0,-8 42-205 0 0,12-54 46 0 0,-12 54-112 0 0,-1 12 32 0 0,-1 4-9 0 0,0-1 0 0 0,1-11-35 0 0,3-13 163 0 0,2-4-163 0 0,-2 9 45 0 0,1 0 30 0 0,-7 26-72 0 0,1 1-1 0 0,-1 0 1 0 0,1-1-1 0 0,-1 1 1 0 0,1-1-1 0 0,-1 1 1 0 0,0-1-3 0 0,2-21 53 0 0,-1 18-49 0 0,-1 0 0 0 0,1 0 1 0 0,-1 0-1 0 0,-1 0 0 0 0,1-4-4 0 0,-1-10 54 0 0,1 11-24 0 0,0-1 1 0 0,1 0-1 0 0,1-9-30 0 0,-1 8 19 0 0,0 0 0 0 0,0-4-19 0 0,-1 12 11 0 0,0 0-1 0 0,0 0 0 0 0,0 0 1 0 0,1 0-1 0 0,-1 1 1 0 0,1-1-1 0 0,-1 0 0 0 0,2-1-10 0 0,0-3 14 0 0,-1 0-1 0 0,0 1 0 0 0,1-1 0 0 0,-2-1-13 0 0,2 0 35 0 0,-2 1 1 0 0,1-1-1 0 0,-1 0 0 0 0,0-2-35 0 0,0 1 3 0 0,0-14 69 0 0,0 0-1 0 0,-1-67 99 0 0,2 41-148 0 0,-1 37 20 0 0,1-6-29 0 0,-1 8-17 0 0,-1-11 59 0 0,0 9 24 0 0,0-1 0 0 0,-3-11-79 0 0,-2-8 97 0 0,0-27 35 0 0,4 43-128 0 0,0-1 21 0 0,0 0-1 0 0,1-10-24 0 0,-1-10 11 0 0,1 30-11 0 0,0 0 0 0 0,0 1 0 0 0,0-1 0 0 0,-1-1 0 0 0,0-6 0 0 0,0 0 5 0 0,-7-55 43 0 0,0 8-37 0 0,8 56-11 0 0,-3-22 0 0 0,4 23 0 0 0,-15-63 11 0 0,13 63 31 0 0,1 1-30 0 0,-1-1 0 0 0,1 0 0 0 0,0 0 0 0 0,0 0-1 0 0,0-2-11 0 0,-1-2 16 0 0,-5-15-5 0 0,2 5 11 0 0,2 8-6 0 0,0 0-1 0 0,-3-8-15 0 0,-2-3 30 0 0,-1-2 4 0 0,3 13-19 0 0,3 6-5 0 0,1-1 0 0 0,-1 0 0 0 0,1 0-1 0 0,0 0 1 0 0,0-1-10 0 0,-10-25 0 0 0,9 24 3 0 0,-1 0 0 0 0,0 0 0 0 0,0 0 1 0 0,-1-1-4 0 0,-3-3 51 0 0,0-2-51 0 0,1 3 0 0 0,-6-4 0 0 0,8 7 0 0 0,3 4 0 0 0,-1 1 0 0 0,1-1 0 0 0,0 1 0 0 0,-1 0 0 0 0,0 0 0 0 0,1 0 0 0 0,-1 0 0 0 0,-2-1 0 0 0,-3-3 0 0 0,-13-16 0 0 0,18 19 13 0 0,0 0-1 0 0,0 0 0 0 0,0-1 1 0 0,0 0-1 0 0,-1-1-12 0 0,4 4 1 0 0,-1-1-1 0 0,0 1 0 0 0,0 0 0 0 0,0 0 1 0 0,0 0-1 0 0,0 0 0 0 0,-1-1 0 0 0,-1 0 0 0 0,-25-23 0 0 0,25 22 0 0 0,-1-1 0 0 0,1 0 0 0 0,0 0 0 0 0,-1-1 0 0 0,2 0 0 0 0,-2-1 0 0 0,3 4 0 0 0,-8-9 0 0 0,-16-17 0 0 0,-8-7 0 0 0,27 29 0 0 0,0-1 0 0 0,0 1 0 0 0,1-1 0 0 0,-1-1 0 0 0,0-2 0 0 0,5 9 0 0 0,1 0 0 0 0,-1-1 0 0 0,0 1 0 0 0,1 0 0 0 0,-1 0 0 0 0,0 0 0 0 0,0 0 0 0 0,0 0 0 0 0,1 0 0 0 0,-1 1 0 0 0,0-1 0 0 0,0 0 0 0 0,0 0 0 0 0,0 1 0 0 0,0-1 0 0 0,-3-1 0 0 0,-9-12 0 0 0,12 12 0 0 0,0 1 0 0 0,-1-1 0 0 0,1 0 0 0 0,-1 1 0 0 0,1-1 0 0 0,-1 1 0 0 0,0-1 0 0 0,0 1 0 0 0,1 0 0 0 0,-1 0 0 0 0,0 0 0 0 0,0 0 0 0 0,0 1 0 0 0,-5-2 0 0 0,0-2 0 0 0,-6-8 0 0 0,11 9 0 0 0,-1 1 0 0 0,0-1 0 0 0,0 1 0 0 0,0 0 0 0 0,0 0 0 0 0,0 0 0 0 0,0 0 0 0 0,0 0 0 0 0,-1 1 0 0 0,-1-2 0 0 0,1 1 0 0 0,-1-1 0 0 0,1 0 0 0 0,-4-3 0 0 0,4 1 0 0 0,-1 2 0 0 0,0-1 0 0 0,-1 0 0 0 0,-2-2 0 0 0,4 3 0 0 0,0 1 0 0 0,1-1 0 0 0,-1 1 0 0 0,-3-2 0 0 0,-14-6 64 0 0,11 4-64 0 0,0 2 0 0 0,-2 2 0 0 0,-35-6 0 0 0,23 6 0 0 0,17 2 0 0 0,0 0 0 0 0,0-1 0 0 0,0-1 0 0 0,0 0 0 0 0,-1 0 0 0 0,1-1 0 0 0,3 1 0 0 0,0 1 0 0 0,0-1 0 0 0,0 1 0 0 0,0 0 0 0 0,-1 0 0 0 0,-1 0 0 0 0,-3 1 0 0 0,0-2 0 0 0,0 1 0 0 0,0-2 0 0 0,-5-2 0 0 0,-20-4 0 0 0,-27 2 0 0 0,-3-1 0 0 0,57 7 0 0 0,0 0 0 0 0,-1 0 0 0 0,1 1 0 0 0,-4 1 0 0 0,1 0 0 0 0,8-2 0 0 0,1 1 0 0 0,0-1 0 0 0,0 1 0 0 0,0-1 0 0 0,1 1 0 0 0,-1 0 0 0 0,0-1 0 0 0,0 1 0 0 0,0 0 0 0 0,0 0 0 0 0,0 0 0 0 0,0 0 0 0 0,0 0 0 0 0,-7 0 0 0 0,-10 3 0 0 0,15-2 0 0 0,-12-3 0 0 0,12 1 0 0 0,-11 0 0 0 0,4 1 0 0 0,-1 0 0 0 0,0 0 0 0 0,0 1 0 0 0,-1-2 0 0 0,9 0 0 0 0,-15 0 0 0 0,-5 1 0 0 0,22 0 0 0 0,-4-1 16 0 0,-1 1 0 0 0,0 0 0 0 0,0 0 0 0 0,-2 1-16 0 0,-23 8 0 0 0,20-6 0 0 0,2 3 0 0 0,4-3 0 0 0,-3 1 0 0 0,1 0 0 0 0,0 0 0 0 0,-5 1 0 0 0,12-5 0 0 0,-5 2 0 0 0,0 0 0 0 0,-1 0 0 0 0,1-1 0 0 0,-4 1 0 0 0,-4 0 0 0 0,10-1 0 0 0,0 2 0 0 0,1-1 0 0 0,-12 5 0 0 0,1-1 0 0 0,8-3 0 0 0,0-1 0 0 0,-1 1 0 0 0,1 0 0 0 0,-1 1 0 0 0,-2 1 0 0 0,0 0 0 0 0,-5 2 0 0 0,-2 2 0 0 0,13-9 0 0 0,1 1 0 0 0,0-1 0 0 0,0 1 0 0 0,0 0 0 0 0,0-1 0 0 0,0 1 0 0 0,0 0 0 0 0,-1 0 0 0 0,2 0 0 0 0,-1 0 0 0 0,-1 1 0 0 0,0 1 0 0 0,-3 1 0 0 0,0 0 0 0 0,0-1 0 0 0,-1 0 0 0 0,1 0 0 0 0,-2 0 0 0 0,-4 3 0 0 0,9-3 0 0 0,-1 0 0 0 0,-20 23 0 0 0,-9 4 0 0 0,21-19 0 0 0,9-7 0 0 0,-1-1 0 0 0,0-1 0 0 0,0 0 0 0 0,-8 9 0 0 0,-4 7 0 0 0,8-7 0 0 0,3-4 0 0 0,-12 20 0 0 0,11-21 0 0 0,-12 23 0 0 0,15-25 0 0 0,-10 17 0 0 0,-2 4 0 0 0,7-13 0 0 0,-6 7 0 0 0,9-15 0 0 0,1 1 0 0 0,0-1 0 0 0,0 1 0 0 0,0 0 0 0 0,0 0 0 0 0,1 0 0 0 0,-1 1 0 0 0,-5 14 0 0 0,-6 11 0 0 0,1-2 0 0 0,-1 9 0 0 0,9-24 0 0 0,3-10 0 0 0,0-3 0 0 0,1 1 0 0 0,0 0 0 0 0,0 0 0 0 0,0 1 0 0 0,0-1 0 0 0,0 0 0 0 0,0 0 0 0 0,1 1 0 0 0,-16 38 0 0 0,0-5 0 0 0,12-25 0 0 0,0 0 0 0 0,0-1 0 0 0,1 2 0 0 0,-1 5 0 0 0,3-13 0 0 0,-5 15 0 0 0,-7 21 0 0 0,9-29 0 0 0,-1 4 0 0 0,0 1 0 0 0,1 0 0 0 0,1 0 0 0 0,-7 22 0 0 0,-3 4 0 0 0,12-39 0 0 0,0 2 0 0 0,-1 1 0 0 0,0-1 0 0 0,0 1 0 0 0,-1-1 0 0 0,1 0 0 0 0,-3 3 0 0 0,4-6 0 0 0,-1 1 0 0 0,1 0 0 0 0,-1 0 0 0 0,1 0 0 0 0,-1 2 0 0 0,-6 18 0 0 0,-4 8 0 0 0,11-27 0 0 0,-3 9 0 0 0,1-7 0 0 0,-10 30 0 0 0,1 0 0 0 0,-6 27 0 0 0,12-41 0 0 0,-1 0 0 0 0,-6 12 0 0 0,3-6 0 0 0,-15 28 0 0 0,12-23 0 0 0,-6 10 0 0 0,-4 8 0 0 0,13-27 0 0 0,1 0 0 0 0,0 3 0 0 0,5-12 0 0 0,-5 17 0 0 0,-6 12 0 0 0,10-31 0 0 0,1 1 0 0 0,1-1 0 0 0,0 1 0 0 0,0-1 0 0 0,1 3 0 0 0,-1-4 0 0 0,-5 15 0 0 0,0-1 0 0 0,2 4 0 0 0,2-14 0 0 0,-5 14 0 0 0,2-7 0 0 0,-2 7 0 0 0,-11 25 0 0 0,18-50 0 0 0,-6 17 0 0 0,-1 8 0 0 0,-3 10 0 0 0,-1-3 0 0 0,2 2 0 0 0,1 0 0 0 0,-28 110 0 0 0,1-5 0 0 0,25-83 0 0 0,-2 29 0 0 0,-4 23 0 0 0,14-91 0 0 0,1 9 0 0 0,-3 15 0 0 0,-7 38 0 0 0,8-57 0 0 0,2 0 0 0 0,0 0 0 0 0,1 6 0 0 0,0 82 0 0 0,3-73 0 0 0,1 4 0 0 0,-1-12 0 0 0,0-18 0 0 0,0 1 0 0 0,1 7 0 0 0,1 1 109 0 0,-1 0-1 0 0,-1 6-108 0 0,0-15 23 0 0,1 10-74 0 0,-1-14 29 0 0,-1-1-1 0 0,1 9 23 0 0,-2 113 23 0 0,0-10 18 0 0,1 2-41 0 0,0-68 0 0 0,2-19 0 0 0,0-1 0 0 0,3 1 0 0 0,0-2 0 0 0,4 12 0 0 0,-4-21 0 0 0,2-2 0 0 0,1 2 0 0 0,7 26 0 0 0,-6-19 0 0 0,-4-19 0 0 0,-1 0 0 0 0,1 11 0 0 0,3 16 0 0 0,-2-10 0 0 0,1 25 0 0 0,-3-28 0 0 0,3 12 0 0 0,1 10 0 0 0,-6-38 0 0 0,1-1 0 0 0,0 1 0 0 0,1 1 0 0 0,1 4 0 0 0,1 6 0 0 0,5 18 0 0 0,1 12 0 0 0,-8-32 14 0 0,-1-4 23 0 0,1 0-1 0 0,-2 0 1 0 0,0 0-1 0 0,0 12-36 0 0,0 19 0 0 0,0-19 0 0 0,0-11 17 0 0,-1-15-9 0 0,-1 0 1 0 0,1-1 0 0 0,-1 1-1 0 0,0 0 1 0 0,1 2-9 0 0,-2 24 4 0 0,1-1 0 0 0,1 1 0 0 0,1 1-4 0 0,10 58 0 0 0,-4-34 0 0 0,12 91 0 0 0,-12-94 0 0 0,-3-24 0 0 0,0 14 0 0 0,-1 4 0 0 0,2-1 0 0 0,2 7 0 0 0,-4-27 0 0 0,3 12 0 0 0,-6-31 0 0 0,19 66 0 0 0,-13-48 0 0 0,-2-6 0 0 0,1 0 0 0 0,1-1 0 0 0,7 16 0 0 0,-10-26 0 0 0,5 10 0 0 0,9 15 0 0 0,-10-19 0 0 0,-1 0 0 0 0,4 11 0 0 0,-4-10 0 0 0,-2-4 13 0 0,-1-1 0 0 0,1 0 0 0 0,1 0-1 0 0,-1-1 1 0 0,5 5-13 0 0,23 25-144 0 0,26 23 144 0 0,-55-58 0 0 0,-1 1 0 0 0,0 0 0 0 0,2 2 0 0 0,-3-3 0 0 0,1 1 0 0 0,-1-1 0 0 0,1 0 0 0 0,0 0 0 0 0,0-1 0 0 0,2 3 0 0 0,10 5 0 0 0,-1 1 0 0 0,4 5 0 0 0,-8-8 0 0 0,-1 0 0 0 0,10 4 0 0 0,4 4 0 0 0,-3-3 0 0 0,13 6 0 0 0,5 3 0 0 0,-31-18 0 0 0,-4-3 0 0 0,0 0 0 0 0,1 1 0 0 0,-1-1 0 0 0,0 1 0 0 0,1 1 0 0 0,1 1 0 0 0,17 9 0 0 0,-18-11 0 0 0,14 5 0 0 0,5 4 0 0 0,-8-3 0 0 0,-2-3-3 0 0,-7-3 7 0 0,-1 1-1 0 0,1-1 1 0 0,-1 1-1 0 0,0 0 1 0 0,1 1-4 0 0,-3-1 26 0 0,1-1-1 0 0,-1-1 1 0 0,1 1 0 0 0,1 0-26 0 0,18 8 34 0 0,-8-5-34 0 0,0 0 0 0 0,0 0 0 0 0,12 2 0 0 0,-20-5 0 0 0,8 4-44 0 0,-9-3 21 0 0,-1-1-1 0 0,1-1 1 0 0,0 1 0 0 0,-1-1-1 0 0,1-1 1 0 0,2 1 23 0 0,-6-1 0 0 0,12 1 24 0 0,-1-1 0 0 0,1 0 0 0 0,-1-1 0 0 0,2-2-24 0 0,-5 1-22 0 0,0 0-1 0 0,-1-2 1 0 0,6-2 22 0 0,9-3-29 0 0,7-3 109 0 0,-20 9-83 0 0,0 0 0 0 0,-1-2 0 0 0,1 0 1 0 0,-1 0-1 0 0,0-1 0 0 0,6-5 3 0 0,10-11 65 0 0,4-4-65 0 0,-13 12 0 0 0,-13 11 0 0 0,8-7 0 0 0,9-5 0 0 0,-10 7 0 0 0,-5 3 0 0 0,1-2 0 0 0,2-1 0 0 0,10-11 0 0 0,-14 15 0 0 0,0 0 0 0 0,0-1 0 0 0,0 0 0 0 0,1-1 0 0 0,0-1 0 0 0,30-36 0 0 0,-20 22 0 0 0,-8 10 0 0 0,2 1-14 0 0,-5 4-6 0 0,1 0-1 0 0,-1-1 1 0 0,1 1-1 0 0,-1-2 21 0 0,-2 3 0 0 0,1 0 0 0 0,0 0 0 0 0,4-3 0 0 0,5-7 0 0 0,7-7 0 0 0,-14 16 0 0 0,-1 1 0 0 0,0-1 0 0 0,0 0 0 0 0,2-5 0 0 0,-3 4 4 0 0,2 0 0 0 0,-1 1 0 0 0,1-1 0 0 0,-1 1 0 0 0,1 1 0 0 0,6-4-4 0 0,-3 1-4 0 0,0 0 0 0 0,4-7 4 0 0,19-18-19 0 0,-22 23 20 0 0,0-1 0 0 0,0 0 0 0 0,7-12-1 0 0,-6 7 0 0 0,3-5 0 0 0,0-1 0 0 0,3-10 0 0 0,0 1 0 0 0,-9 16 0 0 0,4-7 0 0 0,1-7 0 0 0,2 2 0 0 0,4-7 0 0 0,-15 29 11 0 0,0-1-1 0 0,-1 0 1 0 0,0 0-1 0 0,0 0 1 0 0,1-5-11 0 0,3-5 19 0 0,0 3 7 0 0,0 0 0 0 0,2 0-26 0 0,3-7 20 0 0,-10 18-20 0 0,-1-1 0 0 0,0 0 0 0 0,1 1 0 0 0,0-1 0 0 0,0 1 0 0 0,0-1 0 0 0,2-1 0 0 0,47-70 0 0 0,-48 69 0 0 0,0 1 0 0 0,0-1 0 0 0,0 1 0 0 0,-1-1 0 0 0,2-2 0 0 0,0-2 0 0 0,65-110 0 0 0,-62 106 0 0 0,2 1 0 0 0,-1 0 0 0 0,1 1 0 0 0,1 0 0 0 0,6-6 0 0 0,-8 9 0 0 0,-1 0 0 0 0,5-8 0 0 0,7-8 0 0 0,34-37 0 0 0,-29 31 0 0 0,-19 24 0 0 0,-3 3 0 0 0,1 0 0 0 0,0-1 0 0 0,-1 0 0 0 0,3-4 0 0 0,-1 0 0 0 0,-1 5 0 0 0,6-12 0 0 0,-1 2 0 0 0,-1-1 0 0 0,8-10 0 0 0,6-11 0 0 0,-6 9 0 0 0,-8 13 0 0 0,11-13 0 0 0,-10 14 0 0 0,37-51 117 0 0,-33 46-111 0 0,-2 0 0 0 0,1-2-6 0 0,-1 2 0 0 0,0 0-1 0 0,4-3 1 0 0,12-10 0 0 0,-23 26 0 0 0,9-11 0 0 0,-3 7 0 0 0,-2 2-11 0 0,-5 5-238 0 0,-1 4-830 0 0,3 9-334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530 2836 2303 0 0,'-2'2'167'0'0,"-2"3"-98"0"0,-4 3 405 0 0,0 1 0 0 0,-1 3-474 0 0,8-11 1086 0 0,0 1 46 0 0,-3 5-111 0 0,3-6-506 0 0,1-1-218 0 0,0 0-45 0 0,-1 2-13 0 0,-4 3-14 0 0,4-3-8 0 0,1-2-1 0 0,0 0-18 0 0,0 0-78 0 0,0 0-31 0 0,0 0-8 0 0,0 0 7 0 0,0 0 35 0 0,0 0 18 0 0,0 0 3 0 0,0 0 8 0 0,0 0 35 0 0,0 0 18 0 0,0 0 3 0 0,0 0 3 0 0,0 0 10 0 0,0 0 3 0 0,0 0 0 0 0,0 0 7 0 0,0 0 29 0 0,1-1 17 0 0,5-4 3 0 0,-5 4-4 0 0,-1 1-17 0 0,2-1-10 0 0,14-10 471 0 0,-14 10-496 0 0,-1-1 0 0 0,3-3 120 0 0,1-1 0 0 0,-1 1 0 0 0,2-6-344 0 0,-3 5 202 0 0,0 1 0 0 0,-1-1 0 0 0,0 0-1 0 0,0-1 1 0 0,0 1 0 0 0,-1-1-202 0 0,8-39 828 0 0,-6 28-595 0 0,0-11 59 0 0,0-3 8 0 0,-1 18-127 0 0,0-1 1 0 0,-1 1-1 0 0,-1-6-173 0 0,2-15 296 0 0,-1 17-141 0 0,0 1 0 0 0,-1 0-1 0 0,-1-6-154 0 0,1 7 110 0 0,0-1-1 0 0,1-12-109 0 0,1-13 93 0 0,-3-27 34 0 0,3-98 170 0 0,5 62-59 0 0,-5-46 38 0 0,-3 101-58 0 0,-6-50-218 0 0,-2 15 132 0 0,4 53-78 0 0,-1-7 26 0 0,-2-26-21 0 0,-2-29 20 0 0,9 68-58 0 0,-1 1 76 0 0,0-11-97 0 0,-3-96 102 0 0,1 56-66 0 0,4 63-29 0 0,0 0 22 0 0,-1 0-1 0 0,-2-11-28 0 0,-1-5 59 0 0,0-15-59 0 0,3 17 34 0 0,-2 1 1 0 0,-2-4-35 0 0,-5-45 64 0 0,-22-96 64 0 0,27 134-128 0 0,4 23 0 0 0,-1 1 0 0 0,-2-3 0 0 0,-1-6 16 0 0,-1 1 0 0 0,-1 0 0 0 0,0 1 0 0 0,-3-3-16 0 0,-12-33 75 0 0,-21-52-22 0 0,34 91-40 0 0,0 1-1 0 0,-1 0 1 0 0,-1 1 0 0 0,1 0-1 0 0,-3-1-12 0 0,7 9 1 0 0,2 2-1 0 0,-1-1 0 0 0,-4-2 0 0 0,4 3 0 0 0,0 1 0 0 0,1-1 0 0 0,-4-5 0 0 0,-17-21 0 0 0,14 17 0 0 0,-7-10 0 0 0,12 16 0 0 0,0 0 0 0 0,0 1 0 0 0,-1 0 0 0 0,0 0 0 0 0,0 1 0 0 0,-2-1 0 0 0,-7-4 0 0 0,13 10 0 0 0,-4-3 0 0 0,0 0 0 0 0,-1 0 0 0 0,1 1 0 0 0,0 0 0 0 0,-3 1 0 0 0,3 0 0 0 0,-4-1 0 0 0,8 3 0 0 0,2 0 0 0 0,-1 1 0 0 0,1-1 0 0 0,-1 0 0 0 0,0 0 0 0 0,1 0 0 0 0,-1 0 0 0 0,1-1 0 0 0,-1 1 0 0 0,0-1 0 0 0,-9-1 0 0 0,2-1 0 0 0,-1 1 0 0 0,2-2-12 0 0,6 3-47 0 0,4 0 5 0 0,3-2 43 0 0,2-1 11 0 0,4-3-10 0 0,-8 7-13 0 0,0 0 3 0 0,-1 0 13 0 0,1-1 4 0 0,9 4 2 0 0,16 6-9 0 0,-27-8 5 0 0,0-1 0 0 0,0 0 0 0 0,0 1 0 0 0,-1-1 1 0 0,1 1-1 0 0,0-1 0 0 0,0 1 0 0 0,-1-1 0 0 0,1 1 1 0 0,0 0-1 0 0,0 0 5 0 0,3 3-1 0 0,15 11-7 0 0,-4-4-11 0 0,-1 0 1 0 0,0 2-1 0 0,9 10 19 0 0,15 23-32 0 0,-2 2 0 0 0,28 50 32 0 0,-51-76-7 0 0,-1 1 0 0 0,-1 1 0 0 0,3 11 7 0 0,26 77-34 0 0,-17-44 25 0 0,13 41 9 0 0,24 110 0 0 0,-24-60 0 0 0,2 50 0 0 0,-17-100 0 0 0,3 24 0 0 0,-7 8 0 0 0,-15-102 0 0 0,0 0 0 0 0,-2 25 0 0 0,-11 146 64 0 0,-13 54-64 0 0,17-209 0 0 0,-1 1 0 0 0,-5 13 0 0 0,4-25 0 0 0,-14 51 0 0 0,19-75 0 0 0,2-15 0 0 0,-2 8 0 0 0,-1-1 0 0 0,-2 5 0 0 0,1 0 0 0 0,3-5 0 0 0,3-11 0 0 0,0-3 0 0 0,0-8 0 0 0,2-13 0 0 0,3-22 0 0 0,37-339 0 0 0,-26 207 1 0 0,1-5-4 0 0,-8-1 69 0 0,-10 93-23 0 0,-9-83-43 0 0,-21-88 32 0 0,18 168 16 0 0,-8-53-43 0 0,-6-1-5 0 0,15 88 32 0 0,-4-3-32 0 0,10 40 8 0 0,-1 2 0 0 0,-1-1 0 0 0,0 1 0 0 0,-6-10-8 0 0,-9-17 39 0 0,13 27 7 0 0,0-1-1 0 0,-1 2 0 0 0,-6-9-45 0 0,0 6 78 0 0,0 1-1 0 0,-1 2 1 0 0,-19-17-78 0 0,29 30 1 0 0,1 0 0 0 0,-4-1-1 0 0,5 3-8 0 0,1 0 0 0 0,-1 0 1 0 0,-3-4 7 0 0,8 7-100 0 0,1 1 6 0 0,-1-1-128 0 0,-2-3-594 0 0,2 2-264 0 0,1 2-51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42 2263 4807 0 0,'0'0'216'0'0,"0"0"11"0"0,-1-2-82 0 0,1 1-8 0 0,-1 0-1 0 0,0 0 0 0 0,0 0 0 0 0,0 0 0 0 0,0 0 0 0 0,0 1 0 0 0,0-1 0 0 0,0 0 0 0 0,0 0 1 0 0,0 1-1 0 0,-1-1-136 0 0,1 1 346 0 0,1 0 6 0 0,0 0-1 0 0,-1 1-6 0 0,-5 3-1 0 0,5-2 0 0 0,0-1-5 0 0,-2 4 144 0 0,0 0 0 0 0,0 0 0 0 0,-2 5-483 0 0,4-8 204 0 0,1 0-4 0 0,-3 6 0 0 0,2-6 0 0 0,1-2 0 0 0,0 0 0 0 0,0 0 10 0 0,0 0 36 0 0,0 0 12 0 0,0 0 4 0 0,0 0 2 0 0,0 0 0 0 0,0 0 0 0 0,0 0 0 0 0,0 0-9 0 0,2-1-40 0 0,1-3-131 0 0,-1 0 1 0 0,1 1-1 0 0,-1-2 1 0 0,1 1-1 0 0,-1 0 1 0 0,0 0-1 0 0,1-5-84 0 0,13-36 235 0 0,-14 38-211 0 0,11-37 149 0 0,-2 7 20 0 0,0 1 0 0 0,2 1 0 0 0,6-9-193 0 0,73-139 561 0 0,-5 13-138 0 0,-65 120-126 0 0,14-47-297 0 0,-4 10 175 0 0,14-21 52 0 0,-8 17-54 0 0,-23 53-128 0 0,38-88 150 0 0,-21 45-57 0 0,-17 40-86 0 0,0-3 89 0 0,5-20-141 0 0,-8 21 152 0 0,13-28-152 0 0,-1 11 20 0 0,25-64 48 0 0,-41 102-29 0 0,10-17-39 0 0,2-6 14 0 0,13-28 27 0 0,-9 23-18 0 0,-12 22-1 0 0,-1 0-1 0 0,-1-1 0 0 0,0-3-21 0 0,12-50 0 0 0,-15 57 54 0 0,1-7-33 0 0,-8 29 22 0 0,0-4-33 0 0,2-1 1 0 0,-1 6 42 0 0,-4 10-19 0 0,-2 2-28 0 0,1 1 0 0 0,1 0 0 0 0,0 0 0 0 0,0 0 0 0 0,0 2-6 0 0,-2 17 0 0 0,1-1 0 0 0,-1 0 0 0 0,-2 0 0 0 0,-64 255 54 0 0,25-84-3 0 0,-7 28-28 0 0,33-158-23 0 0,-98 325 128 0 0,91-317-58 0 0,-3-2-1 0 0,-4 1-69 0 0,-36 84 112 0 0,10-19-43 0 0,31-86 4 0 0,-32 48-73 0 0,41-71-9 0 0,-4 6 73 0 0,-23 27-64 0 0,35-53-1 0 0,7-8 14 0 0,0 0 1 0 0,1 1 0 0 0,-1 0 0 0 0,0 2-14 0 0,0-1 21 0 0,3-4 22 0 0,-3 3-33 0 0,-2 2-10 0 0,1 0 0 0 0,0 2 0 0 0,1 1 0 0 0,1 0 0 0 0,0-1 0 0 0,0 0 0 0 0,4-10 0 0 0,0 1 0 0 0,0-1 0 0 0,0 0 0 0 0,0 1 0 0 0,0-1 0 0 0,-1 0 0 0 0,1 0 0 0 0,0 1 0 0 0,0-1 0 0 0,0 0 0 0 0,0 0 0 0 0,0 0 0 0 0,-1 1 0 0 0,1-1 0 0 0,0 0 0 0 0,0 0 0 0 0,0 0 0 0 0,-1 0 0 0 0,1 1 0 0 0,0-1 0 0 0,0 0 0 0 0,0 0 0 0 0,-1 0 0 0 0,1-1 0 0 0,0 0 0 0 0,0 0 0 0 0,0-1 0 0 0,0 1 0 0 0,0 0 0 0 0,1 0 0 0 0,-1 0 0 0 0,0 0 0 0 0,0 0 0 0 0,1-1 0 0 0,-1 1 0 0 0,7-20 0 0 0,-5 14 0 0 0,10-30 0 0 0,17-34 0 0 0,18-32 0 0 0,-43 96 0 0 0,71-147 0 0 0,-51 108 0 0 0,18-47 0 0 0,20-62 0 0 0,-12 29 0 0 0,104-237 211 0 0,-47 111-40 0 0,-41 88-98 0 0,-29 69-18 0 0,52-140 27 0 0,-62 161-60 0 0,14-41 20 0 0,-20 51-17 0 0,8-23 14 0 0,-12 32 25 0 0,-14 42-74 0 0,-1 4-56 0 0,-2 7-60 0 0,0 2-910 0 0,-2 2-3726 0 0,-4 5-1590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696 2294 1839 0 0,'0'0'83'0'0,"0"0"176"0"0,0-2 697 0 0,0-3 35 0 0,0 1 1 0 0,1 0-1 0 0,-1-1 1 0 0,2-2-992 0 0,1-17 827 0 0,-2 3-352 0 0,-1 4 62 0 0,1 0 0 0 0,1-3-537 0 0,5-40 1268 0 0,-2-1 0 0 0,-2-1 0 0 0,-4-55-1268 0 0,-1 81 479 0 0,-1-1 0 0 0,-1 1 0 0 0,-2 0 0 0 0,-2-6-479 0 0,0 11 415 0 0,-1 1 0 0 0,-10-26-415 0 0,-1-2 394 0 0,13 38-268 0 0,1-2 32 0 0,-2 0 0 0 0,0 1 0 0 0,-5-9-158 0 0,-81-165 775 0 0,71 148-611 0 0,-17-33 105 0 0,-18-25 30 0 0,50 87-187 0 0,-5-13-112 0 0,6 13 133 0 0,-8-15-133 0 0,5 15 29 0 0,1 0 0 0 0,1-1 0 0 0,1 0-1 0 0,0-1 1 0 0,0-1-29 0 0,-1-4 72 0 0,-9-20-72 0 0,9 24 28 0 0,1 0 0 0 0,-6-21-28 0 0,0-5 107 0 0,-10-23-107 0 0,11 35 7 0 0,2-1 0 0 0,0 0 0 0 0,-1-11-7 0 0,9 33 0 0 0,-2 0 0 0 0,1 0 0 0 0,-2 0 0 0 0,1 1 0 0 0,-2 0 0 0 0,1 0 0 0 0,-1 1 0 0 0,-7-11 0 0 0,10 17 0 0 0,0-1 0 0 0,0 0 0 0 0,0-1 0 0 0,1 3 0 0 0,0 0 0 0 0,0 0 0 0 0,-1 1 0 0 0,1-1 0 0 0,-1 1 0 0 0,-1-3 0 0 0,-1 0 0 0 0,0-1 0 0 0,1 1 0 0 0,0-1 0 0 0,-1 0 0 0 0,1 0 0 0 0,-1 1 0 0 0,0-1 0 0 0,-6-7-4 0 0,0 0 0 0 0,0-2 0 0 0,-1-4 4 0 0,11 20-58 0 0,1 1-8 0 0,1 2 53 0 0,1 1 0 0 0,-1 0 1 0 0,1-1-1 0 0,0 1 0 0 0,-1-1 13 0 0,5 6-10 0 0,-2-2 2 0 0,0-1 0 0 0,0 0 0 0 0,1 0 0 0 0,-1 0 0 0 0,1-1 1 0 0,0 1-1 0 0,1-1 8 0 0,3 3 1 0 0,-1 0-1 0 0,0 2 0 0 0,97 108-64 0 0,-88-96 46 0 0,-1 1-1 0 0,7 12 19 0 0,-7-10-16 0 0,12 19 3 0 0,-4-7 15 0 0,4 5-2 0 0,1-5 0 0 0,-8-11 0 0 0,-1 3 0 0 0,0 0 0 0 0,9 20 0 0 0,-7-5 0 0 0,-2 2 0 0 0,2 8 0 0 0,29 95 0 0 0,-33-89 0 0 0,-3 2 0 0 0,8 50 0 0 0,11 128 0 0 0,-9-58 100 0 0,5 45 40 0 0,-17-32-108 0 0,-11-127 168 0 0,-6 62-200 0 0,-14 80 560 0 0,4-121-352 0 0,10-70-127 0 0,-1 0 1 0 0,-3 9-82 0 0,5-18 13 0 0,-6 12-13 0 0,7-16 2 0 0,-1 1 1 0 0,1-1 0 0 0,0 0 0 0 0,0 2-3 0 0,-2 6 43 0 0,-1-1-33 0 0,0-2-10 0 0,0-1 0 0 0,5-9 0 0 0,0 0 0 0 0,0 0 0 0 0,0 0 0 0 0,0 0 0 0 0,0 0 0 0 0,0 0 0 0 0,0 0 0 0 0,0 0 0 0 0,0 0 0 0 0,0 0 0 0 0,0 0 0 0 0,0 0 0 0 0,0 0 0 0 0,0 0 0 0 0,0 0 0 0 0,0 0 0 0 0,0 0 0 0 0,0-1 0 0 0,0 1 0 0 0,0 0 0 0 0,0 0 0 0 0,0 0 0 0 0,0 0 0 0 0,0 0 0 0 0,0 0 0 0 0,0 0 0 0 0,0 0 0 0 0,-1 0 0 0 0,1 0 0 0 0,0 0 0 0 0,0 0 0 0 0,0 0 0 0 0,0 0 0 0 0,0 0 0 0 0,0 0 0 0 0,0 0 0 0 0,0 0 0 0 0,0 0 0 0 0,0 0 0 0 0,0 0 0 0 0,0 0 0 0 0,0 0 0 0 0,0 0 0 0 0,0 0 0 0 0,0 0 0 0 0,1-10 0 0 0,3-13 0 0 0,3-26 6 0 0,-1-1-1 0 0,-2-6-5 0 0,-2 19 43 0 0,13-167 5 0 0,-13 130 38 0 0,-3-58-86 0 0,-11-66 87 0 0,-19-106-87 0 0,18 211 64 0 0,-7-21-64 0 0,-31-142 53 0 0,31 141 11 0 0,-26-82-64 0 0,40 177 21 0 0,0 0 0 0 0,-2 1 0 0 0,0 0 0 0 0,0 1 1 0 0,-2 0-1 0 0,-1-1-21 0 0,-13-19 72 0 0,0 2 1 0 0,-6-4-73 0 0,17 25 1 0 0,1 2 0 0 0,-1-1 0 0 0,-2 1-1 0 0,-26-27-35 0 0,40 39-131 0 0,1 1-61 0 0,0 0-881 0 0,0-2-3652 0 0,1-9-1563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0.32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29 548 3855 0 0,'-1'3'175'0'0,"0"2"-99"0"0,-2 7 17 0 0,-11 17 41 0 0,8-19 387 0 0,5-9 162 0 0,1-1 21 0 0,0 0-6 0 0,0 0-47 0 0,0 0-19 0 0,0 0-7 0 0,0 0-58 0 0,0-2-242 0 0,-2-32 12 0 0,2 0 0 0 0,1 0 0 0 0,3-10-337 0 0,0-17 109 0 0,2-36-343 0 0,5 1 0 0 0,10-35 234 0 0,-13 94-378 0 0,3-1-20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0.6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114 207 11343 0 0,'-58'-5'1212'0'0,"36"1"-1192"0"0,18 2-20 0 0,-7-1-12 0 0,10 2 7 0 0,-1 0 0 0 0,1-1 0 0 0,0 1 0 0 0,-1 0 0 0 0,1-1 0 0 0,0 1 0 0 0,0-1 0 0 0,0 1 0 0 0,0-1 0 0 0,0 0-1 0 0,0 0 1 0 0,0 1 0 0 0,1-1 0 0 0,-1 0 0 0 0,1 0 0 0 0,-1 0 0 0 0,1 1 0 0 0,0-3 5 0 0,-1-1-9 0 0,1 1 0 0 0,-1-1 0 0 0,1 0 0 0 0,1 0 0 0 0,-1 1 0 0 0,1-1 0 0 0,0-1 9 0 0,5-15-468 0 0,0 1 1 0 0,2 0-1 0 0,10-19 468 0 0,-7 17-1023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1.02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62 131 5983 0 0,'0'0'464'0'0,"-1"-2"-305"0"0,-38-42 2852 0 0,37 42-2530 0 0,1 1-117 0 0,-13-15 283 0 0,14 16-636 0 0,-1-1 0 0 0,1 1 0 0 0,0 0 1 0 0,-1-1-1 0 0,1 1 0 0 0,0-1 0 0 0,0 1 1 0 0,0-1-1 0 0,-1 1 0 0 0,1-1 1 0 0,0 0-1 0 0,0 1 0 0 0,0-1 0 0 0,0 1 1 0 0,0-1-1 0 0,0 1 0 0 0,0-1 0 0 0,0 1 1 0 0,0-1-1 0 0,0 0-11 0 0,0 0 31 0 0,0-1 51 0 0,0 0-15 0 0,-1-9-54 0 0,3-1-13 0 0,3 1 0 0 0,2 4-16 0 0,-5 6-69 0 0,0 0-38 0 0,5-4-731 0 0,-5 4-2908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2.5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1906 5107 6647 0 0,'0'0'300'0'0,"0"0"0"0"0,-1 2-192 0 0,-2 6-49 0 0,-5 7 776 0 0,4-9 1035 0 0,3-3 2538 0 0,-1-34-3113 0 0,1-21-1295 0 0,-1-17 697 0 0,-2-87 465 0 0,3 67-725 0 0,0 29 22 0 0,2-1-1 0 0,10-56-458 0 0,-6 81 292 0 0,-1-29-292 0 0,5-58 287 0 0,0 17-54 0 0,-7 68-151 0 0,11-206 389 0 0,-3 145-138 0 0,11-44-333 0 0,8-26 376 0 0,-1-65-376 0 0,-24 172 113 0 0,-2 0 0 0 0,-5-29-113 0 0,0 31 59 0 0,-10-101 186 0 0,4 79-124 0 0,2 13 94 0 0,-8-26-215 0 0,-4-22 141 0 0,5 22-94 0 0,-17-109 77 0 0,22 144-9 0 0,-3 1 0 0 0,-14-43-115 0 0,6 28 53 0 0,10 39-8 0 0,-1 0-1 0 0,-6-10-44 0 0,-33-67 96 0 0,-8-11-73 0 0,34 72 30 0 0,-9-17-53 0 0,-6-4 64 0 0,-32-43-64 0 0,34 57 0 0 0,-27-60 0 0 0,-12-21 0 0 0,-38-69 0 0 0,63 108 0 0 0,29 57 0 0 0,5 10 0 0 0,-10-15 0 0 0,3 6 0 0 0,16 27 0 0 0,0 0 0 0 0,-1 1 0 0 0,-5-5 0 0 0,-10-13 0 0 0,11 15 0 0 0,0 0 0 0 0,-1 1 0 0 0,-11-10 0 0 0,-10-6 0 0 0,19 16 0 0 0,-1 1 0 0 0,0 0 0 0 0,-19-11 0 0 0,9 10 0 0 0,6 2 0 0 0,-1 1 0 0 0,-16-6 0 0 0,19 10 0 0 0,12 5 0 0 0,-1 1 0 0 0,0 0 0 0 0,0 0 0 0 0,-5-1 0 0 0,9 4 0 0 0,-17-6 0 0 0,5 3 0 0 0,-13-2 0 0 0,15 3 0 0 0,0-1 0 0 0,-5-2 0 0 0,-1-1 0 0 0,0 1 0 0 0,-1 0 0 0 0,-6 1 0 0 0,-11 1 0 0 0,-27 2 0 0 0,47 1 0 0 0,-1 1 0 0 0,14 0 0 0 0,0 1 0 0 0,-16 2 0 0 0,-1 1 0 0 0,1 0 0 0 0,-3 3 0 0 0,-3 3-7 0 0,21-8-7 0 0,1-1-1 0 0,0 0 1 0 0,-1 0 0 0 0,-2 0 14 0 0,-8 4 0 0 0,2 1 0 0 0,3-1 0 0 0,-1 0 0 0 0,0-1 0 0 0,0 0 0 0 0,-11 2 0 0 0,9-3 0 0 0,7-2 0 0 0,-14 2 0 0 0,8-2 0 0 0,-6 2 30 0 0,14-3-396 0 0,36 2-892 0 0,12-6-1550 0 0,-16 1-1959 0 0,2 0-1144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3.02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275 1 9215 0 0,'-2'1'707'0'0,"-16"10"-315"0"0,-19 10-392 0 0,-3 1 293 0 0,35-20-264 0 0,-11 8 446 0 0,-11 8-475 0 0,22-14 63 0 0,0 1 1 0 0,0-1 0 0 0,1 1-1 0 0,-1 0 1 0 0,1 0 0 0 0,-3 5-64 0 0,-12 18 57 0 0,8-13-40 0 0,1 1-1 0 0,-5 9-16 0 0,11-17-16 0 0,2-2-137 0 0,-1 0-1 0 0,-1 0 0 0 0,1 0 1 0 0,-1-1-1 0 0,-4 5 154 0 0,-4 1-880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1:39.582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1531 23 2303 0 0,'3'0'102'0'0,"60"-8"176"0"0,-40 6 738 0 0,-11 1 729 0 0,1 0 1 0 0,8-3-1746 0 0,-20 4 28 0 0,0 0 1 0 0,0-1-1 0 0,-1 1 0 0 0,1 0 1 0 0,0 0-1 0 0,0 0 0 0 0,0 0 0 0 0,0 0 1 0 0,0 0-1 0 0,0 0 0 0 0,-1 0 1 0 0,2 0-29 0 0,10 0 256 0 0,17-5 165 0 0,-28 5-404 0 0,-1 0 0 0 0,1 0 0 0 0,0-1 0 0 0,0 1 0 0 0,0 0 0 0 0,-1 0 0 0 0,1 0 0 0 0,0 0-1 0 0,0 0 1 0 0,0 0 0 0 0,-1 0 0 0 0,1 0 0 0 0,0 1 0 0 0,0-1 0 0 0,-1 0 0 0 0,2 0-17 0 0,0 1 57 0 0,1 0 137 0 0,-3-1 4 0 0,0 0 1 0 0,0 0-6 0 0,0 0-1 0 0,0 0 0 0 0,0 0 0 0 0,0 0-1 0 0,0 0-6 0 0,0 0-1 0 0,0 0-1 0 0,0 0-6 0 0,0 0-1 0 0,0 0 0 0 0,-1 7-96 0 0,1 0-1 0 0,-1-1 0 0 0,-1 1 1 0 0,1 0-1 0 0,-1 0 1 0 0,0-1-1 0 0,-1 1 0 0 0,1-1 1 0 0,-1 1-1 0 0,-4 5-79 0 0,-6 9 233 0 0,-1-1 0 0 0,-9 9-233 0 0,1-1 172 0 0,-93 138 300 0 0,23-30-309 0 0,41-70-66 0 0,-3 3-42 0 0,-6 22 330 0 0,-35 70-385 0 0,-37 103 412 0 0,23 2 113 0 0,102-250-474 0 0,-119 323 1301 0 0,95-253-998 0 0,-8 22 16 0 0,-13 33-63 0 0,18-47-146 0 0,-78 170 214 0 0,-15-7 82 0 0,79-170-217 0 0,-11 24 120 0 0,13-23-53 0 0,-1 1-6 0 0,35-65-222 0 0,-1 2 146 0 0,-9 27-225 0 0,-16 62 308 0 0,-23 60 256 0 0,60-170-540 0 0,-1 1-1 0 0,0-1 0 0 0,1 5-23 0 0,-1-1 45 0 0,0-1 0 0 0,-1 1-1 0 0,1-1 1 0 0,-2 1 0 0 0,0 0-45 0 0,-1 6 82 0 0,3-9-47 0 0,0-1 0 0 0,0 1-1 0 0,-1-1 1 0 0,0 2-35 0 0,-15 25 205 0 0,17-30-129 0 0,1-2 0 0 0,0 0-4 0 0,0 0 0 0 0,0 0-1 0 0,0 0 0 0 0,0 0 14 0 0,0 0-16 0 0,0 0 1 0 0,0 0 15 0 0,0 0-16 0 0,0 0-5 0 0,1-3-11 0 0,8-12-494 0 0,0 0-1 0 0,1 0 0 0 0,1 1 0 0 0,10-11 442 0 0,-1 2-2067 0 0,-2-1-4664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3.3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325 1 5527 0 0,'-26'7'240'0'0,"14"2"56"0"0,-1 4-232 0 0,0 2-64 0 0,2-1 0 0 0,2 1 0 0 0,1-2 504 0 0,8-13 88 0 0,0 0 16 0 0,0 0 8 0 0,0 0-816 0 0,0 0-168 0 0,0 0-32 0 0</inkml:trace>
  <inkml:trace contextRef="#ctx0" brushRef="#br0" timeOffset="1">65 607 5783 0 0,'-20'15'256'0'0,"11"-1"56"0"0,-1 5-248 0 0,3-3-64 0 0,-4-1 0 0 0,6-1 0 0 0,3 3-88 0 0,2-2-24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3.7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50 0 4199 0 0,'-13'26'184'0'0,"6"-10"40"0"0,-1 5-224 0 0,1 1 0 0 0,1 3 0 0 0,3-1 0 0 0,-1-2 0 0 0,2 0 0 0 0,2-2 0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4.0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62 0 7023 0 0,'-20'17'312'0'0,"9"-6"64"0"0,0 0-304 0 0,4 1-72 0 0,0 1 0 0 0,7-13 0 0 0,-6 15 152 0 0,6-15 8 0 0,0 0 8 0 0,0 0 0 0 0,0 0-64 0 0,0 0-8 0 0,15 9-8 0 0,-1-3-2400 0 0,3-3-480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6.3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1 362 1583 0 0,'0'0'68'0'0,"0"0"79"0"0,0 0 268 0 0,0 0 117 0 0,0 0 20 0 0,0 0 41 0 0,0 0 146 0 0,0 0 58 0 0,0 0 16 0 0,0 0-49 0 0,0 0-218 0 0,0 0-98 0 0,0 0-22 0 0,0 0-8 0 0,0 0-28 0 0,0 0-7 0 0,0 0-6 0 0,0 0-22 0 0,0 0-90 0 0,0 0-38 0 0,0 0-10 0 0,0 2 5 0 0,20 120 1180 0 0,20 141 166 0 0,-30-163-1041 0 0,3 12 18 0 0,33 153 379 0 0,-32-209-761 0 0,1-1-1 0 0,3 0 0 0 0,17 34-162 0 0,-13-40 56 0 0,42 87 116 0 0,-51-111-132 0 0,2-1-1 0 0,1 0 1 0 0,1-1 0 0 0,6 6-40 0 0,8 3 39 0 0,0-1-1 0 0,3-2 1 0 0,0-1 0 0 0,2-2 0 0 0,5 2-39 0 0,-10-5 11 0 0,-2 0-1 0 0,-1 2 0 0 0,18 21-10 0 0,-6-6 33 0 0,6 1-33 0 0,75 69 54 0 0,-94-87 3 0 0,1-1 0 0 0,0-1 0 0 0,2-2 0 0 0,0-1 0 0 0,25 11-57 0 0,-42-23 33 0 0,1-1 0 0 0,0 0 0 0 0,0 0 0 0 0,1-2 0 0 0,-1 0 0 0 0,1 0 0 0 0,-1-2 0 0 0,1 0 0 0 0,9 0-33 0 0,-7-1 35 0 0,-9 1-12 0 0,-1-1 1 0 0,0 0 0 0 0,0-1 0 0 0,2 1-24 0 0,34-7 232 0 0,25-1-232 0 0,-28 6 54 0 0,-11 1 33 0 0,24-5-87 0 0,-22-1 178 0 0,24-7-178 0 0,10-3 121 0 0,-51 14-70 0 0,-7 2-16 0 0,1-1 0 0 0,-1 0-1 0 0,1-1 1 0 0,-1 0 0 0 0,5-2-35 0 0,45-18 223 0 0,3-11 18 0 0,-30 17-58 0 0,17-7-183 0 0,-37 18 48 0 0,1 1 1 0 0,-1-2-1 0 0,0 0-48 0 0,4-2 33 0 0,-4 1 5 0 0,0-1-1 0 0,0 0 0 0 0,0 0 1 0 0,-2-1-1 0 0,1 0 0 0 0,-1-1 1 0 0,2-4-38 0 0,7-12 137 0 0,-1-1 1 0 0,-1 0 0 0 0,-1-1 0 0 0,-2-1-1 0 0,-1 0 1 0 0,5-22-138 0 0,-1-1 102 0 0,43-179 218 0 0,-49 190-256 0 0,-3 0 0 0 0,1-33-64 0 0,5-54 128 0 0,-3 45-107 0 0,4-39 79 0 0,1-7-21 0 0,-8 74-54 0 0,-2 23 26 0 0,-2 0 1 0 0,-1-20-52 0 0,-1 36 3 0 0,1 1 1 0 0,1 0 0 0 0,3-16-4 0 0,0 8-1 0 0,-2-5 1 0 0,-1-14 24 0 0,-1 18 16 0 0,2-10-40 0 0,4-49 0 0 0,-3 0 0 0 0,-4-6 0 0 0,0 59 0 0 0,-1 3 61 0 0,-3-12-61 0 0,-1-13 56 0 0,2 11-44 0 0,0 12-13 0 0,2-22 1 0 0,-1 26 11 0 0,2 25 0 0 0,0-1 0 0 0,0 0 0 0 0,0 1 0 0 0,-1-1 0 0 0,1 0 0 0 0,0 1-1 0 0,-1-2-10 0 0,-2-9 126 0 0,3 11-115 0 0,0 1-1 0 0,0-1 0 0 0,-1 1 0 0 0,1-1 1 0 0,0 0-1 0 0,0 1 0 0 0,0-1 0 0 0,-1 1 1 0 0,1-1-1 0 0,0 1 0 0 0,-1-1 1 0 0,1 1-1 0 0,-1-1-10 0 0,0 0 24 0 0,0-1 50 0 0,1 2 17 0 0,0 0 0 0 0,0 0-22 0 0,0 0-5 0 0,-1 2-11 0 0,-4 2-40 0 0,1 0-1 0 0,1 1 0 0 0,-1 0 0 0 0,1 0 1 0 0,0 0-1 0 0,0 0 0 0 0,0 0 0 0 0,1 1 1 0 0,-1-1-1 0 0,1 1 0 0 0,0 1-12 0 0,-5 33 79 0 0,-1 13-79 0 0,1-6-3 0 0,-2 37 41 0 0,4-33-12 0 0,-3 18-10 0 0,-23 166 85 0 0,20-174-91 0 0,-28 146-9 0 0,-2-16 80 0 0,-28 112-34 0 0,20-114-47 0 0,39-150 19 0 0,5-15 3 0 0,-1 0 1 0 0,-10 22-23 0 0,-59 145 64 0 0,66-168-64 0 0,-5 7 0 0 0,-7 14 0 0 0,14-26 17 0 0,-1 0-1 0 0,-1-1 1 0 0,-6 10-17 0 0,9-19 2 0 0,0 0 0 0 0,0 0 0 0 0,-1-1 0 0 0,1 0 0 0 0,-2 0 0 0 0,1 0 0 0 0,-9 5-2 0 0,9-7 2 0 0,0-1 0 0 0,-1 1-1 0 0,1-1 1 0 0,-1 0 0 0 0,0-1 0 0 0,-3 1-2 0 0,-8 2 17 0 0,9-2-8 0 0,0-1 0 0 0,-1 0 0 0 0,0-1 0 0 0,0 0-9 0 0,-10 1 0 0 0,14-2 0 0 0,0 1 0 0 0,0-2 0 0 0,1 1 0 0 0,-1-1 0 0 0,0 0 0 0 0,0 0 0 0 0,-6-2 0 0 0,-15-5 0 0 0,1-1 0 0 0,0-1 0 0 0,-24-13 0 0 0,14 6-10 0 0,18 8-7 0 0,0-1 0 0 0,1 0 1 0 0,1-1-1 0 0,-4-3 17 0 0,-47-33-91 0 0,30 21 31 0 0,-8-7 60 0 0,-51-51-127 0 0,-18-24 127 0 0,103 96 3 0 0,-125-118-67 0 0,58 52 64 0 0,62 61-15 0 0,-1 1 1 0 0,-1 1-1 0 0,-2 0 15 0 0,-1-1-222 0 0,0-2 0 0 0,0-1 222 0 0,-41-36-1206 0 0,45 35-120 0 0,17 18 430 0 0,-3-12-3805 0 0,4 13 3246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8.6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2333 4575 0 0,'0'0'208'0'0,"1"3"-9"0"0,4 7-118 0 0,-1-1 226 0 0,2 1 66 0 0,31 30 1114 0 0,-35-38-1374 0 0,0 0 1 0 0,0 0-77 0 0,-2-1-22 0 0,1 0-1 0 0,-1 0 0 0 0,1-1 1 0 0,0 1-1 0 0,-1 0 0 0 0,1-1 1 0 0,0 1-1 0 0,0 0 1 0 0,-1-1-1 0 0,1 1 0 0 0,0-1 1 0 0,0 1-1 0 0,0-1 0 0 0,0 1-14 0 0,13 4 309 0 0,-1 0 0 0 0,3-1-309 0 0,-14-3 198 0 0,2-1 8 0 0,4-1-19 0 0,1-1 0 0 0,-1 0-1 0 0,1 0 1 0 0,-1 0 0 0 0,3-2-187 0 0,-1-2 130 0 0,0 1 0 0 0,0-2-1 0 0,0 1 1 0 0,-1-2 0 0 0,0 1 0 0 0,0-1-1 0 0,1-3-129 0 0,7-7 491 0 0,-1-2 0 0 0,11-18-491 0 0,-17 21 204 0 0,0 0 1 0 0,-2-1-1 0 0,5-12-204 0 0,0-1 107 0 0,4-8-38 0 0,28-60 88 0 0,-24 55-137 0 0,2-3 92 0 0,17-24-112 0 0,4-6 204 0 0,0-7-204 0 0,19-34 150 0 0,-31 60 110 0 0,-3-2 1 0 0,-2 0 0 0 0,-2-2-1 0 0,14-59-260 0 0,-14 11 944 0 0,3-53-944 0 0,-18 95 226 0 0,20-110 156 0 0,-11 75-183 0 0,8-41 74 0 0,-8 62-9 0 0,-3-1 0 0 0,2-56-264 0 0,-16 108 192 0 0,-1 0 0 0 0,-2 0 0 0 0,-4-26-192 0 0,4 52 133 0 0,-2-4 331 0 0,3 8-221 0 0,-2 3-131 0 0,-3 5-93 0 0,0-1 1 0 0,1 2-1 0 0,0-1 0 0 0,0 1 0 0 0,0-1 1 0 0,1 1-1 0 0,0 0 0 0 0,1 0 0 0 0,-1 3-19 0 0,-3 18 24 0 0,1 1-1 0 0,2 1-23 0 0,-7 36 20 0 0,-36 141 41 0 0,18-83-47 0 0,4-5 42 0 0,5-23-59 0 0,-18 46 3 0 0,31-121 0 0 0,3-13 0 0 0,3-9 0 0 0,0 0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0-1 0 0,0 0 1 0 0,0 0 0 0 0,0 0 0 0 0,0 0 0 0 0,0 0 0 0 0,0 0 0 0 0,0 0 0 0 0,0 0 0 0 0,0 0 0 0 0,0 0 0 0 0,-1 0 0 0 0,1 0 0 0 0,0 0 0 0 0,0 0 0 0 0,0 0 0 0 0,0 0 0 0 0,0 0 0 0 0,0 0 0 0 0,0 0 0 0 0,0 0 0 0 0,0 0 0 0 0,0 0 0 0 0,0 0 0 0 0,0 0 0 0 0,0 0 0 0 0,0 0 0 0 0,0-9-8 0 0,0 7 3 0 0,2-38-53 0 0,1-1 1 0 0,3-10 57 0 0,17-81-147 0 0,-10 67 119 0 0,3-24-30 0 0,5 1 0 0 0,4 1 0 0 0,3 2 0 0 0,24-47 58 0 0,-38 104-324 0 0,-13 26-384 0 0,-1 2-216 0 0,0 0-40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9.26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75 389 1839 0 0,'-2'3'83'0'0,"-9"24"28"0"0,-13 18-111 0 0,7-16 2568 0 0,8-9-51 0 0,7-15-1924 0 0,1-2 75 0 0,1-3-186 0 0,-1 2-88 0 0,-3 6-11 0 0,3-6 4 0 0,1-2 38 0 0,0 0 20 0 0,0 0 3 0 0,0 0-17 0 0,0 0-74 0 0,0 0-33 0 0,0 0-4 0 0,0 0-6 0 0,0 0-30 0 0,0-3-18 0 0,-2-30 145 0 0,2-1 0 0 0,1 0 0 0 0,1 1 0 0 0,2-2-411 0 0,1-3 148 0 0,2-11 146 0 0,2-1-294 0 0,12-61 168 0 0,-16 79-675 0 0,-2 1-1 0 0,-1-17 508 0 0,-2 46-1349 0 0,0 2-3581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9.6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60 371 9671 0 0,'0'0'748'0'0,"-3"0"-492"0"0,-36 0 1092 0 0,38-1-1295 0 0,1 1 0 0 0,-1-1 0 0 0,0 0 0 0 0,1 1 0 0 0,-1-1 0 0 0,1 0-1 0 0,-1 1 1 0 0,1-1 0 0 0,-1 0 0 0 0,1 0 0 0 0,-1 0-53 0 0,1 0 49 0 0,-2-3-13 0 0,0-1-1 0 0,1 0 1 0 0,-1 1 0 0 0,1-1 0 0 0,0 0-1 0 0,1 0 1 0 0,-1 1 0 0 0,1-1-1 0 0,0 0 1 0 0,0 0 0 0 0,0-2-36 0 0,2-9 123 0 0,1 0 1 0 0,3-12-124 0 0,0 3 96 0 0,18-114-409 0 0,-15 86-1147 0 0,-5 29-2758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9.98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57 202 4143 0 0,'-2'0'319'0'0,"-16"-4"-137"0"0,16 3-51 0 0,0 0 108 0 0,0 0 0 0 0,0 1 0 0 0,0-1 0 0 0,0-1 0 0 0,1 1 0 0 0,-1 0 0 0 0,0 0 0 0 0,1 0 0 0 0,-1-1 0 0 0,1 1 0 0 0,-1-1 0 0 0,1 0 0 0 0,0 1 0 0 0,-1-1 0 0 0,1 0 0 0 0,0 1 0 0 0,0-1 0 0 0,0 0 0 0 0,1 0 0 0 0,-1 0 0 0 0,0 0 0 0 0,0-2-239 0 0,0-2 73 0 0,0 1 1 0 0,1-1 0 0 0,-1 1 0 0 0,1-1-1 0 0,0 0 1 0 0,1 1 0 0 0,0-3-74 0 0,1-8-92 0 0,1-1 0 0 0,1 1 0 0 0,0 0 0 0 0,1 1 0 0 0,1-2 92 0 0,-4 12-754 0 0,1-7-214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4:00.3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66 478 5063 0 0,'-1'-2'232'0'0,"-6"-11"76"0"0,4 7-142 0 0,-1-1 0 0 0,0 1 0 0 0,0-1 0 0 0,0 1 0 0 0,-1 0 0 0 0,0 1 0 0 0,-1-1-166 0 0,6 5 133 0 0,-1 1 0 0 0,1-1 0 0 0,-1 1 0 0 0,1-1 0 0 0,0 1 0 0 0,-1-1 0 0 0,1 1 0 0 0,-1-1 0 0 0,1 0 0 0 0,0 1 0 0 0,0-1 0 0 0,-1 1 0 0 0,1-1 0 0 0,0 0 0 0 0,0 1 0 0 0,0-1 0 0 0,-1 0-133 0 0,0-2 455 0 0,0 0-164 0 0,-1 1 0 0 0,1-1 1 0 0,-1 1-1 0 0,0-1 0 0 0,0 1 1 0 0,-1 0-292 0 0,1-2 204 0 0,1-21 45 0 0,3 12-228 0 0,1 3-240 0 0,0 1 0 0 0,1 0 0 0 0,0 0-1 0 0,0 0 1 0 0,1 0 0 0 0,0 1 0 0 0,2-2 219 0 0,20-24-5558 0 0,-25 31 5393 0 0,0-1-1 0 0,0 1 0 0 0,-1-1 0 0 0,1 1 0 0 0,-1-1 0 0 0,0 0 0 0 0,0 0 0 0 0,0 0 0 0 0,0 0 0 0 0,-1 0 0 0 0,1 0 0 0 0,-1 0 0 0 0,0-2 166 0 0,-1 2 656 0 0,1 0 0 0 0,-1 0 0 0 0,0 0 0 0 0,0 0 0 0 0,0 0 0 0 0,-1 1 0 0 0,1-1 0 0 0,-1-1-656 0 0,0 3 477 0 0,1-1 0 0 0,0 1 0 0 0,-1 0 0 0 0,0 0 0 0 0,1 0 0 0 0,-1 0-477 0 0,0 0 97 0 0,1 1 393 0 0,1 1-11 0 0,0-1-423 0 0,-1 0 0 0 0,1 1 0 0 0,0-1 0 0 0,-1 0 0 0 0,1 1 0 0 0,-1-1 0 0 0,1 1 0 0 0,-1-1 0 0 0,1 1 0 0 0,-1-1 1 0 0,1 1-1 0 0,-1-1-56 0 0,1 1 48 0 0,-1-2 167 0 0,1 2-14 0 0,-5-7 10 0 0,5 6-208 0 0,-1 1 0 0 0,1-1 1 0 0,0 0-1 0 0,-1 1 0 0 0,1-1 0 0 0,0 1 0 0 0,0-1 0 0 0,0 0 1 0 0,-1 1-1 0 0,1-1 0 0 0,0 0 0 0 0,0 1 0 0 0,0-1 1 0 0,0 0-1 0 0,0 0 0 0 0,0 1-3 0 0,1-3 2 0 0,-2-15-7 0 0,1 15-6 0 0,1 0-29 0 0,-1-1-1 0 0,1 1 0 0 0,-1 0 1 0 0,1-1-1 0 0,0 1 1 0 0,1 0-1 0 0,-1 0 0 0 0,0 0 1 0 0,2-3 40 0 0,-1 3-64 0 0,11-19-693 0 0,-6 9 319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4:48.0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128 81 11975 0 0,'-31'-24'1064'0'0,"13"10"-848"0"0,-2-3-216 0 0,1 4 0 0 0,3 4 504 0 0,3 6 56 0 0,2 3 16 0 0,11 0 0 0 0,0 0-896 0 0,0 0-184 0 0,0 0-32 0 0,0 0-3304 0 0,24 7-656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49.16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118 3363 5295 0 0,'0'0'242'0'0,"3"2"67"0"0,67 43 1503 0 0,-37-23-1251 0 0,-12-10 109 0 0,11 5-670 0 0,6 3 417 0 0,86 46 731 0 0,-79-43-715 0 0,-31-15-191 0 0,-1 0-1 0 0,5 6-241 0 0,-7-6 278 0 0,0-1 0 0 0,9 5-278 0 0,-17-10 184 0 0,-3-2-7 0 0,0 0-15 0 0,0 0-64 0 0,0 0-30 0 0,-4-2-4 0 0,-27-8 31 0 0,1-1 0 0 0,0-2-1 0 0,1-1 1 0 0,1-1 0 0 0,0-1-1 0 0,-19-16-94 0 0,-10-11-2 0 0,-49-47 2 0 0,74 59 4 0 0,1-1 1 0 0,2-2-1 0 0,-17-26-4 0 0,39 50 28 0 0,0-1 0 0 0,0 0 1 0 0,1 0-1 0 0,1-1 0 0 0,0 1 0 0 0,-3-12-28 0 0,7 20 99 0 0,4 1-10 0 0,0 0-69 0 0,0 1 0 0 0,1-1 0 0 0,-1 1 0 0 0,1-1 0 0 0,-1 1 0 0 0,1 0 0 0 0,-1 0 0 0 0,1 1 0 0 0,-1-1 0 0 0,1 1 0 0 0,0-1 0 0 0,-1 1 0 0 0,1 0 0 0 0,0 1 0 0 0,-1-1 0 0 0,2 1-20 0 0,16 4 63 0 0,0 1-1 0 0,-1 1 0 0 0,0 0 0 0 0,1 2-62 0 0,-11-5 2 0 0,57 27 49 0 0,45 29-51 0 0,-77-40 2 0 0,20 11-2 0 0,-1 1 0 0 0,42 37 0 0 0,-35-22 0 0 0,108 93 0 0 0,-149-121 0 0 0,-8-7 11 0 0,-16-27 42 0 0,-9-11-29 0 0,-1 1-1 0 0,-1 1 1 0 0,-13-17-24 0 0,20 30 1 0 0,-40-62 15 0 0,4-1 0 0 0,2-3 0 0 0,4-1 0 0 0,-18-59-16 0 0,56 137 0 0 0,-13-36 0 0 0,-5-22 0 0 0,15 46 0 0 0,0 1 0 0 0,1-1 0 0 0,1 1 0 0 0,0-1 0 0 0,1 0 0 0 0,0 0 0 0 0,1-4 0 0 0,-1 14 2 0 0,1-1 0 0 0,-1 1 0 0 0,1 0 0 0 0,-1-1 0 0 0,1 1 0 0 0,0 0 0 0 0,0-1 0 0 0,0 1 0 0 0,0 0 0 0 0,0 0 0 0 0,1 0 0 0 0,-1 0 0 0 0,1 0 0 0 0,-1 0 0 0 0,1 0 0 0 0,0 0 0 0 0,-1 1 1 0 0,1-1-1 0 0,0 1 0 0 0,0-1 0 0 0,0 1 0 0 0,1 0 0 0 0,-1 0 0 0 0,0 0 0 0 0,0 0 0 0 0,1 0 0 0 0,-1 0 0 0 0,0 1 0 0 0,1-1 0 0 0,-1 1 0 0 0,1 0 0 0 0,-1-1-2 0 0,5 1 0 0 0,-1 0 0 0 0,1 0 0 0 0,0 0 0 0 0,-1 1 0 0 0,1 0-1 0 0,-1 0 1 0 0,1 0 0 0 0,-1 1 0 0 0,1 0 0 0 0,-1 1 0 0 0,2 0 0 0 0,32 19 0 0 0,-1 1 0 0 0,31 25 0 0 0,-28-18 0 0 0,18 11 0 0 0,197 129 0 0 0,-86-57 0 0 0,-8 11 0 0 0,-115-87 0 0 0,56 49 0 0 0,-98-82 0 0 0,-6-3 1 0 0,1 0 1 0 0,0 0-1 0 0,1 0 0 0 0,-1 0 0 0 0,0 0 1 0 0,0 0-1 0 0,0 0 0 0 0,1-1 0 0 0,-1 1 0 0 0,0-1 1 0 0,2 1-2 0 0,-3-2 3 0 0,0 0 1 0 0,0 0-1 0 0,-1 0 1 0 0,1 0-1 0 0,0 0 1 0 0,0 0 0 0 0,-1 0-1 0 0,1 0 1 0 0,0 0-1 0 0,-1 0 1 0 0,1 0-1 0 0,-1 0 1 0 0,1 0-1 0 0,-1 0 1 0 0,0 0-4 0 0,-18-30 53 0 0,-1 0 0 0 0,-2 2 0 0 0,-18-20-53 0 0,16 20 49 0 0,-137-151 136 0 0,44 53-161 0 0,73 76-28 0 0,-19-33 4 0 0,4-5-1 0 0,-6-22 1 0 0,-44-96 13 0 0,108 204-9 0 0,-7-12 7 0 0,0-1 1 0 0,1 1-1 0 0,1-1 1 0 0,1-1-1 0 0,0 1 0 0 0,1-1-11 0 0,4 15 5 0 0,-1 0-1 0 0,1 1 0 0 0,0-1 1 0 0,0 0-1 0 0,0 1 0 0 0,0-1 1 0 0,0 1-1 0 0,0-1 1 0 0,1 0-1 0 0,-1 1 0 0 0,1-1-4 0 0,-1 1 2 0 0,1 0-1 0 0,-1 1 1 0 0,1-1 0 0 0,-1 0-1 0 0,1 1 1 0 0,-1-1-1 0 0,1 0 1 0 0,0 1-1 0 0,-1-1 1 0 0,1 1 0 0 0,0-1-1 0 0,0 1 1 0 0,-1 0-1 0 0,1-1 1 0 0,0 1-1 0 0,0 0 1 0 0,0-1 0 0 0,0 1-1 0 0,-1 0 1 0 0,1 0-1 0 0,0 0 1 0 0,0 0-1 0 0,0 0 1 0 0,0 0 0 0 0,0 0-1 0 0,-1 0 1 0 0,1 0-1 0 0,0 0 1 0 0,0 0-1 0 0,0 1 1 0 0,0-1 0 0 0,0 0-2 0 0,5 2 8 0 0,0 0 0 0 0,0 0 1 0 0,-1 1-1 0 0,2 0-8 0 0,-7-3 0 0 0,34 18 29 0 0,-2 2 0 0 0,25 20-29 0 0,-10-7 14 0 0,18 12-14 0 0,38 37 0 0 0,-27-19 0 0 0,-5-4 0 0 0,2 7 0 0 0,112 114 0 0 0,-222-217 0 0 0,-17-15 0 0 0,-7-15 0 0 0,31 31 0 0 0,-90-102 0 0 0,-149-168 0 0 0,236 263 31 0 0,2-1-1 0 0,-24-45-30 0 0,37 55 20 0 0,1-1 0 0 0,2 0 0 0 0,2-1 1 0 0,-5-19-21 0 0,14 38 25 0 0,0 1 1 0 0,1-1-1 0 0,0-5-25 0 0,2 17 5 0 0,1 1 0 0 0,0-1 0 0 0,0 1 0 0 0,0-1 0 0 0,1 1 0 0 0,0-1 0 0 0,-1 1 0 0 0,2-1 0 0 0,-1 1 0 0 0,0-1 0 0 0,1 1 0 0 0,0 0 0 0 0,0 0 0 0 0,1-2-5 0 0,-2 5 2 0 0,1-1-1 0 0,-1 0 1 0 0,0 1 0 0 0,1-1-1 0 0,0 1 1 0 0,-1 0-1 0 0,1-1 1 0 0,0 1-1 0 0,-1 0 1 0 0,1 0-1 0 0,0 0 1 0 0,0 0 0 0 0,0 1-1 0 0,0-1 1 0 0,0 0-1 0 0,0 1 1 0 0,0 0-1 0 0,0-1 1 0 0,0 1 0 0 0,0 0-1 0 0,1 0 1 0 0,-1 0-1 0 0,1 0-1 0 0,4 1 6 0 0,0 0 0 0 0,0 0 0 0 0,-1 1 0 0 0,1 0 0 0 0,0 0 0 0 0,4 3-6 0 0,9 5 9 0 0,-1 1-1 0 0,0 0 0 0 0,-1 2 1 0 0,2 1-9 0 0,18 13 20 0 0,-34-24-19 0 0,77 51 8 0 0,65 59-9 0 0,25 41-18 0 0,-89-75-17 0 0,-3 5 35 0 0,-69-72-11 0 0,-10-12 11 0 0,0 0 0 0 0,0 0 0 0 0,0 0 0 0 0,0 0 0 0 0,0 0 0 0 0,0 0 0 0 0,0 0 0 0 0,0 0 0 0 0,0 0 0 0 0,0 0 0 0 0,0 0 0 0 0,0 0-1 0 0,-1 0 1 0 0,1 0 0 0 0,0 0 0 0 0,0 0 0 0 0,0 0 0 0 0,0 0 0 0 0,0 0 0 0 0,0 0 0 0 0,0 0 0 0 0,0 0 0 0 0,0 0 0 0 0,0 0 0 0 0,0 0 0 0 0,0 0-1 0 0,0 0 1 0 0,0 0 0 0 0,0 0 0 0 0,0 0 0 0 0,0 0 0 0 0,0 0 0 0 0,0 0 0 0 0,0 0 0 0 0,0 0 0 0 0,0 0 0 0 0,0 0 0 0 0,0 0 0 0 0,0 0 0 0 0,0 1 0 0 0,-9-8 2 0 0,9 7-2 0 0,-37-35 0 0 0,1-1 0 0 0,1-2 0 0 0,-2-7 0 0 0,17 22 0 0 0,-130-165 224 0 0,121 148-133 0 0,1-2 0 0 0,3-1-1 0 0,-15-36-90 0 0,35 70 39 0 0,1-1 0 0 0,1 1 0 0 0,0-1 0 0 0,0 0 0 0 0,1 0 0 0 0,0 0 0 0 0,0-3-39 0 0,2 11 8 0 0,0 0 0 0 0,0-1 0 0 0,0 1 0 0 0,0 0 0 0 0,0 0 1 0 0,1-1-1 0 0,-1 1 0 0 0,1 0 0 0 0,-1 0 0 0 0,1 0 1 0 0,0 0-1 0 0,0 0 0 0 0,0 0 0 0 0,0 0 0 0 0,0 0 0 0 0,0 0 1 0 0,0 0-1 0 0,1 0 0 0 0,-1 1 0 0 0,1-1 0 0 0,0 1 1 0 0,-1-1-1 0 0,1 1 0 0 0,0-1 0 0 0,0 1 0 0 0,-1 0 0 0 0,1 0 1 0 0,0 0-1 0 0,0 0 0 0 0,1 0 0 0 0,-1 1 0 0 0,0-1 1 0 0,0 0-1 0 0,0 1 0 0 0,2 0-8 0 0,3-1 7 0 0,0 0 1 0 0,-1 1 0 0 0,1 0-1 0 0,0 0 1 0 0,0 1-1 0 0,0 0 1 0 0,0 0-1 0 0,0 0 1 0 0,0 1-1 0 0,1 1-7 0 0,16 6 31 0 0,1 0 0 0 0,0 3-31 0 0,-19-9 0 0 0,44 23 23 0 0,-2 2 0 0 0,34 26-23 0 0,11 7 18 0 0,-90-59-18 0 0,9 6 0 0 0,1-1 0 0 0,-1 0 0 0 0,1-1 0 0 0,9 2 0 0 0,-21-7 1 0 0,1-1 0 0 0,-1 1 0 0 0,0-1 0 0 0,0 0 0 0 0,1 1 0 0 0,-1-1-1 0 0,0 0 1 0 0,1 0 0 0 0,-1 0 0 0 0,0 0 0 0 0,0 0 0 0 0,2-1-1 0 0,-2 1 2 0 0,0 0 0 0 0,-1-1 1 0 0,1 1-1 0 0,0-1 0 0 0,0 1 1 0 0,0-1-1 0 0,-1 1 0 0 0,1-1 0 0 0,0 1 1 0 0,-1-1-1 0 0,1 0 0 0 0,0 1 0 0 0,-1-1 1 0 0,1 0-1 0 0,-1 0 0 0 0,1 1 1 0 0,-1-1-1 0 0,1 0 0 0 0,-1 0 0 0 0,1 0-2 0 0,-1-1 2 0 0,1 0-1 0 0,-1 0 0 0 0,0 0 0 0 0,1-1 0 0 0,-1 1 0 0 0,0 0 0 0 0,0 0 1 0 0,0 0-1 0 0,-1-1-1 0 0,0-5-1 0 0,-1-1 1 0 0,0 1-1 0 0,0-1 0 0 0,-2-1 1 0 0,-8-19 0 0 0,-2 1 0 0 0,0 0 0 0 0,-11-13 0 0 0,-14-26 0 0 0,-79-150 0 0 0,106 194 0 0 0,1 0 0 0 0,1-1 0 0 0,2 0 0 0 0,0 0 0 0 0,-3-18 0 0 0,10 37 1 0 0,0 1 1 0 0,1-1-1 0 0,-1 0 0 0 0,1 1 0 0 0,1-1 0 0 0,-1 0 1 0 0,0 1-1 0 0,1-1 0 0 0,1-2-1 0 0,-2 7 1 0 0,0 0 0 0 0,0 0 1 0 0,0 0-1 0 0,0 0 0 0 0,0-1 1 0 0,0 1-1 0 0,0 0 0 0 0,0 0 1 0 0,0 0-1 0 0,0 0 0 0 0,0 0 0 0 0,0-1 1 0 0,0 1-1 0 0,0 0 0 0 0,1 0 1 0 0,-1 0-1 0 0,0 0 0 0 0,0 0 0 0 0,0 0 1 0 0,0 0-1 0 0,0-1 0 0 0,1 1 1 0 0,-1 0-1 0 0,0 0 0 0 0,0 0 1 0 0,0 0-1 0 0,0 0 0 0 0,0 0 0 0 0,1 0 1 0 0,-1 0-1 0 0,0 0 0 0 0,0 0 1 0 0,0 0-2 0 0,5-1 0 0 0,0 0 1 0 0,0 0 0 0 0,0 1 0 0 0,-1-1 0 0 0,1 1 0 0 0,0 0-1 0 0,0 0 1 0 0,0 1 0 0 0,0 0 0 0 0,0 0 0 0 0,-1 0-1 0 0,1 0 1 0 0,0 1 0 0 0,-1-1 0 0 0,1 1 0 0 0,2 2-1 0 0,12 6-1 0 0,-1 1 0 0 0,0 1 1 0 0,5 5 0 0 0,-3-3-1 0 0,111 70 1 0 0,-76-49 0 0 0,-48-31 0 0 0,44 28 0 0 0,38 17 0 0 0,-78-45 0 0 0,-11-4 0 0 0,0 0 0 0 0,0 0 0 0 0,0 0 0 0 0,0 0 0 0 0,0 0 0 0 0,0 0 0 0 0,0 0 0 0 0,0 1 0 0 0,1-1 0 0 0,-1 0 0 0 0,0 0 0 0 0,0 0 0 0 0,0 0 0 0 0,0 0 0 0 0,0-1 0 0 0,0 1 0 0 0,0 0 0 0 0,0 0 0 0 0,0 0 0 0 0,0 0 0 0 0,0 0 0 0 0,0 0 0 0 0,0 0 0 0 0,0 0 0 0 0,0 0 0 0 0,0 0 0 0 0,1 0 0 0 0,-1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0,0-1 0 0 0,-7-7 0 0 0,7 8 0 0 0,-23-25 22 0 0,0 2 0 0 0,-21-16-22 0 0,-13-12 20 0 0,26 19-20 0 0,2-1 0 0 0,-14-21 0 0 0,-46-75 0 0 0,79 112 6 0 0,0 1-1 0 0,1-2 0 0 0,0 1 1 0 0,2-1-1 0 0,0-1 0 0 0,1 1 1 0 0,1-1-1 0 0,0 0 0 0 0,2 0 1 0 0,-1-14-6 0 0,4 32 0 0 0,0 1 1 0 0,0-1 0 0 0,0 0 0 0 0,0 0-1 0 0,0 0 1 0 0,0 0 0 0 0,0 0 0 0 0,0 0-1 0 0,0 0 1 0 0,1 1 0 0 0,-1-1 0 0 0,0 0-1 0 0,1 0 1 0 0,-1 0-1 0 0,1-1 0 0 0,1 1 0 0 0,-1 0 0 0 0,0 0 0 0 0,0 0 0 0 0,1 0 0 0 0,-1 0 0 0 0,1 0 0 0 0,-1 0 0 0 0,1 1 0 0 0,-1-1 0 0 0,1 0 0 0 0,-1 1 0 0 0,1-1 0 0 0,-1 1 0 0 0,1 0 0 0 0,0 0 0 0 0,-1-1 0 0 0,1 1 0 0 0,0 0 0 0 0,-1 0 0 0 0,1 1 0 0 0,0-1 0 0 0,-1 0 0 0 0,1 0 0 0 0,0 1 0 0 0,7 1 0 0 0,0 1 0 0 0,0 0 0 0 0,0 0 0 0 0,1 1 0 0 0,-7-2 0 0 0,20 9 0 0 0,-1 2 0 0 0,-1 0 0 0 0,0 1 0 0 0,13 12 0 0 0,-2-2 0 0 0,9 4 0 0 0,-25-18 0 0 0,-3-1 0 0 0,1-1 0 0 0,0-1 0 0 0,2-1 0 0 0,0-1 0 0 0,-15-5 0 0 0,0 1 0 0 0,1-1 0 0 0,-1 0 0 0 0,1 1 0 0 0,-1-1 0 0 0,1 0 0 0 0,-1 0 0 0 0,1 0 0 0 0,0 0 0 0 0,-1 0 0 0 0,1-1 0 0 0,0 0 0 0 0,-1 1 0 0 0,1-1 0 0 0,-1 0 0 0 0,1 1 0 0 0,-1-1 0 0 0,1 0 0 0 0,9-8 0 0 0,-6 3 0 0 0,-1 0 0 0 0,0 0 0 0 0,0-1 0 0 0,-1 0 0 0 0,1 1 0 0 0,-2-1 0 0 0,1 0 0 0 0,-1-1 0 0 0,1 0 0 0 0,9-34 0 0 0,-12 41 0 0 0,0 0 0 0 0,1 0 0 0 0,-1 0 0 0 0,1 0 0 0 0,-1 0 0 0 0,1 0 0 0 0,-1 0 0 0 0,1 0 0 0 0,0 0 0 0 0,0 0 0 0 0,2-2 0 0 0,1 1 0 0 0,-1 0 0 0 0,1-1 0 0 0,-1 1 0 0 0,1 0 0 0 0,0 1 0 0 0,0-1 0 0 0,0 1 0 0 0,0 0 0 0 0,0 0 0 0 0,0 0 0 0 0,1 0 0 0 0,-1 1 0 0 0,3-1 0 0 0,6 1 0 0 0,0 0 0 0 0,0 0 0 0 0,0 1 0 0 0,4 2 0 0 0,5 1 0 0 0,0 1 0 0 0,0 1 0 0 0,18 8 0 0 0,-2-2 0 0 0,-24-8 0 0 0,-1 0 0 0 0,12 6 0 0 0,23 13-22 0 0,27 13-20 0 0,-8-6 42 0 0,-66-29 0 0 0,1 0 0 0 0,-1-1 0 0 0,0 1 0 0 0,0-1 0 0 0,0 1 0 0 0,1-1 0 0 0,-1 1 0 0 0,0-1 0 0 0,1 0 0 0 0,-1 0 0 0 0,0 0 0 0 0,1 0 0 0 0,-2 0 0 0 0,1 0 0 0 0,-1 0 0 0 0,0-1 0 0 0,1 1 0 0 0,-1 0 0 0 0,1 0 0 0 0,-1-1 0 0 0,0 1 0 0 0,1 0 0 0 0,-1-1 0 0 0,0 1 0 0 0,0 0 0 0 0,1-1 0 0 0,-1 1 0 0 0,0-1 0 0 0,0 1 0 0 0,1 0 0 0 0,-1-1 0 0 0,0 1 0 0 0,0-1 0 0 0,0 1 0 0 0,0-1 0 0 0,0 1 0 0 0,0-1 0 0 0,0 1 0 0 0,0 0 0 0 0,0-1 0 0 0,0 1 0 0 0,0-1 0 0 0,0 1 0 0 0,0-1 0 0 0,0-1 0 0 0,0 0 0 0 0,0 0 0 0 0,-1 0 0 0 0,1 0 0 0 0,-1 0 0 0 0,0 0 0 0 0,0-1 0 0 0,-3-5-7 0 0,0 0 0 0 0,-1 1 0 0 0,0 0 0 0 0,0 0 0 0 0,-1 0 0 0 0,-2-2 7 0 0,-16-14-85 0 0,-2-1 85 0 0,5 5-34 0 0,-18-18-21 0 0,-94-81-45 0 0,130 115 91 0 0,4 2-1 0 0,8 4-10 0 0,15 9-1 0 0,56 33 21 0 0,-28-14 0 0 0,3-2 0 0 0,51 18 0 0 0,-71-33 0 0 0,-8-3 0 0 0,14 2 0 0 0,-27-9 12 0 0,-14-4-11 0 0,0 0 0 0 0,0 0-1 0 0,0 0 1 0 0,0 0 0 0 0,0 0-1 0 0,0-1 1 0 0,0 1 0 0 0,0 0 0 0 0,0 0-1 0 0,0 0 1 0 0,0 0 0 0 0,0 0-1 0 0,0 0 1 0 0,0 0 0 0 0,0 0 0 0 0,0 0-1 0 0,0 0 1 0 0,0 0 0 0 0,0-1-1 0 0,0 1 1 0 0,0 0 0 0 0,0 0-1 0 0,0 0 1 0 0,0 0 0 0 0,0 0 0 0 0,0 0-1 0 0,0 0 1 0 0,0 0 0 0 0,0 0-1 0 0,0 0 1 0 0,0 0 0 0 0,0 0 0 0 0,0-1-1 0 0,0 1 1 0 0,0 0 0 0 0,0 0-1 0 0,0 0 1 0 0,0 0 0 0 0,0 0-1 0 0,1 0 1 0 0,-1 0 0 0 0,0 0 0 0 0,0 0-1 0 0,0 0 1 0 0,0 0 0 0 0,0 0-1 0 0,0 0 1 0 0,0 0 0 0 0,0 0-1 0 0,0 0 1 0 0,0 0 0 0 0,0 0 0 0 0,0 0-1 0 0,1 0 1 0 0,-1 0 0 0 0,0 0-1 0 0,0 0 1 0 0,0 0 0 0 0,0 0 0 0 0,0 0-1 0 0,0 0 1 0 0,0 0 0 0 0,0 0-1 0 0,0 0 1 0 0,0 0 0 0 0,0 0-1 0 0,1 0 1 0 0,-1 0-1 0 0,-1-4-11 0 0,0 0 1 0 0,0 0-1 0 0,-1 0 0 0 0,1 0 0 0 0,-1 0 1 0 0,0 1-1 0 0,0-1 0 0 0,0 0 0 0 0,0 1 1 0 0,0-1-1 0 0,-1 1 0 0 0,0 0 0 0 0,-2-2 11 0 0,-142-155-64 0 0,128 138 64 0 0,0 0 0 0 0,2-1 0 0 0,1 0 0 0 0,-4-9 0 0 0,19 31 0 0 0,0-1 0 0 0,1 0 0 0 0,-1 1 0 0 0,0-1 0 0 0,1 0 0 0 0,-1 0 0 0 0,1-1 0 0 0,0 2 0 0 0,-1 0 0 0 0,1 0 0 0 0,0 0 0 0 0,0 0 0 0 0,1 0 0 0 0,-1 0 0 0 0,0-1 0 0 0,0 1 0 0 0,0 0 0 0 0,1 0 0 0 0,-1 0 0 0 0,1 0 0 0 0,-1-1 0 0 0,1 2 0 0 0,0-1 0 0 0,-1 0 0 0 0,1 0 0 0 0,0 1 0 0 0,-1-1 0 0 0,1 0 0 0 0,0 1 0 0 0,0-1 0 0 0,0 1 0 0 0,0-1 0 0 0,0 1 0 0 0,-1-1 0 0 0,1 1 0 0 0,0 0 0 0 0,0-1 0 0 0,0 1 0 0 0,1 0 0 0 0,18-1 0 0 0,-7 2 0 0 0,0 0 0 0 0,-1 1 0 0 0,13 4 0 0 0,39 14 0 0 0,-41-13 0 0 0,171 67-119 0 0,-55-21 46 0 0,174 72 73 0 0,-23-9 0 0 0,-275-110 0 0 0,-8-3 0 0 0,-1 0 0 0 0,1-1 0 0 0,-1 0 0 0 0,1 0 0 0 0,0-1 0 0 0,0 1 0 0 0,0-2 0 0 0,5 1 0 0 0,-11-1 0 0 0,-1 0 0 0 0,1 0 0 0 0,-1 0 0 0 0,1 0 0 0 0,-1 0 0 0 0,1 0 0 0 0,-1 0 0 0 0,0 0 0 0 0,1 0 0 0 0,-1 0 0 0 0,1 0 0 0 0,-1-1 0 0 0,1 1 0 0 0,-1 0 0 0 0,1 0 0 0 0,-1 0 0 0 0,0-1 0 0 0,1 1 0 0 0,-1 0 0 0 0,0-1 0 0 0,1 1 0 0 0,-1 0 0 0 0,0-1 0 0 0,1 1 0 0 0,-1 0 0 0 0,0-1 0 0 0,1 0 0 0 0,-1 0 0 0 0,0 0 0 0 0,0 0 0 0 0,0 0 0 0 0,-1-1 0 0 0,1 1 0 0 0,0 0 0 0 0,0 0 0 0 0,-1-1 0 0 0,1 1 0 0 0,-1 0 0 0 0,1 0 0 0 0,-1 0 0 0 0,1 0 0 0 0,-2-1 0 0 0,-11-18 0 0 0,9 14 0 0 0,-35-44 0 0 0,-3 1 0 0 0,-26-23 0 0 0,19 20-10 0 0,30 33-69 0 0,2-2 1 0 0,0 0 0 0 0,-11-20 78 0 0,24 33-9 0 0,4 8 9 0 0,0-1 0 0 0,0 1-1 0 0,0 0 1 0 0,0 0 0 0 0,0 0 0 0 0,0 0 0 0 0,0 0 0 0 0,0 0 0 0 0,0-1 0 0 0,0 1 0 0 0,0 0 0 0 0,0 0 0 0 0,0 0 0 0 0,0 0 0 0 0,0 0 0 0 0,0-1 0 0 0,0 1 0 0 0,0 0 0 0 0,0 0 0 0 0,0 0 0 0 0,0 0 0 0 0,0 0 0 0 0,0-1 0 0 0,0 1 0 0 0,0 0 0 0 0,0 0 0 0 0,0 0 0 0 0,0 0 0 0 0,1 0-1 0 0,-1 0 1 0 0,0 0 0 0 0,0-1 0 0 0,0 1 0 0 0,0 0 0 0 0,0 0 0 0 0,0 0 0 0 0,2 0 0 0 0,-1 0 0 0 0,1 0 0 0 0,0 0 0 0 0,-1 0 0 0 0,1 0 0 0 0,-1 1 0 0 0,1-1 0 0 0,-1 0 0 0 0,1 1 0 0 0,-1-1 0 0 0,1 1 0 0 0,0 0 0 0 0,26 11 0 0 0,-19-7 0 0 0,99 45-64 0 0,28 23 64 0 0,-99-51 0 0 0,77 45 0 0 0,68 55 0 0 0,-22-8 0 0 0,-137-100-2 0 0,76 47-33 0 0,-74-47 22 0 0,1-1-1 0 0,27 9 14 0 0,-47-20 0 0 0,1 1 0 0 0,-1-1 0 0 0,1-1 0 0 0,0 1 0 0 0,0-1 0 0 0,4 0 0 0 0,-10-1 0 0 0,1 0 0 0 0,-1 0 0 0 0,1-1 0 0 0,-1 1 0 0 0,0 0 0 0 0,1 0 0 0 0,-1-1 0 0 0,1 1 0 0 0,-1-1 0 0 0,0 1 0 0 0,1-1 0 0 0,-1 0 2 0 0,0 0-1 0 0,0 0 0 0 0,0 0 0 0 0,0 0 0 0 0,0 0 1 0 0,0 0-1 0 0,-1 0 0 0 0,1 0 0 0 0,0 0 1 0 0,-1 0-1 0 0,1 0 0 0 0,0 0 0 0 0,-1-1 1 0 0,0 1-1 0 0,1 0 0 0 0,-1 0 0 0 0,0-1 1 0 0,1 1-1 0 0,-1 0 0 0 0,0-1 0 0 0,0 1-1 0 0,0-5 9 0 0,0 0 0 0 0,-1 0 0 0 0,1 0 0 0 0,-1-1-9 0 0,0 0 2 0 0,-5-38-2 0 0,-2 0 0 0 0,-13-40 0 0 0,5 32-32 0 0,-1 1 0 0 0,-18-33 32 0 0,30 77 1 0 0,-6-15 33 0 0,-6-20-34 0 0,14 35 4 0 0,1 1 1 0 0,0-1-1 0 0,0 0 0 0 0,1 0 0 0 0,0 0 0 0 0,0 0 0 0 0,1-7-4 0 0,0 13 0 0 0,0 0 0 0 0,0 0 0 0 0,1 0 0 0 0,-1 0 0 0 0,1 0 0 0 0,-1 0 0 0 0,1 0 0 0 0,-1 0 0 0 0,1 0 0 0 0,0 0 0 0 0,0 0 0 0 0,0 0 0 0 0,0 0 0 0 0,0 1 0 0 0,1-1 0 0 0,-1 0 0 0 0,0 1 0 0 0,1-1 0 0 0,-1 1 0 0 0,1 0 0 0 0,0 0 0 0 0,-1-1 0 0 0,1 1 0 0 0,0 0 0 0 0,0 0 0 0 0,0 0 0 0 0,0 1 0 0 0,0-1 0 0 0,-1 0 0 0 0,1 1 0 0 0,1-1 0 0 0,-1 1 0 0 0,0 0 0 0 0,6-1-3 0 0,0 0 0 0 0,-1 1 0 0 0,1 0 0 0 0,0 0 0 0 0,-1 1 0 0 0,1 0 0 0 0,7 2 3 0 0,11 4-42 0 0,15 7 42 0 0,-35-12-3 0 0,42 16-29 0 0,-1 3 0 0 0,-1 1 0 0 0,-1 3 0 0 0,0 2 32 0 0,168 120 17 0 0,-187-128-24 0 0,64 40 7 0 0,39 17 0 0 0,-116-68 0 0 0,20 10 0 0 0,33 13 0 0 0,-45-22 0 0 0,0-2 0 0 0,1 0 0 0 0,19 2 0 0 0,-39-8 0 0 0,0-1 0 0 0,0 0 0 0 0,0 0 0 0 0,0 1 0 0 0,0-1 0 0 0,1-1 0 0 0,0 1 0 0 0,-3 0 0 0 0,1 0 0 0 0,-1 0 0 0 0,0 0 0 0 0,1 0 0 0 0,-1 0 0 0 0,1-1 0 0 0,-1 1 0 0 0,1 0 0 0 0,-1 0 0 0 0,0 0 0 0 0,1-1 0 0 0,-1 1 0 0 0,0 0 0 0 0,1 0 0 0 0,-1-1 0 0 0,0 1 0 0 0,1 0 0 0 0,-1-1 0 0 0,0 1 0 0 0,1 0 0 0 0,-1-1 0 0 0,0 1 0 0 0,0 0 0 0 0,0-1 0 0 0,1 1 0 0 0,-1-1 0 0 0,0 1 0 0 0,0-1 0 0 0,0 1 0 0 0,0 0 0 0 0,0-1 0 0 0,0 1 0 0 0,0-1 0 0 0,0 1 0 0 0,0-1 0 0 0,0 1 0 0 0,0-1 0 0 0,0 1 0 0 0,0 0 0 0 0,0-1 0 0 0,0 1 0 0 0,0-1 0 0 0,-1 1 0 0 0,1 0 0 0 0,0-1 0 0 0,0 1 0 0 0,0-1 0 0 0,-1 1 0 0 0,1 0 0 0 0,-2-3 0 0 0,0 0 0 0 0,0 0 0 0 0,0 0 0 0 0,0 0 0 0 0,0 1 0 0 0,-1-1 0 0 0,-56-53-68 0 0,-18-10 68 0 0,-69-48-126 0 0,0-1 56 0 0,-79-86 70 0 0,196 174 0 0 0,23 21 0 0 0,6 6 0 0 0,0 0 0 0 0,0 0 0 0 0,0 0 0 0 0,0 0 0 0 0,0 0 0 0 0,0 0 0 0 0,0 0 0 0 0,0 0 0 0 0,0 0 0 0 0,0 0 0 0 0,0 0 0 0 0,-1 0 0 0 0,1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0,1 0 0 0 0,-1 0 0 0 0,6 2 0 0 0,0 0 0 0 0,1 1 0 0 0,-1 0 0 0 0,0 0 0 0 0,1 1 0 0 0,1 1 0 0 0,122 70 0 0 0,-42-24 0 0 0,2-3 0 0 0,237 101 0 0 0,-223-102 0 0 0,55 35 0 0 0,-148-75 0 0 0,1-1 0 0 0,0 0 0 0 0,0-1 0 0 0,1 0 0 0 0,-1-1 0 0 0,11 2 0 0 0,-22-6 0 0 0,-1 0 0 0 0,1 0 0 0 0,0 1 0 0 0,0-1 0 0 0,-1 0 0 0 0,1 0 0 0 0,0 0 0 0 0,0 0 0 0 0,-1 0 0 0 0,1 0 0 0 0,0 0 0 0 0,0 0 0 0 0,-1 0 0 0 0,1 0 0 0 0,0-1 0 0 0,0 1 0 0 0,-1 0 0 0 0,1-1 0 0 0,0 1 0 0 0,-1 0 0 0 0,1-1 0 0 0,-1 0 0 0 0,0 0 0 0 0,0 0 0 0 0,1 1 0 0 0,-1-1 0 0 0,0 0 0 0 0,0 0 0 0 0,0 0 0 0 0,0 0 0 0 0,0 1 0 0 0,-1-1 0 0 0,1 0 0 0 0,0 0 0 0 0,0 0 0 0 0,0 0 0 0 0,-1 1 0 0 0,1-1 0 0 0,0 0 0 0 0,-1 0 0 0 0,1 1 0 0 0,-1-1 0 0 0,1 0 0 0 0,-14-20 0 0 0,-10-6 0 0 0,-2 1 0 0 0,0 1 0 0 0,-12-7 0 0 0,27 23 0 0 0,-126-100-25 0 0,51 42-14 0 0,-7-11 39 0 0,69 56 0 0 0,-25-24 0 0 0,42 38 0 0 0,0 0 0 0 0,0 0 0 0 0,1-1 0 0 0,0 1 0 0 0,1-2 0 0 0,-6-11 0 0 0,11 20 0 0 0,-1 0 0 0 0,1 0 0 0 0,-1 0 0 0 0,1 0 0 0 0,-1 0 0 0 0,1 0 0 0 0,0 0 0 0 0,0 0 0 0 0,0 0 0 0 0,-1 0 0 0 0,1 0 0 0 0,0 0 0 0 0,0-1 0 0 0,1 1 0 0 0,0-1 0 0 0,-1 1 0 0 0,1 0 0 0 0,0-1 0 0 0,-1 1 0 0 0,1 0 0 0 0,0 0 0 0 0,0 0 0 0 0,0 0 0 0 0,0 0 0 0 0,0 0 0 0 0,0 0 0 0 0,1 0 0 0 0,-1 0 0 0 0,0 0 0 0 0,0 0 0 0 0,1 1 0 0 0,-1-1 0 0 0,0 1 0 0 0,3-2 0 0 0,0 0 0 0 0,0 1 0 0 0,1 0 0 0 0,-1-1 0 0 0,0 2 0 0 0,2-1 0 0 0,8 0 0 0 0,-1 1 0 0 0,0 1 0 0 0,0 0 0 0 0,0 1 0 0 0,0 1 0 0 0,9 2 0 0 0,-11-3 0 0 0,36 11 12 0 0,0 1 0 0 0,0 2 0 0 0,17 10-12 0 0,130 71 36 0 0,-137-68-36 0 0,0-2 0 0 0,1-3 0 0 0,31 7 0 0 0,-36-13 0 0 0,-53-18 0 0 0,1 0 0 0 0,-1 1 0 0 0,0-1 0 0 0,1 0 0 0 0,-1 0 0 0 0,1 1 0 0 0,-1-1 0 0 0,1 0 0 0 0,-1 0 0 0 0,1 0 0 0 0,0 0 0 0 0,-1 0 0 0 0,1 0 0 0 0,-1 0 0 0 0,1 0 0 0 0,-1 0 0 0 0,1 0 0 0 0,-1 0 0 0 0,1 0 0 0 0,-1 0 0 0 0,1-1 0 0 0,-1 1 0 0 0,1 0 0 0 0,-1-1 0 0 0,0 0 0 0 0,0 0 0 0 0,0 0 0 0 0,0 0 0 0 0,0 0 0 0 0,0 1 0 0 0,0-1 0 0 0,-1 0 0 0 0,1 0 0 0 0,0 0 0 0 0,0 0 0 0 0,-1 0 0 0 0,1 0 0 0 0,-1 1 0 0 0,0-2 0 0 0,-9-17 0 0 0,-6-3 0 0 0,-7-8 0 0 0,4 7 0 0 0,-1-5 0 0 0,9 12 0 0 0,-34-54 0 0 0,38 57 0 0 0,1 1 0 0 0,0-2 0 0 0,0 1 0 0 0,-1-10 0 0 0,3 12 0 0 0,2 0 0 0 0,-1-1 0 0 0,1 1 0 0 0,1-1 0 0 0,0 1 0 0 0,1-5 0 0 0,0 15 0 0 0,0-1 0 0 0,0 1 0 0 0,0-1 0 0 0,1 1 0 0 0,-1 0 0 0 0,0-1 0 0 0,1 1 0 0 0,-1 0 0 0 0,1-1 0 0 0,0 0 0 0 0,0 0 1 0 0,1 0 0 0 0,-1 0-1 0 0,0 1 1 0 0,1-1 0 0 0,0 0 0 0 0,-1 1-1 0 0,1-1 1 0 0,0 1 0 0 0,0-1 0 0 0,0 1-1 0 0,0 0 1 0 0,1-1-1 0 0,2 1 3 0 0,-1-1 1 0 0,0 1-1 0 0,0 0 0 0 0,1 0 1 0 0,-1 0-1 0 0,3 0-3 0 0,9 0 11 0 0,-1 1 1 0 0,0 1-1 0 0,10 1-11 0 0,-16-1 1 0 0,35 3-1 0 0,-1 2 0 0 0,0 1 0 0 0,23 9 0 0 0,12 11 91 0 0,61 29-91 0 0,-32-2 54 0 0,-16-7-55 0 0,71 25 1 0 0,-149-67 0 0 0,0 0 0 0 0,0-1 0 0 0,4 1 0 0 0,-16-5 0 0 0,0 1 0 0 0,0-1 0 0 0,0 0 0 0 0,0 0 0 0 0,0 0 0 0 0,0 1 0 0 0,1-1 0 0 0,-1 0 0 0 0,0 0 0 0 0,0 0 0 0 0,0-1 0 0 0,1 1 0 0 0,-2-1 0 0 0,0 1 0 0 0,0-1 0 0 0,0 1 0 0 0,0-1 0 0 0,0 0 0 0 0,0 1 0 0 0,0-1 0 0 0,0 1 0 0 0,-1-1 0 0 0,1 0 0 0 0,0 1 0 0 0,0-1 0 0 0,-1 1 0 0 0,1-1 0 0 0,0 1 0 0 0,-1-1 0 0 0,1 1 0 0 0,0-1 0 0 0,-1 1 0 0 0,1-1 0 0 0,-1 1 0 0 0,1 0 0 0 0,-1-1 0 0 0,-14-13 0 0 0,-35-27 0 0 0,-22-18 0 0 0,55 43 0 0 0,1 0 0 0 0,1-1 0 0 0,-2-3 0 0 0,-7-13 0 0 0,6 8 0 0 0,-3-1 0 0 0,16 20 0 0 0,0 0 0 0 0,0 1 0 0 0,0-1 0 0 0,0-1 0 0 0,1 1 0 0 0,0-1 0 0 0,1 1 0 0 0,-1-2 0 0 0,0-4 11 0 0,3 9 42 0 0,5 4 11 0 0,5 1-54 0 0,0 1 1 0 0,0-1-1 0 0,0 1 0 0 0,-1 1 0 0 0,1 0 0 0 0,3 2-10 0 0,19 13 55 0 0,0 1-55 0 0,5 3 12 0 0,3 0-12 0 0,1-3 0 0 0,4 1 0 0 0,85 31 0 0 0,-19-8 0 0 0,170 76 118 0 0,-252-107-120 0 0,3 1 30 0 0,0-2 0 0 0,1-1 0 0 0,25 6-28 0 0,-47-15 6 0 0,0-1-1 0 0,9 0-5 0 0,-19-1 2 0 0,0 0-1 0 0,0 0 1 0 0,1 0-1 0 0,-1 0 1 0 0,0 0 0 0 0,0 0-1 0 0,0 0 1 0 0,1 0 0 0 0,-1 0-1 0 0,0 0 1 0 0,0 0 0 0 0,0 0-1 0 0,1 0 1 0 0,-1 0 0 0 0,0 0-1 0 0,0 0 1 0 0,0 0-1 0 0,0 0 1 0 0,1 0 0 0 0,-1-1-1 0 0,0 1 1 0 0,0 0 0 0 0,0 0-1 0 0,0 0 1 0 0,0 0 0 0 0,1 0-2 0 0,0-2 0 0 0,0 1 1 0 0,0 0 0 0 0,0 0 0 0 0,0-1 0 0 0,-1 1 0 0 0,1 0-1 0 0,0-1 1 0 0,-1 1 0 0 0,1-1 0 0 0,0 1 0 0 0,-1-1 0 0 0,0 1-1 0 0,1-1 1 0 0,-1 1 0 0 0,0-1 0 0 0,0 0-1 0 0,0-1 0 0 0,0 0-1 0 0,0 0 1 0 0,-1 0 0 0 0,1 0-1 0 0,-1 0 1 0 0,0 1 0 0 0,0-1 0 0 0,0 0-1 0 0,-1-2 1 0 0,-7-11 0 0 0,-1 1 0 0 0,0 0 0 0 0,-1 1 0 0 0,-1 0 0 0 0,-4-4 0 0 0,-6-7 0 0 0,-7-9 0 0 0,-59-73 0 0 0,83 99 0 0 0,0 0 0 0 0,0 0 0 0 0,1-1 0 0 0,0 1 0 0 0,-1-5 0 0 0,3 8 0 0 0,0 0 0 0 0,1 0 0 0 0,-1-1 0 0 0,1 1 0 0 0,1-1 0 0 0,-1 1 0 0 0,1-1 0 0 0,0 1 0 0 0,0-5 0 0 0,1 9 0 0 0,-1-1 0 0 0,0 1 0 0 0,1-1 0 0 0,-1 1 0 0 0,0-1 0 0 0,1 1 0 0 0,0-1 0 0 0,-1 1 0 0 0,1 0 0 0 0,0-1 0 0 0,0 1 0 0 0,0 0 0 0 0,0 0 0 0 0,0 0 0 0 0,0 0 0 0 0,0-1 0 0 0,0 1 0 0 0,1 0 0 0 0,0 0 0 0 0,0-1 0 0 0,0 1 0 0 0,1 0 0 0 0,-1 0 0 0 0,1 0 0 0 0,-1 0 0 0 0,1 1 0 0 0,-1-1 0 0 0,1 1 0 0 0,1-1 0 0 0,3 0 0 0 0,0 1 0 0 0,0 0 0 0 0,0 1 0 0 0,0-1 0 0 0,0 1 0 0 0,0 0 0 0 0,5 2 0 0 0,23 7 0 0 0,314 80 0 0 0,-305-80 0 0 0,0 1 0 0 0,-1 3 0 0 0,2 3 0 0 0,184 81 0 0 0,-148-65 0 0 0,2-3 0 0 0,32 4 0 0 0,-78-24 0 0 0,32 4 0 0 0,-48-11 0 0 0,0 0 0 0 0,1-2 0 0 0,-1-1 0 0 0,1 0 0 0 0,-18-1 0 0 0,0 1 0 0 0,0-1 0 0 0,0 0 0 0 0,1 0 0 0 0,-1 0 0 0 0,0 0 0 0 0,0-1 0 0 0,-1 1 0 0 0,1-1 0 0 0,0 0 0 0 0,1-1 0 0 0,-3 1 0 0 0,0 1 0 0 0,-1-1 0 0 0,1 1 0 0 0,-1-1 0 0 0,1 1 0 0 0,-1-1 0 0 0,1 0 0 0 0,-1 1 0 0 0,0-1 0 0 0,0 0 0 0 0,0 0 0 0 0,0 0 0 0 0,0 0 0 0 0,0 0 0 0 0,-1 0 0 0 0,1 0 0 0 0,-1-1 0 0 0,0 1 0 0 0,1 0 0 0 0,-1 0 0 0 0,0 0 0 0 0,0-3 0 0 0,-1-2 0 0 0,0 0 0 0 0,0 1 0 0 0,-1-1 0 0 0,0 0 0 0 0,0 0 0 0 0,-1 1 0 0 0,0-3 0 0 0,-9-14 0 0 0,-5-8 0 0 0,14 26 0 0 0,-36-59 0 0 0,12 20 0 0 0,-4-12 0 0 0,24 41 0 0 0,0 0 0 0 0,1 0 0 0 0,1-1 0 0 0,0 0 0 0 0,-2-14 0 0 0,7 26 0 0 0,-1 1 0 0 0,1 0 0 0 0,0-1 0 0 0,0 1 0 0 0,0 0 0 0 0,0-1 0 0 0,1 1 0 0 0,-1 0 0 0 0,1-1 0 0 0,0 1 0 0 0,1-3 0 0 0,-1 4 0 0 0,0 1 0 0 0,0-1 0 0 0,0 0 0 0 0,0 0 0 0 0,0 1 0 0 0,1-1 0 0 0,-1 1 0 0 0,0-1 0 0 0,1 1 0 0 0,-1-1 0 0 0,1 1 0 0 0,0 0 0 0 0,-1 0 0 0 0,1 0 0 0 0,0 0 0 0 0,0 0 0 0 0,0 0 0 0 0,0 0 0 0 0,1 0 0 0 0,5-1 0 0 0,-1 1 0 0 0,1 0 0 0 0,0 0 0 0 0,-1 0 0 0 0,1 1 0 0 0,0 0 0 0 0,-1 1 0 0 0,1 0 0 0 0,0 0 0 0 0,2 1 0 0 0,16 4 0 0 0,-1 2 0 0 0,9 4 0 0 0,-26-9 0 0 0,28 11-8 0 0,-1 2 0 0 0,9 6 8 0 0,66 41-31 0 0,1 1 14 0 0,73 36 81 0 0,36 6-64 0 0,-141-70 0 0 0,43 23 0 0 0,30 13 0 0 0,-134-64 0 0 0,0-1 0 0 0,1-1 0 0 0,-1-1 0 0 0,1-1 0 0 0,0 0 0 0 0,6-1 0 0 0,-20-3 0 0 0,0 0 0 0 0,0 0 0 0 0,0 0 0 0 0,0-1 0 0 0,0 1 0 0 0,0-1 0 0 0,0 0 0 0 0,-1-1 0 0 0,1 1 0 0 0,2-2 0 0 0,-4 2 0 0 0,-1 0 0 0 0,1-1 0 0 0,-1 1 0 0 0,0 0 0 0 0,1-1 0 0 0,-1 0 0 0 0,0 0 0 0 0,0 1 0 0 0,0-1 0 0 0,0 0 0 0 0,-1-1 0 0 0,1 1 0 0 0,0 0 0 0 0,-1 0 0 0 0,1-1 0 0 0,-1 1 0 0 0,0-1 0 0 0,0 1 0 0 0,0-2 0 0 0,1-4 0 0 0,-1 0 0 0 0,1 0 0 0 0,-2 0 0 0 0,1 0 0 0 0,-1 0 0 0 0,-1 0 0 0 0,1 0 0 0 0,-1 0 0 0 0,-1 0 0 0 0,0-3 0 0 0,-6-16 0 0 0,0 0 0 0 0,-6-8 0 0 0,12 29 0 0 0,-43-96-103 0 0,23 54-17 0 0,2-1-1 0 0,-1-10 121 0 0,19 53-33 0 0,0-1-1 0 0,1 0 0 0 0,-1 1 0 0 0,1-1 1 0 0,1 0-1 0 0,0-7 34 0 0,0 13 0 0 0,0-1-1 0 0,0 1 1 0 0,0-1 0 0 0,0 1 0 0 0,0 0-1 0 0,1-1 1 0 0,-1 1 0 0 0,1 0 0 0 0,-1-1 0 0 0,1 1-1 0 0,-1 0 1 0 0,1-1 0 0 0,0 1 0 0 0,-1 0-1 0 0,1 0 1 0 0,0 0 0 0 0,0 0 0 0 0,0 0 0 0 0,0 0-1 0 0,0 0 1 0 0,0 0 0 0 0,0 0 0 0 0,1 0-1 0 0,-1 1 1 0 0,0-1 0 0 0,0 0 0 0 0,1 1-1 0 0,-1-1 1 0 0,0 1 0 0 0,1-1 0 0 0,-1 1 0 0 0,0 0-1 0 0,1-1 1 0 0,-1 1 0 0 0,1 0 0 0 0,-1 0 0 0 0,16 0-17 0 0,-1 1 0 0 0,0 1 0 0 0,1 1 0 0 0,7 2 17 0 0,7 0-50 0 0,4 3-58 0 0,-1 1 0 0 0,24 9 108 0 0,3 2-112 0 0,12 2-88 0 0,46 23 200 0 0,-82-30-16 0 0,10 4-5 0 0,0 3 0 0 0,-2 1-1 0 0,4 5 22 0 0,-26-13 0 0 0,9 6 0 0 0,16 7 0 0 0,7 4-16 0 0,-53-31-17 0 0,-3-4-8 0 0,-31-40-58 0 0,-2 1 0 0 0,-33-30 99 0 0,-6-2-48 0 0,-3 4 0 0 0,-75-53 48 0 0,127 104 15 0 0,11 9-2 0 0,0 0 0 0 0,-1 1 0 0 0,-5-3-13 0 0,16 11-59 0 0,6 5-16 0 0,108 127 57 0 0,85 107 74 0 0,-154-181-19 0 0,35 48-84 0 0,4 18 47 0 0,-80-122-1 0 0,5 8-11 0 0,-1 1-1 0 0,1 1 0 0 0,1 5 13 0 0,-6-13-2 0 0,0 0 1 0 0,0 0 0 0 0,0 0-1 0 0,-1 0 1 0 0,1 0 0 0 0,-1 0-1 0 0,0 0 1 0 0,0 1 0 0 0,0-1-1 0 0,0 0 1 0 0,-1 0-1 0 0,1 0 1 0 0,-1 0 0 0 0,1 0-1 0 0,-2 1 2 0 0,2-2 0 0 0,-1-1 0 0 0,0 1 0 0 0,0-1 0 0 0,0 1 0 0 0,0-1 0 0 0,0 0 0 0 0,0 1 0 0 0,-1-1 0 0 0,1 0 0 0 0,0 0 0 0 0,-1 0 0 0 0,1 0 0 0 0,-1 0 0 0 0,1 0 0 0 0,-1 0 0 0 0,1-1 0 0 0,-1 1 0 0 0,0 0 0 0 0,1-1 0 0 0,-1 1 0 0 0,0-1 0 0 0,1 0 0 0 0,-1 0 0 0 0,0 1 0 0 0,0-1 0 0 0,-1 0 0 0 0,-6-1 0 0 0,-1 1 0 0 0,1-1 0 0 0,-1 0 0 0 0,-3-2 0 0 0,11 3 0 0 0,-47-12 0 0 0,0-1 0 0 0,-39-18 0 0 0,33 11 0 0 0,-53-12 0 0 0,-79-10 0 0 0,173 39-5 0 0,0 0 0 0 0,0 2-1 0 0,0-1 1 0 0,0 2 0 0 0,-1 0-1 0 0,-11 1 6 0 0,22 0-2 0 0,-1-1 0 0 0,1 1 0 0 0,-1 1-1 0 0,1-1 1 0 0,0 1 0 0 0,-1-1 0 0 0,1 1 0 0 0,0 0-1 0 0,0 1 1 0 0,-2 1 2 0 0,4-2 0 0 0,0 0-1 0 0,-1 0 0 0 0,1 0 1 0 0,0 0-1 0 0,0 0 1 0 0,1 1-1 0 0,-1-1 0 0 0,0 1 1 0 0,1 0-1 0 0,-1 0 0 0 0,1-1 1 0 0,0 1-1 0 0,0 0 1 0 0,0 0-1 0 0,1 0 0 0 0,-1 2 1 0 0,0 1 0 0 0,0-1 0 0 0,1 1 0 0 0,0 0 0 0 0,0 0 0 0 0,1-1 0 0 0,0 1 0 0 0,1 4 0 0 0,2 7 0 0 0,6 14 0 0 0,-8-27 0 0 0,11 30 18 0 0,18 31-18 0 0,-10-22 36 0 0,80 153 59 0 0,-95-185-96 0 0,8 15 21 0 0,-2 0 0 0 0,-1 0 0 0 0,6 21-20 0 0,-15-41 0 0 0,-1-1 0 0 0,0 0 0 0 0,0 1 0 0 0,-1-1 0 0 0,1 1 0 0 0,-1-1 0 0 0,0 1 0 0 0,-1-1 0 0 0,0 5 0 0 0,1-7 0 0 0,-1 0 0 0 0,0 0 0 0 0,0 0 0 0 0,0 0 0 0 0,-1 0 0 0 0,1 0 0 0 0,-1 0 0 0 0,1-1 0 0 0,-1 1 0 0 0,0 0 0 0 0,0-1 0 0 0,0 0 0 0 0,-1 1 0 0 0,1-1 0 0 0,0 0 0 0 0,-3 2 0 0 0,-1-1 0 0 0,0 1 0 0 0,-1-1 0 0 0,1 0 0 0 0,-1-1 0 0 0,1 1 0 0 0,-1-2 0 0 0,0 1 0 0 0,0-1 0 0 0,0 1 0 0 0,0-2 0 0 0,-4 1 0 0 0,-8-1 0 0 0,0 0 0 0 0,0-1 0 0 0,-13-4 0 0 0,5 0 0 0 0,0-1 0 0 0,1-1 0 0 0,0-2 0 0 0,-20-9 0 0 0,-97-52 0 0 0,45 20 0 0 0,35 21 0 0 0,-1 3 0 0 0,-11 0 0 0 0,69 23 0 0 0,-1 1 0 0 0,0 0 0 0 0,0 1 0 0 0,1 0 0 0 0,-1 0 0 0 0,0 0 0 0 0,0 1 0 0 0,0 0 0 0 0,0 0 0 0 0,-2 1 0 0 0,9-1 0 0 0,-1 0 0 0 0,1 0 0 0 0,-1 0 0 0 0,1 0 0 0 0,0 0 0 0 0,-1 0 0 0 0,1 0 0 0 0,-1 0 0 0 0,1 1 0 0 0,0-1 0 0 0,-1 0 0 0 0,1 0 0 0 0,0 0 0 0 0,-1 1 0 0 0,1-1 0 0 0,0 0 0 0 0,-1 0 0 0 0,1 1 0 0 0,0-1 0 0 0,-1 0 0 0 0,1 1 0 0 0,0-1 0 0 0,0 0 0 0 0,-1 1 0 0 0,1-1 0 0 0,0 1 0 0 0,0-1 0 0 0,0 0 0 0 0,0 1 0 0 0,0 1 0 0 0,0-1 0 0 0,0 1 0 0 0,1-1 0 0 0,-1 1 0 0 0,1-1 0 0 0,-1 1 0 0 0,1-1 0 0 0,0 1 0 0 0,-1-1 0 0 0,1 0 0 0 0,0 1 0 0 0,0-1 0 0 0,0 0 0 0 0,16 19 0 0 0,9 5 35 0 0,1-2-1 0 0,20 13-34 0 0,-32-25 3 0 0,70 56 129 0 0,-2 4-132 0 0,-83-71 1 0 0,45 41 64 0 0,14 19-65 0 0,-58-59 0 0 0,0 0 1 0 0,0 0 0 0 0,0 0 0 0 0,0 0-1 0 0,-1 0 1 0 0,1 0 0 0 0,0 0 0 0 0,-1 0-1 0 0,1 0 1 0 0,-1 0 0 0 0,1 0 0 0 0,-1 1 0 0 0,1-1-1 0 0,-1 1 0 0 0,0-2 0 0 0,0 0 0 0 0,-1 1 0 0 0,1-1 0 0 0,-1 1 0 0 0,1-1 0 0 0,0 0 0 0 0,-1 1 0 0 0,1-1 0 0 0,-1 0 0 0 0,1 1 0 0 0,-1-1 0 0 0,1 0 0 0 0,-1 0 0 0 0,1 1 0 0 0,-1-1 0 0 0,1 0 0 0 0,-1 0 1 0 0,1 0-1 0 0,-1 0 0 0 0,1 0 0 0 0,-1 0 0 0 0,1 0 0 0 0,-1 0 0 0 0,1 0 0 0 0,-1 0 0 0 0,1 0 0 0 0,-1 0 0 0 0,0 0 0 0 0,1 0 0 0 0,-4-1-3 0 0,1 1 1 0 0,0-1-1 0 0,-1 1 1 0 0,1-1-1 0 0,-2-1 3 0 0,-31-15-58 0 0,-18-11 58 0 0,41 22-2 0 0,-80-46 2 0 0,-54-27 0 0 0,99 54 0 0 0,-33-24 0 0 0,55 31 0 0 0,-3 1 0 0 0,29 17 0 0 0,-1-1 0 0 0,1 1 0 0 0,-1-1 0 0 0,0 1 0 0 0,1-1 0 0 0,-1 1 0 0 0,0 0 0 0 0,1-1 0 0 0,-1 1 0 0 0,0 0 0 0 0,0 0 0 0 0,1 0 0 0 0,-1 0 0 0 0,0-1 0 0 0,0 1 0 0 0,4 5 0 0 0,1 0 0 0 0,1 0 0 0 0,-1-1 0 0 0,1 0 0 0 0,3 3 0 0 0,0 0 0 0 0,174 141 102 0 0,-54-39-42 0 0,-89-74-54 0 0,-1-2 21 0 0,-3 3 0 0 0,28 34-27 0 0,-57-63 1 0 0,0 1 0 0 0,0-1 0 0 0,-1 1 0 0 0,0 0 1 0 0,-1 1-1 0 0,0-1 0 0 0,0 1 0 0 0,-1-1 0 0 0,2 8-1 0 0,-4-14 0 0 0,-1 1 0 0 0,1-1 0 0 0,-1 0 0 0 0,0 0 0 0 0,0 0 0 0 0,0 0 0 0 0,0 1 0 0 0,-1 0 0 0 0,1-1-1 0 0,0 0-1 0 0,-1 0 0 0 0,0-1 1 0 0,1 1-1 0 0,-1 0 0 0 0,0-1 0 0 0,0 1 1 0 0,0 0-1 0 0,0-1 0 0 0,0 1 1 0 0,0-1-1 0 0,-1 0 0 0 0,1 1 1 0 0,0-1-1 0 0,-1 0 0 0 0,1 0 1 0 0,-1 0-1 0 0,1 0 0 0 0,-1 0 0 0 0,0 0 1 0 0,1 0-1 0 0,-1-1 0 0 0,0 1 1 0 0,0 0-1 0 0,1-1 0 0 0,-2 0 2 0 0,-1 1-4 0 0,0 0 0 0 0,0-1 0 0 0,-1 1 0 0 0,1-1 0 0 0,0-1 0 0 0,0 1 0 0 0,-1 0 0 0 0,1-1 0 0 0,0 0 0 0 0,0 0 0 0 0,-1-1 4 0 0,-49-16 0 0 0,-53-17 0 0 0,106 34 0 0 0,0 1 0 0 0,1 0 0 0 0,-1 0 0 0 0,0-1 0 0 0,1 1 0 0 0,-1 0 0 0 0,0 0 0 0 0,0 0 0 0 0,1 0 0 0 0,-1 0 0 0 0,0 0 0 0 0,0 0 0 0 0,0 0 0 0 0,1 0 0 0 0,-1 0 0 0 0,0 0 0 0 0,0 1 0 0 0,1-1 0 0 0,-1 0 0 0 0,0 1 0 0 0,1 0 0 0 0,-1-1 0 0 0,1 1 0 0 0,-1 0 0 0 0,1 0 0 0 0,0 0 0 0 0,-1-1 0 0 0,1 1 0 0 0,0 0 0 0 0,0 0 0 0 0,-1 0 0 0 0,1 0 0 0 0,0 0 0 0 0,0 0 0 0 0,0 0 0 0 0,0-1 0 0 0,0 1 0 0 0,0 0 0 0 0,0 0 0 0 0,1 1 0 0 0,-1 1 0 0 0,1 1 0 0 0,0 0 0 0 0,0 0 0 0 0,0-1 0 0 0,0 1 0 0 0,3 5 8 0 0,0-1 0 0 0,1 0 0 0 0,0 0 0 0 0,0 0 0 0 0,1 0-8 0 0,32 37 69 0 0,-16-21-44 0 0,92 99 120 0 0,-51-59-16 0 0,10 20-129 0 0,13 29 0 0 0,-71-90 0 0 0,-1 0 0 0 0,-1 0 0 0 0,-1 2 0 0 0,1 4 0 0 0,-10-21 4 0 0,0 0 0 0 0,-1 0 1 0 0,0 0-1 0 0,0 1 0 0 0,-1-1 0 0 0,0 0 0 0 0,-1 1 0 0 0,0 6-4 0 0,0-12 1 0 0,0 0 1 0 0,-1 0-1 0 0,1-1 0 0 0,-1 1 0 0 0,1 0 1 0 0,-1 0-1 0 0,0 0 0 0 0,0 0 0 0 0,0-1 1 0 0,-1 1-1 0 0,1 0 0 0 0,0-1 0 0 0,-1 1 1 0 0,0-1-1 0 0,0 0 0 0 0,0 1 0 0 0,0-1 1 0 0,0 0-1 0 0,0 0 0 0 0,0 0 0 0 0,-1-1 1 0 0,1 1-1 0 0,-1 0 0 0 0,1-1 0 0 0,-4 2-1 0 0,3-2 0 0 0,-1 0 0 0 0,0 0 0 0 0,0-1 0 0 0,0 1 0 0 0,0-1 0 0 0,0 0 1 0 0,-1 0-1 0 0,1 0 0 0 0,0 0 0 0 0,0-1 0 0 0,-3 0 0 0 0,-10-3 18 0 0,1-1 1 0 0,-5-2-19 0 0,5 1 29 0 0,-52-18 82 0 0,1-3-1 0 0,-8-7-110 0 0,64 29 21 0 0,-10-6 12 0 0,1 2 0 0 0,-1 1-1 0 0,0 0 1 0 0,-2 1-33 0 0,7 4 12 0 0,16 2-11 0 0,0 1 0 0 0,0 0-1 0 0,0 0 1 0 0,0 0 0 0 0,0 0 0 0 0,-1 0-1 0 0,1 0 1 0 0,0 0 0 0 0,0 0-1 0 0,0 0 1 0 0,0 0 0 0 0,0 0 0 0 0,0 0-1 0 0,0 0 1 0 0,0 0 0 0 0,-1 0-1 0 0,1 0 1 0 0,0 0 0 0 0,0 0 0 0 0,0 0-1 0 0,0 0 1 0 0,0 0 0 0 0,0 0-1 0 0,0 0 1 0 0,0 0 0 0 0,-1 0 0 0 0,1 0-1 0 0,0 0 1 0 0,0 1 0 0 0,0-1-1 0 0,0 0 1 0 0,0 0 0 0 0,0 0 0 0 0,0 0-1 0 0,0 0 1 0 0,0 0 0 0 0,0 0-1 0 0,0 0 1 0 0,0 0 0 0 0,0 0 0 0 0,0 0-1 0 0,-1 1 1 0 0,1-1 0 0 0,0 0 0 0 0,0 0-1 0 0,0 0 1 0 0,0 0 0 0 0,0 0-1 0 0,0 0 1 0 0,0 0 0 0 0,0 0 0 0 0,0 1-1 0 0,0-1 1 0 0,0 0 0 0 0,0 0-1 0 0,0 0 1 0 0,0 0 0 0 0,0 0 0 0 0,1 0-1 0 0,-1 0 1 0 0,0 0 0 0 0,0 0-1 0 0,0 1 1 0 0,0-1 0 0 0,0 0 0 0 0,0 0-1 0 0,0 0 0 0 0,0 7 2 0 0,1 0-1 0 0,0-1 0 0 0,0 1 1 0 0,1 0-1 0 0,0-1 1 0 0,0 1-1 0 0,1-1 0 0 0,-1 1 1 0 0,2 1-2 0 0,9 16 2 0 0,13 17-2 0 0,-12-19 8 0 0,19 33 56 0 0,9 24-64 0 0,-23-45 39 0 0,-10-18-31 0 0,0 0-1 0 0,0 5-7 0 0,-7-16 0 0 0,0 0 0 0 0,0 0 0 0 0,-1 0 0 0 0,0 0 0 0 0,0 0 0 0 0,0 0 0 0 0,-1 0-1 0 0,0 0 1 0 0,0 0 0 0 0,0 2 0 0 0,0-5 0 0 0,0-1 0 0 0,-1 1 0 0 0,1-1 0 0 0,-1 1 0 0 0,1 0 0 0 0,-1-1 0 0 0,1 1 0 0 0,-1-1 0 0 0,0 1 0 0 0,0 0 0 0 0,-1 0 0 0 0,0 0 0 0 0,0-1 0 0 0,0 1 0 0 0,0 0 0 0 0,0-1 0 0 0,0 1 0 0 0,0-1 0 0 0,0 0 0 0 0,-1 0 0 0 0,1 0 0 0 0,0 0 0 0 0,-1 0 0 0 0,1 0 0 0 0,-3 0 0 0 0,-5 1 0 0 0,0 0 0 0 0,0-1 0 0 0,-4 0 0 0 0,-28 0 0 0 0,-39-4 0 0 0,26 0 0 0 0,-4-1 4 0 0,-54-10-4 0 0,-56-19 59 0 0,93 17-39 0 0,49 10 8 0 0,-38-6-3 0 0,53 11-25 0 0,0 0 0 0 0,0 0 0 0 0,-1 1 0 0 0,-4 1 0 0 0,-3 1 22 0 0,-1 1-1 0 0,1 1 0 0 0,-10 3-21 0 0,16 0 11 0 0,13-6-6 0 0,0-1-1 0 0,0 1 1 0 0,0 0 0 0 0,0 0 0 0 0,0 0-1 0 0,0 0 1 0 0,0 0 0 0 0,0 0 0 0 0,0 2-5 0 0,0-1 1 0 0,0 0 1 0 0,0 0-1 0 0,0 0 1 0 0,1 0 0 0 0,-1 1-1 0 0,1-1 1 0 0,-1 0-1 0 0,1 1 1 0 0,0-1 0 0 0,0 0-1 0 0,0 1 1 0 0,0-1-1 0 0,0 0 1 0 0,1 0 0 0 0,-1 1-1 0 0,1-1 1 0 0,-1 0-1 0 0,1 0 1 0 0,0 1-1 0 0,0-1 1 0 0,1 1-2 0 0,3 7 18 0 0,0-1 0 0 0,1 0 0 0 0,1 0 0 0 0,1 1-18 0 0,3 5 31 0 0,-1 0-21 0 0,-2 2-10 0 0,-4-1 0 0 0,-4-14 0 0 0,0 0 0 0 0,0-1 0 0 0,0 1 0 0 0,0-1 0 0 0,-1 1 0 0 0,1 0 0 0 0,0-1 0 0 0,-1 1 0 0 0,1-1 0 0 0,-2 2 0 0 0,1-1 0 0 0,-1 1 0 0 0,1-1 0 0 0,-1 0 0 0 0,0 0 0 0 0,1 1 0 0 0,-1-1 0 0 0,0-1 0 0 0,-1 1 0 0 0,1 0 0 0 0,0 0 0 0 0,0-1 0 0 0,-1 1 0 0 0,1-1 0 0 0,-1 0 0 0 0,1 0 0 0 0,-2 1 0 0 0,-6 1 0 0 0,0 0 0 0 0,-1 0 0 0 0,-9 1 0 0 0,1-1 0 0 0,0-1 0 0 0,0-1 0 0 0,-18-2 0 0 0,-57-7 0 0 0,40 3 0 0 0,-56-7 19 0 0,58 4 3 0 0,-1 3 1 0 0,-44 2-23 0 0,86 4 0 0 0,-1 0 0 0 0,1 0 0 0 0,-11 4 0 0 0,17-4 0 0 0,0 1 0 0 0,1-1 0 0 0,-1 1 0 0 0,0 0 0 0 0,1 1 0 0 0,-1-1 0 0 0,1 1 0 0 0,0 0 0 0 0,-4 3 0 0 0,-3 6 11 0 0,5 1 13 0 0,0 0 0 0 0,0 1-24 0 0,0-1 5 0 0,-10 30-5 0 0,14-39 0 0 0,0 1 0 0 0,1-1 0 0 0,-2 0 0 0 0,0 3 0 0 0,0-3 0 0 0,0 0 0 0 0,1 0 0 0 0,-1-1 0 0 0,-1 1 0 0 0,1-1 0 0 0,0 0 0 0 0,-1 0 0 0 0,0 0 0 0 0,0 0 0 0 0,1-1 0 0 0,-2 1 0 0 0,1-1 0 0 0,0 0 0 0 0,0 0 0 0 0,-2-1 0 0 0,-9 4 0 0 0,-1 0 0 0 0,0-2 0 0 0,-11 1 0 0 0,26-4 0 0 0,-29 4 0 0 0,0-1 0 0 0,0-2 0 0 0,-1-2 0 0 0,-90-6 0 0 0,104 6 0 0 0,-59-8 0 0 0,-43-12 0 0 0,49 8 0 0 0,45 8 0 0 0,-100-15 0 0 0,89 16 0 0 0,0 2 0 0 0,-18 1 0 0 0,45 1 0 0 0,0 1 0 0 0,0 0 0 0 0,0 0 0 0 0,1 1 0 0 0,-1 0 0 0 0,0 1 0 0 0,-2 1 0 0 0,7-3 0 0 0,0 1 0 0 0,0 0 0 0 0,0 0 0 0 0,1 1 0 0 0,-1-1 0 0 0,0 1 0 0 0,1 0 0 0 0,0 0 0 0 0,0 0 0 0 0,0 0 0 0 0,0 1 0 0 0,0-1 0 0 0,1 1 0 0 0,-1 0 0 0 0,-1 3 0 0 0,1-1 0 0 0,1 1 0 0 0,-1 0 0 0 0,1 0 0 0 0,1 0 0 0 0,-1 0 0 0 0,1 0 0 0 0,0 1 0 0 0,1-1 0 0 0,0 4 0 0 0,1 14 0 0 0,1-1 0 0 0,2 6 0 0 0,1 19 0 0 0,-3-10 0 0 0,-2 27 0 0 0,0-62 0 0 0,-1 0 0 0 0,1 1 0 0 0,-1-1 0 0 0,0-1 0 0 0,0 1 0 0 0,-1 0 0 0 0,1 0 0 0 0,-1 0 0 0 0,0-1 0 0 0,0 1 0 0 0,0 0 0 0 0,0-1 0 0 0,0 0 0 0 0,-1 0 0 0 0,0 0 0 0 0,1 0 0 0 0,-1 0 0 0 0,0 0 0 0 0,-1-1 0 0 0,1 1 0 0 0,0-1 0 0 0,-1 0 0 0 0,1 0 0 0 0,-1 0 0 0 0,-1 0 0 0 0,-5 2 0 0 0,1-1 0 0 0,-1 0 0 0 0,0 0 0 0 0,0-1 0 0 0,0 0 0 0 0,0-1 0 0 0,-1 0 0 0 0,1-1 0 0 0,-7-1 0 0 0,-5-1 0 0 0,1 0 0 0 0,0-2 0 0 0,0-1 0 0 0,1-1 0 0 0,-13-4 0 0 0,-32-16 0 0 0,-1-4 0 0 0,40 18 0 0 0,-136-67 0 0 0,-13-7 0 0 0,159 79 0 0 0,-19-9 0 0 0,-35-10 0 0 0,63 24 0 0 0,7 2 0 0 0,0 0 0 0 0,0 0 0 0 0,0 0 0 0 0,-1 0 0 0 0,1 0 0 0 0,0 0 0 0 0,0 0 0 0 0,0 0 0 0 0,0 0 0 0 0,0 0 0 0 0,0 0 0 0 0,0 0 0 0 0,0 0 0 0 0,0 0 0 0 0,-1 0 0 0 0,1 0 0 0 0,0 0 0 0 0,0 0 0 0 0,0 0 0 0 0,0 0 0 0 0,0 0 0 0 0,0 0 0 0 0,0 1 0 0 0,0-1 0 0 0,0 0 0 0 0,0 0 0 0 0,0 0 0 0 0,-1 0 0 0 0,1 0 0 0 0,0 0 0 0 0,0 0 0 0 0,0 0 0 0 0,0 0 0 0 0,0 0 0 0 0,0 0 0 0 0,0 0 0 0 0,0 0 0 0 0,0 1 0 0 0,0-1 0 0 0,0 0 0 0 0,0 0 0 0 0,0 0 0 0 0,0 1 0 0 0,1 1 0 0 0,-1-1 0 0 0,1 0 0 0 0,0 1 0 0 0,-1-1 0 0 0,1 0 0 0 0,0 1 0 0 0,0-1 0 0 0,0 0 0 0 0,0 0 0 0 0,0 0 0 0 0,18 18 0 0 0,-18-18 0 0 0,107 109 84 0 0,-85-90-27 0 0,9 6-57 0 0,-13-11 32 0 0,0 1-1 0 0,10 11-31 0 0,36 39 12 0 0,-59-58-12 0 0,-6-8 0 0 0,0 0 0 0 0,0 0 0 0 0,0 0 0 0 0,0 0 0 0 0,0 0 0 0 0,0 1 0 0 0,0-1 0 0 0,0 0 0 0 0,0 0 0 0 0,0 0 0 0 0,0 0 0 0 0,1 0 0 0 0,-1 0 0 0 0,0 1 0 0 0,0-1 0 0 0,0 0 0 0 0,0 0 0 0 0,0 0 0 0 0,0 0 0 0 0,0 0 0 0 0,0 1 0 0 0,0-1 0 0 0,0 0 0 0 0,-1 0 0 0 0,1 0 0 0 0,0 0 0 0 0,0 0 0 0 0,0 1 0 0 0,0-1 0 0 0,0 0 0 0 0,0 0 0 0 0,0 0 0 0 0,0 0 0 0 0,-1 0 0 0 0,-1 1 0 0 0,1-1 0 0 0,0 0 0 0 0,-1 0 0 0 0,1 0 0 0 0,0 0 0 0 0,-1 0 0 0 0,1 0 0 0 0,0-1 0 0 0,-1 1 0 0 0,1 0 0 0 0,0-1 0 0 0,-1 1 0 0 0,1-1 0 0 0,0 1 0 0 0,0-1 0 0 0,-27-12 0 0 0,28 13 0 0 0,-41-22 0 0 0,1-2 0 0 0,-9-9 0 0 0,-74-58 0 0 0,47 28 0 0 0,-18-22 0 0 0,-66-75 0 0 0,57 46 0 0 0,-51-74 0 0 0,-41-83 160 0 0,180 248-63 0 0,-8-18-97 0 0,17 31 25 0 0,1-1 0 0 0,1 0 0 0 0,0-1 1 0 0,-2-10-26 0 0,5 18 6 0 0,1 0 1 0 0,-1 0-1 0 0,1 0 1 0 0,-1 0-1 0 0,1 0 1 0 0,1 0-1 0 0,-1-1-6 0 0,0 3 5 0 0,1 1 0 0 0,-1 0 0 0 0,0-1-1 0 0,0 1 1 0 0,1 0 0 0 0,-1 0 0 0 0,1-1-1 0 0,-1 1 1 0 0,1 0 0 0 0,0 0 0 0 0,0 0 0 0 0,-1 0-1 0 0,1 0 1 0 0,0 0 0 0 0,0 0 0 0 0,0 0-1 0 0,0 0 1 0 0,0 0 0 0 0,0 1 0 0 0,0-1-1 0 0,0 0 1 0 0,0 1 0 0 0,0-1 0 0 0,1 0-5 0 0,0 1 4 0 0,1-1 0 0 0,0 0 0 0 0,0 1 0 0 0,0-1 1 0 0,0 1-1 0 0,-1 0 0 0 0,1 0 0 0 0,3 0-4 0 0,23 5 51 0 0,-9-1-31 0 0,-1 2 1 0 0,-1 0 0 0 0,1 1 0 0 0,-1 1-1 0 0,12 7-20 0 0,27 17 55 0 0,1 5-55 0 0,-58-37 0 0 0,58 40 38 0 0,24 24-38 0 0,25 19 26 0 0,-41-38-29 0 0,86 64-18 0 0,-121-83 11 0 0,0 1 0 0 0,-2 1 1 0 0,15 18 9 0 0,-26-22-11 0 0,-18-23 11 0 0,0-1 0 0 0,1 1 0 0 0,-1-1 0 0 0,1 1 0 0 0,-1-1 0 0 0,0 1 0 0 0,0-1 0 0 0,1 1 0 0 0,-1-1 0 0 0,0 1 0 0 0,0 0 0 0 0,1-1 0 0 0,-1 1 0 0 0,0-1 0 0 0,0 1 0 0 0,0 0 0 0 0,0-1 0 0 0,0 1 0 0 0,0-1 0 0 0,0 1 0 0 0,0 0 0 0 0,0-1 0 0 0,0 1 0 0 0,-1-1 0 0 0,1 1 0 0 0,-1 0 0 0 0,0-1 0 0 0,0 1 0 0 0,0-1 0 0 0,0 0 0 0 0,0 1 0 0 0,0-1 0 0 0,0 0 0 0 0,-1 0 0 0 0,1 0 0 0 0,0 0 0 0 0,0 0 0 0 0,0 0 0 0 0,0 0 0 0 0,0 0 0 0 0,0 0 0 0 0,-1 0 0 0 0,1-1 0 0 0,-27-6 0 0 0,24 6 0 0 0,-21-6 0 0 0,0-1 0 0 0,1-1 0 0 0,0-1 0 0 0,1 0 0 0 0,-13-10 0 0 0,-15-14 0 0 0,1-3 0 0 0,2-1-1 0 0,-3-7 1 0 0,-130-132 564 0 0,70 66 241 0 0,-189-195-1582 0 0,262 264 480 0 0,3-2 1 0 0,-18-29 296 0 0,38 49-1 0 0,1 0 0 0 0,1-1 0 0 0,1 0 0 0 0,1-1 0 0 0,1 0 0 0 0,0-6 1 0 0,7 21-1 0 0,0 0 1 0 0,1 0-1 0 0,1 0 0 0 0,-1 0 0 0 0,2-1 0 0 0,0-6 1 0 0,0 14 3 0 0,0 0 0 0 0,1 0 0 0 0,-1 1 0 0 0,1-1 0 0 0,0 0 0 0 0,0 1 0 0 0,1-1 0 0 0,-1 1 0 0 0,1 0 0 0 0,0-1 0 0 0,0 1 0 0 0,0 0 0 0 0,0 0 0 0 0,0 0 0 0 0,1 0 0 0 0,-1 0-1 0 0,1 1 1 0 0,0-1 0 0 0,0 1 0 0 0,0 0 0 0 0,0 0 0 0 0,0 0-3 0 0,4-2 8 0 0,1 0 0 0 0,0 1 0 0 0,0 0 0 0 0,0 1 0 0 0,0-1 0 0 0,0 1 0 0 0,1 1 0 0 0,3 0-8 0 0,17-2 23 0 0,23 2-23 0 0,4 2 11 0 0,0 3-1 0 0,0 2 1 0 0,0 2 0 0 0,-1 3-1 0 0,47 16-10 0 0,99 45 17 0 0,11 2 30 0 0,-177-64-47 0 0,-1-2 0 0 0,21 1 0 0 0,-32-7 0 0 0,-23-2 0 0 0,1 0 0 0 0,0 0 0 0 0,-1 0 0 0 0,1 0 0 0 0,0 0 0 0 0,-1 0 0 0 0,1 0 0 0 0,0 0 0 0 0,-1 0 0 0 0,1-1 0 0 0,-1 1 0 0 0,1 0 0 0 0,0 0 0 0 0,-1-1 0 0 0,1 1 0 0 0,-1 0 0 0 0,1-1 0 0 0,0 1 0 0 0,-1 0 0 0 0,1-1 0 0 0,-1 1 0 0 0,1-1 0 0 0,-1 0 0 0 0,0 0 0 0 0,1 0 0 0 0,-1 0 0 0 0,0 0 0 0 0,0 0 0 0 0,0 0 0 0 0,0-1 0 0 0,0 1 0 0 0,0 0 0 0 0,0 0 0 0 0,0 0 0 0 0,0 0 0 0 0,0 0 0 0 0,-1 0 0 0 0,1 0 0 0 0,0 0 0 0 0,-1 0 0 0 0,1 0 0 0 0,-1 0 0 0 0,-1-4 0 0 0,0 1 0 0 0,-1-1 0 0 0,1 1 0 0 0,-2-1 0 0 0,-10-12-8 0 0,-2 0 0 0 0,1 1-1 0 0,-2 0 1 0 0,-3 0 8 0 0,3 1-20 0 0,-222-178 8 0 0,137 113-47 0 0,7 6 190 0 0,-222-188 237 0 0,309 255-459 0 0,1 0-1 0 0,0-1 1 0 0,0 0 0 0 0,1 0 0 0 0,0 0-1 0 0,0-1 1 0 0,0-3 91 0 0,5 12 0 0 0,1-1 0 0 0,-1 0 0 0 0,1 0 0 0 0,0 1 0 0 0,-1-1 0 0 0,1 0 0 0 0,0 0 0 0 0,0 0 0 0 0,-1 1 0 0 0,1-1 0 0 0,0 0 0 0 0,0 0 0 0 0,0 0 0 0 0,0 0 0 0 0,0 1 0 0 0,0-1 0 0 0,0 0 0 0 0,1-1 0 0 0,-1 1 1 0 0,1 1 0 0 0,0-1 0 0 0,0 0 0 0 0,-1 0 0 0 0,1 0 0 0 0,0 1-1 0 0,0-1 1 0 0,0 0 0 0 0,0 1 0 0 0,0-1 0 0 0,0 1 0 0 0,0-1 0 0 0,0 1 0 0 0,0-1-1 0 0,0 1 1 0 0,0 0 0 0 0,0-1 0 0 0,1 1-1 0 0,24-3 38 0 0,-16 3-37 0 0,0 0 0 0 0,1 1 1 0 0,-1 0-1 0 0,0 1 1 0 0,0 0-1 0 0,0 1 1 0 0,0 0-1 0 0,8 3-1 0 0,7 5 0 0 0,0 1-1 0 0,17 12 1 0 0,50 36 0 0 0,35 33 0 0 0,-18-12 0 0 0,28 11 17 0 0,-4-2 14 0 0,-77-49-15 0 0,13 15-16 0 0,-50-39 0 0 0,12 13 0 0 0,-26-24 0 0 0,0 0 0 0 0,0 1 0 0 0,0 0 0 0 0,-1 0 0 0 0,1 0 0 0 0,1 7 0 0 0,-5-13 0 0 0,0 0 0 0 0,-1 0 0 0 0,0 0 0 0 0,1 1 0 0 0,-1-1 0 0 0,0 0 0 0 0,1 0 0 0 0,-1 1 0 0 0,0-1 0 0 0,0 0 0 0 0,0 0 0 0 0,0 1 0 0 0,0-1 0 0 0,0 0 0 0 0,0 1 0 0 0,-1-1 0 0 0,1 0 0 0 0,0 0 0 0 0,-1 1 0 0 0,1-1 0 0 0,-1 0 0 0 0,0 1 0 0 0,0-1 0 0 0,0 0 0 0 0,0 0 0 0 0,0 0 0 0 0,0 0 0 0 0,-1-1 0 0 0,1 1 0 0 0,0 0 0 0 0,-1 0 0 0 0,1-1 0 0 0,0 1 0 0 0,-1-1 0 0 0,1 1 0 0 0,-1-1 0 0 0,1 1 0 0 0,0-1 0 0 0,-1 0 0 0 0,0 0 0 0 0,-9 1 0 0 0,0-1 0 0 0,1 0 0 0 0,-1-1 0 0 0,0 0 0 0 0,1-1 0 0 0,-11-3 0 0 0,-25-7 0 0 0,-1-1 0 0 0,2-3 0 0 0,-12-7 0 0 0,-130-66 0 0 0,84 39 0 0 0,-158-67 0 0 0,-90-45 0 0 0,244 106 64 0 0,-42-21 279 0 0,139 72-88 0 0,0 1 0 0 0,-7-2-255 0 0,15 5 73 0 0,-1 0 0 0 0,0 1-1 0 0,1-1 1 0 0,-1 1 0 0 0,0 0-1 0 0,1 0 1 0 0,-1 0 0 0 0,0 0-1 0 0,1 0 1 0 0,-1 0 0 0 0,0 1 0 0 0,1 0-73 0 0,1-1 2 0 0,1 0 1 0 0,0 0 0 0 0,0 0 0 0 0,0 0 0 0 0,0 0 0 0 0,0 0 0 0 0,0 0 0 0 0,0 0-1 0 0,-1 0 1 0 0,1 0 0 0 0,0 0 0 0 0,0 0 0 0 0,0 0 0 0 0,0 0 0 0 0,0 0 0 0 0,0 0-1 0 0,0 1 1 0 0,0-1 0 0 0,0 0 0 0 0,-1 0 0 0 0,1 0 0 0 0,0 0 0 0 0,0 0 0 0 0,0 0-1 0 0,0 0 1 0 0,0 0 0 0 0,0 1 0 0 0,0-1 0 0 0,0 0 0 0 0,0 0 0 0 0,0 0 0 0 0,0 0-1 0 0,0 0 1 0 0,0 0 0 0 0,0 1 0 0 0,0-1 0 0 0,0 0 0 0 0,0 0 0 0 0,0 0 0 0 0,0 0-1 0 0,0 0 1 0 0,0 0 0 0 0,0 0 0 0 0,0 1 0 0 0,0-1 0 0 0,0 0 0 0 0,1 0 0 0 0,-1 0-1 0 0,0 0 1 0 0,0 0 0 0 0,0 0-3 0 0,2 8 0 0 0,0 1-1 0 0,1-2 1 0 0,0 1 0 0 0,0 0-1 0 0,1 0 1 0 0,0-1-1 0 0,0 0 1 0 0,5 6 0 0 0,12 15-316 0 0,14 14 316 0 0,-31-38-41 0 0,86 91-1337 0 0,30 19 1378 0 0,-51-49-102 0 0,306 321 77 0 0,-24 22-42 0 0,-308-354 28 0 0,16 28 39 0 0,-43-56-5 0 0,-1 0 0 0 0,-1 1-1 0 0,-1 0 1 0 0,4 16 5 0 0,-14-34 1 0 0,1 1-1 0 0,-2 0 1 0 0,0 1-1 0 0,0-1 1 0 0,-1 0-1 0 0,1 3 0 0 0,-2-10 0 0 0,0 0-1 0 0,0 0 0 0 0,0-1 1 0 0,-1 1-1 0 0,1 0 0 0 0,-1 0 1 0 0,1 0-1 0 0,-1-1 1 0 0,0 1-1 0 0,0 0 0 0 0,0-1 1 0 0,0 1-1 0 0,0-1 0 0 0,-1 1 1 0 0,1-1-1 0 0,-1 0 1 0 0,0 0-1 0 0,1 0 0 0 0,-1 1 1 0 0,0-2-1 0 0,0 1 0 0 0,-1 0 1 0 0,1 0-1 0 0,-1 0 1 0 0,-1 0-4 0 0,0 0 0 0 0,0-1-1 0 0,0 1 1 0 0,0-1 0 0 0,0 0-1 0 0,0 0 1 0 0,0 0 0 0 0,0-1-1 0 0,-1 0 1 0 0,1 0 0 0 0,0 0-1 0 0,0 0 1 0 0,-1 0 0 0 0,0-1 4 0 0,-9-2 0 0 0,1 0 0 0 0,-1-1 0 0 0,-9-4 0 0 0,-27-10-21 0 0,2-2 0 0 0,0-3-1 0 0,-12-9 22 0 0,16 6 0 0 0,-146-82 0 0 0,78 49 9 0 0,-205-108-82 0 0,304 160 73 0 0,-3-2 0 0 0,-1 1 0 0 0,0 1 0 0 0,0 0 0 0 0,-12-2 0 0 0,28 9 0 0 0,1 0 0 0 0,-1-1 0 0 0,0 1 0 0 0,1 0 0 0 0,-1 0 0 0 0,0 0 0 0 0,0 0 0 0 0,1 0 0 0 0,-1-1 0 0 0,0 1 0 0 0,1 1 0 0 0,-1-1 0 0 0,0 0 0 0 0,0 0 0 0 0,1 0 0 0 0,-1 0 0 0 0,0 0 0 0 0,1 1 0 0 0,-1-1 0 0 0,0 0 0 0 0,1 1 0 0 0,-1 0 0 0 0,1 0 0 0 0,0 0 0 0 0,0 0 0 0 0,0 0 0 0 0,-1 0 0 0 0,1 0 0 0 0,0-1 0 0 0,0 1 0 0 0,0 0 0 0 0,0 0 0 0 0,1 0 0 0 0,-1 0 0 0 0,0 0 0 0 0,0 0 0 0 0,0 0 0 0 0,1 0 0 0 0,-1-1 0 0 0,1 2 0 0 0,9 19 0 0 0,2 0 0 0 0,1 0 0 0 0,1-2 0 0 0,1 1 0 0 0,5 3 0 0 0,69 69 3 0 0,-53-57 5 0 0,125 118 49 0 0,-27-27-61 0 0,-66-56 4 0 0,-53-53 0 0 0,-2 1 0 0 0,1 0 0 0 0,1 6 0 0 0,-3 1 0 0 0,-11-24-1 0 0,-1 0 0 0 0,1 1 0 0 0,-1-1 0 0 0,0 0 0 0 0,1 1 1 0 0,-1-1-1 0 0,0 0 0 0 0,0 1 0 0 0,0-1 0 0 0,0 0 0 0 0,0 1 0 0 0,0-1 0 0 0,0 0 0 0 0,-1 1 1 0 0,0 0-3 0 0,1-1 0 0 0,-1 1 0 0 0,0-1 0 0 0,0 0 0 0 0,0 1 0 0 0,0-1 1 0 0,0 0-1 0 0,0 0 0 0 0,-1 0 0 0 0,1 1 0 0 0,0-1 0 0 0,-1 0 0 0 0,1-1 0 0 0,-1 1 0 0 0,1 0 0 0 0,-1 0 0 0 0,1-1 1 0 0,-1 1-1 0 0,1-1 0 0 0,-1 1 0 0 0,0-1 0 0 0,1 0 0 0 0,-2 1 3 0 0,-5 0 0 0 0,0 0 0 0 0,1-1 0 0 0,-1 0 0 0 0,-6-1 0 0 0,-18-2 0 0 0,1-2 0 0 0,-19-5 0 0 0,-63-21 0 0 0,102 28 0 0 0,-71-23 0 0 0,1-4 0 0 0,-64-35 0 0 0,-17-8 0 0 0,129 60 0 0 0,-1 2 0 0 0,0 1 0 0 0,-35-5 0 0 0,58 13 2 0 0,0 1-1 0 0,0 0 0 0 0,-1 0 0 0 0,1 2 1 0 0,0-1-1 0 0,-1 1 0 0 0,1 1 0 0 0,-4 1-1 0 0,11-2 3 0 0,1 0-1 0 0,-1 1 0 0 0,1-1 1 0 0,0 1-1 0 0,-1-1 0 0 0,1 1 1 0 0,0 0-1 0 0,0 0 0 0 0,0 1 0 0 0,0-1 1 0 0,0 1-1 0 0,0 0-2 0 0,1-1 2 0 0,1 0-1 0 0,-1 1 1 0 0,1-1 0 0 0,-1 1-1 0 0,1-1 1 0 0,0 1 0 0 0,0 0-1 0 0,0 0 1 0 0,0 0-1 0 0,0-1 1 0 0,1 1 0 0 0,-1 0-1 0 0,1 0 1 0 0,0 0 0 0 0,0 0-1 0 0,0 3-1 0 0,1 3 4 0 0,0 1-1 0 0,1-1 0 0 0,0 0 1 0 0,0 1-1 0 0,1-1 0 0 0,0 0 1 0 0,1-1-1 0 0,4 9-3 0 0,8 11 23 0 0,1-1 1 0 0,2 0-24 0 0,4 7-10 0 0,-7-10 26 0 0,-1 1 0 0 0,-1 1 0 0 0,-1 0 0 0 0,7 21-16 0 0,-19-43 0 0 0,1 1 0 0 0,-1 0 1 0 0,0-1-1 0 0,0 1 0 0 0,-1 0 0 0 0,1 0 0 0 0,-1 0 0 0 0,0 0 0 0 0,-1 0 0 0 0,0 3 0 0 0,1-5-1 0 0,-1 0 1 0 0,0 0-1 0 0,0 0 0 0 0,0 0 1 0 0,0 0-1 0 0,0-1 0 0 0,-1 1 1 0 0,1 0-1 0 0,-1-1 0 0 0,0 1 1 0 0,0-1-1 0 0,0 0 0 0 0,0 0 1 0 0,0 0-1 0 0,0 0 0 0 0,-1 0 1 0 0,-1 2 0 0 0,-2-1-7 0 0,-1 1-1 0 0,0-1 1 0 0,1 0 0 0 0,-1-1 0 0 0,0 1 0 0 0,0-1 0 0 0,-1-1 0 0 0,-4 1 7 0 0,-8 1 2 0 0,-1-2-1 0 0,-11 0-1 0 0,-13-3 0 0 0,1-1 0 0 0,-1-3 0 0 0,-39-9 0 0 0,-21-12 0 0 0,-2-5 0 0 0,10 1 0 0 0,-151-45 0 0 0,130 42 16 0 0,-120-33 94 0 0,209 60-102 0 0,-16-2-8 0 0,36 8 9 0 0,-1 0 1 0 0,1 1-1 0 0,0-1 0 0 0,-1 2 0 0 0,1-1 1 0 0,-8 3-10 0 0,14-3 0 0 0,1 1 1 0 0,0-1 0 0 0,-1 1-1 0 0,1 0 1 0 0,0 0 0 0 0,0 0 0 0 0,0 0-1 0 0,0 1 1 0 0,0-1 0 0 0,0 0-1 0 0,0 1 1 0 0,0-1 0 0 0,1 1 0 0 0,-1 0-1 0 0,0 0 0 0 0,0 1 1 0 0,0 0-1 0 0,0 0 0 0 0,1 0 0 0 0,-1 0 1 0 0,1 1-1 0 0,-1-1 0 0 0,1 0 1 0 0,0 1-1 0 0,0 1 0 0 0,-1 6-1 0 0,1-1 1 0 0,0 1 0 0 0,1 0-1 0 0,0-1 1 0 0,1 1-1 0 0,0 3 1 0 0,5 22 0 0 0,1 0 0 0 0,9 20 0 0 0,-7-23 0 0 0,-1 0 0 0 0,-2 0 0 0 0,0 8 0 0 0,-5-29 0 0 0,0 0 0 0 0,-1 1 0 0 0,-1-1 0 0 0,0 0 0 0 0,0 0 0 0 0,-2 2 0 0 0,3-10 0 0 0,-1 0 0 0 0,-1 0 0 0 0,1 0 0 0 0,-1 0 0 0 0,1 0 0 0 0,-1 0 0 0 0,0-1 0 0 0,-1 1 0 0 0,1-1 0 0 0,0 1 0 0 0,-1-1 0 0 0,0 0 0 0 0,0 0 0 0 0,0 0 0 0 0,0-1 0 0 0,0 1 0 0 0,-1-1 0 0 0,1 1 0 0 0,-4 0 0 0 0,-1 1 0 0 0,-1-1 0 0 0,0 0 0 0 0,-1 0 0 0 0,1-1 0 0 0,0 0 0 0 0,-1-1 0 0 0,1 0 0 0 0,-1 0 0 0 0,-1-1 0 0 0,-17 0 0 0 0,-1-2 0 0 0,-12-3 0 0 0,-8-3 0 0 0,-1-1 0 0 0,1-2 0 0 0,0-3 0 0 0,-4-4 0 0 0,-61-30 0 0 0,-9-9 0 0 0,71 32 0 0 0,-54-28 17 0 0,-99-43 30 0 0,178 85-47 0 0,15 8 0 0 0,12 3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0,-1 0 0 0 0,1 0 0 0 0,0 0 0 0 0,0 0 0 0 0,0 0 0 0 0,0 0 0 0 0,0 0 0 0 0,0 0 0 0 0,0 0 0 0 0,0 0 0 0 0,0 0 0 0 0,0 0 0 0 0,0 0 0 0 0,0 0 0 0 0,0 0 0 0 0,9 7 0 0 0,-9-7 0 0 0,23 16 26 0 0,2 0 0 0 0,23 10-26 0 0,-6-3 28 0 0,42 25 116 0 0,33 30-144 0 0,-51-32 0 0 0,36 18 0 0 0,-71-46 4 0 0,23 11 26 0 0,-2 3 0 0 0,23 20-30 0 0,-71-49 0 0 0,-2-2 0 0 0,-1 1 0 0 0,1-1 0 0 0,0 1 0 0 0,0-1 0 0 0,-1 1 0 0 0,2 2 0 0 0,-3-4 0 0 0,1 0 0 0 0,-1 1 0 0 0,0-1 0 0 0,0 1 0 0 0,0-1 0 0 0,1 1 0 0 0,-1-1 0 0 0,0 0 0 0 0,0 1 0 0 0,0-1 0 0 0,0 1 0 0 0,0-1 0 0 0,0 1 0 0 0,0-1 0 0 0,0 1 0 0 0,0-1 0 0 0,0 1 0 0 0,-1-1 0 0 0,1 1 0 0 0,0-1 0 0 0,0 0 0 0 0,0 1 0 0 0,0-1 0 0 0,-1 1 0 0 0,1-1 0 0 0,0 0 0 0 0,0 1 0 0 0,-1-1 0 0 0,1 1 0 0 0,-1-1 0 0 0,1 1 0 0 0,-1 0 0 0 0,0-1 0 0 0,0 1 0 0 0,0 0 0 0 0,0-1 0 0 0,0 1 0 0 0,-1-1 0 0 0,1 1 0 0 0,0-1 0 0 0,0 1 0 0 0,0-1 0 0 0,-1 1 0 0 0,-6-1 0 0 0,0 0 0 0 0,0 0 0 0 0,0 0 0 0 0,0-1 0 0 0,0 0 0 0 0,0 0 0 0 0,-7-3 0 0 0,-17-5 0 0 0,-1-2 0 0 0,1-1 0 0 0,1-1 0 0 0,-15-9 0 0 0,-117-72 0 0 0,-9-8 0 0 0,-106-67 0 0 0,52 15 0 0 0,170 111 0 0 0,1-2 0 0 0,-39-44 0 0 0,74 66 0 0 0,19 23 0 0 0,1-1 0 0 0,-1 1 0 0 0,1-1 0 0 0,-1 1 0 0 0,1-1 0 0 0,0 1 0 0 0,-1-1 0 0 0,1 0 0 0 0,0 1 0 0 0,-1-1 0 0 0,1 0 0 0 0,0 1 0 0 0,0-1 0 0 0,-1 0 0 0 0,1 0 0 0 0,0 1 0 0 0,0-1 0 0 0,0 0 0 0 0,0 0 0 0 0,0 1 0 0 0,0-1 0 0 0,0 0 0 0 0,1 0 0 0 0,0 1 0 0 0,0-1 0 0 0,-1 0 0 0 0,1 1 0 0 0,0-1 0 0 0,0 1 0 0 0,0-1 0 0 0,0 1 0 0 0,0-1 0 0 0,0 1 0 0 0,0 0 0 0 0,0 0 0 0 0,0-1 0 0 0,0 1 0 0 0,0 0 0 0 0,0 0 0 0 0,0 0 0 0 0,0 0 0 0 0,0 0 0 0 0,0 0 0 0 0,0 0 0 0 0,0 0 0 0 0,27 5 0 0 0,9 4 39 0 0,12 6-39 0 0,17 5 25 0 0,154 40-25 0 0,-52-16 49 0 0,-12-3-34 0 0,115 32-15 0 0,154 46 0 0 0,-380-105 0 0 0,41 19 0 0 0,-73-27 0 0 0,-13-6 0 0 0,0 0 0 0 0,0 0 0 0 0,0 0 0 0 0,0 0 0 0 0,0 0 0 0 0,0 0 0 0 0,0 0 0 0 0,0 0 0 0 0,0 0 0 0 0,0 0 0 0 0,0 0 0 0 0,0 0 0 0 0,0 0 0 0 0,0 1 0 0 0,0-1 0 0 0,-1 0 0 0 0,1 0 0 0 0,0 0 0 0 0,0 0 0 0 0,0 0 0 0 0,0 0 0 0 0,0 0 0 0 0,0 0 0 0 0,0 0 0 0 0,0 0 0 0 0,0 0 0 0 0,0 0 0 0 0,0 0 0 0 0,0 0 0 0 0,0 0-1 0 0,0 0 1 0 0,0 0 0 0 0,0 0 0 0 0,0 0 0 0 0,0 0 0 0 0,0 0 0 0 0,0 0 0 0 0,0 0 0 0 0,0 0 0 0 0,0 1 0 0 0,0-1 0 0 0,0 0 0 0 0,0 0 0 0 0,0 0 0 0 0,0 0 0 0 0,0 0 0 0 0,1 0 0 0 0,-1 0 0 0 0,0 0 0 0 0,0 0 0 0 0,0 0 0 0 0,-13-2-8 0 0,13 2 7 0 0,-35-8-29 0 0,1-2 1 0 0,-12-5 29 0 0,-67-30 10 0 0,80 31-15 0 0,-182-78 5 0 0,141 56 0 0 0,-59-38 0 0 0,10-7 0 0 0,23 16 0 0 0,-39-17 0 0 0,132 77 0 0 0,7 5 0 0 0,-1 0 0 0 0,1 0 0 0 0,0 0 0 0 0,0 0 0 0 0,0 0 0 0 0,0 0 0 0 0,0 0 0 0 0,0 0 0 0 0,0 0 0 0 0,0 0 0 0 0,0 0 0 0 0,0 0 0 0 0,-1 0 0 0 0,1 0 0 0 0,0 0 0 0 0,0 0 0 0 0,0-1 0 0 0,0 1 0 0 0,0 0 0 0 0,0 0 0 0 0,0 0 0 0 0,0 0 0 0 0,0 0 0 0 0,0 0 0 0 0,0 0 0 0 0,0 0 0 0 0,0 0 0 0 0,0 0 0 0 0,0-1 0 0 0,0 1 0 0 0,0 0 0 0 0,0 0 0 0 0,0 0 0 0 0,0 0 0 0 0,0 0 0 0 0,0 0 0 0 0,0 0 0 0 0,0 0 0 0 0,0 0 0 0 0,0-1 0 0 0,0 1 0 0 0,2 0 0 0 0,-1-1 0 0 0,1 1 0 0 0,0 0 0 0 0,0 0 0 0 0,0-1 0 0 0,-1 1 0 0 0,1 1 0 0 0,0-1 0 0 0,0 0 0 0 0,0 0 0 0 0,-1 0 0 0 0,1 1 0 0 0,0-1 0 0 0,-1 1 0 0 0,33 8 12 0 0,10 7 107 0 0,32 16-119 0 0,40 25 69 0 0,54 23 17 0 0,-63-41-62 0 0,2-5 1 0 0,1-4 0 0 0,14-2-25 0 0,-102-24 0 0 0,275 56 34 0 0,1-11-4 0 0,-290-48-30 0 0,175 24-10 0 0,29 14 10 0 0,-119-17-42 0 0,108 21-50 0 0,-184-40 92 0 0,1-1 0 0 0,-1 0 0 0 0,1-2 0 0 0,0 0 0 0 0,5-2 0 0 0,-17 2 0 0 0,1-1 0 0 0,0-1 0 0 0,-1 1 0 0 0,1-1 0 0 0,-1 0 0 0 0,1-1 0 0 0,-1 1 0 0 0,0-1 0 0 0,0-1 0 0 0,0 1 0 0 0,0-1 0 0 0,-1 0 0 0 0,1 0 0 0 0,-1 0 0 0 0,1-2 0 0 0,-4 3-9 0 0,1 0 0 0 0,-1-1 0 0 0,1 0 0 0 0,-1 1 0 0 0,0-1 0 0 0,-1 0 0 0 0,1 0 1 0 0,0 0-1 0 0,-1 0 0 0 0,0 0 0 0 0,0 0 0 0 0,0-1 0 0 0,-1 1 0 0 0,0 0 0 0 0,1 0 0 0 0,-1-1 0 0 0,-1-1 9 0 0,0-6-41 0 0,0 0-1 0 0,-2 1 1 0 0,1-1 0 0 0,-1 1 0 0 0,-4-9 41 0 0,-5-10-125 0 0,0 1 0 0 0,-2 1 0 0 0,-5-5 125 0 0,-53-79-258 0 0,-5-9 81 0 0,46 63 100 0 0,2 0 0 0 0,-15-49 77 0 0,41 101-10 0 0,0-1 2 0 0,1-1-1 0 0,-1 0 1 0 0,1 1 0 0 0,1-1 0 0 0,-1-3 8 0 0,2 10 0 0 0,0-1 0 0 0,0 1 0 0 0,0-1 0 0 0,0 1 0 0 0,0-1 0 0 0,0 1-1 0 0,0-1 1 0 0,0 1 0 0 0,1-1 0 0 0,-1 1 0 0 0,1-1 0 0 0,-1 1 0 0 0,1-1 0 0 0,0 1 0 0 0,-1 0 0 0 0,1-1-1 0 0,0 1 1 0 0,0 0 0 0 0,0 0 0 0 0,0 0 0 0 0,0-1 0 0 0,0 1 0 0 0,0 0 0 0 0,0 0 0 0 0,0 0 0 0 0,1 1-1 0 0,-1-1 1 0 0,0 0 0 0 0,2 0 0 0 0,0 0 0 0 0,0 0 0 0 0,0 0 0 0 0,1 0 0 0 0,-1 1 0 0 0,0-1 0 0 0,1 1 0 0 0,-1 0 0 0 0,3 0 0 0 0,30 4 0 0 0,-35-4 0 0 0,70 13-40 0 0,-1 3-1 0 0,0 3 1 0 0,-2 3-1 0 0,0 2 1 0 0,53 30 40 0 0,-103-46-4 0 0,262 119-66 0 0,-114-63 53 0 0,177 78-246 0 0,-278-110 195 0 0,-1 2-1 0 0,-1 3 1 0 0,-3 3 0 0 0,3 5 68 0 0,-51-36 0 0 0,14 12-47 0 0,1 2 47 0 0,-20-16-8 0 0,1 0-1 0 0,-2 1 0 0 0,1-1 0 0 0,-1 2 0 0 0,3 3 9 0 0,-8-10-2 0 0,0-1 0 0 0,-1 1 0 0 0,1-1-1 0 0,0 1 1 0 0,0-1 0 0 0,-1 1 0 0 0,1 0 0 0 0,-1-1 0 0 0,1 1-1 0 0,-1 0 1 0 0,0-1 0 0 0,1 1 0 0 0,-1 0 0 0 0,0 0-1 0 0,0-1 1 0 0,0 1 0 0 0,-1 0 0 0 0,1 0 0 0 0,0-1-1 0 0,-1 1 1 0 0,1 0 0 0 0,-1-1 0 0 0,1 1 2 0 0,-2 0-1 0 0,1 0 0 0 0,0-1-1 0 0,0 1 1 0 0,-1-1 0 0 0,1 1 0 0 0,-1-1 0 0 0,0 0 0 0 0,1 0 0 0 0,-1 0-1 0 0,0 0 1 0 0,0 0 0 0 0,1 0 0 0 0,-1 0 0 0 0,0 0 0 0 0,0-1 0 0 0,0 1 0 0 0,0-1-1 0 0,0 1 1 0 0,-2-1 1 0 0,-6 2-6 0 0,0-2 0 0 0,0 1 0 0 0,0-1 0 0 0,0 0 0 0 0,-4-2 6 0 0,-51-8-34 0 0,60 9 34 0 0,-56-13 61 0 0,-18-8-61 0 0,18 4 43 0 0,-448-129 717 0 0,501 144-745 0 0,-78-21 119 0 0,73 21-103 0 0,0 1 0 0 0,0 0 0 0 0,-1 1 0 0 0,1 0 0 0 0,-7 1-31 0 0,17 0 56 0 0,0 1 0 0 0,-1-1 0 0 0,1 1 0 0 0,-1-1 0 0 0,1 1 0 0 0,0 0 0 0 0,0 0 0 0 0,0 1 0 0 0,-1-1 0 0 0,1 1 0 0 0,0-1 0 0 0,1 1 0 0 0,-1 0 0 0 0,0 0 0 0 0,0 0 0 0 0,1 1 0 0 0,-1-1 0 0 0,1 0 0 0 0,0 1 0 0 0,0 0 0 0 0,0 0 0 0 0,0-1 0 0 0,0 1 0 0 0,1 0 0 0 0,-1 0 0 0 0,1 1 0 0 0,0-1 0 0 0,0 0 0 0 0,0 0 0 0 0,0 1-56 0 0,-2 9-91 0 0,0 1 0 0 0,2-1 0 0 0,-1 0 0 0 0,2 0-1 0 0,0 8 92 0 0,7 68-1916 0 0,-6-71 1702 0 0,7 56-984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4:50.4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1326 36 4143 0 0,'0'0'319'0'0,"0"0"-128"0"0,0 0 242 0 0,0 0 130 0 0,0 0 21 0 0,0 0-23 0 0,0 0-121 0 0,0 0-51 0 0,0 0-6 0 0,0 0-30 0 0,0 0-101 0 0,0-3-41 0 0,-3-5-10 0 0,3 6-2 0 0,-1 0-7 0 0,-10-13 177 0 0,10 13-183 0 0,1 2 4 0 0,-2 0 2 0 0,-5-3 0 0 0,5 3-5 0 0,0 0-23 0 0,-2 1-106 0 0,1 0 0 0 0,-1 0 0 0 0,1 0 0 0 0,-1 0 0 0 0,1 0 0 0 0,-1 1 0 0 0,1 0 0 0 0,0 0 0 0 0,0 0 0 0 0,-3 2-58 0 0,-4 5 129 0 0,0 0 1 0 0,-4 5-130 0 0,5-4 105 0 0,-1 0 0 0 0,-4 2-105 0 0,-31 27 446 0 0,-18 19-446 0 0,36-31 114 0 0,-1 2 74 0 0,1 2 0 0 0,-16 25-188 0 0,13-17 104 0 0,-33 47 38 0 0,9-11-14 0 0,21-28 34 0 0,2 2 0 0 0,-5 15-162 0 0,15-26 62 0 0,-19 40 62 0 0,-1 3-45 0 0,-24 34 122 0 0,6 4-1 0 0,-7 30-200 0 0,38-79 196 0 0,-7 37-196 0 0,21-52 125 0 0,2 1 0 0 0,2 0-125 0 0,-8 63 345 0 0,-12 27-345 0 0,25-125 27 0 0,-36 131 263 0 0,20-82-70 0 0,3 1-1 0 0,1 11-219 0 0,-18 145 288 0 0,22-138-228 0 0,-14 132 128 0 0,19-150-107 0 0,-6 84 296 0 0,8 10-377 0 0,6 156 359 0 0,6-172-233 0 0,-1 105 55 0 0,-25 30 59 0 0,4 21-80 0 0,6-60-35 0 0,-10 187 3 0 0,15-246-45 0 0,0 113 71 0 0,15 0 31 0 0,16 80 71 0 0,-6-164-161 0 0,-6-63-44 0 0,-7-82-45 0 0,3 51 128 0 0,-5 14-134 0 0,-8 145 194 0 0,2-153-116 0 0,-2 69 46 0 0,-6 123 68 0 0,7-13-124 0 0,2-297-72 0 0,5 127 122 0 0,7 16-118 0 0,31 135 10 0 0,-32-236-10 0 0,1 0 0 0 0,3 0 0 0 0,8 14 0 0 0,80 179 0 0 0,-66-169 0 0 0,20 48 0 0 0,-44-94 0 0 0,83 189 0 0 0,-43-106 11 0 0,20 65-11 0 0,5 30 53 0 0,-52-138-39 0 0,35 97 36 0 0,-4-7-8 0 0,-22-65-9 0 0,28 64 23 0 0,-13-35-59 0 0,37 76 3 0 0,-43-94 81 0 0,-4 5-81 0 0,40 95 47 0 0,-54-150-40 0 0,5 3-7 0 0,-18-36-71 0 0,1-1 1 0 0,0 0-1 0 0,16 17 71 0 0,-26-34-243 0 0,0 0 0 0 0,-1 0 0 0 0,2 0 0 0 0,-1-1 0 0 0,0 1 0 0 0,1-1 0 0 0,-1 0 0 0 0,1 0-1 0 0,0 0 1 0 0,0-1 0 0 0,0 0 0 0 0,0 0 0 0 0,0 0 0 0 0,2 0 243 0 0,-3-2-1527 0 0,0 0 0 0 0,0 0 0 0 0,0 0-1 0 0,2 0 1528 0 0,-6 0-3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08.6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4990 8740 2303 0 0,'0'0'102'0'0,"0"0"56"0"0,-2 0 157 0 0,1 0-35 0 0,-1 0 1 0 0,0 0-1 0 0,0-1 0 0 0,1 1 1 0 0,-1 0-1 0 0,0-1 0 0 0,1 0 1 0 0,-2 0-281 0 0,1 0 254 0 0,2 1 2 0 0,0 0 0 0 0,0 0 0 0 0,0 0 0 0 0,0 0 0 0 0,0 0-9 0 0,0 0-39 0 0,0 0-15 0 0,0 0-1 0 0,0 0 4 0 0,0 0 16 0 0,0 0 4 0 0,0 0 0 0 0,0 0 8 0 0,0 0 35 0 0,0 0 18 0 0,0 0 3 0 0,0 0 0 0 0,-1 2 0 0 0,-1 5-86 0 0,-1 0 0 0 0,1 1-1 0 0,0-1 1 0 0,1 1-1 0 0,0 0-193 0 0,-3 44 724 0 0,2-28-128 0 0,-2 11-596 0 0,-6 27 557 0 0,-40 267 910 0 0,31-207-1203 0 0,-3 53 96 0 0,11-95-52 0 0,-11 28-308 0 0,4-19 122 0 0,-37 159 168 0 0,38-171-196 0 0,-8 31 42 0 0,13-68-12 0 0,-79 260 452 0 0,83-276-550 0 0,0 1 35 0 0,-2 0 0 0 0,-10 20-61 0 0,4-15 31 0 0,-16 30 220 0 0,-7 25-251 0 0,20-38 84 0 0,5-11 71 0 0,-1-1 0 0 0,-2-1 1 0 0,-10 15-156 0 0,-20 23 288 0 0,-22 24-288 0 0,39-61 141 0 0,-1-1 0 0 0,-23 19-141 0 0,-31 22 691 0 0,-74 49-691 0 0,79-64 225 0 0,-19 23-225 0 0,70-57 20 0 0,10-8 3 0 0,-2-1 0 0 0,0-1-1 0 0,-7 4-22 0 0,-46 25 162 0 0,-1-4 0 0 0,-15 3-162 0 0,40-21 11 0 0,-36 15 122 0 0,28-15-44 0 0,-122 43 94 0 0,84-36 27 0 0,-1-4 0 0 0,-20-1-210 0 0,35-12 84 0 0,0-4 0 0 0,-1-3 0 0 0,-2-4-84 0 0,-67 3 64 0 0,65-8-64 0 0,-68-12 0 0 0,129 12 5 0 0,-17-2 54 0 0,-43-11-59 0 0,56 9 8 0 0,7 2 10 0 0,-1-2 1 0 0,1 0 0 0 0,-15-7-19 0 0,-4-7 22 0 0,0-2-1 0 0,1-1 0 0 0,2-2 1 0 0,1-2-1 0 0,0-1 0 0 0,-17-20-21 0 0,-5-6 2 0 0,20 18 24 0 0,0-1 0 0 0,-25-34-26 0 0,31 30 9 0 0,1 3-8 0 0,3-2-1 0 0,-19-33 0 0 0,-9-33 0 0 0,-13-24 0 0 0,-12-14 64 0 0,48 80-64 0 0,-15-29 0 0 0,4 5-4 0 0,-31-69-56 0 0,-15-39 60 0 0,-25-63 0 0 0,92 199 0 0 0,-6-19 0 0 0,-1-13 0 0 0,-58-246-12 0 0,48 152 24 0 0,-7-102-12 0 0,34 184-71 0 0,-31-259 62 0 0,5-106 9 0 0,31 255 0 0 0,10-41 0 0 0,44-348 0 0 0,-29 454 0 0 0,11-83 0 0 0,-1 15 0 0 0,19-138 0 0 0,-18 168 0 0 0,18-193 0 0 0,31-129 0 0 0,-52 371 0 0 0,56-297 0 0 0,-39 224 0 0 0,-12 62 0 0 0,-9 67 0 0 0,6-6 0 0 0,13-51 0 0 0,8-40 0 0 0,-6 26 0 0 0,60-221 0 0 0,-75 283 0 0 0,19-57 0 0 0,-4 8 0 0 0,1 1 0 0 0,60-168 0 0 0,-84 255 0 0 0,15-29 0 0 0,-17 43 0 0 0,6-29 0 0 0,-7 22 0 0 0,5-8 0 0 0,11-32 0 0 0,-5 10 0 0 0,3-9 0 0 0,-18 50 0 0 0,2 0 0 0 0,7-12 0 0 0,59-134-64 0 0,-57 130 64 0 0,-3-1 0 0 0,5-30 0 0 0,-17 60 0 0 0,14-36 0 0 0,-9 28 0 0 0,18-46 0 0 0,6-20 0 0 0,-19 52 0 0 0,4-4 0 0 0,3-8 0 0 0,23-51 0 0 0,-15 33 0 0 0,39-64 0 0 0,-51 101 0 0 0,8-7-40 0 0,-4 7 8 0 0,1-2 32 0 0,29-36 0 0 0,-3 6 0 0 0,-41 56 0 0 0,1 1 0 0 0,10-10 0 0 0,-9 11 0 0 0,-1-2 0 0 0,8-10 0 0 0,0 0 0 0 0,1 0 0 0 0,1 1 0 0 0,10-8 0 0 0,-20 20 0 0 0,2-3 0 0 0,-10 12 0 0 0,14-11 0 0 0,4-5 0 0 0,-11 9 0 0 0,0-1 0 0 0,4-3 0 0 0,-11 10 0 0 0,11-6 0 0 0,3-1-27 0 0,12-8-10 0 0,-19 13 24 0 0,-7 3-58 0 0,-1 2-66 0 0,2 2 14 0 0,-1-1 0 0 0,0 1 0 0 0,0-1 0 0 0,-1 1 0 0 0,1 0 0 0 0,-1 0 0 0 0,1 0 0 0 0,-1 0 0 0 0,0 0 0 0 0,0 0 0 0 0,1 2 123 0 0,-2-1-1012 0 0,1 0 0 0 0,0 0 0 0 0,-1 1 1 0 0,0-1-1 0 0,0 5 1012 0 0,-3 19-6007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15.3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0 598 919 0 0,'0'0'122'0'0,"0"0"174"0"0,0 0 78 0 0,0 0 12 0 0,0 0 7 0 0,0 0 12 0 0,0 0 3 0 0,3-1 0 0 0,3-1-187 0 0,-1 0 0 0 0,1 0 0 0 0,-1-1 0 0 0,0 0 0 0 0,0 0-1 0 0,0 0 1 0 0,0-1 0 0 0,0 1 0 0 0,1-3-221 0 0,12-11 1244 0 0,10-12-1244 0 0,-27 28 15 0 0,31-35 622 0 0,17-18 143 0 0,-24 29-390 0 0,1 1 0 0 0,1 1 0 0 0,1 1 0 0 0,5-1-390 0 0,-3 6 644 0 0,13-6-644 0 0,-14 9 548 0 0,23-16-548 0 0,-22 12 234 0 0,0 2 0 0 0,1 1 1 0 0,13-3-235 0 0,13-7 259 0 0,-19 10-69 0 0,13-3-190 0 0,5-2 114 0 0,7-3 210 0 0,42-9-324 0 0,-70 23 95 0 0,-1 2 0 0 0,1 2 0 0 0,35-1-95 0 0,-42 6 85 0 0,0 1-1 0 0,-1 1 1 0 0,13 4-85 0 0,80 18 329 0 0,-56-10-123 0 0,-34-7-89 0 0,0 2 0 0 0,0 1 0 0 0,0 1 0 0 0,-2 1 0 0 0,1 1 0 0 0,-2 2 0 0 0,0 1 0 0 0,12 10-117 0 0,36 25 291 0 0,19 14-54 0 0,-55-32-118 0 0,-20-16-27 0 0,4 2-92 0 0,12 9 80 0 0,-1 2 0 0 0,12 17-80 0 0,-31-33 5 0 0,34 40 187 0 0,-2 2 0 0 0,4 11-192 0 0,17 21 152 0 0,-12-13-21 0 0,10 13-6 0 0,46 54-37 0 0,-63-78-50 0 0,2 7 31 0 0,-2 3 0 0 0,1 12-69 0 0,34 45 67 0 0,-4-6 16 0 0,-25-35 66 0 0,7 13 88 0 0,61 126 105 0 0,-54-95-260 0 0,-13-35-56 0 0,35 61 12 0 0,-62-111-22 0 0,-1 1 0 0 0,-3 1 0 0 0,-2 1 0 0 0,9 33-16 0 0,-3 5 22 0 0,56 165 84 0 0,-72-214-61 0 0,-2 0 0 0 0,-2 2 0 0 0,1 17-45 0 0,4 20 65 0 0,3 10-50 0 0,24 108 125 0 0,-33-166-108 0 0,-2-1 1 0 0,-1 2-1 0 0,-2-1 0 0 0,-1 28-32 0 0,-5 19 253 0 0,-11 58-253 0 0,9-99 34 0 0,-7 30 89 0 0,11-62-121 0 0,-29 143 134 0 0,20-81-82 0 0,7-42-41 0 0,3-20-5 0 0,-7 77 43 0 0,6-71-49 0 0,0 101 62 0 0,0-108-62 0 0,3 21 50 0 0,5 20-33 0 0,-2-22 47 0 0,-1 17-66 0 0,-2 35 398 0 0,-4 14-398 0 0,1-59 93 0 0,-4 41 205 0 0,1 29 86 0 0,2 86 123 0 0,1-164-454 0 0,1-20-37 0 0,1 3 28 0 0,2 4-21 0 0,-3-10-22 0 0,0 0 0 0 0,0 1 0 0 0,0-1 1 0 0,0 0-1 0 0,0 0 0 0 0,0 0 0 0 0,0 0 0 0 0,0 1 1 0 0,0-1-1 0 0,0 0 0 0 0,0 0 0 0 0,1 0 0 0 0,-1 0 0 0 0,0 0 1 0 0,0 1-1 0 0,0-1 0 0 0,0 0 0 0 0,0 0 0 0 0,0 0 1 0 0,1 0-1 0 0,-1 0 0 0 0,0 0 0 0 0,0 0 0 0 0,0 0 0 0 0,0 1 1 0 0,0-1-1 0 0,1 0-1 0 0,7 5-139 0 0,-3-5-418 0 0,5-1-152 0 0,-6-1-1181 0 0,5-5-4626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19.1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1197 1839 0 0,'0'3'134'0'0,"4"10"-108"0"0,0 49 2504 0 0,-3-59-1694 0 0,-1-1-280 0 0,0 8-127 0 0,0-7-21 0 0,0-3-13 0 0,0 0-30 0 0,0 0-12 0 0,0 0-1 0 0,0 0-5 0 0,0 0-24 0 0,1-3-17 0 0,5-9-42 0 0,1-1 0 0 0,-2 0-1 0 0,0-1 1 0 0,-1 1-1 0 0,2-9-263 0 0,3-25 435 0 0,-2-2-435 0 0,0 5 135 0 0,19-181 149 0 0,-13-1-102 0 0,-11 190-149 0 0,2-49 21 0 0,7-102 111 0 0,-7 139-121 0 0,-3 27 28 0 0,1 1-1 0 0,1-1 1 0 0,1 1-1 0 0,4-12-71 0 0,-8 30 66 0 0,0 2 4 0 0,0 0 2 0 0,2 2 0 0 0,2 2-56 0 0,1 0-1 0 0,-1 0 0 0 0,-1 0 1 0 0,1 1-1 0 0,-1-1 0 0 0,0 1 1 0 0,3 4-16 0 0,-2 0 24 0 0,3 4-7 0 0,-1 1 1 0 0,0 0-1 0 0,0 6-17 0 0,6 14 24 0 0,15 45-24 0 0,-2-6 0 0 0,-14-45 0 0 0,2 9 0 0 0,2-2 0 0 0,19 33 0 0 0,-14-35 0 0 0,11 13 0 0 0,-5-7 0 0 0,-18-26 3 0 0,1-1-1 0 0,0 0 0 0 0,1 0 0 0 0,0-1 0 0 0,4 4-2 0 0,-10-12 43 0 0,3 2-22 0 0,-6-5-18 0 0,-1 1 0 0 0,1-1 0 0 0,0 0 0 0 0,-1 0 1 0 0,1 1-1 0 0,-1-1 0 0 0,1 0 0 0 0,0 0 0 0 0,-1 1 0 0 0,1-1 0 0 0,0 0 1 0 0,-1 0-1 0 0,1 0 0 0 0,0 0 0 0 0,-1 0 0 0 0,1 0 0 0 0,0 0 0 0 0,0 0-3 0 0,0 0 11 0 0,4-1 53 0 0,-2-1-48 0 0,-1 0 0 0 0,1 0 0 0 0,-1 0 0 0 0,1 0 0 0 0,-1-1 1 0 0,0 1-1 0 0,0-1 0 0 0,0 1 0 0 0,0-1 0 0 0,0 0 0 0 0,0 1 0 0 0,-1-1 1 0 0,0 0-1 0 0,1 0 0 0 0,-1-1-16 0 0,3-8 116 0 0,-1-1 1 0 0,0 1-1 0 0,0-6-116 0 0,0 1 79 0 0,2-22 295 0 0,0-23-374 0 0,-1 19 100 0 0,1-53 170 0 0,-4-17-270 0 0,-1 72 50 0 0,0 19-44 0 0,-1-47 64 0 0,4 1 0 0 0,6-29-70 0 0,-6 79 0 0 0,1 3 0 0 0,0 6-12 0 0,-3 7-48 0 0,2 3-12 0 0,0 2-99 0 0,1-1-1 0 0,-1 0 1 0 0,0 1-1 0 0,0 0 1 0 0,0 0-1 0 0,1 1 172 0 0,5 10-1075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19.90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50 50 4919 0 0,'-1'2'224'0'0,"-4"10"-12"0"0,-5 0-168 0 0,6-7 93 0 0,1 0-1 0 0,0 1 1 0 0,0 0 0 0 0,0-1-1 0 0,1 1 1 0 0,0 0-1 0 0,0 0 1 0 0,0 1-137 0 0,-1 10 613 0 0,-1 1 0 0 0,2 0-613 0 0,2-1 709 0 0,0-16-687 0 0,0-1-1 0 0,0 1 1 0 0,0 0-1 0 0,1 0 0 0 0,-1-1 1 0 0,0 1-1 0 0,1 0 1 0 0,-1-1-1 0 0,0 1 0 0 0,1-1 1 0 0,-1 1-1 0 0,1 0 1 0 0,0 0-22 0 0,0 0 45 0 0,0 0-13 0 0,0 1-1 0 0,1 0 0 0 0,-1-1 1 0 0,0 1-1 0 0,1-1 0 0 0,0 0 0 0 0,-1 1 1 0 0,1-1-1 0 0,0 0 0 0 0,0 0 1 0 0,-1 0-1 0 0,2 0-31 0 0,0 1 64 0 0,3-1 72 0 0,0-1-63 0 0,0 0-1 0 0,1 0 0 0 0,-1-1 0 0 0,0 0 1 0 0,0 0-1 0 0,1 0 0 0 0,-1-1 0 0 0,0 0 1 0 0,0-1-1 0 0,-1 1 0 0 0,3-2-72 0 0,5-4 171 0 0,-1-1 1 0 0,0-1-1 0 0,0 0 0 0 0,7-9-171 0 0,-4 5 269 0 0,0 0-1 0 0,4-1-268 0 0,-4 3 311 0 0,-1 0 0 0 0,7-9-311 0 0,2-8 360 0 0,-22 27-295 0 0,-1 2-1 0 0,1-2 0 0 0,1-5 6 0 0,-1 5 15 0 0,-2 0-12 0 0,0-7 11 0 0,1 7 4 0 0,0 2-83 0 0,-1 0 0 0 0,1 0 0 0 0,0 0 0 0 0,0 0 0 0 0,0 0 0 0 0,-1 0-1 0 0,1 0 1 0 0,0 0 0 0 0,0 0 0 0 0,0 0 0 0 0,0-1 0 0 0,-1 1 0 0 0,1 0 0 0 0,0 0 0 0 0,0 0-1 0 0,0 0 1 0 0,0 0 0 0 0,-1 0 0 0 0,1-1 0 0 0,0 1 0 0 0,0 0 0 0 0,0 0 0 0 0,0 0-1 0 0,0 0 1 0 0,0 0 0 0 0,0-1 0 0 0,-1 1-5 0 0,1 0 5 0 0,0-1 0 0 0,0 1 0 0 0,0 0 0 0 0,-1-1 0 0 0,1 1 0 0 0,0 0 0 0 0,0 0-1 0 0,-1-1 1 0 0,1 1 0 0 0,0 0 0 0 0,-1 0 0 0 0,1-1 0 0 0,0 1 0 0 0,-1 0 0 0 0,1 0 0 0 0,0 0 0 0 0,-1-1 0 0 0,1 1 0 0 0,0 0-1 0 0,-1 0 1 0 0,1 0 0 0 0,-1 0-5 0 0,-3-1 24 0 0,-1 0 0 0 0,1 0 0 0 0,-1 0 0 0 0,0 1 0 0 0,0-1 0 0 0,1 1 0 0 0,-1 0 0 0 0,-4 1-24 0 0,6 0 12 0 0,0-1-1 0 0,0 1 1 0 0,0 0-1 0 0,0 0 0 0 0,0 0 1 0 0,0 1-1 0 0,0-1 1 0 0,0 1-1 0 0,1-1 1 0 0,-1 1-1 0 0,1 0 0 0 0,-1 0 1 0 0,1 0-1 0 0,-2 2-11 0 0,-7 9 0 0 0,0 0 0 0 0,1 0 0 0 0,1 1 0 0 0,0 0 0 0 0,1 1 0 0 0,0 0 0 0 0,4-4 0 0 0,0 0 0 0 0,1 1 0 0 0,0-1 0 0 0,1 1 0 0 0,0 4 0 0 0,-1 12 0 0 0,4-17 0 0 0,1-2 0 0 0,-1-1 0 0 0,0 1 0 0 0,2 7 0 0 0,3-1 0 0 0,8 17 0 0 0,-6-17 0 0 0,2-2 0 0 0,3-1 0 0 0,1-2 0 0 0,0-4 0 0 0,21 7 0 0 0,-19-7 0 0 0,1-2 0 0 0,-10-2 0 0 0,0-1 0 0 0,0 0 0 0 0,0 0 0 0 0,0 0 0 0 0,3-1 0 0 0,4-3 0 0 0,-6 0 3 0 0,0 0 0 0 0,-1 0 0 0 0,1-1-1 0 0,-1 0 1 0 0,0 0 0 0 0,0-1 0 0 0,0 0 0 0 0,0-1-1 0 0,-1 1 1 0 0,2-4-3 0 0,25-23-576 0 0,-17 15 204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0.4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45 283 6911 0 0,'-3'0'528'0'0,"-14"6"-303"0"0,15-4-175 0 0,1-2-24 0 0,1 0 0 0 0,-1 0 0 0 0,1 1-1 0 0,0-1 1 0 0,-1 0 0 0 0,1 0 0 0 0,0 0 0 0 0,-1 1 0 0 0,1-1 0 0 0,0 0-1 0 0,-1 0 1 0 0,1 1 0 0 0,0-1 0 0 0,0 0 0 0 0,-1 1 0 0 0,1-1 0 0 0,0 0-1 0 0,0 1 1 0 0,0-1 0 0 0,-1 0 0 0 0,1 1 0 0 0,0-1-26 0 0,-4 8 692 0 0,2-6-587 0 0,0 1 1 0 0,1 0-1 0 0,-1 0 0 0 0,1 0 0 0 0,-1-1 0 0 0,1 2-105 0 0,1-2 119 0 0,0 0-21 0 0,0 19-1 0 0,1-16-100 0 0,1-1 5 0 0,2 15 36 0 0,0 17-38 0 0,1 1 104 0 0,0 9-22 0 0,-2 0 0 0 0,-2 1 0 0 0,-2 8-82 0 0,0 5 146 0 0,1-41-80 0 0,0-7 30 0 0,0-9 67 0 0,0-3 28 0 0,2-3 7 0 0,7-21 197 0 0,-1 0-1 0 0,2-15-394 0 0,2-5 177 0 0,0-1-114 0 0,-8 25-32 0 0,2-1-1 0 0,1 1 0 0 0,4-8-30 0 0,-11 27 0 0 0,1 0 0 0 0,-1 0 0 0 0,1 0 0 0 0,-1 0 0 0 0,1 0 0 0 0,-1 0 0 0 0,1 0 0 0 0,0 1 0 0 0,-1-1 0 0 0,1 0 0 0 0,0 0 0 0 0,0 1 0 0 0,0-1 0 0 0,0 1 0 0 0,0-1-1 0 0,0 1 0 0 0,0 0 0 0 0,-1-1 1 0 0,1 1-1 0 0,0 0 0 0 0,0 0 0 0 0,0 0 0 0 0,0 0 1 0 0,0 0-1 0 0,0 0 0 0 0,0 0 0 0 0,0 1 1 0 0,1-1 0 0 0,1 1-2 0 0,0 0 0 0 0,-1 0 0 0 0,1 0 0 0 0,0 1 0 0 0,0-1 1 0 0,-1 1-1 0 0,1 0 0 0 0,-1 0 0 0 0,1-1 0 0 0,-1 2 0 0 0,0-1 0 0 0,0 0 1 0 0,0 0-1 0 0,0 1 0 0 0,0-1 0 0 0,-1 1 0 0 0,1-1 0 0 0,0 4 2 0 0,4 5-6 0 0,-1 1-1 0 0,0 0 0 0 0,1 11 7 0 0,-4-19 0 0 0,10 43 0 0 0,-2 4 0 0 0,-3-19 0 0 0,-7-31 0 0 0,0 0 0 0 0,0 0 0 0 0,0 0 0 0 0,1 0 0 0 0,-1 0 0 0 0,0 0 0 0 0,1-1 0 0 0,-1 1 0 0 0,1 0 0 0 0,-1 0 0 0 0,1 0 0 0 0,-1 0 0 0 0,1-1 0 0 0,-1 1 0 0 0,1 0 0 0 0,1 0 0 0 0,-1-1 0 0 0,1 1 0 0 0,-1-1 0 0 0,1 0 0 0 0,-1 1 0 0 0,1-1 0 0 0,-1 0 0 0 0,1 0 0 0 0,-1 0 0 0 0,1 0 0 0 0,-1 0 0 0 0,1 0 0 0 0,-1-1 0 0 0,1 1 0 0 0,-1 0 0 0 0,1-1 0 0 0,-1 1 0 0 0,1-1 0 0 0,-1 1 0 0 0,0-1 0 0 0,2-1 0 0 0,1 0 0 0 0,1 0 0 0 0,-1-1 0 0 0,0 0 0 0 0,0 0 0 0 0,0 0 0 0 0,2-3 0 0 0,4-5 19 0 0,-1-1 0 0 0,0 0 0 0 0,-1 0 0 0 0,3-8-19 0 0,4-8 100 0 0,6-18-100 0 0,-6 5 205 0 0,2-13-205 0 0,-4 11 75 0 0,2-11 137 0 0,-3-1 0 0 0,1-21-212 0 0,-3 21 127 0 0,-6 30 23 0 0,1-19-150 0 0,-5 36 23 0 0,0 0 0 0 0,0 0 0 0 0,0 1 0 0 0,-1-1 0 0 0,0 0 0 0 0,-1 0 0 0 0,0-3-23 0 0,1 10-32 0 0,1 1 0 0 0,0-1 0 0 0,-1 0 1 0 0,1 0-1 0 0,-1 0 0 0 0,1 0 0 0 0,-1 0 1 0 0,1 1-1 0 0,-1-1 0 0 0,1 0 0 0 0,-1 0 1 0 0,0 1-1 0 0,1-1 32 0 0,-3-2-194 0 0,-6-6-581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1.4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480 203 3223 0 0,'0'-2'240'0'0,"4"-22"-117"0"0,6-42 2070 0 0,-9 60-1957 0 0,-1 0-1 0 0,0 0 1 0 0,0 1-1 0 0,0-1 1 0 0,-1-2-236 0 0,0-12 466 0 0,1 17-293 0 0,0-1 0 0 0,0 1-1 0 0,0-1 1 0 0,-1 1-1 0 0,1-1 1 0 0,-1 1-1 0 0,0 0 1 0 0,0-1 0 0 0,0 1-1 0 0,0 0 1 0 0,0 0-1 0 0,-1 0 1 0 0,0 0-1 0 0,-1-3-172 0 0,2 5 288 0 0,-1 1 6 0 0,-4-1-105 0 0,-1 1 0 0 0,1 0-1 0 0,-1 0 1 0 0,1 1 0 0 0,0 0 0 0 0,0 0 0 0 0,-1 0 0 0 0,1 1 0 0 0,0 0 0 0 0,0 0 0 0 0,-2 2-189 0 0,-1 0 155 0 0,0 1 0 0 0,0 0 0 0 0,0 0 1 0 0,1 1-1 0 0,0 0 0 0 0,-7 7-155 0 0,5-4 126 0 0,0-1-1 0 0,0 0 1 0 0,-1-1 0 0 0,-5 3-126 0 0,5-3 41 0 0,0 1 1 0 0,1 0-1 0 0,0 0 1 0 0,1 1-1 0 0,0 1 1 0 0,-3 3-42 0 0,-14 18 113 0 0,-6 14-113 0 0,18-24 31 0 0,2 0 0 0 0,0 1 0 0 0,2 0 0 0 0,-1 2-31 0 0,-31 94 67 0 0,33-89-42 0 0,0-1-20 0 0,2 1 1 0 0,1-1-1 0 0,2 1 0 0 0,0 4-5 0 0,1 12 22 0 0,2-1-1 0 0,2 18-21 0 0,1-34 8 0 0,2 0 0 0 0,0 0 0 0 0,2-1 0 0 0,5 15-8 0 0,-5-23 6 0 0,1 1-1 0 0,1-1 0 0 0,1-1 1 0 0,0 1-1 0 0,2-1 0 0 0,5 7-5 0 0,-11-19 0 0 0,1 0 0 0 0,-1-1 0 0 0,1 0 0 0 0,0 0 0 0 0,0 0 0 0 0,0-1 0 0 0,0 1 0 0 0,1-2 0 0 0,0 1 0 0 0,0-1 0 0 0,0 0 0 0 0,0 0 0 0 0,0-1 0 0 0,1 0 0 0 0,-1 0 0 0 0,1-1 0 0 0,-1 0 0 0 0,6 0 0 0 0,-7-1 8 0 0,0-1-1 0 0,0 0 1 0 0,-1 0-1 0 0,1 0 0 0 0,0-1 1 0 0,0 0-1 0 0,0 0-7 0 0,40-19 75 0 0,-43 19-71 0 0,9-4 9 0 0,-1-1-1 0 0,0-1 1 0 0,0 0-1 0 0,-1 0 1 0 0,0-1-1 0 0,-1 0 1 0 0,0-1 0 0 0,0 0-1 0 0,-1 0 1 0 0,5-9-13 0 0,11-20 31 0 0,-3 0 1 0 0,10-23-32 0 0,-14 26 24 0 0,3-4-15 0 0,10-22 54 0 0,4-17-63 0 0,19-49 0 0 0,-5 15 0 0 0,-43 98 1 0 0,41-107 33 0 0,-38 93-24 0 0,0 0-1 0 0,-1-1 1 0 0,-1-9-10 0 0,-5 33 10 0 0,-1-1 0 0 0,0 0 0 0 0,0 1 0 0 0,0-1 0 0 0,-1 1 0 0 0,0-1-1 0 0,0 1 1 0 0,-1-2-10 0 0,2 5 7 0 0,-1 0 0 0 0,-1 0 0 0 0,1 0 0 0 0,0 1 0 0 0,-1-1 0 0 0,1 0-1 0 0,-1 0 1 0 0,0 1 0 0 0,0-1 0 0 0,0 1 0 0 0,0 0 0 0 0,0-1 0 0 0,-1 1 0 0 0,1 0 0 0 0,0 0-1 0 0,-1 1 1 0 0,-1-2-7 0 0,-1 1 36 0 0,0-1 0 0 0,0 1 0 0 0,0 1 0 0 0,0-1 0 0 0,-1 1 0 0 0,1 0 0 0 0,-3 0-36 0 0,-8 0 250 0 0,-14 0-250 0 0,17 1 62 0 0,9 0-44 0 0,0 1-1 0 0,0-1 0 0 0,-1 1 1 0 0,1 0-1 0 0,0 0 0 0 0,0 0 1 0 0,0 0-1 0 0,0 1 1 0 0,0-1-1 0 0,1 1 0 0 0,-1 0-17 0 0,-6 5-22 0 0,0-1-1 0 0,1 2 1 0 0,-2 1 22 0 0,-9 7-86 0 0,13-10-304 0 0,-1 0 1 0 0,1 1 0 0 0,1 0-1 0 0,-1 1 1 0 0,-3 6 389 0 0,-5 8-5067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1.7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10191 0 0,'0'0'464'0'0,"0"0"-8"0"0,1 3-290 0 0,3 11-148 0 0,-3-12-12 0 0,1 1 0 0 0,0 0-1 0 0,-1-1 1 0 0,1 1 0 0 0,0-1 0 0 0,0 1-1 0 0,1-1 1 0 0,-1 0 0 0 0,0 0-1 0 0,1 0 1 0 0,-1 0 0 0 0,1-1 0 0 0,0 1-1 0 0,-1 0 1 0 0,1-1 0 0 0,2 1-6 0 0,8 3 52 0 0,0-1 0 0 0,0-1 0 0 0,5 1-52 0 0,-7-1 24 0 0,43 7 315 0 0,-36-8-155 0 0,0 2-1 0 0,0 0 0 0 0,0 1 1 0 0,-1 1-1 0 0,4 2-183 0 0,66 34 448 0 0,-66-31-362 0 0,-2 1-1 0 0,1 1 0 0 0,2 4-85 0 0,-8-6 71 0 0,0 1 0 0 0,-1 1-1 0 0,5 7-70 0 0,-11-11 24 0 0,0 0 1 0 0,0 1-1 0 0,-1-1 0 0 0,-1 1 0 0 0,0 0 1 0 0,1 3-25 0 0,14 42-615 0 0,-14-39 224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2.1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0 14367 0 0,'0'0'662'0'0,"-1"3"-18"0"0,-2 4-623 0 0,1 0 0 0 0,0 0 0 0 0,0 0 0 0 0,1 1 1 0 0,0-1-1 0 0,0 1 0 0 0,1-1 0 0 0,-1 1 1 0 0,2-1-1 0 0,-1 1 0 0 0,1-1 0 0 0,0 2-21 0 0,7 32-30 0 0,1 0 0 0 0,6 11 30 0 0,30 79 175 0 0,-43-124-162 0 0,7 19 68 0 0,-1-3-4 0 0,0-1 0 0 0,4 4-77 0 0,35 80 187 0 0,-41-89-997 0 0,-1-1 0 0 0,2 16 810 0 0,-3-12-5354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3.4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1325 2303 0 0,'0'0'102'0'0,"0"3"-1"0"0,0 21-31 0 0,1-21 32 0 0,0 0 101 0 0,-1-1-1 0 0,1 0 1 0 0,-1 0-1 0 0,1 0 1 0 0,0 0-1 0 0,0-1 1 0 0,0 1-1 0 0,0 0 1 0 0,0 0-1 0 0,1 0 1 0 0,-1-1-1 0 0,1 2-202 0 0,0 0 485 0 0,0-1 528 0 0,0 0-374 0 0,5 7 237 0 0,1-1 1 0 0,4 4-877 0 0,-10-10 401 0 0,1-2-1 0 0,0 1-293 0 0,-1-1-1 0 0,1 1 0 0 0,0-1 0 0 0,0 0 1 0 0,-1 0-1 0 0,1 0 0 0 0,0-1 1 0 0,0 1-1 0 0,-1-1 0 0 0,1 1 0 0 0,0-1 1 0 0,-1 0-1 0 0,1 0 0 0 0,0 0-106 0 0,0-1 83 0 0,0-1 0 0 0,0 1-1 0 0,0-1 1 0 0,0 1-1 0 0,0-1 1 0 0,-1 0 0 0 0,1 0-1 0 0,-1 0 1 0 0,0 0-1 0 0,1-1 1 0 0,-2 1-1 0 0,2-3-82 0 0,4-10 262 0 0,-1 1 0 0 0,2-8-262 0 0,-2 6 139 0 0,6-24 445 0 0,6-31-584 0 0,-6 21 168 0 0,33-172 359 0 0,-21 93-236 0 0,7-79 125 0 0,-28 166-352 0 0,-1 0-1 0 0,-3-10-63 0 0,0 0 184 0 0,2 44 12 0 0,0 12 162 0 0,3 15-77 0 0,-3-17-329 0 0,14 96 65 0 0,-2 35-17 0 0,-4-33-19 0 0,9 27 19 0 0,-2-47-194 0 0,2-1-1 0 0,5 0 0 0 0,11 22 195 0 0,-26-79-130 0 0,8 12 130 0 0,-13-27-10 0 0,1 0 0 0 0,-1 0 0 0 0,1-1 0 0 0,1 1 0 0 0,-1-1 0 0 0,1 0 0 0 0,2 2 10 0 0,6 2 0 0 0,-11-8 5 0 0,0 0-1 0 0,1-1 0 0 0,-1 1 0 0 0,0-1 1 0 0,1 1-1 0 0,-1-1 0 0 0,0 0 0 0 0,1 0 1 0 0,-1 0-1 0 0,1 0 0 0 0,-1 0 0 0 0,0-1 1 0 0,1 1-1 0 0,-1-1 0 0 0,0 1 0 0 0,1-1 1 0 0,-1 0-1 0 0,0 0 0 0 0,0 0 0 0 0,0 0 1 0 0,0 0-1 0 0,0 0 0 0 0,0-1 0 0 0,1 0-4 0 0,3-3 25 0 0,0 0-1 0 0,0-1 0 0 0,0 0 1 0 0,-1 0-1 0 0,0 0 0 0 0,3-6-24 0 0,5-8 65 0 0,-1 0 0 0 0,-1-1 0 0 0,-1 0 0 0 0,-1-1 0 0 0,-1 0 0 0 0,-1-1 1 0 0,0 0-1 0 0,-2 0 0 0 0,0-9-65 0 0,6-70 432 0 0,-3-39-432 0 0,-4 52 176 0 0,8-73 134 0 0,-5 104-30 0 0,12-44-280 0 0,21-48 155 0 0,-30 120-151 0 0,2 0 1 0 0,1 0-1 0 0,13-21-4 0 0,-16 34-92 0 0,1 0 0 0 0,3-4 92 0 0,-13 20-226 0 0,1 0-1 0 0,-1 0 1 0 0,0 0-1 0 0,1 0 1 0 0,-1 0-1 0 0,0 0 1 0 0,1 0-1 0 0,-1 0 1 0 0,1 1-1 0 0,-1-1 1 0 0,1 1-1 0 0,-1-1 1 0 0,1 1-1 0 0,0 0 1 0 0,-1-1-1 0 0,2 1 227 0 0,0 0-437 0 0,12-2-4502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15:41:40.8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2770 372 9215 0,'0'0'400'0,"6"-8"96"0,2-2-496 0,-2 4 0 16,-6 6 0-16,9-9 0 0,-9 9 1936 0,4-9 304 15,-4 9 48-15,0 0 16 0,0 0-992 0,-4-6-192 16,4 6-32-16,-13-7-16 0,-1 3-272 0,-1 3-48 15,-3 1-16-15,-1 1 0 0,-2 2-208 0,-4-1-32 0,-1 1-16 0,-6 2 0 16,-6-1 32-16,-4 1 0 0,-1 1 0 0,-4 1 0 16,-3-1 32-16,0 4 16 0,2-2 0 15,0 3 0-15,2 1 0 0,0-2 0 0,-1 3 0 16,18-7 0-16,-4 3-160 0,-4-2-16 0,-1 4-16 16,0-5 0-16,0 3 96 0,1-3 32 0,0-2 0 0,-25 6 0 15,10-3-112-15,11-2-32 0,7 0 0 0,6-3 0 16,2 0-128-16,5-2-32 0,2 0 0 15,2 0 0-15,6 0-64 0,2 1 0 0,1-1-128 0,8 0 192 16,0 0-192-16,0 0 0 0,0 0 0 0,0 0 0 16,-1 9 0-16,3 1 0 0,2 1-144 0,3-1 144 15,0 4-144-15,3 3 144 0,1 2-128 0,1 3 128 16,1 4 0-16,0 2 0 0,-2 4 0 0,1 9-128 0,-2 6 128 16,-1 5 0-16,-1 4 0 0,3 2 0 0,0 6 0 15,2-2 0-15,1 3 0 0,-3 2 128 0,1-1-128 16,2 6 144-16,2-1-144 0,-4-4 160 0,-2-1 16 15,-1-6 0-15,-2-2 0 0,0 5 0 0,-2-2 80 0,0 2 32 16,0 0 0-16,-3-5 0 0,0-7-288 0,-1 1 0 16,-1-1 0-16,0-2 0 0,-1 2 224 0,-1 0-64 15,0 3-16-15,-1 1 0 0,0 1-144 0,-1-2 128 16,-1-2-128-16,-3 0 128 0,-1 1-128 0,-1-1 128 16,-1-2-128-16,-1 3 128 0,-1 0-128 0,3-1 128 15,0-4-128-15,0-5 128 0,0 2-128 0,2-6 160 16,0 2-160-16,3-4 160 0,-2-3 0 15,0-1 0-15,2 0 0 0,1-2 0 0,1-7-16 0,-1 0 0 16,0-1 0-16,2-3 0 0,2-1-16 0,0-4 0 16,0-3 0-16,1-2 0 0,1-1-128 0,-2-9 0 15,0 0 0-15,8 7 128 0,-8-7-128 0,11 6 0 16,0-3 0-16,0 1 0 0,3-4 0 0,1-2 0 16,2 2 0-16,2 0 0 0,1 0 0 0,3 0 0 0,1-2 0 0,3 1 0 15,5 0 0-15,2 1 0 0,5-1 0 0,3-1 0 16,-1 1 0-16,5 0 0 0,0-1 0 0,1-1 0 15,0-1 0-15,1 1 0 0,1 1 0 0,4 1 0 16,0 1 0-16,2 0 0 0,2 0 0 16,-2 1 0-16,-3 1 0 0,-3 1 0 0,-3-1 0 0,-2 2 0 15,1-1 0-15,-2 1 0 0,-1-1 0 0,-2 2 0 16,-1-1 0-16,-4-1 0 0,1-1 0 0,-3 2 0 16,0 1 0-16,-2 0 0 0,-6-1 0 0,-2 4 0 0,-5-4 0 0,-4-2 0 15,2 2 0-15,-3 0 0 0,-13-4 0 0,9 6 0 16,-9-6 0-16,10 4 0 0,-10-4 0 0,0 0 160 15,0 0-160-15,0 0 160 0,0 0-160 0,-6 8 160 16,-3-3-160-16,-1-3 160 0,-1-1-160 0,-1 1 128 16,-5-2-128-16,-2 0 128 0,-4 0-128 0,-2-2 0 15,-4 1 0-15,-3 0 128 0,-4 1-128 0,-1 1 0 16,-2-1 0-16,-2 1 0 0,-1 1 0 0,-1-1 0 16,1-1 0-16,-5 0-176 0,-1 0 176 0,-2 0 0 15,3-1 0-15,-2 1-128 0,2 0 128 0,3-3 0 16,4-2 0-16,3 0 0 0,3-1 0 0,2-2 0 15,1 2 0-15,2-1 0 0,1-2 0 0,1 3 0 16,1-4 0-16,-4 4 0 0,3-3 0 0,-4 1 0 16,2 2 0-16,-3-4 0 0,5 1 0 0,2-3 0 15,-1 1 0-15,7 2 0 0,-1-4 0 0,2 2 0 0,3-2 0 0,1-2 0 16,0-1 0-16,3 2 0 16,0-2 0-16,1 1 128 0,1-1-128 0,0-1 0 0,4-5 0 0,-1-2 0 15,-2-2 0-15,5-4 0 0,0-1 0 16,2-2-128-16,-3-3 128 0,3-5 0 0,1-2 0 15,-3-6 0-15,-2 1 0 0,-3-3 0 0,2-1 0 0,0-1 0 16,-1 1 0-16,1-6 0 0,0 0 0 0,1-1 128 16,-1 0-128-16,3 2 128 0,-2-1-128 15,0 4 128-15,3 0-128 0,1 1 128 0,-2 0-128 0,3-5 128 16,3-4-128-16,1 1 0 0,0 1 0 0,-3-2 128 16,0 1-128-16,3 0 0 0,1 3 0 0,1-2 0 15,-4-6 0-15,1 1 0 0,4 4 0 0,-1 1 0 16,-3 2 0-16,1 2-160 0,-1 2 160 0,1 2 0 15,0 0-176-15,-3 5 176 0,-2 0-160 0,1 4 160 0,0 2-144 16,0 4 144-16,0 2-128 0,1 4 128 0,1 2 0 0,-2 5-160 16,-2-2 160-16,2 2 0 0,-1 3-128 0,1-2 128 15,0 0 0-15,1 3 0 0,-1 0-128 0,2 1 128 16,-1 0 0-16,0 7 0 0,0 0-128 0,-1-1 128 16,2-1 0-16,-1 1 0 0,0-3-128 0,0 5 128 15,1-2 0-15,0-6 0 0,1 5 0 0,-2 1 0 16,0 4 0-16,1 4 0 0,-2 5 0 0,0 0 0 15,2-9-160-15,-2 9 160 0,0 0-128 0,0 0 128 0,8-2-128 0,1 1 128 16,-9 1-128-16,14 0 128 0,0 0-128 16,2 0 128-16,2 2-128 0,2-1 128 0,2 1-128 15,3-2 128-15,2 1 0 0,4-1-128 0,-1 0 128 0,2 0 0 16,0-1 0-16,1-2-128 0,3 2 128 0,8 0 0 16,0 1 0-16,3 0-160 0,3 0 160 0,1 3 0 15,-1 1 0-15,1 1 0 0,-4-2 0 0,-2-2 0 16,-3-1 0-16,0 0 0 0,0 0 0 0,0 0 0 15,-2-1 0-15,0 0 0 0,-2-2 0 0,-5 1 0 16,-5 2 0-16,-3-2 0 0,-3 1 0 0,-4 0 0 16,-2-2 0-16,-3 2 0 0,-7 0 0 0,-6 1 0 15,0 0 128-15,0 0-128 0,0 0 0 0,0 0 144 16,0 0-144-16,0 0 128 0,-11-3-128 0,-3 1 128 16,-4 0-128-16,-2 0 0 0,-6 0 0 0,1 2 0 0,-7 2 0 15,-1 3 0-15,-4-1 0 0,-1-1 0 16,-3 3 0-16,2 0 0 0,-2-2 0 0,-3-3 0 0,-7 2 0 0,-1-3 0 15,-2 0 0-15,0 0 0 0,0 1 0 0,4 0 0 16,1 0 0-16,7-1 0 0,5 0 0 0,3 3 0 16,0-3 0-16,1 0 0 0,1-3 0 15,3 2 0-15,2-1 0 0,3 0 0 0,4 1 0 16,2 1 0-16,4 0 0 0,1 0 0 0,0-1 0 0,4 1-144 16,9 0 144-16,0 0 0 0,-8-2 0 0,8 2-128 15,0 0 128-15,0 0 0 0,0 0 0 0,0 0-128 16,0 0 128-16,0 0 0 0,0 0-208 0,0 0 64 15,3 13 16-15,1 0 0 0,1 1 128 0,-3 0-128 0,-1 2 128 16,0 3-128-16,-2 4 128 0,0 4-128 16,-1 1 128-16,-2 5-128 0,3 4 128 0,-9 34 0 0,-1-4 0 0,-2 1 0 15,1-2 0-15,0 5 0 0,-1 0 0 16,2 3-128-16,-2 2 128 0,0 3 0 0,0 9 0 0,1-1 0 16,-2-1 0-16,1 0 0 15,0-2 0-15,3 4 0 0,-3 2 0 0,3-5 0 0,-1-7 0 0,2-6 0 16,1-5 0-16,-1 2 0 0,-2-4 0 0,1-2 0 15,0 1 0-15,-1-6 0 0,1-3 0 0,1 1 0 16,2-5 0-16,-2 1 144 0,0-1-144 0,1 0 0 16,-1-6 128-16,3 5-128 0,-2-3 0 0,0 0 0 15,-3 4 0-15,1-3 0 0,-1-5 0 0,1 3 0 16,-1-4 128-16,1 0-128 0,0 3 0 0,0-7 0 16,0 0 128-16,1 1-128 0,-3-2 0 0,5-4 0 15,-1-2 0-15,2-2 0 0,1-6 0 0,0-2 0 0,1 1 0 0,1-6 0 16,2-2 0-16,1-1 0 0,0-13 0 15,4 8 0-15,-4-8 0 0,11 11 0 0,2-4 0 16,2 0 0-16,4-2 0 0,7-1 0 16,3 2 0-16,5 3 0 0,4-1 0 0,2 1 0 0,1-4 0 0,4 4 0 15,7-3 0-15,6 2 0 0,4 1 0 0,9 2 0 16,10 1 0-16,1-2 0 0,-2-8 0 0,6 2 0 16,5 0 0-16,3 5-11952 15,2-2-2304-15</inkml:trace>
  <inkml:trace contextRef="#ctx0" brushRef="#br0" timeOffset="5240.92">10667 3064 9215 0,'0'0'400'0,"0"0"96"0,-2 6-496 0,2-6 0 16,-5 7 0-16,5-7 0 0,-2 6 1296 0,0 2 176 16,-1-1 16-16,3-7 16 0,-2 7-480 0,2-7-80 0,-3 7-32 0,3-7 0 15,0 0-112-15,0 0-32 0,0 0 0 16,0 0 0-16,0 0 208 0,0 0 48 0,0 0 0 0,8 0 0 16,1-5-112-16,1-1-16 0,1-6 0 0,2 0 0 15,0-9-416-15,1 0-96 0,1-3 0 0,2-3-16 16,-1-1-128-16,4-6-32 0,1-2 0 0,2-3 0 15,1-5 80-15,-1 1 16 0,0-1 0 0,-1-1 0 0,3-3-160 16,-1 3-16-16,0 0-128 0,-1 5 192 0,-3 1-192 0,-2 5 0 16,-3 3 0-16,-2 6 0 0,1 0 0 0,-3 6 0 15,-1 3 128-15,-1 4-128 0,-2 1 0 0,-2 5 0 16,0-3 0-16,-5 9 0 0,0 0-160 0,0 0 160 16,4 10-128-16,-2 1 128 0,-2 7 0 15,0 6-160-15,-1 0 160 0,-2 8 0 0,0 1 0 16,-1 4 0-16,-3 1 0 0,1-1 0 0,1 1 0 0,-3-2 0 15,2-2 0-15,2-2 0 0,-1-7 0 0,1 1 0 16,2-7 0-16,0-4 0 0,2-5 0 0,2 0 0 16,-2-10 0-16,0 0 0 0,7 3 432 0,4-4-16 0,0-3 0 15,0-6 0-15,2-2-32 0,2 0 0 16,1-6 0-16,0-1 0 0,-4-3-224 0,0 2-160 16,1-2 192-16,-2 1-192 0,1-5 144 0,-2-1-144 15,0-4 0-15,2 4 144 0,-1-1-144 0,1 5 0 0,-4 3 0 0,4 5 128 16,-3 2-128-16,0 6 0 15,-3 5 0-15,3 3 0 0,-9-1-208 0,8 13 80 0,-2 10 128 0,-1 2-208 16,-2 8 208-16,-3 3 0 0,-2 2 0 16,-2 6 0-16,-1 1 128 0,-1 3-128 0,-2-1 192 15,1 2-192-15,-1-2 128 0,-1-5-128 0,4-3 0 0,-1-3 0 16,-1-5 0-16,6-1 0 0,-3-8-176 0,2 3 176 16,1-9-848-1,1-4-64-15,0-12-16 0,0 0-8608 0,0 0-1712 0</inkml:trace>
  <inkml:trace contextRef="#ctx0" brushRef="#br0" timeOffset="5522.05">11752 2774 2751 0,'0'0'256'0,"-6"8"-256"15,6-8 0-15,-6 14 0 0,1-2 3920 0,-1 4 752 16,-2 2 128-16,0 4 48 0,1 1-3232 0,-1 3-640 16,-1 0-128-16,2 4-16 0,-1-1 96 0,2 3 32 15,-1-1 0-15,3-3 0 0,1-1-256 0,0-4-64 16,2-1 0-16,1 0 0 0,1 0-384 0,3-2-96 16,1-2-16-16,1-4 0 0,-2-5-16 0,-4-9 0 15,10 10 0-15,1-6 0 0,-11-4-128 0,12 0-176 16,2-3 48-16,-4 0 0 15,2-5-1824-15,-1-1-352 0,-1-5-80 0</inkml:trace>
  <inkml:trace contextRef="#ctx0" brushRef="#br0" timeOffset="5672.83">11778 2553 27647 0,'0'0'2448'0,"0"0"-1952"0,0 0-496 0,0 0 0 16,0 0 1088-16,0 0 128 0,0 0 32 15,0 0 0-15,0 0-1248 0,2 11-320 0,-2-11-16 0,3 9-8976 16,-3-9-1792-16</inkml:trace>
  <inkml:trace contextRef="#ctx0" brushRef="#br0" timeOffset="6301.08">12345 2836 1839 0,'0'0'160'0,"0"0"-160"15,0 0 0-15,0 0 0 0,-5 11 2496 0,5-11 480 16,0 0 96-16,0 6 0 0,0-6-1552 0,0 0-320 16,6 10-64-16,5-5-16 0,1-1-224 0,4 0-64 0,3 0 0 0,5-3 0 15,5 0-128-15,3 0-16 16,1-1-16-16,2-1 0 0,4 0-304 0,-1-4-64 0,-3 1-16 0,0 0 0 15,-2 2-144-15,-2-2-16 16,-4-3-128-16,-4 4 192 16,-4 1-1504-16,-5 0-304 0</inkml:trace>
  <inkml:trace contextRef="#ctx0" brushRef="#br0" timeOffset="6593.32">12821 2580 20671 0,'16'-7'912'0,"-2"5"192"0,4-3-880 0,3 2-224 0,2 1 0 0,5 0 0 0,3 2 240 0,2 3 0 16,0-1 0-16,1 2 0 0,3 5 400 0,-3-1 64 16,-3 3 32-16,-3 1 0 0,-3 3-64 0,-4 5-16 15,-7 7 0-15,-3-3 0 0,-2 1-288 0,-4 0-64 16,-4 1-16-16,-2 1 0 0,-3 0 32 0,-2-1 0 15,-3 1 0-15,-4-1 0 0,-1-6 0 0,-2 1 16 16,-1 1 0-16,-2 0 0 0,-5-3-48 0,0-1-16 16,0-1 0-16,0-3 0 0,-3-1-272 0,4 1 0 15,-4-8 0-15,7 1 0 16,2-7-1984-16,5-5-464 0,-1-6-96 0,8-4-16 0</inkml:trace>
  <inkml:trace contextRef="#ctx0" brushRef="#br0" timeOffset="6986.45">14104 2525 16575 0,'0'0'1472'0,"0"0"-1168"0,0 0-304 0,0 0 0 15,0 9 464-15,-2 4 48 0,-2 1 0 0,-2-2 0 16,-3 4 80-16,-1 1 32 0,-1 6 0 0,0-1 0 15,-2-2 16-15,-1 2 16 0,-2-1 0 0,-8 12 0 16,-1-1-48-16,3 0-16 0,-5-8 0 0,1-1 0 0,0-4-192 0,0-1-32 16,1-3-16-16,1-2 0 0,0 0 48 0,1-6 16 15,1-2 0-15,2 0 0 0,1-2-224 0,4-2-32 16,2-2-16-16,3-3 0 0,2-5 64 16,3 3 16-16,0-6 0 0,4 2 0 0,2-2 96 0,3-4 0 15,-1 1 16-15,4 0 0 0,3-2-208 0,1 5-128 16,3-1 128-16,0 4-128 0,2 0 0 0,0 4 0 15,1 0 0-15,-1 2 0 0,1 2 0 0,1 5-128 16,-1 3 128-16,2 4-128 0,2 3 128 0,-2 3-192 16,-3 4 192-16,0-1-192 0,-4 2 192 0,0-1 0 15,-5 0 0-15,0 0 0 0,-3 1 0 0,-2-1 0 16,-2-1 0-16,0-9 0 16,0 3-448-16,0 1-64 0,-1-2-16 0,0 0-12288 0</inkml:trace>
  <inkml:trace contextRef="#ctx0" brushRef="#br0" timeOffset="7193.02">14252 3069 20271 0,'-8'11'1792'0,"4"-4"-1424"0,-2 3-368 15,-2 0 0-15,0 4 320 0,-4 3 0 0,-1 2 0 0,1 1 0 16,0 5 128-16,-2-2 32 0,0-1 0 0,3 0 0 15,-1-3-176-15,3-2-48 0,2-1 0 0,1-1 0 16,4 1-128-16,2 0-128 0,2-4 144 0,3-3-144 16,0-2 0-16,1-2 0 0,3-4-208 0,1-2-6960 15,2-2-1376-15</inkml:trace>
  <inkml:trace contextRef="#ctx0" brushRef="#br0" timeOffset="7323.84">14258 2824 28223 0,'-4'-10'1248'0,"4"10"256"0,0 0-1200 0,0 0-304 16,0 0 0-16,0 0 0 0,0 0-192 0,0 0-112 15,0 0-16-15</inkml:trace>
  <inkml:trace contextRef="#ctx0" brushRef="#br0" timeOffset="9018.82">14940 2351 11967 0,'-4'-17'1072'0,"1"8"-864"0,1-2-208 0,-1 2 0 0,3 9 400 0,-6-6 48 16,6 6 0-16,-12-2 0 0,0 1 304 0,-4 4 64 16,4 6 16-16,-4 3 0 0,0 4-384 0,-2 3-64 15,-4 1 0-15,1 8-16 0,-5-1 208 0,2 6 64 16,0 2 0-16,2 2 0 0,2 0-224 0,2 2-32 16,1 3-16-16,1-1 0 0,1 4-192 0,4-5-48 15,3 1 0-15,4-6 0 0,4-4-128 0,4-6 128 16,5-2-128-16,2-4 128 0,5-1 176 0,1-5 16 15,2-3 16-15,7-6 0 0,3-3 112 0,0-3 32 16,1-2 0-16,-1-6 0 0,-1-1 32 0,2-4 0 16,1-3 0-16,-2 1 0 0,-2-1-256 0,-1-3-32 15,0 0-16-15,-3-5 0 0,-2 2 16 0,-2-5 0 16,-1-1 0-16,-3 0 0 0,-3-3 16 0,-3 3 0 0,-3 1 0 16,-1-2 0-16,-7 2-32 0,-1 2 0 0,-2 0 0 15,-3 7 0-15,0 4-432 0,-4 4-96 0,-3 3 0 0,-2 5-8432 16,1 2-1680-1</inkml:trace>
  <inkml:trace contextRef="#ctx0" brushRef="#br0" timeOffset="9263.15">14862 2698 17503 0,'0'0'1552'0,"-4"13"-1232"15,2 1-320-15,-1 0 0 0,-1 0 992 0,2 3 144 16,0 4 16-16,1 0 16 0,0 0-688 0,1 0-144 16,2 0-16-16,2-1-16 0,3 1 160 0,2 0 48 15,-1-1 0-15,1-2 0 0,4 0-96 0,-2 0-16 16,1-4 0-16,-2-7 0 0,-2 3-208 0,-1-2-32 16,1 2-16-16,-2-2 0 0,-1 1-144 0,0-3 0 15,-1 0 0-15,-4-6 0 16,0 0-1728-16,0 0-368 0</inkml:trace>
  <inkml:trace contextRef="#ctx0" brushRef="#br0" timeOffset="9566.94">15335 3115 20271 0,'0'0'896'0,"-3"9"192"0,2 3-880 0,-3 5-208 0,2 1 0 0,0-2 0 16,0 5 576-16,-1 4 80 0,0 3 16 0,1-4 0 15,-2 0-32-15,2 0-16 0,1-2 0 0,1 0 0 0,1-1-320 0,1-2-64 16,2-2-16-16,-1-4 0 0,1-2-96 0,-1-5-128 15,1 2 176-15,-4-8-176 0,8 2 0 0,-1 0 0 16,2-4 0-16,0-1 0 16,0-7-1008-16,0 1-256 0,-1-3-48 0,2-6-8928 15</inkml:trace>
  <inkml:trace contextRef="#ctx0" brushRef="#br0" timeOffset="9762.84">15376 2629 34095 0,'0'0'3024'0,"0"0"-2416"16,0 0-480-16,0 0-128 16,0 0-576-16,0 0-128 0,0 0-16 0,0 0-16 15,0 0 224-15,0 0 64 0,0 0 0 0,0 0 0 16,0 0-992-16,0 0-192 0,0 0-32 0,0 0-9920 0</inkml:trace>
  <inkml:trace contextRef="#ctx0" brushRef="#br0" timeOffset="10034.84">15973 2385 23903 0,'0'0'1056'0,"0"0"224"0,-3 7-1024 0,0 4-256 0,-2 0 0 0,-2 5 0 0,-2 7 0 0,2-1 176 16,-2 8-176-16,1-2 160 0,-1 3 32 0,0 4 16 15,0 2 0-15,1-2 0 0,-1 1-208 0,0 2 144 16,0 0-144-16,0 0 128 0,0-2-128 0,1-1-272 15,1 1 64-15,-2 7-10800 0</inkml:trace>
  <inkml:trace contextRef="#ctx0" brushRef="#br0" timeOffset="10202.99">15748 2742 20271 0,'0'0'896'0,"4"-5"192"0,-4 5-880 0,9-4-208 15,1 3 0-15,1 1 0 0,1 0 688 0,3 1 80 16,0 1 32-16,3 0 0 0,1 0-368 0,3 0-80 0,1-1-16 16,-1-1 0-16,1 0-208 0,-1 2-128 0,1-1 160 15,-3 1-7408 1,-2 1-1488-16</inkml:trace>
  <inkml:trace contextRef="#ctx0" brushRef="#br0" timeOffset="10722.99">16183 3325 24815 0,'0'0'1088'0,"0"0"256"0,0 0-1088 0,0 0-256 16,0 0 0-16,0-7 0 0,0 3 0 0,2-6 0 16,3-5-128-16,2-3 128 0,3-3 288 0,-1-4 160 15,3-1 16-15,4-4 16 0,-1-3 336 0,3-2 64 16,2-6 16-16,-1 0 0 0,1 2-192 0,1-2-48 16,-2-3 0-16,3-2 0 0,2-5-400 0,0 6-64 15,-1 0-32-15,1 7 0 0,-4 2-160 0,3 2 0 16,-1 6 0-16,-2 5 0 0,-1 3 0 0,-1 2 0 15,-2 7 0-15,-2 4 0 0,-1 5 0 0,-3 0 0 16,-1 6 0-16,-2 4 0 0,-5 2 0 0,-2 4-176 16,-2-1 176-16,-2 2-128 0,-1 0 128 0,-3 0 0 0,-1 2-144 15,0 1 144-15,-1 2 0 0,0 2 0 0,1 1 0 16,3-3 0-16,-2-2-240 0,3-6 80 0,0 0 16 0,2 1 0 16,2-3 144-16,0 1 0 0,1 3-144 0,1-2 144 15,-1 0 0-15,1 4 0 0,-1-2 0 0,0 1 0 16,0-1 0-16,-1 2 0 0,-2 1 0 0,0-1 0 15,-2 1 0-15,-2-1 0 0,0 1 0 0,-2-1 0 16,-1-2 0-16,-2-1 0 0,-1 0 0 0,1 1 0 16,-5-4 0-16,1 1 0 0,0 1 0 0,1-4 0 15,1-2 0-15,0 2 0 0,1-7 0 0,3-1 0 16,1 0-1936-16,2-4-432 16,0-4-64-16</inkml:trace>
  <inkml:trace contextRef="#ctx0" brushRef="#br0" timeOffset="10958.5">16800 3097 18431 0,'0'0'1632'0,"-5"4"-1312"16,0 3-320-16,0 5 0 0,0 4 2096 0,-4 2 336 15,-1 4 80-15,-4 3 16 0,0-1-2048 0,1 6-480 16,1-5 0-16,-1 2 0 0,2-1 128 0,2-1 16 15,1 3 0-15,3-6 0 0,1 1-144 0,3 0 192 16,1-4-192-16,1-1 192 0,2-3-192 0,2-5-144 16,1-1 144-16,3-5-208 15,1-1-272-15,0-5-48 0,2 0-16 0,0-6 0 16,0-1-320-16,1-1-64 0,-2 0-16 0</inkml:trace>
  <inkml:trace contextRef="#ctx0" brushRef="#br0" timeOffset="11116.18">16767 2910 35007 0,'-1'-18'3120'0,"2"12"-2496"0,3-3-496 0,0 3-128 0,-4 6 0 15,5-4-192-15,-1-1 64 0,-4 5 0 0,0 0 0 0,0 0 0 16,0 0 0-16,0 0 0 16,0 0-384-16,0 0-80 0,0 0-16 0,-5 2-9120 15,-4 2-1840-15</inkml:trace>
  <inkml:trace contextRef="#ctx0" brushRef="#br0" timeOffset="11536.85">17364 2472 13823 0,'0'-16'608'0,"0"11"128"0,0 5-592 0,0 0-144 0,1-7 0 0,-1 7 0 16,0 0 2064-16,0 0 384 0,0 0 80 0,0 0 16 0,-7 2-1424 0,-1 8-288 16,-1 4-48-16,-4 5-16 0,0 4 48 0,-3 9 0 15,-1 1 0-15,1 5 0 0,0 5-240 0,2 4-32 16,2 1-16-16,0 0 0 0,1 1-256 0,1 1-48 16,0 2-16-16,-1-1 0 0,4-3-208 0,0-1 0 15,2-5 0-15,1-2 0 16,3-7-896-16,1-3-192 0,0-4-16 15,1-6-16-15,1-6 80 0,0-3 16 16,2-4 0-16,-4-7-6448 0,0 0-1280 0</inkml:trace>
  <inkml:trace contextRef="#ctx0" brushRef="#br0" timeOffset="11774.05">17071 2447 32255 0,'5'-11'1424'0,"3"5"304"0,5-1-1392 0,4 4-336 15,8-1 0-15,6 0 0 16,7 1-368-16,3 1-144 0,5-1-16 0,2 1-16 0,1-3 544 0,0-2 272 0,-1 2-16 0,1 4-16 16,-4-2-32-16,-1 2 0 0,-4 1 0 0,-5 0 0 15,-5 0-208-15,-7 3 0 0,-6-1 0 0,-9 3 0 16,-8-5-2000-1,-10 12-400-15</inkml:trace>
  <inkml:trace contextRef="#ctx0" brushRef="#br0" timeOffset="11901.88">17116 2909 25791 0,'11'2'2304'0,"8"0"-1856"16,9 0-448-16,3-2 0 0,3 0 1216 16,3 0 160-16,2-2 32 0,-1 0 0 0,2 0-464 0,0-1-96 15,1 2-16-15,4 0 0 0,-1-2-416 0,1 2-96 16,-2 0 0-16,-2 1-16 15,-6 1-1744-15,-4-1-352 0</inkml:trace>
  <inkml:trace contextRef="#ctx0" brushRef="#br0" timeOffset="13986.07">18551 2855 10127 0,'0'0'448'0,"0"0"96"0,0 0-544 0,0 0 0 16,0 0 0-16,7-5 0 0,4 3 1152 0,0 1 128 15,2 1 32-15,2 0 0 0,4-7-368 0,5 6-80 16,4 1-16-16,6 5 0 0,6-2-384 0,4-1-80 0,5-1 0 0,3-2-16 16,0-3-176-16,4-1-16 15,1 1-16-15,2 2 0 0,-1 4-32 0,4 1-128 16,3-2 192-16,-3-1-64 0,-4-1-128 0,-23 0 0 0,0-1 0 16,-6 1-5952-16,-4 0-1232 0</inkml:trace>
  <inkml:trace contextRef="#ctx0" brushRef="#br0" timeOffset="14232.22">18822 3191 21183 0,'0'0'944'0,"0"0"192"0,0 0-912 0,10-2-224 16,2-1 0-16,5 0 0 0,3 1 0 0,6-1-128 15,4 0 128-15,-6 1-208 0,3 0 208 0,6-2 240 16,5-1-48-16,4 1-16 0,1 0 16 0,1 2 0 16,0-5 0-16,-1 3 0 0,-2 2-192 0,-2-1 0 15,-2 1 144-15,-4-2-144 0,-5-1 0 0,-2 1 0 16,-6 2-160-16,7-3 160 16,-8 1-1072-16,-5 0-96 0</inkml:trace>
  <inkml:trace contextRef="#ctx0" brushRef="#br0" timeOffset="14553.34">19106 2534 21183 0,'0'0'1888'0,"0"0"-1504"0,0 0-384 0,8-8 0 15,3 1 256-15,6 4-32 0,3 3 0 0,8 3 0 16,6 2-224-16,10 0-208 0,8 2 32 0,8 4 16 16,6-2 160-16,-15-1 0 0,3 1 128 0,6 3-128 15,2 3 208-15,3 3-16 0,-1 3-16 0,-5 5 0 16,-3-2 112-16,-7 1 32 0,-9 3 0 0,-5 4 0 16,-7 2-96-16,-11 3-16 0,-5 1 0 0,-8 1 0 0,-7 0-16 0,-5-1-16 15,-4-5 0-15,-7 0 0 0,-6 2 144 16,-2-4 16-16,-4-3 16 0,-5 0 0 0,1-7-32 15,-1-2-16-15,3-3 0 0,1 1 0 0,3-3-464 0,4-5-96 16,3-1 0-16,-1-2-11568 16</inkml:trace>
  <inkml:trace contextRef="#ctx0" brushRef="#br0" timeOffset="15408.73">20682 3351 13823 0,'-12'4'608'0,"12"-4"128"0,-7 4-592 16,-3 1-144-16,1 0 0 0,2 1 0 0,0 2 496 0,7-8 64 16,-6 6 16-16,6-6 0 0,0 0 48 0,0 0 16 15,0 0 0-15,0 0 0 0,0 0 512 0,0 0 96 16,0 0 32-16,0 0 0 0,5-9-192 0,0-2-16 15,3-2-16-15,3-3 0 0,2-3-336 0,2-3-64 16,2-3-16-16,2-5 0 0,0 0-256 0,1-3-64 16,2-3-16-16,-1-3 0 0,2-2-112 0,0-3-32 15,1-1 0-15,-1-1 0 0,0-1-160 0,0-3 0 16,0-1 144-16,-2 4-144 0,1 4 0 0,-3 4 0 16,-1 3 0-16,-3 1 0 0,-1 6 0 0,-2 4 0 15,-2 7 0-15,-3 2 0 0,0 6-176 0,-2 4 176 0,-5 6-208 16,0 0 80-16,0 0-96 0,1 14-16 0,-1 2 0 15,0 4 0-15,-1 0 112 0,1 3 128 0,0 2-208 0,-1 2 80 16,-1 3 128-16,1 1 0 0,0-4-144 0,1 1 144 16,-4-7 0-16,3 2 0 0,-1-1 0 15,1-6 0-15,1-3 0 0,0-2 0 0,0-11 0 0,3 5 0 16,-3-5 128-16,0 0-128 0,0 0 0 0,10 0 128 16,0-6 64-16,0-4 0 0,3 0 0 0,0-2 0 0,-1-3-64 15,2-3-128-15,0 3 192 0,2-5-64 16,-2-2-128-16,1-3 0 0,-1-1 0 0,1-2 128 15,2 0-128-15,-1-5 0 0,1-5 0 0,0 5 128 0,2 1-128 16,1 7 0-16,-1 2 0 0,-2 6 0 0,0 3 0 0,-2 4 0 16,-5 5 0-16,-1 5-176 0,-1 8 16 0,-3 7 0 15,-1 8 0-15,-4 5 0 0,-4 6 160 0,-1 3-208 16,-2 6 80-16,-3 3 128 16,-2 4-176-16,-1 0 176 0,-2 4-128 0,-1 2 128 0,2-3 0 0,3-2 128 15,-2-5 0-15,3-4 0 0,1-7-128 0,0-2-192 16,-1-3 64-16,1-5 0 15,2 2-464-15,0-7-96 0,2-2-16 0,0 1-11456 16</inkml:trace>
  <inkml:trace contextRef="#ctx0" brushRef="#br0" timeOffset="15681.53">21721 3148 20271 0,'0'0'896'0,"0"0"192"0,-5 6-880 0,-1 3-208 0,-2 3 0 0,-1 3 0 16,-2 3 160-16,-2 1-16 0,-1 2 0 0,-3 2 0 15,-2 3 336-15,0 0 64 0,0 2 16 0,3-4 0 16,2 3-176-16,2-2-16 0,2 5-16 0,4-4 0 0,1 2-192 15,2-3-32-15,3-5-128 0,3-2 192 0,0-3-192 0,4-2 128 16,2-2-128-16,2-5 0 16,4-4-384-16,1-4-160 0,-2 1-32 0</inkml:trace>
  <inkml:trace contextRef="#ctx0" brushRef="#br0" timeOffset="15839.17">21720 2956 911 0,'0'0'0'0,"0"0"0"16,0 0 0-16,0 0 0 0,0 0 6112 0,0 0 1136 0,0 0 240 15,0 0 32 1,2 9-6352-16,1 1-1168 0,-2-2-432 0,0-1-7632 0,-1 0-1520 0</inkml:trace>
  <inkml:trace contextRef="#ctx0" brushRef="#br0" timeOffset="16640.87">22260 2819 6447 0,'0'0'272'0,"0"0"80"0,0 0-352 0,0 0 0 15,0 0 0-15,0 0 0 0,0 0 2176 0,0 0 352 16,0 0 80-16,0 0 16 0,0 0-1200 0,0 0-224 16,11 9-48-16,3-3-16 0,4 2 0 0,5-1 0 0,2-2 0 15,7 0 0-15,5 0-640 0,3-1-128 16,0-1-32-16,3-1 0 0,3-2-192 0,0 0-144 16,-2-1 192-16,-12 1-192 0,3-1 192 0,-1-1-64 15,0 1 0-15,9-1-128 16,-11-1-1056-16,-8-1-320 0,-6-1-64 0,-5 1-8672 0</inkml:trace>
  <inkml:trace contextRef="#ctx0" brushRef="#br0" timeOffset="16941.84">22674 2671 19695 0,'17'3'864'0,"-3"-3"192"0,5 0-848 0,5 2-208 0,4 2 0 0,-5 1 0 16,5 3 0-16,5 2 0 0,5-2 0 0,19 6 0 0,-5-2 128 0,-3 1 128 15,-5 1 16-15,-7 0 16 0,-6-4 32 0,-6 3 0 16,-5 2 0-16,-3 2 0 0,-4 0 16 0,-3 4 16 16,-4 2 0-16,-2 2 0 0,-5-3 288 0,-3 2 64 15,-3 0 16-15,-3-1 0 0,-4 1-144 0,-2 0-16 16,-3-4-16-16,-4 1 0 0,-3-3-80 0,-3-2-16 15,0-1 0-15,-2 1 0 0,-7-2-128 0,5-2-48 16,3 1 0-16,9-7 0 0,1 3-272 0,2-4 0 16,2-2 0-16,3 1-8912 15,3-2-1776-15</inkml:trace>
  <inkml:trace contextRef="#ctx0" brushRef="#br0" timeOffset="18405.43">24538 2666 7359 0,'0'0'656'0,"0"0"-528"16,7-6-128-16,-7 6 0 0,0 0 1136 0,8-5 192 15,-8 5 32-15,0 0 16 0,0 0-368 0,0 0-80 16,0 0-16-16,0 0 0 0,-1 14-160 0,-3 0-48 16,-2 3 0-16,-3 2 0 0,-1 2-32 0,-4-1-16 15,-3 2 0-15,-1 4 0 0,-1 4-160 0,-2 1-48 0,-2 3 0 16,-1-3 0-16,-2 0 16 0,-2 1 0 0,-1-1 0 16,-2-3 0-16,-2-2-16 0,-1-6 0 15,-2-1 0-15,-2-2 0 0,-2-2-64 0,1-2-32 16,6-4 0-16,2-1 0 0,0-2-192 0,6-5-32 0,2-1-128 0,5-4 192 15,4-5 64-15,4 0 16 0,4-4 0 0,-1 1 0 16,1-4 16-16,3 1 0 0,6-5 0 0,1 2 0 16,-1-1-288-16,4 3 0 0,3 4 0 0,3-1 0 15,1 6 0-15,3 0 0 0,4 4 0 0,4 3-192 0,3 3 192 0,5 5-192 16,2 0 192-16,0 4-192 0,-2 7 192 0,-1 0 0 16,-1 1 0-16,-5 2 0 0,-2 4-128 0,-3-1 128 15,-4 3-208-15,-3-4 80 16,-3-1 128-16,-2 1 0 0,-4-3 0 0,-2-1 0 0,-3-1-144 15,0-1 0-15,0-3 0 0,-1 0-8080 16,-3-4-1616-16</inkml:trace>
  <inkml:trace contextRef="#ctx0" brushRef="#br0" timeOffset="18766.29">24720 3263 8287 0,'0'0'368'0,"0"0"80"0,0 0-448 0,0 0 0 0,0 0 0 0,0 0 0 16,0 0 2240-16,-6 8 384 0,1 1 64 0,-1 4 0 15,-4-1-1328-15,1 5-272 0,0 1-48 0,-1 0-16 16,-2-1-160-16,1 1-32 0,-2 0-16 0,4-5 0 16,1 3-160-16,0 2-16 0,0 1-16 0,2 1 0 15,2-1-240-15,3 1-32 0,1-1-16 0,1-2 0 16,3 0-112-16,1-3-32 0,1 0 0 0,1-4 0 0,2 0 0 0,-1-5 0 16,5 2 0-16,5-4 0 0,0 0-192 0,1-3-256 15,0-3 48-15,-1-3 16 16,-3 0-2064-16,-1-2-416 0,1-8-80 15,-3-3 0-15</inkml:trace>
  <inkml:trace contextRef="#ctx0" brushRef="#br0" timeOffset="18936.16">24732 3136 28559 0,'0'0'2544'0,"0"0"-2032"0,0 0-512 0,0 0 0 15,0 0 0-15,0 0 0 16,0 0 0-16,9 2-160 0,-9-2 160 0,8 3 0 0,-1 0 0 0,-7-3 128 15,0 0-128-15,7 8 0 16,-7-8 128-16,0 0-128 16,0 0-1088-16,0 0-272 0,0 0-64 0,0 0-16 0</inkml:trace>
  <inkml:trace contextRef="#ctx0" brushRef="#br0" timeOffset="19909.84">25761 2399 6383 0,'0'0'272'0,"0"0"80"0,-2-7-352 0,0 1 0 16,2 6 0-16,-5-3 0 0,2-4 1280 0,3 7 176 15,-5-4 32-15,0 3 16 0,-1 1-544 0,-2 3-128 16,-2 2 0-16,-2 0-16 0,-2-1-80 0,-2 5-16 16,-2-2 0-16,-1 7 0 0,-1 4-112 0,-1 2-32 15,-2 3 0-15,1 4 0 0,-1 0-80 0,0 6-32 16,-1 2 0-16,1 5 0 0,0 5-144 0,1 1-16 16,1 4-16-16,2 1 0 0,2-2-288 0,4-3 128 15,3 0-128-15,5-6 0 0,3-4 176 0,3-3-176 16,4 0 160-16,3-5-160 0,0 0 368 0,5-5-32 0,2-4 0 15,3-1 0-15,1-3 32 0,4-1 0 0,1 0 0 0,1-8 0 16,4-2 0-16,1-3 0 0,2-2 0 0,1-1 0 16,0-4-16-16,0-2 0 0,0 0 0 0,-1-9 0 15,-3-2-112-15,0 0-32 0,-1-2 0 0,-1-2 0 16,0-1 32-16,-6 1 0 0,0-5 0 0,-2 1 0 16,-3-5 0-16,-2 1 0 0,-3-2 0 0,-3-1 0 0,-3 1-112 0,-1 0 0 15,-4 3-128-15,-2 4 192 0,-2 2-192 16,-4 3 0-16,1 0 0 0,-10-2-160 15,-3 6-1536-15,-3 4-304 16,-2 2-64-16</inkml:trace>
  <inkml:trace contextRef="#ctx0" brushRef="#br0" timeOffset="20230.86">25552 2956 21183 0,'0'0'1888'0,"0"0"-1504"16,0 0-384-16,0 0 0 0,0 0-224 0,5 13-112 15,-2-3-32-15,2 4 0 0,1 1 736 0,2 2 144 0,-1 0 16 0,5 2 16 16,2 3 208-16,2-3 32 15,2 0 16-15,1 4 0 0,0 5-48 0,0-1-16 0,0-1 0 0,1 0 0 16,0-2-288-16,-1-1-48 0,-1-3-16 16,-3 0 0-16,-1 1-224 0,-1 0-160 15,-3-1 192-15,-3-7-192 0,-1-1 144 0,-3-2-144 0,-3-10 0 0,0 0 144 32,-1 9-592-32,1-9-128 0,0 0-32 0,0 0-11792 0</inkml:trace>
  <inkml:trace contextRef="#ctx0" brushRef="#br0" timeOffset="20613.02">26171 3195 9215 0,'0'0'816'0,"0"0"-656"16,0 0-160-16,0 0 0 0,0 0 2336 0,-1 11 432 16,0-3 96-16,-3 3 16 0,-3-2-1616 0,0 3-320 15,-2 2-64-15,-1 1-16 0,-2 1 32 0,1 4 0 16,-2 0 0-16,2 1 0 0,-2 2-128 0,2 3 0 15,0-2-16-15,4 0 0 0,0 1-368 0,4-4-80 16,1-2-16-16,2-3 0 0,3 0-80 0,1-5-16 0,2-1 0 16,3 0 0-16,1-4 96 0,3-1 16 0,1-4 0 0,5-2 0 15,4-4-304-15,1-3 160 16,-2-1-160-16,0-2 128 16,0-1-736-16,0-3-160 0,-2 1-16 0,-2-1-8112 0,-3-2-1632 0</inkml:trace>
  <inkml:trace contextRef="#ctx0" brushRef="#br0" timeOffset="20775.28">26179 2955 33167 0,'0'0'2944'0,"0"0"-2352"0,0 0-464 0,0 0-128 0,0 0 0 0,0 0 0 16,0 0 0-16,0 0 0 0,0 0-128 0,0 0 128 15,0 0-128-15,0 0 128 0,0 0 0 0,0 0-160 16,7 1 160-16,-7-1 0 15,0 0-2192-15,0 0-336 0</inkml:trace>
  <inkml:trace contextRef="#ctx0" brushRef="#br0" timeOffset="21966.9">26807 2193 13295 0,'2'-10'576'0,"-2"10"144"0,3-10-576 0,-3 10-144 0,0 0 0 0,1-8 0 16,-1-2 1120-16,0 4 192 0,0 6 32 15,0-9 16-15,0 9-64 0,0 0-16 0,0 0 0 0,0 0 0 16,0 0-368-16,0 0-80 0,0 0 0 0,-9 7-16 16,0 0-256-16,0 8-48 0,-2 3-16 0,0 1 0 15,-3-3 208-15,-2 4 32 0,-2 1 16 0,-3 6 0 16,-3-3-208-16,-2 7-32 0,1-2-16 0,-1 4 0 16,4 0-112-16,0-1 0 0,2-7-16 0,4-3 0 15,5-6-16-15,3-1 0 0,5-2 0 0,0-7 0 0,3-6 192 16,0 0 32-16,0 0 16 0,0 0 0 15,11-2 176-15,2-3 16 0,1-8 16 0,4-3 0 0,1-5-240 16,1 0-48-16,-1-5-16 0,0 2 0 16,3 0-496-16,0-3 0 0,1 3 0 0,-4-3 0 15,-3 2 0-15,1 1 128 0,-1 0-128 0,1 1 0 16,-3 0 0-16,-3 4 128 0,-3 4-128 0,1 3 0 0,-9 12 0 0,0 0 0 16,5-6 0-16,-5 6 0 0,0 0 0 0,-4 6-128 15,-6 8 128-15,2 4-160 0,-3 1 160 0,-5 1-160 16,0 7 160-16,-3-2-160 0,-7 3 160 0,1 0 0 15,-4 4 0-15,2 1 0 0,2-2 0 0,2-2 0 16,1-2 0-16,3-4 0 0,3-4 0 0,0-2 0 16,4-3 0-16,1-5 0 0,4 0 0 0,7-9 144 0,0 0-144 0,0 0 0 15,0 0 240-15,0 0-64 16,10-13-16-16,4-1 0 0,2-2 192 0,4-7 32 16,4-1 16-16,1-5 0 0,1-1-400 0,2 1 128 0,1-1-128 0,-1 0 0 15,-3 4 0-15,-2 2 0 16,-3 3 128-16,-2 4-128 0,-4-4 0 0,-1 5 0 15,-4 4 0-15,-5 3 0 0,-4 9 0 0,0 0 0 16,0 0 0-16,-6 13 0 0,-4 2 0 0,-2 3-176 0,-5 1 48 0,-2 1 0 16,-4 3 128-16,-2 5 0 0,-5 3 0 0,2-2-128 15,3 2 128-15,2-7 0 0,3-3 0 16,3 0 0-16,3-7 0 0,4-2 128 0,1-1-128 0,3-5 176 16,6-6-176-16,0 0 0 0,0 0 0 0,0 0 0 15,0 0 128-15,8-6-128 0,4-6 192 0,4-3-64 16,1-4-128-16,4-4 160 0,-1-3-160 0,3 2 160 0,1 3-160 15,0-2 0-15,-1-1 144 0,-5 2-144 16,0 3 0-16,-6 1 0 0,0 4 0 0,-3 5 128 0,-4-1-128 0,-5 10 0 16,0 0 0-16,0 0 0 0,0 0 0 0,-12 12-160 15,0-2 160-15,-5 5-208 0,-3 4 208 0,-3 1-192 16,-3 2 192-16,0 2-192 0,0 0 192 16,2 2 0-16,1-5 0 0,4-2 0 0,3-2 0 15,4-4 0-15,5-6 0 0,7-7 160 0,0 0-160 0,0 0 0 16,0 0 0-16,0 0 0 0,7-6 176 0,5-7-48 15,2-1-128-15,2-2 192 0,2-3-192 0,1 1 0 16,0 1 0-16,-1 2 0 0,-2 2 0 0,-2 1 0 16,-2 4 0-16,-4-1-160 15,-8 9-960-15,5-5-192 0,-5 5-32 0,0 0-10832 16,0 0-2160-16</inkml:trace>
  <inkml:trace contextRef="#ctx0" brushRef="#br0" timeOffset="23382.21">27435 2858 12895 0,'0'0'1152'0,"0"0"-928"0,5-9-224 0,-1-2 0 15,-1 2 1072-15,0-3 160 0,2 3 48 0,-5 9 0 16,5-10-32-16,-5 10 0 0,0 0 0 0,0 0 0 15,6-7-368-15,-6 7-80 0,0 0-16 0,0 0 0 16,0 0-272-16,4 10-64 0,-4 4-16 0,-2 4 0 16,-1 2 96-16,-2 3 32 0,-3 2 0 0,1 1 0 0,-2 4-320 0,0 2-64 15,0-5-16-15,0 2 0 0,2-2-160 16,-1-1 192-16,-1-5-192 0,1-1 192 0,1-1-192 16,1-1 0-16,0-4 0 0,1 0 128 15,0-4-848-15,0 1-176 0,3-4-48 16,2-7-11200-16</inkml:trace>
  <inkml:trace contextRef="#ctx0" brushRef="#br0" timeOffset="23555.49">27196 3003 23903 0,'0'0'1056'0,"0"0"224"0,11-3-1024 0,2 3-256 16,0 0 0-16,2 5 0 0,3 1 1088 0,2 0 160 15,4 0 32-15,4-1 16 0,5 2-304 0,3 0-64 0,2-2-16 0,5 0 0 16,-1-1-192-16,3 1-32 15,-1-1-16-15,-2-1 0 0,-3 2-320 0,-6 1-64 16,-6-2-16-16,-5-3 0 16,-7 2-1024-16,-2-2-208 0,-13-1-32 0,0 0-13664 0</inkml:trace>
  <inkml:trace contextRef="#ctx0" brushRef="#br0" timeOffset="25199.95">28689 2472 16575 0,'3'-19'1472'0,"-2"10"-1168"0,-1 2-304 0,0-3 0 16,0 1 128-16,0-1-128 0,-1 4 192 0,-2-2-192 16,3 8 592-16,-4-4 16 0,-3 2 0 0,-1 2 0 15,-2 2 32-15,0 6 0 16,-5 1 0-16,-1 6 0 0,-1 4-48 0,-2 5 0 16,-2 4 0-16,0 3 0 0,0 1-128 0,1 3-16 15,0 3-16-15,-1 3 0 0,1 2-208 0,1 3-32 0,0-3-16 0,0 19 0 16,1-13-176-16,6-6 0 15,6-4 144-15,2-4-144 0,4-4 0 0,4-5 0 0,1-1 0 0,2-6-192 32,0-5-224-32,3-1-48 0,2-2-16 0,0-3 0 15,-3 2-592-15,2-5-112 0,-11-5-32 0</inkml:trace>
  <inkml:trace contextRef="#ctx0" brushRef="#br0" timeOffset="25679.45">28558 3289 17727 0,'0'0'784'0,"0"0"176"0,0 0-768 0,0 0-192 16,0 0 0-16,0 0 0 0,0 0-128 0,0 0-64 16,0 0-16-16,0 0 0 0,13-5 608 0,-3-2 128 15,-3-5 32-15,1-2 0 0,-1-4 432 0,0-1 96 16,2-1 0-16,2-2 16 0,-1-2-176 0,0-3-32 0,0-2-16 15,3-4 0-15,-1-7-400 0,4-1-80 0,-1-1-16 0,3-5 0 16,1-2-176-16,1 3-32 0,2-1-16 16,-1 7 0-16,1 4-160 0,0 3 0 0,-2 4 144 0,0 3-144 15,-4 5 128-15,0 1-128 0,-2 4 160 16,-1 2-160-16,-1 7 0 0,-3-1 128 0,0 4-128 0,-9 4 0 16,0 0 0-16,8 9 0 0,-3 3 0 0,-1 2 0 15,-2 0 0-15,-2 3 0 0,-2 2 0 0,1 0-160 16,-3-1 160-16,0 0-192 0,-1 0 192 0,2 0-192 15,-3 1 192-15,2-2-160 0,0-1 160 0,2-2-160 16,0-2 160-16,0 1 0 0,2-3 0 0,2 2 0 16,0 2 0-16,0 0-128 0,2 0 128 0,0 0 0 15,0-2 0-15,0 1 0 0,1-1 0 0,-2 2 0 16,0 0 0-16,0-1 0 0,-3 0 0 0,-2 1 0 0,0 0 0 16,-2-1 0-16,-2-2 0 0,-3 2 0 0,-2 2 0 0,-1-3 0 15,-5-1 0-15,-1 1 0 0,1-6 128 16,-2 3-128-16,-2-3 160 0,-2-1-160 0,2 2 176 0,-1-2-176 15,2-4 192-15,2-1-192 0,3 0 128 0,2 0-128 16,2 0 0-16,3-3 0 16,8 3-1088-16,0 0-256 0,-3-10-64 0</inkml:trace>
  <inkml:trace contextRef="#ctx0" brushRef="#br0" timeOffset="25948.39">29222 2978 28559 0,'0'0'2544'0,"0"0"-2032"0,0 0-512 0,0 0 0 32,0 0-1312-32,5 15-352 0,-1 3-80 0,-3-2-16 0,-2 1 1360 0,-2 0 272 0,-1 1 128 0,-2 4-128 15,-2 1 352-15,0 3 80 0,-4 0 16 0,1 2 0 16,0-4 288-16,0 3 64 0,1-5 16 0,2-1 0 15,2-1-128-15,1 2-32 0,2-2 0 0,2-2 0 16,2-7-272-16,3 2-48 0,1-7-16 0,3 2 0 16,2-3-192-16,3-2 0 0,1-3 0 0,2-2 0 15,1-3-1216-15,2-5-304 0,0-1-48 16</inkml:trace>
  <inkml:trace contextRef="#ctx0" brushRef="#br0" timeOffset="26109.77">29327 2993 31903 0,'0'0'1408'0,"0"0"304"0,0 0-1376 0,0 0-336 15,0 0 0-15,0 0 0 0,0 0-224 0,0 0-112 16,0 0-32-16,9-4 0 0,0 4 48 0,3-3 16 16,-2-2 0-16,-10 5-8576 15,11-2-1712-15</inkml:trace>
  <inkml:trace contextRef="#ctx0" brushRef="#br0" timeOffset="26405.83">29913 2531 25791 0,'0'0'2304'0,"0"0"-1856"0,0 0-448 0,0 0 0 15,-5 12 0-15,-1 1 0 0,0 2 0 0,-3 3 0 0,-1 2 272 16,1 4-32-16,4 0-16 0,-2 5 0 16,0 1-32-16,-1 0-16 0,2 3 0 0,0-1 0 0,-1-1-176 0,-1 2 192 15,-2 1-192-15,0 0 192 0,-2-1-192 0,0 2 0 16,-4-5 0-16,3-2 0 15,-5 1-1824-15,2-6-400 0,2-3-80 0,3-2-7632 0</inkml:trace>
  <inkml:trace contextRef="#ctx0" brushRef="#br0" timeOffset="26558.43">29624 2970 25791 0,'0'0'1152'0,"0"0"224"0,7-8-1104 0,3 3-272 0,3 1 0 0,2-1 0 0,3 4 256 0,1 0-16 15,3-1 0-15,3 0 0 0,2-1-240 0,5 1 0 16,1-1 128-16,0 2-128 0,-3-3 0 0,0 3 0 0,-4 0 0 0,-2 1-7920 16,-3-2-1584-1</inkml:trace>
  <inkml:trace contextRef="#ctx0" brushRef="#br0" timeOffset="26887.67">30612 2270 26719 0,'0'0'2368'0,"0"0"-1888"0,0 0-480 0,0 0 0 0,-10 0 240 0,1 7-48 15,1 3-16-15,-3 6 0 0,0 3-16 0,-2 5 0 16,-2 0 0-16,-2 9 0 0,0 3 128 0,0 3 32 16,2 7 0-16,0-2 0 0,-1 5-128 0,0-1-32 15,-1 1 0-15,1 4 0 0,-2 0 16 0,1 0 0 16,1-1 0-16,2-2 0 0,0-8-176 0,4-3 0 16,1-1-160-16,4-8 160 0,2-1-416 0,1-6 16 15,0-4 0-15,2-3 0 16,2 0-624-16,-2-16-112 0,0 0-16 0,0 0-10384 0</inkml:trace>
  <inkml:trace contextRef="#ctx0" brushRef="#br0" timeOffset="27217.75">30846 2496 11967 0,'0'0'1072'0,"0"0"-864"0,0 0-208 0,4 15 0 15,-3-1 2800-15,-2-1 512 0,0 2 96 0,-9 1 32 16,-3 4-2576-16,-3-1-512 0,-4 0-96 0,-1 4-32 16,-2-2 32-16,-2 2 0 0,-3-1 0 0,0 2 0 15,1-4 160-15,1 0 32 0,2 1 16 0,1-3 0 16,3-3 80-16,-1 0 16 0,1-2 0 0,3 1 0 0,0 0-176 0,1 0-16 16,2-3-16-16,3-1 0 0,5 2-176 0,1-5-48 15,5 4 0-15,0-11 0 0,6 9 112 0,3 2 16 16,1-2 0-16,1 2 0 0,3 2-256 15,0-3 0-15,2 2 0 0,-1-1 0 0,1-2 128 0,-4 2-128 16,0-3 0-16,-1 3 144 0,-1-2-144 16,-2 3 0-16,-2-3 0 0,-6-9 0 0,7 10-272 0,-7-10-96 15,4 11-16-15,-4-11 0 16,1 10-1984-16,-1-10-384 0</inkml:trace>
  <inkml:trace contextRef="#ctx0" brushRef="#br0" timeOffset="27426.82">30674 3124 30687 0,'-9'10'1360'0,"5"-4"288"0,0 7-1328 0,1-4-320 0,1 1 0 0,-1 3 0 15,1 1-128-15,2 1-112 0,0 0-16 0,2-1 0 16,2-5-16-16,1 1-16 0,0 4 0 0,0-5 0 31,4 0-432-31,-2-4-96 0,-7-5-16 0,7 6 0 16,-7-6-1040-16,0 0-224 0,12 8-32 0,-12-8-16 0</inkml:trace>
  <inkml:trace contextRef="#ctx0" brushRef="#br0" timeOffset="27577.45">30747 3000 34959 0,'0'0'1536'0,"-2"-6"336"0,2 6-1488 0,0 0-384 0,0 0 0 0,0 0 0 16,0 0-448-16,0 0-144 0,0 0-48 0,10 0 0 15,-10 0-1248-15,11-1-256 0,-2-1-48 0,-9 2-10112 16</inkml:trace>
  <inkml:trace contextRef="#ctx0" brushRef="#br0" timeOffset="28138.79">31460 2545 23951 0,'0'0'2128'0,"0"0"-1696"0,0 0-432 0,0 0 0 15,3 8-448-15,-2 3-160 0,-1 2-32 0,-4 0-16 16,-3 5 656-16,-5 3 0 0,-2 3 0 0,-1 3 0 0,-1 6 0 0,-4 0 304 16,-1 1-48-16,-2 5-16 0,0 0 144 0,-1 3 48 15,-3-4 0-15,1-1 0 0,0-1 80 0,-2-6 32 16,3-5 0-16,-3-2 0 0,0-2-96 0,2-4-32 16,1-1 0-16,1-5 0 0,0-2-128 0,3-3-32 15,5-3 0-15,2-3 0 0,1-3-128 0,4-3-128 16,9 6 192-16,0-13-192 0,4-6 0 0,5 0 0 15,0-2-160-15,2-2 160 0,3-3-160 0,1 0 160 16,2 3 0-16,1 0-144 0,0 1 144 0,-1 2 0 16,0 1 0-16,1 2-128 0,-2 6 128 0,2 2 0 15,0 4-144-15,-2 2 144 0,-2 3 0 0,2 4 0 0,0 4 0 16,-3 3 0-16,-2 6 0 0,-1 1 0 0,2 3 128 0,-3 1-128 16,-3 1 128-16,-2-2-128 0,-2 0 0 15,-3 0 128-15,-3-2-320 0,-1 0-80 16,-2 2-16-16,-3-1-7952 0,-2-5-1584 0</inkml:trace>
  <inkml:trace contextRef="#ctx0" brushRef="#br0" timeOffset="28361.03">31341 3186 26719 0,'0'0'1184'0,"-5"13"240"0,1 4-1136 0,0 4-288 0,0-1 0 0,1 0 0 0,-3 2 0 0,1 0-256 16,0-1 64-16,0 1 0 0,-1-3 192 0,3 0-176 15,-1-2 176-15,1-2-160 0,-1-1-176 0,0 0-48 16,4 0 0-16,0-5 0 16,0-9-64-16,0 0 0 0,0 0-16 0,0 0-6480 15,0 0-1296-15</inkml:trace>
  <inkml:trace contextRef="#ctx0" brushRef="#br0" timeOffset="28510.86">31407 3294 12895 0,'-13'-1'1152'0,"13"1"-928"0,-9-4-224 16,-1 8 0-16,10-4 2560 0,-7 5 480 0,-1 2 96 0,8-7 0 16,0 0-2512-16,0 0-624 0,0 0 0 0,0 0 0 31,5 11-480-31,4-5-176 0,2 0-48 0,3-3 0 0</inkml:trace>
  <inkml:trace contextRef="#ctx0" brushRef="#br0" timeOffset="28956.84">31623 2099 21183 0,'0'0'1888'0,"0"0"-1504"16,0 0-384-16,0 0 0 16,0 0-384-16,0 0-160 0,0 0-32 0,0 0 0 0,0 0 896 0,8 5 192 15,-1 2 16-15,2-1 16 0,-1 2 160 0,2 3 48 0,0 4 0 16,2 4 0-16,-1 3-192 0,2 10-48 0,1 2 0 16,-2 7 0-16,0 5 0 0,-1 6-16 0,-1 6 0 0,-1 3 0 15,-4 5 0-15,-3 4 0 0,-4 3 0 0,-1 0 0 16,-4 4-176-16,-2-5-16 0,-3-2-16 0,-2-5 0 15,0-7-288-15,-2-3 0 0,1-6 128 0,-1 1-128 16,-3-7 0-16,0-2 160 0,-1-3-160 0,0-6 128 16,-1-3 0-16,-2 0 0 0,0-5 0 0,-1-1 0 31,3-4-1440-31,1-2-288 0,1-3-64 0</inkml:trace>
  <inkml:trace contextRef="#ctx0" brushRef="#br0" timeOffset="29844.33">32410 2422 1839 0,'0'0'160'0,"0"0"-160"16,7-6 0-16,1-2 0 0,0 3 2816 0,-8 5 512 15,9-3 128-15,0 0 0 0,-9 3-1856 0,10-5-368 16,-10 5-80-16,9-4 0 0,-9 4-80 0,0 0-16 15,0 0 0-15,0 0 0 0,0 0-192 0,6-5-32 16,-6 5-16-16,0 0 0 0,0 0-96 0,0 0-16 16,0 0 0-16,0 0 0 0,0 0-128 0,-6 6-16 15,-2 5-16-15,-1 1 0 0,0 3-96 0,0 5-32 16,2 6 0-16,-1 3 0 0,-1 9-176 0,0 4-48 0,-1 5 0 0,0 0 0 16,-3 2-16-16,0 0-16 0,-2-4 0 15,5-19 0-15,1 2 32 0,-2 5 0 0,-1 4 0 16,1 1 0-16,-2 0-32 0,0-5 0 0,2 3 0 15,-8 26 0-15,2-15-32 0,3-5 0 0,3-7 0 0,1-9 0 16,0-3 64-16,2-1 0 0,3-7 0 0,0-1 0 16,0 1-32-16,1-1 0 0,4-14 0 0,0 0 0 15,0 0-32-15,0 0-128 0,0 0 192 0,-5 10-64 16,5-10 0-16,0 0 0 0,0 0 0 0,0 0 0 16,-5-2-128-16,1-3 0 0,0 0 144 0,4-7-144 15,0 1 0-15,1 1 0 0,1-2 0 0,0 2 0 16,1-3 0-16,-2 2 0 0,2 3 0 0,-1-4 0 15,-1-1 0-15,1 1 0 0,0 0 0 0,-1 4-128 16,-1-1-16-16,2 3 0 0,-1-3 0 0,0 3 0 0,-1 1-192 16,2-3-48-16,-2 3 0 0,1 1 0 15,-1 0-256 1,4-2-64-16,-2 2-16 0,1-1 0 0,1-1-1136 0,-2-1-240 16,1 3-32-16</inkml:trace>
  <inkml:trace contextRef="#ctx0" brushRef="#br0" timeOffset="30261.05">32456 2609 18431 0,'0'0'1632'0,"0"0"-1312"0,-9-4-320 0,9 4 0 0,0 0 352 0,0 0 0 0,-9-1 0 0,9 1 0 15,0 0 416-15,0 0 96 0,0 0 16 0,0 0 0 16,0 0 128-16,0 0 16 0,11-3 16 0,3 1 0 15,0-2-432-15,3-2-96 0,2 0 0 0,1 1-16 16,2-4 128-16,-1 3 16 0,1-3 16 0,1 2 0 0,-2-2 0 0,4 2 0 16,-1 1 0-16,1-2 0 0,1 2-256 0,-12 5-48 15,2-3-16-15,1-1 0 16,-2 1-160-16,-1 0-48 0,-1 0 0 0,-2-1 0 0,-1 2-128 0,7-3 0 16,-7 4 144-16,-10 2-144 15,0 0-400-15,9-4-160 0,-9 4-16 0,0 0-16 16,0 0-1488-16,0 0-288 0,0 0-64 0</inkml:trace>
  <inkml:trace contextRef="#ctx0" brushRef="#br0" timeOffset="30755.57">32288 3032 12895 0,'0'0'576'0,"0"0"112"0,0 0-560 0,0 0-128 0,0 0 0 0,0 0 0 0,0 0 1056 0,0 0 176 16,0 0 48-16,6 0 0 0,1-1-416 0,-1 0-80 16,2-1-16-16,-3 2 0 0,2-1 192 0,1 0 48 15,-1 0 0-15,10-5 0 0,-2 4 80 0,2-1 32 16,-2 1 0-16,2 1 0 0,-2-1-208 0,3 1-32 15,2 1-16-15,-2 0 0 0,0-1-288 0,-1 1-48 16,2 0-16-16,0 0 0 0,-1 0-192 0,-1 0-32 16,-2 1-16-16,2-1 0 0,-1-1-144 0,-1-1-128 15,-2 0 192-15,0 1-192 0,-2-1 144 16,1 1-144-16,-2-1 0 0,-10 2 144 0,10-3-144 0,-10 3 0 16,10-3 144-16,-10 3-144 15,0 0-304-15,0 0-128 0,0 0-16 0,0 0-16 16,0 0-2496-16,0 0-496 0</inkml:trace>
  <inkml:trace contextRef="#ctx0" brushRef="#br0" timeOffset="31270.97">32451 2750 18191 0,'0'0'800'0,"0"0"176"0,0 0-784 15,0 0-192-15,0 0 0 0,0 0 0 0,0 0 560 0,0 0 64 0,0 0 16 0,0 0 0 16,-7 8 64-16,0-2 32 0,-2 3 0 0,-2-2 0 15,0 5-32-15,-2 1-16 0,-1 4 0 0,0 3 0 16,-2 0-240-16,3-1-64 0,-2 0 0 0,9-8 0 16,-5 5-96-16,1-1-32 0,-1 8 0 0,-2 5 0 15,0 0-32-15,1 5-16 0,-2 0 0 0,-9 30 0 16,2-12-208-16,6-8 0 16,1-3 0-16,4-8 0 0,0-8 128 0,2-5-128 0,2-1 0 0,6-18 144 15,-8 17-144-15,8-17 0 0,0 0 0 0,0 0 0 31,0 0-560-31,0 0-144 0,0 0-16 0</inkml:trace>
  <inkml:trace contextRef="#ctx0" brushRef="#br0" timeOffset="31605.69">32179 3161 11967 0,'0'0'1072'0,"0"0"-864"0,5-7-208 0,-5 7 0 0,10-5 2240 0,1-1 384 15,2-1 96-15,-4 5 16 16,4-5-2032-16,2 2-416 0,1 0-80 0,5-4-16 0,2 2 576 0,1 0 96 0,1-1 32 0,21-5 0 15,-7 4-176-15,-4 0-16 0,-7 4-16 0,-3 1 0 16,-3 0-240-16,-5-1-64 0,-3 3 0 0,-1 0 0 16,-13 2-256-16,12 0-128 0,-12 0 128 0,0 0-128 15,0 0 0-15,0 0-144 0,0 0 0 0,0 0 0 32,0 0-816-32,0 0-144 0,10-1-48 0</inkml:trace>
  <inkml:trace contextRef="#ctx0" brushRef="#br0" timeOffset="32086.77">32462 2830 8287 0,'0'0'736'0,"0"0"-592"0,-9-4-144 0,9 4 0 0,-9 0 1216 0,9 0 224 0,-9 0 32 0,9 0 16 16,0 0 176-16,0 0 16 0,0 0 16 0,0 0 0 16,0 0-416-16,0 0-64 0,3-9-32 0,-3 9 0 15,10-6-512-15,0 0-96 0,0 1-32 0,2-1 0 16,2-4 96-16,0 3 32 0,4-3 0 0,1 3 0 16,1 2-16-16,-1-3 0 0,1 3 0 0,2-4 0 15,1 1-48-15,1-1-16 0,1 0 0 0,1 0 0 16,3 1-208-16,-12 7-32 0,3-2-16 0,0 1 0 15,1-3-176-15,-1 2-32 0,-2 1-128 0,-3-1 192 16,0 2-192-16,9-3 0 0,-8 0 0 0,-6 3 0 31,-10 1-368-31,0 0-112 0,0 0-32 0,0 0 0 0,0 0-2448 0,29 5-496 0,23-1-112 0,-52-4-16 16</inkml:trace>
  <inkml:trace contextRef="#ctx0" brushRef="#br0" timeOffset="32479.72">32254 3158 3679 0,'8'-4'320'0,"4"-2"-320"16,1-2 2576-16,2 2 448 0,1-3 96 0,2 3 16 15,1-3-1344-15,0 1-272 0,17-5-48 0,-6 4-16 16,-3-1-448-16,-3 4-96 0,-2 1-16 0,-2 0 0 16,-2 1-304-16,-2 1-64 0,0 3-16 0,-5-1 0 15,-11 1-304-15,12-1-64 0,-2 0-16 0,-10 1 0 16,0 0-256-16,0 0-64 0,0 0-16 0</inkml:trace>
  <inkml:trace contextRef="#ctx0" brushRef="#br0" timeOffset="32938.74">32473 2648 17439 0,'0'0'768'0,"0"0"176"0,3-10-752 16,-3 10-192-16,0 0 0 0,0 0 0 0,0-7 544 0,0 7 80 0,0 0 16 0,0 0 0 15,0 0 64-15,-9-4 32 0,0 2 0 0,0 6 0 16,0 0 128-16,-1 2 32 0,-3 7 0 0,-2 2 0 15,1 4-128-15,-1 2-32 0,0 2 0 0,-1 5 0 16,1 1-224-16,8-11-64 0,-2 3 0 0,-3 3 0 16,0 3-64-16,-1 5-32 0,0 6 0 0,-2 5 0 15,1 2-32-15,-10 41 0 0,2-13 0 0,3-15 0 16,4-7-128-16,2-9-48 0,3-7 0 0,0-5 0 16,-2-2-144-16,3-4 160 0,2-3-160 0,-1-2 160 0,1-1-32 15,3-9-128-15,0 3 192 0,-1-5-64 0,1 1 0 16,1-1-128-16,3-7 192 0,0 0-64 0,0 0-128 15,0 0-176-15,0 0 48 0,4-3 0 16,3-6-544-16,0 0-96 0,2-4-32 16,1-2 0-16,-1-2-1312 0,1 0-256 0,-2-1-48 0</inkml:trace>
  <inkml:trace contextRef="#ctx0" brushRef="#br0" timeOffset="33295.11">32449 2811 18431 0,'0'0'1632'0,"-9"-5"-1312"0,0 2-320 0,9 3 0 16,-11-2 256-16,11 2 0 0,-9-3-16 0,9 3 0 15,0 0 272-15,0 0 48 0,0 0 16 0,0 0 0 16,0 0 384-16,0 0 64 0,1-7 32 0,-1 7 0 16,13-8-384-16,2 2-80 0,4-4-16 0,3 1 0 15,2-3 128-15,2 3 0 0,0-2 16 0,1 1 0 16,-2 1 0-16,1-1 0 0,3 1 0 0,2-1 0 16,0 2-272-16,-9 3-64 0,5-2-16 0,2 2 0 0,0-1-160 15,2-2-16-15,-1 3-16 0,-1-2 0 0,-2 0-48 16,15-4-128-16,-6 2 192 0,-34 9-64 0,-2 0-368 0,0 0-80 15,0 0 0-15,0 0-16 16,0 0-1152-16,0 0-240 0,0 0-32 0</inkml:trace>
  <inkml:trace contextRef="#ctx0" brushRef="#br0" timeOffset="33899.87">32365 2875 6447 0,'0'0'576'15,"0"0"-576"-15,-3-8 0 0,3 8 0 0,0 0 1520 0,-3-12 192 0,2 2 32 0,1-1 16 16,1-1-1184-16,2 4-224 0,0-4-48 0,2 6-16 16,-5 6 160-16,8-8 48 0,-8 8 0 0,12-8 0 15,-1 2 464-15,2-1 112 0,-1 0 16 0,2 2 0 16,2-3 128-16,1 3 16 0,1-5 16 0,3 3 0 16,0-5-240-16,1 2-48 0,-2-3-16 0,0 3 0 15,2 1-256-15,-2-2-48 0,1 2-16 0,-1-3 0 16,0 5-224-16,1-2-32 0,-2 3-16 0,-3-2 0 0,-2 2-96 0,-2 3-32 15,-3-1 0-15,-9 4 0 0,0 0-96 0,0 0 0 16,0 0-128-16,0 0 192 0,-9 4-48 0,-6 4-16 16,-3 2 0-16,-1 1 0 0,-4-2-128 15,-1 4 0-15,-1 1 0 0,0-1 0 0,-2 2 0 16,-2-1 0-16,-3-2 0 0,3-3 0 0,2 2 0 0,3-3 0 16,1 4 0-16,3-6 0 0,5-1 0 0,3 2 0 15,3-5 0-15,9-2 0 0,0 0 0 0,0 0 160 16,0 0-160-16,12-4 160 0,2-2 192 0,5-2 32 15,3-2 16-15,3 0 0 0,3-5-256 0,2 1-144 16,1 0 160-16,-2 0-160 0,-2-1 176 0,2-2-176 16,2 1 192-16,0-2-192 0,1 1 288 0,-13 11-48 15,5-4-16-15,1 2 0 0,-4-2 32 0,-2 4 16 16,-2-2 0-16,-3 3 0 0,-4 0 64 0,3-3 16 0,-13 8 0 0,0 0 0 16,0 0-160-16,-13 0-16 0,-4 3-16 0,7 1 0 15,-4-1-160-15,-2 2-192 16,-2 1 32-16,0 1 16 15,-1-2-496-15,1 4-112 0,0-3-16 0</inkml:trace>
  <inkml:trace contextRef="#ctx0" brushRef="#br0" timeOffset="34278.32">32195 3150 22863 0,'0'0'1008'0,"0"0"208"0,0 0-960 16,0 0-256-16,0 0 0 0,6-9 0 0,2 2 512 0,2-1 64 0,2 1 16 15,-3 4 0 1,2-3 240-16,4-1 64 0,3 2 0 0,2-4 0 0,2 3-400 0,0-3-80 0,-1 3-16 0,19-6 0 16,-6 3-160-16,-4 3-48 0,-3 0 0 0,-3 2 0 15,-1 1-192-15,-5 1 128 0,0-1-128 0,0 1 0 31,-6 2-256-31,1 4-128 0,-2-2-48 0</inkml:trace>
  <inkml:trace contextRef="#ctx0" brushRef="#br0" timeOffset="34678.08">32480 2705 18831 0,'0'0'832'0,"6"-7"176"0,-1 1-816 16,-5 6-192-16,7-6 0 0,-7 6 0 0,0 0 944 0,0 0 144 16,0 0 16-16,0 0 16 0,0 0 80 0,0 0 16 15,0 0 0-15,-3 9 0 0,-3 4-160 0,-7 5-32 16,-7 3 0-16,-3 6 0 0,-8 2-336 0,13-11-80 0,-3 5-16 0,-5 2 0 16,-2 9-272-16,-1 2-64 0,0 5-16 0,1 6 0 15,1 0 0-15,-18 42 0 0,8-18 0 0,4-8 0 16,8-13-240-16,4-8 144 0,4-4-144 0,5-3 128 31,1-5-464-31,5-2-112 0,2-1 0 0,3-5-16 16,4-3-2816-16,-3-19-560 0,16 21-128 0,6-12 0 0</inkml:trace>
  <inkml:trace contextRef="#ctx0" brushRef="#br0" timeOffset="40752.46">4338 3421 8287 0,'7'-9'736'16,"0"2"-592"-16,1-6-144 0,0 3 0 15,-1-3 1120-15,1 2 192 0,-1 2 32 0,1-2 16 0,-2 5-240 16,1 1-48-16,-7 5-16 0,7-5 0 16,-1 0-368-16,-6 5-80 0,0 0-16 0,0 0 0 0,0 0-144 0,7 4-48 15,-7-4 0-15,5 10 0 0,-1-1-64 0,0 5-16 16,-4 4 0-16,0 3 0 0,-3 6 32 0,3 2 0 16,-2 4 0-16,-1 1 0 0,1 3 96 0,-1 1 32 15,-1 3 0-15,1-3 0 0,1-3-48 0,1-2-16 16,-2-5 0-16,2 2 0 15,0-2-32-15,-2 0-16 0,0 1 0 0,-1-5 0 0,1 1-112 0,1-3 0 16,-2-1-16-16,1-3 0 0,1-3-32 0,0-2 0 16,2-2 0-16,2 0 0 0,0-4 112 0,2-1 0 15,-4-6 16-15,8 6 0 0,1-3 128 0,0 0 32 16,3-3 0-16,2-2 0 0,4 0-176 0,2-1-48 16,3-2 0-16,4 3 0 0,1-2-32 0,5 2-16 0,4-1 0 15,3-2 0-15,6 1-64 0,1 0-16 16,3 0 0-16,-1-2 0 0,5 1-144 0,2 1 0 15,5-4 0-15,2 1 128 0,5 0-128 0,-1-4 0 0,0-2 0 0,3 3 0 16,1-1 0-16,2 4 128 0,-1-2-128 16,29 0 0-16,-15-2 0 0,-6 5 0 0,-5-1 0 15,-3 5 0-15,-3 0 0 0,0 1 128 0,-4-1-128 0,-2 0 0 16,-3 0 128-16,0 1-128 0,0 1 0 0,-1 0 128 16,0 0-128-16,-1 1 0 0,0 1 144 0,3 0-144 15,1-4 0-15,-2 2 0 0,-3-1 0 0,-1 1 128 16,0 3-128-16,-4-2 0 0,0 3 0 0,0-2 0 15,0 2 0-15,0-3 128 0,0 1-128 0,-2-2 0 0,0 0 0 16,-3-2 128-16,-4 1-128 0,-11 1 0 16,2 0 0-16,4 0 144 0,3-3-144 0,-1 2 0 0,0 0 208 15,2 0-64-15,-2-3-16 0,2 3 0 0,-2-2 16 16,-3 1 0-16,2 0 0 0,-3 0 0 0,-2-1-144 0,-4 2 160 16,1 1-160-16,-2 0 160 0,0 0-160 0,-1 1 128 15,2 2-128-15,-4-1 128 0,-2-2-128 0,2 2 0 16,1-1 0-16,1 0 128 0,-1-1-128 0,1 0 0 15,0 0 0-15,0 1 0 0,-2 1 0 0,3-2 0 16,0 2 0-16,-2 1 0 0,-2-1 0 0,2 2 0 16,-1-1 0-16,0-1 0 0,1-1 0 0,-3 2 0 15,0-1 0-15,-2 1 0 0,-2 1 0 0,0-2 0 16,0 0 0-16,-1 0 0 0,-2-2 0 0,1 3 128 16,0-1-128-16,0 1 0 0,-2-2 0 0,1 4 0 0,-1-1 0 15,0 1 0-15,-2 1 0 0,-2 0 0 0,0-3 128 16,-2 2-128-16,0 0 0 0,-1-1 128 15,-1-1-128-15,-2-1 128 0,-6-2 32 0,8 3 0 0,-1 2 0 0,-7-5 0 16,0 0 0-16,0 0 0 16,0 0 0-16,0 0 0 0,0 0 16 0,0 0 0 15,0 0 0-15,0 0 0 0,0 0 0 0,7-3 0 0,-7 3 0 16,6-3 0-16,0-2-16 0,-1-1 0 0,2-1 0 0,-2 1 0 16,0-7 0-16,3 0 0 0,-3 0 0 15,2-2 0-15,1-1 32 0,1-3 16 0,1 1 0 0,0-3 0 16,2 0-32-16,0-6-16 0,4-3 0 15,-4-1 0-15,1-3-32 0,1-4-128 0,4-7 192 0,-3 2-64 16,-1-3-128-16,0 2 128 0,-1-3-128 0,-1 3 128 0,1 1-128 16,-1 3 0-16,-1 3 0 0,-1 2 0 0,0 5 0 15,0 6 0-15,-3 1 0 0,-1 5 0 0,-1 2 0 16,0 3 0-16,-1 1 0 0,-1 6 0 16,-3 6 0-16,0 0 0 0,0 0 0 0,0 0 0 0,0 0 0 15,4 9 0-15,-2 0 0 0,1-2 0 0,-1 4 0 0,-2 0 0 16,0-2-144-16,0 4 144 0,-2-3 0 0,-1 1 0 15,1 2 0-15,-1-2 0 0,-1 0 0 0,0 0-128 16,1-2 128-16,-3 2 0 0,1 0 0 0,2 1 0 16,-5 3 0-16,2 1 0 0,-3 2 0 0,0 1 0 15,-1 0 0-15,-1 1 0 0,-1 3 0 0,-2 4 0 16,-4 1 0-16,0 1 0 0,2 3 0 0,-3-4-128 16,-1 1 128-16,1-3 0 0,0 2 0 0,2-2 0 15,-1 2-128-15,1-4 128 0,1 0 0 0,-1-2 0 16,1-3 0-16,0 1 0 0,5-1 0 0,0-1 0 15,0-2 0-15,2 1 0 0,3-2 0 0,0-3 0 0,-1-2 0 0,2 0 0 16,0-4 0-16,5-6 0 16,0 0 0-16,0 0 0 0,-2 7 0 0,2-7 0 0,0 0 0 0,0 0 0 15,0 0 0-15,0 0 0 0,0 0 0 0,0 0 0 16,0 0 0-16,0 0 0 16,0 0 0-16,0 0 0 0,0 0 0 0,0 0 0 0,0 0 0 0,0 0 0 15,0 0 0-15,0 0 0 0,0 0 0 0,0 0 0 16,-7-2 0-16,7 2 0 0,0 0 0 0,-6 2 0 15,1-5 0-15,5 3 0 0,-6 0 0 0,6 0 0 16,-7 0 0-16,1 0 0 0,-1-1 0 0,1 1 0 16,-4 1 0-16,0 0 0 0,-3 1 0 0,0-1 0 0,-1 0 0 15,0 3 0-15,-1-3 0 0,-1 1 0 16,-3-4 0-16,-3 2-128 0,-2 0 128 0,-4 0 0 0,0 0 0 16,-3-1 0-16,0 0 0 0,-5-2 0 0,-3 1 0 0,-3 0 0 15,-3 1 0-15,-1 0 0 0,-1 1 0 0,0-1 0 16,-4-1 0-16,2 1 0 0,-2-3-128 0,-1 0 128 15,0 2 0-15,-4 2 0 0,-3 0 0 0,-2 0-128 16,0 0 128-16,-1 0 0 0,0 0 0 16,0 0 0-16,-1 0-128 0,0 1 128 0,-6 3 0 15,2-1 0-15,-2-1-128 0,3-2 128 0,1-1 0 0,0 0 0 16,-1 1 0-16,1 1 0 0,-5-1 0 0,-1 0 0 16,-1 0 0-16,1-1 0 0,1 2 0 0,0 0 0 15,0 0 0-15,-1 3 0 0,1 1 0 0,1 2-128 16,3-4 128-16,1 4-208 0,4 0 208 0,3-1 0 0,2 2 0 15,0-1 0-15,0-1 0 0,1 2-144 0,3-4 144 0,0 2 0 16,1 3-192-16,0-3 32 16,6 2 16-16,-2-3 0 0,1-1-32 0,0 1 0 15,3 0 0-15,1-1 0 0,0-3 176 0,1 1 0 16,2 0 0-16,-1 0-128 0,1 1 128 0,2 1 0 0,2-3 0 16,0 1 0-16,3 0 0 0,1-2 0 0,1 2 0 0,5 1 0 15,-2-1 0-15,3 2 0 0,1-3 0 16,3 1-128-16,-2-1 128 0,2 2 0 0,0-2 0 0,-1 1 0 15,1 1 0-15,0-1 0 0,2 2 0 0,0-1 0 16,0-1 0-16,1-2 0 0,-1 2 0 0,5-2 0 16,0 0 0-16,1 0 0 0,-4-2 0 0,5 2 0 0,-2-2 0 15,2-2 0-15,3-2 0 0,0 1 0 0,2-1 0 16,1-2 0-16,0 1 0 0,2-3 0 0,0 0 0 16,0-3 0-16,2-5 0 0,1 2 128 0,1-2-128 15,2-1 0-15,0-1 128 0,-1-2-128 0,0-2 0 0,0 1 0 16,-1 0 0-16,0-4 128 0,0 1-128 0,-1-5 0 15,-1 1 0-15,0 0 0 0,0-1 0 0,-1-2 0 16,1 1 0-16,-2 3 0 0,3-1 0 0,0 6 0 16,0 0 0-16,0 4 0 0,-2 5 0 0,1 4 0 15,1 2 0-15,0 9 0 0,0 0 0 0,0 0 0 16,0 0 0-16,0 0 0 0,0 0 0 0,0 0-128 16,1 12 128-16,3 4-128 15,-2 1-464-15,5 1-96 0,-1 1-16 0,4-5-10848 16,0 1-2176-16</inkml:trace>
  <inkml:trace contextRef="#ctx0" brushRef="#br0" timeOffset="49049.64">27902 16789 6447 0,'0'0'576'0,"0"0"-576"0,-5 6 0 0,5-6 0 0,-7 8 864 0,0 0 64 16,7-8 16-16,-6 7 0 0,1 3-128 0,5-10-32 16,0 0 0-16,-6 8 0 0,6-8-160 0,-7 9-48 15,7-9 0-15,0 0 0 0,0 0 48 0,0 0 0 16,0 0 0-16,0 0 0 0,-6 5-32 0,6-5 0 16,0 0 0-16,0 0 0 0,0 0-144 0,0 0-48 15,0 0 0-15,0 0 0 0,0 0 160 0,0-9 16 0,1-2 16 0,3-5 0 16,1-1 32-16,-1-4 0 0,3 0 0 0,1-5 0 15,-2 2-48-15,2-8 0 0,0-3 0 16,2-2 0-16,0-3-256 0,2 2-64 0,-1-4-16 16,0 2 0-16,0-2-80 0,0-3-16 0,0 2 0 0,2-1 0 15,1-1-16-15,-1 1-128 0,0-1 192 0,-1-3-64 16,1 1 0-16,-2-4 0 0,1 0 0 0,-1-2 0 16,2-1-128-16,0 3 192 0,-1 2-192 15,1-3 192-15,-1-5-192 0,3 1 192 0,0 1-192 16,-1-1 192-16,-1 0-192 0,1-1 0 0,2-2 0 0,0 4 0 15,-2 0 128-15,0-1-128 0,1-1 0 0,-1-3 128 16,1 0-128-16,0 3 0 0,1-1 144 0,-1-3-144 16,-1 1 160-16,0-1-32 0,0-1-128 0,1 1 192 15,1-4-192-15,0 0 128 0,-2 0-128 0,0-1 0 0,1 6 128 16,0-1-128-16,0 1 0 0,1 3 0 0,0-2 0 16,1 3 128-16,-1 0-128 0,2 0 0 0,-3 0 0 0,2 1 0 15,1 2 0-15,-2 1 0 0,1 1 0 16,-1 1 0-16,-1-1 0 0,2 1 0 0,1-1 128 0,2 0-128 15,0-1 0-15,2 0 0 0,1 0 0 0,0-1 0 16,1 0 0-16,3-2 0 0,1 1 0 0,1-2 0 16,-2-1 0-16,1 1 0 0,0 1 0 0,1 3 0 15,0 0 0-15,1 2 0 0,1 4 0 0,-2 1 0 16,0-1 0-16,1 1 0 0,-2 0 0 0,1 3 0 16,-1 1 0-16,-1-1 0 0,-2 0 0 0,2 0 0 15,1-1 0-15,-2 2 0 0,1-1 0 0,1-2 0 0,6 3 0 16,1-2 0-16,0 4 0 0,3 2 0 0,2 0 0 15,-1 3 0-15,-3 1 0 0,1 0 0 0,3-1 0 16,0 0 0-16,-1-4 0 0,1 2 0 16,1 1 0-16,3 3 0 0,-1-1 0 0,1 3 0 0,5 3 0 0,-4-4 0 15,-3 6 0-15,3-3 0 0,-4-1 0 16,-2 3 0-16,-2 5 0 0,0-6 0 0,0 3 0 0,-1 2 0 16,3-2 0-16,0 6 0 0,2 4 0 0,-1 0 0 15,1-2-128-15,0-1 128 0,-2 5 0 0,-1 1 0 16,0-3 0-16,-1 4-128 0,-1 3 128 15,-2 3 0-15,2-1 0 0,-2 3 0 0,3 2-128 16,1 2 128-16,-2 3 0 0,2 0 0 0,2 5 0 0,-3-1 0 16,-1 1 0-16,-1 0 0 0,0 3 0 0,-1-2 0 15,-2 1 0-15,-2 1 0 0,-2-2 0 0,0 3 0 16,0 5-128-16,0 0 128 0,-1 3 0 0,1-2 0 16,1 0 0-16,-2 1 0 0,1 3 0 0,2 3 0 0,1-2 0 15,-3 3-128-15,-3 4 128 0,1 0 0 16,-3 2 0-16,-1 1 0 0,1 1 0 0,-1 1 0 0,-4 1 0 15,1 0 0-15,0 2-128 0,1 0 128 0,0 5 0 16,-7-20 0-16,2 8 0 0,3 3 0 0,1 2 0 0,3 4 0 16,1 2 0-16,1-2 0 0,0 3 0 0,18 34 0 15,-6-8 0-15,-7 0 0 0,-2 1 0 0,-3 0 0 16,-4-3 0-16,-2-5 0 0,-3-8 0 0,-1-3 0 16,-2-1 0-16,-1 6 0 0,-1 1 0 0,2 7 0 15,0 1 0-15,0-5 0 0,-2-4 0 0,1-3 0 0,1-5 0 0,-1 4 0 16,-3 8 0-16,2 3 0 0,-2 5 0 0,1-1 0 15,-4-3 0-15,-2-5 0 0,0-4 0 16,0 7 0-16,-2 7 0 0,1 3 0 0,0 1 0 0,0-5 0 16,1-4 0-16,-1-8 0 0,1-1 0 15,-1 7 0-15,1 3 0 0,1-1 0 0,-2 0 0 0,1-1 0 16,-2-5 0-16,2-4 0 0,-3-5 0 0,-3 3 0 16,3 5 0-16,-3 6 0 0,1 1 0 0,-1-4 0 15,0-2 0-15,-1-4 0 0,-1-9 0 0,-2 1 0 16,-2 3 0-16,2 4 0 0,-3 3 0 0,-1 4 0 15,1-2 128-15,0-3-128 0,0-1 0 0,-1-5 144 16,-1-5-144-16,1-2 0 0,-2 5 0 0,-1 1 128 16,0 5-128-16,1 1 0 0,1-1 144 0,-1-1-144 15,-1-2 128-15,1-2-128 0,-1-9 128 0,3 1-128 16,1 1 144-16,-1 3-144 0,1 6 192 0,0 1-192 0,0 3 160 16,-2-1-160-16,4-2 128 0,-4-3-128 0,-3-3 128 15,2-2-128-15,-1 2 0 0,-1 7 128 16,0 0-128-16,-1 4 0 0,1-1 0 0,1 0 0 15,0-4 0-15,7-26 0 0,-1 4 128 0,-1 2-128 0,-1 2 0 0,1 6 0 16,-4 2 144-16,2 4-144 0,-1 0 128 0,-8 36-128 16,2-13 160-16,4-10-160 0,0-8 128 0,2-5-128 15,-2-4 0-15,2 1 0 0,1 0 144 0,1 4-144 16,-2 4 128-16,2-2-128 0,1-3 0 0,-1 1 128 16,-2 0-128-16,1-6 0 0,0-2 0 0,-1-2 0 15,-2 1 128-15,0 2-128 0,1 1 0 0,-1 3 0 0,0 1 0 16,0 1 128-16,-1-2-128 0,-1-1 0 0,-1-3 0 15,1-3 0-15,-2-2 128 0,1-1-128 0,0 0 0 16,-1 1 128-16,0 5-128 0,1-2 128 0,0 1-128 16,1-1 128-16,2 1-128 0,-1-1 0 0,1-6 0 0,0-1 0 15,-1-2 128-15,0 0-128 0,-1-2 0 0,0 1 128 16,-1-5-128-16,0 1 128 0,-3-3-128 0,7-8 128 16,-5 0-128-16,-3 4 0 0,-2 0 144 15,-1 4-144-15,-2-1 0 0,-4 0 0 0,5 0 0 0,-23 17 128 16,8-6-128-16,7-3 0 0,3-5 0 0,3-1 0 15,4 1 0-15,2-4 0 0,-1-1 0 0,-1 1-128 16,-2-1 128-16,-3 1 0 0,-2-2 0 0,-3 0-128 16,-3-1 128-16,-3 0 0 0,-1-1 0 0,-1 0 0 15,-2-2 0-15,2-3 0 0,0 0 0 0,2-2 0 16,2 3 0-16,0-2 0 0,-5-4 0 0,-1 1-128 0,-4-3 128 0,1 1 0 16,-2-3 0-16,1 1 0 0,0-2 0 0,0 1 0 15,0 0 0-15,2-2 0 0,4 0 0 0,-7-2 0 16,0 2 0-16,-3 0 128 0,-3 0-128 0,4-1 144 15,1-3-144-15,4 2 160 0,3-2-16 0,4-2 0 16,0-1 0-16,5 1 0 0,4-3-144 0,-1 0 0 16,1-4 0-16,0 0 128 0,0-1-128 0,-2 1 0 15,-3-1 0-15,2-1 0 0,1-2 0 0,0 2 0 16,-2 2 0-16,1 2 0 0,-1-2 0 0,0 0 0 16,1-1 0-16,3 0 0 0,1-1 0 0,1 0 0 15,3 0 0-15,-1 2 0 0,-3-4 0 0,1-1 0 16,0-1 0-16,2 3 0 0,-1-1 0 0,2 1 0 15,1-1 0-15,0 0 0 0,2-1 0 0,2 0 0 16,0-1 0-16,1 1 0 0,-2 0 0 0,0 0 0 0,1 1 0 16,2-1 0-16,-1 0 0 0,1 0 0 0,1 1-144 0,2-3 144 15,1-1 0-15,2-3 0 0,-2 1 0 16,3-4 0-16,0 0 0 0,-1-4 0 0,1-1 0 0,1 0 0 16,-1-4 0-16,1 1 0 0,0-2 0 0,-1-2 0 15,-1-2 0-15,-3 2 0 16,-1-2 0-16,-1 1 0 0,1 2 128 0,0 1-128 0,0 2 0 0,-1 2 144 15,0 1-16-15,0 2-128 0,0 2 192 0,1 2-64 16,1-2 0-16,1 3 0 0,0-3 0 0,2 2 0 16,-1-4-128-16,2 4 192 0,0-3-192 0,0 3 192 15,2-5-192-15,1-3 0 0,-2-4 144 0,0-3-144 16,0-4 0-16,0 5 128 0,-1-5-128 0,2 5 0 16,-2 0 0-16,2 3 0 0,-2 2 0 0,0 3 128 15,1 3-128-15,0 3 176 0,-1 5-176 0,1-3 192 0,2 1-64 0,-2 0-128 16,4-4 192-16,1 3-64 0,1 1-128 0,2-1 0 15,0 1 0-15,2 0 0 0,-1 0 0 0,1-1-272 16,1 1 64-16,-1 2-10800 16,-1-5-2144-16</inkml:trace>
  <inkml:trace contextRef="#ctx0" brushRef="#br0" timeOffset="51602.45">25600 17266 7359 0,'0'0'320'0,"0"0"80"0,0 0-400 0,0 0 0 0,0 0 0 0,0 0 0 16,0 0 1088-16,0 0 144 0,-5 10 32 0,5-10 0 15,-9 4-160-15,9-4-16 0,0 0-16 0,-8 3 0 16,0-1-176-16,8-2-16 0,-9-3-16 0,9 3 0 0,-4-10 48 0,0-3 16 15,3-2 0-15,1-3 0 16,3-2-416-16,1-7-64 0,1-5-32 0,2-4 0 0,2-8 48 0,1 2 16 16,-1-5 0-16,3 2 0 0,-3-6 32 15,1-1 16-15,0 2 0 0,0 0 0 0,-1 1-80 0,1-4 0 16,2-6-16-16,-1 2 0 0,0-2-48 0,2-3 0 16,1 0 0-16,0-2 0 0,-1 3-80 15,0-4-32-15,0-3 0 0,3-5 0 0,0-2-16 16,3 0 0-16,0 0 0 0,0-7 0 0,-1-3-128 0,6-6-128 15,-1-3 144-15,4 1-144 0,1 2 176 0,-1-3-176 16,-3-3 192-16,1 3-192 0,3 3 176 0,-4 3-176 16,-3 3 160-16,-1 1-160 0,2 0 288 0,-3-1-32 15,1 6-16-15,-1-1 0 0,-1 3-96 0,0-2-16 16,-2 0 0-16,2 1 0 0,0-4 0 0,2 3-128 0,4-2 192 16,2 3-64-16,-2-2-128 0,4-1 0 0,4-3 0 0,2 0 128 15,2 4-128-15,2 0 0 0,-1 2 0 0,1 1 0 16,-3-5 0-16,1 7 0 0,-3 0 0 0,0 7 0 15,-1 2 0-15,-3 6 0 0,-2-2 128 16,-4 4-128-16,-3 4 0 0,-1 0 0 0,-1 2 0 0,0 3 128 16,-1 3-128-16,0 1 0 0,1 8-192 0,-2 3 192 31,-1 5-576-31,1-2 16 0,-2 6 0 0,0 0 0 16,1 7-1360-16,0 3-288 0,-1 3-48 0,4-1-16 0</inkml:trace>
  <inkml:trace contextRef="#ctx0" brushRef="#br0" timeOffset="52722.75">23217 17594 4607 0,'-4'8'400'0,"3"5"-400"0,-2-3 0 15,1 2 0-15,1 0 2368 0,-2-3 384 16,1 3 64-16,-1-3 32 0,-1 0-1632 0,4-9-320 0,0 0-64 0,-4 7 0 16,4-7-96-16,0 0-16 0,0 0 0 0,0 0 0 15,0 0-256-15,0 0-48 0,0 0-16 0,0 0 0 16,0-11 288-16,0-6 48 0,2-2 16 0,0-7 0 16,-1-4-160-16,5-3-16 0,-3-4-16 0,2-6 0 15,2-1-80-15,-1-3-16 0,1-2 0 0,0 2 0 16,1-4-128-16,-1-2-16 0,2-3-16 0,1-5 0 15,2 1-64-15,1-1-16 0,-1-6 0 0,4 1 0 16,-4 1 0-16,4-6 0 0,-2-8 0 0,0 2 0 0,1-5 112 16,0 5 32-16,-2 3 0 0,-2-5 0 15,-2-1-32-15,1-1 0 0,-1 2 0 0,1 5 0 0,0 0-16 16,3 2-16-16,-1 0 0 0,-1-6 0 0,4-2-80 16,2-5-16-16,-1-3 0 0,5 0 0 0,2-2-48 0,1-5-16 15,0-11 0-15,4 5 0 0,2 3-16 16,2-3-128-16,1 6 192 0,3 4-64 0,-1 4-128 0,0 12 192 15,-2 5-192-15,-4 0 192 0,-2 3-64 0,-3 3-128 16,-3 0 192-16,1-3-64 0,-4 0-128 0,1 2 192 16,0-3-192-16,0-1 192 0,-2-2-192 0,4-5 160 15,2-8-160-15,2 1 160 0,3-1-160 0,2 1 0 16,-1 5 144-16,3-4-144 0,3 4 0 0,3 4 0 16,1 0 0-16,-1 4 0 0,-1 2 0 0,-4 0 0 0,-4 2 0 15,-1 3 0-15,-3-5 0 0,-1 7 128 0,-2 0-128 16,-3 3 0-16,-2 2 128 0,2 1-128 0,1-2 128 15,0 2-128-15,1-2 0 0,0 4 144 16,2-3-144-16,5 4 0 0,6 3 0 0,2 0 0 16,1 0 0-16,2 5 0 0,-1-1-160 0,-3 6 16 0,-5 2 0 0,-3 7 0 31,-3 2-304-31,-4 4-48 0,-2 5-16 0,0 7 0 16,-4-1-1712-16,-1 8-336 0,-4-1-80 0</inkml:trace>
  <inkml:trace contextRef="#ctx0" brushRef="#br0" timeOffset="80205.16">19859 17831 19343 0,'-9'-4'1728'0,"9"4"-1392"0,0 0-336 0,0 0 0 16,0 0 768-16,0 0 96 0,0 0 16 0,0 0 0 15,13 2 384-15,-1 0 80 0,1 3 0 0,5 4 16 16,0-1-144-16,4 5-16 0,1-1-16 0,2 2 0 0,-3 1-384 16,3 3-80-16,-1 0-16 0,1 1 0 0,-1 0-208 0,0 2-48 15,-1 0-16-15,0-1 0 0,-1 1-192 0,-2-2-48 16,-1 0 0-16,-1 1 0 0,-3 1-192 0,1 0 144 15,-1-2-144-15,-3-1 128 0,0-4-128 0,-2 1 0 16,2 2 0-16,-4-2 0 16,3-3-544-16,-4-4-32 0,0 3-16 0,-7-11 0 15,7 6-1904-15,-7-6-384 0,0 0-80 0,0 0-16 0</inkml:trace>
  <inkml:trace contextRef="#ctx0" brushRef="#br0" timeOffset="80419.2">20521 17751 7359 0,'-4'-15'656'0,"0"3"-528"16,-1 0-128-16,-1 2 0 0,0-1 4640 0,-2 6 896 16,0 0 176-16,8 5 48 0,-11 3-3136 0,-1 1-640 0,0 3-112 0,-3 7-16 15,-3 4-704-15,-1 5-128 0,0 4-16 0,-3 3-16 16,-1 3-224-16,0 5-64 16,0 2 0-16,-2-1 0 0,1 2-144 0,0-3-48 0,1-1 0 0,1 1 0 15,1-1-176-15,3-5-32 0,1-5-16 0,3 1 0 16,1-3-288-16,2-5 128 0,0-1-128 15,2-4 0-15,2-2 0 0,7-13-320 16,0 0 32-16,0 0 16 16,0 0-2992-16,7-17-608 0</inkml:trace>
  <inkml:trace contextRef="#ctx0" brushRef="#br0" timeOffset="81675.52">20001 17798 13183 0,'-19'-9'576'0,"5"2"128"15,-2 0-560-15,-1-3-144 0,1 3 0 0,2-2 0 0,1 4 1664 0,1 1 320 16,2-4 48-16,4 3 16 0,6 5 336 0,0 0 80 16,0 0 16-16,0 0 0 0,0 0-688 0,0 0-144 15,0 0-32-15,9-5 0 0,0-1-544 0,2 4-112 16,2 4-32-16,3 4 0 0,3 2-336 0,3 3-64 16,2 4-16-16,2 4 0 0,0 3-112 0,5 8-16 15,3 5-16-15,0 2 0 0,1-1-80 0,0 4-16 16,2 1 0-16,-1 2 0 0,-1-1-80 0,0 0 0 15,-1-2-16-15,-3-2 0 0,-5-2-48 0,-2-3-128 16,-5-4 192-16,-2-1-64 0,-3-7 16 0,-4-1 0 16,-2-1 0-16,-1-4 0 0,-3-3 32 0,-4-12 0 15,0 0 0-15,0 0 0 0,0 0 128 0,0 0 16 16,-4-9 16-16,-1-1 0 0,-2-4-16 0,-2-7-16 16,-1-3 0-16,-2 0 0 0,-1-5-304 0,-2 0 160 15,-1-4-160-15,-5-4 128 0,-2-3-128 0,-1 0 0 16,-1 0 0-16,-2 3 0 0,0 2 0 0,3 4 0 0,1 6 0 15,2 3 0-15,1-1 0 0,0 2 0 0,3-1-192 0,0 3 192 16,1 2-144-16,2 2 144 16,2 1 0-16,2 3 0 0,1-3 0 0,1 5-128 0,8 9 128 0,-5-9 0 15,2 3 0-15,3 6 0 0,0 0 0 0,0 0 0 16,0 0-128-16,0 0 128 0,0 0 0 0,0 0 0 16,11 7-160-16,0 5 160 0,2-3-128 0,-1 5 128 15,-1-2 0-15,-1 0-160 0,-1 0 160 0,0 4 0 0,1-4-128 16,-2 1 128-16,-1 1 0 0,0-1 0 15,-1-6-480-15,1 2 16 16,-7-9 0-16,0 0 0 0,0 0-1584 0,0 0-320 0,0 0-64 0,0 0-9328 16,0 0-1856-16</inkml:trace>
  <inkml:trace contextRef="#ctx0" brushRef="#br0" timeOffset="82010.23">19779 17660 23039 0,'-9'-9'2048'0,"0"-3"-1648"15,0 5-400-15,1-2 0 0,8 9 640 0,0 0 64 16,-6-7 0-16,6 7 0 0,0 0 288 0,0 0 64 16,0 0 16-16,0 0 0 0,0 0-288 0,10 3-48 0,2 7-16 0,0-1 0 15,1 4 256-15,5 1 48 16,3 2 16-16,6 5 0 0,4 0-288 0,3 3-64 0,3 4-16 0,1-1 0 15,4 2-208-15,-1 4-32 16,1 0-16-16,2 2 0 0,1-7-48 0,-1 3-16 0,-1-3 0 0,-2 2 0 16,-4-4-192-16,-5-3-32 0,-4-5-128 0,-6 1 192 15,-4-1-64-15,-4 0-128 0,-2-7 176 0,-5-2-176 16,-7-9 192-16,0 0-192 0,3 9 192 0,-3-9-192 16,0 0-192-16,-10 5-160 0,2-4-32 0,-2-1 0 15,0-5-2336-15,-1-3-480 16,0 3-80-16,-2-5-11488 0</inkml:trace>
  <inkml:trace contextRef="#ctx0" brushRef="#br0" timeOffset="82658.17">20539 17710 23039 0,'-4'-10'2048'0,"4"10"-1648"16,-4-11-400-16,4 11 0 0,-4-8 1408 0,1 2 192 15,3 6 32-15,-7-4 16 0,7 4 336 0,0 0 64 16,-10 4 0-16,-1 2 16 0,2 3-912 0,-4 5-176 15,-2 3-32-15,-4 4-16 0,-3 8-176 0,-2 3-48 16,-4 8 0-16,-1 2 0 0,-3 2-112 0,0 3-16 16,2 3-16-16,-3 1 0 0,-3-2-96 0,3 3-16 0,1-1 0 15,-1 0 0-15,-1-2-160 0,0-4-32 16,-1 1-16-16,2-7 0 0,-1-2-96 0,6-6-16 0,2-7 0 0,5-4 0 16,3-5 48-16,5-2 0 15,4-7 0-15,9-6 0 0,0 0 0 0,0 0 0 0,2-11 0 0,7-6 0 16,7-6-176-16,3-2 160 15,5-4-160-15,2 0 160 0,0-3-160 0,2-1 0 0,3 0 0 0,-2-2 0 16,0-3 0-16,1 0 0 0,0 0 0 0,1 0 0 16,4-5 0-16,1-1 0 0,2-4 0 0,3-1 0 15,2-2 0-15,3-1 0 0,1-2 0 16,-2 5 0-16,-1-1 0 0,-5 7 0 0,-3-2 128 0,-2 7-128 16,-6 3 0-16,-3 3 0 0,-6 6 0 0,-3 7 0 15,-1 2 0-15,-4 3 0 0,-4 6 0 0,-7 8 0 16,0 0 0-16,0 0 128 0,0 0-128 0,-16 10 0 0,-1 5 128 15,-5 7-128-15,-2 5 0 0,0 6 128 0,-6 4-128 0,-1 2 0 16,-6 5 0-16,-4 2 0 0,-5 3 0 16,-1-1 0-16,-1 4 0 0,4-2 0 0,3-2 0 15,2-5 0-15,0-2 0 0,6-3 0 0,3-6 0 0,4-3 0 16,6-4 0-16,4-2 0 0,3-6 144 0,4-5-144 16,4-1 160-16,5-11-160 0,0 0 240 0,0 0-48 15,6-12-16-15,6-1 0 0,2-7 16 0,3-5 0 16,2-6 0-16,4-4 0 0,3-6-192 0,3-2 0 15,3-7 144-15,2-2-144 0,3-3 0 0,1 3 0 16,2 8 0-16,-4 4 128 0,-4 5-128 0,-5 8 0 16,-4 5 0-16,-7 6 0 0,-6 4 0 0,-10 12 0 15,0 0 0-15,0 0 0 0,-3 16 0 0,-5 4 0 16,-5 9-144-16,-7 1 144 0,-7 4-144 0,-2 3 144 16,-3 2-192-16,-1 4 192 0,0-1-208 0,-1 2 64 0,2-6 16 0,0-2 0 31,2-1-896-31,3-6-160 0,5-2-32 0,5-8-16 15,1-3-480-15,5-7-80 0,1-2-32 0,10-7-10608 0,-9-11-2128 0</inkml:trace>
  <inkml:trace contextRef="#ctx0" brushRef="#br0" timeOffset="82943.19">19770 17681 30399 0,'-12'-14'2704'0,"9"7"-2160"0,3 7-544 0,0 0 0 0,1-8 704 16,-1 8 48-16,0 0 0 0,14 3 0 16,2 2 576-16,6 5 112 0,6 5 32 0,6 4 0 0,2 4-672 0,-1 8-128 15,5 3-32-15,-1 5 0 0,-2 4-176 0,1 3-32 16,0 1-16-16,2-2 0 0,-5 2 48 0,1-3 16 16,-2 1 0-16,1-5 0 0,-1 1-192 0,-4-2-32 15,-4-3-16-15,-5-3 0 0,1-2-112 0,-3-6 0 16,-2 0-128-16,-3-5 192 0,-3-5-192 0,-1-6 176 15,-1-3-176-15,-9-6 160 0,0 0-160 0,10 0-272 16,-1-8 64-16,-1 1 16 16,-3-7-1584-16,0 0-304 0,1 0-64 15,-2-3-9824-15,0 0-1984 0</inkml:trace>
  <inkml:trace contextRef="#ctx0" brushRef="#br0" timeOffset="84050.66">20310 17894 19343 0,'-18'7'848'0,"9"-2"192"0,-3 0-832 0,1 4-208 0,1-1 0 0,1-1 0 15,2-3 1024-15,7-4 176 0,0 0 16 16,-8 4 16-16,8-4 192 0,0 0 48 0,0 0 0 0,0 0 0 15,0 0-528-15,0-9-112 0,1-2 0 0,2-2-16 16,1-1-144-16,1-2-32 0,1-2 0 0,1-4 0 16,0 1-192-16,0-2-32 0,-1 0-16 0,0-4 0 0,-1 0-144 0,0-4-48 15,-1-2 0-15,0-2 0 0,1 0-16 16,-2-2-16-16,-1-3 0 0,1-5 0 0,-1 0-176 0,0-3 0 16,-2-3 0-16,0 0 0 0,0-4 0 0,-2 1 0 15,1-2 128-15,0-3-128 0,-1-7 192 16,1-1-32-16,0-3-16 0,0-5 0 0,-1 0 96 0,2-1 16 15,-1 0 0-15,1-7 0 0,0-2-128 0,0-3-128 16,-2 0 176-16,0 2-176 0,1-1 128 0,0 1-128 16,-2 2 0-16,-1-1 0 0,-1 1 128 0,-6-1-128 15,-1 2 0-15,0 2 0 0,0-4 0 0,0 0 0 16,-2 0 0-16,-4-1 0 0,3 1 128 0,-1 1-128 16,2-1 0-16,3-3 0 0,1-4 0 0,2 4 0 15,2 2 0-15,1-1 0 0,2-2 0 0,3 3 0 16,0-1 0-16,3 5 0 0,-2-2 0 0,0 1 0 0,2 2 0 0,-2-4 0 15,0 3 0-15,1 1 128 16,-1 0-128-16,-1 0 0 0,-1-1 192 0,-1 2-64 0,1-4 0 16,0 0-128-16,1 0 320 0,-2-1-64 0,1 2 0 0,0 2 0 15,0-4 112-15,-2 3 16 0,1 2 0 0,-2 4 0 16,0 0-64-16,0 1 0 0,0 1 0 0,0 3 0 16,1 1-64-16,-1 3-32 0,1 2 0 0,1-1 0 15,1 3-96-15,-3 1 0 0,2 5-128 0,0 1 192 16,-2 1-192-16,2 3 0 0,0 1 128 0,1 3-128 0,0 0 0 15,1 0 0-15,-3 2 0 0,2 3 0 0,-2 2 0 16,1 2 0-16,-1 2 0 0,-1 1 0 16,2 0 0-16,-4 3 0 0,-1 0 0 0,2 2 0 0,-2 0 0 15,0 6 128-15,0-3-128 0,-1 5 0 0,2 1 160 0,-2 2-160 16,0 2 160-16,2 2-160 0,0-1 176 0,0 2-176 16,1 3 192-16,3 5-192 0,-2-2 0 0,4 9 0 15,0 0 0-15,0 0 0 0,-4-8 0 0,4 8 0 16,0 0 0-16,0 0 0 0,0 0 0 0,0 0 0 15,0 0 0-15,0 0-144 16,0 0-224-16,0 0-32 0,0 0-16 0,0 0 0 16,0 0-1984-16,0 0-400 0,0 0-80 0</inkml:trace>
  <inkml:trace contextRef="#ctx0" brushRef="#br0" timeOffset="84732.07">19185 9313 24879 0,'-15'-6'2208'0,"7"4"-1760"16,3 1-448-16,-4-1 0 0,2 2 384 0,0 2 0 0,3-2 0 15,4 0 0-15,0 0-80 0,0 0-32 16,3 14 0-16,3-4 0 0,-1 1 368 0,4 3 64 0,3 0 0 0,0 4 16 15,5 0-48-15,2 2-16 0,1 2 0 0,5 1 0 16,0-1-272-16,4 4-48 0,0-3-16 0,3 3 0 16,0-1-160-16,-3 1-32 0,-2 1-128 0,-4 0 192 15,-3-1-192-15,-3 0 128 0,-5 0-128 16,-4-3 0-16,-4-1-896 0,-3-2-288 0,-2 1-48 16,-3-6-12592-16</inkml:trace>
  <inkml:trace contextRef="#ctx0" brushRef="#br0" timeOffset="85024.87">19620 9274 14735 0,'4'-11'640'0,"-4"11"160"0,5-11-640 0,0 0-160 15,2 1 0-15,0 0 0 0,-7 10 2240 0,0 0 432 16,0 0 80-16,0 0 0 0,0 0-848 0,0 0-176 16,-10 9-48-16,-6 6 0 0,-4 5-304 0,0 5-64 15,-4 6-16-15,-4 5 0 0,-3 0-544 0,-2 3-112 16,-3 5-32-16,-2-3 0 0,-2-3-240 0,1 3-48 16,0 2-16-16,1-5 0 0,4-5-160 0,1-5-16 15,1-1-128-15,4-5 192 0,1-2-192 0,4-2 0 0,4-4 0 16,5-7 0-1,3 0-1360-15,11-7-176 0,0 0-16 0,0 0-9040 0,7-13-1808 0</inkml:trace>
  <inkml:trace contextRef="#ctx0" brushRef="#br0" timeOffset="85646.65">20508 9075 14559 0,'0'0'640'0,"8"-3"144"0,-2-1-624 0,2-2-160 16,-2 1 0-16,1 1 0 0,-1 2 1088 0,-6 2 176 16,6-4 32-16,-6 4 16 0,0 0 32 0,8 0 16 15,-8 0 0-15,0 0 0 0,0 0-464 0,6 6-80 16,-1 2-32-16,-1 2 0 0,-1 3-128 0,1-1-16 16,-1 4-16-16,1 0 0 0,0 2-176 0,0 1-48 15,1 0 0-15,1 1 0 0,1 3-16 0,0-1-16 16,2-2 0-16,1 2 0 0,2-2-112 0,0 3-32 15,2-1 0-15,-1-3 0 0,-1-1-80 0,-1-1-16 0,-1 1 0 0,3-3 0 16,-3-2 32-16,0 0 0 0,-1 0 0 16,0-5 0-16,0 3-160 0,-1 0 192 0,-2-3-192 0,-1 2 192 15,0-5-192-15,-5-5 0 0,4 6 144 0,0 2-144 16,-4-8 0-16,2 5 0 0,-2-5 0 0,0 0 128 16,0 0-128-16,0 0 0 0,0 0-128 0,0 0 128 15,0 0-256-15,0 0 48 0,0 0 0 0,0 0 0 16,0 0 48-16,0 0 16 0,0 0 0 0,0 0 0 0,0 0 144 0,0 0 0 15,0 0 0-15,0 0-128 0,0 0 128 0,-2 6 0 16,2-6 0-16,0 0-128 0,0 0 128 0,-3 9 0 16,2-2 0-16,1-7 0 0,0 0 0 0,0 0 0 15,0 0 0-15,0 0 0 0,0 0 0 0,0 0 0 16,0 0 0-16,0 0 0 0,1 9 0 0,-1-9 0 16,0 0 0-16,0 0 0 0,0 0 0 0,0 0 0 15,0 0 0-15,0 0 0 0,0 0 0 0,0 0 0 16,0 0 0-16,0 0 0 15,0 0-1280-15,0 0-336 0,0-8-64 0</inkml:trace>
  <inkml:trace contextRef="#ctx0" brushRef="#br0" timeOffset="85998.43">21038 9048 7359 0,'-3'-14'656'0,"0"9"-528"0,3-3-128 0,-1 3 0 16,-1 0 3184-16,2 5 592 0,-2-6 128 15,2 6 32-15,0 0-2560 0,0 0-512 0,-8 0-96 0,-1 4-32 0,-1 5 288 0,-2 2 48 16,-5 3 16-16,-2 5 0 15,-3 4 16-15,-2 1 16 0,-3 5 0 0,-2 2 0 0,-1 4 64 0,-2 5 16 16,-1 1 0-16,0-1 0 0,-1 2-256 0,-1 1-48 16,5-2-16-16,-3 2 0 0,1-2-480 15,-8 10-80-15,10-11-32 0,2-4 0 0,5-4-288 0,4-8 0 16,3-4 128-16,2-1-128 0,2-3 0 0,3-2-192 16,3-7 16-16,6-7 16 15,0 0-1712-15,0 0-352 0,11-6-64 0,8-8-13264 16</inkml:trace>
  <inkml:trace contextRef="#ctx0" brushRef="#br0" timeOffset="86802.64">22293 8791 10127 0,'0'0'896'0,"0"0"-704"16,0 0-192-16,0 0 0 0,0 0 1264 0,0 0 208 15,0 0 64-15,0 0 0 0,1-6-896 0,-1 2-160 16,0-2-32-16,0 1-16 0,0 5 528 0,0 0 96 15,0-4 32-15,-1-4 0 0,-2 3 64 0,0 1 32 16,-4 2 0-16,1-2 0 0,0-1-160 0,-5 1-48 16,4 2 0-16,-5-1 0 0,2-1-336 0,0 0-80 15,0 1-16-15,0 0 0 0,-1 2-272 0,0-2-48 16,2 1-16-16,-1-2 0 0,0 0-48 0,0 2-16 16,-2-1 0-16,2 3 0 0,0-1-16 0,0 0 0 15,-2-1 0-15,1 2 0 0,-1 2-128 0,1-1 0 16,-2 0 0-16,-1 0 128 0,-1 3-128 0,0 2 128 0,-1 0-128 15,1-3 128-15,0 2 0 0,1 3-128 16,0-2 192-16,1 6-64 0,1-4-128 0,-1 2 192 16,1-4-192-16,1 4 192 0,1-2-192 0,0 1 128 0,2-3-128 0,0 3 128 15,2 0-128-15,2 0 0 0,2-2 144 0,2 2-144 16,2 0 256-16,3 0 0 0,4 1-16 0,3 2 0 16,5-2 80-16,6 4 32 0,4 1 0 0,4 0 0 15,3-1-208-15,3 3-144 0,1 1 192 0,-1 1-192 0,0 1 128 16,-2 0-128-16,-1 2 0 0,0 3 0 0,-4 3 128 0,-2-2-128 15,-3 1 0-15,-2-2 0 0,-4 3 288 16,-2-3-48-16,-4 3-16 0,-3-2 0 0,-5 2 336 16,0-3 64-16,-5 2 16 0,-5-3 0 0,-1 4 16 0,-6-3 16 15,-6 5 0-15,-1-5 0 0,-5 2-96 0,-3-3-32 16,-3 0 0-16,-4 1 0 0,-5-3-224 0,-3 0-32 16,-1-2-16-16,-4-2 0 0,-1-3-112 0,1 0-32 15,0-6 0-15,2 0 0 0,0-5-128 0,3-2 0 16,2-2 0-16,5-2 0 15,3-3-992-15,3-7-224 0,7-3-64 0,5 1 0 16,5-4-1664-16,7 1-352 0</inkml:trace>
  <inkml:trace contextRef="#ctx0" brushRef="#br0" timeOffset="87058.96">23288 8268 31327 0,'-4'-22'1392'0,"3"13"272"0,-1 4-1328 0,-2 3-336 0,4 2 0 0,-7 1 0 16,-1 4 1872-16,-5 8 304 0,0 2 64 0,-5 6 16 15,-2 10-1408-15,-3 1-272 0,-1 6-64 0,-1 1-16 16,-2 2-304-16,1 3-48 0,2 0-16 0,3 0 0 15,0-3-128-15,4-3 0 0,0-1-192 0,2-2 192 16,0 0-1904-16,2-6-256 0,1-1-48 0,-4 8-13952 16</inkml:trace>
  <inkml:trace contextRef="#ctx0" brushRef="#br0" timeOffset="87970.9">18980 9465 14735 0,'4'-6'1312'0,"0"-3"-1056"15,-1 1-256-15,-1-2 0 0,1 2 1536 0,1-2 240 16,-2 5 48-16,-2 5 16 0,3-9-112 0,-3 9 0 16,1-5-16-16,-1 5 0 0,0 0-432 0,0 0-96 15,0 0-16-15,0 0 0 0,0 0-208 0,-4 15-32 16,-2 4-16-16,-2 2 0 0,-2 5-160 0,0 5-48 15,-2 6 0-15,-2 6 0 0,-1 2-240 0,-1 3-48 16,-1 5-16-16,-1 3 0 0,-3 3-144 0,-1-1-16 16,3-2-16-16,1 0 0 0,2-4-64 0,0-5-16 0,2 0 0 0,3-7 0 15,-1-7 0-15,4-4 0 16,0-8 0-16,3-2 0 0,1-2 192 0,2-8 48 16,2-9 0-16,0 0 0 0,0 0 48 0,5-9 16 0,1-6 0 15,2-6 0-15,0-5-64 0,4-5 0 0,1-6 0 0,-1-6 0 16,2-3-224-16,0-3-160 0,2-2 192 0,-1-1-192 15,0-3 144-15,3-2-144 0,5 0 0 0,2-7 144 0,3 3-144 16,1 0 0-16,2 4 0 0,2 6 0 0,1 5 0 16,1 6 0-16,-2 7-128 0,-2 2 128 0,-1 8 0 0,-2 6 0 15,-3 5-144-15,-1 10 144 0,-2 3 0 0,-7 3 0 16,-1 6 0-16,4 6 0 0,-2 2-160 16,-8-4 160-16,-2 8-128 0,-1 8 128 0,-5 2 0 0,-3 2-128 15,-6 2 128-15,-3-2 0 0,-4-2 0 0,-3-4 0 16,-3 1 0-16,-1-1 128 0,-2-2 48 0,-2-2 16 15,-1-4 0-15,-2-2 0 0,-2-4-48 0,0-1 0 16,-1-6 0-16,1 0 0 0,2-6-144 0,-2-4 0 16,1-6 0-16,2 0 0 15,2-2-912-15,1-5-272 0,5-2-48 0,6 0-16 16,5 1-1072-16,6 1-224 0,4-3-32 0,9 0-13488 0</inkml:trace>
  <inkml:trace contextRef="#ctx0" brushRef="#br0" timeOffset="88272.67">19903 8591 32479 0,'0'0'1440'0,"0"0"288"0,0 0-1376 0,0 0-352 0,0 0 0 0,-5 5 0 16,-5 6 736-16,-4 6 80 0,-5 4 16 0,-3 10 0 15,-2 4 32-15,-2 6 16 0,-6 7 0 0,1 6 0 0,1 2-240 16,-1 2-64-16,1 9 0 0,2 0 0 0,2-1-112 0,5-2-16 16,3 3-16-16,4-5 0 15,4-4-224-15,5 1-32 0,2-10-16 0,3 0 0 0,4-5-160 16,2-3 128-16,1-7-128 0,2-6 128 0,-1 0-128 16,4-9 0-16,-1-2 0 0,2-5 128 0,0-5-128 15,1-5-256-15,1-3 64 0,0-3 16 16,-1-3-1424-16,-1-2-272 0,-2-5-64 15,0 0-9504-15,-3-3-1888 0</inkml:trace>
  <inkml:trace contextRef="#ctx0" brushRef="#br0" timeOffset="88445.53">19279 9410 41471 0,'-11'-17'1840'0,"9"9"368"0,2-1-1760 0,6 0-448 15,4 2 0-15,2 0 0 0,6 0 0 0,6 0 128 16,6 1-128-16,4-2 0 0,5 3 352 0,5-2-16 15,3 0 0-15,3 1 0 0,5-3-16 0,1 4-16 16,5-2 0-16,-3 1 0 0,-2 1-304 0,-3 2 0 16,-6 1-208-16,-8 2-12752 15,-7 0-2544-15</inkml:trace>
  <inkml:trace contextRef="#ctx0" brushRef="#br0" timeOffset="89959.05">19880 17995 20207 0,'0'0'896'0,"-2"-4"192"0,-1-1-880 0,2-1-208 15,1 6 0-15,-4-6 0 0,3 1 1760 0,-2-3 304 16,1 3 64-16,2 5 16 0,-4-7-432 0,2 1-96 0,2 6-16 0,0 0 0 16,0 0-480-16,0 0-96 15,-8 8-32-15,0 3 0 0,-1 7-320 0,0 6-64 0,-1 4-16 0,-2 5 0 16,-1 5-128-16,-1 7-16 0,0 0-16 0,0 9 0 15,-4 1-160-15,3-1-16 0,0 0-16 0,-2-4 0 16,-1 0-96-16,3-6-16 0,2-2 0 0,1-5 0 16,1-5-128-16,3-7 192 0,1 0-192 0,1-6 192 0,-2-4 64 15,6-4 0-15,-1-3 16 0,3-8 0 16,0 0 304-16,-1-8 64 0,1-6 16 0,1-3 0 0,3-5-112 16,1-6-32-16,1-1 0 0,2-4 0 0,3-3-224 0,1-3-48 15,-1-4-16-15,2-1 0 0,2-4-96 0,3 4 0 16,1-2-128-16,3 3 192 0,2-2-192 15,0 4 0-15,5 6 0 0,-2-1 0 0,2 6 0 16,-1 4 0-16,-1 1 0 0,-2 6 0 0,-2 6 0 0,-2 3 0 16,-4 6 0-16,1 4 0 0,-4 3 0 0,-1 6 0 15,-2 3 0-15,-2 4 0 0,-1 1 0 0,-3 4-160 16,-1 0 160-16,-3 5-192 0,-2-2 192 0,-3 4 0 16,-2-3 0-16,-3 3 0 0,-3-2 0 0,-3 0 0 0,-3-3 0 15,-2 0 0-15,-4-1 176 0,-3-1-48 16,-2-3 0-16,-1-3 0 0,0-1 0 0,1-2-128 15,1-6 192-15,2-2-64 0,3-2-128 0,4-4 0 16,3-3 144-16,2-2-144 0,2-4 0 0,5 1-160 16,2-2 16-16,2-5 0 15,3-1-1056-15,8 0-208 0,1 0-32 0,3-1-16 16,5-2-1344-16,3-4-272 0,6 1-48 0,-6 6-16 0</inkml:trace>
  <inkml:trace contextRef="#ctx0" brushRef="#br0" timeOffset="90261.46">20557 17436 29487 0,'0'0'2624'0,"0"0"-2112"16,0 0-512-16,0 0 0 0,0 0 960 0,0 5 64 16,-4 5 32-16,-1 3 0 15,-2 5 512-15,0 6 96 0,-6 3 32 0,-1 6 0 0,-2 6-704 0,-4 5-144 16,0 1-16-16,0 6-16 0,-2 3-176 0,3 4-16 15,-1-1-16-15,5 0 0 0,-1 0-144 0,6-3-16 16,2-1-16-16,6-3 0 0,2-6-160 0,5 2-16 16,3-5-16-16,2-3 0 0,3-5-64 0,4-2-16 15,1-4 0-15,-1-3 0 0,3-6-32 0,0-5-128 16,2-3 192-16,-2-6-64 0,1-4-128 0,-1-4 0 16,2-2 0-16,-3-5 128 0,-2 1-416 0,0 0-96 15,-3-5 0-15,-1 0-16 16,-3-2-1648-16,-4 1-336 0,-3-4-64 0,-7-4-15792 0</inkml:trace>
  <inkml:trace contextRef="#ctx0" brushRef="#br0" timeOffset="90406.11">20079 18040 30399 0,'-4'-16'1344'0,"4"8"288"0,2 0-1312 0,5-4-320 0,4 5 0 0,4-3 0 16,3 1 2704-16,5-3 480 0,5 3 80 0,8-2 32 15,7 0-1920-15,5 3-384 0,4-2-80 0,3 3-16 16,0 2-592-16,-2 2-128 0,-3 1-32 0,-5 2 0 15,-3 4-1040-15,-4-1-224 16,-6-1-32-16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3.9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58 367 9215 0 0,'-6'5'301'0'0,"-1"0"-69"0"0,0 2 0 0 0,0-1 1 0 0,-1 2-233 0 0,6-6 23 0 0,0 1 1 0 0,0-1 0 0 0,0 1-1 0 0,0 0 1 0 0,0 0 0 0 0,0-1 0 0 0,1 1-1 0 0,-1 0 1 0 0,1 1 0 0 0,0-1-1 0 0,0 0 1 0 0,0 0 0 0 0,1 0-1 0 0,-1 1 1 0 0,1-1 0 0 0,-1 0 0 0 0,1 0-1 0 0,0 1 1 0 0,0-1 0 0 0,1 0-1 0 0,-1 1 1 0 0,1 2-24 0 0,0-4 17 0 0,0 1 1 0 0,0 0-1 0 0,1-1 0 0 0,-1 1 0 0 0,0-1 1 0 0,1 1-1 0 0,0-1 0 0 0,0 0 0 0 0,-1 0 1 0 0,1 0-1 0 0,0 0 0 0 0,1 0 0 0 0,-1 0 1 0 0,0-1-1 0 0,0 1 0 0 0,1-1 0 0 0,-1 1 1 0 0,1-1-1 0 0,0 0 0 0 0,-1 0 0 0 0,2 0-17 0 0,7 3 77 0 0,-1-1 1 0 0,1 0-1 0 0,0-1 0 0 0,10 1-77 0 0,-11-3 19 0 0,0 1 1 0 0,0-1 0 0 0,0-1 0 0 0,-1 0 0 0 0,1 0-1 0 0,0-1 1 0 0,-1 0 0 0 0,1-1 0 0 0,-1 0-1 0 0,7-4-19 0 0,12-6 104 0 0,-1-1-1 0 0,20-15-103 0 0,-28 17 41 0 0,3-1 40 0 0,-1-2 0 0 0,0-1 0 0 0,-1 0 0 0 0,-1-2-1 0 0,-1 0 1 0 0,11-14-81 0 0,-7 4 145 0 0,-2 0-1 0 0,-1-2 0 0 0,-1 0 0 0 0,-2-1 1 0 0,1-4-145 0 0,-14 28 43 0 0,0 0 1 0 0,-1-1-1 0 0,0 1 1 0 0,0 0-1 0 0,-1-1 1 0 0,1 1-44 0 0,-2 3 35 0 0,0 1 1 0 0,0-1 0 0 0,0 1-1 0 0,0-1 1 0 0,0 1 0 0 0,0-1-1 0 0,-1 1 1 0 0,0 0-1 0 0,0-1 1 0 0,0 1 0 0 0,0 0-1 0 0,0-1 1 0 0,-1 1 0 0 0,0 0-36 0 0,1 1 46 0 0,-1 0 1 0 0,0 0-1 0 0,0 0 1 0 0,0 0-1 0 0,0 0 1 0 0,0 1-1 0 0,0-1 0 0 0,0 1 1 0 0,0-1-1 0 0,-1 1 1 0 0,1 0-1 0 0,0 0 1 0 0,-1 0-1 0 0,1 0 1 0 0,-2 0-47 0 0,-2 0 91 0 0,0 0 1 0 0,1 0 0 0 0,-1 0-1 0 0,0 1 1 0 0,0 0-1 0 0,-3 0-91 0 0,-8 1 146 0 0,1 1-1 0 0,-1 1 0 0 0,1 1 0 0 0,0 0 0 0 0,0 1 1 0 0,-12 5-146 0 0,16-4 30 0 0,0 0 1 0 0,0 1 0 0 0,0 0 0 0 0,1 1-1 0 0,0 0 1 0 0,1 0 0 0 0,-1 2 0 0 0,-4 5-31 0 0,1 0 2 0 0,1 2 0 0 0,0 0 0 0 0,1 1 0 0 0,0 0 0 0 0,-6 16-2 0 0,9-16 0 0 0,1 0 0 0 0,0 1 0 0 0,2 0 0 0 0,0 1 0 0 0,1-1 0 0 0,1 1 0 0 0,0 3 0 0 0,3-8-4 0 0,0-1-1 0 0,1 1 1 0 0,0 0-1 0 0,1 0 0 0 0,1 0 1 0 0,0 0-1 0 0,3 7 5 0 0,-2-10-3 0 0,1 0-1 0 0,0-1 1 0 0,1 0-1 0 0,0 0 0 0 0,1 0 1 0 0,0 0-1 0 0,1-1 1 0 0,0 0-1 0 0,5 4 4 0 0,1 2-152 0 0,1-1-1 0 0,1-1 0 0 0,1 0 1 0 0,0-1-1 0 0,4 1 153 0 0,-10-7-115 0 0,0-1 1 0 0,1 0-1 0 0,-1-1 1 0 0,1 0-1 0 0,0-1 0 0 0,1-1 1 0 0,-1 1-1 0 0,1-2 1 0 0,9 2 114 0 0,9-2-542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4.45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138 269 12239 0 0,'-2'0'562'0'0,"-2"0"-442"0"0,-3-1 92 0 0,-1 0 1 0 0,1 0 0 0 0,-7 1-213 0 0,1 3 0 0 0,9-2 9 0 0,0 1 0 0 0,0 0 0 0 0,0 1 0 0 0,1-1 0 0 0,-1 0 0 0 0,1 1 0 0 0,0 0 0 0 0,0 0 0 0 0,0 0 0 0 0,0 0 0 0 0,0 1 0 0 0,1-1 0 0 0,-1 1-1 0 0,1-1 1 0 0,0 1 0 0 0,0 0 0 0 0,0 0-9 0 0,-2 5 26 0 0,0 1-1 0 0,1-1 0 0 0,0 1 1 0 0,1 0-1 0 0,0 0 0 0 0,-1 8-25 0 0,-5 95 100 0 0,8-88-66 0 0,1 0-1 0 0,1 0 0 0 0,3 12-33 0 0,-4-33 0 0 0,3 23 0 0 0,2 1 0 0 0,9 22 0 0 0,-12-42 0 0 0,0 0 0 0 0,0 0 0 0 0,1-1 0 0 0,0 0 0 0 0,1 1 0 0 0,-1-2 0 0 0,1 1 0 0 0,1 0 0 0 0,-1-1 0 0 0,1 0 0 0 0,6 5 0 0 0,-11-10 5 0 0,1 0 0 0 0,-1 0 0 0 0,1 0 0 0 0,0 0 0 0 0,-1 0 0 0 0,1 0-1 0 0,0 0 1 0 0,-1 0 0 0 0,1-1 0 0 0,0 1 0 0 0,0-1 0 0 0,0 1 0 0 0,0-1 0 0 0,0 0-1 0 0,0 0 1 0 0,-1 0 0 0 0,1 0 0 0 0,0 0 0 0 0,0 0 0 0 0,0 0 0 0 0,0-1 0 0 0,0 1-1 0 0,0-1 1 0 0,0 1 0 0 0,-1-1 0 0 0,1 0 0 0 0,0 1 0 0 0,-1-1 0 0 0,1 0 0 0 0,0 0-1 0 0,-1 0 1 0 0,1-1 0 0 0,-1 1 0 0 0,1 0 0 0 0,-1-1 0 0 0,0 1 0 0 0,0-1 0 0 0,1 0-5 0 0,19-24 255 0 0,-2-2 1 0 0,-1 0-1 0 0,-1-1 0 0 0,-1 0 1 0 0,8-26-256 0 0,-21 47 34 0 0,1 0 1 0 0,0 1-1 0 0,0 0 1 0 0,0 0-1 0 0,5-6-34 0 0,-5 10 53 0 0,2 1-21 0 0,-3 1-26 0 0,1-1-1 0 0,-1 1 1 0 0,1 0-1 0 0,-1 0 0 0 0,1 1 1 0 0,1-1-6 0 0,-3 1 1 0 0,-1 0 0 0 0,1 0 0 0 0,-1 0 0 0 0,1 0 0 0 0,-1 0 0 0 0,1 1 0 0 0,-1-1 0 0 0,0 1 0 0 0,1-1 0 0 0,-1 1 0 0 0,0-1-1 0 0,1 1 1 0 0,-1 0 0 0 0,0 0 0 0 0,0-1 0 0 0,0 1 0 0 0,0 0 0 0 0,1 0 0 0 0,-1 0 0 0 0,0 1-1 0 0,22 27 185 0 0,-15-19-91 0 0,0 1-1 0 0,5 3-93 0 0,3 3 23 0 0,2-1 0 0 0,0-1 1 0 0,17 11-24 0 0,-32-23 3 0 0,0-1 0 0 0,1-1 0 0 0,-1 1 0 0 0,1 0 0 0 0,0-1 0 0 0,-1 0 0 0 0,1 0 0 0 0,0 0 0 0 0,0 0 0 0 0,0-1 0 0 0,0 1 0 0 0,-1-1 0 0 0,1 0 0 0 0,0 0 0 0 0,1 0-3 0 0,-2-1 2 0 0,1 0 0 0 0,-1 0-1 0 0,1 0 1 0 0,-1 0 0 0 0,1-1 0 0 0,-1 0 0 0 0,0 1 0 0 0,0-1-1 0 0,0 0 1 0 0,0 0 0 0 0,0-1 0 0 0,0 1 0 0 0,-1-1 0 0 0,1 1-1 0 0,-1-1 1 0 0,1 0-2 0 0,6-9 43 0 0,0-1-1 0 0,0 0 0 0 0,-1-1 1 0 0,-1 0-1 0 0,-1 0 0 0 0,4-9-42 0 0,2-15 346 0 0,9-38-346 0 0,-10 27 391 0 0,-3 0 0 0 0,-2 0-1 0 0,-2-1 1 0 0,-3 0 0 0 0,-3-38-391 0 0,1 59 101 0 0,-1-6-34 0 0,-2 1-1 0 0,-1-4-66 0 0,4 36-641 0 0,1 2-198 0 0,0 0-1025 0 0,0 0-3956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5.1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745 280 5063 0 0,'-2'-57'496'0'0,"0"38"-400"0"0,1 15 205 0 0,-1 0 188 0 0,-4-14 1582 0 0,0 1 0 0 0,-3-4-2071 0 0,6 12 332 0 0,1 7-237 0 0,1-1-1 0 0,-1 0 0 0 0,1 1 0 0 0,-1-1 0 0 0,0 1 0 0 0,0 0 1 0 0,0-1-1 0 0,0 1 0 0 0,0 0 0 0 0,0 0 0 0 0,-1 0 1 0 0,1 1-1 0 0,-1-1 0 0 0,1 0 0 0 0,-1 1 0 0 0,0 0 0 0 0,0 0 1 0 0,-2-1-95 0 0,1 0 105 0 0,0 1 1 0 0,0 1 0 0 0,0-1 0 0 0,0 1-1 0 0,0-1 1 0 0,0 1 0 0 0,0 0 0 0 0,-1 0-1 0 0,1 1 1 0 0,0 0 0 0 0,0-1 0 0 0,0 1 0 0 0,0 0-1 0 0,0 1-105 0 0,-7 2 184 0 0,0 2-1 0 0,0-1 1 0 0,1 1-1 0 0,-1 1 0 0 0,1 0 1 0 0,-1 2-184 0 0,-19 16 506 0 0,-6 9-506 0 0,14-13 97 0 0,-43 45 122 0 0,4 2 0 0 0,-23 36-219 0 0,53-62 56 0 0,1 2 0 0 0,3 2 1 0 0,1 0-1 0 0,3 2 0 0 0,1 0 1 0 0,3 1-1 0 0,2 2 0 0 0,-5 29-56 0 0,16-57-6 0 0,1 1 0 0 0,2 0 0 0 0,0 0 0 0 0,2 0 0 0 0,1 1 0 0 0,1 16 6 0 0,1-27-3 0 0,0-1 0 0 0,0 1 0 0 0,2 0 0 0 0,-1-1 0 0 0,2 1 0 0 0,0-1 0 0 0,0 0 0 0 0,1-1 0 0 0,1 1 0 0 0,0-1 0 0 0,1 0 0 0 0,2 1 3 0 0,-3-3-6 0 0,1-1 0 0 0,1 0 0 0 0,-1 0 0 0 0,1-1 0 0 0,1 0 0 0 0,0-1 0 0 0,0 0 0 0 0,0 0 0 0 0,1-1 0 0 0,0 0 0 0 0,0-1 0 0 0,3 1 6 0 0,7 0 0 0 0,0 0 0 0 0,1-1-1 0 0,-1-2 1 0 0,1 0 0 0 0,0-1-1 0 0,0-1 1 0 0,0-1 0 0 0,1-1 0 0 0,-6 0 1 0 0,-1-2 0 0 0,0 1 0 0 0,0-2 0 0 0,0 0 1 0 0,0-1-1 0 0,-1-1 0 0 0,0 0 0 0 0,0-1 1 0 0,0 0-1 0 0,-1-2 0 0 0,2-1-1 0 0,5-6 17 0 0,0 0-1 0 0,-2-2 1 0 0,0-1 0 0 0,4-5-17 0 0,21-28 50 0 0,0-5-50 0 0,4-10 54 0 0,-4-2-1 0 0,-2-2 0 0 0,26-65-53 0 0,-56 109 42 0 0,-1 0 0 0 0,-2-1-1 0 0,-1 1 1 0 0,-1-2 0 0 0,-1 1-1 0 0,-1-1-41 0 0,-3 5 98 0 0,0 1 0 0 0,-2-1 0 0 0,0 1 0 0 0,-2-1 0 0 0,0 1 0 0 0,-2 0 0 0 0,-4-17-98 0 0,1 15 193 0 0,-1 1-1 0 0,-1-1 0 0 0,-1 2 1 0 0,-1 0-1 0 0,-1 0 0 0 0,-7-8-192 0 0,8 15 165 0 0,0 0-1 0 0,-1 1 0 0 0,-1 1 1 0 0,-1 0-1 0 0,0 0 1 0 0,0 1-1 0 0,-1 1 1 0 0,-14-8-165 0 0,5 5 195 0 0,-1 1-1 0 0,-15-7-194 0 0,31 17-10 0 0,0 1 0 0 0,-1 0 0 0 0,1 0 0 0 0,-1 1 0 0 0,1 0 0 0 0,-1 0-1 0 0,0 1 1 0 0,0 0 0 0 0,-3 1 10 0 0,8 1-97 0 0,0-1-1 0 0,0 1 1 0 0,0 0-1 0 0,0 0 1 0 0,0 1-1 0 0,0-1 0 0 0,1 1 1 0 0,-1 0-1 0 0,-3 3 98 0 0,-1 0-1631 0 0,1 0-1 0 0,1 1 1 0 0,-1 0-1 0 0,-4 5 1632 0 0,-8 7-5668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5.4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49 0 14743 0 0,'-16'2'1136'0'0,"16"-2"-1112"0"0,-1 0 1 0 0,0 0-1 0 0,0 0 0 0 0,1 0 0 0 0,-1 1 0 0 0,0-1 0 0 0,0 0 0 0 0,1 0 0 0 0,-1 1 1 0 0,0-1-1 0 0,1 0 0 0 0,-1 1 0 0 0,0-1 0 0 0,1 0 0 0 0,-1 1 0 0 0,1-1 0 0 0,-2 1-24 0 0,0 2 22 0 0,1-3-22 0 0,0 1 0 0 0,0 0 0 0 0,0-1 0 0 0,0 1 0 0 0,0 0 0 0 0,0 0 0 0 0,1 0 0 0 0,-1 0 0 0 0,0 0 0 0 0,0 2 0 0 0,0-1 0 0 0,0 0 1 0 0,0 0-1 0 0,0 0 0 0 0,0 1 0 0 0,0-1 0 0 0,1 0 0 0 0,0 1 0 0 0,-1-1 0 0 0,1 0 0 0 0,0 1 0 0 0,0-1 1 0 0,0 1-1 0 0,1 1-1 0 0,-1 1 1 0 0,1-1-1 0 0,0 0 1 0 0,0 0-1 0 0,1 0 1 0 0,-1 0-1 0 0,1 1 1 0 0,4 5 5 0 0,-1 0 0 0 0,1 0-1 0 0,1-1 1 0 0,0 0 0 0 0,3 3-5 0 0,4 5 90 0 0,1-1 0 0 0,1 0 0 0 0,1-1 0 0 0,8 6-90 0 0,23 14 46 0 0,-3-1 78 0 0,22 10-124 0 0,4-6 78 0 0,1-3-1 0 0,10 0-77 0 0,-24-8 61 0 0,12 5-3 0 0,-57-27-75 0 0,0-1 0 0 0,1 0 0 0 0,0 0 0 0 0,5-1 17 0 0,7 3-336 0 0,-22-5 52 0 0,1 0-1 0 0,0 0 1 0 0,0 0-1 0 0,0 0 1 0 0,0-1-1 0 0,0 0 1 0 0,1 0 284 0 0,-4 0-815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5.9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48 42 16127 0 0,'-8'-3'843'0'0,"3"1"-618"0"0,0 1 0 0 0,0 0 1 0 0,0 0-1 0 0,-3 0-225 0 0,-1-1 116 0 0,7 2 7 0 0,2 0-10 0 0,2-1-19 0 0,5-3-78 0 0,0 0-26 0 0,1 0 0 0 0,0 1-1 0 0,0 0 1 0 0,1 0 0 0 0,-1 0-1 0 0,3 1 11 0 0,1 0 0 0 0,1 1 0 0 0,-1 1 0 0 0,1 0 0 0 0,-1 0 0 0 0,1 2 0 0 0,4 0 0 0 0,-8 0 0 0 0,-1-1 0 0 0,0 2 0 0 0,0-1 0 0 0,0 1 0 0 0,-1 0 0 0 0,1 1 0 0 0,-1-1 0 0 0,0 2 0 0 0,0-1 0 0 0,1 1 0 0 0,2 3 1 0 0,0 1 0 0 0,-1-1 0 0 0,1 2 0 0 0,-2-1-1 0 0,1 1 1 0 0,-1 1 0 0 0,-1 0 0 0 0,0 0 0 0 0,-1 0-1 0 0,0 1 1 0 0,0-1 0 0 0,-1 1 0 0 0,0 4-1 0 0,1 4 57 0 0,-2 1 0 0 0,0 0-1 0 0,-1 0 1 0 0,-1 0 0 0 0,-1 21-57 0 0,-2-14 96 0 0,-1 1 1 0 0,-2 0-1 0 0,-1-1 0 0 0,-2 5-96 0 0,2-12 116 0 0,-2 0 0 0 0,-1-1-1 0 0,-3 6-115 0 0,-31 59 493 0 0,17-37-194 0 0,-17 29 236 0 0,17-32 179 0 0,-8 22-714 0 0,28-54 30 0 0,-6 10 154 0 0,-3 15-184 0 0,12-31 16 0 0,0-1 0 0 0,1 1-1 0 0,-1 1 1 0 0,2-1 0 0 0,-1 0-1 0 0,1 0 1 0 0,0 7-16 0 0,0-12 0 0 0,0 0 0 0 0,1 0 0 0 0,-1 1 0 0 0,1-1 0 0 0,-1 0 0 0 0,1 0 0 0 0,0 0 0 0 0,0 0 0 0 0,0 0 0 0 0,0 0 0 0 0,0 0 0 0 0,1 0 0 0 0,-1 0 0 0 0,1 0 0 0 0,-1-1 0 0 0,1 1 0 0 0,-1-1 0 0 0,1 1 0 0 0,0-1 0 0 0,0 1 0 0 0,0-1 0 0 0,0 0 0 0 0,0 0 0 0 0,0 0 0 0 0,0 0 0 0 0,0 0 0 0 0,0-1 0 0 0,0 1 0 0 0,0-1 0 0 0,2 1 0 0 0,6 0 0 0 0,1 1 0 0 0,0-2 0 0 0,0 1 0 0 0,-1-2 0 0 0,11-1 0 0 0,-2 0 29 0 0,-1-1-1 0 0,1-1 0 0 0,-1 0 1 0 0,0-1-1 0 0,-1-2 0 0 0,1 0 1 0 0,4-3-29 0 0,277-133 769 0 0,-142 63-490 0 0,-41 20-153 0 0,-73 38-107 0 0,15-8 37 0 0,37-11-56 0 0,-64 29-896 0 0,2 2 896 0 0,-23 7-638 0 0,1 1-1 0 0,-1 0 1 0 0,0 1 0 0 0,1 0-1 0 0,1 0 639 0 0,-10 1-6992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3:49.8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5371 5290 1375 0 0,'-1'2'107'0'0,"-8"31"3316"0"0,-5 9-3423 0 0,3-9 1990 0 0,11-31-1570 0 0,-1 0-117 0 0,-3 8-51 0 0,3-8-11 0 0,1-2-3 0 0,-1 2-13 0 0,1-1-168 0 0,0-1 0 0 0,0 0-1 0 0,0 0 1 0 0,0 1 0 0 0,0-1 0 0 0,0 0-1 0 0,0 0 1 0 0,0 1 0 0 0,0-1 0 0 0,0 0 0 0 0,-1 0-1 0 0,1 0 1 0 0,0 1 0 0 0,0-1 0 0 0,0 0-1 0 0,0 0 1 0 0,-1 0 0 0 0,1 1 0 0 0,0-1 0 0 0,0 0-1 0 0,0 0 1 0 0,-1 0 0 0 0,1 0 0 0 0,0 0-1 0 0,0 0 1 0 0,0 1 0 0 0,-1-1 0 0 0,1 0 0 0 0,0 0-1 0 0,-1 0-56 0 0,-4-9 740 0 0,3 1-690 0 0,0 0 0 0 0,0 1 0 0 0,1-1 0 0 0,0 0 1 0 0,0 0-1 0 0,1 0 0 0 0,0 0 0 0 0,1 0 0 0 0,-1 0-50 0 0,1-16 86 0 0,1-28 285 0 0,3-1 0 0 0,3-9-371 0 0,-3 27 119 0 0,42-282 623 0 0,-21 142-468 0 0,-7 23-34 0 0,-16 124-181 0 0,1-17 234 0 0,-2-34-293 0 0,-8 3 263 0 0,-2 1 1 0 0,-4 0-1 0 0,-20-70-263 0 0,18 87 71 0 0,7 21 31 0 0,-3 1-1 0 0,-8-20-101 0 0,4 15 34 0 0,2 0 0 0 0,-6-31-34 0 0,-7-87 68 0 0,18 49-68 0 0,-1 2 0 0 0,2 53 38 0 0,-3-1-1 0 0,-9-22-37 0 0,2 17 41 0 0,-27-87 23 0 0,32 115-39 0 0,-2 1 1 0 0,-1 0-1 0 0,-9-13-25 0 0,-40-61 0 0 0,31 49 32 0 0,-3 2 0 0 0,-11-11-32 0 0,17 24 61 0 0,-10-21-61 0 0,30 47 3 0 0,-18-35-3 0 0,-6-17 0 0 0,11 20 0 0 0,-21-31 0 0 0,-12-13 0 0 0,-10-17-2 0 0,30 48 15 0 0,-22-27-13 0 0,33 52 18 0 0,1-1-1 0 0,2-2 1 0 0,-3-12-18 0 0,6 17-1 0 0,-2 1-1 0 0,-12-15 2 0 0,18 26-9 0 0,-87-123-127 0 0,29 49-4 0 0,38 54-78 0 0,-12-23 218 0 0,20 28-17 0 0,-1 2 0 0 0,-2 1 1 0 0,-1 1-1 0 0,-5-1 17 0 0,-10-12-9 0 0,-34-33-123 0 0,67 68 89 0 0,-1 2 0 0 0,-13-9 43 0 0,15 10-24 0 0,-1 0 0 0 0,1 0 0 0 0,-7-8 24 0 0,-13-18-26 0 0,-8-12 26 0 0,-3-4-27 0 0,12 15 18 0 0,-51-54 8 0 0,60 67-5 0 0,-2 0 1 0 0,-21-14 5 0 0,-21-14-30 0 0,-23-16 6 0 0,76 58 24 0 0,0 2 0 0 0,-1-1 0 0 0,0 2 0 0 0,-8-3 0 0 0,1 1 0 0 0,-8-6 0 0 0,10 6-1 0 0,0 0 0 0 0,0 2-1 0 0,-1-1 1 0 0,0 2 0 0 0,-6 0 1 0 0,16 2-4 0 0,-31-6-23 0 0,2-3 0 0 0,-26-10 27 0 0,56 18 0 0 0,-32-11 0 0 0,0 1 0 0 0,-22-3 0 0 0,9 5 0 0 0,22 4 0 0 0,0 1 0 0 0,0 1 0 0 0,-31 0 0 0 0,33 7 0 0 0,0 0 0 0 0,1 2 0 0 0,-24 7 0 0 0,23-3-1 0 0,-12 5 1 0 0,0 0 12 0 0,6-2 6 0 0,0 2-1 0 0,1 1 1 0 0,-2 3-18 0 0,13-4-14 0 0,-1 2 1 0 0,2 1-1 0 0,-13 11 14 0 0,15-11-12 0 0,-3 4 9 0 0,1 0-1 0 0,1 2 1 0 0,-10 13 3 0 0,12-12-1 0 0,-12 15-31 0 0,2 1-1 0 0,-9 19 33 0 0,12-17 1 0 0,16-27-1 0 0,-30 47 0 0 0,-20 41 0 0 0,-45 93-64 0 0,70-126 64 0 0,-21 58 0 0 0,19-40 0 0 0,-79 159 54 0 0,63-131-99 0 0,0 1 12 0 0,-73 144 87 0 0,-32 155-174 0 0,138-361 114 0 0,-9 30 21 0 0,-37 98 34 0 0,35-109 15 0 0,-8 41-64 0 0,11-22 0 0 0,-45 155 0 0 0,37-124 0 0 0,-23 47 0 0 0,41-123 0 0 0,-34 97 0 0 0,13-22 0 0 0,-4 14 0 0 0,-39 192 0 0 0,63-248 0 0 0,-28 176 0 0 0,33-169 0 0 0,-21 165 0 0 0,20-130 0 0 0,-3 58 0 0 0,9-76 0 0 0,-6 104 0 0 0,3-34 0 0 0,-9 156-7 0 0,-2 12 102 0 0,9-138-16 0 0,5-49-24 0 0,-7 191-10 0 0,13 1 182 0 0,15-64-285 0 0,0-58 118 0 0,5 97-60 0 0,-8-204 0 0 0,15 118 0 0 0,12 79 0 0 0,-30-262 0 0 0,3 30 0 0 0,18 239 0 0 0,-26-252 0 0 0,-1-16 0 0 0,5 31 0 0 0,1-28 8 0 0,3 27 48 0 0,11 39-56 0 0,-13-82 0 0 0,-2-15 0 0 0,3 10 0 0 0,7 23 0 0 0,3 9 0 0 0,6 6 0 0 0,48 150 60 0 0,-58-179-46 0 0,-2-5-16 0 0,-1 4 2 0 0,-2-3 0 0 0,36 156 0 0 0,-30-123 0 0 0,-6-27 0 0 0,5 9 0 0 0,11 35 0 0 0,-6-17 0 0 0,16 34 0 0 0,-6-28 0 0 0,-4-11 0 0 0,5 5 0 0 0,3 1 0 0 0,-5-10 0 0 0,27 43 0 0 0,6 11 0 0 0,-9-16 0 0 0,21 25 0 0 0,-20-37 0 0 0,-2-3 0 0 0,18 18 0 0 0,-58-89 0 0 0,29 39 0 0 0,2-1 0 0 0,22 19 0 0 0,57 60 0 0 0,-103-115 0 0 0,1-1 0 0 0,0-1 0 0 0,2-1 0 0 0,0-1 0 0 0,0 0 0 0 0,2-2 0 0 0,4 2 0 0 0,15 6 0 0 0,6 2 0 0 0,21 7 0 0 0,-47-22 0 0 0,1 0 0 0 0,0-2 0 0 0,1-1 0 0 0,3 1 0 0 0,56 3 0 0 0,15-3 0 0 0,-16 1 0 0 0,-50-4 0 0 0,0 0 0 0 0,19-2 0 0 0,-27-3 0 0 0,0-1 0 0 0,0 0 0 0 0,-1-2 0 0 0,1 0 0 0 0,-1-2 0 0 0,10-5 0 0 0,22-10 0 0 0,17-11 0 0 0,-51 24 0 0 0,1 0 0 0 0,16-3 0 0 0,-15 5 0 0 0,0-1 0 0 0,8-5 0 0 0,-5 2 0 0 0,12-3 0 0 0,-1 0 0 0 0,64-21 0 0 0,-60 22 0 0 0,-23 6 0 0 0,0-1 0 0 0,-1-1 0 0 0,1-1 0 0 0,14-7 0 0 0,3-2 0 0 0,0-1 0 0 0,10-10 0 0 0,62-51 0 0 0,-77 55 0 0 0,-1 0 0 0 0,-1-4 0 0 0,35-31 0 0 0,11-13 0 0 0,-20 20 0 0 0,-14 16 0 0 0,-3-1 0 0 0,-1-2 0 0 0,15-23 0 0 0,23-49 0 0 0,-54 86 35 0 0,7-6-35 0 0,14-21 29 0 0,10-18-29 0 0,56-85 0 0 0,-82 117 6 0 0,90-138 52 0 0,-82 129 8 0 0,-2-1-1 0 0,18-40-65 0 0,0-1 152 0 0,12-25 40 0 0,31-98-75 0 0,-12 31-53 0 0,-36 88-4 0 0,-37 79-44 0 0,3-6 18 0 0,-1 1 0 0 0,2-12-34 0 0,22-72 132 0 0,2-50 122 0 0,-29 127-120 0 0,8-17-134 0 0,-2 8 40 0 0,14-71-19 0 0,-4 14 12 0 0,-15 67-25 0 0,18-66 58 0 0,0-19-66 0 0,-18 76-2 0 0,-2 18 8 0 0,-2 0 1 0 0,0-6-7 0 0,7-161 53 0 0,-4 96-53 0 0,6-14 0 0 0,-1 10 0 0 0,0 26 33 0 0,-1 1-2 0 0,-5 24-31 0 0,7-84 0 0 0,-5 52 0 0 0,2 0 0 0 0,14-44 0 0 0,-15 90 0 0 0,1-1 0 0 0,1 1 0 0 0,2 0 0 0 0,13-23 0 0 0,-5 14 0 0 0,1-2 0 0 0,4-14 0 0 0,24-57-344 0 0,-44 97 103 0 0,-1 0-1 0 0,2-7 242 0 0,-3 8-376 0 0,0-1-1 0 0,3-2 377 0 0,2 1-1014 0 0,-1 2 448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3:53.42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2905 4601 1375 0 0,'-55'80'644'0'0,"43"-59"152"0"0,0 0-1 0 0,1 1 0 0 0,1 0 1 0 0,0 6-796 0 0,3-14 480 0 0,5-10-226 0 0,1 0 0 0 0,-1 1 0 0 0,0-1 0 0 0,1 0 0 0 0,0 1 0 0 0,0 1-254 0 0,-4 17 601 0 0,5-21-424 0 0,0-2-1 0 0,0 0 8 0 0,0 3 35 0 0,3 21 994 0 0,-3-21-965 0 0,0-3 2 0 0,0 0 6 0 0,0 0 6 0 0,0 0 2 0 0,0 0-12 0 0,0 0-52 0 0,0 0-28 0 0,0 0-4 0 0,0 0-1 0 0,3-2-6 0 0,0 0-123 0 0,-1 0 0 0 0,1 0-1 0 0,0-1 1 0 0,-1 1 0 0 0,1-1-1 0 0,-1 0 1 0 0,0 1-1 0 0,0-1 1 0 0,0 0 0 0 0,0 0-1 0 0,-1 0 1 0 0,1-1 0 0 0,-1 1-1 0 0,0 0 1 0 0,0-1 0 0 0,0 1-1 0 0,0-1-37 0 0,6-21 254 0 0,-2 0-1 0 0,-1-1 0 0 0,2-25-253 0 0,-3-31 319 0 0,1-58 93 0 0,-4-278 625 0 0,-11 49-668 0 0,9 322-351 0 0,-12-171 119 0 0,3 62-50 0 0,-19-182 195 0 0,16 193-175 0 0,-3-19 264 0 0,-36-151-371 0 0,-35-51 320 0 0,62 264-155 0 0,-34-84-165 0 0,16 80 75 0 0,-18-28-75 0 0,31 70 0 0 0,-46-108 53 0 0,56 127-41 0 0,-3 0 0 0 0,-6-7-12 0 0,-1-2 51 0 0,1-5-51 0 0,18 32 18 0 0,1 0-1 0 0,1-1 1 0 0,-2-13-18 0 0,0-2 0 0 0,-1-1 0 0 0,-10-18 0 0 0,-15-37 0 0 0,18 45 0 0 0,-1 0 0 0 0,-14-18 0 0 0,24 50 0 0 0,-2-2 0 0 0,-6-8 0 0 0,14 24 0 0 0,-1 1 0 0 0,0-1 0 0 0,0 2 0 0 0,0-1 0 0 0,-1 1 0 0 0,0-1 0 0 0,-59-47 54 0 0,48 40-52 0 0,0 0 1 0 0,-1 2 0 0 0,-1 0-1 0 0,-8-3-2 0 0,25 14 0 0 0,-8-5 0 0 0,0 0 0 0 0,1 0 0 0 0,0-1 0 0 0,0 0 0 0 0,-4-5 0 0 0,-2 1 0 0 0,1 1 0 0 0,-2 0 0 0 0,1 1 0 0 0,-1 1 0 0 0,-7-2 0 0 0,4 4 0 0 0,0 0 0 0 0,0 2 0 0 0,-14-2 0 0 0,-7-1 0 0 0,28 5-15 0 0,0 1 0 0 0,1 0 0 0 0,-6 1 15 0 0,-22-1-19 0 0,24 0 10 0 0,-1 0 0 0 0,0 2-1 0 0,0 0 1 0 0,1 1 0 0 0,-1 0-1 0 0,1 1 1 0 0,-1 1 0 0 0,-4 3 9 0 0,-1 1-27 0 0,0 0 0 0 0,1 2 1 0 0,0 0-1 0 0,1 2 0 0 0,-15 10 27 0 0,12-6-28 0 0,-74 55-80 0 0,78-56 47 0 0,1 1-1 0 0,1 1 1 0 0,-15 18 61 0 0,-30 38-86 0 0,16-18-39 0 0,2 1 0 0 0,-2 10 125 0 0,19-21-24 0 0,2 1 0 0 0,3 1 0 0 0,-1 4 24 0 0,-49 150-72 0 0,15-18 8 0 0,-41 128 0 0 0,66-195 64 0 0,2 17 0 0 0,-15 118 0 0 0,20-22-63 0 0,15-113 62 0 0,-32 245 1 0 0,35-296 0 0 0,-17 197 0 0 0,-23 333 0 0 0,35-382 0 0 0,10 2 0 0 0,2-150 0 0 0,13 239 0 0 0,-3-147 0 0 0,5 47 0 0 0,0 4 0 0 0,-8-81 0 0 0,3 101 0 0 0,14 171 0 0 0,-22-377 0 0 0,6 60 0 0 0,11 41 0 0 0,-12-91 0 0 0,30 166 0 0 0,-18-69 1 0 0,19 160 9 0 0,-12 167 43 0 0,-10-225-53 0 0,-5-88 0 0 0,1-17 0 0 0,-3-36 0 0 0,18 229 0 0 0,-16-229 0 0 0,6 13 0 0 0,4 24 0 0 0,10 160 39 0 0,-9-71-14 0 0,-4-44-25 0 0,-12-106 0 0 0,53 478 0 0 0,7-166 0 0 0,16 116 0 0 0,-56-359 0 0 0,-4-20 0 0 0,33 186-64 0 0,-27-195 64 0 0,-20-76 0 0 0,29 81 0 0 0,-19-57 0 0 0,30 73 0 0 0,-2-14 0 0 0,16 21 0 0 0,-34-75 0 0 0,29 52 0 0 0,-44-87 0 0 0,7 10 0 0 0,9 14 0 0 0,-24-38 0 0 0,14 27 0 0 0,19 27 0 0 0,-6-15-43 0 0,-11-15 22 0 0,27 31 21 0 0,-34-47-1 0 0,-2-4-2 0 0,0 0 0 0 0,1 0 0 0 0,11 9 3 0 0,-4-8-24 0 0,1 0 1 0 0,1-1-1 0 0,0-1 1 0 0,1 0-1 0 0,19 6 24 0 0,-31-15-6 0 0,0-1 1 0 0,0 0-1 0 0,0 0 0 0 0,1-1 0 0 0,10 1 6 0 0,14-1-34 0 0,8-2 34 0 0,-33 0-1 0 0,66-5 1 0 0,-35 1-26 0 0,0-1 0 0 0,38-11 26 0 0,-20 4-12 0 0,2-1 12 0 0,-1-4 0 0 0,0-2 0 0 0,29-14 0 0 0,-64 22 0 0 0,-1-2 0 0 0,0 0 0 0 0,-1-2 0 0 0,0-1 0 0 0,-1 0 0 0 0,-1-2 0 0 0,-1 0 0 0 0,0-2 0 0 0,-2 0 0 0 0,15-20 0 0 0,3-9 0 0 0,-3-2 0 0 0,-2-1 0 0 0,-3-1 0 0 0,-1-2 0 0 0,-4-1 0 0 0,4-16 0 0 0,-15 38 0 0 0,-2 7 0 0 0,-2-1 0 0 0,0-2 0 0 0,49-254 0 0 0,-48 230 0 0 0,-3 18 0 0 0,-2 0 0 0 0,0-1 0 0 0,-1-67 17 0 0,1-14 20 0 0,17-301 37 0 0,-5 99-74 0 0,-15 297 0 0 0,1-19 17 0 0,2-42 30 0 0,3-65-16 0 0,-1 32 2 0 0,-3 14 12 0 0,7-140-24 0 0,13 3-23 0 0,7-36 77 0 0,-29 222-32 0 0,-2-38-43 0 0,-9-55 54 0 0,1 26-34 0 0,2 20 1 0 0,-2-43 34 0 0,4 65 84 0 0,-7-27-139 0 0,-17-77 121 0 0,15 118 112 0 0,-2 1 0 0 0,-6-5-233 0 0,19 60 29 0 0,0 1 1 0 0,1 0 0 0 0,0-1-30 0 0,0 1 19 0 0,1 7-16 0 0,0 1 1 0 0,0-1-1 0 0,0 1 1 0 0,0-1 0 0 0,0 1-1 0 0,0 0 1 0 0,-1-1 0 0 0,1 1-1 0 0,0-1 1 0 0,0 1 0 0 0,0-1-1 0 0,0 1 1 0 0,-1 0-1 0 0,1-1 1 0 0,0 1 0 0 0,-1-1-1 0 0,1 1 1 0 0,0 0-4 0 0,-4-5 79 0 0,-1-3-11 0 0,4 7 1 0 0,0-1-14 0 0,-1 0-28 0 0,0 0 5 0 0,-2-13-17 0 0,2 5-15 0 0,3 2-14 0 0,0 6-21 0 0,-1 0 1 0 0,1 1-1 0 0,0-1 1 0 0,-1 1 0 0 0,1-1-1 0 0,0 1 1 0 0,0-1-1 0 0,0 1 1 0 0,0-1 0 0 0,0 1-1 0 0,1-1 35 0 0,0 0-89 0 0,-1 0 1 0 0,1 0-1 0 0,-1 0 0 0 0,1-1 1 0 0,-1 1-1 0 0,1-1 89 0 0,7-17-965 0 0,-1 5-3255 0 0,-2 4-830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15:59:16.33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</inkml:brush>
    <inkml:brush xml:id="br4">
      <inkml:brushProperty name="width" value="0.05292" units="cm"/>
      <inkml:brushProperty name="height" value="0.05292" units="cm"/>
      <inkml:brushProperty name="color" value="#92D050"/>
    </inkml:brush>
    <inkml:brush xml:id="br5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16202 8658 14735 0,'-5'-6'1312'0,"-2"2"-1056"16,0 0-256-16,-1 0 0 0,2-2 1536 0,-1 1 256 15,1 1 64-15,0 1 0 0,-1 0-768 0,1-1-160 16,0 1-32-16,-1 3 0 0,7 0-208 0,-6 3-48 15,6-3-16-15,0 0 0 0,0 0 32 0,0 0 16 16,0 0 0-16,0 0 0 0,0 0 96 0,0 0 0 16,0 0 16-16,5 11 0 0,1-1 16 0,7-3 0 0,2 2 0 0,4 1 0 15,3 2-208-15,-6-3-32 16,5 4-16-16,2 1 0 0,1 3-240 0,1 2-48 0,1 0-16 16,-1 1 0-16,1 3-240 0,-1 4 176 15,2-3-176-15,-2 1 160 0,-1 2-160 0,-2 0 0 0,-3 1 144 0,0 2-144 16,-1-6 272-16,-3 3-16 0,-2-3 0 0,-2 1 0 15,-2 1 176-15,-4-3 16 0,0 1 16 0,-4 0 0 16,-2-2 48-16,-4 1 0 0,-1 1 0 0,-3-1 0 16,-3-1-64-16,-2 1 0 0,-2 0 0 0,-3-1 0 0,-4-2-48 15,0 0-16-15,-4 1 0 0,-1-1 0 0,0 3-160 16,-1 0-32-16,0 1-16 0,0-1 0 0,0-3-176 16,4-1 0-16,3-1 0 0,4-1 0 15,4-6-1472-15,6-2-288 16,7-3-48-16,1-6-16944 0</inkml:trace>
  <inkml:trace contextRef="#ctx0" brushRef="#br0" timeOffset="994.65">16776 4574 11919 0,'0'0'512'0,"8"1"128"0,1-2-512 0,-2 0-128 0,1 1 0 0,-8 0 0 16,8 0 736-16,-8 0 112 0,7 1 32 0,-7-1 0 16,8 1 320-16,0 2 64 0,-8-3 16 0,0 0 0 0,0 0-96 0,0 0-16 15,6 5 0-15,-6-5 0 0,0 0-224 0,0 0-48 16,0 0-16-16,0 0 0 0,0 0-16 0,0 0 0 16,-6 4 0-16,-3-1 0 0,-3 0-176 0,-2 0-48 15,-4-3 0-15,-2 0 0 0,-3-3-96 0,-1 0-32 16,-1 1 0-16,-2-1 0 0,-1 2 128 0,-2-1 32 15,-2-1 0-15,-1-3 0 0,0 1-48 0,-7 2-16 16,0-1 0-16,-4-1 0 0,-1 1-96 0,-2 3 0 16,-2 1-16-16,3 3 0 0,2-2-176 0,2 0-16 15,3 3-16-15,1-1 0 0,1 0-160 0,4-1-128 16,2 0 144-16,2 2-144 0,2 1 0 0,3 0 0 16,2 0 0-16,-4 7 0 0,5-3 0 0,5 2 128 15,3 3-128-15,3 1 0 0,2-2 0 0,5 2 0 16,0 0 0-16,3 5 0 0,3 1 0 0,0 6 0 0,2 1 0 0,1-4 0 15,-1 0 0-15,2 7 0 16,2 2 0-16,5 14 0 0,0-2 0 0,1-1 0 16,2 0 0-16,-2-3 0 0,2-3 0 0,0 0 0 15,5-1 0-15,1-3 0 0,2-1 0 0,5 0 128 16,3 0-128-16,2-1 0 16,2 0-576-16,1-2-144 0,0 1-48 0,-1-7-11264 0,-2-4-2272 15</inkml:trace>
  <inkml:trace contextRef="#ctx0" brushRef="#br0" timeOffset="4583.96">14192 11109 9215 0,'-13'0'816'0,"7"0"-656"0,0-2-160 0,-1 1 0 16,7 1 1168-16,0 0 208 0,-7-6 32 0,7 6 16 16,0 0-592-16,0 0-112 0,0 0-16 0,-5-8-16 15,2 2-240-15,2-5-64 0,1 0 0 0,-1 0 0 0,-3-5-64 0,-1 1-32 16,0-3 0-16,-2-2 0 0,1-3 432 0,-2-2 96 16,2-1 16-16,0-2 0 0,-1 0 48 0,2-2 16 15,-1-6 0-15,2-1 0 0,1 1-208 0,3-5-48 16,3-1 0-16,1-1 0 0,0-7-192 0,2 1-64 15,2 0 0-15,0 2 0 0,0 0 0 0,2 3 0 16,-1-5 0-16,4 5 0 0,0 2-208 0,0 0-48 16,1 0-128-16,2-2 192 0,-1 2-192 0,0-4 144 15,2 5-144-15,1-1 128 0,2-1-128 0,2 2 160 16,-1-2-160-16,5 0 160 0,2 2-160 0,1-2 0 16,1 2 144-16,5 4-144 0,1 4 128 0,4-1-128 15,1 1 128-15,-2 1-128 0,3 1 0 0,-3 0 0 16,-1 4 0-16,-1-1 128 0,0 4-128 0,0 0 0 0,0 2 0 15,2 1 128-15,1-2-128 0,2 0 0 0,1 3 0 16,3 2 0-16,-1 1 0 0,0 1 0 0,-2-2 0 0,2-2 0 16,-1-2 0-16,-2 3 0 0,0 3 0 0,1 3 0 15,2 4 0-15,2-1 0 0,2 2 0 16,1-2 0-16,1 1 0 0,-3-2 0 0,-5 2 0 0,0 0 0 16,-2 9 0-16,0 1 0 0,-2 3 0 0,2 1 0 15,-3-2 0-15,0-1 0 0,2 6 0 0,-1 1 0 16,-1 0 0-16,-1-1 0 0,0 1 0 0,0 0 0 15,-3-1 0-15,2 2 0 0,0-1 0 0,1 2 0 16,-4 5 0-16,2 1 0 0,-5 0 0 0,4 1 0 16,2 0 128-16,0-1-128 0,-1 2 128 0,2 0-128 15,3 3 0-15,-4 1 128 0,-1 1-128 0,-2-2 0 0,0 1 0 16,0-3 0-16,1-2 0 0,-2 2 128 16,-2 0-128-16,-2 1 0 0,-1-2 0 0,-1 0 128 0,-4-1-128 0,0-1 0 15,1 0 0-15,-4-3 128 0,-3-4 64 0,-3 3 0 16,1 0 16-16,-2-5 0 0,-5 4 128 15,1-4 32-15,-1 0 0 0,-7-8 0 0,6 8-96 0,-1 2-16 16,-5-10 0-16,3 9 0 0,-3-9-128 0,0 0-128 16,6 10 192-16,-6-10-192 0,0 0 144 0,0 0-144 15,0 0 0-15,0 0 144 0,0 0-144 0,8 2 192 16,-8-2-192-16,8-6 192 0,-3-2-64 0,0-1-128 16,-3-3 192-16,0-2-64 0,-1 2-128 0,-1-2 192 15,0-4-192-15,2-1 192 0,-4-5-192 0,1-1 0 16,0 0 144-16,-2 2-144 0,-3 3 128 0,0-1-128 15,0-3 128-15,-1-4-128 0,2 0 0 0,1 2 128 0,-1-4-128 0,1 5 0 16,0-4 0-16,2 1 144 0,2-4-144 16,0-1 0-16,0 0 128 0,0-3-128 0,2-2 0 0,-1-1 0 15,2-4 0-15,0-1 0 16,-1-4 0-16,2 2 0 0,-2-2 0 0,0 0 0 0,-2 1 0 16,-2-5 0-16,1-1 0 0,-1 1 0 0,-1 1 0 0,-2 1 0 15,-3-1 0-15,2 1-144 0,0 1 144 0,-1-1 0 16,0 6-128-16,-1-6 128 0,0 2-128 0,2-2 128 15,1-3-208-15,0 2 32 0,-1-1 16 0,-1-2 0 16,1 1-96-16,0-2 0 0,-2-2-16 0,0 1 0 16,-2 0 32-16,1 0 16 0,0 3 0 0,-1-3 0 15,0-1 80-15,-1-2 16 0,-2 4 0 0,1 0 0 0,0 0 128 16,-1 1-192-16,-1-1 192 0,1 0-192 16,-2 2 192-16,1-2-192 0,-1 1 192 0,1-4-192 0,1 1-128 0,-2-1-48 15,1 2 0-15,-1 0 0 16,-1 0-80-16,-1 1 0 0,-3 1-16 0,-1 0 0 15,-3 2 144-15,0-1 16 0,-1 1 16 0,1 1 0 0,0 0 160 0,0-1 128 16,1 0-192-16,-1 2 192 0,2-1-144 0,2 2 144 16,0-1 0-16,1 3-144 0,0-1 144 0,2 2 0 15,-1 2-144-15,-1 2 144 0,-2-2 0 0,-1 5 0 16,0 1 0-16,1 1 0 0,-1 0-144 0,-2 0 144 16,1 2 0-16,-1 2 0 0,-3 0 0 0,2 2 0 15,1-1 0-15,-2 3 0 0,2-1-144 0,-3 2 144 16,2-2 0-16,1-1-144 0,1-1-176 0,-1 3-16 15,0-2-16-15,-2 3 0 0,-1 1-16 0,1 2 0 16,-2-4 0-16,0 2 0 0,0 0 224 0,-1 3 144 0,-2 0-192 0,-1 4 192 16,1-1 0-16,0 1 0 0,-2-4 0 0,1 2 0 15,2 1 0-15,2 0 0 0,2 1 0 0,2 1 0 16,1 1 0-16,2 2 0 0,-1 0 0 0,-1 0 0 16,2 1-128-16,-2 2 128 0,0 3 0 15,0 2 0-15,-1 3-128 0,-3 1 128 0,0 3 0 0,-2 0 0 16,-4 1 0-16,-2 0-128 0,-4-2 128 0,3 5 0 15,1 1 0-15,2 2-128 0,1 2 128 0,2-3 0 16,1 2-144-16,1 0 144 0,2 2 0 0,2 1-144 16,3 3 144-16,1-1-128 0,0 4 128 0,1-1-128 15,-1 0 128-15,-2 2 0 0,-3 0 0 0,-1 2 0 16,1 4-272-16,-2 1 16 0,-2-2 16 0,1 1 0 16,-1 4-16-16,1-1 0 0,0 5 0 0,0-2 0 0,0 3 256 15,-1 3-192-15,-1 2 192 0,2 1-192 0,0 6 48 0,3-4 16 16,0 2 0-16,-2 3 0 0,-2-5-16 0,-1 7 0 15,0-1 0-15,1 2 0 0,-1 1-16 0,3 2 0 16,-1-1 0-16,2 1 0 0,2-1 0 0,0-1 0 16,0 0 0-16,0 0 0 0,-1 5-64 0,1-1-16 15,-1-2 0-15,2 0 0 0,0 1 240 16,1-1-176-16,2 0 176 0,1-2-160 0,0-2 160 0,0 3 0 16,0-3 0-16,-2 1-128 0,0 2 128 0,-1 2 0 15,2 1 0-15,0 2 0 0,-1-1 0 0,0-1 0 16,-2-3 0-16,2 4 128 0,4 2-128 0,1 0 0 15,1-2 0-15,1 2 0 0,0 1 0 0,0 2 0 16,0-2 0-16,0 0 0 0,0-2 0 0,2 1 0 0,-2 2 0 16,1 1 0-16,-4-3 0 0,3 0 0 0,-1-2 0 15,1 5 0-15,0-2 0 0,0 1 0 0,-1 0 0 0,0-1-128 16,-1 0 128-16,1 4 0 0,-1 0 0 0,-4 4 0 16,-1-8 0-16,-1 3 0 0,1 3 0 0,-3-2 0 15,-3 4 0-15,1-1 0 0,0 3 0 0,3-1 0 16,1 0 0-16,2-2 0 0,0 2 0 0,0-4 0 15,3 2 160-15,-1-2-32 0,1 4-128 0,3 0 192 16,2-2-16-16,-2 2-16 0,1 0 0 0,3-2 0 16,-2 0-32-16,3 5-128 0,-1 2 192 0,1-5-64 15,0 0-128-15,1 2 160 0,0-1-160 0,-1-2 160 16,4 1-160-16,0 4 160 0,0-1-160 0,1-3 160 16,0-3 0-16,0 2 0 0,1-3 0 0,0 5 0 15,0-5 0-15,1 3 0 0,-1 2 0 0,0-2 0 16,-2 0-16-16,-1-1 0 0,0 1 0 0,1 1 0 0,-3 3 96 0,3 2 16 15,-1 4 0-15,0-4 0 0,-1-1 0 0,3-1 0 16,2-2 0-16,2 4 0 0,2 7-256 16,2-4 144-16,0-2-144 0,2-1 128 0,2-1-128 0,1 1 0 15,0 2 0-15,0-1 0 0,1 5 0 0,-3-2 0 16,2 1 0-16,-1 0 0 0,0-2 0 0,-1 5 0 16,1 2 0-16,-3 3 0 0,-1-7 0 0,-2 5 0 15,0-2 0-15,-2 5 0 0,0 0-144 0,0-1 144 16,-2 1-192-16,1-1 192 0,-3-5-256 0,3 5 48 15,1-3 16-15,3 1 0 0,-1-5-64 0,2-3 0 16,1-7 0-16,3-1 0 0,2-2-32 0,1-2-16 16,3-6 0-16,1-1 0 0,-1-2 96 0,3-2 16 0,1 0 0 15,-2-4 0-15,3 0 192 0,0 0 0 16,-1-5 0-16,0 2-144 0,-3 1 144 0,0 2 0 0,2-4 0 0,-2 4 0 16,-1-5 0-16,2 0 0 15,0 1 0-15,1-1 0 0,-1 0 0 0,1 0 0 16,-2-3 0-16,0 2 0 0,0 4 0 0,3-6 128 15,1 2-128-15,2 2 0 0,-2-3 0 0,2-1 0 0,2-3 0 16,-1 0 128-16,2 0-128 0,1-1 0 0,1-2 0 0,2 3 0 16,2-1 0-16,-2 2 128 0,-1 0-128 0,1-1 128 15,-1-2-128-15,0 2 0 0,1-1-128 0,0 0 128 16,-2-4 0-16,-2 0 0 0,-1-3 0 0,-3 0 0 16,-1 0 144-16,0 0 16 0,0-4 0 0,0 0 0 15,-1-1 16-15,3 0 0 0,0-3 0 0,2 3 0 16,3 0 16-16,-2 0 0 0,2-2 0 0,2 2 0 15,0 1-48-15,3-1 0 0,2 3 0 0,1 2 0 0,4-3-144 16,-2 2 128-16,-4-3-128 0,-1 0 128 0,-1-2-128 0,-1-1 0 16,0-3 0-16,2 0 0 0,-2-2 0 0,3-3 0 15,2-4 0-15,2 1 0 0,2-5 0 16,1-3 0-16,6-4 0 0,-1 2 0 0,-1-4 0 0,-1-1 128 16,-1 0-128-16,0 1 0 0,-5 1 0 15,1-2 0-15,3 1 0 0,-3 1 0 0,-1 1 0 0,3 0 0 16,4 0 128-16,-2 1-128 0,-2-1 0 0,-1-3 0 15,-4 0 0-15,-1 1 128 0,-1-2 64 0,-1-2 16 16,-1 1 0-16,-1-6 0 0,2-1 112 0,-1-1 0 16,4-2 16-16,-1-1 0 0,0-1 32 0,5-3 0 15,2-4 0-15,4-2 0 0,-4 4-80 0,-2-5-16 16,-2 0 0-16,-2-2 0 0,-3-2-16 0,-1-1 0 0,1-2 0 0,-1-1 0 16,-2-3 128-16,3-4 0 0,-2 1 16 0,0-5 0 15,2-3 48-15,2-1 0 16,1-4 0-16,1 1 0 0,0 1-128 0,-2-1 0 0,1-2-16 0,0-6 0 15,-1 0-160-15,0-6-16 0,1-3-128 0,2-1 192 16,-2-2-192-16,1-1 0 0,1-1 0 0,0-2 0 16,0-8 0-16,1 1 0 0,0 2 0 15,-2 3 0-15,-4-2 0 0,-1 0 0 0,-4 0 0 16,-2 0 0-16,-1 5 224 0,0 0-48 0,-1 1-16 0,-1 2 0 16,-3-2 224-16,1-1 32 0,-1 2 16 0,-1 1 0 15,-2-8-176-15,0 3-16 0,0-5-16 0,-2-1 0 16,1-5-80-16,0 4-16 0,-1 2 0 0,-2 5 0 15,-2-2 192-15,0 7 48 0,-1 8 0 0,-1 6 0 0,-2 5 112 16,0 6 32-16,-1 11 0 0,0 5 0 0,-1 7-304 0,0 5-48 16,1 4-16-16,1 3 0 15,2 1-1024-15,2-179-208 0,2 363-32 0,7-177-10544 16,3-5-2112-16</inkml:trace>
  <inkml:trace contextRef="#ctx0" brushRef="#br0" timeOffset="9384.64">17184 2636 15775 0,'0'0'704'0,"-6"0"128"15,-2-2-656-15,3 1-176 0,-2 0 0 0,0 0 0 0,1 1 896 0,1 0 160 16,-2 0 32-16,7 0 0 0,0 0 80 0,0 0 32 16,0 0 0-16,0 0 0 0,0 0-400 0,11-4-80 15,3 0-16-15,3 0 0 0,5 2-96 0,5-2-32 16,3-3 0-16,3 1 0 0,2 1-224 0,1-3-48 16,3 2-16-16,-3-2 0 0,-1 2-160 0,-3 2-128 15,-4 0 144-15,3 1-144 16,-9 1-1088-16,-9 1-304 0,-13 1-64 0,0 0-16 0</inkml:trace>
  <inkml:trace contextRef="#ctx0" brushRef="#br0" timeOffset="9545.16">17334 2842 26719 0,'0'0'2368'0,"5"-6"-1888"0,2 3-480 16,2-1 0-16,2 1 672 0,2 1 32 0,1 2 16 0,2 0 0 15,3 0-576-15,3 0-144 0,2 0 0 0,3 2 0 16,0 0 208-16,-1 0 16 0,0 1 0 0,-2-2 0 15,-3 3-224-15,-2-2 176 0,-2 3-176 0,1-1 160 16,-5-3-1776-16,-13-1-368 0,0 0-64 0</inkml:trace>
  <inkml:trace contextRef="#ctx0" brushRef="#br0" timeOffset="9980.57">18388 2290 13823 0,'0'0'608'0,"0"-6"128"0,-4-1-592 0,2-2-144 15,0 3 0-15,1 1 0 0,-1-4 1664 0,-1 4 288 16,-1 0 64-16,0 0 16 0,-1-2-1200 0,0 3-256 15,-1-2-32-15,-2 5-16 0,-2 5 304 0,-3 1 48 16,-2 1 16-16,-4 7 0 0,-1 1-240 0,-4 5-32 0,-2 2-16 0,1 10 0 16,-1 2-112-16,2 5-32 0,4 2 0 0,-2 4 0 15,3 2-240-15,6 1-48 16,3-3-16-16,7-2 0 0,4-1-160 0,3-5 0 0,4-7 0 0,1-1 0 16,4-7 192-16,5-2-32 0,4-5-16 15,3-2 0-15,4-7 256 0,3-4 48 0,2-5 16 0,3-6 0 16,1-4 256-16,-1-4 48 0,-1-2 16 0,-1-3 0 15,-2-5-304-15,-1 0-64 0,-1-3-16 0,-3-1 0 0,-2-3-80 16,-2 0 0-16,-1-5-16 0,-2 0 0 16,-5-5-96-16,-1 6-16 0,-2 2 0 0,-4 4 0 15,-1 5-192-15,-6 3 0 0,-1 3 128 0,-2 4-128 0,-1 4 192 0,-3 5-16 16,-3 2 0-16,-5 2 0 16,-2 5-1920-16,-3 5-384 0,-1 5-80 15,5-5-13232-15</inkml:trace>
  <inkml:trace contextRef="#ctx0" brushRef="#br0" timeOffset="10267.98">18295 2707 24879 0,'0'0'2208'0,"0"0"-1760"15,9 5-448-15,0 0 0 0,0 1 432 0,1 1 0 16,3 3 0-16,1-3 0 0,2 4 432 0,1-2 96 0,1 3 0 16,-1 2 16-16,1 1-192 0,0 1-32 0,0-1-16 0,0 3 0 15,-2 1-272-15,-2 2-48 16,3 0-16-16,-5-1 0 0,-1-2-240 0,-3-2-160 0,0-2 192 0,-3-1-192 16,-1 2 192-16,0-1-64 0,-2-6 0 0,1 2-128 15,-3-10 0-15,0 0 0 0,0 0 0 0,0 0-192 16,0 0-2240-16,6-5-432 0</inkml:trace>
  <inkml:trace contextRef="#ctx0" brushRef="#br0" timeOffset="10723.79">19139 1893 22111 0,'-2'-12'976'0,"2"12"208"16,0 0-944-16,0 0-240 0,0 0 0 0,0 0 0 0,0 0 704 0,0 0 112 16,0 0 16-16,-4 6 0 0,-4 5 64 0,-2 3 0 0,-4-175 16 0,0 368 0 15,0-178-32-15,-2 1-16 16,-1 0 0-16,2 4 0 0,0 1-288 0,1-2-48 15,2-4-16-15,2-1 0 0,2-3-176 0,2-2-32 16,2-4-16-16,2-5 0 0,-1-2 176 0,2-2 48 16,1-10 0-16,0 0 0 0,0 0 208 0,0 0 48 0,8-4 16 0,0-2 0 15,4-3 0-15,-2-3 0 0,2-3 0 0,-1 0 0 16,0-5-336-16,2-2-64 0,-1 2 0 0,-1-3-16 16,0 1-144-16,0 2-32 0,-3 2 0 0,0 4 0 15,-3 4-64-15,-1 1 0 0,0 3-128 0,-4 6 192 16,0 0-192-16,0 0 0 0,-4 12 128 0,0 2-128 15,-2 3 0-15,-2 4 0 0,1 2 0 0,-1-2 0 16,-1-1 0-16,3-1 0 0,-1 0 0 0,1-2 0 0,1-3 0 16,2 0 128-16,2-4-128 0,1 1 0 15,0-3 0-15,1 1-192 0,-1-9 48 0,0 0 0 16,9-2-2416-16,4-6-464 16</inkml:trace>
  <inkml:trace contextRef="#ctx0" brushRef="#br0" timeOffset="11601.32">27450 2114 25631 0,'0'0'1136'0,"0"0"224"0,0 0-1088 0,0 0-272 15,0 0 0-15,15-7 0 0,3 0-128 0,5 2-96 16,0-4-16-16,7 2 0 0,6-5 240 0,5 2 0 16,3-1 0-16,2-2-144 0,-2 3 144 0,-1-3 0 15,-1 1 0-15,-3 1 0 0,-6 0 0 0,-2 5 0 0,-3-1 0 0,-2 2 128 32,-5 1-800-32,-5 2-160 0,-2-3-16 0,-14 5-16 0</inkml:trace>
  <inkml:trace contextRef="#ctx0" brushRef="#br0" timeOffset="11762.72">27529 2247 24879 0,'0'0'2208'0,"12"-4"-1760"15,6 1-448-15,8 3 0 0,7 2 1504 0,7-1 224 0,6 4 32 16,4-3 16-16,2-4-1504 0,3-1-272 0,-1-2 0 0,7 1-176 16,3-1 176-16,2 5 0 0,0-1 0 0,-3-1 0 31,-4-2-1232-31,-7-4-320 0,-7 2-64 0,-9-1-10544 0</inkml:trace>
  <inkml:trace contextRef="#ctx0" brushRef="#br0" timeOffset="12206.83">29687 1254 26719 0,'-6'-23'1184'0,"2"14"240"0,4 9-1136 0,-5-10-288 16,5 10 0-16,-6-5 0 0,-3 2-160 0,-2 2-96 0,-1 4 0 15,-2 0-16-15,-2 3 272 0,-1 5 0 0,-4 4 0 0,-2 7 0 16,-6 6 160-16,-3 1-160 0,-3 4 160 0,-5 6-160 15,0 7 176-15,-2 5-176 0,-1 0 192 0,2 1-192 16,4 3 208-16,4 4-64 0,4 1-16 0,6 5 0 16,4 4-128-16,9-8 0 0,8-4 144 0,9-9-144 15,7-7 0-15,7-6 144 0,11-4-144 0,8-3 0 16,7-7 304-16,2-5-48 0,3-9-16 0,0-4 0 16,-2-8 272-16,0-2 64 0,-2-5 16 0,-2-6 0 15,2-1-80-15,-1-3 0 0,-1-2-16 0,-4 0 0 16,-4 0-64-16,-3-5-16 0,-3-7 0 0,-3-1 0 15,-1 0-160-15,-5-5-48 0,-5-2 0 0,-4-2 0 16,-5 0-64-16,-4 2-16 0,-4 3 0 0,-2 8 0 16,-3 5-128-16,-5 4-144 0,-6 6 144 0,-2 7-208 15,-2 1-1456-15,-2 6-272 16,-5 1-64-16</inkml:trace>
  <inkml:trace contextRef="#ctx0" brushRef="#br0" timeOffset="12473.54">29540 1884 26719 0,'0'0'2368'0,"10"-1"-1888"0,0 1-480 0,3 1 0 16,3 6-224-16,2 3-144 0,1 0-16 0,3 4-16 15,3 3 400-15,4 3-160 0,2 4 160 0,4 3 0 16,1 2 0-16,0 2 320 0,-5 2-32 0,1 1-16 16,-3 1-272-16,-2-3 0 0,-4-1 0 0,-5-3 0 15,-4 1 0-15,-1-2 128 0,-6-2-128 0,-1-5 0 16,0-2 0-16,-1 0-176 0,-2-1 0 0,1-6-7504 16,-4-11-1488-16</inkml:trace>
  <inkml:trace contextRef="#ctx0" brushRef="#br0" timeOffset="14725.55">30559 2684 11967 0,'0'0'528'0,"4"-12"112"0,-2 2-512 0,4 1-128 0,-1 0 0 0,1 1 0 0,3-3 2032 0,1 3 368 15,1-5 80-15,3 4 16 0,3-3-1008 0,2 2-192 16,0 1-32-16,1-1-16 0,1 0-384 0,2 1-80 15,-3 3-16-15,0 2 0 0,-1-2-80 0,1 4-32 16,-3 2 0-16,-3 5 0 0,-2 1-176 0,-5 2-32 16,-3 8-16-16,-6 1 0 0,-7 4 80 0,-5 3 0 15,-5 1 16-15,-5 6 0 0,-6-1-144 0,-3 1-16 16,-1 2-16-16,-2-1 0 0,2-4 32 0,2-2 16 16,3-1 0-16,5-5 0 0,5-4 176 0,4-2 16 15,3 0 16-15,7-5 0 0,5-9-176 0,8 9-48 16,4-4 0-16,7-2 0 0,6-4 16 0,8-2 0 15,7-1 0-15,7-2 0 0,5-4-128 0,6 5-16 0,1-2-16 0,1 3 0 16,-3 2-240-16,-3 1 128 0,-6-2-128 16,-1 0 0-16,-2 2 0 0,-4-1 0 0,-4-1 0 15,-6 1 0 1,-7 0-1104-16,-5 0-224 0,-5 1-32 0,-4-2-10464 16,0-3-2080-16</inkml:trace>
  <inkml:trace contextRef="#ctx0" brushRef="#br0" timeOffset="18296.46">30872 818 16575 0,'0'0'1472'0,"6"-6"-1168"0,-6 6-304 0,8-8 0 16,-8 8 0-16,7-10 0 0,2 1-128 0,-2 1 128 16,2 2 448-16,1-2 176 0,0 2 32 0,0-4 16 15,0 2 512-15,0-1 96 0,-1 2 32 0,-9 7 0 16,8-9-224-16,-8 9-64 0,0 0 0 0,0 0 0 15,0 0-128-15,0 0-48 0,0 0 0 0,-5 9 0 16,-3 3-416-16,-3 2-96 0,-4 4-16 0,-3 6 0 0,0 2-64 0,-1 4-32 16,-3 1 0-16,2 0 0 15,2 6 32-15,0 1 0 0,1-1 0 0,0-1 0 0,0-4 0 0,2-2 16 16,3-1 0-16,-1-6 0 0,5-1 0 0,2-3 0 16,1-5 0-16,2-3 0 0,1-4 128 0,2-7 32 15,1 9 0-15,-1-9 0 0,0 0 112 0,9-7 32 16,2 0 0-16,5-9 0 0,3-3-64 0,1-4-16 15,3-6 0-15,1 1 0 0,1 0-304 0,1-5-64 16,-2-2-128-16,0-1 192 0,0-1-192 0,-1 3 176 16,-1 2-176-16,-3 4 160 0,-3 1-160 0,-2 5 0 15,-1 3 0-15,-3 3 0 0,-3 7 0 0,-7 9 0 16,5-6 0-16,-5 6 0 0,0 0 0 0,-7 14-144 16,-4 4 144-16,-4 0-160 0,-3 1 160 0,-3 1-128 0,-1 2 128 0,-3 3-128 15,-1-1 128-15,-2 5 0 0,0 1 0 16,2-2 0-16,2-6 0 0,1 0 0 15,2-3 0-15,0-1 0 0,4-3 0 0,4-2 0 0,0 0 0 16,3-6 128-16,6 1 0 0,4-8 16 0,0 0 0 0,0 0 0 16,0 0 256-16,3-13 48 0,1-1 16 0,1-1 0 15,1-2-128-15,3-2-16 0,-1-1-16 16,0 0 0-16,3 1-304 0,-1 1 0 0,0 0 128 0,0 2-128 16,-1 2 0-16,-1 3 0 0,-2 1 0 0,-6 10 0 15,6-5 0-15,-6 5 0 0,0 0 0 0,0 0-144 16,0 0 16-16,0 0 0 0,0 0 0 0,-10 8 0 15,0 3-992 1,1-3-192-16,-1 1-32 0,2-4-16 0,8-5-1760 0,0 0-336 16,0 0-80-16,0 0-16 0</inkml:trace>
  <inkml:trace contextRef="#ctx0" brushRef="#br1" timeOffset="23388.74">18597 2327 8287 0,'0'0'368'0,"0"0"80"0,0 0-448 0,0-9 0 15,0 9 0-15,0-8 0 0,0 8 2112 0,-2-11 352 16,2 3 64-16,-1-1 16 0,1 9-1120 0,-5-7-208 16,-1-2-64-16,2 4 0 0,-1-6-16 0,-2 4-16 15,0-2 0-15,-1 0 0 0,0 0-272 0,1 0-48 16,-2-2-16-16,-1 1 0 0,-3-3-160 0,-1 3-48 15,-1 1 0-15,-3 2 0 0,-5 2-128 0,-1 3-16 16,-1 1-16-16,-2 2 0 0,-2 0-96 0,-1 5-32 16,0 1 0-16,-1 2 0 0,0 1-32 0,1 4-16 15,1 1 0-15,1 2 0 0,0-2-112 0,3 7 0 16,2 0-128-16,3 3 192 0,0 3-192 0,5-1 0 16,4 5 128-16,3 1-128 0,3 0 0 0,4 0 0 15,2-6 128-15,4 1-128 0,5-3 0 0,2 0 0 0,6-6 0 16,-1-5 0-16,6-2 144 0,3 0-144 0,2-6 128 15,5-1-128-15,-2 0 160 0,5-2-160 0,1-2 192 16,0-1-192-16,1-2 192 0,-1-2-64 0,0-4 0 0,-3 2-128 16,-2-3 192-16,-3 1-64 0,-4-3 0 0,-2 2-128 15,-2-4 208-15,-5 1-64 0,-4-1-16 16,-1-1 0-16,-2-3 32 0,-4 1 0 0,-1-1 0 0,-3-1 0 16,-2-2-160-16,-2 2 192 0,-2 1-192 0,-1 1 192 15,-2 4-640-15,-2 4-128 0,-3 4-32 16,-1-1-10096-16,-1 4-2032 0</inkml:trace>
  <inkml:trace contextRef="#ctx0" brushRef="#br1" timeOffset="23665.72">18229 2571 25791 0,'0'0'2304'0,"0"0"-1856"16,-6 9-448-16,2-2 0 0,1 5 0 0,2-2 0 16,1 1 0-16,3 5 0 0,1-2 576 0,2 1 0 15,3 0 16-15,2 3 0 0,2 3 112 0,2-1 32 16,2-3 0-16,1 4 0 0,2-1-112 0,3 3-32 16,0 2 0-16,-2-2 0 0,1 1-240 0,-4 3-48 15,-2-3-16-15,-3-1 0 0,-2-1-144 0,-2-2-16 16,-2-3-128-16,-2-3 192 0,-2-1-192 0,1 0 0 15,-4-13 0-15,3 8 0 16,-3-8-832-16,0 0-144 0,0 0-48 0,0 0-13104 0</inkml:trace>
  <inkml:trace contextRef="#ctx0" brushRef="#br1" timeOffset="23954.27">18961 1654 23039 0,'-1'-20'2048'0,"1"9"-1648"16,0 2-400-16,0 0 0 0,0 9 0 0,0 0 0 15,0 0 0-15,0 0 0 0,-10 2 752 0,0 6 64 16,0 1 16-16,-1 6 0 0,1 5-96 0,-1 6-16 15,-2-3 0-15,0 5 0 0,-1-2-240 0,3 6-48 16,1 0-16-16,3-3 0 0,4 0-176 0,0 3-48 16,2-1 0-16,1-2 0 0,1-1-352 0,2-7-80 15,0-3-16-15,4-4 0 16,0-4-2080-16,2-1-416 0</inkml:trace>
  <inkml:trace contextRef="#ctx0" brushRef="#br1" timeOffset="24255.89">19072 2671 29487 0,'0'0'1296'0,"0"0"288"0,-8 7-1264 0,2 7-320 16,0 3 0-16,-3 6 0 0,-4 5 640 0,0 5 80 15,1 2 16-15,-4 3 0 0,0-3-272 0,-2 3-48 16,0-1-16-16,0 1 0 0,3-1-224 0,1-4-48 16,1-2-128-16,2-5 192 0,1 2-192 0,2-3-128 15,2-5 128-15,3-4-10112 16,5-3-1888-16</inkml:trace>
  <inkml:trace contextRef="#ctx0" brushRef="#br1" timeOffset="25571.32">12386 18059 13759 0,'0'0'608'0,"0"0"128"0,-7-9-592 0,4 2-144 15,-4-3 0-15,0 4 0 0,2-2 1056 0,-3 2 176 16,-2 1 48-16,-2 1 0 0,0 0-256 0,-1 3-64 16,-1 2 0-16,0 4 0 0,-4 0-224 0,-2 4-48 15,-4 3-16-15,-2 3 0 0,0 3-128 0,-5 5-32 16,2 5 0-16,-2 0 0 0,0 2-112 0,-1 4-16 15,-4 6-16-15,4 6 0 0,2 1-112 0,4 3 0 0,5 1-16 0,6 0 0 16,4-1-240-16,8-7 176 0,4-1-176 0,7-8 160 16,4-6-160-16,6-2 0 0,5-2 0 0,6-6 0 15,7-8 192-15,4-3-32 0,5-7-16 0,1-5 0 16,1-2 288-16,-2-4 48 0,1-2 16 0,0-5 0 16,-4 0-96-16,0-5-16 0,0-1 0 0,-2-2 0 15,-3-3 0-15,-4 1-16 0,-3 2 0 0,-5-5 0 16,-2 3 0-16,-7-2 0 0,-4-1 0 0,-6 6 0 15,-4-2-64-15,-5 5-16 0,-5 3 0 0,-1 5 0 16,1 3-288-16,-6 2 0 0,-3 5 0 0,-2 2 0 16,-6-1-1984-1,-1 3-496-15,-15 4-96 0,8 2-32 0</inkml:trace>
  <inkml:trace contextRef="#ctx0" brushRef="#br1" timeOffset="25801.3">12127 18425 24639 0,'0'0'1088'0,"0"0"240"0,0 0-1072 0,8 14-256 16,3 0 0-16,3-2 0 0,3 5 864 0,2 1 112 16,3 0 32-16,0-1 0 0,2 1-96 0,1 1-16 15,1 3 0-15,-1-2 0 0,1 2-448 0,-4-3-112 16,-1 0-16-16,-2-1 0 0,-1 0-144 0,-3-2-48 15,-2 1 0-15,-2 0 0 0,-1-1-128 0,-3-1-176 0,-2-2 48 0,-4 2 0 32,-1-2-1920-32,-1-5-368 0,-3 3-80 0</inkml:trace>
  <inkml:trace contextRef="#ctx0" brushRef="#br1" timeOffset="26045.5">12885 18671 22111 0,'0'0'1968'0,"0"0"-1584"0,5 8-384 16,-1 2 0-16,-2-1 1680 0,-2 5 256 0,-2 4 48 0,-2 3 16 0,-1 4-752 0,2 0-160 15,-5 6-16-15,0 0-16 0,1-3-480 16,-1 3-112-16,0-5-16 0,1 2 0 0,0 2-272 0,2-5-176 15,2 3 192-15,0-5-192 16,-1-3-1104-16,2-1-336 0,2-1-64 0,-2-3-12576 16</inkml:trace>
  <inkml:trace contextRef="#ctx0" brushRef="#br1" timeOffset="27128.1">13285 17686 17903 0,'0'0'784'0,"1"-12"176"0,-1 4-768 0,1-3-192 16,0-1 0-16,-1 12 0 0,3-9 1072 0,-3 9 160 15,0 0 48-15,0 0 0 0,0 0-208 0,0 0-48 16,0 0 0-16,0 0 0 0,0 0-480 0,0 0-96 0,-1 12-32 16,-3 0 0-16,0 4-16 0,-1 3 0 0,-1 2 0 0,0 2 0 15,1-1 96-15,0-2 16 0,-1 3 0 16,0 0 0-16,-1-4-64 0,2-5 0 0,0-1 0 0,1-1 0 16,0-3 0-16,4-9 0 0,0 0 0 0,0 0 0 15,0 0 32-15,0 0 0 0,0 0 0 0,12-5 0 16,1-2 224-16,-1-6 32 0,5-5 16 0,-2 0 0 15,-1-2-240-15,-1-2-32 0,-3-2-16 0,-1 4 0 16,0 1-160-16,-2 1-48 0,0 1 0 0,-3 3 0 16,-2 3-64-16,-2 11-32 0,0 0 0 0,0 0 0 15,-6-9-16-15,6 9 0 0,-9 1 0 0,-1 6 0 16,-3-1-144-16,0 7 0 0,2-2 0 0,1 3 0 16,-1 1 0-16,4 1-176 0,0-5 48 0,2 1 0 15,0-1-1536 1,5-2-288-16,0 2-64 0,0-11-9168 0,0 0-1824 0</inkml:trace>
  <inkml:trace contextRef="#ctx0" brushRef="#br1" timeOffset="27602.06">13898 18293 7359 0,'-12'0'656'0,"12"0"-528"0,0 0-128 0,-10 1 0 16,-3-1 2496-16,5 1 448 0,8-1 112 0,-7 3 16 15,7-3-1024-15,0 0-192 0,0 0-32 0,0 0-16 0,0 0-256 0,12-2-48 16,4 1-16-16,4-3 0 0,4-1-176 0,7 1-32 15,5 1-16-15,6-2 0 0,5-1-512 0,7 0-112 16,4 0 0-16,-1-3-16 0,1 1-192 0,-1 2-48 16,0 2 0-16,-4 2 0 0,-4 0-240 0,-6 2-144 15,-10 2 160-15,-5 1-160 16,-8 2-880-16,-7 1-272 0,-13-6-48 0,0 0-14800 0</inkml:trace>
  <inkml:trace contextRef="#ctx0" brushRef="#br1" timeOffset="27757.67">13993 18633 32255 0,'0'0'1424'0,"12"-4"304"0,2-3-1392 0,5 3-336 15,5 3 0-15,4-1 0 0,3 1 1184 0,8 0 160 0,6 0 48 16,3-3 0-16,3 0-272 0,2 1-48 0,5 2-16 0,-3 0 0 16,1-3-608-16,-7 0-128 0,-6 3-32 0,-4 0 0 31,-1 0-1568-31,-6-1-320 0,-6 2-64 0</inkml:trace>
  <inkml:trace contextRef="#ctx0" brushRef="#br1" timeOffset="33965.05">2216 16514 15663 0,'0'0'1392'0,"0"0"-1120"0,0 0-272 0,-7-5 0 0,7 5 1584 0,-7-3 256 15,-1-4 48-15,0 3 16 0,-1 1-832 0,-1 1-176 16,0 0-16-16,-3 2-16 0,-2-2-32 0,-4 1-16 15,-3 4 0-15,0-1 0 0,-5 5-336 0,0 3-64 16,-5-1-16-16,3 6 0 0,-1 3 0 0,4 6 0 16,1 0 0-16,1 3 0 0,2 2-112 0,4 4-32 15,3 3 0-15,5 0 0 0,2-3-256 0,6 1 0 16,4-4 0-16,5-2 0 0,3-9 0 0,4-1 0 16,4-3 0-16,3-6 0 0,6-1 144 0,3-7 80 0,5-4 16 0,-1-4 0 15,2-2 80-15,-1-5 0 0,-1-5 16 0,-3-2 0 16,-6-5-48-16,-2 2-16 0,-2-3 0 0,-4 0 0 15,-4-2-16-15,-3 4 0 0,-1-1 0 0,-5 5 0 16,-4 0 96-16,-4 3 16 0,0 1 0 0,-1 0 0 16,-2 1-80-16,-2 3-16 0,-3 0 0 0,2 2 0 15,1 4-416-15,3 0-96 0,-2 0-16 0,8 7 0 32,0 0-1536-32,0 0-304 0,-2-3-64 0</inkml:trace>
  <inkml:trace contextRef="#ctx0" brushRef="#br1" timeOffset="34249.1">2917 15832 35935 0,'0'0'1600'0,"-6"-7"320"0,1-1-1536 0,5 8-384 16,0 0 0-16,0 0 0 0,0 0 0 0,-4 12 0 15,-1 6 0-15,1 5 0 0,0 5 144 0,3 4 112 16,-4 5 32-16,2 3 0 0,0 6-48 0,-1 5-16 16,-1 1 0-16,0 3 0 0,-2 3-16 0,1-1 0 15,-2-3 0-15,1-1 0 0,0-1-208 0,0-4 128 16,-1-2-128-16,0-5 0 0,2-3 0 0,-3-1 0 16,1-5 0-16,2-3 0 15,0-7-384-15,2-3-64 0,1-3 0 0,1-3-16 16,2-13-2016-16,0 0-400 0</inkml:trace>
  <inkml:trace contextRef="#ctx0" brushRef="#br1" timeOffset="34745.68">3766 16354 31839 0,'0'0'1408'0,"0"0"304"0,7-7-1376 0,-7 7-336 0,0 0 0 0,0 0 0 0,4-11 0 0,-4 11 0 15,0 0 0-15,-8-3 128 0,0 1 48 0,-4 4 16 16,-4 0 0-16,-4 2 0 0,-4 2-192 0,-3 5 0 16,-2 5 0-16,-4 2 0 0,-4 0 144 0,1 6-144 15,2 2 160-15,2 6-160 0,3 5 496 0,4 0 0 16,3 2 0-16,5 5 0 0,3-2-160 0,7-3-16 15,6-5-16-15,4-2 0 0,4-1-176 0,4-9-128 16,3-5 192-16,5-6-192 0,5 0 256 0,4-10-64 16,5-6-16-16,6-7 0 0,3-2 128 0,3-5 16 15,1-5 16-15,-5-6 0 0,-2-9-160 0,-2 0-48 16,0 0 0-16,-2-6 0 0,1 2-128 0,-2-4 192 0,-1-3-192 16,0 0 192-16,-1-6-64 0,-3-2 0 0,1-3 0 15,-5-5 0-15,-6-2 48 0,-2-1 0 0,-5 3 0 16,-3 5 0-16,1 13-176 0,-4 7 0 15,-1 12 0-15,-5 6 128 0,0 9 48 0,-4 4 0 16,4 10 0-16,-7 2 0 0,0 8 16 0,-3 7 0 0,-3 7 0 0,-7 26 0 16,-1 3-192-16,2 5 0 15,1 7 0-15,4 6 0 0,2 7 0 0,2 5 0 0,3-1 0 16,2 2 0-16,4 1 0 0,2-2 0 0,4-2 0 16,-2-7 0-1,3-4-1632-15,2-4-416 0,2-8-64 0,-2 0-14144 0</inkml:trace>
  <inkml:trace contextRef="#ctx0" brushRef="#br1" timeOffset="35403.92">1814 17848 19343 0,'0'0'1728'0,"0"0"-1392"16,0 0-336-16,0 0 0 0,0 0 960 0,0 0 112 15,-3-8 16-15,3 8 16 0,-7-2 112 0,0 4 0 16,-3 3 16-16,0 2 0 0,0 3-208 0,-3 2-32 15,-5 6-16-15,2 5 0 0,1 0-144 0,-2 4-16 16,2 4-16-16,-3 5 0 0,3 2-144 0,-1 7-16 16,1 0-16-16,0 6 0 0,0 3-240 0,-1 0-64 15,-1 2 0-15,4 1 0 0,2-1-192 0,2-2-128 16,2-6 128-16,3-2-128 0,3-4 0 0,1-5 0 16,3-3 0-16,-1-5 0 0,3-6-272 0,-3-3 16 15,0-3 16-15,1-3 0 16,1-1-1072-16,1-7-224 0,-5-6-32 0,11 3-8368 15,1-5-1680-15</inkml:trace>
  <inkml:trace contextRef="#ctx0" brushRef="#br1" timeOffset="35817">2608 18030 29135 0,'-20'-7'1280'0,"9"3"288"0,0 2-1248 0,-3 1-320 0,2 1 0 0,-5 3 0 0,-3 2 320 0,0 1 0 16,-1 4 0-16,1 1 0 0,-1 3 256 0,0 4 64 15,-2 4 16-15,1 4 0 0,2 0-144 0,2 4-16 16,0 2-16-16,3 0 0 0,2 3-160 0,5 2-16 15,-3 3-16-15,8-2 0 0,3-5-160 0,2-3-128 16,2-2 144-16,5-2-144 0,2-2 0 0,3-6 128 16,4-7-128-16,2 0 0 0,5-5 0 0,3-3 128 15,2-4-128-15,4-3 0 0,3-2 192 0,1-6-48 16,2-2-16-16,-3-3 0 0,-3-5 0 0,-2-1-128 16,-4 0 192-16,0-3-64 0,-4-1-128 0,-5-4 160 15,1 2-160-15,-7 0 160 0,-3-3-32 0,-4-1 0 16,-2 1 0-16,-4 2 0 0,-4-4 48 0,-3 3 0 0,-5 2 0 15,2 5 0-15,0 1-176 0,-1 5 192 0,-6 3-192 0,6 1 192 16,-2 9-192-16,-1 3 0 0,-1 5-192 0,-3 2 192 31,0 8-2064-31,-1 1-304 0,-1 0-48 0</inkml:trace>
  <inkml:trace contextRef="#ctx0" brushRef="#br1" timeOffset="36051.71">2622 18337 20271 0,'-24'-2'1792'0,"13"2"-1424"0,2 2-368 0,9-2 0 0,0 0 3280 16,0 0 592-16,0 0 112 0,7 13 32 15,5-4-3136-15,2 0-624 0,2 0-128 0,3-1-128 0,3 5 288 0,0-4-32 16,3 4-16-16,1-6 0 0,0 4-240 0,0-5 0 15,-2 2 0-15,-4-5 0 16,-1-1-400-16,-1 1-32 0,-1 2 0 0,-2 2 0 16,-1-5-1744-16,-3 3-368 0,-2 2-64 0</inkml:trace>
  <inkml:trace contextRef="#ctx0" brushRef="#br1" timeOffset="36273.75">3327 18574 27647 0,'0'0'1216'0,"-4"12"256"0,-4 2-1168 0,7 4-304 0,1 0 0 0,1 1 0 16,-1 2 2480-16,-1 4 432 0,-2-1 96 0,1 0 0 15,-2 4-2432-15,0-4-576 0,-1 3 0 0,1-6 0 31,0 2-1792-31,2-2-384 0,-2-4-96 0</inkml:trace>
  <inkml:trace contextRef="#ctx0" brushRef="#br1" timeOffset="36812.68">4191 17862 21183 0,'0'0'944'0,"-8"-5"192"0,1 1-912 0,7 4-224 0,0 0 0 0,0 0 0 16,0 0 1024-16,0 0 144 0,-8 7 48 0,3 4 0 16,1 5 64-16,0 6 32 0,3 4 0 0,1 4 0 0,1 3-480 0,2 0-112 15,-2 1-16-15,2 2 0 0,0 2-352 16,1-1-80-16,0-2-16 0,0 1 0 0,1-2-256 0,0-1 128 15,-1 0-128-15,0-3 0 0,-2-3 0 0,1-4 0 16,-1-4 0-16,2-1-144 16,-4-5-1264-16,1 0-256 0,-1-13-64 0,0 0-11488 0</inkml:trace>
  <inkml:trace contextRef="#ctx0" brushRef="#br1" timeOffset="36992.18">4141 17868 28559 0,'0'0'1264'0,"14"-6"272"0,7-6-1232 0,2 1-304 0,3 1 0 0,2-4 0 16,-1 0 752-16,2 2 80 0,2 1 32 0,-1-2 0 16,-1 4-864-16,-1-1 0 0,-1 5-176 0,-2 1-9120 15,-4-1-1840-15</inkml:trace>
  <inkml:trace contextRef="#ctx0" brushRef="#br1" timeOffset="37174.54">4089 18270 28559 0,'0'0'1264'0,"0"0"272"0,3-9-1232 0,7-1-304 0,10 1 0 0,1-3 0 0,1 2 928 0,4-3 128 15,-1 1 32-15,6-1 0 0,-1-2-832 0,6 0-256 16,2-3 128-16,3 1-128 0,1 1 0 0,3 2 0 15,-1 0 0-15,-1 5 0 16,-2-4-2624-16,-2 4-592 0,16-5-112 0,-13 4-32 0</inkml:trace>
  <inkml:trace contextRef="#ctx0" brushRef="#br1" timeOffset="37544.5">4849 17116 32255 0,'0'0'2864'0,"0"0"-2288"0,0 0-576 0,0 0 0 15,14 11 384-15,4 3-48 0,4 4 0 0,-1 9 0 16,2 4 176-16,3 10 48 0,2 7 0 0,5 7 0 16,2 5 128-16,5 6 16 0,2 5 16 0,0 5 0 15,1 4-192-15,-4 5-32 0,-2 3-16 0,-3-1 0 0,-2-1-272 16,-1-3-48-16,-8-3-16 0,-3-7 0 0,-6-1-16 15,-5-5-128-15,-7-7 192 0,-6 1-64 0,-6-2-128 16,-5 0-192-16,-5 5 32 0,-7-5-11824 16,-7 1-2368-16</inkml:trace>
  <inkml:trace contextRef="#ctx0" brushRef="#br1" timeOffset="38721.68">3484 18692 31727 0,'0'0'1408'0,"0"0"288"0,0 0-1360 0,8 12-336 0,-1-1 0 0,2 4 0 0,1 4 0 0,2 4 0 16,3 1 0-16,-1 3-192 0,-1 2 192 0,-2 0 0 16,-1-3 0-16,1 4 0 0,-2 2 0 0,-1-3 0 15,-4 2 0-15,0-1 0 0,-3-1 0 0,-1 1 0 16,-1-5 128-16,1 3-128 16,1-3-1328-16,-2-2-336 0</inkml:trace>
  <inkml:trace contextRef="#ctx0" brushRef="#br1" timeOffset="53123.85">16508 17778 10127 0,'0'0'896'0,"3"-5"-704"0,-1-4-192 0,1 4 0 15,-3 5 944-15,5-9 144 0,-1 1 48 0,-2 3 0 16,-2 5 96-16,4-9 32 0,-4 9 0 0,4-9 0 16,-2-3-288-16,0 3-48 0,-2 9-16 0,0 0 0 15,-2-10-80-15,0-2-32 0,-3 2 0 0,0 0 0 16,-2 5-16-16,2-3 0 0,0-1 0 0,-4 3 0 15,-4 1-144-15,2 2-48 0,-4 1 0 0,-2 3 0 16,-2 2-240-16,-1 3-48 0,-2 0-16 0,-2 3 0 16,-4 1-48-16,1 4-16 0,-2-2 0 0,-4 7 0 15,-1 5 128-15,-2 4 32 0,-3 5 0 0,2 5 0 16,-1 8-112-16,1 3-16 0,1 4 0 0,3 2 0 0,0 4-112 16,3 1-16-16,3 2-128 0,3-1 192 0,2 0-192 15,7-3 0-15,5-4 128 0,6-2-128 0,4-6 0 0,6-1 0 16,6-3 0-16,3-3 0 0,4-4 0 0,4-3 128 15,4-2-128-15,3-4 0 0,3-1 208 0,4-3-48 16,1 1-16-16,7-5 0 0,2-6 176 0,1 1 16 16,-1-5 16-16,-1-3 0 0,2-2-32 0,-2-5-16 15,-1-3 0-15,-2-4 0 0,-1-5 80 16,-2-3 32-16,0-2 0 0,0-1 0 0,2-4-48 0,-1 0-16 16,-4 2 0-16,1-10 0 0,-4-3-128 0,2-3-32 15,0-1 0-15,-3-5 0 0,-2-2-48 0,1-3-16 16,-1-2 0-16,-2 0 0 0,-2 0-128 0,-3 3 128 0,-3 0-128 15,-2 3 128-15,-2-2 16 0,-3 6 0 16,-4 1 0-16,-2 4 0 0,-4 2 32 0,-4 3 0 0,-3-1 0 16,-2 2 0-16,-3 5-176 0,-2-2 160 0,-3 1-160 0,1 5 160 15,-5 2-160-15,-1 2 0 0,-1 2-160 0,-2 1 160 32,-2 1-1328-32,0 6-160 0,0 4-48 0,0 2 0 15,3 1-1552-15,1 2-320 0</inkml:trace>
  <inkml:trace contextRef="#ctx0" brushRef="#br1" timeOffset="53441.1">16499 18356 19343 0,'0'0'1728'0,"0"0"-1392"16,0 0-336-16,0 0 0 0,0 12 1328 0,4-1 192 15,4 0 32-15,2 5 16 0,5 3-464 0,7 1-80 16,4-1-32-16,6 5 0 0,8 1-48 0,1 0-16 16,3 2 0-16,1 2 0 0,4-4 0 0,-1 1 0 15,2-2 0-15,-5-3 0 0,-3 1-112 0,-4 0-32 16,-4 1 0-16,-4-2 0 0,-2-3-256 0,-4-2-48 15,-2 0-16-15,-3-4 0 0,-5 2-240 0,-1 0-48 16,-3-2-16-16,-3-3 0 0,-7-9-160 0,7 11 0 16,-7-11 144-16,0 0-144 15,0 0-1424-15,0 0-368 0,0 0-64 0,0 0-14272 0</inkml:trace>
  <inkml:trace contextRef="#ctx0" brushRef="#br1" timeOffset="54242.28">18103 18514 28911 0,'7'-13'1280'0,"-7"13"256"0,5-9-1216 0,0 0-320 0,-3 0 0 0,-2 9 0 0,0 0 976 0,0 0 144 16,0 0 32-16,0 0 0 0,0 0-240 0,-5 12-32 15,-2-2-16-15,-1 7 0 0,-1 4-272 0,0 7-48 16,-6 5-16-16,2 1 0 0,2 2 176 0,1 3 48 15,0 3 0-15,1 4 0 0,1-1-112 0,3-2-32 16,0-4 0-16,0-1 0 0,3-1-224 0,1-2-32 16,1-6-16-16,0-2 0 0,1 0-144 0,1-2-48 0,2-5 0 0,-2-2 0 15,1-3-144-15,0-6 0 0,-3-9 144 16,8 9-144 0,-8-9-432-16,12-4-144 0,0-9-48 0,2-5-12304 15,1-3-2448-15</inkml:trace>
  <inkml:trace contextRef="#ctx0" brushRef="#br1" timeOffset="56641.45">17217 11476 4607 0,'0'0'400'0,"13"2"-400"0,-1-5 0 15,-2 1 0-15,-10 2 1920 0,12 0 288 0,-1-1 64 0,-1-1 16 16,0-1-1088-16,-1-1-224 0,-9 4-32 0,11-6-16 16,-4 1 288-16,0 1 64 0,0-4 16 15,-7 8 0-15,0 0 160 0,0 0 16 0,7-4 16 0,-7 4 0 16,0 0-336-16,0 0-80 0,0 0-16 0,0 0 0 15,0 0-224-15,-2 13-32 0,-3 0-16 0,-2 1 0 16,-2 0 16-16,-2 2 0 0,-3 2 0 0,-1 4 0 16,-7 4-176-16,0 0-48 0,1 3 0 0,-1 3 0 15,-1 0-80-15,0 2-32 0,-1 0 0 0,-2 3 0 16,-1-1-128-16,-2 1-16 0,-1 3-16 0,-3-2 0 16,2-2-64-16,-4-2-16 0,-3-6 0 0,0 3 0 15,0 1 32-15,-3-6 0 0,-3 0 0 0,-1-2 0 16,2 4 80-16,-1-4 32 0,-2-1 0 0,0 1 0 15,-2-2 0-15,-2-2 0 0,-1-2 0 0,0-2 0 16,-1-2-80-16,2-4-16 0,1 2 0 0,2-3 0 0,0 1-32 0,3 3-16 16,-2-6 0-16,0 3 0 15,-1-3-96-15,-2 0-128 0,1 0 176 0,-2-5-176 0,-2 1 144 0,-2-2-144 16,1 2 0-16,-1-6 144 0,-2-2-144 16,1-3 0-16,-4 2 0 0,2 0 128 0,0-4-128 0,1-3 0 15,1-1 144-15,3-5-144 0,1-3 128 0,2 2-128 16,-1-1 160-16,3 0-160 0,2-7 192 0,0 3-64 15,1-3-128-15,1 1 192 0,0-4-192 0,0 3 128 16,0-5-128-16,2 3 0 0,0 2 128 0,-1-1-128 16,-3-4 0-16,1-2 0 0,-1 5 0 0,0-3 128 15,2-2-128-15,0 0 0 0,1-5 0 0,2 5 0 0,5-1 0 16,2-1 0-16,2 0 0 0,4 1 0 0,-1-1 0 16,4-3 0-16,-1 1 0 0,3-4 0 0,3 1 0 15,1-3 0-15,1 0 0 0,0-2 0 0,1-2 0 16,-2 1 0-16,0-4 0 0,1 4 0 0,0 0 0 15,0 0 0-15,1 1 0 0,-1 0 0 0,3-5 0 0,4 0 0 16,2 0 128-16,4 2-128 0,1 1 0 0,4 4 144 16,1 1-144-16,5-1 0 0,3-2 0 0,3 3 0 15,3-1 0-15,5 2 0 0,0-4-160 0,5 2 160 16,2-3 0-16,2 4-144 0,2-2 144 16,1 3 0-16,-1-3 0 0,1 4 0 0,1-3 0 0,2 5 0 15,1-2 0-15,-2-3 0 0,-1 2 0 0,3-1 0 16,1 2 0-16,2 1 0 0,-5 0 0 0,2 2 0 15,0 0 0-15,-1-1 0 0,-2-1 0 0,-1 5-128 16,0 1 128-16,0 5 0 0,-1-2 0 0,2 2 0 0,1 2 0 0,0 0-128 16,1 3 128-16,2 0 0 0,3 0 0 0,2 0-128 15,1 0 128-15,2 3 0 16,0 0 0-16,2 0-160 0,2 3 160 0,-13 7 0 16,5-2-160-16,3-2 160 0,2-3-128 0,3 1 128 0,-1-1-128 0,1 1 128 15,-4 0-128-15,1 3 128 16,0 2 0-16,0 5-160 0,0-4 160 0,-1 3 0 0,-3-2-128 15,1 2 128-15,1-3 0 0,-1 2 0 0,1 3-128 0,-1-2 128 16,1 1 0-16,-2 3 0 0,2-4 0 0,0 4-128 16,1 3 128-16,-3-1 0 0,1 3 0 0,-3 1 0 15,0 2 0-15,-1 1 0 0,-4 2-128 0,0 3 128 16,-3-2 0-16,-1 5 0 0,-2 3 0 0,0 0-128 16,-4-2 128-16,2 7 0 0,0 2 0 0,-1 1 0 15,0 1 0-15,-1 2 0 0,-2-5 0 0,2 5-128 16,-1 0 128-16,-1 3 0 0,4-3 0 0,-1 2 0 15,0-1 0-15,-1 2 0 0,0-4 0 0,-1 2 0 16,-1-4 0-16,-2-2 0 0,0 1 0 0,-3 1 0 16,-1-4 0-16,-2 0 0 0,-1-1 0 0,-1 0 0 15,0-1 0-15,-1 0 0 0,0-2 0 0,-2 2 0 16,-1-1 0-16,3 3 0 0,-2-5 0 0,-2-1 0 16,-1-7 0-16,-8-6 0 0,6 13 0 0,1-5 0 15,-7-8 0-15,0 0 0 0,0 0 0 0,0 0 0 16,0 0 0-16,0 0 0 0,0 0 0 0,0 0 0 0,0 0 0 0,1-9 144 15,-2-3-144-15,-2 2 0 0,2-3 0 0,-3 2 0 16,0 0 0-16,-2-2 0 0,-2-2 128 0,-1-1-128 16,0 1 0-16,-3 2 0 0,0-2 0 0,3 2 0 0,-2 1 0 15,0-1 128-15,-2-1-128 0,0-1 0 16,0 0 0-16,1-1 0 0,0 2 0 0,0-4 0 16,-1 2 0-16,3-1 0 0,-3 0 0 0,2-1 0 0,-1 0 0 15,-3 0 0-15,-2 0 0 0,-1 1 0 0,-1-1 0 16,-3 0 0-16,0 2 0 0,-2-1 0 0,-2-1 0 15,1 2 0-15,-2-2 0 0,-3 0 0 0,-1 0 0 0,1 2 0 16,-1-1 0-16,-1 2 0 0,-1 2-128 0,0 1 128 16,3-1 0-16,-6 5 0 0,1-2 0 0,-3 4 0 15,1-2-144-15,-1 2 144 0,-3-1 0 16,0-3 0-16,-1 4 0 0,0-3 0 0,-1 3-128 16,1 2 128-16,0-3 0 0,-1 4 0 0,-2-1 0 0,0 3-128 15,-1-3 128-15,0 4 0 0,0 0 0 0,1 1 0 16,-2 2 0-16,2-2 0 0,2 3 0 0,1 1-128 15,1 1 128-15,2-1 0 0,1 4 0 0,2-3 0 16,3 1 0-16,3 0 0 0,2-3 0 0,0 1 0 16,2 2 0-16,1-1 0 0,-2-1-128 0,0 4 128 15,-1-1 0-15,1 4 0 0,-3-3-160 0,0 5 160 16,-3 3-128-16,-2 2 128 0,0 1 0 0,-2 6-160 16,0-4 160-16,0 5 0 0,0 1-176 0,1 4 176 15,0 1-160-15,-10 11 160 16,8-2-464-16,11-2 0 0,10-5 0 0,5-4 0 15,7-3-1696-15,8-5-336 0,7-2-64 0</inkml:trace>
  <inkml:trace contextRef="#ctx0" brushRef="#br1" timeOffset="57270.36">15303 8327 16575 0,'-8'-17'736'0,"3"9"160"0,0 0-720 0,0 1-176 16,3 0 0-16,-2-3 0 0,1 3 960 0,2-2 176 15,1 4 16-15,1 0 16 0,-1 5-592 0,0 0-128 16,4-8-32-16,0 4 0 0,-4 4-160 0,6-2-48 16,1-2 0-16,-7 4 0 0,7-4 112 0,2 3 32 15,0 1 0-15,0 0 0 0,0 0 144 0,1 1 16 16,1 1 16-16,2 1 0 0,2 0-112 0,-1-1-32 0,2 3 0 15,0 3 0-15,3-3 0 0,2 4-16 16,-1 1 0-16,3 4 0 0,1 0-32 0,3 4 0 0,1 2 0 0,2 2 0 16,2-2-32-16,1 2-16 0,5 2 0 0,1-3 0 15,2 0-80-15,1 2-16 0,1 1 0 0,2-1 0 16,1 2 32-16,2 2 0 0,1-3 0 0,0 3 0 16,-5-3-80-16,-1 0-16 0,-1 0 0 0,-3-1 0 0,-4 0 112 15,-1 0 16-15,-4-3 0 0,-2 2 0 0,-7-2 112 16,-2 0 16-16,-5-2 16 0,-4 0 0 0,-1 0-32 15,-4-1-16-15,-2 0 0 0,-4 1 0 0,-3-2 144 16,-4 1 16-16,-3 1 16 0,-4-2 0 0,-4-1 48 0,-4 1 0 16,-5-2 0-16,-4 1 0 0,-2-1-64 0,-5 2 0 15,-2-3 0-15,-3-3 0 0,1 3-160 16,0-3-32-16,0 2-16 0,-15 3 0 0,10-2-128 0,5-3-32 16,5 2 0-16,3-3 0 0,5-1-144 0,5-2 0 15,5-2 0-15,6 0 128 0,6-2-128 0,8-2-256 16,0 0 64-16,0 0 16 15,16 3-2464-15,6-2-496 0</inkml:trace>
  <inkml:trace contextRef="#ctx0" brushRef="#br1" timeOffset="58446.46">15168 9733 15375 0,'0'0'672'0,"8"-2"160"0,-2-5-672 0,2 4-160 16,0-3 0-16,0 3 0 0,1-5 736 0,0 2 112 15,0 1 32-15,0-4 0 0,-1 2-176 0,-1 0-16 16,0 0-16-16,-2 2 0 0,0-2 144 0,-1 2 16 0,-4 5 16 0,0 0 0 16,0 0-96-16,0 0-32 0,0 0 0 0,-5-4 0 15,-3 1-160-15,-1 2-48 0,-2 1 0 0,-2 1 0 16,-2 2-192-16,-2-1-32 0,-1 6-16 0,-2 2 0 16,-3 3 0-16,0 1 0 0,0 4 0 0,0 3 0 15,2 2-32-15,-1 2-16 0,2 3 0 0,2 3 0 0,3 1-96 16,2 1 0-16,3 0-128 0,4-1 192 15,2 1-192-15,4-7 144 0,2 4-144 0,3-5 128 0,1 2 0 16,4-6 0-16,1 0 0 0,2-4 0 0,2-1 80 0,3-4 16 16,1-4 0-16,4-2 0 0,2 1 288 0,3-6 64 15,1-1 16-15,3-1 0 0,3-8-128 0,0 1-16 16,-1-3-16-16,1 2 0 0,-1-4-256 16,0 0-48-16,-2 1-128 0,0-4 192 0,0 0-192 0,-2-3 176 15,-2-3-176-15,-1-2 160 0,-3 1-16 0,-2 3 0 16,-6-6 0-16,-1 2 0 0,-3 0-16 0,-3-1-128 15,-4 3 192-15,-3 3-64 0,-4 1-128 0,-3 2 128 16,-5 1-128-16,-2-1 128 0,-2 5-128 0,-1-1-256 16,-2 5 64-16,-7-5 16 15,3 6-1344-15,2 1-272 0,1 2-48 0,6 2-8304 0,1 1-1664 16</inkml:trace>
  <inkml:trace contextRef="#ctx0" brushRef="#br1" timeOffset="58767.8">15204 9930 28447 0,'0'0'1264'0,"0"0"256"0,0 0-1216 0,0 0-304 0,0 0 0 0,0 0 0 16,8 9 400-16,-1 1 32 0,3 4 0 0,1-2 0 0,2 2-32 0,1-2 0 16,2 2 0-16,0-1 0 0,1 2-192 0,2 1-32 15,0-1-16-15,9 6 0 0,-3-3 0 0,-1-1 0 16,-2-1 0-16,-3 0 0 0,-1-1-160 0,-4-1 160 16,-1-5-160-16,-6-2 160 0,1 1-160 0,-2 0 0 15,-2-1 0-15,0 1 0 16,-4-8-1008-16,0 0-272 0,-4 13-64 0,-1-8-11952 15</inkml:trace>
  <inkml:trace contextRef="#ctx0" brushRef="#br1" timeOffset="59406.5">15921 10186 19295 0,'0'0'848'0,"0"0"176"0,0 0-816 0,9-2-208 0,1 2 0 0,0-1 0 0,-1-3 560 16,0 2 64-16,0-2 16 0,-2 0 0 0,0 0-112 0,-1 1-16 15,-6 3 0-15,6-3 0 0,-6 3 384 0,0 0 80 16,0 0 16-16,0 0 0 0,0 0 32 0,0 0 0 16,0 0 0-16,-1 6 0 0,-1 6-96 0,-2 2-16 15,-3 2 0-15,0 5 0 0,-2 0-480 0,0 2-112 16,-1 4 0-16,0-2-16 0,1 3-96 0,1-2-16 15,2 2 0-15,-6 7 0 0,6-6-192 0,0-2 128 16,1-5-128-16,2-3 0 0,1-8 240 0,0-1-48 16,2 2-16-16,0-12 0 0,0 0 400 0,0 0 96 15,0 0 16-15,5-8 0 0,0-1 48 0,0-5 16 16,2-2 0-16,-2 6 0 0,0-3-480 0,1-2-80 16,1-1-32-16,2-6 0 0,-2-3-160 0,1 3 0 15,1 4 0-15,-5 6 0 0,-2-2 0 0,-1 0 0 16,2 2 128-16,-1 0-128 0,1 1 0 0,0 3 0 0,-2 1 0 0,0 0 0 15,-1 7 0-15,0 0 0 16,0 0 0-16,0 0 0 0,-5 8 0 0,0 4 0 16,-3 4 0-16,1 0 0 0,-2 2 0 0,0 1 0 0,0 0 0 15,1 0 0-15,1-1 0 0,0-1 0 16,2-3 0-16,1-4 0 0,1 1 0 0,3-11 0 16,-3 8 0-16,3-8 0 0,0 0 0 0,0 0 0 0,-1 9 0 0,1-9 0 15,0 0 0-15,0 0 0 0,0 0 160 0,6-12-160 16,1 3 176-16,-1-3-176 0,-1-1 160 15,3 3-160 1,-1-2-736-16,1 1-240 0,-2 1-48 0,-1-2-11088 0,-1 5-2224 0</inkml:trace>
  <inkml:trace contextRef="#ctx0" brushRef="#br1" timeOffset="61183.34">16722 9082 4607 0,'0'0'192'0,"0"0"64"0,0 0-256 0,0 0 0 0,0 0 0 0,0 0 0 16,7-10 1088-16,-7 10 160 0,0 0 32 0,0 0 16 15,0 0-448-15,0 0-80 0,0 0-32 0,0 0 0 0,0 0-112 0,0 0-32 16,-1-6 0-16,1 6 0 16,0 0 32-16,0 0 0 0,0 0 0 0,0 0 0 0,0 0 96 15,1-10 32-15,-1 10 0 0,0 0 0 16,0 0-192-16,0 0-48 0,7-5 0 0,-7 5 0 0,11-4-32 0,-1 0-16 16,-10 4 0-16,13-1 0 0,0 1-128 0,-1 2-16 15,2 3-16-15,0-1 0 0,0 1 48 0,0 4 16 16,0-1 0-16,0 5 0 0,-1-3-48 0,2 5-16 15,2 3 0-15,1 1 0 0,-2 1 16 0,3 2 16 16,0-2 0-16,2 0 0 0,-1 1-80 0,1 0 0 16,1 0-16-16,-3 0 0 0,2 0 80 0,-2-1 0 15,0 0 16-15,0 2 0 0,1-4 48 0,-2-2 16 0,-4-2 0 16,1 0 0-16,-5-2-64 0,0-1-16 16,-1 1 0-16,-9-12 0 0,8 5-16 0,-8-5-16 0,0 0 0 15,0 0 0-15,0 0-64 0,0 0-16 0,0 0 0 0,0 0 0 16,0 0-80-16,0 0 0 0,-10 0-128 0,-2 0 192 31,-2 0-480-31,-2 1-96 0,-2-1-32 0,2-1 0 16,2-2-2416-16,2 1-496 0,-4 0-80 0,16 2-32 0</inkml:trace>
  <inkml:trace contextRef="#ctx0" brushRef="#br1" timeOffset="62676.5">16212 6617 17503 0,'0'0'768'0,"0"0"176"0,0 0-752 0,-1 10-192 16,-3 1 0-16,0-1 0 0,4 4 704 0,-1-1 128 15,1-3 0-15,0 0 16 0,0-10-272 0,2 13-48 16,-2-13-16-16,3 9 0 0,-3-9 16 0,0 10 0 16,0-10 0-16,0 0 0 0,0 0 192 0,-7 7 48 0,7-7 0 0,-8 5 0 15,-1 1 112-15,0-4 16 0,0-2 16 0,0 0 0 16,-1-1-160-16,1-1-48 0,0-3 0 0,0 1 0 15,0-1-176-15,0-4-32 0,0-1-16 0,2-6 0 16,-2 0-64-16,0-3-16 0,-1-2 0 0,1-1 0 16,1-6-96-16,2-2-32 0,1-1 0 0,1-5 0 15,0-1-32-15,2-4-16 0,-1 0 0 0,1-1 0 16,-1-4 0-16,1-4 0 0,2-3 0 0,-2-1 0 16,1 1-80-16,1-3-16 0,1-2 0 0,1 2 0 15,1-1 0-15,2-1 0 0,1 2 0 0,1 1 0 16,1-3-128-16,1 1 128 0,0-1-128 0,-1 0 128 15,1 1-128-15,-2 3 0 0,2-1 0 0,-3 4 0 16,-1 2 0-16,-1 3 128 0,-2 0-128 0,0 5 128 16,-2 3 0-16,0 0 0 0,-2-1 0 0,2 7 0 0,-1 0-128 15,1 3 160-15,0 0-160 0,1-2 160 0,1 2-160 16,0 2 0-16,2-1 0 0,1 4 0 16,0 0 0-16,2 0 0 0,-2 3 0 0,1 4 0 0,-1 0 0 0,1 3 0 15,2 3 0-15,-2-1 0 0,1 5 0 0,-2-4 0 16,-5 11 0-16,6-5 0 0,-6 5 0 0,0 0 0 15,12 0 0-15,-2 3 0 0,0 5 0 0,0 3 0 16,0 6-144-16,3 0 144 0,4 6 0 0,-1 5 0 16,1-1 0-16,0 3 0 0,2 5 0 0,3 0 0 15,1 2 0-15,2 3 0 0,5 0 0 0,0 3 0 16,1-2 0-16,2 1 0 0,0 1 0 0,5-3 0 16,0 0 192-16,0 0-48 0,-1-7-144 0,1 0 0 15,2-3-160-15,-5 1 160 0,-3-4 0 0,-2-2 0 16,0-2 0-16,-1 0 0 0,-1 2 0 0,-5-2 0 0,-3-1 0 0,-2-2 0 31,-4-1-896-31,0-2-176 0,-4-2-32 0,1 0-10304 0,0-2-2064 16</inkml:trace>
  <inkml:trace contextRef="#ctx0" brushRef="#br1" timeOffset="66360.85">17421 9524 10127 0,'0'0'448'0,"0"0"96"0,0 0-544 0,0 0 0 0,0 0 0 0,0 0 0 16,0 0 2304-16,0 0 336 0,0 0 80 0,11 10 16 15,-2-7-2352-15,-9-3-384 0,13 4-224 0,-2 3 32 16,1-4 192-16,-2 0 128 0,-10-3 0 0,13 4-128 16,-3-2 480-16,-10-2-16 0,11 0 0 0,-11 0 0 15,0 0 400-15,12 0 80 0,-12 0 16 0,10-1 0 16,-10 1 64-16,10-5 0 0,-1-1 16 0,0-6 0 0,1 1-192 0,0-2-32 16,2-5-16-16,0-5 0 0,2-1-368 0,0-2-80 15,1-5-16-15,1-2 0 0,2-1-64 0,-1-3-16 16,2-1 0-16,2-4 0 0,-2 1 16 0,-1-1 0 15,-3-5 0-15,0 0 0 0,-2 0 176 0,-2-1 16 16,-2 3 16-16,-3-4 0 0,1 2-112 0,-2 1-32 16,0-1 0-16,1-1 0 0,1-2-144 0,-2-1-48 15,-1-1 0-15,-2-3 0 0,-1 2-144 0,2 0 0 16,0-2 144-16,-2 2-144 0,-1-2 128 0,0 0-128 16,-1-1 160-16,-2-2-160 0,-1 1 256 0,-1 3-32 15,-1 3-16-15,-2 1 0 0,0-1-48 0,-2 1-16 16,3 2 0-16,-3 2 0 0,2-2-144 0,-2-3 0 15,0 0 144-15,-1-1-144 0,1 5 0 0,0-1 0 16,0-3 0-16,0 0 0 0,-6 0 0 0,2 4 0 0,0 0 0 0,0 1 0 16,-2-3 0-16,2-2 0 0,-1 3 0 15,-1 1 0-15,0-2 0 0,-1 2 0 0,0 3 0 0,-2-3 128 16,0 2-128-16,-1-2 0 16,0 4-128-16,0-4 128 0,2 5 0 0,-1-1 0 0,-1 2 0 0,0 2 0 15,-1-4 0-15,-1 1 0 0,-2 1 0 0,1-1 0 16,-1 1 0-16,0 2 0 0,0 1 0 0,-2 1 0 15,1 1 0-15,1 1 0 0,1-2 0 0,-1 1 0 16,0 1 0-16,1 0 0 0,0 1 0 0,-1 0-128 16,0-3 128-16,1 3 0 0,1-1 0 0,2 2 0 15,-1 0 0-15,2 3 0 0,0-1 0 0,-1 1 0 16,-2 2 0-16,-1-3 0 0,1 1 0 0,-1-2 0 16,1 4 0-16,-1-3 0 0,0 5 0 0,0-5 0 0,1 1 0 0,0 0 0 15,0-1 0-15,1 0 0 0,2 1 0 0,-2 3 0 16,0-4 0-16,0 5 0 0,1-2 0 15,0 5 0-15,-2-4 0 0,3 1 0 0,0-2 0 0,2 2 0 16,0-1 0-16,-1 2 0 0,0 0 0 0,0-5 0 16,0 2 0-16,-1 2 0 0,0-5 0 0,-1 7 0 15,-2-1 0-15,-1 0 0 0,-2 4 0 0,0-2 0 16,-2-4 0-16,0 6 0 0,1 2 0 0,-2 1 0 16,-2 1 0-16,1 3 0 0,0-2 0 0,1 1 144 15,1 2-144-15,2 0 0 0,-1-2 0 0,0 2 0 16,-1 3 0-16,0-3 0 0,-2 1 0 0,-1 0 0 15,2-2 0-15,-2 1 0 0,1 3 0 0,2-1 0 0,1 1 0 16,-1 1 0-16,0-3 0 0,1 3 0 0,-1-1 0 0,0 3 0 16,1-2 0-16,-1 2 0 0,0 2 0 15,-1-1 0-15,0 2 0 0,-4 2 0 0,-1 0 0 0,0 1 0 16,-1 1 0-16,0 0 0 0,-1 0 0 0,4 0 0 16,-1 1 0-16,1 1 0 0,1 0 0 0,-1 2 0 15,0 1 0-15,0 0 0 0,1-1-128 0,2 6 128 16,-2-1 0-16,0 4 0 0,-4-1 0 0,-2 2 0 15,-1 4-128-15,-1 0 128 0,-1 0 0 0,2 6-144 16,0 4 144-16,1 1 0 0,-2 2 0 0,1-2 0 16,-1 3 0-16,2-1 0 0,1-3 0 0,-2 2 0 15,-1-1 0-15,1-1 0 0,-4 2 0 0,4 1 0 16,2-3 0-16,1 2 0 0,2-2 0 0,-3 3 0 0,4 2 0 0,0 1 0 16,-1 2 0-16,2-1 0 0,1 1 0 0,1 2 0 15,0-2 0-15,0 4 0 0,-3 6 0 16,1-3 0-16,-2 3 0 0,0-1 0 0,0 2 0 0,2 0 0 15,-1-2 0-15,3 2 0 0,0-3 0 0,2 3 0 16,0-4 0-16,3 3 0 0,1-4 0 0,0-2 0 16,0-2 0-16,2 0 128 0,2 1-128 0,0 0 176 15,1 4-176-15,-1 2 192 0,0-5-192 0,-1 4 0 16,0-2 144-16,0 2-144 0,0 4 0 0,-2 2 0 16,0-1 0-16,-1 0 128 0,1 0-128 0,0 2 0 15,2 3 0-15,0-2 128 0,-1 1-128 0,-1 0 0 16,4 5 0-16,-1 0 0 0,3 1 0 0,-1-2 0 15,1-3 0-15,1 1 0 0,1 0 0 16,3-1 0-16,1 2 0 0,0-1 0 0,1-4 0 0,-1 1 0 0,1 0 0 16,2-2 0-16,-2-3 0 0,2 2 0 0,-1 1 0 15,1 3 0-15,0-1 0 0,-1 0 0 0,0-1 0 0,0 0 0 16,1 1 0-16,1 3 0 0,0 3 0 0,0-2 0 16,0-1 0-16,0 1 0 0,1 1 0 0,1 2 0 15,1 0 0-15,0 0 0 0,1 1 0 0,1-1 0 16,-1-2 0-16,-2 1 0 0,3-1 0 0,0 3 0 15,0-3 0-15,0 0 0 0,-1 1 0 0,0 2 0 16,-1-1 0-16,1-1 0 0,0 4 0 0,0-3 0 16,-1-1 0-16,1 3 0 0,1-2 0 0,-1-1 0 15,0 3 0-15,1-1 0 0,0-1 0 0,1 0 0 16,-1-5 0-16,1 0 0 0,2 2 0 0,-1 1 0 0,1-1 0 16,-2 2 0-16,-1 1 0 0,0-3 0 15,0-1 0-15,0 0 0 0,0 0 0 0,0 3 128 0,0 0-128 16,0 2 0-16,-1-4 0 0,1 1 0 0,-2-1 0 15,1 1 0-15,-1 3 0 0,-2-4 0 0,-3-3 0 16,4 2 0-16,-2 2 0 0,-2 0 0 0,0 2 0 0,-2-3 0 16,1-2 0-16,2 0 0 0,-1-1 0 0,2 2 0 15,1 1 0-15,1 2 128 0,-2 3-128 0,2-2 128 16,2-6-128-16,-1 3 128 0,1 2-128 0,1 1 0 16,-2-2 128-16,0 1-128 0,0 6 128 0,1-3-128 15,-1 0 128-15,0 1-128 0,-1-3 0 0,-1 3 128 16,3-2-128-16,2 5 0 0,1 1 0 0,3 1 0 15,-1 2 0-15,-1-2 128 0,0-5-128 0,2 2 0 16,0-3 0-16,0 4 0 0,-1-2 0 0,2 2 0 0,-3 0 0 16,-1-4 0-16,1-3 0 0,-2 2 0 0,1-1 0 0,-1 3 0 15,-1 2 0-15,2-5 128 16,1 4-128-16,-1-4 0 0,0 1 0 0,2 0 0 0,-1-3 0 16,2 1 128-16,-1 3-128 0,0-1 0 15,0 0 0-15,0 2 0 0,-2-5 0 0,-1 1 0 0,3-2 0 0,-1 1 0 16,1-3 0-16,-1 2 128 0,0 2-128 0,3-4 0 15,1-2 144-15,-1-2-144 0,3-2 192 0,0 2-192 16,0-1 144-16,0 0-144 0,3-5 0 0,1 4 144 16,0 2-144-16,-2-4 192 0,1-1-192 0,-2-3 192 15,3-1-192-15,-3 1 0 0,1-3 0 0,1 2 0 16,-2 0 0-16,-1 1 0 0,1-3 0 0,-1 3 0 0,1 1 0 16,1-1 0-16,1 3 128 0,-1-3-128 0,1 0 0 0,-2 1 0 15,1-4 0-15,6-1 0 0,-1 1 0 16,1-4 128-16,-1-2-128 0,1 3 0 0,1-2 0 0,-2 2 128 15,1-2-128-15,1-2 0 0,-1-3 0 16,1 1 0-16,0 1 128 0,-2-4-128 0,-2 1 0 0,2-3 0 16,1 3 0-16,0-3 0 0,1-2 0 0,-2 3 0 15,-3-6 0-15,4 2 128 0,0-2-128 0,1-1 0 16,0-1 0-16,0 0 0 0,1-1 0 0,-1 0 0 16,1-2 0-16,1 2 0 0,-1-1 0 0,3 2 0 15,1-1 0-15,-2-1 0 0,0 1 0 0,-1-1 0 16,-2-2 0-16,1 3 0 0,1-3 0 0,0 0 0 15,-2 0 0-15,0-3 0 0,0 2 0 0,-2 0 0 0,6-2 0 16,-2-1 0-16,2 2 0 0,1-4 0 0,1 3 0 16,1-4 0-16,-1 2 0 0,3-2 0 0,-3 0 0 0,4 2 0 15,3-3 0-15,-5 3 0 0,4-5 0 0,-2 2 0 16,0 1 0-16,-2-2 0 0,2 0 0 0,-2 3 0 16,-2-5 0-16,-1 3 0 0,0 0 0 0,0 0 0 15,1-1 0-15,1 0 0 0,2 0 0 16,-1-2 0-16,2 1 0 0,4 0 0 0,-1-2 0 15,2 1 0-15,4-3 0 0,2 0 0 0,2-4 0 0,-1 0 0 16,-1-1-128-16,-1-3 128 0,0 1 0 0,1 0 0 16,-4-3 0-16,4 4 0 0,-1-4 0 0,0 3 0 15,2 0 0-15,0-2 0 0,1-3 128 0,1 2-128 16,-1-4 0-16,-3 2 0 0,0-5 0 0,-3-1 0 16,1-3 192-16,0-1-64 0,-2-5 0 0,2 1 0 15,-1-6 64-15,1-2 0 0,3-5 0 0,1 1 0 16,0 1-48-16,1-1 0 0,2 1 0 0,-3-3 0 0,-5-2-144 15,1 4 192-15,-1-2-192 0,-2 0 192 16,-1 1-192-16,-1-1 128 0,-1-1-128 0,1-1 128 0,-3 3-128 0,1-2 160 16,0 2-160-16,0-3 160 0,2 0-32 0,-2 1 0 15,-4-2 0-15,2 0 0 0,1-3 16 0,-4 1 0 16,0-2 0-16,-2 5 0 0,0 2-16 0,1-1 0 16,-1 3 0-16,0 0 0 0,-2 0 0 15,1 1-128-15,-2 1 192 0,1 1-64 0,-2-2-128 0,0-3 160 16,-2-2-160-16,2 1 160 0,-1 0-160 0,0-2 0 15,1 4 0-15,0 0 128 0,-2 1-128 0,4 0 0 0,-1 1 0 16,-2-1 128-16,0 0-128 0,-2 1 0 16,0 1 0-16,1-1 128 0,-4 2-128 0,4-1 0 0,-5 1 0 15,-2-1 128-15,2 2-128 0,0-1 0 16,0 0 0-16,-1-2 128 0,-1-1-128 0,1 0 0 0,-1 0 0 16,1-1 0-16,-2 3 0 0,2-1 128 0,0 0-128 15,-1 0 0-15,1-1 128 0,-1 2-128 16,0 4 0-16,0-1 128 0,0-1-128 0,0 0 0 0,0 2 0 0,1 0 128 15,0 3-128-15,0-4 0 0,0 0 0 0,2-3 0 16,-3 1 0-16,1-2 0 0,0 4 0 0,-1 0 0 16,0 1 0-16,0-2 0 0,-2-1 128 0,0 4-128 15,-1 0 0-15,0 3 0 0,0-1 0 0,1 3 0 16,0-2 0-16,-4 2 0 0,1-3 128 0,1 1-128 16,2 2 0-16,-1-2 0 0,-1 2 0 0,1-2 0 15,1 2 0-15,0-4 0 0,2 3 0 0,-2-2 0 16,0 2 0-16,1-1 0 0,0 4 0 0,-1-3 0 15,-1 6 0-15,2-4 0 0,-2-1 0 0,1 3 0 0,-2-3 0 16,1 4 0-16,1-1 0 0,-2-3 0 0,-3 1 0 0,1 3 0 16,-1-2 0-16,0 0 0 0,-2 2 0 0,1-3 0 15,0 1 128-15,0 1-128 0,-1-5 0 0,0 4 0 16,0 1 0-16,0-1 0 0,0 3 0 16,0 2 0-16,-1 2 0 0,2-3 0 0,-1 3 0 0,0 0 0 15,0 2 0-15,3 0 0 0,-2 1 0 0,1 0 0 16,0-2 0-16,-1 5 0 0,1 1 0 0,0-3 0 15,1 0 0-15,-1 2 0 0,-1-2 0 0,1 2 0 16,-2-1 0-16,0-2 0 0,-2 2 0 0,2 3 0 16,-1-3 0-16,1 1 0 0,0 2 0 0,0-2 0 0,-2 0 0 15,-1 1 0-15,2 3 0 0,0-2 0 0,-1 1 0 0,1-1 0 16,-4 2 0-16,1-1 0 0,2 2 0 0,-1 2 0 16,-1-3 0-16,4 7 0 15,0 0 0-15,-2-9 0 0,-1 6 0 0,3 3 0 0,0 0 0 0,0 0 0 16,0 0 0-16,0 0 0 0,0-5 0 0,0 5 0 15,0 0 0-15,0 0 0 0,5-8 0 0,-1 4 0 16,-4 4 0-16,6-2 0 0,-6 2 0 0,8-4 0 16,-4-3 0-16,-4 7 0 0,6-2 0 0,-6 2 0 15,0 0 0-15,7-3 0 0,-7 3 0 0,0 0 0 16,0 0 0-16,0 0 0 0,0 0 0 0,0 0 0 16,0 0 0-16,0 0 0 0,0 0 0 0,0 0 0 15,0 0 0-15,0 0 0 0,6 0 0 0,-6 0 0 16,0 0 0-16,0 0 0 0,0 0 0 0,0 0 0 15,0 0 0-15,0 0 0 0,0 0 0 0,0 0 0 16,0 0 0-16,0 0 0 0,0 0 0 0,0 0 0 0,0 0 0 0,0 0 0 16,0 0 0-16,0 0 0 0,0 0 0 0,0 0 0 15,0 0 0-15,0 0 0 0,5 7 0 0,-5-7 0 16,0 0 0-16,0 0 0 0,0 0 0 0,0 0 0 16,0 0 0-16,0 0 0 0,0 0 0 0,0 0 0 15,0 0 128-15,0 0-128 0,0 0 0 0,0 0 0 16,0 0 0-16,0 0 0 0,0 0 0 0,0 0 0 15,0 0 0-15,0 0 0 0,0 0 0 0,0 0 0 16,0 0 0-16,0 0 0 0,0 0 0 0,0 0 0 16,0 0 0-16,0 0 0 0,0 0 0 0,0 0 0 15,0 0 0-15,0 0 0 0,0 0 0 0,0 0 0 16,0 0 0-16,0 0 0 0,0 0 0 0,0 0 0 0,0 0 0 16,0 0 0-16,-3-7 0 0,3 7 0 0,0 0 0 0,0 0 0 15,0 0 0-15,0 0 0 0,0 0 0 0,-5-3 0 16,5 3 0-16,0 0 0 0,-3-7 0 0,3 7 0 15,0 0 0-15,0 0 0 0,0 0 0 0,0 0 0 16,-6-6 0-16,6 6 0 0,0 0 0 0,0 0 0 16,0 0 0-16,-8-4 0 0,8 4 0 0,0 0 0 15,0 0 0-15,0 0 0 0,-8-8 0 0,8 8 0 16,0 0 0-16,0 0 0 0,0 0 0 0,0 0 0 16,0 0-144-16,0 0 144 0,0 0 0 0,0 0 0 15,0 0-160-15,0 0 160 0,0 0-128 0,-10-3 128 16,10 3 0-16,0 0-160 0,0 0 160 0,0 0 0 15,0 0-144-15,0 0 144 0,0 0 0 0,0 0-144 16,-9-6 144-16,9 6 0 0,0 0-144 0,0 0 144 0,0 0 0 0,0 0-144 16,0 0 144-16,0 0 0 0,-9-7-144 0,9 7 144 15,0 0 0-15,0 0-144 0,0 0-48 0,0 0-16 16,0 0 0-16,0 0 0 16,0 0-816-16,0 0-176 0,0 0-16 15,3-4-12064-15,3 0-2400 0</inkml:trace>
  <inkml:trace contextRef="#ctx0" brushRef="#br1" timeOffset="69186.87">19584 18354 15663 0,'-5'-19'688'0,"1"6"144"0,-1 1-656 0,0-3-176 0,1-3 0 0,1 1 0 0,-1 0 288 0,1 2 32 16,2 0 0-16,-3-2 0 0,2-2 288 0,2 0 64 16,0 0 16-16,0 1 0 0,0 2 112 0,0 2 32 15,-2 1 0-15,1 0 0 0,0 3 256 0,1 10 48 16,-3-9 16-16,3 9 0 0,-4-10 64 0,4 10 32 15,0 0 0-15,0 0 0 0,0 0-352 0,0 0-64 16,0 0 0-16,0 0-16 0,-9 7-400 0,1 2-80 16,1 4-16-16,1 5 0 0,0 5 96 0,-5 5 16 15,1 2 0-15,0 2 0 0,-3 4-16 0,-1 0 0 16,0 5 0-16,0 0 0 0,0-1-160 0,2 5-48 16,-4-4 0-16,6-2 0 0,-1-2-208 0,-1-3 144 15,1-2-144-15,1-1 128 0,0-6-128 0,2 2 0 16,0-4 144-16,2-4-144 0,0-2 0 0,-1 1 128 0,2 0-128 15,0-4 0-15,-1-4 0 0,1 2 0 0,0-4 0 16,5-8 0 0,-4 9-1120-16,4-9-288 0,0 0-64 0,0 0-9296 0,0 0-1856 0</inkml:trace>
  <inkml:trace contextRef="#ctx0" brushRef="#br1" timeOffset="69433.38">18922 18538 32127 0,'0'0'1424'0,"0"0"304"0,8-5-1392 0,4 0-336 0,1-2 0 0,5 0 0 16,5 0 0-16,2 0 0 0,9 0 0 0,7 1 0 16,4-7 432-16,7 4 64 0,5 2 16 0,3-1 0 15,-1-3-112-15,1 1-16 0,-5 2 0 0,-3-2 0 0,-4 2-64 0,-2 3 0 16,-4-1-16-16,-3 2 0 0,-3 1-304 0,-6 3 0 15,-2 0 128-15,-3 3-128 0,-6 1 0 0,-3-2 0 16,-2 3 0-16,-2-1 0 16,-4 1-1520-16,-8-5-256 0,7 12-48 0,-7-12-12512 0</inkml:trace>
  <inkml:trace contextRef="#ctx0" brushRef="#br1" timeOffset="69799.19">20811 18030 26719 0,'0'0'1184'0,"0"0"240"0,0 0-1136 0,0 0-288 0,0 0 0 0,0 0 0 15,0 0 0-15,0 0 0 0,-7 12-176 0,0 7 176 16,-2 7 976-16,-2 4 304 0,-3 5 64 0,-3 3 16 16,-1 7-400-16,-3 6-64 0,-5 8-32 0,0-1 0 15,-1 3-64-15,1 3-16 0,4 3 0 0,0-3 0 16,0-1-368-16,3-4-80 0,3-2-16 0,3-2 0 16,3-3-128-16,2-4-16 0,2-4-16 0,2 1 0 0,0-7-160 15,2-4 192-15,-2-7-192 0,1-3 192 0,1-3-192 0,2-6 0 16,1-6 0-16,-1-9 128 0,0 0-128 15,0 0-224-15,14-5 48 0,1-7 16 16,2 0-2016-16,1-14-416 0,1-6-80 0</inkml:trace>
  <inkml:trace contextRef="#ctx0" brushRef="#br1" timeOffset="70134.4">20658 18190 19343 0,'0'0'1728'0,"0"0"-1392"0,-10-2-336 0,3-1 0 15,-2-4 592-15,9 7 48 0,0 0 16 0,0 0 0 16,-8-5 784-16,8 5 160 0,0 0 16 0,0 0 16 15,9-6-512-15,6-3-96 0,5 0-32 0,5 0 0 16,6 4-48-16,6 1-16 0,6-5 0 0,6 3 0 16,3-4-96-16,4 2-32 0,2-2 0 0,3 2 0 15,0-2-144-15,2 4-16 0,-2 1-16 0,1 0 0 16,-4 1-304-16,-2 0-64 0,-2 0-16 0,-7 2 0 16,-8 2-240-16,-7 1 144 0,-8 0-144 0,-7 2 128 15,-7-2-272-15,-10-1-64 0,2 15-16 0,-8 2 0 16,-7 3-2464-16,-10 3-480 15</inkml:trace>
  <inkml:trace contextRef="#ctx0" brushRef="#br1" timeOffset="70295.78">20885 18651 24879 0,'0'0'2208'0,"17"-4"-1760"16,4-2-448-16,4 2 0 0,4 2 2656 0,6-2 448 15,3 0 96-15,9 0 0 0,5-1-1728 0,4-1-368 16,2-2-64-16,2 4-16 0,0 3-576 0,-2-3-112 15,0-2-16-15,-6 3-16 0,-8 2-304 0,-2 1-144 0,-4 0 16 16,-5 1-18080-16</inkml:trace>
  <inkml:trace contextRef="#ctx0" brushRef="#br2" timeOffset="80574.7">3306 9920 4607 0,'0'0'400'0,"0"0"-400"0,0 0 0 0,0 0 0 16,0 0 896-16,0 0 112 0,0 0 16 0,-5-1 0 15,0 0-64-15,5 1-16 0,0 0 0 0,0 0 0 16,0 0-80-16,0 0-16 0,0 0 0 0,0 0 0 16,0 0-32-16,0 0-16 0,0 0 0 0,0 0 0 15,0 0-48-15,0 0-16 0,-5-2 0 0,5 2 0 16,0 0-240-16,0 0-48 0,0 0-16 0,0 0 0 0,0 0-192 15,0 0-48-15,0 0 0 0,0 0 0 0,0 0-48 0,0 0-16 16,0 0 0-16,0 0 0 0,0 0-128 0,0 0 0 16,0 0 0-16,0 0 0 0,0 0-336 0,0 0 0 15,0 0 0-15,0 0 0 0</inkml:trace>
  <inkml:trace contextRef="#ctx0" brushRef="#br2" timeOffset="82167.13">17414 9853 16575 0,'0'0'1472'0,"3"-9"-1168"16,-3 9-304-16,0 0 0 0,4-7 864 0,-4 7 112 15,0 0 32-15,0 0 0 0,0 0-608 0,10-2-112 16,-10 2-32-16,0 0 0 0,0 0-256 0,10 5 0 15,-10-5 0-15,6 11 0 16,-6-11-560-16,4 13-112 0,-1 0-32 0,-3-2-7952 0</inkml:trace>
  <inkml:trace contextRef="#ctx0" brushRef="#br2" timeOffset="82325.39">17479 10165 16575 0,'0'0'1472'0,"0"0"-1168"0,0 0-304 0,0 0 0 16,0 0 928-16,0 0 128 0,0 0 32 0,4 14 0 16,0-1-768-16,0-3-160 0,-1 2-32 0,1-3 0 15,0 1-320-15,-1-1-80 0,-2 0-16 0</inkml:trace>
  <inkml:trace contextRef="#ctx0" brushRef="#br2" timeOffset="82454.36">17472 10413 9215 0,'0'0'816'0,"0"0"-656"0,-2 7-160 0,2-7 0 0,0 0 1856 16,0 0 320-16,2 11 80 0,-2 2 16 0,-2-4-1488 0,2-9-288 0,0 0-64 0,2 12-16 0,-2 1-416 15,0-3 128-15,0-10-128 0,2 13-5568 16,-2 0-1152-16</inkml:trace>
  <inkml:trace contextRef="#ctx0" brushRef="#br2" timeOffset="82588.39">17384 10826 15663 0,'0'0'1392'0,"0"0"-1120"16,0 0-272-16,0 0 0 0,0 0 288 0,-6 13 0 15,6-13 0-15,-6 10 0 0,4 0-288 0,-1 4 0 16,3-1 128-16,-1-1-5072 16,1-12-1024-16</inkml:trace>
  <inkml:trace contextRef="#ctx0" brushRef="#br2" timeOffset="82718.64">17372 11121 13183 0,'0'0'576'0,"0"0"128"0,0 0-560 0,0 0-144 0,0 0 0 0,0 0 0 16,0 0 0-16,0 0-192 0</inkml:trace>
  <inkml:trace contextRef="#ctx0" brushRef="#br2" timeOffset="82846.6">17384 11137 12959 0,'0'0'576'0,"0"0"112"16,0 0-560-16,0 0-128 0,0 0 0 0,0 0 0 0,0 0-160 0</inkml:trace>
  <inkml:trace contextRef="#ctx0" brushRef="#br2" timeOffset="83124.97">17488 10026 19343 0,'-1'-16'1728'0,"1"1"-1392"0,0-1-336 0,0-1 0 16,0-1 144-16,0 2-144 0,-1 0 192 0,-1 5-192 16,0 2 0-16,-1-1 0 0,-2 1 0 0,5 9 0 15,0 0-320 1,-5-8-128-16,5 8-32 0</inkml:trace>
  <inkml:trace contextRef="#ctx0" brushRef="#br2" timeOffset="83314.59">17395 10553 6447 0,'2'20'576'0,"0"-6"-576"16,1 2 0-16,-2-2 0 0,2 0 1840 0,-3 1 256 15,0 3 48-15,0 1 16 0,-3 1-1120 0,2 2-208 16,-2 1-64-16,1-3 0 0,-2-2-576 0,1-1-192 16,1-3 0-16,-1 0 0 0,2 2 0 0,-2 0 0 15,0 2 0-15</inkml:trace>
  <inkml:trace contextRef="#ctx0" brushRef="#br2" timeOffset="83441.08">17272 11157 20271 0,'0'0'1792'0,"0"0"-1424"0,0 0-368 0,0 0 0 16,0 0 1056-16,0 0 144 0,0 0 16 0,0 0 16 31,13 9-1584-31,2 2-320 0</inkml:trace>
  <inkml:trace contextRef="#ctx0" brushRef="#br2" timeOffset="86794.52">3460 9821 5519 0,'0'0'496'0,"0"0"-496"0,0 0 0 0,0 0 0 16,0 0 1152-16,0 0 144 15,3 6 32-15,-3-6 0 0,0 9-560 0,0-9-128 0,-3 7 0 0,0 1-16 16,0-1-224-16,-1-1-32 0,-1 1-16 0,0-2 0 15,0-2-160-15,-2 1-48 0,1 1 0 0,0-1 0 16,-2 0 0-16,2 0 0 0,-2 1 0 0,0-1 0 16,2-2 352-16,0 2 64 0,-1 0 16 0,1 1 0 15,1 0 0-15,0-1 0 0,0 0 0 0,5-4 0 0,-4 7-64 16,4-7-16-16,-3 7 0 0,3-7 0 16,0 0-32-16,0 0 0 0,0 0 0 0,-1 6 0 0,1-6 48 0,0 0 16 15,0 0 0-15,1 8 0 0,-1-8 64 0,0 0 16 16,0 0 0-16,0 0 0 0,5 5-64 0,-5-5-16 15,0 0 0-15,0 0 0 0,0 0-80 0,0 0 0 16,9-4-16-16,-4 0 0 0,0-5-96 0,0 3-16 16,1-4 0-16,0 2 0 0,0-6 128 0,1 0 0 15,-2 1 16-15,0-2 0 0,1-1 80 0,1-2 16 16,-1-1 0-16,0-2 0 0,1 0-64 0,0-1-16 16,1-1 0-16,-1 2 0 0,1-4-96 0,1 5 0 15,0-3-16-15,0 2 0 0,0-6-160 0,1 3-16 16,-1 1-16-16,1-2 0 0,1 2-176 0,0-4 128 0,-1 0-128 0,0-1 128 15,0 2-128-15,0-5 0 16,-1 2 144-16,4-4-144 0,0-3 128 0,-1 3-128 0,0-1 160 16,-1 1-160-16,-1 0 208 0,-1-2-48 15,-1 0-16-15,-1-1 0 0,0 1-16 0,0-1 0 0,-3-2 0 0,1 2 0 16,-1 1-128-16,1 0 160 16,-4 0-160-16,2 1 160 0,0-2-160 0,-1 3 192 15,2 1-192-15,-2-1 192 0,1 0-192 0,1 0 128 0,0 2-128 16,-1 1 128-16,1-2-128 0,0 2 0 0,0 2 0 0,1-3 0 15,-1 5 0-15,-2-4 0 0,3 1 0 0,0 4 0 16,1-2 0-16,-1 0 0 0,-3-3 0 0,1 3 0 16,-1 0 0-16,1 3 0 0,-2-4 128 15,0 3-128-15,1-1 0 0,-2 4 0 0,0 0 0 0,0 2 0 16,-2-3 0-16,2 0 128 0,0 2-128 0,-1 1 0 16,0 1 0-16,0 1 0 0,1 0 128 0,-2 2-128 15,0-1 0-15,0 1 0 0,2-2 0 0,-1 3 0 0,-1 0 0 0,-1 1 0 16,1-2 0-16,0 0 128 0,1-3-128 15,0 2 0-15,-2-1 0 0,2 2 0 0,1-1 0 0,-3 0 0 16,-2-2 0-16,4 1 0 0,0 1 0 0,0 2 0 16,-2-2 0-16,0 5 0 0,0-1 0 15,0-1 0-15,-1 1 0 0,0 2 0 0,-1-3 0 16,2 1 0-16,0 3 0 0,-2-3 0 0,0 1 0 0,1 1 0 16,1-1 0-16,-2 2 0 0,-1-1 0 0,1-1 0 15,0 2 0-15,0-2 0 0,0-1 0 0,0 2 0 16,-3-2 0-16,2-1 0 0,-2 0 0 0,0 3 0 15,-1-2 0-15,1 0 0 0,-1 3 0 0,1-4 0 16,0 2 0-16,-2 1 0 0,0 0 0 0,0 1 0 16,-2 1 0-16,1-1 0 0,0 1 0 0,-1-1 0 0,1 3 0 0,-1-2 0 15,0 0 0-15,-1 3 0 16,0-3 0-16,0 4 0 0,2-2 0 0,0 0 0 0,-2 2 0 0,1-3 0 16,0 2 0-16,-2 1 0 15,0-3 0-15,1 3 0 0,-2-1 0 0,1 0 0 0,-1 1 0 16,-1 1 0-16,2-3 0 0,0 4 0 0,0-1 0 15,-1 1 0-15,-1-1 0 0,-1 1 0 0,-1 1 0 16,0 1 0-16,-2 0 0 0,2-2 0 0,-2 1 0 0,0-1 0 16,-1-2 0-16,2 1 0 0,-4 0 0 15,2 2 0-15,0-2 0 0,1-1 0 0,1 1 0 0,1 0 0 16,0 3 0-16,2-1 0 0,-1-1 0 0,2 2 0 16,0-3 0-16,1 3 0 0,1-1 0 0,0 0 0 0,-1 2 0 0,3 0 0 15,-2 1 0-15,1 2 0 0,-1-1 0 16,0 2 0-16,-1 0 0 0,1 0 0 15,-1 1-128-15,3 2 128 0,-3-2 0 0,0 2 0 16,0-1 0-16,0-2 0 0,-1 1 0 0,0 1 0 0,-1-1 0 16,2 1 0-16,0-3 0 0,0 2 0 0,0-1 0 0,-1-1 0 15,-3 1 0-15,3 2 0 0,0 0 0 0,1-2 0 16,-1 4 0-16,-1-2 0 0,0 2 0 0,-1 2 0 16,-3 3 0-16,1-3 0 0,-1 2 0 0,-1 2 0 15,2 4 0-15,-1-1 0 0,0-3 0 0,-1 1 0 16,1 2 0-16,1 0 0 0,1 1 0 0,1 1 0 15,-2 0 0-15,2-1 0 0,0-1 0 0,2-1 0 16,0 2 0-16,1 1 0 0,-3 5 0 0,2-2 0 0,0-2 0 16,-1 0 0-16,1 1 0 0,1 0 0 0,0 1 0 15,0-2 0-15,0-1 0 0,0 2 0 16,-1-2 0-16,2 2 0 0,0 4 0 0,1-4 0 16,-1-1 0-16,0 0 128 0,1 0-128 0,-1 0 0 15,4 1 144-15,-1 0-144 0,0-1 0 0,-2 1 128 0,2-1-128 0,0 1 0 16,1-1 0-16,-1-1 0 0,0 0 0 15,-1-1 128-15,1-2-128 0,0 3 0 16,-1-1 128-16,-1 4-128 0,2-2 0 0,0 0 0 0,0-2 0 0,-2 1 128 16,1 0-128-16,-1 3 0 0,1-2 0 0,-2 3 0 15,3-2 0-15,0-1 0 0,0 3 0 16,0 1 0-16,-1-2 0 0,1-2 0 0,1 0 0 0,0 2 128 16,2 2-128-16,-1-4 0 0,-2 1 0 0,1-2 0 15,0 1 0-15,2 2 0 0,-2 0 0 0,1 0 0 0,2-2 0 16,1 2 0-16,0 0 0 0,-1 3 128 0,1-1-128 0,2 3 0 15,-5-3 0-15,3 3 0 0,0-1 0 0,0 4 0 16,0-4 0-16,-2 5 0 0,2-3 0 0,0 1 0 16,0 0 0-16,1-3 0 0,0 3 128 0,1-4-128 15,-3 3 128-15,3-2-128 0,-1 2 0 16,1-2 0-16,0 4 0 0,1-2 128 0,1 1-128 0,1 1 0 16,0-3-128-16,0 2 128 0,0-3 0 0,1 3 0 15,1-2 0-15,0 1 0 0,1 2 0 0,-2-2 0 16,3 3 0-16,-2-1 0 0,1 2 0 15,-1 1 0-15,-2 0 0 0,2 1 0 0,-1 1 0 0,1 0 0 16,0 1 0-16,-2 13 0 0,0-8 0 0,0 1 0 16,0-4 0-16,2 0 0 0,-1-2 0 0,2-3 0 15,-2 1 0-15,2-1 0 0,-1 2 0 0,1-1 0 16,-2 0 0-16,0 2 0 0,3-2 0 0,-2 0 0 0,0 1 0 0,1 2 128 16,-1-2-128-16,1 2 0 0,-1 0 0 0,1 0 0 15,-1 2 0-15,1 3 0 0,-2 0 0 0,2 0 0 16,-1 4 0-16,1 1 0 0,-3 1 0 15,1 2 128-15,2-6-128 0,-2 3 0 0,0 0 0 0,-1-2 0 16,0 2 0-16,1-4 0 0,-1 3 0 0,0-3 0 16,0 1 144-16,3 0-144 0,-1 3 192 0,1-17-192 15,0 5 176-15,0 1-176 0,2 2 160 16,1 3-160-16,-1-4 128 0,1 1-128 0,0-1 0 0,2 2 144 16,-2 2-144-16,1 0 0 0,-1-2 0 0,2 1 0 15,1 4 0-15,-3-3 128 0,0-2-128 0,2 1 0 16,1 0 0-16,-2 0 0 0,0-5 128 0,-1 1-128 15,-1-1 0-15,0 1 0 0,-1-3 0 0,0-1 0 16,-2-2 0-16,4 3 0 0,-4-2 0 0,-1-2 128 0,-1 3-128 0,0 1 0 16,0-3 0-16,0 1 0 0,0-2 0 0,0-2 0 15,0 1 128-15,0 0-128 0,-3-3 0 0,1 1 0 16,4 0 0-16,-1-2 0 0,1 2 0 0,1-4 0 16,-1 0 0-16,1 0 0 0,1 1 0 0,-2-2 0 15,2-1 0-15,0 1 0 0,0-2 0 0,0 0 0 16,-1-1 0-16,1 0 0 0,-1-2 0 0,1 2 0 15,-3-1 0-15,3-2 0 0,-2 2 0 0,2-4 0 16,0 0 0-16,0 0 0 0,-4 1 0 0,5-1 0 16,0-3 0-16,-1 2 0 0,-1-3 0 15,5 2 0-15,0 0 0 0,-1-1 0 0,1 2 0 0,2-5 0 16,-1 2 0-16,2-3 0 0,2 1 0 0,0 0 0 16,2-1-144-16,0 1 144 0,1-2 0 0,0-1 0 15,-1 2 0-15,3 1 0 0,1-3 0 0,0-1 0 16,-1 4 0-16,1-3 0 0,0-1 0 0,0 1 0 15,0 1 0-15,2 0 0 0,0-3 0 0,2-1 0 16,-1 0 0-16,-2-1 0 0,-2-1 0 0,1 0 0 16,0-3 0-16,0-1 0 0,2-3 0 0,-1 2 0 0,1-4 0 0,1-1 0 15,0 1 0-15,-1-2 0 0,2-1 0 16,-2 1 0-16,0-2 0 0,1 3 0 16,-3 0 128-16,1-2-128 0,0 1 0 0,2 2 0 0,-3-1 0 0,2 1 0 15,0-2 0-15,-1-1 0 0,-2 5 0 0,0-5 0 16,2 0 0-16,2 2 0 0,-7-3 0 0,2-3 0 15,-2 2 0-15,3-2 0 0,0 0 0 0,1-1 0 0,0 0 0 16,-1 1 0-16,2 1 0 0,0-1 0 0,-1 2 0 16,-1 0 0-16,1 1 0 0,1-1 0 0,0-2 0 15,-1 2 0-15,-2 0 0 0,2 1 0 0,-1-2 0 16,1-1 128-16,0-1-128 0,0 0 0 0,1 2 0 0,-1-2 0 16,-2-1 0-16,1 0 0 0,-1 1 0 0,-2 0 128 15,-1 0-128-15,0 0 0 0,1-1 0 0,-2 0 0 16,0 0 128-16,-1-1-128 0,1 1 0 0,0 0 128 15,-1-2-128-15,2 1 0 0,0 0 0 0,0-2 128 16,2-2-128-16,-2 1 0 0,1 0 0 0,1-2 0 16,2 1 0-16,-3 2 0 0,1-2 0 15,-1 2 128-15,0 1-128 0,-1 0 0 0,0 2 0 16,-1-1 0-16,0-3 128 0,-1 3-128 0,2-1 0 16,0 0 0-16,-1 0 128 0,0 0-128 0,-2-3 0 0,2 1 0 0,-2 1 0 0,3-3 0 15,3 1 128-15,-2-1-128 16,0-1 0-16,1 3 0 0,-1 0 0 0,-1-1 128 0,-1 1-128 15,1 0 0-15,-1 0 0 0,0 3 0 0,-3 0 0 0,2-1 0 16,-2 2 128-16,1-2-128 0,1-2 0 0,-2 2 144 16,-5 1-144-16,4 0 160 0,-1 1-160 0,-1-2 160 15,1 1-160-15,0 1 0 0,-1 1 0 0,0 2 0 16,0-2 0-16,1 1 0 0,-2 1 144 0,0-1-144 16,1 2 128-16,-1-2-128 0,-1 3 128 0,0 2-128 15,0-2 0-15,1 0 144 0,-3 1-144 0,1 3 0 16,-1-2 160-16,-1 5-160 0,1-5 128 0,-1 5-128 0,2-1 0 15,-1 3 128-15,-1 1-128 0,-2 4 0 16,4-6 128-16,-4 6-128 0,0 0 128 0,0 0-128 0,1-7 128 0,-1 7-128 16,0 0 128-16,0 0-128 15,0 0 0-15,0 0 128 0,0 0-128 0,0 0 0 0,0 0 0 0,0 0 0 16,0 0 0-16,0 0 0 0,0 0 0 0,0 0 0 16,0 0 0-16,0 0 0 0,0 0 0 0,0 0 0 15,0 0 0-15,0 0 0 0,0 0 0 0,0 0 0 16,0 0 0-16,0 0 0 15,0 0-544-15,0 0 16 0,-4 8 0 0,4-8 0 16,-5 13-2560-16,2 1-512 16</inkml:trace>
  <inkml:trace contextRef="#ctx0" brushRef="#br2" timeOffset="89876.97">3443 9660 2751 0,'0'0'128'0,"0"0"16"0,0 0-144 0,0 0 0 0,0 0 0 0,0 0 0 15,0 0 3040-15,0 0 576 0,-6 1 112 0,6-1 32 16,0 0-2688-16,0 0-544 0,0 0-96 0,0 0-32 16,0 0-144-16,0 0-16 0,0 0-16 0,-1 5 0 0,1 3 192 0,0-3 32 15,0-5 16-15,-1 7 0 0,-1 1 208 0,2-8 32 16,-2 5 16-16,-1 1 0 0,-1 2-48 0,2-3-16 16,-1 4 0-16,1-3 0 0,-2-1-288 0,3 4-64 15,-2-2-16-15,1 1 0 0,-1-1-144 0,2 0-16 16,0 2-128-16,1-2 192 0,0-7-192 0,2 9 0 15,-2-9 0-15,3 6 0 0,-3 4 144 0,1-5-144 16,-1-5 128-16,0 0-128 0,0 8 160 0,-1 1-160 16,1-3 192-16,-4 3-192 0,0-4 192 0,-1 1-192 15,0 3 192-15,-3-1-192 0,1 1 256 0,-1-3-64 16,2 4-16-16,-1-2 0 0,2 1 16 0,0-3 16 16,1 1 0-16,2 0 0 0,0-2-208 0,0 3 176 15,2-8-176-15,-1 8 160 0,1-2-160 0,0-6 0 16,0 9 0-16,1-3 0 0,-1-6 0 0,0 9 0 15,0-3 144-15,0 2-144 0,-1 2 192 0,-1-1-48 16,1 0 0-16,0-1 0 0,0 2 48 0,-1-3 16 0,0 4 0 16,0-5 0-16,2 3 16 0,0-4 0 15,-1 1 0-15,1-6 0 0,0 0 128 0,1 9 32 16,-1-9 0-16,0 0 0 0,0 0-32 0,0 0 0 0,0 0 0 0,0 0 0 16,0 0-32-16,8 4 0 0,0-3 0 0,1-2 0 15,-1-3 0-15,3-1 0 0,-1-4 0 16,0 0 0-16,0-3-64 0,2-1-32 0,-2-1 0 15,1-1 0-15,1-2-16 0,-2-2 0 0,0-3 0 0,-1 1 0 16,4 1-16-16,-2-1-16 0,0-2 0 16,1-1 0-16,-1 0-176 0,2 1 192 0,-1-4-192 0,0 2 192 0,1-4-192 15,1 2 0-15,-1-2 0 0,-1 2 128 16,1-1-128-16,0 2 0 0,-2-2 0 0,1-2 128 0,-2 4-128 16,-1-2 0-16,0 1 0 0,-2-2 128 0,1 1-128 0,-2 1 128 15,1 3-128-15,0-3 128 0,-3 1-128 16,2-2 128-16,2 3-128 0,-3-1 128 0,0 0-128 0,0 0 0 15,2 1 144-15,-1 3-144 0,-1-3 0 0,-1 3 0 16,0-1 0-16,-1-1 128 16,1 1-128-16,0 1 0 0,-1 2 0 0,2-2 0 0,0-1 0 0,-1 3 0 15,-3 0 0-15,1-1 0 0,2 2 0 16,0-1 0-16,-1-3 0 0,-2 3 0 0,1-1 0 16,0 1 0-16,2 1 0 0,-2-3 0 0,1-3 0 15,-1 2 0-15,2 1 0 0,-1-3 0 0,0 1 0 0,0 0 0 16,-1 1 0-16,0 1 0 0,-1-1 0 0,-1 3 0 15,0-4 0-15,0 2 0 0,0 1 0 0,0 0 0 16,0 0 0-16,0-1 0 0,-1 0 0 0,1 2 0 16,-2-2 0-16,4 2 0 0,-2-2 0 0,0 0 0 15,-2 0 0-15,1 2 0 0,0-4 0 0,0 1 0 0,-1 2 0 0,1 2 0 16,-1-1 0-16,0-2 0 0,1 2 0 16,-2 0 0-16,1 3 0 0,-1-1 0 15,1 0 0-15,1 1 0 0,-3-4 0 0,1 2 0 0,2-1 0 0,-2 1 0 16,1 0 0-16,-1 1 0 0,2 0 0 15,-2-2 0-15,0 1 0 0,-1 1 0 0,1 0 0 0,-1 0 0 16,1 1 0-16,-2 0 0 0,-1-1 0 0,1 1 128 16,0-3-128-16,-1 3 0 0,-2 0 0 0,2-1 0 15,1-1 0-15,-3 0 0 0,-1-1 0 0,0 0 0 16,1-1 0-16,-1 2 0 0,0 0 0 0,-1-1 0 0,-1-2 0 16,0 3 0-16,-2-1 0 0,1-1 0 0,0 0 0 0,1 2 0 15,-1 1 0-15,1 0 0 0,-1-1 0 0,0 3 128 16,-1-1-128-16,0 2 0 0,1-2 0 0,0 1 0 15,1-1 0-15,-1 1 0 0,1 0 0 16,1 4 0-16,-1 0 0 0,3-2 0 0,-3 2 0 0,1-2 0 16,1 1 0-16,0-1 0 0,-2-3 0 0,1 1 0 15,0-1 0-15,-1 1 0 0,1 1 0 0,0 1 0 16,-3-2 0-16,-1 1 0 0,0-1 0 16,-1 0 0-16,0 1 0 0,0 0 0 0,-3 0 0 0,1 1 0 15,2 0 0-15,-4 1 0 0,-4 1 0 0,0 0 0 16,2 0 0-16,-2 3 0 0,-1-2 0 0,-2 3 0 0,1-2 0 15,-1 4-128-15,1-3 128 0,0 3 0 16,-1 0 0-16,3 0 0 0,-1 1 0 0,1 2 0 16,-1 0 0-16,2-2 0 0,2-1 0 0,-2 4 0 15,1 1 0-15,-1-1 0 0,1 1 0 0,-1 1 0 16,-2 0 0-16,1 1 0 0,-1 1 0 0,-2-1 0 16,1 1 0-16,0 2-128 0,-3 1 128 0,2 0 0 0,1 1 0 15,-1 1 0-15,2 0 0 0,0-2 0 0,1 2 0 0,2 0 0 16,-5 0 0-16,3 2-128 0,2-1 128 15,2 1 0-15,-3-2 0 0,2 3 0 0,1-1 0 0,0 3 0 0,-1 0 0 16,1 0 0-16,-1 2 0 0,0 1-128 16,-2 2 128-16,2 0 0 0,-2 1 0 0,1 0 0 15,-1 0 0-15,2 0 0 0,-1 2 0 0,1 3 0 0,1 2 0 16,1-1 0-16,2 3 0 0,-1-1-128 0,0 2 128 16,4-3 0-16,-1 3 0 0,0-3 0 0,1 5 0 0,0-5 0 15,2 3 0-15,-2-1 0 0,-1 2 0 0,1-2 0 16,1 1 0-16,-1-1 0 15,0 3 0-15,0 3 0 0,-1-1 0 0,-5 12 0 0,3 1 0 0,1-6 0 16,-2-2 0-16,3-2 0 0,1 0 0 0,1 0 0 16,-2 1 0-16,1-1 0 0,0 1 0 0,1 1 0 15,-2 0 0-15,1 0 0 0,-1 1 0 0,0 2 0 16,1 6 0-16,-1-4 0 0,3 1 0 0,1-2 0 16,-2 1 0-16,3 0 0 0,0-3 0 0,0-1 0 0,3 1 0 15,1-1 0-15,-1 1 0 0,1 3 0 16,-2-3 0-16,1 1 0 0,2-2 0 0,0 0 0 0,-1 2 0 15,0-2 0-15,0 0 0 0,0-1 0 0,0 2 0 16,1 0 0-16,0 3 0 0,2-2 0 0,-2-2 0 0,3 4 0 16,-1 1 0-16,2-1 0 0,0 3 0 0,3-3 0 15,-1 1 0-15,2 1-128 16,0-2 128-16,0 4 0 0,-2 0 0 0,2 1 0 0,0 1 0 16,0-1-128-16,1 0 128 0,-1 3 0 0,0-3 0 0,-1 0 0 15,0 1 0-15,3-2 0 0,-3 1 0 0,1-1 0 16,1 2 0-16,0 1 0 0,0 1 0 0,1-3 0 15,-1 3 0-15,0-2 0 0,0-2 0 0,2 2-128 16,0 3 128-16,1 1 0 0,0 1 0 0,-1 2 0 16,-2 1 0-16,0 4 0 0,1-2-144 0,1 2 144 0,-2 5-272 15,3-3 16-15,0 4 0 0,-3-2 0 0,-2 2 64 0,1 1 0 16,0-2 16-16,1 2 0 0,1-1 176 0,1-6-160 16,-2 0 160-16,-1-6-160 0,0-4 160 0,-1 1 0 15,-1-2 0-15,0 2 0 0,2-2 0 0,0-4 0 16,-3 4 0-16,2-6 0 0,-2 1 0 15,3 0 0-15,-2-1 0 0,3-1 0 0,0 0 0 0,1 0 0 16,-3-2 0-16,1-2 0 0,0 2 0 0,1-1 0 16,1 2 0-16,1-2 0 0,0 3 0 0,0 0 0 15,-2-4 0-15,-1-1 0 0,-2-1 0 0,1-2 0 16,-2-2 0-16,0 2 0 0,-1-3 0 0,2 0 0 16,-1 0 0-16,0-2 0 0,-1 2 0 0,1-2 0 15,2-1 0-15,-1 1 0 0,2-3 0 0,0 0 0 0,0-3 0 16,0-1 0-16,2-2 0 0,0-1 0 0,-2-4 0 0,4-1 0 15,-1-1 0-15,1-4 0 0,0 1 0 0,2-5 0 16,0-1 0-16,0 1 0 0,-10-5 0 0,14 4 0 16,-14-4 0-16,14 3 0 0,0-3 0 0,-2 0 0 15,2 0 0-15,-2 0 128 0,1 0-128 0,1 0 0 16,-1 0 0-16,1 0 0 0,0 0 0 0,1 0 0 16,0 0 0-16,2 1 0 0,-1-1 0 0,5-1 128 15,0 1-128-15,2-2 0 0,1 4 0 16,-1-4 0-16,2-2 0 0,1-1 0 0,-1 2 0 15,-1-1 0-15,4-3 0 0,-2-2 128 0,3 3-128 0,0-3 0 16,4 3 0-16,-3-4 0 0,3 1 0 0,1-1 128 16,4 2-128-16,-1-3 0 0,0-2 0 0,1 0 0 15,1-2 0-15,0-2 144 0,-5 1-144 0,-1-2 0 0,-1-1 0 0,-1 0 0 16,1 1 0-16,1 0 0 0,2 1 144 0,0 0-144 16,-4 0 0-16,2 0 144 0,0 0-144 0,1 3 192 15,2 0-192-15,1-2 192 0,1-3-192 0,-1-2 0 16,-2 1 144-16,1-3-144 0,-1-2 128 0,2-6-128 15,3-2 128-15,-1-4-128 16,-1-3 0-16,3-7 144 0,2-6-144 0,2-4 0 0,0-4 304 16,-1-6-48-16,-5-6-16 0,-1 1 0 0,-1 1 80 0,-4 3 32 15,-1 4 0-15,-2 6 0 0,-3 6 272 0,-5 9 48 16,-3 6 16-16,-3 5 0 0,-3 4-192 0,-3 4-48 16,-2 5 0-16,-2 4 0 0,-1 2-304 0,-1 4-144 15,-2-2 128-15,-3 5-128 16,1 6-1776-16,0 0-432 0,0 0-96 0</inkml:trace>
  <inkml:trace contextRef="#ctx0" brushRef="#br2" timeOffset="90677.96">17580 9684 16927 0,'0'0'752'0,"0"0"144"0,-3-8-704 0,3 8-192 15,0 0 0-15,0 0 0 0,0 0 704 0,0 0 128 16,0 0 0-16,-9 6 16 0,-1 3-672 0,0 0-176 15,1 4 0-15,1-2 0 0,1 2 0 0,0 1 0 0,2 3 0 0,-1-2 128 32,1-2-1376-32,0 2-288 0</inkml:trace>
  <inkml:trace contextRef="#ctx0" brushRef="#br2" timeOffset="90830.1">17388 10423 4607 0,'-7'9'400'0,"1"4"-400"0,-2-3 0 0,3 2 0 16,-1 0 2688-16,0 0 448 0,0 3 80 0,1 3 32 15,2 1-2304-15,0-1-464 0,-1-2-96 0,0 3-5424 16,1 0-1088-16</inkml:trace>
  <inkml:trace contextRef="#ctx0" brushRef="#br2" timeOffset="90987.35">17248 11070 23039 0,'0'0'1024'0,"0"0"192"15,-8-10-960-15,2 5-256 0,0 3 0 0,6 2 0 0,-8 5 464 0,3 2 48 16,5-7 16-16,-5 14 0 0,1 2-528 0,1-1-224 16,1 1 16-16,-1 0-7056 15,1 0-1408-15</inkml:trace>
  <inkml:trace contextRef="#ctx0" brushRef="#br2" timeOffset="91177.96">17103 11391 13823 0,'0'0'1216'0,"0"0"-960"0,0 0-256 0,0 0 0 15,0 0 1696-15,0 0 288 0,0 0 64 0,0 0 16 16,0 0-1248-16,0 0-256 0,0 0-48 0,5 10-16 16,-1 3-304-16,-2-2-64 0,1 0-128 0,1 3 192 15,0 0-368-15,-1-3-80 0,-3-11 0 16,3 11-16-1,-3-11-288-15,2 13-48 0,-2-13-16 0,4 10 0 0,-4-10 192 0,0 0 48 0,4 10 0 16,-4-10 0 0,0 0-192-16,0 0-48 0,0 0 0 0,0 0 0 0</inkml:trace>
  <inkml:trace contextRef="#ctx0" brushRef="#br2" timeOffset="92979.08">3314 10073 8175 0,'0'0'352'0,"1"-7"96"0,-1 7-448 0,6-9 0 16,0 2 0-16,-1-5 0 0,1 0 448 0,2-1 16 16,0-2 0-16,4-3 0 0,-1-5-128 0,3 0-16 15,2 0-16-15,1-4 0 0,-1 1-176 0,1-6-128 16,3-4 144-16,11-14-144 16,0 4-240-16,1-1-144 0,-3-3-16 0</inkml:trace>
  <inkml:trace contextRef="#ctx0" brushRef="#br2" timeOffset="93311.98">3829 8756 5519 0,'0'-26'496'0,"0"-8"-496"16,0-3 0-16,0-3 0 0,-2-4 1712 0,1 2 240 16,0-3 48-16,0 1 16 0,1-1-1360 0,0-1-272 15,0-1-48-15,0 2-16 0,0-2-320 0,-2 0 0 16,0-1 0-16,-2 0 0 0,1 1 0 0,0 1-128 0,-1-4 0 16,-1 3 0-16,0 2-64 0,-1-2 0 0,1 2 0 0,-1-1 0 15,-3 4 192-15,-1-1-128 0,-1 2 128 0,-3 3-128 16,-2 0 0-16,-3-1 0 0,-2-3 0 0,-1 2 0 15,-3 4 320-15,0 0 64 0,-1 2 0 0,0 2 16 16,1 3 240-16,-1-2 64 0,2 4 0 0,1 3 0 16,1 3-416-16,-1 2-160 0,0 0 128 0,0 2-128 0,0 0 0 0,-1 5-192 15,0 0 0-15,0 1 16 0,-1-3-144 0,-1 5-16 16,-2-1-16-16,-4 2 0 0,0-2 192 0,-1 2 160 16,-1 0-208-16,1 2 80 15,2 3 128-15,0 1 0 0,-1 0 0 0,0 2 0 16,0 2 0-16,2 1-160 0,-1 1 160 0,3 1-160 0,-4 4 160 0,2 0-192 15,-1 3 192-15,-3 2-192 0,0-2 192 0,-4 2-128 16,-2 0 128-16,2 3-128 0,3 5 128 0,-1 1 0 16,0 1 0-16,-13 10-5504 0</inkml:trace>
  <inkml:trace contextRef="#ctx0" brushRef="#br2" timeOffset="93966.98">2171 13311 2751 0,'0'0'256'0,"23"-4"-256"0,-1-4 0 0,0 1 0 16,0 2 592-16,2-2 80 16,0 0 16-16,2 3 0 0,-1-2-240 0,2 3-64 0,3 2 0 0,3 1 0 15,2 1 336-15,-2 3 64 0,1 3 16 0,-1-4 0 16,-2 1-400-16,0 0-80 0,0 1 0 0,-1-2-16 15,2-3-304-15,1-4 0 0,0-4 128 0,3-1-128 16,0-6 272-16,0-1 0 0,3-3 0 0,2-3 0 16,5-6 144-16,-3-3 32 0,-4-2 0 0,-1-2 0 15,-3-3 384-15,0 1 96 0,-2 0 16 0,2-2 0 16,1-1-224-16,-2-1-32 0,2-2-16 0,1 1 0 16,0-3-416-16,3-1-64 0,1-5-32 0,-2-2 0 15,-2-3 0-15,-3 0 0 0,-2 0 0 0,1-3 0 16,-1 2 672-16,0 1 144 0,-3 2 32 0,0 1 0 15,-1 3 128-15,-1 4 16 0,-5 0 16 0,-1 5 0 0,0 5-304 16,-2 2-64-16,-2 1-16 0,0 8 0 0,-4 0-416 16,-2 4-96-16,-1 2-16 0,-2 5 0 15,-1 1-256-15,1 5 0 0,1-1 0 0,-3 4 0 16,-6 5-1904-16,9-4-272 0</inkml:trace>
  <inkml:trace contextRef="#ctx0" brushRef="#br2" timeOffset="94710.1">16746 11844 11167 0,'0'0'496'0,"0"0"96"0,11-7-464 0,2-1-128 0,1 3 0 0,0 1 0 0,1-2 0 16,0 0 0-16,2 1 0 0</inkml:trace>
  <inkml:trace contextRef="#ctx0" brushRef="#br2" timeOffset="95034.8">17789 9701 9503 0,'0'0'416'0,"0"0"96"0,0 0-512 0,2-7 0 0,-2 7 0 0,0 0 0 15,0 0 512-15,0 0 0 0,-3-10 0 0,3 10-5248 16</inkml:trace>
  <inkml:trace contextRef="#ctx0" brushRef="#br2" timeOffset="99154.85">3319 9760 7359 0,'0'0'656'0,"0"0"-528"15,-8 6-128-15,2-2 0 0,1 1 1744 0,0 2 320 0,0-2 64 0,0-2 16 16,0 3-992-16,1 1-192 16,4-7-32-16,-7 4-16 0,2 1-256 0,0 1-48 15,5-6-16-15,0 0 0 0,0 0 48 0,0 0 0 0,0 0 0 0,0 0 0 16,0 0 0-16,0 0 16 0,0 0 0 0,0 0 0 15,0 0-208-15,5-7-64 0,2 0 0 0,2-4 0 16,1-2-112-16,0-2-16 16,0-2-16-16,1 0 0 0,3-5 64 0,-2 0 16 0,1 1 0 15,-2-1 0-15,0 2 80 0,1-2 32 0,1-2 0 0,-4 0 0 16,-1 1-48-16,3-2-16 0,-3 2 0 0,1-5 0 16,0 0-48-16,0-3 0 0,0 1 0 0,1-2 0 15,0-3-192-15,1-2-128 0,-3-1 160 0,4 1-160 16,-2 0 144-16,2 0-144 0,-1-1 128 0,-1-2-128 15,-1 1 128-15,-1-3-128 0,-2 0 0 0,-1 1 128 0,3-2-128 0,-3 1 0 16,0 0 144-16,0-1-144 0,0 2 128 16,-1 0-128-16,-2-3 160 0,2 4-160 0,-1-6 144 15,-2 3-144-15,-1 2 128 0,-1-1-128 0,0 3 128 0,-1-1-128 16,-2 0 0-16,3 0 128 0,-1 3-128 0,-1 3 0 16,-1 1 144-16,0-1-144 0,-2-3 0 0,-2 1 0 15,1 2 0-15,-2 0 128 0,0 0-128 0,0 1 0 16,0 3 0-16,-1 1 0 0,-1-3 0 0,-2 0 0 15,4 0 0-15,-1 3 0 0,1-1 0 0,0 0 0 16,1 4 0-16,0-5 0 0,1 2 0 0,0-2 0 16,0 3 0-16,1 2 0 0,-2-3 0 0,1 2 0 15,-1-2 0-15,-1 2 128 0,-1 0-128 0,0 6 0 16,-2-6 0-16,1 3 0 0,-2 2 0 0,2 1 0 16,-3-2 0-16,-2 1 0 0,0 0 0 0,1 2 0 15,1 1 0-15,0 1 128 0,-2 2-128 0,2 0 0 16,-1 1 0-16,0 1 0 0,-2-1 0 0,0 1 0 0,-1-3 0 0,1 4 128 15,2 0-128-15,0 4 0 16,0-3 0-16,-1 4 0 0,1-4 0 0,0 3 0 16,0 0 0-16,2 2 0 0,0-3 0 0,0 2 0 0,1-2 0 0,0 3 0 15,2 0 0-15,0 2 0 0,0 0 0 16,-2-2 0-16,3 2 0 0,-1 3 0 0,0-2 0 0,0 0 0 16,-2 1 0-16,1 1 0 0,0-1 0 0,-2 3 0 15,-1 2 0-15,-1 0 0 0,-1-1 0 0,0 5 0 16,-2 0 0-16,0 2 0 0,-1 2 0 0,-1-1-128 15,-2 1 128-15,1 2 0 0,-2-1 0 0,1 1 0 0,2 2 0 16,-2-1 0-16,-2 1 0 0,1 3-128 0,0 0 128 16,0 4 0-16,-1-1 0 0,0 4 0 0,-1 2 0 0,-1 2 0 15,1-2 0-15,-1 3 0 0,0-2 0 16,-1 1 0-16,0 3 0 0,2-3 0 0,0 2 0 0,-1-1 0 16,3 1 0-16,-1-1 0 0,0-3 0 0,0 2 0 15,1 3 0-15,0-2 0 0,-4 2 0 0,2 3 0 16,1-1 0-16,0 3 0 0,-1 1 0 15,3-1 0-15,-1 1 0 0,-9 17-128 0,5-5 128 16,3-3 0-16,1 1 0 0,3-4 0 0,2-1 0 0,-1-1 0 16,-1 2 0-16,1 2 0 0,-1-4 0 0,3 3 0 15,-2-5 0-15,-2 0 0 0,3 3 0 0,1 0 0 16,3-3 0-16,0-1 0 0,0 0 0 0,1-1 0 16,2 0 0-16,2 1 0 0,1 2 0 0,3 0 0 0,-3-1 0 15,3 3 0-15,0 0 0 0,-1-1 0 0,-1 1 0 0,2 2 0 16,-1 1 0-16,0 2 0 0,1 0 0 15,-3 0 0-15,2 2 0 0,-1 3 0 0,0 0 0 16,-1 2 0-16,0-1 0 0,2 2 0 0,0-2 0 0,1 2 0 16,-1-2 0-16,4-3 0 0,1-4 0 0,1-1 0 15,0 0 0-15,2-1 0 0,1-3 0 0,-1 1 0 16,2 3 0-16,-1-4 0 0,2 5 0 0,0-3 0 16,-1 2 0-16,2-2 0 0,-1 4 0 0,-1-2 0 15,0 0 0-15,-2 1 0 0,3 5 0 0,-1 4 0 0,0 1 0 16,-1 2 0-16,-1 1 0 0,2-2 0 0,1 1 0 15,1 3 0-15,2-4 0 0,1-2 0 0,0-2 0 0,1 0 0 16,0-4 0-16,0-3 0 0,0 0 0 0,2-2 0 16,-2 3 0-16,0 0 0 0,0-2 0 0,-1 2 0 15,0-4 0-15,-1 5 0 0,-1-3 0 0,-2 2 0 16,2-1 0-16,-3 1 0 0,-3 1 0 0,1-1 0 16,2 2 0-16,0 0 0 0,-1 0 0 0,0-3 128 15,1 0-128-15,0-3 0 0,-1 3 0 0,-1-4 0 16,1-2 0-16,1 4 0 0,-1-5 0 15,0 2 0-15,-1-1 0 0,0 0 0 0,1-2 0 16,1 0 0-16,-1 0 0 0,-1-3 0 0,0-2 0 0,3-2 0 0,-1 2 0 16,-1-1 0-16,0-1 0 0,-1 2 0 0,4 0 0 15,-3-3 0-15,4 0 0 0,-1-1 0 0,2-3 0 0,1 4 0 16,-3-2 0-16,5 0 0 0,2-3 0 0,0 2 128 16,-2-4-128-16,1-1 0 0,2 1 0 0,1-2 0 15,1-2 0-15,2-1 0 0,-1-1 0 0,-1 0 0 16,-2-3 0-16,3-3 0 0,-1 2 0 15,1 0 0-15,-2-3 0 0,2-1 0 0,-1-4 0 0,2 0 0 16,2 1 0-16,1-3 0 0,-1-2 0 0,2-1 0 16,-3 0 0-16,1-1 0 0,-1-2 0 0,0 2 0 15,1-3 0-15,2 2 0 0,0-1 0 0,-1 1 128 16,0-1-128-16,1-1 0 0,3-2 0 0,0 0 0 16,2 0 0-16,-2-2 144 0,3 0-144 0,3-4 0 15,0 5 256-15,1-6-64 0,-1-3-16 0,1-1 0 16,2 1 48-16,-2-1 16 0,-3-1 0 0,0-1 0 15,2 0-32-15,-2 1 0 0,-4 1 0 0,3-1 0 0,1-1-80 16,1 1-128-16,0 0 176 0,-1-1-176 0,1 1 144 16,-1-1-144-16,0 0 0 0,-1-1 144 0,1-1-144 0,1-1 0 15,0-1 0-15,-5 1 128 0,-2-3-128 0,0-1 192 16,-1-2-192-16,-1 0 192 0,-1-4 0 0,0 1 16 16,0-4 0-16,1 1 0 0,-2-2 96 0,0 3 16 15,-2-2 0-15,1 1 0 0,-1-1 96 0,1 1 32 16,-1 0 0-16,0-2 0 0,-1 2-64 0,1 1-16 15,1 0 0-15,0 1 0 0,-2-1-64 0,-1-2-16 16,1-1 0-16,-4 1 0 0,5 2-80 0,-2-1-16 16,0 1 0-16,1 4 0 0,-2-1-16 0,-2 4-16 15,0 4 0-15,-2 3 0 0,0 0-32 0,-1 2-128 0,0 5 192 16,-2 2-64-16,0-3-128 0,-1 4 128 0,1-1-128 0,-1 5 128 16,-6 5-128-16,0 0 0 0,6-9 0 0,-6 9 0 15,0 0 0-15,0 0-176 0,0 0 48 0,0 0 0 31,0 0-1280-31,0 0-256 0,-5 11-64 0,-4 7-16768 0</inkml:trace>
  <inkml:trace contextRef="#ctx0" brushRef="#br2" timeOffset="103768.25">23281 16686 12895 0,'0'0'1152'0,"0"0"-928"0,-2-13-224 0,2 3 0 15,0-1 800-15,2-1 112 0,0 3 32 0,-2 9 0 16,1-15 64-16,5 4 16 0,0 2 0 0,-1 1 0 16,-5 8-192-16,0 0-16 0,8-8-16 0,-8 8 0 0,0 0-112 0,0 0-32 15,0 0 0-15,0 0 0 0,5 12-80 0,-1 1 0 16,-4 3-16-16,1 6 0 0,-1 4 128 0,0 6 16 15,-3 3 16-15,-1 5 0 0,-1 11-80 16,0 1 0-16,0 0-16 0,-1 4 0 0,-2 3-96 0,1 2-16 16,0 1 0-16,1 7 0 0,-2 2-112 15,1 3-16-15,-1-2-16 0,-1 3 0 0,1 0-16 0,2 6 0 16,0-2 0-16,-1 2 0 0,-2-3 32 0,6-2 0 16,-1-1 0-16,0-1 0 0,0-3 16 0,0-3 16 15,1-1 0-15,-1-2 0 0,0-6-96 0,1 2 0 16,2-1-16-16,-3-6 0 0,2-4-48 0,1 0-16 15,1-4 0-15,-2 1 0 0,0-4-32 0,-1 2 0 16,1-4 0-16,0 5 0 0,-1-4-64 0,1-1-16 0,0-3 0 16,-1 0 0-16,1-5-128 0,-1 1 128 0,1 2-128 15,-1-3 128-15,0 0-128 0,2-1 0 0,0-3 0 16,0 0 128-16,-1 1-128 0,2-2 0 0,0 0 0 16,0-6 0-16,0-1 0 0,2-2 0 0,-1-3 0 0,0-2 0 31,0-1-1024-31,2-5-128 0,-3-8-16 0,0 0-16 15,0 0-1488-15,11-3-288 0,1-10-64 0</inkml:trace>
  <inkml:trace contextRef="#ctx0" brushRef="#br2" timeOffset="104886.4">25290 17122 8287 0,'0'0'736'16,"0"0"-592"-16,3-8-144 0,1-3 0 0,-1 3 1552 0,-3 8 288 0,7-11 48 0,-1 3 16 15,1-3-944-15,-2 3-176 0,-5 8-32 0,5-13-16 16,0 3 80-16,-1 3 16 0,-3-4 0 0,-1 11 0 15,0-7 288-15,0 7 64 0,-1-10 16 0,1 10 0 16,-4-9-80-16,-1 0-16 0,0 3 0 0,-2 2 0 16,0 0-288-16,-2 0-64 0,-1 3-16 0,-2 1 0 15,-1 1-160-15,-1 3-48 0,-2-2 0 0,-2 2 0 16,-3 4-176-16,0 2-32 0,-3-2-16 0,-3 4 0 16,-3 5-32-16,-1 3 0 0,1 7 0 0,1 0 0 15,-1 4-64-15,1 5-16 0,2 7 0 0,3 4 0 0,1 3-192 16,3 1 0-16,0 0 128 0,3 2-128 0,4 0 0 0,6 1 0 15,2-2 0-15,3-1 0 0,2-2 0 0,6 1 0 16,1-3 0-16,3-3 0 0,3-6 0 0,5-5 0 16,5-3 0-16,2-4 0 0,3-1 0 0,4-6 0 15,7-4 0-15,7-2 0 0,5-6 0 0,0-2 0 16,-3-5 0-16,-1-5 0 0,1-1 0 0,-2-6 176 16,0-3-176-16,2 0 160 0,2-2 32 0,2-4 16 15,1-2 0-15,-1-3 0 0,-6-5-64 0,-4-2-16 16,-6-2 0-16,-2-3 0 0,-5-1 224 0,-3-7 32 15,-5-1 16-15,0-3 0 0,-5 0-48 0,-3 3-16 16,-4 3 0-16,-4 5 0 0,-5-2 112 0,-3 6 0 0,-2 3 16 16,-5 0 0-16,-5 3-64 0,-2 3-16 0,-1 2 0 15,-1 3 0-15,-1 3-240 0,-2 0-144 0,1 2 160 16,-3 2-160-16,1 0 0 0,-3 3 0 0,0 4 0 16,0 3 0-1,1-1-448-15,2 4-16 0,1 2-16 0,3 4 0 16,3-1-1936-16,3 2-384 0,3 4-80 0,1 1-12928 0</inkml:trace>
  <inkml:trace contextRef="#ctx0" brushRef="#br2" timeOffset="105259.07">25322 17545 12895 0,'0'0'1152'0,"0"0"-928"15,-5-4-224-15,5 4 0 0,0 0 2592 0,0 0 480 16,0 0 80-16,0 0 32 0,0 0-2160 0,11 7-448 15,1 2-64-15,1-2-32 0,1 5 352 0,3-1 80 16,4 3 16-16,0 3 0 0,3 0 32 0,2 3 0 16,2-1 0-16,1 1 0 0,2 2-256 0,-2 2-64 15,-1-3 0-15,-3 2 0 0,-1-2-336 0,-2 0-80 0,-3-2-16 0,-1 0 0 16,-4-1-208-16,-1 0 176 0,-2 1-176 0,0-3 160 16,-2-2-160-16,3-2 0 0,-3 1-160 0,0-1 160 31,2-4-2176-31,2 0-320 0,-2-2-80 0,1-4-16 0</inkml:trace>
  <inkml:trace contextRef="#ctx0" brushRef="#br2" timeOffset="105676.53">26470 17826 31215 0,'0'-14'1376'0,"2"5"288"0,-2 9-1328 0,9-9-336 0,4-2 0 0,2 2 0 0,4-2 176 0,3 4-48 16,1 2 0-16,2 1 0 0,2 1 336 0,1 3 64 16,0 2 16-16,-1 6 0 0,-5 1-128 0,-2 6-32 15,-4 1 0-15,-2 3 0 0,-3 4 16 0,-4 5 0 16,-3 2 0-16,-6 4 0 0,-3 3 144 0,-4 2 32 15,-2 2 0-15,-6-4 0 0,-4-1-48 0,-5 0 0 16,-2-2 0-16,0-3 0 0,1-3 16 0,0-1 0 16,0-6 0-16,7 0 0 0,2-4-32 0,5 0-16 15,3-2 0-15,5-3 0 0,4-2-192 0,1-10-48 0,9 10 0 0,6-4 0 16,8-3-80-16,9-3-32 16,7-3 0-16,7 1 0 0,3-5 112 0,5 2 0 0,0 0 16 15,4-2 0-15,-1 0-32 0,2 5-16 0,4 0 0 16,-1 2 0-16,-2 2-96 0,-4 1 0 0,-7 1-128 15,-4 3 192-15,-8-6-192 0,-6 1 0 0,-4 3 0 16,-5 2 0 0,-11-2-2352-16,-11-5-400 0,0 0-96 0</inkml:trace>
  <inkml:trace contextRef="#ctx0" brushRef="#br2" timeOffset="107123.99">23774 9876 17503 0,'0'0'768'0,"-1"-11"176"0,1 11-752 0,-2-5-192 16,1 0 0-16,-2-2 0 0,3 2 128 0,-1-2-128 15,-1-2 192-15,0 2-64 0,2 7 384 0,-2-9 80 16,-1 2 16-16,3 7 0 0,0 0 96 0,-7-6 0 16,7 6 16-16,-5-8 0 0,-2 5-32 0,7 3-16 15,0 0 0-15,-10-3 0 0,0 2-144 0,0 3-16 16,0 0-16-16,-3 3 0 0,-2 4-48 0,2-4-16 15,-2 2 0-15,-3 5 0 0,-4 3-128 0,-3 4-32 16,-3 3 0-16,0 4 0 0,-1 1-64 0,1 5-16 0,2 2 0 0,1 3 0 16,2-1-192-16,3 2 144 0,3-1-144 0,4-1 128 15,4-1-128-15,3-2 0 0,1 0 0 16,4-4 0-16,5 0 0 0,-1 1 128 16,5-5-128-16,3 0 0 0,3-6 128 0,4-2-128 0,1-3 128 0,3-3-128 15,2-3 448-15,4-3 0 0,4-4 0 0,1-2 0 16,-1-4-272-16,2-4-48 0,0-6-128 0,-1-2 192 15,-3 1-64-15,-1-3-128 0,0-3 176 0,-1-1-176 0,-3-2 368 16,0-1-48-16,-3-4 0 0,-1-3 0 0,-6-3 128 16,-1-1 0-16,-1 1 16 0,-4-1 0 15,-4 0-176-15,-4 3-32 0,-2 1-16 0,-2 5 0 16,-2 1-32-16,-1 4 0 0,-3 4 0 0,-4-4 0 0,0 5-208 16,6 8-160-16,-5 4 32 0,-4-3 0 15,1 5-1328-15,2 3-256 0,3 2-48 16,2 2-12960-16</inkml:trace>
  <inkml:trace contextRef="#ctx0" brushRef="#br2" timeOffset="107450.52">23583 10221 15663 0,'-4'-9'688'0,"4"9"144"0,0 0-656 0,0 0-176 0,0 0 0 0,0 0 0 16,-5-6 1152-16,5 6 192 0,0 0 32 0,0 0 16 16,0 0-432-16,0 0-64 0,4 9-32 0,1-1 0 15,3 2 192-15,1 4 32 0,2 0 16 0,2 2 0 16,2 1-672-16,3 2-144 0,1-3-32 0,0 1 0 0,1 5-256 0,-3-1 0 15,3-2 0-15,-1-1 0 0,-1-2 0 16,0 1 0-16,-4 2 0 0,1-4 0 0,-2 1 144 0,-2-1-144 16,-2 0 0-16,-1 2 144 0,-2-1-304 0,-2-1-64 15,-1-2-16-15,-2-3-12368 16</inkml:trace>
  <inkml:trace contextRef="#ctx0" brushRef="#br2" timeOffset="107893.12">24008 10487 20271 0,'0'0'896'0,"0"0"192"0,0 0-880 0,0 0-208 16,0 0 0-16,0 0 0 0,0 0 432 0,0 0 32 0,0 0 16 0,0 0 0 15,0 0 48-15,0 0 16 0,0 0 0 16,7 3 0-16,2-5-224 0,1 1-32 0,4 1-16 0,0 0 0 16,2 0 400-16,0-1 80 0,1-1 16 0,0 2 0 15,1 0-80-15,0 3-16 0,0 1 0 0,-2 3 0 16,-2 1-288-16,-2 5-48 0,-2 3-16 0,-5 2 0 0,-2 1 112 0,-5 0 16 15,-3 0 0-15,-2 7 0 0,-4 0 0 16,-1 4 0-16,-3-6 0 0,-1 0 0 0,1 1-32 16,1-3 0-16,1-3 0 0,4-1 0 0,3 0-288 0,4-2-128 15,3-2 0-15,5-4 128 0,6 2 224 16,5-5 32-16,6 4 16 0,3-9 0 0,3-3 128 16,4 0 32-16,3-5 0 0,2-1 0 0,0-2-560 0,-1-3 0 15,1 0 0-15,-1 2 0 16,1-3-1232-16,-5 1-368 15,-4 2-64-15,-7-2 0 0</inkml:trace>
  <inkml:trace contextRef="#ctx0" brushRef="#br2" timeOffset="110573.78">23595 8625 8287 0,'0'0'368'0,"0"0"80"0,0 0-448 0,0 0 0 0,0 0 0 0,0 0 0 0,2-10 1552 0,-2 10 240 15,-1-9 32-15,-2-3 16 0,3 12-688 0,-2-6-144 16,2 6-32-16,-9-8 0 0,1 2-240 0,-1 2-48 16,0-1-16-16,-1-1 0 0,-1 1-160 0,-1 2-48 15,0 1 0-15,0-3 0 0,1-1 0 0,-1 3 0 16,0-1 0-16,2-1 0 0,-2 0 80 0,1 1 16 16,-1 1 0-16,1 1 0 0,1-2-32 0,1 1 0 15,0 2 0-15,0-1 0 0,1-1-112 0,8 3-32 16,0 0 0-16,-5-4 0 0,5 4-32 0,-7-6-16 15,7 6 0-15,0 0 0 0,0 0-32 0,0 0-16 16,0 0 0-16,0 0 0 0,0 0-144 0,0 0-16 0,-6 10-128 16,5-2 192-16,1-8-192 0,4 11 0 15,0 2 0-15,3 0 0 0,4 3 0 0,1 2 144 0,1 1-144 0,4 3 192 16,0-1-48-16,1-1 0 0,1 3 0 0,0 3 0 16,0-3-144-16,2-2 0 0,-1 5 144 0,-1-2-144 15,-4-1 0-15,1 5 128 0,-2-4-128 0,-2 3 0 16,1-3 0-16,-2-1 0 0,1 2 0 15,1-2 128-15,-1 0-128 0,1 2 0 0,0-2 128 0,-2-1-128 16,-1-5 192-16,1 1-48 0,-3 0 0 0,0-3 0 16,-2-2 112-16,-1-3 0 0,2 3 16 0,-3-4 0 15,-3 0-32-15,0-2-16 0,-1-7 0 0,0 10 0 16,0-10 32-16,-2 12 0 0,2-12 0 0,-5 8 0 16,-1-1-16-16,6-7 0 0,-10 8 0 0,1-6 0 15,-1 2 0-15,0-1 0 0,-1 2 0 0,-2-4 0 0,-1 0-48 16,0-1-16-16,-3 0 0 0,2 0 0 15,-3 0 0-15,-3 2 0 0,-5-2 0 0,0 1 0 16,0-1-32-16,-2 0 0 0,-2 0 0 0,-1 0 0 16,-1 1-144-16,3 2 128 0,3-1-128 0,-2 1 128 0,-2 2-128 15,4-3 0-15,2 0 0 0,-1-2 128 0,0 0-128 0,0 1 0 16,0 0 0-16,2-1 128 0,1 0-128 0,-3 1 0 16,-3 2 0-16,3 0 0 0,1-1 0 0,1 1 0 15,3-2 0-15,2 0 0 0,0 0 0 0,3-1 0 16,2 0 0-16,2 0 0 0,1 0 0 0,10 0 0 15,-9-1 128-15,9 1-128 0,0 0 0 0,0 0 0 16,0 0 0-16,0 0 0 0,0 0 0 0,0 0 0 16,0 0 128-16,0 0-128 0,14 1 0 0,0 3 0 0,1-3 0 15,1 1 0-15,3-1 0 0,3 0 128 16,2 3-128-16,2-1 0 0,2-2 0 0,-2 0 0 0,2-1 0 16,4 0 0-16,2 0 0 0,2 0 0 0,0 0 0 0,0 0 0 15,1-1 0-15,3 1 0 0,-3 0 0 0,1 1 0 16,0-1 0-16,0 1 0 15,0 2 128-15,-2 0-128 0,-3-2 0 0,-2 3 0 0,0-2 0 0,-3 1 0 16,-5-2 0-16,-4 0 0 0,1 2 0 0,-5-1 0 16,-1 1 0-16,-2-2 0 0,-2-1 0 15,-10 0 0-15,0 0 0 0,0 0 0 0,10 5 0 0,-10-5 0 16,0 0 0-16,0 0 0 0,0 0 0 0,0 0 0 16,0 0 0-16,0 0 0 0,0 0 0 0,0 0 0 15,0 0 0-15,0 0 0 0,-5-9 0 0,-1 3 0 16,-1-3 0-16,1 0 0 0,0-1 0 0,-1 2 0 15,1-2 0-15,0 1 0 0,1-5 128 0,0 0-128 0,-2-2 0 16,1-2 0-16,-3-4 144 0,3 1-144 0,-3-2 0 0,-2-2 0 16,3 0 0-16,-6-3 0 0,0 2 0 0,0-2 0 15,0 2 0-15,0-4 0 0,-2-2 0 0,0 0 0 16,-4-2 0-16,2 2 0 0,0 3 0 0,0 2 0 16,0-2 0-16,1 5 0 0,-1 0 0 0,1 1 0 15,1 1 0-15,0 3 0 0,1 1 0 0,0 2 0 16,1-2 0-16,-1 2 0 0,3-1 0 0,3 2 0 15,-2 3 0-15,2 0 0 0,0 0 0 0,4 3 0 16,1-1 0-16,0 4 0 0,4 6 0 0,-3-10 0 16,0 2 0-16,2 3-128 0,1 5 128 0,0 0 0 15,0 0 0-15,0 0 0 0,0 0 0 0,0 0 0 16,0 0 0-16,0 0 0 0,0 0 0 0,0 0-160 0,6 8 160 0,-1 2 0 16,4-3-128-16,3 5 128 0,-4-5 0 15,5 9 0-15,4 1 0 0,-1 1-128 0,1 1 128 0,1 2 0 16,1 0 0-16,1 3 0 0,-1-1 0 15,1 1 0-15,2 3 0 0,1-4-128 0,0 0 128 0,-2 2 0 16,0-1 0-16,-1 1 0 0,-1-3-128 0,1 0 128 16,1 1 0-16,-3-3 0 0,-1-3 0 0,0 1 0 15,1 1 0-15,-4 0 0 0,-2-1 0 0,0-3 0 16,-1-1 0-16,-2 0 0 0,-2-4 0 0,-1 0 0 16,3 2 0-16,-3-6 0 0,-6-6 0 0,0 0 0 15,0 0 0-15,0 0 0 0,0 0 0 0,0 0 0 16,0 0 128-16,0 0-128 0,0 0 0 0,-9 5 0 15,-1-2 144-15,-4 0-144 0,1-1 128 0,-2-4-128 0,-1-3 160 16,-3 1-160-16,-2 2 192 0,0 1-192 0,-2 2 160 16,0-1-160-16,0-1 128 0,-2 1-128 0,-6-2 128 15,0 0-128-15,0-3 0 0,0 3 128 16,1 2-128-16,-1-1 0 0,1 0 0 0,-1-2 0 0,2 0 0 16,0-3 128-16,1 0-128 0,1 2 0 0,2 0 0 0,0 1 128 15,1-2-128-15,1 1 0 0,1 1 0 0,0 1 0 16,0 0 0-16,1 1 0 0,-2-3 0 0,1 3 0 15,3 1 0-15,1 1 0 0,4-2 0 0,2 1 0 16,0 0 0-16,12 0 0 0,0 0 0 0,0 0 0 16,-6 8 0-16,6-8 0 0,0 0-256 0,10 3-64 0,8 4-32 15,5 0-11888 1,7 1-2384-16</inkml:trace>
  <inkml:trace contextRef="#ctx0" brushRef="#br2" timeOffset="112709.34">22290 9410 6447 0,'0'0'272'0,"0"0"80"16,0 0-352-16,0 0 0 0,-5-3 0 0,5 3 0 0,0 0 1632 0,0 0 256 16,0 0 48-16,0 0 16 0,0 0-1168 0,0 0-224 15,0 0-48-15,3-12-16 0,-1 2 128 0,1 1 16 16,0 0 16-16,0 2 0 0,-3 7 304 0,5-8 64 15,-1-2 16-15,1 3 0 0,0-3-224 0,2 1-48 16,-1-1-16-16,2 3 0 0,1-4-176 0,1 2-16 16,1-2-16-16,2 0 0 0,1-1-192 0,1-1-32 15,0-1-16-15,6 0 0 0,-1 0-112 0,0 1-32 16,1-3 0-16,-2 4 0 0,0-2-16 0,1 2 0 16,1-2 0-16,-1 3 0 0,-1 1-16 0,0-3-128 15,0 3 192-15,0-2-64 0,0 1 0 0,2 4 0 16,0 1 0-16,3-3 0 0,-1 2 0 0,1-4-128 0,1 2 192 0,0 2-64 15,3 3 0-15,-3 4 0 0,1 0 0 0,0-1 0 16,1-2-128-16,-1 2 0 0,-5 0 144 16,1-2-144-16,-2 2 0 0,2 1 0 0,-3 0 0 0,1 0 128 15,1-4-128-15,-2 2 0 0,0-1 0 0,0 0 128 16,0 2-128-16,2 0 128 0,2-2-128 0,1 2 128 16,1 1-128-16,-1 4 0 0,1-2 128 0,1 0-128 15,0-4 144-15,2 2-144 0,0 0 192 0,0 3-192 16,0 0 128-16,-1 0-128 0,0 1 0 0,0 0 0 15,0-2 144-15,-1 1-144 0,-2-3 0 0,0 3 144 16,-2 0-144-16,-1 5 0 0,1-3 0 0,-1 3 0 0,0 1 0 16,-1 0 0-16,-1 3 0 0,0 0 0 15,0-6 0-15,2 3 0 0,-1-3 0 0,0 4 0 0,4-1 0 0,-1 4 0 16,3-1 0-16,-1-1 0 0,-1-1 0 0,0-2 0 16,-1 3 0-16,1-2 128 0,1 3-128 0,-3-4 0 15,0 4 0-15,-2 1 0 0,-1-5 0 0,-1 5 0 16,0-4 0-16,0 3 0 0,-3 1 0 15,0-2 0-15,-2-1 0 0,2 3 0 0,-1-3 0 0,0 2 0 16,0 1 144-16,3-1-144 0,-3 0 0 0,1 2 0 16,-1-1 0-16,0 0 128 0,3-1-128 0,-2 2 0 15,0-3 0-15,3 1 0 0,0 1 0 0,-2-2 128 16,-2 1-128-16,0 1 0 0,0-3 0 0,0 2 144 16,-1 0-144-16,-2-2 0 0,1 3 160 0,-2-1-160 0,0 1 128 15,1 0-128-15,-2-2 176 0,-1 1-48 0,0 2-128 0,-1 1 192 16,1-2-64-16,-1-2 0 15,1 2-128-15,0 2 192 0,-2-1-192 0,3-1 176 0,-3 1-176 0,3 1 160 16,1 0-32-16,-1-1 0 0,1-1 0 0,-2 1 0 16,4 1-128-16,-2-1 128 0,-1 1-128 0,0-1 128 15,-1 0-128-15,1 0 0 0,1 2 0 16,-1-2 128-16,-1-2-128 0,0 2 192 0,-2 2-192 0,0-4 192 16,-6-12-192-16,8 10 192 0,-3 4-192 0,1-1 192 15,-1-1-192-15,1-1 192 0,-3-2-192 0,1 2 192 16,0 2-192-16,0-1 160 0,-4-12-160 0,4 13 160 15,-2 3-160-15,1-1 128 0,-1 3-128 16,1 0 128-16,-3-1-128 0,0 1 160 0,0 0-160 0,0 0 160 16,0 0-160-16,1 1 128 0,0-2-128 0,3 1 128 0,-1-1-128 15,-1 1 128-15,1 1-128 0,1 1 128 0,-3 2-128 16,1 2 0-16,1-4 0 0,0 0 0 0,-2-2 0 0,0 3 0 16,0-1 128-16,1-1-128 0,-2-1 0 0,0 0 0 15,-2-1 144-15,1 2-144 0,-1 2 0 0,-1 4 144 16,-2-1-144-16,0 3 0 0,-3-4 128 15,2 1-128-15,-3 3 0 0,3-4 0 0,-1-1 176 0,2 4-176 16,0-3 160-16,1 1-160 0,-2-2 128 0,1-3-128 16,-2-2 0-16,1 0 144 0,0-3-144 0,-2 1 128 15,3 0-128-15,-3 1 128 0,-1 0-128 0,1-1 192 16,-3-2-192-16,1 1 192 0,-1-1-16 0,1 2 0 16,1 2 0-16,-1 0 0 0,-2 0-32 0,1 1 0 15,-1 1 0-15,1-1 0 0,-1-3-144 0,2 3 0 16,-3-1 0-16,2 1 128 0,0-3-128 0,-2 1 0 0,1-2 0 15,1 1 128-15,0 0-128 0,-1 0 0 0,-1-1 144 16,1 2-144-16,0-4 0 0,-2 2 128 16,2-2-128-16,-2 2 0 0,-2 1 128 0,1-1-128 0,-1-5 160 15,2 2-160-15,-2 1 128 0,2-2-128 0,0 3 0 0,0-3 144 16,0-1-144-16,0 2 160 0,2-2-160 0,-1 3 160 16,-1-5-160-16,1 3 192 0,1-3-192 0,-1 4 192 15,0-2-192-15,0 2 128 0,1-2-128 0,-1 3 128 16,-1 2-128-16,0-3 0 0,0 2 0 0,0 1 0 15,3-1 0-15,-3-2 0 0,-2 2 0 0,2-2 0 16,0-1 0-16,0 4 0 0,2-2 0 0,-2-2 0 16,1 3 0-16,2-6 0 0,-2 2 128 0,1-4-128 15,0 0 0-15,0 2 0 0,0-3 0 0,-1 1 128 0,-1 0-128 0,1 1 0 16,-1-2 0-16,2 0 0 16,-1-2 128-16,1 3-128 0,-3-1 0 0,2 2 128 0,1 2-128 15,-1-2 0-15,-1 2 0 0,0 2 0 0,-1 2 0 0,1-3 0 16,0 2 0-16,1-1 0 0,-1 0 0 15,1-2 0-15,1 2 0 0,-1-3 0 0,2 0 0 0,-1-2 0 16,1 2 0-16,-1 0 0 0,1-2 0 0,-1 0 0 16,1-1 0-16,-2 1 0 0,0 2 0 0,-1 0 0 15,2-2 128-15,-1-2-128 0,0-1 0 0,3 2 0 16,-3 1 0-16,2-2 128 0,0-4-128 0,-3-1 0 16,0 1 0-16,0 0 128 0,-3-2-128 0,1 1 160 15,-1-2-160-15,-1 1 160 0,3-2-160 0,-1-1 0 16,-4 0 0-16,3-3 128 0,-2 1-128 0,1 3 0 15,0-3 0-15,0 2 128 0,2 0-128 0,-1-2 160 0,-1 2-160 16,2-3 160-16,-1 2-160 0,1-3 0 0,-1 3 0 0,1-4 128 16,-2 4-128-16,-1-3 0 15,-3 1 0-15,-1-4 0 0,0 3 0 0,1-3 0 16,0 0 0-16,2 1 0 0,-2 0 0 0,0-4 0 0,1 0 128 0,0 3-128 16,2-3 0-16,0 5 160 0,-1-2-160 15,1 0 160-15,1 1-160 0,-2-1 0 0,5 3 144 0,-3 1-144 16,0-4 0-16,0 4 0 0,4 0 0 0,1 4 0 15,1 0 0-15,-1-2 0 0,2 3 0 0,0 0 0 16,3 1 0-16,8 3 0 0,-9-5 0 0,4 3 0 16,5 2 0-16,0 0 0 0,0 0-128 0,0 0 128 15,0 0-1600-15,0 0-256 0,10 5-32 16,1 0-15360-16</inkml:trace>
  <inkml:trace contextRef="#ctx0" brushRef="#br2" timeOffset="118559.69">23141 8697 11807 0,'-10'-10'512'0,"5"4"128"0,-1-1-512 0,1-1-128 16,-1 1 0-16,2-3 0 0,2 1 864 0,0-1 160 0,2 10 16 0,0-9 16 15,2-2-400-15,0 3-80 0,1-2 0 0,-3 10-16 16,0-7 128-16,0 7 16 0,0 0 16 0,0-10 0 16,0 10 48-16,0-7 0 0,0 7 0 0,0 0 0 15,0 0-112-15,0 0-16 0,-3-8 0 0,3 8 0 16,0 0-128-16,0 0-16 0,0 0-16 0,12 0 0 16,0 1-272-16,2 4-48 0,2 0-16 0,0 2 0 15,2-1 80-15,1 1 16 0,0 4 0 0,5-1 0 16,0 3 32-16,2 0 16 0,0-1 0 0,2 2 0 15,3 2-80-15,-1 0-16 0,2 2 0 0,1 1 0 16,3-3-48-16,-4 2-16 0,-3-3 0 0,0 2 0 16,-2 0-128-16,-3 0 192 0,-4 1-192 15,-2-3 192-15,-3 2-48 0,-3-2 0 0,-2 0 0 0,-4 1 0 16,-1 0 48-16,-3-2 16 0,-2-2 0 0,0 2 0 0,-3 1 48 16,-2-1 0-16,-3-1 0 0,0 2 0 0,-3-3 16 0,-3 2 16 15,-2-2 0-15,-3-1 0 0,-2 1 0 16,-1-5 0-16,-4 4 0 0,-2-4 0 0,-1 0-96 0,0 0 0 15,-1 1-16-15,6-1 0 0,1-1-176 0,4-3 192 16,3 0-192-16,3 2 192 16,4 0-1056-16,9-5-208 0,0 0-32 0,0 0-13856 0</inkml:trace>
  <inkml:trace contextRef="#ctx0" brushRef="#br2" timeOffset="119771.97">24024 11321 13823 0,'2'-17'608'0,"0"6"128"0,2 1-592 0,0-2-144 0,5 2 0 0,-1 1 0 15,0-1 1312-15,1 2 224 0,-1-1 64 0,1 3 0 16,-2 0-496-16,2-2-80 0,-1 2-32 0,1 2 0 16,-2-2-32-16,-7 6-16 0,9-5 0 0,-9 5 0 15,0 0-160-15,0 0-16 0,0 0-16 0,0 0 0 16,0 0-64-16,0 0-16 0,9 8 0 0,-8 3 0 15,-2 3-96-15,-3 3 0 0,-3 1-16 0,-5 5 0 16,-3 4-96-16,-4 1-16 0,-7 1 0 0,0 4 0 16,-1 4-192-16,-1-3-64 0,-1-5 0 0,1 2 0 15,4-1 64-15,-3-3 0 0,-1 1 0 0,3-3 0 16,-1 2 64-16,2-5 0 0,-1-1 16 0,-1 0 0 16,1-1-16-16,1 0 0 0,-1-1 0 0,1 1 0 0,1 0-160 15,-1-1-32-15,3-3-128 0,2 1 192 0,2-4-192 16,4 1 144-16,4 1-144 0,4-1 128 0,4-5-128 0,5 1 0 15,2 1 0-15,7-3 128 0,2 2 0 0,6-3-128 16,1-2 192-16,8 1-64 0,-2-1 64 0,1-2 0 16,1-1 0-16,1 2 0 0,1 1 0 0,2 0 16 15,3-1 0-15,1 5 0 0,1-1-208 0,5 4 0 16,1 0 128-16,2 4-128 0,-1 2 0 0,-1 0 176 16,-2-4-176-16,-1 0 160 0,-3 4-160 0,-2-1 160 15,-4-1-160-15,-1-4 160 0,-3 2-160 0,-3-1 0 16,-5-4 0-16,-3-3 0 15,-4-7-1504-15,-14 1-224 0,0 0-64 0</inkml:trace>
  <inkml:trace contextRef="#ctx0" brushRef="#br2" timeOffset="120797.08">21551 13773 3679 0,'-9'-10'160'0,"4"3"32"0,-3 0-192 0,2-1 0 0,6 8 0 0,-8-5 0 16,4-3 4400-16,4 8 832 0,0 0 160 0,0 0 48 0,-5-6-3648 0,5 6-736 15,0 0-144-15,0 0-16 0,3-8-192 0,-3 8-48 16,0 0 0-16,0 0 0 0,10-6 160 0,-10 6 16 16,0 0 16-16,9-3 0 0,-9 3-80 0,0 0 0 15,0 0-16-15,10 8 0 0,-2-2-48 0,-1 7-16 16,0 0 0-16,-1 3 0 0,0 5-176 0,3 5-16 16,1 1-16-16,3 5 0 0,1 1-224 0,3 2-64 15,0 2 0-15,4-1 0 0,2-2-32 0,-2 0-16 16,3 0 0-16,2-1 0 0,-1-2 0 0,1 2 0 15,-4-1 0-15,3 1 0 0,-1-1 16 0,0-3 0 16,0 2 0-16,-1-2 0 0,-1-5-32 0,-2 0 0 16,-1 0 0-16,0-3 0 0,0-2 16 0,-1-3 0 0,-3 0 0 15,0-4 0-15,1 0 48 0,-2-2 16 0,-2-5 0 16,0 0 0-16,0 3-16 0,0-2 0 0,-1-5 0 0,1-1 0 16,-1-2 48-16,-1-2 0 0,-10 4 0 15,14-9 0-15,-2-4 64 0,2-4 16 0,0-6 0 0,1-1 0 16,2-7-48-16,0-5 0 15,1-3 0-15,3-5 0 0,1-1-80 0,5-4 0 0,1-1-16 0,1-2 0 16,1-4 0-16,1-1 0 0,2-2 0 0,-2-3 0 16,2 0 32-16,1 2 16 0,2-4 0 0,-1 6 0 15,2-2 80-15,0 6 16 0,-1 1 0 0,-1 9 0 16,-2-1-320-16,-3 10 160 0,-5 6-160 0,-3 1 128 16,-2 5-128-16,-2 4 128 0,-3 1-128 0,-2 4 128 15,-2 4-128-15,-1 0-144 0,-2 3 144 0,-8 7-208 16,5-7-112-16,-5 7 0 0,0 0-16 0,0 0 0 15,0 0-1056-15,0 0-208 0,-14 2-32 0,-1 7-16 16,-4 0-2096-16,-4 4-416 16</inkml:trace>
  <inkml:trace contextRef="#ctx0" brushRef="#br2" timeOffset="121806.8">18616 11381 3679 0,'0'0'160'0,"0"0"32"0,2 11-192 0,2-1 0 0,0 3 0 0,-2 1 0 16,1-3 2464-16,-2 3 448 0,0 0 96 0,1 3 0 16,-1 1-1744-16,1-2-368 0,-2-1-64 0,2-2 0 15,0 1-64-15,1-1-16 0,-3-13 0 0,5 9 0 16,-5-9 176-16,6 9 32 0,-6-9 16 0,8 3 0 16,-8-3 352-16,0 0 64 0,10-5 16 0,-1-5 0 15,0 1-272-15,0-5-48 0,0 0-16 0,0-4 0 16,-1-2-480-16,3-1-80 0,-1-5-32 0,1-1 0 15,3-2-112-15,0 0-32 0,0-5 0 0,3-3 0 0,1-1-64 16,1-1-16-16,2 4 0 0,0-5 0 16,-2 0-32-16,0-2-16 0,0-1 0 0,0 2 0 0,0 2 16 15,0-2 0-15,0 3 0 0,-1 1 0 0,0 0-32 16,-1-1-16-16,1 1 0 0,4 1 0 0,-1 2-48 0,2 0-128 16,0 1 192-16,0 6-64 0,0 2-128 15,-1 2 192-15,-1 1-192 0,1 2 192 0,-2 2-192 16,-1 2 160-16,-1 0-160 0,-2 5 160 0,0 2-160 0,-4 1 192 15,0 3-192-15,-1 3 192 0,-1 2 0 0,-10 0 0 16,11 10 0-16,-2 1 0 0,-2 2-192 0,1 5 192 16,-2 1-192-16,-1 5 192 0,0 4-192 0,0 5 0 15,1 6 144-15,-3 6-144 0,2 6 176 0,0 2-48 16,3 3 0-16,1-1 0 0,1 1 0 0,4-6 0 16,1-1 0-16,3-2 0 0,-1-5-128 0,-2 2 192 0,0-2-192 0,2-5 192 15,1-3 0-15,-2-2 0 0,1-5 0 0,-1 0 0 16,-2-6-192-16,-1-2 128 0,0-1-128 0,-2-1 128 15,-2-7-128-15,0 0 160 0,-2-3-160 0,0 2 160 32,-1-2-1168-32,-6-7-224 0,0 0-48 0,0 0-10912 0,10-5-2176 0</inkml:trace>
  <inkml:trace contextRef="#ctx0" brushRef="#br2" timeOffset="123890.92">20927 5729 20271 0,'-23'-1'1792'0,"10"1"-1424"0,-4 0-368 0,5 0 0 0,0 0 384 0,1 1 0 16,2 1 0-16,1-2 0 0,2-2 48 0,0 2 16 15,0 0 0-15,6 0 0 0,-5 2 640 0,5-2 128 16,0 0 16-16,0 0 16 0,0 0-272 0,0 0-48 16,0 0-16-16,0 0 0 0,0 0-128 0,0 0-16 0,0 0-16 15,0 0 0-15,0 0-160 0,0 0-16 16,0 0-16-16,0 0 0 0,0 0 48 0,4 12 16 15,0 0 0-15,1 4 0 0,3 3-64 0,-1 6-16 16,5 1 0-16,2 6 0 0,4 5-240 0,2 4-48 16,0 3-16-16,4-1 0 0,2 4-240 0,3 2 144 15,-1-2-144-15,0 2 128 0,0 3-128 0,0-7 0 16,0-3 0-16,1-4 128 0,0-1-128 0,2-2 0 0,-1-3 0 16,0-3 128-16,-1-1-128 0,-1-2 128 0,2-1-128 0,0-6 128 15,-1-5-128-15,0-2 192 0,0 0-192 0,-2-4 192 16,-4 1-64-16,0-7-128 15,-4-2 192-15,-1-1-64 0,-3-3 80 0,1-1 16 0,-2-4 0 0,0-2 0 16,0-2-64-16,0-3-16 0,-1-3 0 16,1-7 0-16,1-2-16 0,3-4-128 0,0-4 192 0,0-1-64 0,-2-1-128 15,4-7 128-15,2-4-128 0,-2-6 128 0,3-2-128 0,-1-4 0 16,1-7 0-16,1 0 128 0,-2-2-128 16,0-1 0-16,1-2 0 0,1 2 0 0,-1 1 0 0,0 1 0 15,-1 5 128-15,-1-1-128 0,1 5 0 0,0 4 0 16,-2 3 0-16,-3 6 0 0,-2 7 0 0,0 5 160 15,-2 0-160-15,-2 5 160 0,-1 7-16 0,-1 1 0 16,-4 2 0-16,2 3 0 0,-1 2-144 0,-1 0 0 16,0 4 0-16,0 2 0 0,-1-3 0 0,1 5 0 15,-1-4 0-15,0 2 0 0,0-1 0 0,1 4 0 16,-4-3 0-16,-1 9 0 0,4-6 0 0,-4 6 0 16,0 0 0-16,0 0 0 0,1-5 0 0,-1 5 0 0,0 0 0 15,0 0 0-15,0 0 0 0,0 0 0 0,0 0 0 0,0 0 0 16,0 0 0-16,-6 9 0 0,-4 3 0 15,2 2 0-15,0 4 0 0,-1 2 0 0,-1 2 0 0,1 1 0 16,-1 4-144-16,0-1 144 0,-1 7 0 0,-1 3 0 16,2 1-128-16,-3 2 128 0,2 4 0 0,-1 2 0 15,3 2 0-15,-2 2-128 0,-2 4 128 0,2-1 0 16,-2 0 0-16,2 1 0 0,-2 1 0 0,0 0 0 16,1 0 0-16,0-2 0 0,-2 0 0 0,3-1 0 15,-6-4 0-15,2-4 0 0,0 3 0 0,-1-2 0 16,0 4-128-16,-1-3 128 0,1 1 0 0,1-6 0 15,-3 0-128-15,3-3 128 0,-1-2 0 0,0 1 0 16,-1-2-144-16,1-1 144 0,-2 0 0 0,0-1-144 16,2-7 144-16,0 1-160 0,1-6 160 0,2-1-160 15,2-3 160-15,1-5-128 0,1-1 128 0,-1-4-128 0,10-6 128 16,-12 6 0-16,12-6 0 0,-12-3 0 0,1-1-128 0,0-1 128 16,1 0-128-16,0-4 128 0,-3 4 0 0,1-4-160 15,0 2 160-15,-1-2 0 0,-3 0 0 16,0 4-128-16,2 0 128 0,-1 2 0 0,-1 0 0 15,-1 3 0-15,0 3-128 0,1 1 128 0,-1 1-144 0,2-1 144 16,1 1-208-16,3 1 80 0,-2-3 128 0,2 1-128 16,0-2 128-16,0 2-128 0,1 1 128 0,-2-1 0 15,1-2 0-15,-2 2-128 0,-2-1 128 0,-2-1 0 16,-2 2 0-16,-1-3-128 0,4-1 128 0,-2-1 0 16,-4 0 0-16,4-2 0 0,1-1 0 0,0-1 0 15,3 0 0-15,0-2 0 0,0 2 0 0,0-6 0 0,-1 2 0 16,0-7 0-16,-1-2 0 0,0-1 0 0,-2-4 0 15,-1-2 0-15,0 1 0 0,-1-4 0 0,-2 0 0 16,3-3 0-16,1 2 0 0,5 2 144 16,-2-1-144-16,5 3 0 0,0 1 128 0,2-2-128 15,2 6 0-15,-1 1 0 0,4 1 0 0,0 4 0 0,2 1 128 0,0 5-128 16,1-3 0-16,0 11 0 0,0 0 0 0,0 0 0 16,0 0 128-16,0 0-128 0,0 0 0 0,8 13 0 15,4 2 0-15,-2 6 0 0,3 3 0 0,2 1 0 16,3 1 0-16,2 2 0 0,3 0 0 0,1-2 0 15,3 0 0-15,0-1 0 0,-1-5-128 0,5 0 128 16,-2-3 0-16,3-1 0 0,1-2 0 0,1-4 0 16,3-1 0-16,0-4 0 0,-2-3 0 0,6 1 0 15,0-3 128-15,1 0 0 0,0-5 16 0,0-2 0 16,-4-4 0-16,-1-2 0 0,-1-2 0 0,-4 3 0 16,-4-1-144-16,-2-1 0 0,-6 0 0 0,-5 0 128 0,-5-2-128 0,-3 2 0 15,-5-2 0-15,-4 4 0 16,-6 5-1184-16,-2 2-112 0,-4-2-32 15,-4 5-10832-15,-3 2-2160 0</inkml:trace>
  <inkml:trace contextRef="#ctx0" brushRef="#br3" timeOffset="127912.03">17069 4812 20383 0,'0'0'896'0,"0"0"192"0,0 0-864 0,0 0-224 15,0 0 0-15,-4 5 0 0,-3-1 0 0,2 3 176 0,5-7-176 0,0 0 160 16,-6 4 224-16,1 0 32 0,-1 0 16 16,-1 2 0-16,0-5 400 0,-1 2 96 0,0-1 16 15,-3 1 0-15,-1-3-96 0,0 0-16 0,-1-1 0 0,-3-1 0 16,-2-1-32-16,-1-3-16 0,-4 0 0 0,-1 1 0 15,-3-1-176-15,-2-3-32 0,-2-4-16 0,8 4 0 16,-5-5-112-16,-1-2 0 0,-1-1-16 0,-3 1 0 16,-2-2-64-16,1 0-16 0,-2 0 0 0,2-1 0 15,-3 0 16-15,2 1 0 0,-1 2 0 0,3 2 0 0,4 2-48 16,1 1-16-16,2 5 0 0,2-2 0 0,3 3-304 16,1 4 0-16,4-1 128 0,3 2-128 0,1 2 0 0,1-1 0 15,4 1 0-15,2 1 0 0,5-3 0 0,-5 8 0 16,5-8 0-16,-2 7 0 0,2 3 0 0,3 0 0 15,1 3 0-15,2 4 0 0,2-1 0 0,2 3 0 16,1 5 0-16,3 6 0 0,1 0 0 0,2 3 0 16,0 5 0-16,-1 3 0 0,1 2 0 0,0 8 0 15,2 4 0-15,-1 2 0 0,-1 1 192 0,-3 1-32 16,0-2 0-16,-2 3 0 0,0 2 32 16,-2-2 0-16,0 3 0 0,3 19 0 0,-3-11 16 0,-1-9 16 15,-3-7 0-15,-1-6 0 0,1-8-64 0,-1-3-16 16,-2-2 0-16,3-2 0 0,-1-2-16 0,1-7-128 15,3 1 192-15,-3-5-64 0,1-2-256 0,-1-6-64 16,-1-6-16-16,-5-7-12064 0,0 0-2400 0</inkml:trace>
  <inkml:trace contextRef="#ctx0" brushRef="#br3" timeOffset="128874.95">12681 5958 13823 0,'-16'-28'1216'0,"9"13"-960"15,-5-2-256-15,1 2 0 0,0 1 1408 0,0-1 256 16,-1 3 32-16,1 4 16 0,0-4-752 0,2 3-128 16,-1-3-48-16,1 3 0 0,0 0 368 0,2 0 64 0,-2 0 0 0,2 1 16 15,1-1-304-15,0 4-64 0,1-2-16 16,-1 3 0-16,1-1-144 0,5 5-48 0,0 0 0 0,0 0 0 15,0 0-304-15,0 0-64 0,0 0-16 0,0 0 0 16,5 19-272-16,3 1 0 0,0 9 0 0,4 7 0 16,2 6 0-16,4 11 0 15,4 8 0-15,1 7 0 0,1 7 160 0,-1 4-160 0,-2-1 128 0,1 6-128 16,0-2 0-16,0-2 0 0,0-4 0 0,-2-4 0 16,-1-6 0-16,0-6 0 0,2-5 0 0,0-9 0 15,4-9 224-15,-4-4-32 0,2-9-16 0,2-4 0 16,7-7 528-16,-1-8 96 0,1-6 32 0,1-7 0 15,0-12 48-15,5-8 16 0,-4-7 0 0,7-5 0 16,2-9-416-16,1-1-80 0,4-8-16 0,0-1 0 16,4-8-96-16,3-1-32 0,-2-5 0 0,0-2 0 15,1-2-128-15,-1 4-128 0,1 5 192 0,-2 11-192 0,-3 8 0 16,-4 11 0-16,-5 8-192 0,-3 9 48 16,-4 4-896-16,-5 4-176 15,-6 8-48-15,-3 2-10704 0,-4 4-2160 0</inkml:trace>
  <inkml:trace contextRef="#ctx0" brushRef="#br1" timeOffset="132741.24">12584 6280 14735 0,'-6'-12'1312'0,"-6"0"-1056"16,2 0-256-16,0-3 0 0,-1-2 2864 0,0 2 512 16,1 0 96-16,0 0 32 0,2 1-2224 0,2-3-432 15,2 2-80-15,-1 0-32 0,3 2 480 0,0 4 112 16,2-1 16-16,0 3 0 0,3 2-416 0,-3 5-80 15,0 0-16-15,0 0 0 0,11 5-256 0,2 9-48 16,0 4-16-16,-1 4 0 0,4 6-144 0,0 7-48 16,3 7 0-16,-1 4 0 0,-1 8-80 0,-2 8-32 15,1 6 0-15,-2 7 0 0,-1 5-16 0,-3 7 0 16,2 4 0-16,-2 2 0 0,0-4 80 0,-1-6 16 16,1-8 0-16,0-8 0 0,0-10-288 0,3-8 0 0,0-6 128 15,0-9-128-15,1-5 448 0,1-8 48 0,3-6 0 0,2-9 0 16,3-6 80-16,5-6 32 0,5-12 0 15,5-5 0-15,3-11-144 0,3-8-16 0,-1-2-16 0,20-28 0 16,-4-1-224-16,-1-5-32 0,-1-2-16 0,1-4 0 16,2-3-160-16,4 1 0 0,2 2 0 15,-1 11 0-15,-3 7-224 0,-2 10-32 0,-2 7 0 0,-2 9 0 16,-3 4-208 0,-2 11-48-16,-1 3-16 0,-6 12 0 0,-7 4-1904 0,-4 9-368 15,-10 5-80-15</inkml:trace>
  <inkml:trace contextRef="#ctx0" brushRef="#br1" timeOffset="133438.6">11582 12155 42783 0,'-21'-25'1904'0,"11"14"384"0,2 2-1840 0,3 0-448 16,2 2 0-16,3 7 0 0,0 0-208 0,0 0-144 16,0 0-32-16,13 3 0 0,2 8 384 0,2 0 0 15,1 6 160-15,0 7-160 0,3 2 192 0,5 7-64 16,2 4 0-16,1 4-128 0,-3 3 0 0,5 2 0 15,-1 4 0-15,5 1 0 0,-2-1 192 0,2 0-64 16,5-4 0-16,-2 2-128 0,-2-2 192 0,0-2-64 16,-3-4 0-16,1-5-128 0,-4-3 240 0,3-5-64 15,0-3-16-15,3-5 0 0,1-2 240 0,2-7 48 16,2-4 16-16,4-7 0 0,5-8-48 0,1-5-16 16,1-4 0-16,-1-7 0 0,-2-10-96 0,2-4-32 0,-1-9 0 15,-1-6 0-15,1-3-96 0,0-9-32 16,-2-9 0-16,-1-6 0 0,-3-6-144 0,-4-3 192 15,-5-5-192-15,-3 3 192 0,-4 2-192 0,-2 11-256 0,-2 9 64 16,-4 7 16 0,-5 7-272-16,-1 7-48 0,-4 6-16 0,-1 9 0 15,-2 7-1760-15,-1 6-352 0,-5 7-80 0</inkml:trace>
  <inkml:trace contextRef="#ctx0" brushRef="#br1" timeOffset="134478.29">14004 14451 17503 0,'-5'-7'1552'0,"0"-1"-1232"15,1 1-320-15,-1-4 0 0,0 4 1472 0,0-5 256 16,-2 3 32-16,2-1 16 0,0 0-832 0,1 1-176 0,-1-4-16 16,0 1-16-16,1 0-160 0,1 1-48 15,0 2 0-15,2 0 0 0,0 4 0 0,1 5 0 0,0 0 0 16,0 0 0-16,0 0-208 0,0 0-64 0,0 0 0 0,2 10 0 16,2 7-256-16,1 4 0 0,0 3 0 0,4 7 0 15,1 1 192-15,3 10-32 0,2 5 0 0,2 1 0 16,-1-1 112-16,4-1 32 0,2 2 0 0,1 4 0 15,-3-1-64-15,6 1-16 0,0 0 0 0,0-3 0 16,-1-1-80-16,1-5-16 0,-2 2 0 0,0-3 0 0,0 1 64 16,-1-3 16-16,-1 1 0 0,-2-3 0 15,-2-1-16-15,-2-1-16 0,-2-1 0 0,-2-2 0 0,-2-2 16 16,-4 1 0-16,-2-1 0 0,-3 1 0 0,-2-1 64 0,-3-1 0 16,-2-6 16-16,-3 2 0 0,-2 0 176 0,-6-5 16 15,-3-3 16-15,-4-2 0 0,-3-2 160 16,-4-5 16-16,-3 0 16 0,-8-5 0 0,-5-3 112 0,-6-4 32 15,-3-2 0-15,-5-5 0 0,-4 0-128 0,-4 0-32 16,-6-4 0-16,-5 0 0 0,-6-3-208 0,-1 5-64 16,2-2 0-16,4 2 0 0,3 5-240 0,3-1-144 15,1 4 160-15,8 2-160 0,4-1 0 0,11 3-160 16,8-1 0-16,10 1 0 16,8 2-2160-16,9 3-432 0,16-5-96 0</inkml:trace>
  <inkml:trace contextRef="#ctx0" brushRef="#br4" timeOffset="138149.51">18524 11429 12895 0,'-14'23'1152'0,"8"-9"-928"16,-4 4-224-16,-2 1 0 0,1 3 1152 0,-5 4 192 15,0-3 48-15,-4 2 0 0,-1-1 144 0,1-1 16 16,-2-1 16-16,2-2 0 0,-2 0 32 0,5-3 0 15,-1-3 0-15,8 0 0 0,-2-6-320 0,6-2-48 16,2-2-16-16,4-4 0 0,1-9-48 0,7-3-16 16,5-5 0-16,4-5 0 0,6-7-288 0,3-4-64 15,4-2-16-15,6-5 0 0,4-7-384 0,4-4-80 16,3-3 0-16,6-3-16 0,6-2-32 0,2-6 0 16,0-4 0-16,1-2 0 0,-1-2 0 0,-1-2 0 0,-3-1 0 0,1 1 0 15,2-2 32-15,-3 8 0 16,-1 3 0-16,-5 7 0 0,-6 9 128 0,-9 5 16 0,-3 7 16 0,-6 6 0 15,-7 7-16-15,-2 7-16 0,-5 3 0 16,0 8 0-16,-4 6-112 0,-3 6-32 0,0 10 0 16,-4 10 0-16,-2 11-96 0,-2 10-32 0,0 6 0 15,-1 8 0-15,-1 9-160 0,2 3 160 0,-3 3-160 0,1 0 160 16,1-2-160-16,0-3 0 0,-1-3 0 0,1-2 0 16,1-6 0-16,2-1 0 0,0-7 0 0,2-2 0 0,2-6 0 15,2-1-272-15,2-5 32 0,3 6 16 16,2-8-1616-16,4-10-320 15,3-5-64-15,-1-9-17392 0</inkml:trace>
  <inkml:trace contextRef="#ctx0" brushRef="#br4" timeOffset="138951.34">18883 14923 20159 0,'-7'15'896'0,"3"-6"176"15,-2-1-864-15,2 2-208 0,2-4 0 0,0 2 0 0,2 1 1024 0,0-9 144 16,2 6 48-16,-2-6 0 0,5 8 304 0,4-6 64 16,0-3 16-16,1-5 0 0,0-2-416 0,1-3-80 15,2-5-16-15,2-4 0 0,3-5-112 0,0-6-16 16,4-6-16-16,-1-2 0 0,1-8-80 0,1-5-16 16,5-5 0-16,-3-7 0 0,5-7-272 0,0-7-64 15,2-2-16-15,-2-7 0 0,1-8-80 0,2 1-16 0,1 3 0 16,0 3 0-16,-2 6-32 0,0 0-16 0,0 6 0 0,-1 5 0 15,1 3-32-15,-5 10-16 0,2 2 0 16,-1 5 0-16,-3 5-48 0,1 7-16 0,-2 3 0 0,-1 8 0 16,0 3-64-16,-2 6-16 0,0 5 0 0,0 4 0 15,-3 0-160-15,2 6 128 0,1 6-128 0,8 11 128 16,3 5-128-16,-4 5 0 0,-4 7 0 0,1 7 0 0,1 4 0 16,2 8 0-16,-3 3 0 0,3 6 0 0,-2 5 0 0,0 0 0 15,1 0 0-15,-2-1 0 0,-1 4 0 16,1-3 0-16,-5 2 0 0,0-8 0 0,-2-1 0 15,1-5 0-15,-1-4 0 0,-2-7 128 0,-2-2-128 0,-1-2 0 16,-1-4-192-16,-1-3 192 16,-5-5-1168-16,2-4-112 0,-3-4-32 15,0-9 0-15,-5-7-992 0,4-6-208 0,0-9-48 0</inkml:trace>
  <inkml:trace contextRef="#ctx0" brushRef="#br4" timeOffset="139706.97">18907 6826 12895 0,'-16'12'1152'0,"0"3"-928"0,-2 0-224 0,-1 3 0 16,0 1 1984-16,0 0 368 0,-1 0 64 15,2-1 16-15,0-4-1488 0,5-1-304 16,1-2-48-16,3-1-16 0,2-6 736 0,7-4 144 0,0 0 16 0,0 0 16 16,4-9-256-16,2-1-48 0,5-6-16 0,4-6 0 15,4-2-80-15,6-3-32 0,5-6 0 0,3-4 0 16,5-3-192-16,3-5-32 0,4-2-16 0,5-1 0 16,3-6-176-16,3 2-48 0,5 0 0 0,1 3 0 15,-1-1-112-15,0 4-32 0,-1 2 0 0,-3 6 0 0,-2 3-80 16,-4 10-32-16,-3 3 0 0,-3 10 0 0,-3 6-160 15,-5 12-48-15,-6 11 0 0,-4 10 0 0,-3 14-128 0,-5 10 0 16,-5 8 144-16,1 39-144 0,-8 1 0 16,-1 6 128-16,-2 3-128 0,1 1 0 15,-2 1-1088-15,8-3-272 0,8-3-64 0,3-8-17456 0</inkml:trace>
  <inkml:trace contextRef="#ctx0" brushRef="#br4" timeOffset="141467.51">27764 17080 14111 0,'-14'0'624'0,"5"0"128"0,-1 0-608 0,0 0-144 15,0 0 0-15,-2 3 0 0,1-1 1088 0,0 1 176 0,3-2 32 0,-1 4 16 16,0 1-224-16,-1 1-64 0,-2-1 0 0,3-1 0 16,-2 2 64-16,1 0 16 0,-1-2 0 0,3 2 0 15,8-7-176-15,0 0-32 0,0 0-16 0,0 0 0 16,0 0-192-16,0 0-48 0,11 7 0 0,6-3 0 15,3-1-96-15,8-3-32 0,5-3 0 0,4 0 0 16,2 1-192-16,2-4-32 0,0-2-16 0,0-1 0 16,0-2-272-16,-1-1 128 0,-2 5-128 0,-1-2 0 15,-3 2-128-15,-7 5-144 0,-3-1-32 0,-6 3 0 16,-7-1-2480 0,-11 1-496-16</inkml:trace>
  <inkml:trace contextRef="#ctx0" brushRef="#br4" timeOffset="141633.41">27397 17572 34095 0,'7'-22'3024'0,"2"12"-2416"16,4-3-480-16,6-1-128 0,6 2 832 0,1 2 160 15,2 1 32-15,7 2 0 0,2 4-416 0,6-1-80 16,6-3-16-16,-1 5 0 0,2 1-320 0,-2 1-64 16,-4 2 0-16,-2 1-128 0,-4-1 0 0,-3 2 0 15,-4-3 0-15,-5 3-144 16,-2 0-2256-16,-2 3-448 0</inkml:trace>
  <inkml:trace contextRef="#ctx0" brushRef="#br4" timeOffset="143019.64">29230 16882 11967 0,'0'0'528'0,"0"-10"112"0,0-1-512 0,0 0-128 15,-2 2 0-15,2 9 0 0,-1-11 1808 0,-2 2 336 16,1 0 64-16,2 9 16 0,-8-5-944 0,2-2-176 16,-3 4-32-16,0 0-16 0,0 3-432 0,-1 3-96 15,-1-1-16-15,-1 2 0 0,1 1-48 0,-3 1-16 16,-3 6 0-16,1 1 0 0,-2 2 32 0,-1 4 0 15,-4 4 0-15,-2 2 0 0,-3 8 0 0,-3 4 0 16,-3 5 0-16,-3 5 0 0,-4 5-160 0,2 0-16 16,-1 0-16-16,7-2 0 0,4 0-288 0,7-6 0 15,7-6 128-15,6-4-128 0,4-3 0 0,7-3 0 16,1-3 0-16,8-2 0 0,2-2 144 0,5-5-144 0,3-2 0 16,5-2 144-16,6 0 64 0,2-7 16 15,3-1 0-15,1-4 0 0,3-5 48 0,1-3 16 16,0-4 0-16,2-1 0 0,1-5-80 0,1-2-16 15,-1 1 0-15,3-3 0 0,-1-6 112 0,-2 2 16 16,-1-6 0-16,-4-1 0 0,-3-3 192 0,-3-2 64 0,-3-1 0 16,-7-1 0-16,-2 3-128 0,-5 3-32 0,-3 2 0 15,-3 2 0-15,-8 3-32 0,-1 0 0 0,-5 4 0 0,-2 3 0 16,-3 1-64-16,-2 3-32 0,-1 0 0 16,-2 4 0-16,-1 1-160 0,-1 0-128 0,1 3 192 0,-4-2-192 15,2 6-256 1,-2 1-176-16,0-1-16 0,0 4-16 0,0 4-2368 15,2-1-480-15,-1 0-80 0</inkml:trace>
  <inkml:trace contextRef="#ctx0" brushRef="#br4" timeOffset="143515.44">29092 17333 15087 0,'-7'-9'656'0,"-1"0"160"0,2 2-656 0,-1-2-160 16,0 4 0-16,-1-1 0 0,-1 0 1168 0,3 2 208 0,-1 2 32 16,7 2 16-16,0 0-112 0,0 0-32 0,0 0 0 0,0 0 0 15,0 0-144-15,0 0-48 0,0 0 0 0,12 5 0 16,-1 2-112-16,5 0-16 0,1 0-16 0,2 4 0 15,0-5-176-15,2 5-48 0,-2 1 0 0,2 1 0 0,1 2-16 0,0 1-16 16,2 2 0-16,-3 0 0 0,-1-2-112 0,-3 2 0 16,-1 1-16-16,-4-1 0 0,0 0-304 0,-5 0-48 15,-2-2-16-15,-2 2 0 0,1-3-192 16,-3-1 128-16,-2-1-128 0,0 1 0 0,-2 0-224 0,-1-5-144 16,0 1-16-16,4-10-16 15,-7 4-2656-15,7-4-528 0,0 0-96 0,0 0-32 0</inkml:trace>
  <inkml:trace contextRef="#ctx0" brushRef="#br4" timeOffset="145181.84">26784 16664 15999 0,'1'-12'704'0,"2"5"160"0,0-3-688 0,3 3-176 0,-1-4 0 0,0 1 0 16,4 0 848-16,-2-4 144 0,2 4 32 0,1-2 0 16,-1 1 176-16,0 2 32 0,-1-4 16 15,-1 6 0-15,0-2 160 0,-1 4 48 0,0-3 0 0,-6 8 0 16,0 0-304-16,0 0-48 0,0 0-16 0,0 0 0 15,0 0-288-15,0 0-64 0,-2 13-16 0,-4 6 0 16,-5 8-256-16,0-1-48 0,-2 5-16 0,-3 3 0 16,-2 4 32-16,-1-1 0 0,-1 0 0 0,2-1 0 0,0-3-160 15,3-2-16-15,1-5-16 0,4-3 0 0,2-4-64 16,3-4-16-16,2-2 0 0,3-2 0 0,0-11 80 0,0 0 16 16,0 0 0-16,14-4 0 0,-2-2 288 0,3-5 64 15,1-3 16-15,2-9 0 0,1-4-160 16,0-1-16-16,0 1-16 0,1-2 0 0,-3 2-240 0,1-2-32 15,-1 3-16-15,-3-1 0 0,-3 5-144 0,-1 2 160 16,-1 1-160-16,-3 4 160 0,-3 3-160 0,-3 12 128 16,1-8-128-16,-1 8 128 0,0 0 16 0,-10 4 0 15,-3 8 0-15,-2 0 0 0,-4 5-144 0,0 2 0 16,0 4 0-16,1-1 0 0,0-2 0 0,2-2 0 16,2-2 0-16,4-3 0 0,2-4 0 0,3 0 0 15,5-9 0-15,0 0 0 0,0 0 0 0,0 0 0 0,0 0 0 0,0 0 128 16,13-12 16-16,1 0 0 0,2-6 0 15,2-1 0-15,1-2-144 0,0 2 128 16,-1-1-128-16,0 1 128 16,-2 1-800-16,0 2-160 0,-1-1-48 0,-1 3-12672 0,-2 4-2528 0</inkml:trace>
  <inkml:trace contextRef="#ctx0" brushRef="#br4" timeOffset="146609.51">29746 17759 4607 0,'0'0'400'0,"0"0"-400"0,0 0 0 0,0 0 0 0,0 0 1680 0,0 0 256 16,0 0 48-16,0 0 16 0,0 0-656 0,0 0-128 15,0 0-16-15,0 0-16 0,0 0-128 0,0 0-32 16,0 0 0-16,0 0 0 0,0 0 0 0,0 0 0 16,0 0 0-16,0 0 0 0,0 0 112 0,0 0 16 15,0 0 0-15,0 0 0 0,0 0-32 0,0 0 0 16,0 0 0-16,12-3 0 0,0-3-336 0,0 1-64 0,1 1-16 0,4 0 0 15,2-1-192-15,0 1-32 0,0 0-16 16,0 2 0-16,0-4-80 0,1 3-32 16,2 0 0-16,-2 1 0 0,2 1 32 0,-4 1 0 0,1 0 0 0,-1 3 0 15,-2 5-64-15,-3-2-16 0,0 6 0 0,-3-2 0 16,-4 4-144-16,0 3-32 0,-2 0 0 0,-1 4 0 16,-6 4 64-16,2 3 16 15,-4 4 0-15,-5 1 0 0,-6 3 32 0,0-1 0 0,-1-2 0 0,-3 5 0 16,-3 3-16-16,-1-4 0 0,0-5 0 0,-3-2 0 15,-1 1 32-15,-2-1 0 0,-3-3 0 0,0 1 0 16,-2-3-48-16,4 1 0 0,-1-5 0 0,4 0 0 16,2-2-48-16,1-2-16 0,-2-3 0 0,2 0 0 15,2-2-16-15,4-1-128 0,2 1 192 0,6-6-64 16,-3 0-128-16,5 1 160 0,9-7-160 0,0 0 160 16,0 0-16-16,0 0 0 0,0 0 0 0,8-10 0 15,3-1-16-15,4 0-128 0,7 1 192 0,1 2-64 0,1-2-128 16,1 2 0-16,2-2 0 0,2 4 0 0,2 2 0 15,1 0 0-15,-1 0 0 0,1 4 0 0,-1 2 0 16,-3 2 0-16,-3-1 128 0,-2 0-128 0,-4-1 0 16,0 1 0-16,-2 2 0 0,-3-1 0 0,-3 0 0 0,-1-1 0 15,-10-3 128-15,12 7-128 16,-3-2-320-16,-9-5-112 0,0 0-16 0,11 2 0 16,-11-2-2112-16,11 0-448 0,0-1-64 0,-3-4-13760 0</inkml:trace>
  <inkml:trace contextRef="#ctx0" brushRef="#br4" timeOffset="147392.14">30457 17250 15087 0,'0'0'656'0,"-8"3"160"0,-1-3-656 0,9 0-160 16,-11-4 0-16,4 4 0 0,7 0 1216 0,-9 4 192 15,9-4 64-15,-9 0 0 0,9 0 80 0,0 0 32 16,0 0 0-16,0 0 0 0,0 0-128 0,0 0-32 16,0 0 0-16,0 0 0 0,0 0-480 0,11-9-112 15,2 4 0-15,4-1-16 0,2 0-128 0,4 3-32 16,1 0 0-16,1-1 0 0,2 0-80 0,1 2-32 15,0-1 0-15,2 1 0 0,1-1-80 0,-2 2-16 0,-1 2 0 16,-3 2 0-16,-3-2-32 0,-3-1-16 0,-4-1 0 0,-1 0 0 16,-2 4-144-16,-12-3-48 0,0 0 0 0,0 0 0 15,0 0 64-15,0 0 16 0,-8 5 0 0,-4-1 0 16,-6-4 32-16,-5 0 16 0,-4 2 0 0,-2-2 0 16,-2 0-96-16,1-2-32 0,-2-2 0 0,2 3 0 15,-1 0-64-15,3 0-16 0,-1-1 0 0,5 1 0 0,2 0 32 16,6 0 0-16,3-1 0 0,4 2 0 0,9 0-160 15,0 0 192-15,0 0-192 0,0 0 192 0,0 0-192 0,0 0 128 16,11-2-128-16,2 2 128 0,1 1 0 16,1 2-128-16,1-2 192 0,1-1-64 0,1-1-128 0,1 1 0 15,0 0 144-15,0-2-144 0,2-1 0 0,-1-1 128 16,-1 2-128-16,-4 1 0 0,1 0 0 0,-6 0 0 16,-10 1 0-16,0 0 128 0,0 0-128 0,0 0 0 15,0 0 0-15,0 0 0 16,0 0-1056-16,0-7-224 0,0 7-64 0,0 0-11968 15,-3-9-2384-15</inkml:trace>
  <inkml:trace contextRef="#ctx0" brushRef="#br4" timeOffset="147832.31">31642 16687 12895 0,'5'-10'1152'0,"2"1"-928"0,-2-4-224 0,0 5 0 16,-5 8 1856-16,5-14 336 0,0 1 64 0,-1 4 16 15,-4 9-688-15,0 0-144 0,0 0-32 0,0 0 0 0,2-13-496 16,-2 13-96-16,0 0-32 0,0 0 0 15,0 0 160-15,0 0 16 0,-9 8 16 0,0 6 0 0,1 4-128 0,-4 7-16 16,1-1-16-16,-5 8 0 0,1 2 128 0,-3 7 16 16,-2 6 16-16,0 3 0 0,-1 3-80 15,1 2 0-15,-2-1-16 0,2-4 0 0,0-3-336 0,2-3-64 16,-2 3-16-16,2-5 0 0,3 2-144 0,-2-5-16 16,2-1-16-16,1-5 0 0,4-5-128 0,-1-1-32 15,1-3 0-15,1-1 0 0,2-4-128 0,2-5 160 16,0-1-160-16,1-2 160 0,-1-3-32 0,5-8 0 15,0 0 0-15,0 0 0 0,0 0-128 0,0 0 0 16,0 0 0-16,2-10-176 16,1-1-1104-16,1 0-208 0,1-1-48 0,1-3-16 15,2-1-1104-15,2-3-224 0,4-2-32 0,2-5-16 0</inkml:trace>
  <inkml:trace contextRef="#ctx0" brushRef="#br4" timeOffset="148111.76">31542 16771 21183 0,'0'0'1888'0,"0"0"-1504"0,0 0-384 0,-2-11 0 15,2 1 1280-15,0 10 192 0,11-6 48 0,3 1 0 16,3-5-192-16,5 3-48 0,1-2 0 0,4 1 0 0,-1 3-336 0,6-3-80 15,0 2-16-15,1-2 0 16,1 6 160-16,2-1 16 0,1 1 16 0,1 0 0 0,-3-1-384 0,1 0-80 16,-6 1 0-16,0 0-16 0,-2 0-304 0,-3 0-64 15,-3 2-16-15,-3 2 0 0,-4-1-176 0,-2 0 0 16,-3 1 0-16,-10-2-176 16,0 0-1296-16,-1 12-256 0,-4 2-48 0</inkml:trace>
  <inkml:trace contextRef="#ctx0" brushRef="#br4" timeOffset="148284.15">31558 17177 29951 0,'19'-8'1328'0,"-3"5"272"0,1-2-1280 16,4 0-320-16,2-1 0 0,-1-2 0 0,6 3 1136 0,0 1 160 15,0 2 48-15,2-2 0 0,0-1-688 0,4 2-128 16,3 3-16-16,0 0-16 0,0 0-352 0,0 0-144 15,-2-1 128-15,0 5-128 16,-5 5-1152-16,1-2-304 0,-3 5-64 0</inkml:trace>
  <inkml:trace contextRef="#ctx0" brushRef="#br5" timeOffset="51481.64">11427 19810 10127 0,'0'0'896'0,"-8"-1"-704"0,0-3-192 0,8 4 0 15,0 0 1584-15,-8-2 272 0,1-2 64 0,7 4 16 16,0 0-528-16,0 0-128 0,0 0 0 0,0 0-16 16,-2-10-128-16,6 1-32 0,0 0 0 0,4 0 0 15,2-5-112-15,-3 6-32 0,4-6 0 0,3 0 0 16,0-1-144-16,5-1-48 0,2-2 0 0,3-2 0 16,2 2-288-16,22-13-64 0,-6 3-16 0,-4 9 0 15,-7 1-256-15,-2 8-144 0,-2 3 160 0,-1 4-160 16,-2 2 0-16,-2 3 0 0,-2 3 0 0,-1 8 0 15,-1 1-128-15,-1 4 128 0,-3 1 0 0,-3 3 0 0,-1-2 0 16,-1 4 0-16,0 3 0 0,-4-4 0 16,0-3 0-16,3-1 0 0,-2-1 128 0,6 0-128 15,-3-3 0-15,3-2 0 0,2-6-208 0,4 2 64 0,2-4 144 0,3-2 224 16,2-5-48-16,2 0-16 0,5-1 384 0,3 1 80 16,0-2 16-16,3-4 0 0,4 1-256 0,1-3-32 15,6 5-16-15,-2-4 0 0,2 1-208 0,-2-1-128 16,0 0 160-16,0 0-160 0,3 4 0 0,-4 1 0 15,-3 2 0-15,-1 2 0 0,0 2 0 0,0 1 0 16,-3 3 0-16,3 2 0 0,-4-3 0 0,-1 4 0 16,0-3 0-16,-1 2 0 0,-2 0 0 0,3-3 0 15,0 0 0-15,0 2 0 0,-3-2 0 0,2 3 0 16,-1-2 0-16,3-2 0 0,0 0 0 0,0 2 0 0,-2-2 0 16,3 0 0-16,0-3 0 0,-3-1 0 0,-1 0 0 15,0 2 0-15,2-4 0 0,-1 2 0 0,-2 0 0 0,2 2 0 16,1-1 0-16,1-1 0 0,2-1 0 0,1 2 0 15,4 3 0-15,-1-3 0 0,4-2 0 16,-1-2 0-16,-2 1 0 0,2-2 0 0,-1 1 0 0,3 1 0 16,1 0 0-16,1 1 0 0,1 0 0 0,-1-2 0 15,-3 3 0-15,-1 0 0 0,-3-1 0 0,0 1 0 16,-2 1 0-16,-2 2 0 0,4-2 0 0,-3 2 0 16,3-1 144-16,0 1-144 0,1 3 128 0,2 0-128 15,0-3 0-15,1 1 0 0,-1-2 0 0,0 1 0 16,1 1-144-16,-2-1 144 0,1 0 0 0,2 1 0 15,0 5 0-15,-1-3 0 0,-3 4 0 0,-1-2 0 16,1 2 0-16,-1-2 0 0,0 2 0 0,-1-3 0 16,-1 4 0-16,0-4 0 0,0 0 0 0,0 0 0 0,2 0 0 15,-3 2 0-15,-2-2 0 0,1 2 0 0,-1-3 0 16,0-2 128-16,2 1-128 0,-2 2 144 16,2-4-144-16,-1 1 160 0,-1-1-160 0,2-2 160 0,3 2-32 0,3-3-128 15,3-4 192-15,2 1-64 0,1-2-128 0,1 3 192 16,0-5-192-16,1 3 192 0,-2 2-192 0,1-1 128 15,-1 2-128-15,-1 1 128 0,-4 0-128 0,1 0 0 16,-1 0 0-16,-1 1 0 0,-1 3 0 0,-2 0 0 16,1 2 0-16,-2-2 0 0,-1 0 0 0,-1 1 0 15,-2 1 0-15,1-2 0 0,-1 0 0 0,0 2 0 16,2-1 0-16,0-2 0 0,-3 1 0 0,1 0 128 16,1 1-128-16,-1-1 0 0,2-1 0 0,-4 1 0 15,1 0 128-15,0 0-128 0,3-2 0 0,-2 1 0 0,0-1 0 0,3 0 0 16,1-2 0-16,3-2 0 0,0 0 128 0,2-1-128 15,1-2 0-15,0-1 128 0,1 3-128 0,1 0 128 16,-1-3-128-16,0-2 0 0,-2-1 0 16,1-3 128-16,-4 2-128 0,4 0 128 0,-4-4-128 0,0-1 128 15,-2 1-128-15,3 0 0 0,-2-3 0 0,2 2 0 16,0 2 0-16,0 6 0 0,-1-4 128 0,0 6-128 16,-3 4 0-16,1 1 0 0,-6 1 0 0,-4 6 0 15,1 2 0-15,-3 1-176 0,-4 2 176 0,-2 4-128 16,-1-2 128-16,-1-2 0 0,-1 2 0 0,-1 0 0 15,1 2 0-15,-1-2 0 0,1-3 0 0,0 0 0 16,1-3 0-16,-1 0 0 0,3-4 0 0,0-1 0 16,0-3 0-16,3-1 0 0,0-1 0 0,4-2 0 0,-3-4 0 15,3 2 0-15,2-6 128 0,1 2-128 0,-1-4 0 16,2-1 0-16,1-2 0 0,-2 2 128 0,-2 0-128 0,3 1 0 16,-1 0 0-16,-2 0 128 0,2 3-128 0,-5 2 0 15,-1 1 0-15,-2-1 0 0,-1 7 160 16,-1-2 16-16,-1 1 0 0,-1-1 0 0,-1 2 80 15,-1 1 32-15,1-1 0 0,1 2 0 0,-5 0-144 0,-1 0-16 16,1 0-128-16,-3 2 192 0,2-1-192 0,-3 0 0 16,-3-1 0-16,0 1 0 0,-11-1 0 0,10 2-192 15,-10-2 16-15,0 0 0 16,0 0-2944-16,0 0-592 0,12-5-112 0,0 2-10832 0</inkml:trace>
  <inkml:trace contextRef="#ctx0" brushRef="#br5" timeOffset="52669.8">24538 19476 28559 0,'-18'-6'2544'0,"8"-1"-2032"0,2 2-512 0,2-6 0 15,3-1 0-15,5-3-336 0,1-1 48 0,8-4 16 16,4-1 1248-16,8-6 256 0,5-1 48 0,5-2 16 16,6-3-464-16,3-4-80 0,4-9-32 0,1 2 0 15,2-3-320-15,5 5-64 0,0 6-16 0,4 4 0 16,1 7-128-16,-4 6-48 0,-7 5 0 0,-6 2 0 15,-5 6-144-15,-4 3 0 0,-4 6 0 0,-4 2 0 16,-6 5 0-16,-3 2 0 0,-4 5 0 0,-2 5-176 16,-4 1 176-16,-1 0 0 0,-3 3 0 0,0 1-128 15,-2 5 128-15,1-5 0 0,2 1 0 0,5-4 0 16,3-4 0-16,5-3 0 0,4-6 0 0,5 1 0 0,7-7 192 16,8-3 80-16,10-2 16 0,5-2 0 0,3-2 192 0,6-6 32 15,6-4 16-15,6 0 0 0,4-3-208 0,4 2-64 16,2-2 0-16,1 0 0 0,0-1-128 0,4 1-128 15,1 5 144-15,-1 3-144 0,-6 0 0 0,-5 5 0 16,-3 1 0-16,-3 7 0 0,-4 6 0 0,-5 1 0 16,-4 4 0-16,-8 5 0 0,-4 6 128 0,-9 0-128 15,-2 5 0-15,-3-3 144 0,-3 1-144 0,-2 0 0 16,1-3-192-16,2 0 192 0,2-3 0 0,3 0 0 16,3-186 0-16,6 363 0 0,5-185 0 0,0-2 0 15,-1-6 0-15,3 2 0 0,3-4 144 0,0-1 0 0,0-2 0 16,3-2 0-16,1-2-144 0,1-2 192 15,3-1-192-15,1-4 192 0,-1 2-192 0,0-5 192 0,0-2-192 16,2 3 192-16,0-2-192 0,2 2 0 0,1 2 144 0,-3-2-144 16,-1 0 0-16,2 0 0 0,-1 5 0 0,3-5 128 15,1 2-128-15,-3-1 0 0,-6 3 0 0,-2-1 0 16,-3 4 0-16,-3 2 0 0,0-7 0 0,-2 6 0 16,-1 5 0-16,-4-1 0 0,-5 3 0 0,-3-3 128 15,-2 0-128-15,-5 0 0 0,-4 1-176 0,-3-2 176 16,1-2 0-16,-2 2 0 0,0-1 0 0,-2 1 0 15,0 1 0-15,1-1 0 0,1-1 0 0,1 1 0 16,-3 3 0-16,3 1 0 0,-1 2 0 0,0 2 0 16,0-6 0-16,0 3 0 0,0 4 0 0,3-4 0 15,2 1 0-15,3 2 0 0,-1-3 0 0,0 0 0 16,2 0 0-16,3-2 0 0,1-3 0 0,1 0 0 0,1 0 0 16,3 0 0-16,3-1 0 0,1 1 0 15,4-2 0-15,1 1 0 0,1-3 0 0,1 2 0 16,0-5 0-16,0-4 0 0,2-1 0 0,2-1 0 15,2 0 0-15,2 0 0 0,1 2 0 0,-1-2 0 0,-5 0 0 0,0 2 0 16,-2-3 0-16,-1 1 0 0,-4 5 0 0,1 1 0 16,-6 3 0-16,-2 1 0 0,-5 2 144 0,1-1-16 15,-5-2-128-15,-2 4 192 0,-6 4-192 16,-1-2 128-16,-3 1-128 0,-1 1 0 0,-1 3 0 16,1 0 0-16,2-1 0 0,-2 2 0 0,1-6 0 0,-1 4 0 15,0 3 0-15,-1-1-160 16,-1 1-368-16,-3-3-80 0,-2-1-16 0,-13-5 0 15,8 9-2848-15,-8-9-576 0,0 0-112 0,-19 4-32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5:41.3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2909 2267 3223 0 0,'0'0'394'0'0,"0"0"442"0"0,0 0 194 0 0,0 0 40 0 0,0 0-49 0 0,0 0-240 0 0,0 0-107 0 0,0 0-24 0 0,0 0-24 0 0,0 0-97 0 0,0 0-45 0 0,0 0-11 0 0,0 0-17 0 0,0 0-68 0 0,1 1-32 0 0,3 5-4 0 0,-3-5-8 0 0,0 0-34 0 0,1 2-170 0 0,-1 0 0 0 0,0 0 0 0 0,0 1 0 0 0,0-1 0 0 0,-1 0 0 0 0,1 0 0 0 0,-1 0 0 0 0,0 1-140 0 0,0 3 221 0 0,0 1 0 0 0,-1-1 1 0 0,-1 1-1 0 0,1-1 1 0 0,-1 0-1 0 0,0 0 1 0 0,-1 0-1 0 0,0 0 1 0 0,0 0-1 0 0,0 0 0 0 0,-1-1 1 0 0,-4 6-222 0 0,-10 13 306 0 0,-1-1 1 0 0,-1-1-1 0 0,-1-1 0 0 0,-8 5-306 0 0,13-13 76 0 0,-8 7 173 0 0,-2-1-249 0 0,17-14 64 0 0,0 0 0 0 0,0-1 0 0 0,-1 0 1 0 0,-10 4-65 0 0,-15 7 83 0 0,19-9 20 0 0,-10 4-103 0 0,-39 16 187 0 0,-45 16 5 0 0,7 3-78 0 0,-17 8 17 0 0,-76 23-3 0 0,145-59-64 0 0,-1-2 0 0 0,-44 7-64 0 0,-27-2 47 0 0,60-12-30 0 0,12-2-17 0 0,-2-3 0 0 0,20-3 64 0 0,-1-1-1 0 0,-25-5-63 0 0,19 1 55 0 0,-11-1-45 0 0,-44-12-10 0 0,-71-13 0 0 0,118 19 0 0 0,1-2 0 0 0,-9-5 0 0 0,-5-2 0 0 0,29 9 0 0 0,1-1 0 0 0,0-1 0 0 0,1-2 0 0 0,-2-3 0 0 0,-27-17 0 0 0,-24-22 0 0 0,4-3 0 0 0,-9-6 0 0 0,61 45 0 0 0,2 0 0 0 0,0-2 0 0 0,1-1 0 0 0,-9-13 0 0 0,11 10 0 0 0,-10-19 0 0 0,20 28 0 0 0,-4-8 0 0 0,0 0 0 0 0,2-1 0 0 0,2-1 0 0 0,-1-3 0 0 0,3-1 0 0 0,1 0 0 0 0,2 0 0 0 0,-1-10 0 0 0,3 13 0 0 0,-9-53 0 0 0,-1-68 0 0 0,13 128 0 0 0,-3-97 0 0 0,5 113 0 0 0,2-139 0 0 0,1 81 0 0 0,5-17 0 0 0,-4 52 0 0 0,2-22 0 0 0,3 0 0 0 0,11-34 0 0 0,-6 36 32 0 0,3 1 0 0 0,18-36-32 0 0,37-50 107 0 0,-49 97-55 0 0,1 1 0 0 0,16-15-52 0 0,-11 15 75 0 0,26-30 21 0 0,21-21 131 0 0,-21 24 252 0 0,48-43-479 0 0,-75 81 85 0 0,0 1 1 0 0,2 1-1 0 0,1 2 0 0 0,0 1 1 0 0,20-9-86 0 0,-24 16 56 0 0,-8 2-16 0 0,1 2 1 0 0,1 0-1 0 0,14-3-40 0 0,-14 5 35 0 0,4-3-35 0 0,19-5 49 0 0,9-4 4 0 0,-33 11-47 0 0,0 2-1 0 0,9-3-5 0 0,50-13 64 0 0,-26 11-55 0 0,19-5 46 0 0,-27 6 18 0 0,1 2 0 0 0,1 2-1 0 0,4 2-72 0 0,10-2 62 0 0,-26 1-56 0 0,-23 2 13 0 0,-1 1 1 0 0,0 1-1 0 0,7 0-19 0 0,-3 0 16 0 0,-1 0-1 0 0,7-2-15 0 0,-11 1 16 0 0,-1 1 0 0 0,1 0-1 0 0,0 1 1 0 0,0 0 0 0 0,0 0-1 0 0,2 1-15 0 0,32 5 75 0 0,33 1-75 0 0,-58-5 42 0 0,0 0 0 0 0,0 1 0 0 0,3 2-42 0 0,0 0 18 0 0,-8-3 9 0 0,1 0 0 0 0,9-1-27 0 0,-7 0 10 0 0,0 1 1 0 0,0 0-11 0 0,173 39 244 0 0,-182-39-232 0 0,38 11 118 0 0,6 4-130 0 0,-24-8 55 0 0,36 8 90 0 0,-36-9-81 0 0,-15-3-42 0 0,2 1 20 0 0,-6-3-28 0 0,-4-2-5 0 0,16 4 47 0 0,-6-2 35 0 0,14 6-91 0 0,-23-7 49 0 0,1 0 1 0 0,-1 1-1 0 0,4 2-49 0 0,5 2 189 0 0,16 5-189 0 0,-24-9 0 0 0,0-1 0 0 0,-1 0 0 0 0,-1 1 0 0 0,1 0 0 0 0,1 1 0 0 0,6 1 11 0 0,14 5 42 0 0,-2-4-53 0 0,-8-1 20 0 0,-15-5-10 0 0,31 13 24 0 0,-28-12-33 0 0,6 4 51 0 0,0 0-41 0 0,7 2-14 0 0,-18-7 3 0 0,14 9 67 0 0,7 2-3 0 0,3 2 0 0 0,-10-5-11 0 0,20 15-42 0 0,-13-6 42 0 0,24 18 33 0 0,-24-16-22 0 0,6 5-11 0 0,-15-11-29 0 0,-7-7 5 0 0,2 3-5 0 0,0 3 40 0 0,1 2-5 0 0,-3-7-12 0 0,-1 0-1 0 0,-1 0 0 0 0,2 4-46 0 0,-1 0 77 0 0,-1 0 3 0 0,-2-8 0 0 0,2 7 0 0 0,-1 0 0 0 0,-1-5-1 0 0,-1 3-7 0 0,0-4-18 0 0,1 4-32 0 0,0-7 6 0 0,-1-1-95 0 0,0 0-42 0 0,0 0-10 0 0,0 0-133 0 0,0 0-555 0 0,0-2-243 0 0,3-10-1425 0 0,0-4-5509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5:52.5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43 335 2303 0 0,'0'0'102'0'0,"-1"1"-1"0"0,-9 16 195 0 0,9-15 148 0 0,0 0 1 0 0,0 0-1 0 0,0-1 1 0 0,0 1-1 0 0,0 0 1 0 0,0-1-1 0 0,0 1 0 0 0,-1-1 1 0 0,1 1-1 0 0,-1-1 1 0 0,1 0-1 0 0,-1 0 0 0 0,-1 1-444 0 0,2-1 479 0 0,1-1-51 0 0,0 0-19 0 0,0 0-35 0 0,-3 0 161 0 0,1 0 2260 0 0,4-3-1375 0 0,0 1-1992 0 0,5-6 895 0 0,1 1 0 0 0,1 0-1 0 0,3-2-322 0 0,11-11 432 0 0,-12 12-252 0 0,-1 0 0 0 0,2 0-180 0 0,12-9 168 0 0,14-11 248 0 0,21-13-416 0 0,-39 30 132 0 0,0 1 0 0 0,1 0 0 0 0,14-4-132 0 0,66-19 567 0 0,-70 24-418 0 0,42-15-121 0 0,37-11-200 0 0,-15 11 476 0 0,-58 15-52 0 0,9 0-252 0 0,-11 1 124 0 0,-9 3 21 0 0,0 1 1 0 0,0 1-1 0 0,0 2 0 0 0,1 0 0 0 0,-1 1 0 0 0,0 2 0 0 0,15 3-145 0 0,96 21 804 0 0,0 6 0 0 0,13 10-804 0 0,-14 6 244 0 0,-25-8-72 0 0,-82-30-49 0 0,0 2 0 0 0,0 1-1 0 0,-1 2 1 0 0,-1 0-1 0 0,0 2 1 0 0,19 15-123 0 0,1 8 192 0 0,16 11-24 0 0,-43-35-96 0 0,-8-5-39 0 0,23 17 120 0 0,-2 3 1 0 0,4 6-154 0 0,-19-15 257 0 0,0 2 0 0 0,-2 1 0 0 0,12 23-257 0 0,-9-15 168 0 0,11 23 255 0 0,3 12-423 0 0,-21-43 63 0 0,-3-3 4 0 0,0 1 0 0 0,5 21-67 0 0,7 48 181 0 0,-11-48-107 0 0,24 130 60 0 0,-31-144-101 0 0,0-1-1 0 0,-2 16-32 0 0,-5 58 71 0 0,3-75-68 0 0,-2 9 33 0 0,0 0 0 0 0,-4 11-36 0 0,-3-7 106 0 0,-13 36-106 0 0,-5-1 128 0 0,-13 19-128 0 0,19-44 11 0 0,10-22-11 0 0,-1-1 0 0 0,-1-1 0 0 0,-1 0 0 0 0,-5 5 0 0 0,-3 0 59 0 0,-2 0-1 0 0,-28 27-58 0 0,48-54 0 0 0,-12 11 29 0 0,0 0 0 0 0,-2 0 0 0 0,-9 5-29 0 0,-19 13 79 0 0,9-6-34 0 0,11-10-47 0 0,-8 2 2 0 0,-5 3 13 0 0,-6 2 31 0 0,0-1-44 0 0,-2 0 9 0 0,-109 48 51 0 0,129-60-56 0 0,-53 21-4 0 0,-6-2 0 0 0,52-20 0 0 0,0-1 0 0 0,-1-2 0 0 0,-17 1 0 0 0,30-7 0 0 0,0-2 0 0 0,0 0 0 0 0,0-2 0 0 0,-3 0 0 0 0,-32-3 0 0 0,24 2 0 0 0,0-1 0 0 0,-5-3 0 0 0,-22-4 0 0 0,17 4 0 0 0,0-2 0 0 0,1-2 0 0 0,1-2 0 0 0,-26-12 0 0 0,56 20 0 0 0,-12-7 0 0 0,-10-5 0 0 0,11 7 0 0 0,-16-5 0 0 0,-18-12 0 0 0,0-6 0 0 0,39 23 0 0 0,0-1 0 0 0,1-1 0 0 0,-9-8 0 0 0,15 11 0 0 0,4 3 0 0 0,0 1 0 0 0,1-2 0 0 0,0 1 0 0 0,0-1 0 0 0,-4-6 0 0 0,-5-11 0 0 0,-2-4 0 0 0,-6-12 0 0 0,-88-141 0 0 0,74 109 0 0 0,26 52 11 0 0,5 8 31 0 0,-8-10-42 0 0,8 14 8 0 0,1-1-1 0 0,0 0 0 0 0,0-2-7 0 0,-8-17 128 0 0,10 21-86 0 0,1-1-20 0 0,-2 2 31 0 0,4 4 14 0 0,0 2 7 0 0,0 0-50 0 0,0 0-177 0 0,0 0-60 0 0,0 0-10 0 0,0 0-164 0 0,0 0-683 0 0,0 0-304 0 0,0 0-1275 0 0,0 0-4871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19.3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2902 634 4143 0 0,'0'0'319'0'0,"3"-2"-108"0"0,6-6 323 0 0,-7 6 160 0 0,0 0 36 0 0,15-18 444 0 0,-15 18-780 0 0,-2-6-16 0 0,-1-1-1 0 0,0 1 0 0 0,0 0 1 0 0,-1 0-1 0 0,0 0 0 0 0,-1-2-377 0 0,3 9 63 0 0,0 0-1 0 0,-1 0 0 0 0,1-1 1 0 0,-1 1-1 0 0,1 0 0 0 0,-1 0 1 0 0,0 0-1 0 0,1 0 0 0 0,-1 0 1 0 0,-1-1-63 0 0,-2-4 128 0 0,2 3-47 0 0,-3-8 154 0 0,-1 1-1 0 0,-1 0 0 0 0,0 0 0 0 0,0 1 0 0 0,-1 0 0 0 0,0 0 0 0 0,-9-7-234 0 0,-6-2 367 0 0,-2-2 94 0 0,-1 1 0 0 0,-1 2 0 0 0,-8-4-461 0 0,29 18 49 0 0,-30-16 175 0 0,0 2 1 0 0,-1 1-1 0 0,-22-5-224 0 0,16 10 165 0 0,-1 1 1 0 0,-1 3-1 0 0,-40-1-165 0 0,-135 3 390 0 0,193 5-340 0 0,-71 3 189 0 0,0 5 0 0 0,-50 12-239 0 0,60-3 192 0 0,-47 17-192 0 0,64-14 48 0 0,-132 43 78 0 0,136-36-64 0 0,1 3 0 0 0,-5 6-62 0 0,14-7 28 0 0,15-7 42 0 0,0 1 0 0 0,-23 19-70 0 0,-121 101 185 0 0,128-93-86 0 0,3 2 1 0 0,-1 6-100 0 0,30-28 76 0 0,3 1 0 0 0,-19 31-76 0 0,-10 15 123 0 0,3-3 132 0 0,2 2-1 0 0,-6 20-254 0 0,1 14 174 0 0,27-54-106 0 0,9-19 45 0 0,1 1 1 0 0,-5 28-114 0 0,-14 81 166 0 0,28-111-117 0 0,1 1 0 0 0,1 28-49 0 0,5 74 84 0 0,-1-118-74 0 0,4 58 118 0 0,4 11-128 0 0,15 79 149 0 0,-12-90-106 0 0,-3-27 28 0 0,2 0 1 0 0,2-1 0 0 0,2 0-1 0 0,3-1 1 0 0,2 0 0 0 0,2-2-1 0 0,20 33-71 0 0,11 5 230 0 0,3-2-1 0 0,5-3 0 0 0,2-2 1 0 0,33 27-230 0 0,-58-67 67 0 0,3-2 1 0 0,0-1-1 0 0,20 10-67 0 0,-27-23 94 0 0,1-1 0 0 0,1-2 0 0 0,1-1 0 0 0,32 11-94 0 0,-3-6 168 0 0,0-2 0 0 0,2-4 0 0 0,16 1-168 0 0,-35-9 77 0 0,108 16 118 0 0,-19-12 8 0 0,0-6-1 0 0,114-10-202 0 0,-177-5 216 0 0,65-14-216 0 0,-63 4 144 0 0,42-15-144 0 0,73-32 163 0 0,-49 11 97 0 0,99-54-260 0 0,-160 67 50 0 0,17-7 43 0 0,29-24-93 0 0,98-79 53 0 0,-168 108-43 0 0,-6 6 22 0 0,-2-3 1 0 0,4-7-33 0 0,29-34 88 0 0,10-19-88 0 0,-44 42 41 0 0,-3-2 0 0 0,13-25-41 0 0,17-41 75 0 0,52-125-75 0 0,-97 183 16 0 0,-4-2 0 0 0,-3 0 0 0 0,-3-2 0 0 0,5-38-16 0 0,-12 32 24 0 0,-3-1-1 0 0,-3-31-23 0 0,-2-158 17 0 0,-5 266-17 0 0,0-70 0 0 0,-4-1 0 0 0,-2 1 0 0 0,-7-19 0 0 0,8 59 0 0 0,-9-43 0 0 0,-19-56 0 0 0,25 107 0 0 0,0 0 0 0 0,-1 1 0 0 0,-2 0 0 0 0,0 1 0 0 0,-1 0 0 0 0,-1 1 0 0 0,-10-13 0 0 0,-5-1 27 0 0,-44-53 11 0 0,50 63-46 0 0,0 1-1 0 0,-15-9 9 0 0,-60-42-85 0 0,6 5 90 0 0,39 30-5 0 0,-1 2 0 0 0,-43-22 0 0 0,35 25 1 0 0,-37-14-1 0 0,68 35-3 0 0,-1 2 0 0 0,0 1 0 0 0,-1 1 0 0 0,-15-1 3 0 0,5 4-13 0 0,0 1 0 0 0,1 2-1 0 0,-1 3 1 0 0,-36 3 13 0 0,6 1-33 0 0,28-2-114 0 0,1 2-1 0 0,-27 6 148 0 0,58-7-28 0 0,-16 3-371 0 0,-3 2 399 0 0,23-6-188 0 0,1 1 1 0 0,-1 0 0 0 0,1 0 0 0 0,0 1 0 0 0,0-1 0 0 0,-2 3 187 0 0,6-1-1130 0 0,-1 5-283 0 0,4-9 1310 0 0,0-1 0 0 0,-1 0 0 0 0,1 0-1 0 0,0 0 1 0 0,0 1 0 0 0,0-1 0 0 0,0 0 0 0 0,0 0 0 0 0,0 0 0 0 0,0 1 0 0 0,0-1 0 0 0,0 0-1 0 0,0 0 1 0 0,0 1 0 0 0,0-1 0 0 0,0 0 0 0 0,0 0 0 0 0,0 0 0 0 0,0 1 0 0 0,0-1 0 0 0,0 0-1 0 0,1 0 1 0 0,-1 1 0 0 0,0-1 103 0 0,5 13-6512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0.32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25 476 3855 0 0,'0'3'175'0'0,"-1"2"-99"0"0,-2 5 17 0 0,-9 15 41 0 0,7-17 387 0 0,4-6 162 0 0,1-2 21 0 0,0 0-6 0 0,0 0-47 0 0,0 0-19 0 0,0 0-7 0 0,0 0-58 0 0,-1-2-242 0 0,0-28 12 0 0,1 1 0 0 0,1-1 0 0 0,2-8-337 0 0,1-15 109 0 0,2-31-343 0 0,3 0 0 0 0,9-30 234 0 0,-10 82-378 0 0,1-1-20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0.6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101 180 11343 0 0,'-52'-5'1212'0'0,"33"2"-1192"0"0,16 2-20 0 0,-7-2-12 0 0,9 2 7 0 0,-1 0 0 0 0,1 0 0 0 0,0-1 0 0 0,0 1 0 0 0,0 0 0 0 0,0 0 0 0 0,0-1 0 0 0,0 1 0 0 0,0-1 0 0 0,0 1-1 0 0,1 0 1 0 0,-1-1 0 0 0,0 0 0 0 0,1 1 0 0 0,-1-1 0 0 0,1 1 0 0 0,0-1 0 0 0,-1-1 5 0 0,1-1-9 0 0,0 0 0 0 0,-1 0 0 0 0,1 0 0 0 0,1-1 0 0 0,-1 1 0 0 0,1 0 0 0 0,0-1 9 0 0,4-13-468 0 0,1 0 1 0 0,0 1-1 0 0,10-17 468 0 0,-6 15-1023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1.02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55 114 5983 0 0,'0'0'464'0'0,"-1"-2"-305"0"0,-34-36 2852 0 0,34 36-2530 0 0,0 1-117 0 0,-12-12 283 0 0,13 12-636 0 0,0 1 0 0 0,0 0 0 0 0,-1-1 1 0 0,1 1-1 0 0,0-1 0 0 0,0 1 0 0 0,-1-1 1 0 0,1 1-1 0 0,0-1 0 0 0,0 1 1 0 0,0 0-1 0 0,0-1 0 0 0,0 1 0 0 0,0-1 1 0 0,0 1-1 0 0,0-1 0 0 0,0 1 0 0 0,0-1 1 0 0,0 1-1 0 0,0-1-11 0 0,0 0 31 0 0,0-1 51 0 0,0 0-15 0 0,-1-7-54 0 0,2-2-13 0 0,4 2 0 0 0,1 3-16 0 0,-4 5-69 0 0,-1 0-38 0 0,6-3-731 0 0,-6 3-2908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2.5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1683 4439 6647 0 0,'0'0'300'0'0,"0"0"0"0"0,-1 2-192 0 0,-2 6-49 0 0,-4 4 776 0 0,4-6 1035 0 0,2-4 2538 0 0,-1-29-3113 0 0,1-18-1295 0 0,0-15 697 0 0,-3-76 465 0 0,3 59-725 0 0,0 25 22 0 0,2-1-1 0 0,9-49-458 0 0,-6 71 292 0 0,0-26-292 0 0,4-49 287 0 0,0 13-54 0 0,-7 60-151 0 0,11-179 389 0 0,-4 126-138 0 0,11-38-333 0 0,7-23 376 0 0,-2-57-376 0 0,-20 151 113 0 0,-2-1 0 0 0,-5-26-113 0 0,0 29 59 0 0,-8-90 186 0 0,3 70-124 0 0,2 11 94 0 0,-7-23-215 0 0,-4-18 141 0 0,4 18-94 0 0,-14-94 77 0 0,19 125-9 0 0,-2 0 0 0 0,-14-37-115 0 0,7 26 53 0 0,9 32-8 0 0,-3 0-1 0 0,-4-8-44 0 0,-29-58 96 0 0,-7-9-73 0 0,30 61 30 0 0,-8-14-53 0 0,-5-4 64 0 0,-29-36-64 0 0,30 48 0 0 0,-23-52 0 0 0,-12-18 0 0 0,-32-60 0 0 0,54 95 0 0 0,27 48 0 0 0,4 9 0 0 0,-9-12 0 0 0,3 5 0 0 0,14 22 0 0 0,0 2 0 0 0,-1-1 0 0 0,-4-3 0 0 0,-10-12 0 0 0,11 13 0 0 0,0 0 0 0 0,-2 1 0 0 0,-9-8 0 0 0,-9-6 0 0 0,17 14 0 0 0,-1 1 0 0 0,0 0 0 0 0,-17-10 0 0 0,9 9 0 0 0,4 2 0 0 0,0 1 0 0 0,-15-6 0 0 0,18 10 0 0 0,9 3 0 0 0,0 1 0 0 0,0 1 0 0 0,0-1 0 0 0,-4 0 0 0 0,7 2 0 0 0,-15-3 0 0 0,6 1 0 0 0,-13-2 0 0 0,13 3 0 0 0,1 0 0 0 0,-5-2 0 0 0,0-1 0 0 0,-1 0 0 0 0,0 1 0 0 0,-7 0 0 0 0,-8 2 0 0 0,-25 1 0 0 0,43 1 0 0 0,-2 1 0 0 0,12 0 0 0 0,1 0 0 0 0,-15 3 0 0 0,0 0 0 0 0,0 1 0 0 0,-2 1 0 0 0,-3 4-7 0 0,20-8-7 0 0,-1 0-1 0 0,0 0 1 0 0,0 0 0 0 0,-2 0 14 0 0,-7 3 0 0 0,2 1 0 0 0,2-1 0 0 0,-1 0 0 0 0,1 0 0 0 0,-1-1 0 0 0,-10 2 0 0 0,9-2 0 0 0,6-2 0 0 0,-13 1 0 0 0,8-1 0 0 0,-6 1 30 0 0,13-2-396 0 0,32 2-892 0 0,9-6-1550 0 0,-13 1-1959 0 0,1 0-1144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3.02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243 1 9215 0 0,'-2'1'707'0'0,"-14"9"-315"0"0,-16 7-392 0 0,-4 2 293 0 0,32-16-264 0 0,-10 5 446 0 0,-10 8-475 0 0,20-12 63 0 0,-1-1 1 0 0,1 1 0 0 0,0 0-1 0 0,0 0 1 0 0,0 1 0 0 0,-2 3-64 0 0,-11 17 57 0 0,7-12-40 0 0,1 1-1 0 0,-3 7-16 0 0,8-13-16 0 0,2-3-137 0 0,-1 0-1 0 0,0 0 0 0 0,0 0 1 0 0,0 0-1 0 0,-4 4 154 0 0,-4 0-880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3.3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287 0 5527 0 0,'-23'7'240'0'0,"12"1"56"0"0,0 3-232 0 0,-1 2-64 0 0,3-1 0 0 0,1 1 0 0 0,1-2 504 0 0,7-11 88 0 0,0 0 16 0 0,0 0 8 0 0,0 0-816 0 0,0 0-168 0 0,0 0-32 0 0</inkml:trace>
  <inkml:trace contextRef="#ctx0" brushRef="#br0" timeOffset="1">57 528 5783 0 0,'-18'12'256'0'0,"10"1"56"0"0,0 3-248 0 0,2-2-64 0 0,-4-1 0 0 0,5 0 0 0 0,4 1-88 0 0,1-1-24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3.7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44 0 4199 0 0,'-11'23'184'0'0,"4"-9"40"0"0,1 3-224 0 0,-1 3 0 0 0,2 2 0 0 0,2-1 0 0 0,0-2 0 0 0,1 0 0 0 0,2-2 0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4.0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55 0 7023 0 0,'-18'14'312'0'0,"9"-4"64"0"0,-1 0-304 0 0,3 1-72 0 0,1 0 0 0 0,6-11 0 0 0,-5 13 152 0 0,5-13 8 0 0,0 0 8 0 0,0 0 0 0 0,0 0-64 0 0,0 0-8 0 0,13 8-8 0 0,0-4-2400 0 0,1 0-480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6.3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1 315 1583 0 0,'0'0'68'0'0,"0"0"79"0"0,0 0 268 0 0,0 0 117 0 0,0 0 20 0 0,0 0 41 0 0,0 0 146 0 0,0 0 58 0 0,0 0 16 0 0,0 0-49 0 0,0 0-218 0 0,0 0-98 0 0,0 0-22 0 0,0 0-8 0 0,0 0-28 0 0,0 0-7 0 0,0 0-6 0 0,0 0-22 0 0,0 0-90 0 0,0 0-38 0 0,0 0-10 0 0,0 2 5 0 0,18 104 1180 0 0,17 122 166 0 0,-26-141-1041 0 0,2 10 18 0 0,30 133 379 0 0,-29-181-761 0 0,2 0-1 0 0,1-2 0 0 0,16 31-162 0 0,-12-36 56 0 0,38 76 116 0 0,-45-96-132 0 0,1-1-1 0 0,1 0 1 0 0,1-1 0 0 0,5 5-40 0 0,7 3 39 0 0,1-2-1 0 0,2 0 1 0 0,0-2 0 0 0,2-1 0 0 0,4 2-39 0 0,-9-6 11 0 0,-1 2-1 0 0,-1 0 0 0 0,15 19-10 0 0,-4-6 33 0 0,4 2-33 0 0,67 60 54 0 0,-83-76 3 0 0,0-1 0 0 0,2-1 0 0 0,0-1 0 0 0,1-1 0 0 0,21 9-57 0 0,-36-20 33 0 0,0 0 0 0 0,0-1 0 0 0,1 0 0 0 0,-1-1 0 0 0,1-1 0 0 0,0 0 0 0 0,0 0 0 0 0,0-1 0 0 0,8-1-33 0 0,-5 1 35 0 0,-10-1-12 0 0,0 0 1 0 0,1 0 0 0 0,-1 0 0 0 0,2-1-24 0 0,30-5 232 0 0,22 0-232 0 0,-25 4 54 0 0,-10 1 33 0 0,22-5-87 0 0,-19 1 178 0 0,20-8-178 0 0,10-2 121 0 0,-46 13-70 0 0,-5 1-16 0 0,-1-1 0 0 0,1 0-1 0 0,0 0 1 0 0,-1 0 0 0 0,5-3-35 0 0,39-15 223 0 0,3-9 18 0 0,-27 14-58 0 0,15-6-183 0 0,-31 16 48 0 0,-1 0 1 0 0,0-1-1 0 0,0 0-48 0 0,3-2 33 0 0,-3 1 5 0 0,0 0-1 0 0,0-1 0 0 0,-1 0 1 0 0,0-1-1 0 0,0 0 0 0 0,-1 0 1 0 0,1-4-38 0 0,8-10 137 0 0,-2-2 1 0 0,-1 1 0 0 0,-1-2 0 0 0,-1 0-1 0 0,-1 0 1 0 0,4-19-138 0 0,-1-1 102 0 0,38-155 218 0 0,-43 164-256 0 0,-3 1 0 0 0,2-30-64 0 0,3-46 128 0 0,-2 39-107 0 0,4-34 79 0 0,0-6-21 0 0,-7 65-54 0 0,-2 19 26 0 0,0 0 1 0 0,-3-17-52 0 0,1 31 3 0 0,0 1 1 0 0,0 0 0 0 0,4-13-4 0 0,-1 6-1 0 0,-1-5 1 0 0,-2-11 24 0 0,0 16 16 0 0,2-10-40 0 0,3-42 0 0 0,-3 0 0 0 0,-3-6 0 0 0,0 52 0 0 0,-1 3 61 0 0,-2-11-61 0 0,-1-11 56 0 0,1 10-44 0 0,1 10-13 0 0,0-20 1 0 0,1 24 11 0 0,1 21 0 0 0,0-1 0 0 0,0 1 0 0 0,0-1 0 0 0,-1 1 0 0 0,1 0 0 0 0,-1-1-1 0 0,1 0-10 0 0,-3-9 126 0 0,3 11-115 0 0,0-1-1 0 0,0 1 0 0 0,0-1 0 0 0,0 1 1 0 0,-1-1-1 0 0,1 1 0 0 0,0-1 0 0 0,0 1 1 0 0,0-1-1 0 0,-1 1 0 0 0,1-1 1 0 0,0 1-1 0 0,-1-1-10 0 0,0 0 24 0 0,0 0 50 0 0,1 1 17 0 0,0 0 0 0 0,0 0-22 0 0,0 0-5 0 0,-1 1-11 0 0,-3 3-40 0 0,1 0-1 0 0,-1 0 0 0 0,1 0 0 0 0,0 0 1 0 0,0 1-1 0 0,1-1 0 0 0,0 1 0 0 0,-1 0 1 0 0,1-1-1 0 0,1 1 0 0 0,-1 2-12 0 0,-5 27 79 0 0,0 13-79 0 0,1-7-3 0 0,-2 33 41 0 0,3-28-12 0 0,-1 14-10 0 0,-22 146 85 0 0,19-152-91 0 0,-26 126-9 0 0,-1-12 80 0 0,-25 96-34 0 0,18-98-47 0 0,34-132 19 0 0,5-12 3 0 0,-2 0 1 0 0,-8 20-23 0 0,-52 124 64 0 0,58-145-64 0 0,-5 6 0 0 0,-5 13 0 0 0,12-24 17 0 0,-1 1-1 0 0,-1-1 1 0 0,-6 8-17 0 0,9-16 2 0 0,0 0 0 0 0,0 0 0 0 0,-1-1 0 0 0,0 0 0 0 0,-1 0 0 0 0,1 0 0 0 0,-8 4-2 0 0,8-5 2 0 0,-1-1 0 0 0,1 0-1 0 0,-1-1 1 0 0,0 0 0 0 0,0 0 0 0 0,-3 1-2 0 0,-6 1 17 0 0,7-2-8 0 0,0 0 0 0 0,-1-1 0 0 0,1 0 0 0 0,-1 0-9 0 0,-9 1 0 0 0,13-2 0 0 0,0 0 0 0 0,0 0 0 0 0,0-1 0 0 0,0 1 0 0 0,0-2 0 0 0,0 1 0 0 0,-6-1 0 0 0,-12-5 0 0 0,0-1 0 0 0,0-2 0 0 0,-21-9 0 0 0,12 3-10 0 0,16 9-7 0 0,1-2 0 0 0,0 0 1 0 0,1-1-1 0 0,-4-2 17 0 0,-40-28-91 0 0,24 17 31 0 0,-5-6 60 0 0,-45-44-127 0 0,-17-21 127 0 0,92 83 3 0 0,-112-102-67 0 0,53 45 64 0 0,53 53-15 0 0,0 1 1 0 0,0 1-1 0 0,-3-1 15 0 0,0 0-222 0 0,0-1 0 0 0,-1-2 222 0 0,-35-31-1206 0 0,38 31-120 0 0,16 15 430 0 0,-2-10-3805 0 0,3 11 3246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8.6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2028 4575 0 0,'0'0'208'0'0,"1"3"-9"0"0,3 5-118 0 0,0 0 226 0 0,1 1 66 0 0,28 26 1114 0 0,-32-34-1374 0 0,1 1 1 0 0,0 0-77 0 0,-2-1-22 0 0,1 0-1 0 0,-1-1 0 0 0,1 1 1 0 0,-1-1-1 0 0,1 1 0 0 0,0 0 1 0 0,-1-1-1 0 0,1 1 1 0 0,0-1-1 0 0,-1 1 0 0 0,1-1 1 0 0,0 0-1 0 0,-1 1 0 0 0,2-1-14 0 0,10 5 309 0 0,0-1 0 0 0,2 0-309 0 0,-12-3 198 0 0,1-2 8 0 0,4 0-19 0 0,1 0 0 0 0,-1 0-1 0 0,1-1 1 0 0,-1 0 0 0 0,3-2-187 0 0,-1-1 130 0 0,0 0 0 0 0,-1 0-1 0 0,1-1 1 0 0,-1 0 0 0 0,0-1 0 0 0,0 0-1 0 0,1-2-129 0 0,6-7 491 0 0,-1-1 0 0 0,10-16-491 0 0,-15 18 204 0 0,-1 0 1 0 0,-1 0-1 0 0,5-12-204 0 0,-1 0 107 0 0,4-6-38 0 0,25-54 88 0 0,-21 49-137 0 0,1-2 92 0 0,15-23-112 0 0,5-3 204 0 0,-2-7-204 0 0,17-30 150 0 0,-26 53 110 0 0,-3-2 1 0 0,-2-1 0 0 0,-3-1-1 0 0,14-51-260 0 0,-13 9 944 0 0,2-45-944 0 0,-14 82 226 0 0,16-96 156 0 0,-10 66-183 0 0,8-36 74 0 0,-6 53-9 0 0,-5 0 0 0 0,3-48-264 0 0,-14 93 192 0 0,-1 0 0 0 0,-2 0 0 0 0,-4-23-192 0 0,5 46 133 0 0,-3-4 331 0 0,3 7-221 0 0,-1 2-131 0 0,-4 5-93 0 0,1 0 1 0 0,0 1-1 0 0,0-1 0 0 0,1 1 0 0 0,0-1 1 0 0,0 1-1 0 0,0 0 0 0 0,1 0 0 0 0,0 2-19 0 0,-3 17 24 0 0,0 0-1 0 0,2 1-23 0 0,-5 31 20 0 0,-33 123 41 0 0,16-72-47 0 0,4-5 42 0 0,4-20-59 0 0,-15 40 3 0 0,26-105 0 0 0,3-11 0 0 0,3-8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0-1 0 0,0 0 1 0 0,-1 0 0 0 0,1 0 0 0 0,0 0 0 0 0,0 0 0 0 0,0 0 0 0 0,0 0 0 0 0,0 0 0 0 0,0 0 0 0 0,0 0 0 0 0,0 0 0 0 0,0 0 0 0 0,0 0 0 0 0,0 0 0 0 0,0 0 0 0 0,0 0 0 0 0,0 0 0 0 0,0 0 0 0 0,0 0 0 0 0,0 0 0 0 0,0 0 0 0 0,0 0 0 0 0,0 0 0 0 0,0 0 0 0 0,0 0 0 0 0,0 1 0 0 0,0-10-8 0 0,0 8 3 0 0,1-34-53 0 0,2 0 1 0 0,3-10 57 0 0,14-69-147 0 0,-9 57 119 0 0,4-20-30 0 0,3 0 0 0 0,4 2 0 0 0,3 0 0 0 0,21-40 58 0 0,-34 91-324 0 0,-11 22-384 0 0,-1 2-216 0 0,0 0-40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21.11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3544 371 2303 0 0,'2'-1'167'0'0,"6"-3"-76"0"0,-1 1 0 0 0,0-1 0 0 0,4-4-91 0 0,-3 3 1017 0 0,-1-1 1 0 0,-1 0 0 0 0,1 0 0 0 0,-1-1-1 0 0,4-4-1017 0 0,-1-1 774 0 0,-8 10-240 0 0,1 0-425 0 0,0 0-1 0 0,-1 1 0 0 0,1-1 1 0 0,-1 0-1 0 0,1 0 0 0 0,-1 0 1 0 0,0 0-1 0 0,0 0 1 0 0,0-1-1 0 0,0 1 0 0 0,0 0 1 0 0,0-1-109 0 0,-1 2 69 0 0,1-2 31 0 0,0 1 0 0 0,0-1 0 0 0,-1 1 0 0 0,1-1 0 0 0,-1 0 0 0 0,0 1 0 0 0,0-1 0 0 0,0 0 0 0 0,0 1 0 0 0,0-1 1 0 0,-1 0-1 0 0,1 1 0 0 0,-1-1 0 0 0,1 1 0 0 0,-1-1 0 0 0,0 1 0 0 0,0-1 0 0 0,0 1 0 0 0,-1-1 0 0 0,1 1 0 0 0,0 0 0 0 0,-1 0 1 0 0,0 0-1 0 0,1 0-100 0 0,-5-5 200 0 0,0 1 0 0 0,0 1 0 0 0,-1-1 0 0 0,1 1 0 0 0,-1 0 0 0 0,-6-3-200 0 0,-4 0 188 0 0,1 0 0 0 0,-2 1 0 0 0,1 1-1 0 0,-1 1 1 0 0,-8-2-188 0 0,-12-3 209 0 0,24 6-156 0 0,-122-35 399 0 0,85 27 31 0 0,-37-4-483 0 0,0 5 480 0 0,-9 4-480 0 0,-3 0 174 0 0,-3-1-44 0 0,23 4-40 0 0,-7 0 98 0 0,-15 3-188 0 0,-56 11 84 0 0,152-9-83 0 0,-55 6 63 0 0,0 3-1 0 0,-45 15-63 0 0,41-10 44 0 0,-217 53 148 0 0,234-54-117 0 0,1 2 1 0 0,-15 8-76 0 0,-88 46 144 0 0,61-28-45 0 0,-53 29 197 0 0,-29 26-296 0 0,97-51 142 0 0,1 3 0 0 0,-21 23-142 0 0,5 2 236 0 0,-39 47-236 0 0,-39 64 240 0 0,109-113-80 0 0,3 2 0 0 0,-10 23-160 0 0,42-61 50 0 0,-9 14 156 0 0,-24 52-206 0 0,24-33 251 0 0,-20 68-251 0 0,41-101 46 0 0,1 1 0 0 0,3 0 0 0 0,0 1 0 0 0,0 30-46 0 0,4-28 28 0 0,3 0 0 0 0,1 0 1 0 0,2 0-1 0 0,1 0 0 0 0,5 14-28 0 0,1-12 23 0 0,2 1 0 0 0,2-1 1 0 0,2-1-1 0 0,1 0 0 0 0,2-2 0 0 0,4 4-23 0 0,-11-23 14 0 0,86 145 150 0 0,-59-104 15 0 0,31 34-179 0 0,-36-52 61 0 0,2 3 52 0 0,24 23-113 0 0,-56-66 3 0 0,155 155 187 0 0,-117-120-92 0 0,1-3 0 0 0,2-2 1 0 0,3 0-99 0 0,-6-6 91 0 0,128 77 276 0 0,-127-82-241 0 0,1-2 0 0 0,11 1-126 0 0,-18-6 60 0 0,143 46 211 0 0,-77-27-110 0 0,8 0 59 0 0,1-4 0 0 0,64 7-220 0 0,-124-30 99 0 0,0-1-1 0 0,27-3-98 0 0,105-8 174 0 0,-105-3 152 0 0,30-8-326 0 0,-44 5 55 0 0,33-9 27 0 0,-1-3-1 0 0,-1-5-81 0 0,-11 4 34 0 0,91-34 18 0 0,-34 10-18 0 0,-64 23 19 0 0,38-11-53 0 0,-41 13 21 0 0,-1-3 1 0 0,-1-4-1 0 0,21-15-21 0 0,-25 7 73 0 0,-2-3 0 0 0,15-15-73 0 0,-39 26-2 0 0,69-51 66 0 0,-57 40-64 0 0,1-1 75 0 0,-1-2-1 0 0,-2-3 1 0 0,10-15-75 0 0,-19 13 79 0 0,-1-2 0 0 0,-3-2 0 0 0,-3-2 0 0 0,-1-1 0 0 0,-4-2-1 0 0,16-37-78 0 0,-8 0 80 0 0,-4-2-1 0 0,13-62-79 0 0,-37 113 32 0 0,-2-1-1 0 0,-2 0 1 0 0,-1 0-1 0 0,-3 0 1 0 0,-2-1-1 0 0,-5-47-31 0 0,-1 45 19 0 0,-4 0 0 0 0,-1 1-1 0 0,-2-1 1 0 0,-18-44-19 0 0,5 34 0 0 0,-2 2 0 0 0,-3 0 0 0 0,-3 2 0 0 0,-2 2 0 0 0,-31-39 0 0 0,33 54 0 0 0,-2 1 0 0 0,-1 2 0 0 0,-1 1 0 0 0,-3 1 0 0 0,0 3 0 0 0,-36-21 0 0 0,22 18-33 0 0,-2 3-1 0 0,-2 3 0 0 0,0 2 1 0 0,-2 2-1 0 0,0 3 1 0 0,-6 2 33 0 0,-18-4-515 0 0,-1 5 0 0 0,-15 0 515 0 0,10 7-3951 0 0,-8 4 3951 0 0,16 3-7506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9.26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66 338 1839 0 0,'-1'3'83'0'0,"-10"20"28"0"0,-9 17-111 0 0,4-15 2568 0 0,8-8-51 0 0,6-12-1924 0 0,2-3 75 0 0,0-2-186 0 0,-1 1-88 0 0,-2 7-11 0 0,2-6 4 0 0,1-2 38 0 0,0 0 20 0 0,0 0 3 0 0,0 0-17 0 0,0 0-74 0 0,0 0-33 0 0,0 0-4 0 0,0 0-6 0 0,0 0-30 0 0,0-3-18 0 0,-2-26 145 0 0,2 0 0 0 0,0-1 0 0 0,3 1 0 0 0,0-1-411 0 0,2-3 148 0 0,1-10 146 0 0,1 0-294 0 0,12-54 168 0 0,-15 70-675 0 0,-1-1-1 0 0,-1-13 508 0 0,-2 39-1349 0 0,0 2-3581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9.6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53 322 9671 0 0,'0'0'748'0'0,"-2"1"-492"0"0,-33-2 1092 0 0,34 1-1295 0 0,1-1 0 0 0,-1 1 0 0 0,1-1 0 0 0,-1 1 0 0 0,1-1 0 0 0,-1 0-1 0 0,1 1 1 0 0,-1-1 0 0 0,1 0 0 0 0,0 1 0 0 0,-1-2-53 0 0,1 2 49 0 0,-2-4-13 0 0,1 0-1 0 0,-1 0 1 0 0,1 0 0 0 0,0 0 0 0 0,0 0-1 0 0,0-1 1 0 0,1 1 0 0 0,0 0-1 0 0,-1 0 1 0 0,2 0 0 0 0,-1-2-36 0 0,2-8 123 0 0,0 0 1 0 0,4-11-124 0 0,-1 3 96 0 0,16-98-409 0 0,-13 74-1147 0 0,-5 25-2758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9.98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50 175 4143 0 0,'-2'0'319'0'0,"-13"-3"-137"0"0,13 2-51 0 0,0 1 108 0 0,0-1 0 0 0,1 0 0 0 0,-1 0 0 0 0,0 0 0 0 0,1 0 0 0 0,-1 0 0 0 0,1 0 0 0 0,-1 0 0 0 0,1 0 0 0 0,0 0 0 0 0,0-1 0 0 0,-1 1 0 0 0,1-1 0 0 0,0 1 0 0 0,0-1 0 0 0,0 1 0 0 0,0-1 0 0 0,1 0 0 0 0,-1 1 0 0 0,0-1 0 0 0,1 0 0 0 0,-1-1-239 0 0,0-2 73 0 0,0 0 1 0 0,1 0 0 0 0,-1 0 0 0 0,1 1-1 0 0,0-1 1 0 0,1 0 0 0 0,0-2-74 0 0,1-7-92 0 0,0 0 0 0 0,1 0 0 0 0,1 0 0 0 0,1 0 0 0 0,0 0 92 0 0,-3 10-754 0 0,0-7-214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4:00.3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58 416 5063 0 0,'-1'-2'232'0'0,"-5"-9"76"0"0,3 5-142 0 0,0 0 0 0 0,0 1 0 0 0,-1-1 0 0 0,0 1 0 0 0,0 0 0 0 0,0 0 0 0 0,-1-1-166 0 0,4 6 133 0 0,1 0 0 0 0,-1-1 0 0 0,1 1 0 0 0,0-1 0 0 0,-1 1 0 0 0,1 0 0 0 0,-1-1 0 0 0,1 1 0 0 0,0-1 0 0 0,0 1 0 0 0,-1-1 0 0 0,1 1 0 0 0,0-1 0 0 0,0 0 0 0 0,0 1 0 0 0,-1-1 0 0 0,1 1-133 0 0,-1-3 455 0 0,0 0-164 0 0,0 1 0 0 0,-1 0 1 0 0,1 0-1 0 0,-1 0 0 0 0,0 0 1 0 0,0 0-292 0 0,0-2 204 0 0,1-18 45 0 0,3 11-228 0 0,0 3-240 0 0,1 0 0 0 0,0 0 0 0 0,1 0-1 0 0,0 0 1 0 0,0 1 0 0 0,1-1 0 0 0,1 0 219 0 0,17-21-5558 0 0,-21 26 5393 0 0,0 0-1 0 0,-1 0 0 0 0,1-1 0 0 0,-1 1 0 0 0,0 0 0 0 0,0 0 0 0 0,0-1 0 0 0,0 1 0 0 0,0-1 0 0 0,-1 1 0 0 0,0 0 0 0 0,0-1 0 0 0,0-1 166 0 0,0 1 656 0 0,0 1 0 0 0,-1-1 0 0 0,0 1 0 0 0,0 0 0 0 0,0-1 0 0 0,0 1 0 0 0,0 0 0 0 0,-1-2-656 0 0,0 3 477 0 0,1 0 0 0 0,0 0 0 0 0,0 0 0 0 0,-1 1 0 0 0,1-1 0 0 0,-1 0-477 0 0,1 1 97 0 0,-1-1 393 0 0,2 2-11 0 0,0 0-423 0 0,0-1 0 0 0,0 1 0 0 0,-1-1 0 0 0,1 1 0 0 0,0-1 0 0 0,-1 1 0 0 0,1-1 0 0 0,-1 1 0 0 0,1-1 0 0 0,0 1 1 0 0,-1-1-1 0 0,0 1-56 0 0,1 0 48 0 0,-1-2 167 0 0,1 2-14 0 0,-4-6 10 0 0,4 5-208 0 0,-1 1 0 0 0,1-1 1 0 0,0 1-1 0 0,0-1 0 0 0,-1 1 0 0 0,1-1 0 0 0,0 0 0 0 0,0 1 1 0 0,0-1-1 0 0,0 1 0 0 0,0-1 0 0 0,0 1 0 0 0,0-1 1 0 0,0 0-1 0 0,0 1 0 0 0,0-1-3 0 0,0-1 2 0 0,-1-14-7 0 0,2 14-6 0 0,-1-1-29 0 0,0 0-1 0 0,1 0 0 0 0,-1 0 1 0 0,1 0-1 0 0,0 0 1 0 0,0 0-1 0 0,0 1 0 0 0,1-1 1 0 0,0-2 40 0 0,0 2-64 0 0,9-16-693 0 0,-4 8 319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4:48.0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113 71 11975 0 0,'-27'-21'1064'0'0,"11"8"-848"0"0,-2-1-216 0 0,2 3 0 0 0,1 3 504 0 0,4 5 56 0 0,1 3 16 0 0,10 0 0 0 0,0 0-896 0 0,0 0-184 0 0,0 0-32 0 0,0 0-3304 0 0,21 6-656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4:50.4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1171 31 4143 0 0,'0'0'319'0'0,"0"0"-128"0"0,0 0 242 0 0,0 0 130 0 0,0 0 21 0 0,0 0-23 0 0,0 0-121 0 0,0 0-51 0 0,0 0-6 0 0,0 0-30 0 0,0 0-101 0 0,0-2-41 0 0,-3-5-10 0 0,3 5-2 0 0,-1 0-7 0 0,-8-11 177 0 0,8 12-183 0 0,1 1 4 0 0,-2-1 2 0 0,-4-1 0 0 0,4 2-5 0 0,0 0-23 0 0,-1 0-106 0 0,0 1 0 0 0,0 0 0 0 0,-1 0 0 0 0,1 0 0 0 0,0 1 0 0 0,1-1 0 0 0,-1 0 0 0 0,0 1 0 0 0,0 0 0 0 0,-2 2-58 0 0,-4 3 129 0 0,0 1 1 0 0,-3 5-130 0 0,4-5 105 0 0,-1 1 0 0 0,-3 1-105 0 0,-28 24 446 0 0,-16 17-446 0 0,32-28 114 0 0,-1 3 74 0 0,2 1 0 0 0,-15 21-188 0 0,12-15 104 0 0,-30 43 38 0 0,8-11-14 0 0,19-24 34 0 0,2 1 0 0 0,-5 14-162 0 0,13-23 62 0 0,-16 34 62 0 0,-1 4-45 0 0,-21 29 122 0 0,4 3-1 0 0,-5 27-200 0 0,34-69 196 0 0,-7 32-196 0 0,18-45 125 0 0,2 0 0 0 0,3 1-125 0 0,-8 54 345 0 0,-10 24-345 0 0,21-108 27 0 0,-31 113 263 0 0,17-71-70 0 0,3 1-1 0 0,1 8-219 0 0,-16 128 288 0 0,20-121-228 0 0,-13 115 128 0 0,17-130-107 0 0,-5 73 296 0 0,6 8-377 0 0,6 136 359 0 0,5-149-233 0 0,0 91 55 0 0,-23 25 59 0 0,5 20-80 0 0,3-53-35 0 0,-8 162 3 0 0,14-213-45 0 0,0 98 71 0 0,13-1 31 0 0,13 71 71 0 0,-4-142-161 0 0,-5-57-44 0 0,-7-70-45 0 0,3 45 128 0 0,-5 11-134 0 0,-7 126 194 0 0,3-133-116 0 0,-3 60 46 0 0,-5 108 68 0 0,6-12-124 0 0,2-258-72 0 0,4 110 122 0 0,7 14-118 0 0,28 118 10 0 0,-30-205-10 0 0,2-1 0 0 0,2 0 0 0 0,7 13 0 0 0,71 154 0 0 0,-58-145 0 0 0,17 40 0 0 0,-39-80 0 0 0,74 163 0 0 0,-38-91 11 0 0,18 56-11 0 0,3 26 53 0 0,-44-120-39 0 0,29 84 36 0 0,-3-6-8 0 0,-18-56-9 0 0,23 55 23 0 0,-10-30-59 0 0,31 66 3 0 0,-37-82 81 0 0,-4 5-81 0 0,36 82 47 0 0,-48-130-40 0 0,4 2-7 0 0,-16-31-71 0 0,2 0 1 0 0,0-1-1 0 0,13 15 71 0 0,-23-30-243 0 0,1 1 0 0 0,-1-1 0 0 0,1 1 0 0 0,-1-1 0 0 0,1 0 0 0 0,0 0 0 0 0,0-1 0 0 0,0 1-1 0 0,1-1 1 0 0,-1 0 0 0 0,1 0 0 0 0,-1 0 0 0 0,1-1 0 0 0,1 1 243 0 0,-3-2-1527 0 0,1 1 0 0 0,-1-1 0 0 0,1-1-1 0 0,1 1 1528 0 0,-5 0-3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08.6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4406 7598 2303 0 0,'0'0'102'0'0,"0"0"56"0"0,-2 0 157 0 0,1 0-35 0 0,-1 0 1 0 0,1 0-1 0 0,-1-1 0 0 0,1 1 1 0 0,-1 0-1 0 0,1-1 0 0 0,-1 0 1 0 0,0 0-281 0 0,0 0 254 0 0,2 1 2 0 0,0 0 0 0 0,0 0 0 0 0,0 0 0 0 0,0 0 0 0 0,0 0-9 0 0,0 0-39 0 0,0 0-15 0 0,0 0-1 0 0,0 0 4 0 0,0 0 16 0 0,0 0 4 0 0,0 0 0 0 0,0 0 8 0 0,0 0 35 0 0,0 0 18 0 0,0 0 3 0 0,0 0 0 0 0,-1 2 0 0 0,-1 4-86 0 0,0 1 0 0 0,0-1-1 0 0,1 0 1 0 0,0 1-1 0 0,0 1-193 0 0,-3 36 724 0 0,3-22-128 0 0,-3 7-596 0 0,-5 26 557 0 0,-35 231 910 0 0,27-180-1203 0 0,-2 46 96 0 0,9-83-52 0 0,-9 25-308 0 0,3-16 122 0 0,-33 137 168 0 0,34-147-196 0 0,-7 25 42 0 0,12-58-12 0 0,-71 226 452 0 0,74-241-550 0 0,0 2 35 0 0,-2 0 0 0 0,-8 17-61 0 0,2-13 31 0 0,-13 27 220 0 0,-7 20-251 0 0,18-32 84 0 0,6-10 71 0 0,-3-1 0 0 0,-1 0 1 0 0,-9 13-156 0 0,-17 20 288 0 0,-20 20-288 0 0,35-52 141 0 0,-2-2 0 0 0,-20 17-141 0 0,-27 19 691 0 0,-65 43-691 0 0,69-55 225 0 0,-16 18-225 0 0,62-48 20 0 0,7-7 3 0 0,0-1 0 0 0,0-1-1 0 0,-7 3-22 0 0,-40 22 162 0 0,-2-3 0 0 0,-12 2-162 0 0,35-18 11 0 0,-33 13 122 0 0,26-14-44 0 0,-108 39 94 0 0,75-32 27 0 0,-2-3 0 0 0,-17-1-210 0 0,30-11 84 0 0,1-3 0 0 0,-2-3 0 0 0,0-4-84 0 0,-61 4 64 0 0,59-8-64 0 0,-61-10 0 0 0,114 10 5 0 0,-16-1 54 0 0,-36-10-59 0 0,49 8 8 0 0,5 2 10 0 0,0-2 1 0 0,1 0 0 0 0,-14-7-19 0 0,-3-5 22 0 0,0-1-1 0 0,1-2 0 0 0,1-2 1 0 0,1-1-1 0 0,1-2 0 0 0,-15-16-21 0 0,-5-6 2 0 0,17 16 24 0 0,1-1 0 0 0,-23-30-26 0 0,29 27 9 0 0,0 1-8 0 0,2 0-1 0 0,-16-29 0 0 0,-8-30 0 0 0,-12-19 0 0 0,-10-13 64 0 0,42 70-64 0 0,-14-26 0 0 0,5 4-4 0 0,-28-59-56 0 0,-13-34 60 0 0,-23-55 0 0 0,82 172 0 0 0,-5-15 0 0 0,-1-12 0 0 0,-52-214-12 0 0,43 133 24 0 0,-6-89-12 0 0,30 159-71 0 0,-28-224 62 0 0,5-92 9 0 0,27 221 0 0 0,9-36 0 0 0,39-302 0 0 0,-26 394 0 0 0,10-71 0 0 0,-1 12 0 0 0,17-119 0 0 0,-16 146 0 0 0,15-169 0 0 0,29-111 0 0 0,-47 322 0 0 0,50-258 0 0 0,-34 195 0 0 0,-12 53 0 0 0,-7 59 0 0 0,5-5 0 0 0,12-45 0 0 0,6-34 0 0 0,-4 22 0 0 0,51-192 0 0 0,-64 246 0 0 0,16-49 0 0 0,-4 6 0 0 0,1 1 0 0 0,53-146 0 0 0,-74 223 0 0 0,13-27 0 0 0,-14 38 0 0 0,5-25 0 0 0,-7 19 0 0 0,5-7 0 0 0,9-28 0 0 0,-4 9 0 0 0,3-8 0 0 0,-16 44 0 0 0,1 0 0 0 0,7-11 0 0 0,52-117-64 0 0,-51 114 64 0 0,-2-1 0 0 0,5-27 0 0 0,-16 53 0 0 0,13-31 0 0 0,-9 24 0 0 0,17-40 0 0 0,5-18 0 0 0,-17 46 0 0 0,3-3 0 0 0,4-8 0 0 0,19-45 0 0 0,-12 31 0 0 0,33-57 0 0 0,-43 87 0 0 0,5-5-40 0 0,-2 6 8 0 0,0-2 32 0 0,26-32 0 0 0,-4 7 0 0 0,-34 48 0 0 0,0 0 0 0 0,8-8 0 0 0,-7 9 0 0 0,-1-1 0 0 0,7-9 0 0 0,0 0 0 0 0,0 0 0 0 0,2 1 0 0 0,8-7 0 0 0,-17 17 0 0 0,2-2 0 0 0,-10 10 0 0 0,13-9 0 0 0,4-6 0 0 0,-10 9 0 0 0,0 0 0 0 0,3-4 0 0 0,-9 10 0 0 0,10-6 0 0 0,2-1-27 0 0,11-6-10 0 0,-17 9 24 0 0,-7 5-58 0 0,1 1-66 0 0,0 1 14 0 0,0 0 0 0 0,-1 1 0 0 0,1-1 0 0 0,0 0 0 0 0,-1 1 0 0 0,0-1 0 0 0,1 1 0 0 0,-1-1 0 0 0,0 1 0 0 0,-1-1 0 0 0,2 3 123 0 0,-2-2-1012 0 0,1 1 0 0 0,-1 0 0 0 0,1 0 1 0 0,-1-1-1 0 0,0 5 1012 0 0,-3 16-6007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15.3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0 520 919 0 0,'0'0'122'0'0,"0"0"174"0"0,0 0 78 0 0,0 0 12 0 0,0 0 7 0 0,0 0 12 0 0,0 0 3 0 0,3-1 0 0 0,2-1-187 0 0,-1 1 0 0 0,1-1 0 0 0,0-1 0 0 0,0 1 0 0 0,-1-1-1 0 0,0 0 1 0 0,1 0 0 0 0,-1 0 0 0 0,1-2-221 0 0,11-10 1244 0 0,9-10-1244 0 0,-24 24 15 0 0,27-30 622 0 0,15-16 143 0 0,-21 25-390 0 0,1 1 0 0 0,1 1 0 0 0,1 1 0 0 0,4-1-390 0 0,-3 5 644 0 0,13-4-644 0 0,-14 6 548 0 0,21-13-548 0 0,-19 11 234 0 0,-1 1 0 0 0,2 1 1 0 0,10-3-235 0 0,13-5 259 0 0,-18 7-69 0 0,13-2-190 0 0,3-1 114 0 0,7-3 210 0 0,36-8-324 0 0,-61 21 95 0 0,-1 1 0 0 0,1 1 0 0 0,31 0-95 0 0,-38 5 85 0 0,1 1-1 0 0,-1 1 1 0 0,11 2-85 0 0,72 18 329 0 0,-52-10-123 0 0,-28-6-89 0 0,0 2 0 0 0,-1 0 0 0 0,0 2 0 0 0,0 0 0 0 0,-1 2 0 0 0,-1 1 0 0 0,0 1 0 0 0,11 8-117 0 0,31 23 291 0 0,16 11-54 0 0,-47-27-118 0 0,-19-15-27 0 0,5 3-92 0 0,10 8 80 0 0,-1 1 0 0 0,11 14-80 0 0,-28-27 5 0 0,30 33 187 0 0,-2 3 0 0 0,4 9-192 0 0,15 19 152 0 0,-10-12-21 0 0,8 11-6 0 0,41 48-37 0 0,-56-68-50 0 0,3 6 31 0 0,-4 2 0 0 0,3 10-69 0 0,29 40 67 0 0,-4-5 16 0 0,-21-31 66 0 0,6 12 88 0 0,53 109 105 0 0,-46-83-260 0 0,-13-29-56 0 0,31 52 12 0 0,-54-97-22 0 0,-1 1 0 0 0,-3 2 0 0 0,-2 0 0 0 0,9 29-16 0 0,-4 4 22 0 0,50 144 84 0 0,-64-187-61 0 0,-1 2 0 0 0,-2-1 0 0 0,1 16-45 0 0,3 18 65 0 0,3 8-50 0 0,22 95 125 0 0,-31-146-108 0 0,0 1 1 0 0,-2 0-1 0 0,-1 0 0 0 0,-1 24-32 0 0,-5 16 253 0 0,-10 51-253 0 0,9-86 34 0 0,-6 27 89 0 0,9-55-121 0 0,-26 124 134 0 0,19-70-82 0 0,4-35-41 0 0,4-19-5 0 0,-5 67 43 0 0,4-61-49 0 0,-1 87 62 0 0,2-94-62 0 0,2 18 50 0 0,4 18-33 0 0,-2-19 47 0 0,0 15-66 0 0,-2 30 398 0 0,-5 12-398 0 0,2-51 93 0 0,-2 36 205 0 0,-1 25 86 0 0,2 74 123 0 0,1-142-454 0 0,1-17-37 0 0,2 2 28 0 0,0 4-21 0 0,-2-9-22 0 0,0 0 0 0 0,0 0 0 0 0,0 0 1 0 0,0 0-1 0 0,0 0 0 0 0,0 1 0 0 0,0-1 0 0 0,0 0 1 0 0,0 0-1 0 0,0 0 0 0 0,0 0 0 0 0,0 0 0 0 0,0 1 0 0 0,1-1 1 0 0,-1 0-1 0 0,0 0 0 0 0,0 0 0 0 0,0 0 0 0 0,0 0 1 0 0,0 0-1 0 0,0 0 0 0 0,0 0 0 0 0,1 1 0 0 0,-1-1 0 0 0,0 0 1 0 0,0 0-1 0 0,0 0-1 0 0,8 4-139 0 0,-4-3-418 0 0,4-2-152 0 0,-4-1-1181 0 0,4-4-4626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19.1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1197 1839 0 0,'0'3'134'0'0,"4"10"-108"0"0,0 49 2504 0 0,-3-59-1694 0 0,-1-1-280 0 0,0 8-127 0 0,0-7-21 0 0,0-3-13 0 0,0 0-30 0 0,0 0-12 0 0,0 0-1 0 0,0 0-5 0 0,0 0-24 0 0,1-3-17 0 0,5-9-42 0 0,1-1 0 0 0,-2 0-1 0 0,0-1 1 0 0,-1 1-1 0 0,2-9-263 0 0,3-25 435 0 0,-2-2-435 0 0,0 5 135 0 0,19-181 149 0 0,-13-1-102 0 0,-11 190-149 0 0,2-49 21 0 0,7-102 111 0 0,-7 139-121 0 0,-3 27 28 0 0,1 1-1 0 0,1-1 1 0 0,1 1-1 0 0,4-12-71 0 0,-8 30 66 0 0,0 2 4 0 0,0 0 2 0 0,2 2 0 0 0,2 2-56 0 0,1 0-1 0 0,-1 0 0 0 0,-1 0 1 0 0,1 1-1 0 0,-1-1 0 0 0,0 1 1 0 0,3 4-16 0 0,-2 0 24 0 0,3 4-7 0 0,-1 1 1 0 0,0 0-1 0 0,0 6-17 0 0,6 14 24 0 0,15 45-24 0 0,-2-6 0 0 0,-14-45 0 0 0,2 9 0 0 0,2-2 0 0 0,19 33 0 0 0,-14-35 0 0 0,11 13 0 0 0,-5-7 0 0 0,-18-26 3 0 0,1-1-1 0 0,0 0 0 0 0,1 0 0 0 0,0-1 0 0 0,4 4-2 0 0,-10-12 43 0 0,3 2-22 0 0,-6-5-18 0 0,-1 1 0 0 0,1-1 0 0 0,0 0 0 0 0,-1 0 1 0 0,1 1-1 0 0,-1-1 0 0 0,1 0 0 0 0,0 0 0 0 0,-1 1 0 0 0,1-1 0 0 0,0 0 1 0 0,-1 0-1 0 0,1 0 0 0 0,0 0 0 0 0,-1 0 0 0 0,1 0 0 0 0,0 0 0 0 0,0 0-3 0 0,0 0 11 0 0,4-1 53 0 0,-2-1-48 0 0,-1 0 0 0 0,1 0 0 0 0,-1 0 0 0 0,1 0 0 0 0,-1-1 1 0 0,0 1-1 0 0,0-1 0 0 0,0 1 0 0 0,0-1 0 0 0,0 0 0 0 0,0 1 0 0 0,-1-1 1 0 0,0 0-1 0 0,1 0 0 0 0,-1-1-16 0 0,3-8 116 0 0,-1-1 1 0 0,0 1-1 0 0,0-6-116 0 0,0 1 79 0 0,2-22 295 0 0,0-23-374 0 0,-1 19 100 0 0,1-53 170 0 0,-4-17-270 0 0,-1 72 50 0 0,0 19-44 0 0,-1-47 64 0 0,4 1 0 0 0,6-29-70 0 0,-6 79 0 0 0,1 3 0 0 0,0 6-12 0 0,-3 7-48 0 0,2 3-12 0 0,0 2-99 0 0,1-1-1 0 0,-1 0 1 0 0,0 1-1 0 0,0 0 1 0 0,0 0-1 0 0,1 1 172 0 0,5 10-1075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19.90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50 50 4919 0 0,'-1'2'224'0'0,"-4"10"-12"0"0,-5 0-168 0 0,6-7 93 0 0,1 0-1 0 0,0 1 1 0 0,0 0 0 0 0,0-1-1 0 0,1 1 1 0 0,0 0-1 0 0,0 0 1 0 0,0 1-137 0 0,-1 10 613 0 0,-1 1 0 0 0,2 0-613 0 0,2-1 709 0 0,0-16-687 0 0,0-1-1 0 0,0 1 1 0 0,0 0-1 0 0,1 0 0 0 0,-1-1 1 0 0,0 1-1 0 0,1 0 1 0 0,-1-1-1 0 0,0 1 0 0 0,1-1 1 0 0,-1 1-1 0 0,1 0 1 0 0,0 0-22 0 0,0 0 45 0 0,0 0-13 0 0,0 1-1 0 0,1 0 0 0 0,-1-1 1 0 0,0 1-1 0 0,1-1 0 0 0,0 0 0 0 0,-1 1 1 0 0,1-1-1 0 0,0 0 0 0 0,0 0 1 0 0,-1 0-1 0 0,2 0-31 0 0,0 1 64 0 0,3-1 72 0 0,0-1-63 0 0,0 0-1 0 0,1 0 0 0 0,-1-1 0 0 0,0 0 1 0 0,0 0-1 0 0,1 0 0 0 0,-1-1 0 0 0,0 0 1 0 0,0-1-1 0 0,-1 1 0 0 0,3-2-72 0 0,5-4 171 0 0,-1-1 1 0 0,0-1-1 0 0,0 0 0 0 0,7-9-171 0 0,-4 5 269 0 0,0 0-1 0 0,4-1-268 0 0,-4 3 311 0 0,-1 0 0 0 0,7-9-311 0 0,2-8 360 0 0,-22 27-295 0 0,-1 2-1 0 0,1-2 0 0 0,1-5 6 0 0,-1 5 15 0 0,-2 0-12 0 0,0-7 11 0 0,1 7 4 0 0,0 2-83 0 0,-1 0 0 0 0,1 0 0 0 0,0 0 0 0 0,0 0 0 0 0,0 0 0 0 0,-1 0-1 0 0,1 0 1 0 0,0 0 0 0 0,0 0 0 0 0,0 0 0 0 0,0-1 0 0 0,-1 1 0 0 0,1 0 0 0 0,0 0 0 0 0,0 0-1 0 0,0 0 1 0 0,0 0 0 0 0,-1 0 0 0 0,1-1 0 0 0,0 1 0 0 0,0 0 0 0 0,0 0 0 0 0,0 0-1 0 0,0 0 1 0 0,0 0 0 0 0,0-1 0 0 0,-1 1-5 0 0,1 0 5 0 0,0-1 0 0 0,0 1 0 0 0,0 0 0 0 0,-1-1 0 0 0,1 1 0 0 0,0 0 0 0 0,0 0-1 0 0,-1-1 1 0 0,1 1 0 0 0,0 0 0 0 0,-1 0 0 0 0,1-1 0 0 0,0 1 0 0 0,-1 0 0 0 0,1 0 0 0 0,0 0 0 0 0,-1-1 0 0 0,1 1 0 0 0,0 0-1 0 0,-1 0 1 0 0,1 0 0 0 0,-1 0-5 0 0,-3-1 24 0 0,-1 0 0 0 0,1 0 0 0 0,-1 0 0 0 0,0 1 0 0 0,0-1 0 0 0,1 1 0 0 0,-1 0 0 0 0,-4 1-24 0 0,6 0 12 0 0,0-1-1 0 0,0 1 1 0 0,0 0-1 0 0,0 0 0 0 0,0 0 1 0 0,0 1-1 0 0,0-1 1 0 0,0 1-1 0 0,1-1 1 0 0,-1 1-1 0 0,1 0 0 0 0,-1 0 1 0 0,1 0-1 0 0,-2 2-11 0 0,-7 9 0 0 0,0 0 0 0 0,1 0 0 0 0,1 1 0 0 0,0 0 0 0 0,1 1 0 0 0,0 0 0 0 0,4-4 0 0 0,0 0 0 0 0,1 1 0 0 0,0-1 0 0 0,1 1 0 0 0,0 4 0 0 0,-1 12 0 0 0,4-17 0 0 0,1-2 0 0 0,-1-1 0 0 0,0 1 0 0 0,2 7 0 0 0,3-1 0 0 0,8 17 0 0 0,-6-17 0 0 0,2-2 0 0 0,3-1 0 0 0,1-2 0 0 0,0-4 0 0 0,21 7 0 0 0,-19-7 0 0 0,1-2 0 0 0,-10-2 0 0 0,0-1 0 0 0,0 0 0 0 0,0 0 0 0 0,0 0 0 0 0,3-1 0 0 0,4-3 0 0 0,-6 0 3 0 0,0 0 0 0 0,-1 0 0 0 0,1-1-1 0 0,-1 0 1 0 0,0 0 0 0 0,0-1 0 0 0,0 0 0 0 0,0-1-1 0 0,-1 1 1 0 0,2-4-3 0 0,25-23-576 0 0,-17 15 204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02.25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8 5660 1839 0 0,'0'0'318'0'0,"0"0"659"0"0,0 0 287 0 0,0 0 59 0 0,0 0-110 0 0,0 0-506 0 0,-1 2-218 0 0,-5 3-45 0 0,5-3-15 0 0,1-2-18 0 0,0 0-10 0 0,0 0-1 0 0,0 0-2 0 0,0 0-13 0 0,0 0-8 0 0,0 0-1 0 0,0-2-1 0 0,4-11-63 0 0,0 0-1 0 0,0 0 1 0 0,2 1-1 0 0,-1 0 1 0 0,1 0 0 0 0,1 0-312 0 0,4-10 555 0 0,3-6-555 0 0,97-226 1811 0 0,-44 103-1192 0 0,10-11-191 0 0,-30 65-247 0 0,-18 36-70 0 0,173-348 731 0 0,-164 339-691 0 0,54-93 130 0 0,12-16 294 0 0,-6-7-575 0 0,45-111 399 0 0,-109 223-317 0 0,8-8 61 0 0,15-17-143 0 0,-22 41 41 0 0,175-278 348 0 0,-133 217-250 0 0,57-79 80 0 0,-103 150-155 0 0,128-208 213 0 0,-118 183-248 0 0,198-335 246 0 0,-91 188-221 0 0,-109 158 12 0 0,4-14-66 0 0,-4 8 61 0 0,75-133 14 0 0,-62 111 8 0 0,36-45-83 0 0,-49 77 18 0 0,-3-3-1 0 0,-3 0 1 0 0,23-58-18 0 0,-36 74 0 0 0,6-7 0 0 0,15-32 0 0 0,1-8 24 0 0,15-37 16 0 0,-52 115-40 0 0,-1 0 0 0 0,-1 0 0 0 0,0-3 0 0 0,1-5 0 0 0,1 4 0 0 0,-3 14 0 0 0,0 0 0 0 0,-1 1 0 0 0,0 0 0 0 0,-1 0 0 0 0,1 0 0 0 0,-1 0 0 0 0,0-2 0 0 0,1-1 0 0 0,-1 0 0 0 0,1 0 0 0 0,0 0 0 0 0,2-6 0 0 0,1 1 0 0 0,2-1 0 0 0,-2 3-50 0 0,-4 7-216 0 0,0 2-99 0 0,0 0-19 0 0,0 0-153 0 0,0 0-617 0 0,0 0-258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0.4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45 283 6911 0 0,'-3'0'528'0'0,"-14"6"-303"0"0,15-4-175 0 0,1-2-24 0 0,1 0 0 0 0,-1 0 0 0 0,1 1-1 0 0,0-1 1 0 0,-1 0 0 0 0,1 0 0 0 0,0 0 0 0 0,-1 1 0 0 0,1-1 0 0 0,0 0-1 0 0,-1 0 1 0 0,1 1 0 0 0,0-1 0 0 0,0 0 0 0 0,-1 1 0 0 0,1-1 0 0 0,0 0-1 0 0,0 1 1 0 0,0-1 0 0 0,-1 0 0 0 0,1 1 0 0 0,0-1-26 0 0,-4 8 692 0 0,2-6-587 0 0,0 1 1 0 0,1 0-1 0 0,-1 0 0 0 0,1 0 0 0 0,-1-1 0 0 0,1 2-105 0 0,1-2 119 0 0,0 0-21 0 0,0 19-1 0 0,1-16-100 0 0,1-1 5 0 0,2 15 36 0 0,0 17-38 0 0,1 1 104 0 0,0 9-22 0 0,-2 0 0 0 0,-2 1 0 0 0,-2 8-82 0 0,0 5 146 0 0,1-41-80 0 0,0-7 30 0 0,0-9 67 0 0,0-3 28 0 0,2-3 7 0 0,7-21 197 0 0,-1 0-1 0 0,2-15-394 0 0,2-5 177 0 0,0-1-114 0 0,-8 25-32 0 0,2-1-1 0 0,1 1 0 0 0,4-8-30 0 0,-11 27 0 0 0,1 0 0 0 0,-1 0 0 0 0,1 0 0 0 0,-1 0 0 0 0,1 0 0 0 0,-1 0 0 0 0,1 0 0 0 0,0 1 0 0 0,-1-1 0 0 0,1 0 0 0 0,0 0 0 0 0,0 1 0 0 0,0-1 0 0 0,0 1 0 0 0,0-1-1 0 0,0 1 0 0 0,0 0 0 0 0,-1-1 1 0 0,1 1-1 0 0,0 0 0 0 0,0 0 0 0 0,0 0 0 0 0,0 0 1 0 0,0 0-1 0 0,0 0 0 0 0,0 0 0 0 0,0 1 1 0 0,1-1 0 0 0,1 1-2 0 0,0 0 0 0 0,-1 0 0 0 0,1 0 0 0 0,0 1 0 0 0,0-1 1 0 0,-1 1-1 0 0,1 0 0 0 0,-1 0 0 0 0,1-1 0 0 0,-1 2 0 0 0,0-1 0 0 0,0 0 1 0 0,0 0-1 0 0,0 1 0 0 0,0-1 0 0 0,-1 1 0 0 0,1-1 0 0 0,0 4 2 0 0,4 5-6 0 0,-1 1-1 0 0,0 0 0 0 0,1 11 7 0 0,-4-19 0 0 0,10 43 0 0 0,-2 4 0 0 0,-3-19 0 0 0,-7-31 0 0 0,0 0 0 0 0,0 0 0 0 0,0 0 0 0 0,1 0 0 0 0,-1 0 0 0 0,0 0 0 0 0,1-1 0 0 0,-1 1 0 0 0,1 0 0 0 0,-1 0 0 0 0,1 0 0 0 0,-1 0 0 0 0,1-1 0 0 0,-1 1 0 0 0,1 0 0 0 0,1 0 0 0 0,-1-1 0 0 0,1 1 0 0 0,-1-1 0 0 0,1 0 0 0 0,-1 1 0 0 0,1-1 0 0 0,-1 0 0 0 0,1 0 0 0 0,-1 0 0 0 0,1 0 0 0 0,-1 0 0 0 0,1 0 0 0 0,-1-1 0 0 0,1 1 0 0 0,-1 0 0 0 0,1-1 0 0 0,-1 1 0 0 0,1-1 0 0 0,-1 1 0 0 0,0-1 0 0 0,2-1 0 0 0,1 0 0 0 0,1 0 0 0 0,-1-1 0 0 0,0 0 0 0 0,0 0 0 0 0,0 0 0 0 0,2-3 0 0 0,4-5 19 0 0,-1-1 0 0 0,0 0 0 0 0,-1 0 0 0 0,3-8-19 0 0,4-8 100 0 0,6-18-100 0 0,-6 5 205 0 0,2-13-205 0 0,-4 11 75 0 0,2-11 137 0 0,-3-1 0 0 0,1-21-212 0 0,-3 21 127 0 0,-6 30 23 0 0,1-19-150 0 0,-5 36 23 0 0,0 0 0 0 0,0 0 0 0 0,0 1 0 0 0,-1-1 0 0 0,0 0 0 0 0,-1 0 0 0 0,0-3-23 0 0,1 10-32 0 0,1 1 0 0 0,0-1 0 0 0,-1 0 1 0 0,1 0-1 0 0,-1 0 0 0 0,1 0 0 0 0,-1 0 1 0 0,1 1-1 0 0,-1-1 0 0 0,1 0 0 0 0,-1 0 1 0 0,0 1-1 0 0,1-1 32 0 0,-3-2-194 0 0,-6-6-581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1.4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480 203 3223 0 0,'0'-2'240'0'0,"4"-22"-117"0"0,6-42 2070 0 0,-9 60-1957 0 0,-1 0-1 0 0,0 0 1 0 0,0 1-1 0 0,0-1 1 0 0,-1-2-236 0 0,0-12 466 0 0,1 17-293 0 0,0-1 0 0 0,0 1-1 0 0,0-1 1 0 0,-1 1-1 0 0,1-1 1 0 0,-1 1-1 0 0,0 0 1 0 0,0-1 0 0 0,0 1-1 0 0,0 0 1 0 0,0 0-1 0 0,-1 0 1 0 0,0 0-1 0 0,-1-3-172 0 0,2 5 288 0 0,-1 1 6 0 0,-4-1-105 0 0,-1 1 0 0 0,1 0-1 0 0,-1 0 1 0 0,1 1 0 0 0,0 0 0 0 0,0 0 0 0 0,-1 0 0 0 0,1 1 0 0 0,0 0 0 0 0,0 0 0 0 0,-2 2-189 0 0,-1 0 155 0 0,0 1 0 0 0,0 0 0 0 0,0 0 1 0 0,1 1-1 0 0,0 0 0 0 0,-7 7-155 0 0,5-4 126 0 0,0-1-1 0 0,0 0 1 0 0,-1-1 0 0 0,-5 3-126 0 0,5-3 41 0 0,0 1 1 0 0,1 0-1 0 0,0 0 1 0 0,1 1-1 0 0,0 1 1 0 0,-3 3-42 0 0,-14 18 113 0 0,-6 14-113 0 0,18-24 31 0 0,2 0 0 0 0,0 1 0 0 0,2 0 0 0 0,-1 2-31 0 0,-31 94 67 0 0,33-89-42 0 0,0-1-20 0 0,2 1 1 0 0,1-1-1 0 0,2 1 0 0 0,0 4-5 0 0,1 12 22 0 0,2-1-1 0 0,2 18-21 0 0,1-34 8 0 0,2 0 0 0 0,0 0 0 0 0,2-1 0 0 0,5 15-8 0 0,-5-23 6 0 0,1 1-1 0 0,1-1 0 0 0,1-1 1 0 0,0 1-1 0 0,2-1 0 0 0,5 7-5 0 0,-11-19 0 0 0,1 0 0 0 0,-1-1 0 0 0,1 0 0 0 0,0 0 0 0 0,0 0 0 0 0,0-1 0 0 0,0 1 0 0 0,1-2 0 0 0,0 1 0 0 0,0-1 0 0 0,0 0 0 0 0,0 0 0 0 0,0-1 0 0 0,1 0 0 0 0,-1 0 0 0 0,1-1 0 0 0,-1 0 0 0 0,6 0 0 0 0,-7-1 8 0 0,0-1-1 0 0,0 0 1 0 0,-1 0-1 0 0,1 0 0 0 0,0-1 1 0 0,0 0-1 0 0,0 0-7 0 0,40-19 75 0 0,-43 19-71 0 0,9-4 9 0 0,-1-1-1 0 0,0-1 1 0 0,0 0-1 0 0,-1 0 1 0 0,0-1-1 0 0,-1 0 1 0 0,0-1 0 0 0,0 0-1 0 0,-1 0 1 0 0,5-9-13 0 0,11-20 31 0 0,-3 0 1 0 0,10-23-32 0 0,-14 26 24 0 0,3-4-15 0 0,10-22 54 0 0,4-17-63 0 0,19-49 0 0 0,-5 15 0 0 0,-43 98 1 0 0,41-107 33 0 0,-38 93-24 0 0,0 0-1 0 0,-1-1 1 0 0,-1-9-10 0 0,-5 33 10 0 0,-1-1 0 0 0,0 0 0 0 0,0 1 0 0 0,0-1 0 0 0,-1 1 0 0 0,0-1-1 0 0,0 1 1 0 0,-1-2-10 0 0,2 5 7 0 0,-1 0 0 0 0,-1 0 0 0 0,1 0 0 0 0,0 1 0 0 0,-1-1 0 0 0,1 0-1 0 0,-1 0 1 0 0,0 1 0 0 0,0-1 0 0 0,0 1 0 0 0,0 0 0 0 0,0-1 0 0 0,-1 1 0 0 0,1 0 0 0 0,0 0-1 0 0,-1 1 1 0 0,-1-2-7 0 0,-1 1 36 0 0,0-1 0 0 0,0 1 0 0 0,0 1 0 0 0,0-1 0 0 0,-1 1 0 0 0,1 0 0 0 0,-3 0-36 0 0,-8 0 250 0 0,-14 0-250 0 0,17 1 62 0 0,9 0-44 0 0,0 1-1 0 0,0-1 0 0 0,-1 1 1 0 0,1 0-1 0 0,0 0 0 0 0,0 0 1 0 0,0 0-1 0 0,0 1 1 0 0,0-1-1 0 0,1 1 0 0 0,-1 0-17 0 0,-6 5-22 0 0,0-1-1 0 0,1 2 1 0 0,-2 1 22 0 0,-9 7-86 0 0,13-10-304 0 0,-1 0 1 0 0,1 1 0 0 0,1 0-1 0 0,-1 1 1 0 0,-3 6 389 0 0,-5 8-5067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1.7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10191 0 0,'0'0'464'0'0,"0"0"-8"0"0,1 3-290 0 0,3 11-148 0 0,-3-12-12 0 0,1 1 0 0 0,0 0-1 0 0,-1-1 1 0 0,1 1 0 0 0,0-1 0 0 0,0 1-1 0 0,1-1 1 0 0,-1 0 0 0 0,0 0-1 0 0,1 0 1 0 0,-1 0 0 0 0,1-1 0 0 0,0 1-1 0 0,-1 0 1 0 0,1-1 0 0 0,2 1-6 0 0,8 3 52 0 0,0-1 0 0 0,0-1 0 0 0,5 1-52 0 0,-7-1 24 0 0,43 7 315 0 0,-36-8-155 0 0,0 2-1 0 0,0 0 0 0 0,0 1 1 0 0,-1 1-1 0 0,4 2-183 0 0,66 34 448 0 0,-66-31-362 0 0,-2 1-1 0 0,1 1 0 0 0,2 4-85 0 0,-8-6 71 0 0,0 1 0 0 0,-1 1-1 0 0,5 7-70 0 0,-11-11 24 0 0,0 0 1 0 0,0 1-1 0 0,-1-1 0 0 0,-1 1 0 0 0,0 0 1 0 0,1 3-25 0 0,14 42-615 0 0,-14-39 224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2.1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0 14367 0 0,'0'0'662'0'0,"-1"3"-18"0"0,-2 4-623 0 0,1 0 0 0 0,0 0 0 0 0,0 0 0 0 0,1 1 1 0 0,0-1-1 0 0,0 1 0 0 0,1-1 0 0 0,-1 1 1 0 0,2-1-1 0 0,-1 1 0 0 0,1-1 0 0 0,0 2-21 0 0,7 32-30 0 0,1 0 0 0 0,6 11 30 0 0,30 79 175 0 0,-43-124-162 0 0,7 19 68 0 0,-1-3-4 0 0,0-1 0 0 0,4 4-77 0 0,35 80 187 0 0,-41-89-997 0 0,-1-1 0 0 0,2 16 810 0 0,-3-12-5354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3.4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1325 2303 0 0,'0'0'102'0'0,"0"3"-1"0"0,0 21-31 0 0,1-21 32 0 0,0 0 101 0 0,-1-1-1 0 0,1 0 1 0 0,-1 0-1 0 0,1 0 1 0 0,0 0-1 0 0,0-1 1 0 0,0 1-1 0 0,0 0 1 0 0,0 0-1 0 0,1 0 1 0 0,-1-1-1 0 0,1 2-202 0 0,0 0 485 0 0,0-1 528 0 0,0 0-374 0 0,5 7 237 0 0,1-1 1 0 0,4 4-877 0 0,-10-10 401 0 0,1-2-1 0 0,0 1-293 0 0,-1-1-1 0 0,1 1 0 0 0,0-1 0 0 0,0 0 1 0 0,-1 0-1 0 0,1 0 0 0 0,0-1 1 0 0,0 1-1 0 0,-1-1 0 0 0,1 1 0 0 0,0-1 1 0 0,-1 0-1 0 0,1 0 0 0 0,0 0-106 0 0,0-1 83 0 0,0-1 0 0 0,0 1-1 0 0,0-1 1 0 0,0 1-1 0 0,0-1 1 0 0,-1 0 0 0 0,1 0-1 0 0,-1 0 1 0 0,0 0-1 0 0,1-1 1 0 0,-2 1-1 0 0,2-3-82 0 0,4-10 262 0 0,-1 1 0 0 0,2-8-262 0 0,-2 6 139 0 0,6-24 445 0 0,6-31-584 0 0,-6 21 168 0 0,33-172 359 0 0,-21 93-236 0 0,7-79 125 0 0,-28 166-352 0 0,-1 0-1 0 0,-3-10-63 0 0,0 0 184 0 0,2 44 12 0 0,0 12 162 0 0,3 15-77 0 0,-3-17-329 0 0,14 96 65 0 0,-2 35-17 0 0,-4-33-19 0 0,9 27 19 0 0,-2-47-194 0 0,2-1-1 0 0,5 0 0 0 0,11 22 195 0 0,-26-79-130 0 0,8 12 130 0 0,-13-27-10 0 0,1 0 0 0 0,-1 0 0 0 0,1-1 0 0 0,1 1 0 0 0,-1-1 0 0 0,1 0 0 0 0,2 2 10 0 0,6 2 0 0 0,-11-8 5 0 0,0 0-1 0 0,1-1 0 0 0,-1 1 0 0 0,0-1 1 0 0,1 1-1 0 0,-1-1 0 0 0,0 0 0 0 0,1 0 1 0 0,-1 0-1 0 0,1 0 0 0 0,-1 0 0 0 0,0-1 1 0 0,1 1-1 0 0,-1-1 0 0 0,0 1 0 0 0,1-1 1 0 0,-1 0-1 0 0,0 0 0 0 0,0 0 0 0 0,0 0 1 0 0,0 0-1 0 0,0 0 0 0 0,0-1 0 0 0,1 0-4 0 0,3-3 25 0 0,0 0-1 0 0,0-1 0 0 0,0 0 1 0 0,-1 0-1 0 0,0 0 0 0 0,3-6-24 0 0,5-8 65 0 0,-1 0 0 0 0,-1-1 0 0 0,-1 0 0 0 0,-1-1 0 0 0,-1 0 0 0 0,-1-1 1 0 0,0 0-1 0 0,-2 0 0 0 0,0-9-65 0 0,6-70 432 0 0,-3-39-432 0 0,-4 52 176 0 0,8-73 134 0 0,-5 104-30 0 0,12-44-280 0 0,21-48 155 0 0,-30 120-151 0 0,2 0 1 0 0,1 0-1 0 0,13-21-4 0 0,-16 34-92 0 0,1 0 0 0 0,3-4 92 0 0,-13 20-226 0 0,1 0-1 0 0,-1 0 1 0 0,0 0-1 0 0,1 0 1 0 0,-1 0-1 0 0,0 0 1 0 0,1 0-1 0 0,-1 0 1 0 0,1 1-1 0 0,-1-1 1 0 0,1 1-1 0 0,-1-1 1 0 0,1 1-1 0 0,0 0 1 0 0,-1-1-1 0 0,2 1 227 0 0,0 0-437 0 0,12-2-4502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3.9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58 367 9215 0 0,'-6'5'301'0'0,"-1"0"-69"0"0,0 2 0 0 0,0-1 1 0 0,-1 2-233 0 0,6-6 23 0 0,0 1 1 0 0,0-1 0 0 0,0 1-1 0 0,0 0 1 0 0,0 0 0 0 0,0-1 0 0 0,1 1-1 0 0,-1 0 1 0 0,1 1 0 0 0,0-1-1 0 0,0 0 1 0 0,0 0 0 0 0,1 0-1 0 0,-1 1 1 0 0,1-1 0 0 0,-1 0 0 0 0,1 0-1 0 0,0 1 1 0 0,0-1 0 0 0,1 0-1 0 0,-1 1 1 0 0,1 2-24 0 0,0-4 17 0 0,0 1 1 0 0,0 0-1 0 0,1-1 0 0 0,-1 1 0 0 0,0-1 1 0 0,1 1-1 0 0,0-1 0 0 0,0 0 0 0 0,-1 0 1 0 0,1 0-1 0 0,0 0 0 0 0,1 0 0 0 0,-1 0 1 0 0,0-1-1 0 0,0 1 0 0 0,1-1 0 0 0,-1 1 1 0 0,1-1-1 0 0,0 0 0 0 0,-1 0 0 0 0,2 0-17 0 0,7 3 77 0 0,-1-1 1 0 0,1 0-1 0 0,0-1 0 0 0,10 1-77 0 0,-11-3 19 0 0,0 1 1 0 0,0-1 0 0 0,0-1 0 0 0,-1 0 0 0 0,1 0-1 0 0,0-1 1 0 0,-1 0 0 0 0,1-1 0 0 0,-1 0-1 0 0,7-4-19 0 0,12-6 104 0 0,-1-1-1 0 0,20-15-103 0 0,-28 17 41 0 0,3-1 40 0 0,-1-2 0 0 0,0-1 0 0 0,-1 0 0 0 0,-1-2-1 0 0,-1 0 1 0 0,11-14-81 0 0,-7 4 145 0 0,-2 0-1 0 0,-1-2 0 0 0,-1 0 0 0 0,-2-1 1 0 0,1-4-145 0 0,-14 28 43 0 0,0 0 1 0 0,-1-1-1 0 0,0 1 1 0 0,0 0-1 0 0,-1-1 1 0 0,1 1-44 0 0,-2 3 35 0 0,0 1 1 0 0,0-1 0 0 0,0 1-1 0 0,0-1 1 0 0,0 1 0 0 0,0-1-1 0 0,-1 1 1 0 0,0 0-1 0 0,0-1 1 0 0,0 1 0 0 0,0 0-1 0 0,0-1 1 0 0,-1 1 0 0 0,0 0-36 0 0,1 1 46 0 0,-1 0 1 0 0,0 0-1 0 0,0 0 1 0 0,0 0-1 0 0,0 0 1 0 0,0 1-1 0 0,0-1 0 0 0,0 1 1 0 0,0-1-1 0 0,-1 1 1 0 0,1 0-1 0 0,0 0 1 0 0,-1 0-1 0 0,1 0 1 0 0,-2 0-47 0 0,-2 0 91 0 0,0 0 1 0 0,1 0 0 0 0,-1 0-1 0 0,0 1 1 0 0,0 0-1 0 0,-3 0-91 0 0,-8 1 146 0 0,1 1-1 0 0,-1 1 0 0 0,1 1 0 0 0,0 0 0 0 0,0 1 1 0 0,-12 5-146 0 0,16-4 30 0 0,0 0 1 0 0,0 1 0 0 0,0 0 0 0 0,1 1-1 0 0,0 0 1 0 0,1 0 0 0 0,-1 2 0 0 0,-4 5-31 0 0,1 0 2 0 0,1 2 0 0 0,0 0 0 0 0,1 1 0 0 0,0 0 0 0 0,-6 16-2 0 0,9-16 0 0 0,1 0 0 0 0,0 1 0 0 0,2 0 0 0 0,0 1 0 0 0,1-1 0 0 0,1 1 0 0 0,0 3 0 0 0,3-8-4 0 0,0-1-1 0 0,1 1 1 0 0,0 0-1 0 0,1 0 0 0 0,1 0 1 0 0,0 0-1 0 0,3 7 5 0 0,-2-10-3 0 0,1 0-1 0 0,0-1 1 0 0,1 0-1 0 0,0 0 0 0 0,1 0 1 0 0,0 0-1 0 0,1-1 1 0 0,0 0-1 0 0,5 4 4 0 0,1 2-152 0 0,1-1-1 0 0,1-1 0 0 0,1 0 1 0 0,0-1-1 0 0,4 1 153 0 0,-10-7-115 0 0,0-1 1 0 0,1 0-1 0 0,-1-1 1 0 0,1 0-1 0 0,0-1 0 0 0,1-1 1 0 0,-1 1-1 0 0,1-2 1 0 0,9 2 114 0 0,9-2-542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4.45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138 269 12239 0 0,'-2'0'562'0'0,"-2"0"-442"0"0,-3-1 92 0 0,-1 0 1 0 0,1 0 0 0 0,-7 1-213 0 0,1 3 0 0 0,9-2 9 0 0,0 1 0 0 0,0 0 0 0 0,0 1 0 0 0,1-1 0 0 0,-1 0 0 0 0,1 1 0 0 0,0 0 0 0 0,0 0 0 0 0,0 0 0 0 0,0 0 0 0 0,0 1 0 0 0,1-1 0 0 0,-1 1-1 0 0,1-1 1 0 0,0 1 0 0 0,0 0 0 0 0,0 0-9 0 0,-2 5 26 0 0,0 1-1 0 0,1-1 0 0 0,0 1 1 0 0,1 0-1 0 0,0 0 0 0 0,-1 8-25 0 0,-5 95 100 0 0,8-88-66 0 0,1 0-1 0 0,1 0 0 0 0,3 12-33 0 0,-4-33 0 0 0,3 23 0 0 0,2 1 0 0 0,9 22 0 0 0,-12-42 0 0 0,0 0 0 0 0,0 0 0 0 0,1-1 0 0 0,0 0 0 0 0,1 1 0 0 0,-1-2 0 0 0,1 1 0 0 0,1 0 0 0 0,-1-1 0 0 0,1 0 0 0 0,6 5 0 0 0,-11-10 5 0 0,1 0 0 0 0,-1 0 0 0 0,1 0 0 0 0,0 0 0 0 0,-1 0 0 0 0,1 0-1 0 0,0 0 1 0 0,-1 0 0 0 0,1-1 0 0 0,0 1 0 0 0,0-1 0 0 0,0 1 0 0 0,0-1 0 0 0,0 0-1 0 0,0 0 1 0 0,-1 0 0 0 0,1 0 0 0 0,0 0 0 0 0,0 0 0 0 0,0 0 0 0 0,0-1 0 0 0,0 1-1 0 0,0-1 1 0 0,0 1 0 0 0,-1-1 0 0 0,1 0 0 0 0,0 1 0 0 0,-1-1 0 0 0,1 0 0 0 0,0 0-1 0 0,-1 0 1 0 0,1-1 0 0 0,-1 1 0 0 0,1 0 0 0 0,-1-1 0 0 0,0 1 0 0 0,0-1 0 0 0,1 0-5 0 0,19-24 255 0 0,-2-2 1 0 0,-1 0-1 0 0,-1-1 0 0 0,-1 0 1 0 0,8-26-256 0 0,-21 47 34 0 0,1 0 1 0 0,0 1-1 0 0,0 0 1 0 0,0 0-1 0 0,5-6-34 0 0,-5 10 53 0 0,2 1-21 0 0,-3 1-26 0 0,1-1-1 0 0,-1 1 1 0 0,1 0-1 0 0,-1 0 0 0 0,1 1 1 0 0,1-1-6 0 0,-3 1 1 0 0,-1 0 0 0 0,1 0 0 0 0,-1 0 0 0 0,1 0 0 0 0,-1 0 0 0 0,1 1 0 0 0,-1-1 0 0 0,0 1 0 0 0,1-1 0 0 0,-1 1 0 0 0,0-1-1 0 0,1 1 1 0 0,-1 0 0 0 0,0 0 0 0 0,0-1 0 0 0,0 1 0 0 0,0 0 0 0 0,1 0 0 0 0,-1 0 0 0 0,0 1-1 0 0,22 27 185 0 0,-15-19-91 0 0,0 1-1 0 0,5 3-93 0 0,3 3 23 0 0,2-1 0 0 0,0-1 1 0 0,17 11-24 0 0,-32-23 3 0 0,0-1 0 0 0,1-1 0 0 0,-1 1 0 0 0,1 0 0 0 0,0-1 0 0 0,-1 0 0 0 0,1 0 0 0 0,0 0 0 0 0,0 0 0 0 0,0-1 0 0 0,0 1 0 0 0,-1-1 0 0 0,1 0 0 0 0,0 0 0 0 0,1 0-3 0 0,-2-1 2 0 0,1 0 0 0 0,-1 0-1 0 0,1 0 1 0 0,-1 0 0 0 0,1-1 0 0 0,-1 0 0 0 0,0 1 0 0 0,0-1-1 0 0,0 0 1 0 0,0 0 0 0 0,0-1 0 0 0,0 1 0 0 0,-1-1 0 0 0,1 1-1 0 0,-1-1 1 0 0,1 0-2 0 0,6-9 43 0 0,0-1-1 0 0,0 0 0 0 0,-1-1 1 0 0,-1 0-1 0 0,-1 0 0 0 0,4-9-42 0 0,2-15 346 0 0,9-38-346 0 0,-10 27 391 0 0,-3 0 0 0 0,-2 0-1 0 0,-2-1 1 0 0,-3 0 0 0 0,-3-38-391 0 0,1 59 101 0 0,-1-6-34 0 0,-2 1-1 0 0,-1-4-66 0 0,4 36-641 0 0,1 2-198 0 0,0 0-1025 0 0,0 0-3956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5.1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745 280 5063 0 0,'-2'-57'496'0'0,"0"38"-400"0"0,1 15 205 0 0,-1 0 188 0 0,-4-14 1582 0 0,0 1 0 0 0,-3-4-2071 0 0,6 12 332 0 0,1 7-237 0 0,1-1-1 0 0,-1 0 0 0 0,1 1 0 0 0,-1-1 0 0 0,0 1 0 0 0,0 0 1 0 0,0-1-1 0 0,0 1 0 0 0,0 0 0 0 0,0 0 0 0 0,-1 0 1 0 0,1 1-1 0 0,-1-1 0 0 0,1 0 0 0 0,-1 1 0 0 0,0 0 0 0 0,0 0 1 0 0,-2-1-95 0 0,1 0 105 0 0,0 1 1 0 0,0 1 0 0 0,0-1 0 0 0,0 1-1 0 0,0-1 1 0 0,0 1 0 0 0,0 0 0 0 0,-1 0-1 0 0,1 1 1 0 0,0 0 0 0 0,0-1 0 0 0,0 1 0 0 0,0 0-1 0 0,0 1-105 0 0,-7 2 184 0 0,0 2-1 0 0,0-1 1 0 0,1 1-1 0 0,-1 1 0 0 0,1 0 1 0 0,-1 2-184 0 0,-19 16 506 0 0,-6 9-506 0 0,14-13 97 0 0,-43 45 122 0 0,4 2 0 0 0,-23 36-219 0 0,53-62 56 0 0,1 2 0 0 0,3 2 1 0 0,1 0-1 0 0,3 2 0 0 0,1 0 1 0 0,3 1-1 0 0,2 2 0 0 0,-5 29-56 0 0,16-57-6 0 0,1 1 0 0 0,2 0 0 0 0,0 0 0 0 0,2 0 0 0 0,1 1 0 0 0,1 16 6 0 0,1-27-3 0 0,0-1 0 0 0,0 1 0 0 0,2 0 0 0 0,-1-1 0 0 0,2 1 0 0 0,0-1 0 0 0,0 0 0 0 0,1-1 0 0 0,1 1 0 0 0,0-1 0 0 0,1 0 0 0 0,2 1 3 0 0,-3-3-6 0 0,1-1 0 0 0,1 0 0 0 0,-1 0 0 0 0,1-1 0 0 0,1 0 0 0 0,0-1 0 0 0,0 0 0 0 0,0 0 0 0 0,1-1 0 0 0,0 0 0 0 0,0-1 0 0 0,3 1 6 0 0,7 0 0 0 0,0 0 0 0 0,1-1-1 0 0,-1-2 1 0 0,1 0 0 0 0,0-1-1 0 0,0-1 1 0 0,0-1 0 0 0,1-1 0 0 0,-6 0 1 0 0,-1-2 0 0 0,0 1 0 0 0,0-2 0 0 0,0 0 1 0 0,0-1-1 0 0,-1-1 0 0 0,0 0 0 0 0,0-1 1 0 0,0 0-1 0 0,-1-2 0 0 0,2-1-1 0 0,5-6 17 0 0,0 0-1 0 0,-2-2 1 0 0,0-1 0 0 0,4-5-17 0 0,21-28 50 0 0,0-5-50 0 0,4-10 54 0 0,-4-2-1 0 0,-2-2 0 0 0,26-65-53 0 0,-56 109 42 0 0,-1 0 0 0 0,-2-1-1 0 0,-1 1 1 0 0,-1-2 0 0 0,-1 1-1 0 0,-1-1-41 0 0,-3 5 98 0 0,0 1 0 0 0,-2-1 0 0 0,0 1 0 0 0,-2-1 0 0 0,0 1 0 0 0,-2 0 0 0 0,-4-17-98 0 0,1 15 193 0 0,-1 1-1 0 0,-1-1 0 0 0,-1 2 1 0 0,-1 0-1 0 0,-1 0 0 0 0,-7-8-192 0 0,8 15 165 0 0,0 0-1 0 0,-1 1 0 0 0,-1 1 1 0 0,-1 0-1 0 0,0 0 1 0 0,0 1-1 0 0,-1 1 1 0 0,-14-8-165 0 0,5 5 195 0 0,-1 1-1 0 0,-15-7-194 0 0,31 17-10 0 0,0 1 0 0 0,-1 0 0 0 0,1 0 0 0 0,-1 1 0 0 0,1 0 0 0 0,-1 0-1 0 0,0 1 1 0 0,0 0 0 0 0,-3 1 10 0 0,8 1-97 0 0,0-1-1 0 0,0 1 1 0 0,0 0-1 0 0,0 0 1 0 0,0 1-1 0 0,0-1 0 0 0,1 1 1 0 0,-1 0-1 0 0,-3 3 98 0 0,-1 0-1631 0 0,1 0-1 0 0,1 1 1 0 0,-1 0-1 0 0,-4 5 1632 0 0,-8 7-5668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5.4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49 0 14743 0 0,'-16'2'1136'0'0,"16"-2"-1112"0"0,-1 0 1 0 0,0 0-1 0 0,0 0 0 0 0,1 0 0 0 0,-1 1 0 0 0,0-1 0 0 0,0 0 0 0 0,1 0 0 0 0,-1 1 1 0 0,0-1-1 0 0,1 0 0 0 0,-1 1 0 0 0,0-1 0 0 0,1 0 0 0 0,-1 1 0 0 0,1-1 0 0 0,-2 1-24 0 0,0 2 22 0 0,1-3-22 0 0,0 1 0 0 0,0 0 0 0 0,0-1 0 0 0,0 1 0 0 0,0 0 0 0 0,0 0 0 0 0,1 0 0 0 0,-1 0 0 0 0,0 0 0 0 0,0 2 0 0 0,0-1 0 0 0,0 0 1 0 0,0 0-1 0 0,0 0 0 0 0,0 1 0 0 0,0-1 0 0 0,1 0 0 0 0,0 1 0 0 0,-1-1 0 0 0,1 0 0 0 0,0 1 0 0 0,0-1 1 0 0,0 1-1 0 0,1 1-1 0 0,-1 1 1 0 0,1-1-1 0 0,0 0 1 0 0,0 0-1 0 0,1 0 1 0 0,-1 0-1 0 0,1 1 1 0 0,4 5 5 0 0,-1 0 0 0 0,1 0-1 0 0,1-1 1 0 0,0 0 0 0 0,3 3-5 0 0,4 5 90 0 0,1-1 0 0 0,1 0 0 0 0,1-1 0 0 0,8 6-90 0 0,23 14 46 0 0,-3-1 78 0 0,22 10-124 0 0,4-6 78 0 0,1-3-1 0 0,10 0-77 0 0,-24-8 61 0 0,12 5-3 0 0,-57-27-75 0 0,0-1 0 0 0,1 0 0 0 0,0 0 0 0 0,5-1 17 0 0,7 3-336 0 0,-22-5 52 0 0,1 0-1 0 0,0 0 1 0 0,0 0-1 0 0,0 0 1 0 0,0-1-1 0 0,0 0 1 0 0,1 0 284 0 0,-4 0-815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5.9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48 42 16127 0 0,'-8'-3'843'0'0,"3"1"-618"0"0,0 1 0 0 0,0 0 1 0 0,0 0-1 0 0,-3 0-225 0 0,-1-1 116 0 0,7 2 7 0 0,2 0-10 0 0,2-1-19 0 0,5-3-78 0 0,0 0-26 0 0,1 0 0 0 0,0 1-1 0 0,0 0 1 0 0,1 0 0 0 0,-1 0-1 0 0,3 1 11 0 0,1 0 0 0 0,1 1 0 0 0,-1 1 0 0 0,1 0 0 0 0,-1 0 0 0 0,1 2 0 0 0,4 0 0 0 0,-8 0 0 0 0,-1-1 0 0 0,0 2 0 0 0,0-1 0 0 0,0 1 0 0 0,-1 0 0 0 0,1 1 0 0 0,-1-1 0 0 0,0 2 0 0 0,0-1 0 0 0,1 1 0 0 0,2 3 1 0 0,0 1 0 0 0,-1-1 0 0 0,1 2 0 0 0,-2-1-1 0 0,1 1 1 0 0,-1 1 0 0 0,-1 0 0 0 0,0 0 0 0 0,-1 0-1 0 0,0 1 1 0 0,0-1 0 0 0,-1 1 0 0 0,0 4-1 0 0,1 4 57 0 0,-2 1 0 0 0,0 0-1 0 0,-1 0 1 0 0,-1 0 0 0 0,-1 21-57 0 0,-2-14 96 0 0,-1 1 1 0 0,-2 0-1 0 0,-1-1 0 0 0,-2 5-96 0 0,2-12 116 0 0,-2 0 0 0 0,-1-1-1 0 0,-3 6-115 0 0,-31 59 493 0 0,17-37-194 0 0,-17 29 236 0 0,17-32 179 0 0,-8 22-714 0 0,28-54 30 0 0,-6 10 154 0 0,-3 15-184 0 0,12-31 16 0 0,0-1 0 0 0,1 1-1 0 0,-1 1 1 0 0,2-1 0 0 0,-1 0-1 0 0,1 0 1 0 0,0 7-16 0 0,0-12 0 0 0,0 0 0 0 0,1 0 0 0 0,-1 1 0 0 0,1-1 0 0 0,-1 0 0 0 0,1 0 0 0 0,0 0 0 0 0,0 0 0 0 0,0 0 0 0 0,0 0 0 0 0,0 0 0 0 0,1 0 0 0 0,-1 0 0 0 0,1 0 0 0 0,-1-1 0 0 0,1 1 0 0 0,-1-1 0 0 0,1 1 0 0 0,0-1 0 0 0,0 1 0 0 0,0-1 0 0 0,0 0 0 0 0,0 0 0 0 0,0 0 0 0 0,0 0 0 0 0,0 0 0 0 0,0-1 0 0 0,0 1 0 0 0,0-1 0 0 0,2 1 0 0 0,6 0 0 0 0,1 1 0 0 0,0-2 0 0 0,0 1 0 0 0,-1-2 0 0 0,11-1 0 0 0,-2 0 29 0 0,-1-1-1 0 0,1-1 0 0 0,-1 0 1 0 0,0-1-1 0 0,-1-2 0 0 0,1 0 1 0 0,4-3-29 0 0,277-133 769 0 0,-142 63-490 0 0,-41 20-153 0 0,-73 38-107 0 0,15-8 37 0 0,37-11-56 0 0,-64 29-896 0 0,2 2 896 0 0,-23 7-638 0 0,1 1-1 0 0,-1 0 1 0 0,0 1 0 0 0,1 0-1 0 0,1 0 639 0 0,-10 1-6992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03.82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39 1104 2303 0 0,'0'0'102'0'0,"-2"1"-1"0"0,-18 2-233 0 0,16-3 1146 0 0,-1 0 324 0 0,-2-1 4305 0 0,10-2-3713 0 0,19-5-2690 0 0,-11 4 1463 0 0,8-3-395 0 0,-2 0-48 0 0,0 1-1 0 0,0 1 0 0 0,0 0 0 0 0,2 1-259 0 0,25-1 310 0 0,-18 2 30 0 0,4-2-340 0 0,82-17 434 0 0,-78 15-142 0 0,17-5-292 0 0,17-5 212 0 0,10 0 16 0 0,-19 3 41 0 0,0 4 1 0 0,14 0-270 0 0,142-6 367 0 0,-126 11-315 0 0,-25 1 74 0 0,12-3-126 0 0,285-50 326 0 0,-287 48-197 0 0,59 1-129 0 0,20-2 92 0 0,29-11 107 0 0,331-30 253 0 0,-217 23-303 0 0,136-7 20 0 0,-15 4-98 0 0,181-18 95 0 0,-546 46-151 0 0,34-3-20 0 0,155-12 82 0 0,425-17 131 0 0,-332 14-146 0 0,-3-1 15 0 0,-235 20-42 0 0,407-18 271 0 0,-297 8-258 0 0,25 10-48 0 0,39-10-16 0 0,-132 4 16 0 0,285-13 0 0 0,-230 8 33 0 0,102-3 153 0 0,36 1-117 0 0,86-5-6 0 0,-133 9 0 0 0,77-7 11 0 0,-149 15-44 0 0,-3 0 15 0 0,-6-10 13 0 0,119-2-52 0 0,-176 11 48 0 0,-39 1-55 0 0,-20-1 46 0 0,18-7-45 0 0,64-4 19 0 0,7 6-22 0 0,57-2 60 0 0,-180 10-46 0 0,33 0 15 0 0,0-4 1 0 0,26-6-27 0 0,34-8 10 0 0,-59 9-10 0 0,-40 3 0 0 0,22 1 0 0 0,44 2 27 0 0,158-9 74 0 0,-89-12-65 0 0,26-3-8 0 0,-87 22 23 0 0,17-2-38 0 0,-70 3-13 0 0,2-1 0 0 0,43-10 0 0 0,-6-1 64 0 0,86-3-64 0 0,-20 11 0 0 0,-81 6 0 0 0,-32 1 0 0 0,13-3 0 0 0,0-1 6 0 0,44 3-6 0 0,-28 2 58 0 0,47-1 6 0 0,-57 4-64 0 0,2 0 0 0 0,-48-3 64 0 0,30 4-64 0 0,8 0 26 0 0,-37-3 12 0 0,24 5-38 0 0,-2 0 27 0 0,-29-3 10 0 0,16 3-37 0 0,11 3-140 0 0,-51-8 16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17.91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1537 393 4143 0 0,'0'0'319'0'0,"1"-1"-108"0"0,4-4 323 0 0,-4 4 160 0 0,0 0 36 0 0,8-12 444 0 0,-8 12-780 0 0,-1-4-16 0 0,-1 0-1 0 0,1 0 0 0 0,-1 0 1 0 0,0 0-1 0 0,0 0 0 0 0,0-1-377 0 0,1 5 63 0 0,-1 0-1 0 0,1 0 0 0 0,0 0 1 0 0,0 1-1 0 0,-1-1 0 0 0,1 0 1 0 0,0 1-1 0 0,-1-1 0 0 0,1 0 1 0 0,-1 0-63 0 0,-1-2 128 0 0,1 1-47 0 0,-2-5 154 0 0,0 1-1 0 0,-1 0 0 0 0,1 0 0 0 0,-1 0 0 0 0,0 0 0 0 0,0 1 0 0 0,-5-5-234 0 0,-4-1 367 0 0,0-2 94 0 0,-1 1 0 0 0,0 1 0 0 0,-4-1-461 0 0,14 10 49 0 0,-15-10 175 0 0,0 1 1 0 0,0 2-1 0 0,-13-5-224 0 0,9 7 165 0 0,0 2 1 0 0,-1 0-1 0 0,-20 0-165 0 0,-73 2 390 0 0,103 3-340 0 0,-38 2 189 0 0,0 3 0 0 0,-27 7-239 0 0,33-1 192 0 0,-25 10-192 0 0,33-9 48 0 0,-70 27 78 0 0,73-22-64 0 0,0 2 0 0 0,-3 3-62 0 0,8-4 28 0 0,8-4 42 0 0,0 0 0 0 0,-13 12-70 0 0,-63 63 185 0 0,67-58-86 0 0,2 1 1 0 0,-1 4-100 0 0,17-17 76 0 0,0 0 0 0 0,-9 20-76 0 0,-5 8 123 0 0,0-1 132 0 0,3 1-1 0 0,-4 13-254 0 0,0 8 174 0 0,15-33-106 0 0,4-12 45 0 0,2 0 1 0 0,-4 18-114 0 0,-7 50 166 0 0,15-69-117 0 0,0 1 0 0 0,1 18-49 0 0,2 45 84 0 0,1-73-74 0 0,1 36 118 0 0,2 7-128 0 0,8 48 149 0 0,-6-55-106 0 0,-2-16 28 0 0,1-1 1 0 0,2 0 0 0 0,0 0-1 0 0,2-1 1 0 0,1-1 0 0 0,1 0-1 0 0,11 21-71 0 0,5 2 230 0 0,3-1-1 0 0,1-2 0 0 0,3-1 1 0 0,15 17-230 0 0,-29-42 67 0 0,1-1 1 0 0,1-1-1 0 0,9 7-67 0 0,-13-15 94 0 0,0 0 0 0 0,0-2 0 0 0,1 0 0 0 0,18 7-94 0 0,-3-4 168 0 0,0-2 0 0 0,2-2 0 0 0,8 1-168 0 0,-19-6 77 0 0,58 11 118 0 0,-11-9 8 0 0,1-3-1 0 0,60-6-202 0 0,-94-3 216 0 0,34-10-216 0 0,-33 4 144 0 0,23-10-144 0 0,38-20 163 0 0,-26 7 97 0 0,53-33-260 0 0,-85 42 50 0 0,9-6 43 0 0,15-14-93 0 0,52-49 53 0 0,-89 67-43 0 0,-3 4 22 0 0,-1-2 1 0 0,3-5-33 0 0,14-21 88 0 0,6-11-88 0 0,-24 26 41 0 0,-1-2 0 0 0,6-15-41 0 0,10-26 75 0 0,28-76-75 0 0,-53 112 16 0 0,-1-1 0 0 0,-2 0 0 0 0,-1-1 0 0 0,2-23-16 0 0,-6 19 24 0 0,-2 0-1 0 0,-1-20-23 0 0,-2-98 17 0 0,-2 166-17 0 0,0-45 0 0 0,-1 1 0 0 0,-3 0 0 0 0,-2-12 0 0 0,3 37 0 0 0,-5-27 0 0 0,-9-35 0 0 0,13 67 0 0 0,-1 0 0 0 0,0 0 0 0 0,0 1 0 0 0,-1-1 0 0 0,0 1 0 0 0,-1 1 0 0 0,-6-8 0 0 0,-1-2 27 0 0,-25-32 11 0 0,28 40-46 0 0,-1 0-1 0 0,-7-7 9 0 0,-33-24-85 0 0,4 2 90 0 0,21 19-5 0 0,-2 0 0 0 0,-21-12 0 0 0,17 15 1 0 0,-19-9-1 0 0,36 22-3 0 0,0 1 0 0 0,0 1 0 0 0,-1 1 0 0 0,-8-2 3 0 0,3 3-13 0 0,0 2 0 0 0,0 0-1 0 0,-1 1 1 0 0,-18 3 13 0 0,3 1-33 0 0,15-2-114 0 0,0 2-1 0 0,-14 3 148 0 0,31-4-28 0 0,-9 1-371 0 0,-2 2 399 0 0,13-3-188 0 0,0-1 1 0 0,0 1 0 0 0,1 0 0 0 0,-1 0 0 0 0,0 1 0 0 0,0 0 187 0 0,2 0-1130 0 0,0 4-283 0 0,2-7 1310 0 0,-1 0 0 0 0,1 0 0 0 0,0 0-1 0 0,0 0 1 0 0,0 1 0 0 0,0-1 0 0 0,0 0 0 0 0,0 0 0 0 0,0 0 0 0 0,0 0 0 0 0,0 0 0 0 0,0 1-1 0 0,0-1 1 0 0,0 0 0 0 0,0 0 0 0 0,0 0 0 0 0,0 0 0 0 0,0 0 0 0 0,0 1 0 0 0,0-1 0 0 0,0 0-1 0 0,0 0 1 0 0,1 0 0 0 0,-1 0 103 0 0,2 9-6512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17.91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1876 230 2303 0 0,'2'-1'167'0'0,"1"-1"-76"0"0,1 0 0 0 0,0-1 0 0 0,2-1-91 0 0,-2 0 1017 0 0,0 1 1 0 0,-1-1 0 0 0,1 0 0 0 0,-1 0-1 0 0,2-3-1017 0 0,0 0 774 0 0,-4 5-240 0 0,0 1-425 0 0,-1 0-1 0 0,1 0 0 0 0,0 0 1 0 0,0 0-1 0 0,0 0 0 0 0,-1-1 1 0 0,1 1-1 0 0,0 0 1 0 0,-1-1-1 0 0,1 1 0 0 0,-1 0 1 0 0,1-1-109 0 0,-1 1 69 0 0,0 0 31 0 0,1-1 0 0 0,-1 0 0 0 0,0 1 0 0 0,0-1 0 0 0,1 1 0 0 0,-1-1 0 0 0,0 0 0 0 0,0 1 0 0 0,0-1 0 0 0,0 0 1 0 0,-1 1-1 0 0,1-1 0 0 0,0 0 0 0 0,-1 1 0 0 0,1-1 0 0 0,-1 1 0 0 0,1-1 0 0 0,-1 1 0 0 0,1-1 0 0 0,-1 1 0 0 0,0-1 0 0 0,0 1 1 0 0,0 0-1 0 0,1 0-100 0 0,-3-3 200 0 0,-1 0 0 0 0,1 0 0 0 0,0 1 0 0 0,-1 0 0 0 0,1 0 0 0 0,-4-2-200 0 0,-2 0 188 0 0,0 0 0 0 0,0 1 0 0 0,0 0-1 0 0,-1 0 1 0 0,-4 0-188 0 0,-6-2 209 0 0,13 3-156 0 0,-65-21 399 0 0,45 17 31 0 0,-20-3-483 0 0,1 3 480 0 0,-5 3-480 0 0,-3-1 174 0 0,0 1-44 0 0,11 1-40 0 0,-2 0 98 0 0,-10 3-188 0 0,-28 6 84 0 0,79-5-83 0 0,-28 3 63 0 0,0 2-1 0 0,-24 10-63 0 0,21-7 44 0 0,-114 33 148 0 0,124-33-117 0 0,0 1 1 0 0,-8 5-76 0 0,-47 28 144 0 0,33-17-45 0 0,-28 19 197 0 0,-15 15-296 0 0,50-32 142 0 0,2 3 0 0 0,-12 13-142 0 0,3 2 236 0 0,-21 29-236 0 0,-20 40 240 0 0,57-71-80 0 0,2 2 0 0 0,-5 15-160 0 0,21-39 50 0 0,-3 9 156 0 0,-14 32-206 0 0,13-20 251 0 0,-11 42-251 0 0,23-63 46 0 0,-1 1 0 0 0,2 0 0 0 0,1 0 0 0 0,-1 20-46 0 0,3-18 28 0 0,0-1 0 0 0,2 1 1 0 0,0 0-1 0 0,2 0 0 0 0,2 8-28 0 0,0-6 23 0 0,1-1 0 0 0,2 0 1 0 0,0 0-1 0 0,1-1 0 0 0,1-1 0 0 0,2 3-23 0 0,-5-15 14 0 0,44 90 150 0 0,-30-63 15 0 0,16 19-179 0 0,-19-31 61 0 0,1 1 52 0 0,13 15-113 0 0,-30-40 3 0 0,83 95 187 0 0,-63-75-92 0 0,0-2 0 0 0,2 0 1 0 0,1-1-99 0 0,-2-3 91 0 0,67 48 276 0 0,-67-52-241 0 0,0 0 0 0 0,6 0-126 0 0,-10-4 60 0 0,77 29 211 0 0,-41-17-110 0 0,3 0 59 0 0,2-2 0 0 0,33 4-220 0 0,-66-19 99 0 0,1-1-1 0 0,14 0-98 0 0,55-6 174 0 0,-55-2 152 0 0,15-6-326 0 0,-22 5 55 0 0,17-6 27 0 0,-1-3-1 0 0,0-2-81 0 0,-6 2 34 0 0,48-21 18 0 0,-18 6-18 0 0,-33 15 19 0 0,19-7-53 0 0,-21 7 21 0 0,-1-1 1 0 0,-1-3-1 0 0,13-8-21 0 0,-15 3 73 0 0,0-2 0 0 0,7-8-73 0 0,-20 15-2 0 0,36-31 66 0 0,-30 24-64 0 0,1 0 75 0 0,-1-1-1 0 0,-1-2 1 0 0,5-9-75 0 0,-9 7 79 0 0,-2-1 0 0 0,-1-1 0 0 0,-1-1 0 0 0,-1 0 0 0 0,-2-2-1 0 0,8-23-78 0 0,-3 0 80 0 0,-3-1-1 0 0,7-39-79 0 0,-20 70 32 0 0,-1 0-1 0 0,0 0 1 0 0,-2 0-1 0 0,-1 0 1 0 0,-1-1-1 0 0,-2-28-31 0 0,-2 26 19 0 0,0 1 0 0 0,-2 1-1 0 0,-1-1 1 0 0,-9-28-19 0 0,2 22 0 0 0,-1 1 0 0 0,-1 1 0 0 0,-2 0 0 0 0,-1 1 0 0 0,-17-23 0 0 0,18 32 0 0 0,0 2 0 0 0,-2 0 0 0 0,0 1 0 0 0,-2 2 0 0 0,0 0 0 0 0,-18-12 0 0 0,11 11-33 0 0,-2 2-1 0 0,1 1 0 0 0,-2 2 1 0 0,0 2-1 0 0,0 1 1 0 0,-4 0 33 0 0,-9-1-515 0 0,0 3 0 0 0,-8 0 515 0 0,5 4-3951 0 0,-5 3 3951 0 0,9 1-7506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17.90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 3511 1839 0 0,'0'0'318'0'0,"0"0"659"0"0,0 0 287 0 0,0 0 59 0 0,0 0-110 0 0,0 0-506 0 0,0 1-218 0 0,-3 2-45 0 0,2-2-15 0 0,1-1-18 0 0,0 0-10 0 0,0 0-1 0 0,0 0-2 0 0,0 0-13 0 0,0 0-8 0 0,0 0-1 0 0,0-1-1 0 0,2-7-63 0 0,0 0-1 0 0,1 0 1 0 0,-1 0-1 0 0,1 1 1 0 0,0-1 0 0 0,1 1-312 0 0,2-6 555 0 0,1-5-555 0 0,52-140 1811 0 0,-23 65-1192 0 0,4-8-191 0 0,-15 41-247 0 0,-10 22-70 0 0,92-215 731 0 0,-87 209-691 0 0,29-57 130 0 0,7-10 294 0 0,-5-4-575 0 0,25-70 399 0 0,-58 140-317 0 0,4-6 61 0 0,9-11-143 0 0,-13 26 41 0 0,93-172 348 0 0,-70 134-250 0 0,30-48 80 0 0,-55 92-155 0 0,69-129 213 0 0,-64 114-248 0 0,106-209 246 0 0,-49 118-221 0 0,-57 98 12 0 0,2-9-66 0 0,-3 4 61 0 0,40-81 14 0 0,-32 68 8 0 0,19-28-83 0 0,-27 48 18 0 0,-1-2-1 0 0,-1 0 1 0 0,11-36-18 0 0,-18 46 0 0 0,3-4 0 0 0,8-19 0 0 0,0-7 24 0 0,8-22 16 0 0,-28 72-40 0 0,0-1 0 0 0,0 0 0 0 0,0-1 0 0 0,0-4 0 0 0,0 3 0 0 0,0 8 0 0 0,-1 1 0 0 0,-1 0 0 0 0,1 0 0 0 0,-1 0 0 0 0,0 1 0 0 0,0-1 0 0 0,0-1 0 0 0,1-1 0 0 0,-1 0 0 0 0,0 0 0 0 0,1 0 0 0 0,1-3 0 0 0,0 0 0 0 0,1 0 0 0 0,-1 1-50 0 0,-2 5-216 0 0,0 1-99 0 0,0 0-19 0 0,0 0-153 0 0,0 0-617 0 0,0 0-258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17.908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21 685 2303 0 0,'0'0'102'0'0,"-2"0"-1"0"0,-8 2-233 0 0,8-2 1146 0 0,-1 0 324 0 0,0 0 4305 0 0,4-2-3713 0 0,11-3-2690 0 0,-6 2 1463 0 0,4-1-395 0 0,-1 0-48 0 0,-1 0-1 0 0,1 1 0 0 0,1 0 0 0 0,0 0-259 0 0,13 0 310 0 0,-9 1 30 0 0,2-1-340 0 0,43-10 434 0 0,-41 8-142 0 0,9-3-292 0 0,9-2 212 0 0,5 0 16 0 0,-10 1 41 0 0,1 3 1 0 0,6 0-270 0 0,76-4 367 0 0,-67 6-315 0 0,-13 2 74 0 0,7-3-126 0 0,150-30 326 0 0,-152 30-197 0 0,31 0-129 0 0,11-1 92 0 0,16-7 107 0 0,174-19 253 0 0,-114 15-303 0 0,72-5 20 0 0,-9 3-98 0 0,97-12 95 0 0,-289 29-151 0 0,17-1-20 0 0,83-9 82 0 0,224-9 131 0 0,-175 8-146 0 0,-1-1 15 0 0,-126 13-42 0 0,216-12 271 0 0,-156 6-258 0 0,12 6-48 0 0,21-7-16 0 0,-70 3 16 0 0,151-8 0 0 0,-122 5 33 0 0,54-2 153 0 0,19 1-117 0 0,47-3-6 0 0,-72 5 0 0 0,41-4 11 0 0,-79 9-44 0 0,-1 0 15 0 0,-4-6 13 0 0,64-2-52 0 0,-94 8 48 0 0,-20 0-55 0 0,-11 0 46 0 0,9-5-45 0 0,35-2 19 0 0,3 3-22 0 0,30-1 60 0 0,-95 7-46 0 0,18-1 15 0 0,0-2 1 0 0,12-4-27 0 0,20-4 10 0 0,-32 4-10 0 0,-21 3 0 0 0,11 0 0 0 0,24 2 27 0 0,84-7 74 0 0,-48-6-65 0 0,14-2-8 0 0,-46 13 23 0 0,9-1-38 0 0,-37 2-13 0 0,2-1 0 0 0,21-6 0 0 0,-2-1 64 0 0,45-1-64 0 0,-10 7 0 0 0,-44 3 0 0 0,-16 1 0 0 0,7-3 0 0 0,-1 1 6 0 0,25 1-6 0 0,-16 1 58 0 0,25 0 6 0 0,-30 2-64 0 0,0 0 0 0 0,-24-1 64 0 0,15 1-64 0 0,5 1 26 0 0,-20-1 12 0 0,12 2-38 0 0,0 0 27 0 0,-16-2 10 0 0,9 2-37 0 0,6 2-140 0 0,-28-5 16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17.909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440 0 2303 0 0,'-1'2'290'0'0,"-1"5"501"0"0,-1 0 0 0 0,0 0 0 0 0,0-1 0 0 0,-4 5-791 0 0,-4 10 822 0 0,-17 30 1273 0 0,-2 1-2095 0 0,27-47 101 0 0,-36 54 887 0 0,15-24-432 0 0,-61 92 1522 0 0,71-104-1713 0 0,0-1 400 0 0,-9 10-765 0 0,-5 5 1120 0 0,-4 10-1120 0 0,26-38 83 0 0,0 1 68 0 0,0-1-1 0 0,-2 6-150 0 0,3-4 39 0 0,-1 1 0 0 0,-5 6-39 0 0,4-5 65 0 0,5-8-46 0 0,-1-1 0 0 0,0 1 0 0 0,0-1 0 0 0,-3 4-19 0 0,-1 1 46 0 0,6-8-37 0 0,-5 8 137 0 0,3-3-52 0 0,2-4 3 0 0,1-2-21 0 0,0 0-11 0 0,0 0 2 0 0,0 0 10 0 0,0 0 3 0 0,0 0 0 0 0,5 7 114 0 0,-3-5-76 0 0,7 3-8 0 0,1 0-1 0 0,0-1 0 0 0,0-1 1 0 0,0 0-1 0 0,4 0-109 0 0,2-1 61 0 0,0-1 0 0 0,6 0-61 0 0,2-1 55 0 0,6 2-23 0 0,-10 0 20 0 0,10-1-52 0 0,-14-1 0 0 0,1 0 0 0 0,4 3 0 0 0,-6-2 40 0 0,5-1-40 0 0,7 1 24 0 0,3 2-22 0 0,50 5 50 0 0,-44-3-45 0 0,30-1-7 0 0,36-5 39 0 0,-85 1-15 0 0,54-6 31 0 0,-33 2-15 0 0,133-17 198 0 0,-115 13-199 0 0,-21 3-23 0 0,45-5 40 0 0,110 2-23 0 0,-3 0-2 0 0,-17-1-31 0 0,41-14 64 0 0,-68 10-65 0 0,-22 2 13 0 0,-38 0 46 0 0,35-4 1 0 0,108 2-59 0 0,-81 7 0 0 0,-135 5 0 0 0,184-5 0 0 0,-62 5 0 0 0,37-10 0 0 0,-7 8 0 0 0,-2 0 0 0 0,-117-1 0 0 0,16 0 0 0 0,12 2 0 0 0,-23 4 0 0 0,175-1 0 0 0,88-2 0 0 0,-167 0 0 0 0,34 3 0 0 0,-115 3 0 0 0,14 1 0 0 0,17-4 0 0 0,-41-4 0 0 0,73 0 0 0 0,48 10 54 0 0,-82-8-3 0 0,9-6-51 0 0,50-1 23 0 0,143-5-23 0 0,-91 4 0 0 0,47-6 0 0 0,-145 8-1 0 0,-53 4 13 0 0,31 0 44 0 0,35-3-59 0 0,-17-5 18 0 0,61-3 34 0 0,30-1-49 0 0,-120 7-1 0 0,35-4 56 0 0,-14 2 10 0 0,28-4-56 0 0,22-6 271 0 0,38 5-280 0 0,-94 7 47 0 0,-41 4-30 0 0,48-6 31 0 0,90-3 112 0 0,-157 12-128 0 0,67-2 48 0 0,95-11-80 0 0,-157 11 0 0 0,32-1 54 0 0,-52 3-37 0 0,142-1 91 0 0,-1-8-31 0 0,-56-3 41 0 0,-61 8-59 0 0,30-2 68 0 0,64-6 204 0 0,-46 5-162 0 0,-40 3-98 0 0,-5 1-4 0 0,29-3 50 0 0,33-6 130 0 0,29-4 143 0 0,-21 6-115 0 0,-32 8-147 0 0,-62 1-75 0 0,-9 1-24 0 0,-1-1 1 0 0,1 1-1 0 0,0 0 1 0 0,-1 1-30 0 0,11 0 21 0 0,-7 1 22 0 0,23 4 31 0 0,-24-5-74 0 0,0 0 0 0 0,-1 1 0 0 0,24 9-360 0 0,-26-11-425 0 0,-1 1-1 0 0,1-1 1 0 0,-1 1-1 0 0,1-1 1 0 0,-1-1-1 0 0,1 1 1 0 0,1-1 785 0 0,4-1-1934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17.910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0 13 5039 0 0,'0'0'231'0'0,"2"1"-18"0"0,1-1-113 0 0,0 1-1 0 0,0-1 0 0 0,2 1-99 0 0,11 0 628 0 0,-10 1-369 0 0,-1-1-16 0 0,1 0 1 0 0,-1 0-1 0 0,0 0 1 0 0,4-1-244 0 0,-8 0 13 0 0,66-1 1059 0 0,6 0-240 0 0,-26 1-392 0 0,41-1 1095 0 0,44-9-1535 0 0,-68 3 565 0 0,14 4-565 0 0,65 4 220 0 0,-34 1-118 0 0,105 4 36 0 0,-165-3-111 0 0,112 5 72 0 0,-76-8-81 0 0,22 1 86 0 0,30 0 34 0 0,-81-1-132 0 0,57-3 125 0 0,-7 0 16 0 0,-57 3-1 0 0,9 5-146 0 0,33 1 52 0 0,1-5-52 0 0,-23-1 12 0 0,8 5 67 0 0,11 4-79 0 0,-64-5 55 0 0,-3-1 131 0 0,21 0-186 0 0,-14-3 138 0 0,56-1 407 0 0,-49-2-392 0 0,-30 3-141 0 0,0-1-1 0 0,-3 1 32 0 0,0 0-33 0 0,-1 2-7 0 0,-3 1-6 0 0,2-3 3 0 0,-2 3 3 0 0,1-1-1 0 0,-1 0 0 0 0,0 1 1 0 0,1-1-1 0 0,-1 0 0 0 0,0 0 1 0 0,0 0-1 0 0,-1 0-2 0 0,-3 2 16 0 0,-1 1 0 0 0,0-1-16 0 0,-10 7 13 0 0,-21 18-13 0 0,-26 28 0 0 0,8 2-56 0 0,41-43 48 0 0,-5 9-35 0 0,-16 23 43 0 0,3-4-21 0 0,-9 13 32 0 0,-56 101 148 0 0,2 12 115 0 0,76-133-224 0 0,-35 57 200 0 0,-41 51-250 0 0,53-82 224 0 0,-26 53-224 0 0,-29 73 464 0 0,68-128-154 0 0,-5 12 276 0 0,21-43-110 0 0,-2 0 0 0 0,-6 7-476 0 0,11-19 174 0 0,-69 114 442 0 0,60-95-594 0 0,-44 83 101 0 0,5 5 36 0 0,17-32-39 0 0,-15 31-23 0 0,-9 16 456 0 0,33-80-309 0 0,-28 58 108 0 0,48-90-327 0 0,-39 80 90 0 0,21-42-75 0 0,12-23-5 0 0,-17 39 102 0 0,-4 7 133 0 0,7-16-32 0 0,-17 35 56 0 0,40-88-263 0 0,-9 15 162 0 0,-12 18-193 0 0,-24 40 185 0 0,42-71-120 0 0,3-5 74 0 0,0 5-139 0 0,3-7 48 0 0,0-1 1 0 0,-3 3-49 0 0,-46 74 193 0 0,13-22-118 0 0,30-49-65 0 0,6-10 52 0 0,-3 7-62 0 0,-11 20 77 0 0,5-10 65 0 0,-7 19-142 0 0,21-42 9 0 0,-14 33 81 0 0,-2-1 0 0 0,-5 7-90 0 0,6-13 138 0 0,0 2-138 0 0,-4 10 70 0 0,-6 11 37 0 0,1-2-14 0 0,3-14-10 0 0,12-17-35 0 0,-3 6 113 0 0,-7 17-161 0 0,-16 31 258 0 0,12-24-69 0 0,24-46-184 0 0,-5 9 135 0 0,-1 0 0 0 0,-5 7-140 0 0,9-14 56 0 0,0-1 0 0 0,0 1 0 0 0,-1 2-56 0 0,2-2 70 0 0,-1 0 1 0 0,-3 5-71 0 0,-1-1 27 0 0,1-1 53 0 0,4-4-29 0 0,-5 9 58 0 0,5-8-42 0 0,-1 2 23 0 0,2-7-23 0 0,1-1 13 0 0,1-1-13 0 0,3-9-661 0 0,-1 0 0 0 0,0 1 0 0 0,0-1 0 0 0,0 0 0 0 0,-1-1 0 0 0,0 0 594 0 0,1-11-7935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17.911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15 4941 6447 0 0,'-1'-2'499'0'0,"-3"-11"-363"0"0,1 0 0 0 0,1-1 1 0 0,0 1-1 0 0,0-4-136 0 0,2 8 241 0 0,-1 0 0 0 0,1 0 0 0 0,1 0 0 0 0,-1 1 0 0 0,1-1 0 0 0,1 0 0 0 0,0-4-241 0 0,-1 9 118 0 0,1 0-1 0 0,-1 0 1 0 0,1 0-1 0 0,-1 0 1 0 0,1 0-1 0 0,0 0 1 0 0,1 0-118 0 0,-2 2 43 0 0,0 1 0 0 0,0-1 1 0 0,1 0-1 0 0,-1 1 0 0 0,0-1 0 0 0,1 1 1 0 0,-1-1-1 0 0,1 1 0 0 0,0 0 0 0 0,-1 0 0 0 0,1 0 1 0 0,0 0-1 0 0,0 0 0 0 0,1 0-43 0 0,1 0 54 0 0,1 0 0 0 0,-1 0 0 0 0,0 1 1 0 0,1 0-1 0 0,-1 0 0 0 0,0 1 0 0 0,1-1 0 0 0,-1 1 0 0 0,0 0 1 0 0,1 0-1 0 0,-1 1-54 0 0,11 4 154 0 0,-1 0 0 0 0,7 6-154 0 0,-17-10 20 0 0,14 8 14 0 0,0 1 0 0 0,0 1-1 0 0,-1 1 1 0 0,-1 1 0 0 0,0 1 0 0 0,7 9-34 0 0,3 4 10 0 0,52 63-10 0 0,-67-77 7 0 0,-1-1 15 0 0,1 0 1 0 0,0 0 0 0 0,2 0-23 0 0,-13-13 1 0 0,0 0 0 0 0,0 0 0 0 0,0 0-1 0 0,0 0 1 0 0,0-1 0 0 0,0 1 0 0 0,0 0 0 0 0,0 0 0 0 0,0 0 0 0 0,0 0-1 0 0,0 0 1 0 0,0 0 0 0 0,0 0 0 0 0,0 0 0 0 0,0 0 0 0 0,0 0-1 0 0,0 0 1 0 0,0 0 0 0 0,0 0 0 0 0,1 0 0 0 0,-1 0 0 0 0,0 0 0 0 0,0 0-1 0 0,0 0 1 0 0,0 0 0 0 0,0 0 0 0 0,0 0 0 0 0,0 0 0 0 0,0 0 0 0 0,0 0-1 0 0,0 0 1 0 0,0 0 0 0 0,0 0 0 0 0,0 0 0 0 0,0 0 0 0 0,0 0 0 0 0,0 0-1 0 0,0 0 1 0 0,0 0 0 0 0,0 0 0 0 0,0 0 0 0 0,0 0 0 0 0,0 0 0 0 0,0 0-1 0 0,0 0 1 0 0,0 0 0 0 0,0 0 0 0 0,0 0 0 0 0,0 0 0 0 0,0 0-1 0 0,0-3 18 0 0,0 0 0 0 0,-1 0 0 0 0,1 0 0 0 0,-1-1 0 0 0,0 1 0 0 0,1 0 0 0 0,-1 0 0 0 0,-1 0-18 0 0,-3-9 142 0 0,-2-4-142 0 0,5 13 12 0 0,-25-52 148 0 0,-12-13-160 0 0,8 14 0 0 0,-22-36 0 0 0,22 37 126 0 0,-3-12-126 0 0,32 62 4 0 0,0-1-3 0 0,0 1-1 0 0,0-1 1 0 0,1 0 0 0 0,-1 0 0 0 0,1 0-1 0 0,0 0 1 0 0,0 0 0 0 0,0 0-1 0 0,0-3 0 0 0,1 6 0 0 0,0 1 0 0 0,0-1 0 0 0,0 1 0 0 0,0-1 0 0 0,0 1 0 0 0,0 0 0 0 0,0-1 0 0 0,0 1 0 0 0,0-1 0 0 0,0 1 0 0 0,0-1 0 0 0,0 1 0 0 0,0 0 0 0 0,1-1 0 0 0,-1 1 0 0 0,0-1 0 0 0,0 1 0 0 0,0 0 0 0 0,1-1 0 0 0,-1 1 0 0 0,1 0 0 0 0,-1-1 0 0 0,0 1 0 0 0,1 0 0 0 0,-1 0 0 0 0,1-1 0 0 0,-1 1 0 0 0,0 0 0 0 0,1 0 0 0 0,-1 0 0 0 0,1 0 0 0 0,-1 0 0 0 0,1 0 0 0 0,-1 0 0 0 0,1 0 0 0 0,-1 0 0 0 0,1 0 0 0 0,-1 0 0 0 0,0 0 0 0 0,1 0 0 0 0,10 5 0 0 0,-3-1 0 0 0,-1 1-1 0 0,1 0 0 0 0,-1 0 1 0 0,1 2 0 0 0,27 26 4 0 0,-20-18 5 0 0,73 78 44 0 0,10 9-53 0 0,-70-75 0 0 0,16 15 0 0 0,1-3 0 0 0,3-2 0 0 0,-45-34 1 0 0,3 2-2 0 0,1-1 0 0 0,1 1 1 0 0,-6-4 1 0 0,0 0 1 0 0,0 0-1 0 0,0 0 0 0 0,0-1 0 0 0,0 1 0 0 0,0-1 0 0 0,0 1 1 0 0,1-1-1 0 0,-1 0 0 0 0,0 0-1 0 0,-2 0 2 0 0,1 0 0 0 0,-1 0 0 0 0,0 0 1 0 0,1 0-1 0 0,-1 0 0 0 0,0 0 0 0 0,0 0 0 0 0,1 0 0 0 0,-1 0 0 0 0,0 0 0 0 0,1-1 1 0 0,-1 1-1 0 0,0 0 0 0 0,0 0 0 0 0,1 0 0 0 0,-1 0 0 0 0,0-1 0 0 0,0 1 1 0 0,1 0-1 0 0,-1 0 0 0 0,0-1 0 0 0,0 1 0 0 0,0 0 0 0 0,1 0 0 0 0,-1-1-2 0 0,0 0 7 0 0,0 0-1 0 0,0 0 0 0 0,1 0 1 0 0,-1 0-1 0 0,0 0 0 0 0,0 0 1 0 0,0 0-1 0 0,0 0 1 0 0,-1 0-1 0 0,1 0 0 0 0,0 0 1 0 0,0 0-1 0 0,-1 0-6 0 0,-4-16 106 0 0,4 15-92 0 0,-22-55 317 0 0,-2 1-1 0 0,-26-43-330 0 0,36 71 41 0 0,-22-39 202 0 0,-7-22-243 0 0,34 66 62 0 0,1 0 0 0 0,1-1 1 0 0,0 0-1 0 0,2-1 0 0 0,0 0 1 0 0,1-3-63 0 0,4 21 13 0 0,0 0 1 0 0,0-1-1 0 0,1 0 1 0 0,0 1-1 0 0,0-1 1 0 0,0 1-1 0 0,1-1 1 0 0,0 0-14 0 0,-1 7 8 0 0,1-1 0 0 0,-1 1-1 0 0,0 0 1 0 0,1 0 0 0 0,-1 0 0 0 0,1 0 0 0 0,-1 0 0 0 0,1 0 0 0 0,0 0 0 0 0,-1 0 0 0 0,1 0 0 0 0,0 0 0 0 0,-1 0 0 0 0,1 0 0 0 0,0 0 0 0 0,0 0 0 0 0,0 1 0 0 0,0-1 0 0 0,0 1-1 0 0,-1-1 1 0 0,1 0 0 0 0,0 1 0 0 0,0 0 0 0 0,0-1 0 0 0,0 1 0 0 0,1 0 0 0 0,-1-1 0 0 0,0 1 0 0 0,0 0 0 0 0,0 0 0 0 0,0 0-8 0 0,3 0 25 0 0,1 1 1 0 0,-1-1 0 0 0,0 1-1 0 0,0 0 1 0 0,1 0-1 0 0,-1 0 1 0 0,1 1-26 0 0,8 4 124 0 0,1 1 1 0 0,11 8-125 0 0,26 19 199 0 0,-35-22-148 0 0,14 10-40 0 0,-2 1 0 0 0,18 20-11 0 0,-29-26 2 0 0,52 50 60 0 0,11 4-62 0 0,-63-58 0 0 0,17 10 0 0 0,-24-16 0 0 0,1-2 0 0 0,0 0 0 0 0,10 4 0 0 0,-18-9 0 0 0,-1 1 0 0 0,0 0 0 0 0,1-1 0 0 0,-1 0 0 0 0,1 1 0 0 0,0-1 0 0 0,-3 0 0 0 0,1 0 0 0 0,-1 0 0 0 0,1 0 0 0 0,0-1 0 0 0,-1 1 0 0 0,1 0 0 0 0,-1 0 0 0 0,0 0 0 0 0,1 0 0 0 0,-1-1 0 0 0,1 1 0 0 0,-1 0 0 0 0,1-1 0 0 0,-1 1 0 0 0,1 0 0 0 0,-1-1 0 0 0,0 1 0 0 0,1-1 0 0 0,-1 1 0 0 0,0-1 0 0 0,1 1 0 0 0,-1-1 0 0 0,0 1 0 0 0,1-1 0 0 0,-1 1 0 0 0,0-1 0 0 0,0 1 0 0 0,0-1 0 0 0,0 1 0 0 0,1-1 0 0 0,-1-1 2 0 0,0 1 0 0 0,0-1 0 0 0,0 0 0 0 0,0 1 0 0 0,0-1-1 0 0,0 1 1 0 0,0-1 0 0 0,0 1 0 0 0,0-1 0 0 0,-1 0-2 0 0,-5-17 34 0 0,6 19-33 0 0,-7-20 5 0 0,-2 1 0 0 0,-8-15-6 0 0,4 9-2 0 0,-73-167 2 0 0,62 133 0 0 0,-50-130 0 0 0,60 147 0 0 0,2 0 0 0 0,1-1 0 0 0,-3-28 0 0 0,14 66 0 0 0,-3-11 0 0 0,1-1 0 0 0,1-1 0 0 0,0 14 0 0 0,1-1 0 0 0,1 1 0 0 0,-1 0 0 0 0,0 0 0 0 0,1-1 0 0 0,-1 1 0 0 0,1 0 0 0 0,0 0 0 0 0,1 0 0 0 0,0-2 0 0 0,-2 4 0 0 0,1 1 0 0 0,0-1 0 0 0,0 1 0 0 0,-1-1 0 0 0,1 1 0 0 0,0 0 0 0 0,0-1-1 0 0,0 1 1 0 0,0 0 0 0 0,1 0 0 0 0,-1 0 0 0 0,0 0 0 0 0,0 0 0 0 0,1 0 0 0 0,-1 0 0 0 0,0 0 0 0 0,1 1-1 0 0,-1-1 1 0 0,0 1 0 0 0,1-1 0 0 0,-1 1 0 0 0,1-1 0 0 0,-1 1 0 0 0,1 0 0 0 0,-1 0 0 0 0,1 0 0 0 0,0 0 0 0 0,4 1 2 0 0,-1 0 0 0 0,1 0 0 0 0,-1 1 0 0 0,0 0 1 0 0,1 0-1 0 0,3 3-2 0 0,30 16 52 0 0,20 16-52 0 0,-21-13 1 0 0,28 19-1 0 0,-1 3 0 0 0,23 24 0 0 0,-65-49 0 0 0,84 67 0 0 0,-88-75 0 0 0,-1-1 0 0 0,2-1 0 0 0,-1 0 0 0 0,1-2 0 0 0,1-1 0 0 0,-17-6 0 0 0,-1-1 0 0 0,1 0 0 0 0,0 0 0 0 0,-1 0 0 0 0,1-1 0 0 0,0 1 0 0 0,0-1 0 0 0,2 0 0 0 0,-6 0 0 0 0,1 0 0 0 0,-1 0 0 0 0,1 0 0 0 0,-1 0 0 0 0,0-1 0 0 0,1 1 0 0 0,-1 0 0 0 0,1 0 0 0 0,-1 0 0 0 0,1 0 0 0 0,-1-1 0 0 0,1 1 0 0 0,-1 0 0 0 0,0 0 0 0 0,1-1 0 0 0,-1 1 0 0 0,0 0 0 0 0,1-1 0 0 0,-1 1 0 0 0,0-1 0 0 0,1 1 0 0 0,-1 0 0 0 0,0-1 0 0 0,1 1 0 0 0,-1-1 0 0 0,0 1 0 0 0,0-1 0 0 0,0 1 0 0 0,1-1 0 0 0,-1 1 0 0 0,0-1 0 0 0,0 0 0 0 0,0 0 0 0 0,0-1 0 0 0,0 1 0 0 0,-1-1 0 0 0,1 1 0 0 0,0-1 0 0 0,-1 1 0 0 0,1-1 0 0 0,0 1 0 0 0,-1 0 0 0 0,0-1 0 0 0,1 1 0 0 0,-1 0 0 0 0,-12-22 0 0 0,0 1 0 0 0,-15-19 0 0 0,8 12 0 0 0,-89-150 0 0 0,46 71 0 0 0,5 17 0 0 0,-51-62 0 0 0,38 57 0 0 0,52 67 0 0 0,0-2 0 0 0,-4-13 0 0 0,15 28 0 0 0,8 15 0 0 0,0 1 0 0 0,0-1 0 0 0,-1 1 0 0 0,1-1 0 0 0,0 0 0 0 0,0 1 0 0 0,0-1 0 0 0,0 1 0 0 0,0-1 0 0 0,0 0 0 0 0,0 1 0 0 0,0-1 0 0 0,0 1 0 0 0,0-1 0 0 0,0 0 0 0 0,0 1 0 0 0,0-1 0 0 0,0 1 0 0 0,0-1 0 0 0,1 1 0 0 0,-1 0 0 0 0,0 0 0 0 0,1-1 0 0 0,-1 1 0 0 0,0 0 0 0 0,1 0 0 0 0,-1-1 0 0 0,0 1 0 0 0,1 0 0 0 0,-1 0 0 0 0,0 0 0 0 0,1 0 0 0 0,-1 0 0 0 0,0 0 0 0 0,1 0 0 0 0,-1 0 0 0 0,0 0 0 0 0,1 0 0 0 0,-1 0 0 0 0,0 0 0 0 0,1 0 0 0 0,-1 0 0 0 0,0 0 0 0 0,1 0 0 0 0,0 0 0 0 0,11 6 0 0 0,7 5 0 0 0,0 1 0 0 0,-1 2 0 0 0,9 7 0 0 0,-23-17 0 0 0,27 23 0 0 0,0 2 0 0 0,24 31 0 0 0,51 72 0 0 0,-38-45 0 0 0,49 50 0 0 0,18 22 0 0 0,-101-115 0 0 0,37 45 0 0 0,-53-68 0 0 0,25 28 0 0 0,-34-41 11 0 0,-8-7 10 0 0,-1-3 1 0 0,-2-5-20 0 0,-1 0 0 0 0,0 0 0 0 0,0 0 0 0 0,0 0 1 0 0,-1 1-1 0 0,-2-4-2 0 0,0-1 8 0 0,-84-138 50 0 0,-7 4-63 0 0,32 58 5 0 0,-31-44 0 0 0,5-6 0 0 0,-52-116 64 0 0,134 236-64 0 0,-6-15 0 0 0,14 30 3 0 0,0-1 0 0 0,1 1 0 0 0,-1-1 0 0 0,0-1-3 0 0,1 3 2 0 0,0 1 0 0 0,0 0-1 0 0,0 0 1 0 0,0-1 0 0 0,0 1-1 0 0,0 0 1 0 0,0-1 0 0 0,0 1-1 0 0,0 0 1 0 0,0 0-1 0 0,0-1 1 0 0,0 1 0 0 0,0 0-1 0 0,0-1 1 0 0,0 1 0 0 0,0 0-1 0 0,0 0 1 0 0,0-1 0 0 0,0 1-1 0 0,0 0 1 0 0,0 0 0 0 0,1-1-1 0 0,-1 1 1 0 0,0 0 0 0 0,0 0-1 0 0,0-1 1 0 0,0 1 0 0 0,1 0-1 0 0,-1 0-1 0 0,1 0 2 0 0,-1-1 0 0 0,1 1 0 0 0,0 0 0 0 0,-1 0-1 0 0,1 0 1 0 0,0 0 0 0 0,0 0 0 0 0,-1 0 0 0 0,1 0 0 0 0,0 0-1 0 0,-1 0 1 0 0,1 1 0 0 0,0-1 0 0 0,0 0 0 0 0,-1 1 0 0 0,1-1-1 0 0,-1 0 1 0 0,1 1-2 0 0,3 1 20 0 0,0 1-1 0 0,3 2-19 0 0,3 4 4 0 0,0 1 1 0 0,-1-1-1 0 0,2 3-4 0 0,25 34 5 0 0,-30-36 0 0 0,36 46 19 0 0,41 55 5 0 0,-4-18-29 0 0,71 89 0 0 0,-62-60 0 0 0,63 82 0 0 0,-77-114 0 0 0,65 82 0 0 0,-113-139 0 0 0,29 37 0 0 0,-39-51 0 0 0,2 0 0 0 0,7 5 0 0 0,-24-23 0 0 0,-1-1 0 0 0,0 0 0 0 0,0 0 0 0 0,1 1 0 0 0,-1-1 0 0 0,0 0 0 0 0,0 0 0 0 0,1 0 0 0 0,-1 1 0 0 0,0-1 0 0 0,1 0 0 0 0,-1 0 0 0 0,0 0 0 0 0,1 0 0 0 0,-1 0 0 0 0,0 0 0 0 0,1 1 0 0 0,-1-1 0 0 0,0 0 0 0 0,1-1 0 0 0,-1 1 0 0 0,0-1 0 0 0,0 1 0 0 0,0-1 0 0 0,0 1 0 0 0,1-1 0 0 0,-1 1 0 0 0,0-1 0 0 0,0 1 0 0 0,0-1 0 0 0,0 1 0 0 0,0-1 0 0 0,0 1 0 0 0,0-1 0 0 0,0 1 0 0 0,-1-1 0 0 0,1 1 0 0 0,0-1 0 0 0,0 1 0 0 0,0-1 0 0 0,0 1 0 0 0,-5-14 0 0 0,-1-1 18 0 0,-1 1 0 0 0,0 0 0 0 0,-2 0-18 0 0,-2-5 10 0 0,-4-8-10 0 0,-2-5 0 0 0,-13-17 0 0 0,6 15 0 0 0,-2 0 0 0 0,-1 3 0 0 0,0 0 0 0 0,-8-3 0 0 0,32 32 1 0 0,-51-46 9 0 0,53 47-5 0 0,0 0-1 0 0,1 1 1 0 0,-1-1 0 0 0,0 1 0 0 0,0-1-1 0 0,1 1 1 0 0,-1-1 0 0 0,0 1 0 0 0,0 0-5 0 0,1 0 0 0 0,0 1 1 0 0,1 0 0 0 0,-1 0 0 0 0,0-1 0 0 0,1 1 0 0 0,-1 0 0 0 0,0-1 0 0 0,1 1 0 0 0,-1-1-1 0 0,1 1 1 0 0,-1 0 0 0 0,1-1-1 0 0,13 17 0 0 0,0-1 0 0 0,2-1 0 0 0,5 7 0 0 0,48 53 83 0 0,2 9-83 0 0,25 33 35 0 0,-56-73-17 0 0,24 21-18 0 0,22 10 0 0 0,20 18 0 0 0,-33-19 21 0 0,48 42 42 0 0,-120-115-60 0 0,5 5 8 0 0,0-1 1 0 0,0 0 0 0 0,1-1-1 0 0,-1 1 1 0 0,1-1-1 0 0,6 2-11 0 0,-12-6 7 0 0,0 1 0 0 0,0-1 0 0 0,1 0 0 0 0,-1 1 0 0 0,0-1-1 0 0,1 0 1 0 0,-1 0-7 0 0,0 0 2 0 0,-1 0 0 0 0,0 0 0 0 0,1 0 0 0 0,-1 0-1 0 0,1-1 1 0 0,-1 1 0 0 0,0 0 0 0 0,1 0 0 0 0,-1 0 0 0 0,1-1-1 0 0,-1 1 1 0 0,0 0 0 0 0,1 0 0 0 0,-1-1 0 0 0,0 1-1 0 0,1 0 1 0 0,-1-1 0 0 0,0 1 0 0 0,0 0 0 0 0,1-1 0 0 0,-1 1-1 0 0,0-1 1 0 0,0 1 0 0 0,1 0 0 0 0,-1-1 0 0 0,0 1 0 0 0,0-1-1 0 0,0 1 1 0 0,0-1 0 0 0,0 1 0 0 0,0-1 0 0 0,0 1-2 0 0,1-2 3 0 0,-1 0 1 0 0,0 0 0 0 0,0 0-1 0 0,0 0 1 0 0,0 0 0 0 0,-1 0-1 0 0,1-1-3 0 0,-1-4 0 0 0,-1 1 0 0 0,0 0 1 0 0,0 0-1 0 0,0 0 0 0 0,-2-3 0 0 0,-16-29 30 0 0,13 25-7 0 0,-76-130 22 0 0,-5 3-16 0 0,87 139-29 0 0,-11-17 0 0 0,-99-147 0 0 0,86 135 0 0 0,12 15 0 0 0,10 12 0 0 0,3 3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0,-1 0 0 0 0,7 3-2 0 0,-1 1 0 0 0,0-1 0 0 0,-1 1 0 0 0,2 1 2 0 0,-5-4-2 0 0,19 17-38 0 0,-1 0-1 0 0,-1 2 1 0 0,1 1 40 0 0,48 67-68 0 0,-50-66 47 0 0,83 107 8 0 0,7-6 14 0 0,-84-100-5 0 0,45 48-35 0 0,-47-51 24 0 0,1-2 1 0 0,8 5 14 0 0,-15-11 0 0 0,-15-12 0 0 0,1 0 0 0 0,-1 1 0 0 0,1-1 0 0 0,0 1 0 0 0,-1-1 0 0 0,1 1 0 0 0,0-1 0 0 0,0 1 0 0 0,-1-1 0 0 0,1 0 0 0 0,0 0 0 0 0,0 1 0 0 0,-1-1 0 0 0,1-1 0 0 0,-1 1 0 0 0,0 0 0 0 0,0 0 0 0 0,0 0 0 0 0,1-1 0 0 0,-1 1 0 0 0,0 0 0 0 0,0 0 0 0 0,0 0 0 0 0,0-1 0 0 0,1 1 0 0 0,-1 0 0 0 0,0-1 0 0 0,0 1 0 0 0,0 0 0 0 0,0 0 0 0 0,0-1 0 0 0,0 1 0 0 0,0 0 0 0 0,0-1 0 0 0,0 1 0 0 0,0 0 0 0 0,0 0 0 0 0,0-1 0 0 0,0 1 0 0 0,0 0 0 0 0,0-1 0 0 0,0 1 0 0 0,0 0 0 0 0,0 0 0 0 0,0-1 0 0 0,0 1 0 0 0,-3-13 0 0 0,-2 1 0 0 0,-1-1 0 0 0,0 2 0 0 0,-5-9 0 0 0,-6-7 0 0 0,-1 1 0 0 0,-9-9 0 0 0,-28-27 0 0 0,7 9 0 0 0,-13-23 0 0 0,0-9 0 0 0,-26-34 0 0 0,77 106 0 0 0,7 11 0 0 0,5 4 0 0 0,3 9 0 0 0,25 31 0 0 0,4 5 0 0 0,-9-15 0 0 0,6 9 0 0 0,2-1 0 0 0,2-2 0 0 0,21 18 0 0 0,36 40 0 0 0,-34-30 0 0 0,28 31 0 0 0,-80-90 0 0 0,3 3 0 0 0,0-1 0 0 0,1 0 0 0 0,9 6 0 0 0,-19-15 0 0 0,1 1 0 0 0,-1-1 0 0 0,1 1 0 0 0,-1-1 0 0 0,1 0 0 0 0,-1 0 0 0 0,1 1 0 0 0,0-1 0 0 0,-1 0 0 0 0,1 0 0 0 0,0 0 0 0 0,-1 0 0 0 0,1 0 0 0 0,0 1 0 0 0,0-2 0 0 0,-1 1 0 0 0,0 0 0 0 0,1 0 0 0 0,-1 0 0 0 0,0-1 0 0 0,1 1 0 0 0,-1 0 0 0 0,0-1-1 0 0,1 1 1 0 0,-1 0 0 0 0,0-1 0 0 0,1 1 0 0 0,-1 0 0 0 0,0-1 0 0 0,0 1 0 0 0,0-1 0 0 0,1 1-1 0 0,-1 0 1 0 0,0-1 0 0 0,0 1 0 0 0,0-1 0 0 0,0 1 0 0 0,0-1 0 0 0,0 1 0 0 0,0-1 0 0 0,0 0 0 0 0,1-1 2 0 0,-1 0 1 0 0,0-1 0 0 0,0 1-1 0 0,0 0 1 0 0,-1-1-3 0 0,-1-9 10 0 0,0 1 1 0 0,-1-1-1 0 0,0 1 0 0 0,-1 0 0 0 0,-4-9-10 0 0,5 12 2 0 0,-28-65-2 0 0,11 25 0 0 0,-40-84 0 0 0,35 78 0 0 0,-13-37 0 0 0,35 84 0 0 0,0 0 0 0 0,1 0 0 0 0,0 0 0 0 0,0 0 0 0 0,1-1 0 0 0,-1 1 0 0 0,1-7 0 0 0,1 13 0 0 0,0 0 0 0 0,0 0 0 0 0,0 0 0 0 0,0 0 0 0 0,0 0 0 0 0,0 0 0 0 0,0 0 0 0 0,0 0 0 0 0,0 0 0 0 0,1 0 0 0 0,-1 0 0 0 0,0 0 0 0 0,1 0 0 0 0,-1 0 0 0 0,1 0 0 0 0,-1 0 0 0 0,1 0 0 0 0,-1 1 0 0 0,1-1 0 0 0,0-1 0 0 0,0 2 0 0 0,0-1 0 0 0,0 0 0 0 0,0 1 0 0 0,0-1 0 0 0,1 0 0 0 0,-1 1 0 0 0,0 0 0 0 0,0-1 0 0 0,0 1 0 0 0,1 0 0 0 0,-1 0 0 0 0,0-1 0 0 0,0 1 0 0 0,1 1 0 0 0,4-1 8 0 0,0 1 0 0 0,-1 0-1 0 0,1 0 1 0 0,-1 1 0 0 0,1-1 0 0 0,-1 1-1 0 0,1 1 1 0 0,4 2-8 0 0,8 6 2 0 0,13 11-2 0 0,-31-21 0 0 0,81 63 0 0 0,-2-1 0 0 0,-38-32 0 0 0,36 25 0 0 0,85 82 0 0 0,-161-138 0 0 0,42 40 0 0 0,-33-32 0 0 0,1 0 0 0 0,-1-1 0 0 0,4 2 0 0 0,0-3 0 0 0,-14-6 0 0 0,1 1 0 0 0,0-1 0 0 0,0 0 0 0 0,-1 0 0 0 0,1 0 0 0 0,0 0 0 0 0,0 1 0 0 0,0-1 0 0 0,-1 0 0 0 0,1-1 0 0 0,0 1 0 0 0,0 0 0 0 0,0 0 0 0 0,-1 0 0 0 0,1-1 0 0 0,0 1 0 0 0,-1-1 0 0 0,1 1 0 0 0,-1-1 0 0 0,1 1 0 0 0,-1-1 0 0 0,1 1 0 0 0,-1-1 0 0 0,1 1 0 0 0,-1-1 0 0 0,1 0 0 0 0,-1 1 0 0 0,0-1 0 0 0,1 0 0 0 0,-1 1 0 0 0,0-1 0 0 0,0 0 0 0 0,1 0 0 0 0,-1 1 0 0 0,0-1 0 0 0,0 0 0 0 0,0 0 0 0 0,1-2 0 0 0,-1 0 0 0 0,0 1 0 0 0,0-1 0 0 0,0 0 0 0 0,0 0 0 0 0,0-2 0 0 0,-2-5 0 0 0,1 1 0 0 0,-1-1 0 0 0,-2-4 0 0 0,-10-30 0 0 0,8 27 0 0 0,-16-49-46 0 0,-22-68 28 0 0,37 111 18 0 0,-1-4 0 0 0,-1-10 0 0 0,7 29 0 0 0,0-1 0 0 0,1 1 0 0 0,0-1 0 0 0,1 0 0 0 0,0 1 0 0 0,0-6 0 0 0,2 2 0 0 0,-2 11 0 0 0,1 0 0 0 0,-1 1 0 0 0,0-1 0 0 0,0 0 0 0 0,1 1 0 0 0,-1-1 0 0 0,0 0 0 0 0,1 1 0 0 0,-1-1 0 0 0,1 0 0 0 0,-1 1 0 0 0,0-1 0 0 0,1 1 0 0 0,0-1 0 0 0,0 1 0 0 0,0-1 0 0 0,-1 1 0 0 0,1 0 0 0 0,0-1 0 0 0,0 1 0 0 0,0 0 0 0 0,0 0 0 0 0,0 0 0 0 0,0 0 0 0 0,0 0 0 0 0,0 0 0 0 0,-1 0 0 0 0,1 0 0 0 0,0 0 0 0 0,1 1 0 0 0,1 0 0 0 0,0 0 0 0 0,0 0 0 0 0,0 0 0 0 0,1 1 0 0 0,8 6 0 0 0,0 0 0 0 0,0 1 0 0 0,-1 1 0 0 0,4 5 0 0 0,12 9 0 0 0,24 15 0 0 0,33 19 0 0 0,-66-47 0 0 0,5 4 0 0 0,4 1 0 0 0,-16-11 0 0 0,0 0 0 0 0,0 0 0 0 0,8 1 0 0 0,-6-4 0 0 0,-12-1 0 0 0,0-1 0 0 0,1 0 0 0 0,-1 0 0 0 0,0 0 0 0 0,0-1 0 0 0,0 1 0 0 0,0 0 0 0 0,0 0 0 0 0,0-1 0 0 0,0 1 0 0 0,0-1 0 0 0,0 0 0 0 0,0 1 0 0 0,0-1 0 0 0,0 0 0 0 0,0 0 0 0 0,0 0 0 0 0,-1 0 0 0 0,1 0 0 0 0,0 0 0 0 0,-1 0 0 0 0,1 0 0 0 0,0 0 0 0 0,-1 0 0 0 0,1 0 0 0 0,-1-1 0 0 0,1 1 0 0 0,-1 0 0 0 0,0 0 0 0 0,1-1 0 0 0,-1 0 0 0 0,1-2 0 0 0,-1 0 0 0 0,1 0 0 0 0,-1 0 0 0 0,0 0 0 0 0,0 0 0 0 0,-1-4 0 0 0,-5-70 0 0 0,3 36 0 0 0,3 39 0 0 0,0 0 0 0 0,0 0 0 0 0,0 0 0 0 0,1 0 0 0 0,-1 0 0 0 0,0 1 0 0 0,1-3 0 0 0,0 4 0 0 0,-1 0 0 0 0,0 0 0 0 0,1 0 0 0 0,-1-1 0 0 0,1 1 0 0 0,-1 0 0 0 0,1 0 0 0 0,-1 0 0 0 0,1 0 0 0 0,0 0 0 0 0,-1 0 0 0 0,1 0 0 0 0,0 0 0 0 0,0 1 0 0 0,-1-1 0 0 0,1 0 0 0 0,0 0 0 0 0,0 1 0 0 0,0-1 0 0 0,0 1 0 0 0,0-1 0 0 0,0 1 0 0 0,0-1 0 0 0,0 1 0 0 0,0 0 0 0 0,0-1 0 0 0,0 1 0 0 0,0 0 0 0 0,0 0 0 0 0,0 0 0 0 0,0 0 0 0 0,0 0 0 0 0,0 0 0 0 0,0 0 0 0 0,0 1 0 0 0,0-1 0 0 0,1 0 0 0 0,2 2 0 0 0,0 1 0 0 0,0-1 0 0 0,0 0 0 0 0,0 1 0 0 0,-1 0 0 0 0,2 2 0 0 0,-2-3 0 0 0,35 32 0 0 0,-13-11 0 0 0,1-2 0 0 0,19 12 0 0 0,-6-9 0 0 0,1-3 0 0 0,7 1 0 0 0,-30-14 0 0 0,-6-2 0 0 0,11 3 0 0 0,-18-8 0 0 0,-1 0 0 0 0,1 0 0 0 0,-1 0 0 0 0,1-1 0 0 0,0 1 0 0 0,-1-1 0 0 0,1 0 0 0 0,2-1 0 0 0,4-2 0 0 0,-9 3 0 0 0,-1-1 0 0 0,1 1 0 0 0,-1 0 0 0 0,1 0 0 0 0,-1-1 0 0 0,0 1 0 0 0,1 0 0 0 0,-1-1 0 0 0,1 1 0 0 0,-1-1 0 0 0,0 1 0 0 0,1-1 0 0 0,-1 1 0 0 0,0 0 0 0 0,1-1 0 0 0,-1 0 0 0 0,0 0 0 0 0,1 0 0 0 0,-1-1 0 0 0,0 1 0 0 0,1 0 0 0 0,-1-1 0 0 0,0 1 0 0 0,0 0 0 0 0,0-1 0 0 0,0 1 0 0 0,0 0 0 0 0,0-2 0 0 0,-4-15 0 0 0,-1-4 0 0 0,-2 1 0 0 0,-1-1 0 0 0,-6-13 0 0 0,-2-3 0 0 0,-9-22 0 0 0,-8-8 0 0 0,23 47 0 0 0,5 10 0 0 0,-1-1 0 0 0,2-1 0 0 0,-2-5 0 0 0,5 17 0 0 0,1 0 0 0 0,-1-1 0 0 0,1 1 0 0 0,0 0 0 0 0,0-1 0 0 0,0 1 0 0 0,-1-1 0 0 0,1 1 0 0 0,0 1 0 0 0,1-1 0 0 0,-1 1 0 0 0,0-1 0 0 0,0 1 0 0 0,0-1 0 0 0,0 1 0 0 0,0-1 0 0 0,0 1 0 0 0,1-1 0 0 0,-1 1 0 0 0,0 0 0 0 0,0-1 0 0 0,0 1 0 0 0,1-1 0 0 0,-1 1 0 0 0,0 0 0 0 0,1-1 0 0 0,-1 1 0 0 0,0 0 0 0 0,1-1 0 0 0,-1 1 0 0 0,1-1 0 0 0,0 1 0 0 0,-1 0 0 0 0,1-1 0 0 0,0 1 0 0 0,0 0 0 0 0,0 0 0 0 0,-1 0 0 0 0,1-1 0 0 0,0 1 0 0 0,0 0 0 0 0,0 1 0 0 0,2-1 0 0 0,0 0 0 0 0,0 1 0 0 0,0 0 0 0 0,0 0 0 0 0,0 0 0 0 0,1 1 0 0 0,12 7 0 0 0,0 1 0 0 0,0 1 0 0 0,-1 1 0 0 0,-1 0 0 0 0,12 13 0 0 0,11 16 0 0 0,7 12 0 0 0,-2-2 0 0 0,-23-29 0 0 0,0-2 0 0 0,1 0 0 0 0,3 1 0 0 0,5 1 0 0 0,1-2 0 0 0,1 0 0 0 0,0-3 0 0 0,27 11 0 0 0,-48-24 0 0 0,0 0 0 0 0,1-1 0 0 0,-1-1 0 0 0,1 0 0 0 0,2 0 0 0 0,-11-2 0 0 0,1 0 0 0 0,-1 0 0 0 0,1 0 0 0 0,-1 0 0 0 0,1 0 0 0 0,-1 0 0 0 0,1-1 0 0 0,-1 1 0 0 0,1 0 0 0 0,-1-1 0 0 0,1 0 0 0 0,-1 1 0 0 0,1-1 0 0 0,-1 0 0 0 0,0 0 0 0 0,-1 0 0 0 0,1 1 0 0 0,0-1 0 0 0,-1 0 0 0 0,1 0 0 0 0,0 0 0 0 0,-1 0 0 0 0,1 0 0 0 0,-1 0 0 0 0,1 0 0 0 0,-1 0 0 0 0,1 0 0 0 0,-1 0 0 0 0,0 0 0 0 0,0-1 0 0 0,1 1 0 0 0,-1 0 0 0 0,0 0 0 0 0,0 0 0 0 0,0-6 0 0 0,0 0 0 0 0,0 0 0 0 0,-1 0 0 0 0,1 0 0 0 0,-1 0 0 0 0,-1 1 0 0 0,-1-6 0 0 0,2 4 0 0 0,-9-29 0 0 0,-1 2 1 0 0,-2-3-1 0 0,0-1 10 0 0,-12-35 54 0 0,-33-65-64 0 0,42 102 18 0 0,1-1-1 0 0,1 0 1 0 0,-8-39-18 0 0,19 65 11 0 0,1 0 0 0 0,0 0-1 0 0,0 0 1 0 0,1 0 0 0 0,1-1-1 0 0,-1 1-10 0 0,1 9 3 0 0,1 1-1 0 0,-1-1 1 0 0,0 0-1 0 0,1 1 1 0 0,-1-1-1 0 0,1 1 0 0 0,-1-1 1 0 0,1 1-1 0 0,0 0 1 0 0,0-1-1 0 0,0 1 1 0 0,0 0-1 0 0,1-1-2 0 0,-1 1 2 0 0,0 1 1 0 0,0-1-1 0 0,1 1 0 0 0,-1-1 0 0 0,1 1 0 0 0,-1 0 0 0 0,1-1 0 0 0,-1 1 0 0 0,1 0 1 0 0,0 0-1 0 0,-1 1 0 0 0,1-1 0 0 0,0 0 0 0 0,0 1 0 0 0,1-1-2 0 0,3 0 4 0 0,0 0 0 0 0,0 1 0 0 0,1 0 0 0 0,-1 0 0 0 0,0 0 0 0 0,0 1 0 0 0,0 0 0 0 0,0 1 0 0 0,6 2-4 0 0,2 1 12 0 0,0 1 0 0 0,-1 1 0 0 0,8 5-12 0 0,9 9 0 0 0,0 1 0 0 0,-2 1 0 0 0,18 20 0 0 0,-13-13 0 0 0,28 19 0 0 0,39 21 0 0 0,23 17 0 0 0,-75-49 12 0 0,-8-5 14 0 0,1-2 0 0 0,5 0-26 0 0,-35-25 0 0 0,0-1 0 0 0,-1 0 0 0 0,4 1 0 0 0,-10-5 0 0 0,1 1 0 0 0,0-1 0 0 0,0 0 0 0 0,-1-1 0 0 0,1 1 0 0 0,0-1 0 0 0,0 0 0 0 0,-1 0 0 0 0,1-1 0 0 0,-3 1 1 0 0,-1 0 0 0 0,1-1-1 0 0,-1 1 1 0 0,0-1 0 0 0,0 1-1 0 0,1-1 1 0 0,-1 0 0 0 0,0 1-1 0 0,0-1 1 0 0,1 0 0 0 0,-1 0-1 0 0,0 0 1 0 0,0 0 0 0 0,0 0-1 0 0,1-2 0 0 0,-1 2 2 0 0,0-1 0 0 0,0 0 0 0 0,0 0 0 0 0,0 0 0 0 0,-1 0 0 0 0,1 0 0 0 0,0 0 0 0 0,-1 0 0 0 0,1 0 0 0 0,-1 0 0 0 0,0 0-2 0 0,1-4 4 0 0,-1 0 0 0 0,0 0 0 0 0,0 0 0 0 0,0 0 0 0 0,-1 0 0 0 0,1 0 0 0 0,-1 0 0 0 0,-1-1-4 0 0,-2-10 0 0 0,-1 1 0 0 0,0 0 0 0 0,-2-2 0 0 0,-21-46 0 0 0,14 33 0 0 0,-42-102 0 0 0,-2-1 0 0 0,-4 3 0 0 0,-16-8 0 0 0,-15-12 0 0 0,77 127 0 0 0,1-1 0 0 0,2-1 0 0 0,-2-6 0 0 0,14 32 0 0 0,1-1 0 0 0,-1 0 0 0 0,1 0 0 0 0,0 0 0 0 0,-1 0 0 0 0,1 0 0 0 0,0 0 0 0 0,0 1 0 0 0,0-1 0 0 0,0 0 0 0 0,0 0 0 0 0,0-1 0 0 0,0 2 0 0 0,0 0 0 0 0,0 0 0 0 0,0-1 0 0 0,0 1 0 0 0,0 0 0 0 0,1 0 0 0 0,-1-1 0 0 0,0 1 0 0 0,0 0 0 0 0,0 0 0 0 0,1-1 0 0 0,-1 1 0 0 0,0 0 0 0 0,0 0 0 0 0,1 0 0 0 0,-1 0 0 0 0,0 0 0 0 0,0-1 0 0 0,1 1 0 0 0,-1 0 0 0 0,0 0 0 0 0,0 0 0 0 0,1 0 0 0 0,-1 0 0 0 0,0 0 0 0 0,1 0 0 0 0,-1 0 0 0 0,0 0 0 0 0,0 0 0 0 0,1 0 0 0 0,-1 0 0 0 0,0 0 0 0 0,0 0 0 0 0,1 1 0 0 0,-1-1 0 0 0,12 4 0 0 0,0 3 11 0 0,0 0 0 0 0,0 1-1 0 0,6 6-10 0 0,33 30 32 0 0,-21-14-32 0 0,-1 1 0 0 0,16 21 0 0 0,-6-2 0 0 0,119 141 0 0 0,68 45 0 0 0,-222-233 0 0 0,-4-2 0 0 0,16 15 0 0 0,0-1 0 0 0,0-1 0 0 0,2 1 0 0 0,-15-14 0 0 0,-1 1 0 0 0,1-1 0 0 0,0 1 0 0 0,-1-1 0 0 0,-1-1 0 0 0,-1 0 0 0 0,0 1 0 0 0,1-1 0 0 0,-1 0 0 0 0,0 0 0 0 0,1 0 0 0 0,-1 0 0 0 0,0 0 0 0 0,1 0 0 0 0,-1 0 0 0 0,1 0 0 0 0,-1 0 0 0 0,0 0 0 0 0,1 0 0 0 0,-1 0 0 0 0,0 0 0 0 0,1 0 0 0 0,-1 0 0 0 0,0 0 0 0 0,1-1 0 0 0,-1 1 0 0 0,0 0 0 0 0,1 0 0 0 0,-1-1 0 0 0,1 1 0 0 0,-1-1 0 0 0,1 0 0 0 0,-1 0 0 0 0,1 0 0 0 0,-1 0 0 0 0,0 0 0 0 0,1 0 0 0 0,-1 0 0 0 0,0 0 0 0 0,0 0 0 0 0,0 0 0 0 0,0-1 0 0 0,0 1 0 0 0,0 0 0 0 0,0 0 0 0 0,-1-20 0 0 0,-3-2 0 0 0,-1 0 0 0 0,0 1 0 0 0,-6-15 0 0 0,8 29 0 0 0,-15-46 0 0 0,-2 1 0 0 0,-8-12 0 0 0,-53-100 0 0 0,-55-80 0 0 0,88 161 0 0 0,-26-52 0 0 0,69 127 0 0 0,1 0 0 0 0,-3-9 0 0 0,7 18 0 0 0,0 0 0 0 0,0 0 0 0 0,0-1 0 0 0,-1 1 0 0 0,1 0 0 0 0,0-1 0 0 0,0 1 0 0 0,0-1 0 0 0,0 1 0 0 0,0 0 0 0 0,0-1 0 0 0,0 1 0 0 0,0 0 0 0 0,0-1 0 0 0,0 1 0 0 0,0-1 0 0 0,0 1 0 0 0,0 0 0 0 0,0-1 0 0 0,0 1 0 0 0,0-1 0 0 0,1 1 0 0 0,0 1 0 0 0,-1-1 0 0 0,1 0 0 0 0,0 0 0 0 0,0 1 0 0 0,-1-1 0 0 0,1 0 0 0 0,0 1 0 0 0,-1-1 0 0 0,1 1 0 0 0,0-1 0 0 0,0 1 0 0 0,9 8 17 0 0,0 0 0 0 0,-1 1 0 0 0,3 4-17 0 0,12 12 21 0 0,7 4-21 0 0,61 65 0 0 0,-3 6 0 0 0,6 25 0 0 0,8 9 0 0 0,23 13 0 0 0,-10-11 0 0 0,-20-15 0 0 0,-11-13 0 0 0,5-5 0 0 0,10-1 50 0 0,-57-59-36 0 0,21 19-14 0 0,15 7 0 0 0,-78-69 0 0 0,1 1 0 0 0,0-1 0 0 0,0 0 0 0 0,0 1 0 0 0,1-1 0 0 0,-3 0 0 0 0,0-1 0 0 0,1 0 0 0 0,-1 0 0 0 0,0 0 0 0 0,0 0 0 0 0,0 0 0 0 0,1 0 0 0 0,-1 0 0 0 0,0 0 0 0 0,0 0 0 0 0,0 0 0 0 0,1 0 0 0 0,-1 0 0 0 0,0 0 0 0 0,0 0 0 0 0,1 0 0 0 0,-1 0 0 0 0,0 0 0 0 0,0 0 0 0 0,0 0 0 0 0,0-1 0 0 0,1 1 0 0 0,-1 0 0 0 0,0 0 0 0 0,0 0 0 0 0,0 0 0 0 0,0 0 0 0 0,1-1 0 0 0,-1 1 0 0 0,0 0 0 0 0,0 0 0 0 0,0 0 0 0 0,0-1 0 0 0,0 1 0 0 0,0 0 0 0 0,1 0 0 0 0,-1 0 0 0 0,0-1 0 0 0,0 1 0 0 0,0-1 0 0 0,0 0 0 0 0,0 0 0 0 0,0 1 0 0 0,0-1 0 0 0,0 0 0 0 0,0 0 0 0 0,0 0 0 0 0,0 0 0 0 0,0 0 0 0 0,0 0 0 0 0,-2-3 0 0 0,1 0 0 0 0,0 0 0 0 0,-1 0 0 0 0,1 0 0 0 0,-1 1 0 0 0,0-1 0 0 0,0 0 0 0 0,-6-8 0 0 0,-4-4 0 0 0,6 8 0 0 0,-20-27-40 0 0,-1 2 0 0 0,-13-11 40 0 0,-17-13-34 0 0,-68-71-20 0 0,47 36 54 0 0,-12-14 0 0 0,19 27-64 0 0,70 79 64 0 0,1-1 0 0 0,-1 1 0 0 0,1 0 0 0 0,0-1 0 0 0,-1 1 0 0 0,1-1 0 0 0,0 1 0 0 0,-1-1 0 0 0,1 1 0 0 0,0 0 0 0 0,-1-1 0 0 0,1 1 0 0 0,0-1 0 0 0,0 0 0 0 0,1 2 0 0 0,1 0 0 0 0,0-1 0 0 0,-1 1 0 0 0,1 0 0 0 0,0 1 0 0 0,15 10 10 0 0,0 1-1 0 0,13 15-9 0 0,30 34 36 0 0,-4-4-19 0 0,67 50 17 0 0,-7-7-4 0 0,25 48-30 0 0,-74-77 0 0 0,-2-6 0 0 0,-54-56 0 0 0,1 0 0 0 0,-1-2 0 0 0,2 1 0 0 0,-1-2 0 0 0,2 1 0 0 0,-6-5 0 0 0,-8-3 0 0 0,0 0 0 0 0,1 0 0 0 0,-1 0 0 0 0,0 0 0 0 0,0 0 0 0 0,0 0 0 0 0,1 0 0 0 0,-1 0 0 0 0,0 0 0 0 0,0 0 0 0 0,1 0 0 0 0,-1 0 0 0 0,0 0 0 0 0,0 0 0 0 0,1 0 0 0 0,-1 0 0 0 0,0 0 0 0 0,0 0 0 0 0,1-1 0 0 0,-1 1 0 0 0,0 0 0 0 0,0 0 0 0 0,0-1 1 0 0,0 1-1 0 0,0 0 0 0 0,0 0 0 0 0,0 0 0 0 0,0-1 0 0 0,0 1 0 0 0,0 0 0 0 0,0 0 0 0 0,0-1 0 0 0,0 1 0 0 0,0 0 0 0 0,0 0 0 0 0,0-1 0 0 0,0 1 0 0 0,0 0 1 0 0,0 0-1 0 0,0-1 0 0 0,-2-7 9 0 0,-1-1 4 0 0,-1 1 0 0 0,0 0 1 0 0,-1 0-1 0 0,-3-5-13 0 0,5 9 0 0 0,-95-156 0 0 0,-64-99 0 0 0,108 181 0 0 0,-66-100 0 0 0,87 119 0 0 0,28 49 0 0 0,0-1 0 0 0,1 1 0 0 0,0-1 0 0 0,-3-10 0 0 0,7 19 5 0 0,0 1-1 0 0,-1-1 1 0 0,1 0 0 0 0,0 1-1 0 0,0-1 1 0 0,0 0 0 0 0,0 1-1 0 0,0-1 1 0 0,0 0-1 0 0,0 0 1 0 0,0 1 0 0 0,1-1-1 0 0,-1 0-4 0 0,1 1 3 0 0,-1 0 1 0 0,0 1-1 0 0,0-1 0 0 0,1 0 0 0 0,-1 1 0 0 0,1-1 0 0 0,-1 1 1 0 0,1-1-1 0 0,-1 0 0 0 0,0 1 0 0 0,1-1 0 0 0,0 1 0 0 0,-1 0 1 0 0,1-1-1 0 0,-1 1 0 0 0,1-1 0 0 0,-1 1 0 0 0,1 0 1 0 0,0 0-1 0 0,-1-1 0 0 0,1 1 0 0 0,0 0 0 0 0,-1 0 0 0 0,1 0 1 0 0,0 0-1 0 0,-1 0 0 0 0,1 0 0 0 0,-1 0 0 0 0,2 0-3 0 0,2 1 17 0 0,0 0 0 0 0,1 0 0 0 0,-1 0-1 0 0,0 1 1 0 0,0 0 0 0 0,0 0 0 0 0,3 2-17 0 0,13 7 4 0 0,-2 2 0 0 0,1 0 1 0 0,16 17-5 0 0,3 7-3 0 0,6 9 3 0 0,20 27 0 0 0,5 7 0 0 0,83 71 0 0 0,-141-141 0 0 0,45 46 0 0 0,14 21 0 0 0,46 67 0 0 0,-40-50 0 0 0,-56-71 0 0 0,1-2 0 0 0,21 17 0 0 0,-38-34 0 0 0,1-1 0 0 0,-1 0 0 0 0,1 0 0 0 0,-1 0 0 0 0,1 0 0 0 0,3 0 0 0 0,-7-3 0 0 0,-1 0 0 0 0,0 0 0 0 0,1 1 0 0 0,-1-1 0 0 0,0 0 0 0 0,1 0 0 0 0,-1 0 0 0 0,0 0 0 0 0,1 0 0 0 0,-1 0 0 0 0,0 0 0 0 0,1 0 0 0 0,-1 0 0 0 0,0 0 0 0 0,1 0 0 0 0,-1 0 0 0 0,0-1 0 0 0,1 1 0 0 0,-1 0 0 0 0,0 0 0 0 0,1 0 0 0 0,-1 0 0 0 0,0-1 0 0 0,1 1 0 0 0,-1 0 0 0 0,0-1 0 0 0,0 1 0 0 0,1-1 0 0 0,-1 0 0 0 0,0 1 0 0 0,0-1 0 0 0,0 1 0 0 0,0-1 0 0 0,0 0 0 0 0,0 1 0 0 0,0-1 0 0 0,0 0 0 0 0,0 1 0 0 0,0-1 0 0 0,0 0 0 0 0,0 1 0 0 0,-1-1 0 0 0,1 1 0 0 0,0-1 0 0 0,0 0 0 0 0,-1 1 0 0 0,1-1 0 0 0,-8-15 0 0 0,6 12 0 0 0,-54-102 0 0 0,-2-2 0 0 0,46 85-2 0 0,-106-194-68 0 0,-11 15 70 0 0,53 86 0 0 0,70 107 0 0 0,-1-2 0 0 0,-3-7 0 0 0,9 17 0 0 0,1 1 0 0 0,0 0 0 0 0,-1-1 0 0 0,1 1 0 0 0,0-1 0 0 0,0 1 0 0 0,0-1 0 0 0,-1 1 0 0 0,1-1 0 0 0,0 0 0 0 0,0 1 0 0 0,0-1 0 0 0,0 1 0 0 0,0-1 0 0 0,0 1 0 0 0,0-1 0 0 0,0 1 0 0 0,0-1 0 0 0,0 0 0 0 0,0 1 0 0 0,1 0 0 0 0,-1 0 0 0 0,0-1 0 0 0,1 1 0 0 0,-1 0 0 0 0,0 0 0 0 0,1 0 0 0 0,-1-1 0 0 0,1 1 0 0 0,-1 0 0 0 0,1 0 0 0 0,-1 0 0 0 0,0 0 0 0 0,1 0 0 0 0,-1 0 0 0 0,1 0 0 0 0,-1 0 0 0 0,0 0 0 0 0,1 0 0 0 0,-1 0 0 0 0,1 1 0 0 0,-1-1 0 0 0,6 1 0 0 0,-1 1 0 0 0,0 0 0 0 0,0 0 0 0 0,0 1 0 0 0,0-1 0 0 0,1 2 0 0 0,7 5 0 0 0,7 7 0 0 0,15 13 0 0 0,24 29 0 0 0,28 39 0 0 0,51 57 0 0 0,18 8 0 0 0,-8 7 0 0 0,-120-136 0 0 0,-4-6 0 0 0,2-1 0 0 0,0-1 0 0 0,1-2 0 0 0,10 6 0 0 0,-26-21 0 0 0,-1-2 0 0 0,1 1 0 0 0,-7-5 0 0 0,0-1 0 0 0,0 1 0 0 0,0-1 0 0 0,0 0 0 0 0,0 0 0 0 0,0 0 0 0 0,3 0 0 0 0,-6-1 1 0 0,0 0-1 0 0,0 0 0 0 0,0 0 0 0 0,0 0 1 0 0,0 0-1 0 0,0-1 0 0 0,0 1 0 0 0,0 0 1 0 0,0 0-1 0 0,0-1 0 0 0,0 1 1 0 0,0-1-1 0 0,0 1 0 0 0,-1-1 0 0 0,1 0 1 0 0,0 1-1 0 0,0-1 0 0 0,0 0 1 0 0,0 0-1 0 0,-1 1 0 0 0,1-1 0 0 0,0 0 1 0 0,-1 0-1 0 0,1 0 0 0 0,-1 0 1 0 0,1 0-1 0 0,-1 0 0 0 0,1 0 0 0 0,-1 0 1 0 0,1 0-1 0 0,-1-1 0 0 0,0 1 1 0 0,1 0-1 0 0,-1 0 0 0 0,0 0 0 0 0,0 0 1 0 0,0-1-1 0 0,0 0 0 0 0,0-2 6 0 0,0-1 0 0 0,-1 1 0 0 0,1 0 0 0 0,-1-1-1 0 0,0 1 1 0 0,0 0 0 0 0,0 0 0 0 0,-1-1 0 0 0,0 1-6 0 0,2 3 0 0 0,-51-151 64 0 0,0-19-64 0 0,50 165 0 0 0,-20-76 0 0 0,18 65 0 0 0,0-1 0 0 0,1 1 0 0 0,-1-15 0 0 0,3 27 0 0 0,0-1 0 0 0,1 1 0 0 0,-1 0 0 0 0,1 0 0 0 0,-1 0 0 0 0,1 0 0 0 0,0 3 0 0 0,0-1 0 0 0,-1 1 0 0 0,1 0 0 0 0,0 0 0 0 0,0-1 0 0 0,0 1 0 0 0,0 0 0 0 0,1 0 0 0 0,-1 0 0 0 0,0 1 0 0 0,1-1 0 0 0,-1 0 0 0 0,2-1 0 0 0,0 1 0 0 0,0 0 0 0 0,-1 0 0 0 0,1 1 0 0 0,0-1 0 0 0,0 1 0 0 0,0-1 0 0 0,0 1 0 0 0,0 0 0 0 0,0 1 0 0 0,0-1 0 0 0,0 1 0 0 0,1-1 0 0 0,-1 1 0 0 0,3 0 0 0 0,5 2 0 0 0,0-1 0 0 0,1 1 0 0 0,4 3 0 0 0,-14-5 0 0 0,17 6 0 0 0,0 0 0 0 0,-1 1 0 0 0,1 2 0 0 0,-1 0 0 0 0,14 11 0 0 0,45 36 0 0 0,13 15 0 0 0,47 36 0 0 0,105 67 0 0 0,-222-161 0 0 0,0 0 0 0 0,14 5 0 0 0,-20-11 0 0 0,1-1 0 0 0,-1-1 0 0 0,1-1 0 0 0,6 1 0 0 0,-16-4 0 0 0,-1-1 0 0 0,1 1 0 0 0,-1-1 0 0 0,1 0 0 0 0,-1 0 0 0 0,1-1 0 0 0,-1 0 0 0 0,1 0 0 0 0,-3 1 0 0 0,0-1 0 0 0,0 0 0 0 0,0 0 0 0 0,0 0 0 0 0,0 0 0 0 0,0 0 0 0 0,0 0 0 0 0,0-1 0 0 0,0 1 0 0 0,-1-1 0 0 0,1 0 0 0 0,-1 1 0 0 0,1-1 0 0 0,-1 0 0 0 0,1 0 0 0 0,-1 0 0 0 0,1-2 0 0 0,0-1 0 0 0,0 1 0 0 0,-1-1 0 0 0,1 0 0 0 0,-1 0 0 0 0,0 0 0 0 0,0 0 0 0 0,0 0 0 0 0,0 0 0 0 0,-1 0 0 0 0,0 0 0 0 0,0-1 0 0 0,0 1 0 0 0,-1-3 0 0 0,-1-11 0 0 0,-1 0 0 0 0,-6-18 0 0 0,8 31 0 0 0,-39-142 0 0 0,23 87 0 0 0,12 44 0 0 0,1 0 0 0 0,0-1 0 0 0,1 1 0 0 0,0-11 0 0 0,3 24 0 0 0,0 1 0 0 0,0 0 0 0 0,0-1 0 0 0,1 1 0 0 0,-1 0 0 0 0,1-1 0 0 0,-1 1 0 0 0,1 0 0 0 0,0 0 0 0 0,1-3 0 0 0,-1 4 0 0 0,-1 1 0 0 0,1 0 0 0 0,0-1 0 0 0,0 1 0 0 0,-1-1 0 0 0,1 1 0 0 0,0 0 0 0 0,0 0 0 0 0,0 0 0 0 0,1-1 0 0 0,-1 1 0 0 0,0 0 0 0 0,0 1 0 0 0,0-1 0 0 0,1 0 0 0 0,-1 0 0 0 0,0 1 0 0 0,1-1 0 0 0,-1 1 0 0 0,0-1 0 0 0,1 1 0 0 0,-1-1 0 0 0,4 1 10 0 0,0 0-1 0 0,-1 0 1 0 0,1 0 0 0 0,-1 1-1 0 0,1 0 1 0 0,-1 0-1 0 0,2 1-9 0 0,0-1-3 0 0,6 3 3 0 0,-2-1 0 0 0,1 2 0 0 0,0 0 0 0 0,-1 0 0 0 0,1 1 0 0 0,-1 1 0 0 0,0 0 0 0 0,17 14 0 0 0,21 23 0 0 0,33 39 0 0 0,-3-5 0 0 0,-63-63 0 0 0,1-1 0 0 0,0-1 0 0 0,1-1 0 0 0,9 5 0 0 0,-25-17 0 0 0,-1 0 0 0 0,1 1 0 0 0,-1-1 0 0 0,0 0 0 0 0,1 0 0 0 0,-1 0 0 0 0,1 1 0 0 0,-1-1 0 0 0,0 0 0 0 0,1 0 0 0 0,-1 0 0 0 0,1 0 0 0 0,-1 0 0 0 0,1 0 0 0 0,-1 0 0 0 0,1 0 0 0 0,-1 0 0 0 0,1 0 0 0 0,-1-1 0 0 0,0 1 0 0 0,1 0 0 0 0,-1-1 0 0 0,0 1 0 0 0,0-1 0 0 0,1 1 0 0 0,-1 0 0 0 0,0-1 0 0 0,0 1 0 0 0,0-1 0 0 0,1 1 0 0 0,-1-1 0 0 0,0 1 0 0 0,0-1 0 0 0,0 1 0 0 0,0-1 0 0 0,0 1 0 0 0,0-1 0 0 0,0 1 0 0 0,0-1 0 0 0,0 1 0 0 0,0-1 0 0 0,0 1 0 0 0,0-3 0 0 0,0 0 0 0 0,-1 1 0 0 0,1-1 0 0 0,-1-1 0 0 0,-4-11 0 0 0,0 1 0 0 0,-1-1 0 0 0,0 1 0 0 0,-2-2 0 0 0,3 6 0 0 0,-31-58 0 0 0,3 6 0 0 0,-31-71 0 0 0,-14-49 0 0 0,66 152 0 0 0,4 12 0 0 0,1-1 0 0 0,-3-12 0 0 0,9 29 2 0 0,1 0-1 0 0,0-1 0 0 0,-1 1 1 0 0,1 0-1 0 0,0 0 0 0 0,0 0 1 0 0,0 0-1 0 0,0-2-1 0 0,0 4 1 0 0,0 0 0 0 0,0 0 0 0 0,0 0 0 0 0,0 0 0 0 0,0 0-1 0 0,0 0 1 0 0,0 0 0 0 0,0 0 0 0 0,0 0 0 0 0,0 0 0 0 0,0-1 0 0 0,0 1 0 0 0,0 0 0 0 0,0 0 0 0 0,0 0 0 0 0,0 0 0 0 0,0 0 0 0 0,0 0 0 0 0,0 0-1 0 0,0 0 1 0 0,0 0 0 0 0,0 0 0 0 0,0 0 0 0 0,1 0 0 0 0,-1 0 0 0 0,0 0 0 0 0,0 0 0 0 0,0 0 0 0 0,0 0 0 0 0,0 0 0 0 0,0 0 0 0 0,0 0 0 0 0,0 0-1 0 0,0 0 1 0 0,0-1 0 0 0,0 1 0 0 0,0 0 0 0 0,0 0 0 0 0,0 0 0 0 0,0 0 0 0 0,0 0 0 0 0,0 0 0 0 0,0 0 0 0 0,1 0 0 0 0,-1 1 0 0 0,0-1-1 0 0,1-1 19 0 0,1 1 0 0 0,0 1 1 0 0,0-1-1 0 0,-1 0 1 0 0,1 0-1 0 0,0 1 1 0 0,-1-1-1 0 0,1 1 1 0 0,0 0-1 0 0,-1-1 1 0 0,1 1-1 0 0,0 0 1 0 0,0 1-20 0 0,4 2 353 0 0,1 1 0 0 0,2 4-353 0 0,-7-7 53 0 0,26 26 216 0 0,-2 0 1 0 0,7 12-270 0 0,5 7-630 0 0,68 68 64 0 0,-13-15 653 0 0,28 32-23 0 0,-107-118-53 0 0,-13-14-6 0 0,0 1-1 0 0,0 0 1 0 0,0 0 0 0 0,0-1 0 0 0,0 1-1 0 0,0 0 1 0 0,0-1 0 0 0,0 1 0 0 0,1 0-5 0 0,-2-2 0 0 0,0 1 1 0 0,0 0 0 0 0,0 0 0 0 0,1 0-1 0 0,-1 0 1 0 0,0 0 0 0 0,0 0 0 0 0,0 0-1 0 0,1 0 1 0 0,-1 0 0 0 0,0 0 0 0 0,0-1-1 0 0,0 1 1 0 0,1 0 0 0 0,-1 0 0 0 0,0 0-1 0 0,0 0 1 0 0,0-1 0 0 0,0 1 0 0 0,0 0-1 0 0,1 0 1 0 0,-1-1 0 0 0,0 1 0 0 0,0 0-1 0 0,0 0 1 0 0,0 0 0 0 0,0-1 0 0 0,0 1-1 0 0,0 0 1 0 0,0-1 0 0 0,0 1 0 0 0,0 0-1 0 0,0 0 1 0 0,0-1 0 0 0,0 1 0 0 0,0 0-1 0 0,0 0 1 0 0,0-1-1 0 0,-1-11 36 0 0,-2-1-16 0 0,-1 0 1 0 0,0 0 0 0 0,0 0-1 0 0,-7-11-20 0 0,7 15 3 0 0,-35-75 51 0 0,16 36-55 0 0,-65-122 68 0 0,47 92-70 0 0,3 8 3 0 0,-13-26 0 0 0,44 83 0 0 0,1-1 0 0 0,1 0 0 0 0,0 0 0 0 0,0-1 0 0 0,1 0 0 0 0,-1-12 0 0 0,4 25 0 0 0,1 0 0 0 0,0 0 0 0 0,0 0 0 0 0,0 0 0 0 0,0 0 0 0 0,0-1 0 0 0,0 1 0 0 0,0 0-1 0 0,1 0 1 0 0,-1 0 0 0 0,1 0 0 0 0,-1 1 1 0 0,1-1 0 0 0,-1 1-1 0 0,1 0 1 0 0,-1 0-1 0 0,1 0 1 0 0,-1 0 0 0 0,1 0-1 0 0,0 0 1 0 0,0 0-1 0 0,-1 1 1 0 0,1-1 0 0 0,0 0-1 0 0,0 0 1 0 0,0 1-1 0 0,0-1 1 0 0,0 0 0 0 0,0 1-1 0 0,0-1 1 0 0,0 1-1 0 0,1-1 3 0 0,-1 1 0 0 0,1-1 0 0 0,0 1 0 0 0,0-1 0 0 0,0 1 0 0 0,-1 0 0 0 0,1 0 0 0 0,0 0 0 0 0,0 0 0 0 0,0 1-3 0 0,5 0 11 0 0,-1 0 0 0 0,3 2-11 0 0,-3 0 1 0 0,18 5 12 0 0,0 1 0 0 0,-1 1 0 0 0,0 2-1 0 0,0 1 1 0 0,5 5-13 0 0,101 78 11 0 0,-54-38 48 0 0,1-3-1 0 0,3-5-58 0 0,-72-46 0 0 0,34 19 0 0 0,-35-20 0 0 0,0 0 0 0 0,1-1 0 0 0,-1 0 0 0 0,0 0 0 0 0,5-1 0 0 0,-9 0 0 0 0,0-1 0 0 0,0 0 0 0 0,0 0 0 0 0,0 0 0 0 0,0-1 0 0 0,0 1 0 0 0,0 0 0 0 0,0-1 0 0 0,0 0 0 0 0,0 1 0 0 0,0-1 0 0 0,1-1 0 0 0,-2 1 0 0 0,1 0 0 0 0,-1 0 0 0 0,0 0 0 0 0,0 0 0 0 0,1-1 0 0 0,-1 1 0 0 0,0-1 0 0 0,0 1 0 0 0,0-1 0 0 0,0 1 0 0 0,0-1 0 0 0,-1 0 0 0 0,1 1 0 0 0,0-1 0 0 0,0-1 0 0 0,0-2 1 0 0,0 0-1 0 0,0-1 0 0 0,0 0 0 0 0,0 1 1 0 0,-1-1-1 0 0,1 1 0 0 0,-2-7 0 0 0,0-5 52 0 0,-3-17-52 0 0,-4-13 10 0 0,-6-18-10 0 0,3 16 0 0 0,-61-237 0 0 0,70 278 0 0 0,-24-88 0 0 0,17 61 0 0 0,-2-27 0 0 0,10 51 6 0 0,0 0 0 0 0,0 0-1 0 0,1 0 1 0 0,0 0 0 0 0,1 0-1 0 0,0-2-5 0 0,0 8 2 0 0,-1 0 1 0 0,1 0-1 0 0,1 0 0 0 0,-1-1 1 0 0,1 1-1 0 0,-1 1 0 0 0,1-1 1 0 0,0 0-1 0 0,1 0 0 0 0,-1 1 1 0 0,1 0-1 0 0,0-1 0 0 0,2-1-2 0 0,-2 2 6 0 0,1 0 0 0 0,-1 1 0 0 0,1-1-1 0 0,0 1 1 0 0,0 0 0 0 0,1 1 0 0 0,-1-1 0 0 0,0 1-1 0 0,1 0 1 0 0,2-1-6 0 0,-1 1 2 0 0,1 1 0 0 0,-1-1 0 0 0,1 1 0 0 0,0 1 0 0 0,-1 0 0 0 0,1 0 0 0 0,1 0-2 0 0,6 2 3 0 0,0 1 0 0 0,0 1 0 0 0,0 0 1 0 0,-1 1-1 0 0,1 0 0 0 0,10 7-3 0 0,67 39 219 0 0,66 32 34 0 0,-136-74-170 0 0,7 1-83 0 0,-20-7 16 0 0,0-1 0 0 0,0 0 0 0 0,0-1 0 0 0,0 0 0 0 0,1-1-16 0 0,-6 0 7 0 0,-1 0 1 0 0,0 0 0 0 0,1 0 0 0 0,-1-1-1 0 0,0 1 1 0 0,0-1 0 0 0,1 0 0 0 0,0 0-8 0 0,-2 0 3 0 0,0 1 0 0 0,0-1 1 0 0,0 0-1 0 0,0 1 1 0 0,-1-1-1 0 0,1 0 0 0 0,0 0 1 0 0,0 0-1 0 0,0 0 1 0 0,0 0-1 0 0,-1 0 0 0 0,1 0 1 0 0,0 0-1 0 0,-1 0 1 0 0,1 0-1 0 0,-1-1 1 0 0,1 1-4 0 0,0-3 6 0 0,0 1 0 0 0,-1 0 0 0 0,1-1 0 0 0,-1 1 1 0 0,1 0-1 0 0,-1-1 0 0 0,0 1 0 0 0,0-1 1 0 0,0 0-7 0 0,-1-6 49 0 0,-1-1 0 0 0,0-4-49 0 0,-6-20 107 0 0,-1 1 1 0 0,-8-17-108 0 0,14 40 12 0 0,-22-60 46 0 0,-21-39-58 0 0,-36-64 36 0 0,24 50 9 0 0,38 83-38 0 0,-76-175-4 0 0,-12-25-3 0 0,106 237 0 0 0,-2-3 0 0 0,1 0 0 0 0,0 0 0 0 0,0-3 0 0 0,2 4 0 0 0,1 6 0 0 0,-1 0 0 0 0,1 0 0 0 0,0 0 0 0 0,0 0 0 0 0,0 0 0 0 0,0-1 0 0 0,0 1 0 0 0,0 0 0 0 0,0 0 0 0 0,0 0 0 0 0,0 0 0 0 0,0 0 0 0 0,0 0 0 0 0,0 0 0 0 0,1 0 0 0 0,-1-1 0 0 0,0 1 0 0 0,0 0 0 0 0,0 0 0 0 0,0 0 0 0 0,0 0 0 0 0,0 0 0 0 0,0 0 0 0 0,0 0 0 0 0,0 0 0 0 0,0 0 0 0 0,0 0 0 0 0,0 0 0 0 0,0-1 0 0 0,0 1 0 0 0,0 0 0 0 0,0 0 0 0 0,0 0 0 0 0,1 1 0 0 0,0-1 0 0 0,0 0 0 0 0,0 1 0 0 0,0-1 0 0 0,0 1 0 0 0,0-1 0 0 0,-1 1 0 0 0,1 0 0 0 0,0-1 0 0 0,0 1 0 0 0,0 0 0 0 0,10 10 0 0 0,-1 0 0 0 0,8 10 0 0 0,18 28 0 0 0,-29-40 0 0 0,153 202 0 0 0,67 72 0 0 0,-226-282 0 0 0,0 0 0 0 0,0 0 0 0 0,0 0 0 0 0,0 1 0 0 0,-1-1 0 0 0,1 0 0 0 0,0 1 0 0 0,-2-2 0 0 0,0-1 0 0 0,1 1 0 0 0,-1 0 0 0 0,0-1 0 0 0,0 1 0 0 0,1-1 0 0 0,-1 1 0 0 0,0-1 0 0 0,0 1 0 0 0,1-1 0 0 0,-1 0 0 0 0,-14-12 0 0 0,1-1 0 0 0,-10-14 0 0 0,3 3 0 0 0,-50-53 0 0 0,-128-150 0 0 0,112 115 0 0 0,-32-39 0 0 0,97 125 0 0 0,-61-78 0 0 0,-31-72 0 0 0,74 105 0 0 0,32 55 0 0 0,0 0 0 0 0,1-1 0 0 0,-1-5 0 0 0,7 19 0 0 0,0 0 0 0 0,0 0 0 0 0,0 0 0 0 0,0 1 0 0 0,1-2 0 0 0,0 1 0 0 0,-1-2 0 0 0,1 5 0 0 0,0 0 0 0 0,0 0 0 0 0,1 0 0 0 0,-1 0 0 0 0,0 0 0 0 0,0 0 0 0 0,0 0 0 0 0,1 0 0 0 0,-1 0 0 0 0,1 0 0 0 0,-1 0 0 0 0,0 0 0 0 0,1 0 0 0 0,-1 0 0 0 0,1 1 0 0 0,0-1 0 0 0,-1 0 0 0 0,1 0 0 0 0,0 1 0 0 0,-1-1 0 0 0,1 0 0 0 0,0 1 0 0 0,-1-1 0 0 0,1 1 0 0 0,0-1 0 0 0,0 1 0 0 0,0-1 0 0 0,0 1 0 0 0,0-1 0 0 0,2 1 0 0 0,0-1 0 0 0,-1 1 0 0 0,1-1 0 0 0,0 1 0 0 0,0 0 0 0 0,-1 0 0 0 0,1 0 0 0 0,0 1 0 0 0,0-1 0 0 0,1 1 0 0 0,6 3 0 0 0,1-1 0 0 0,0 2 0 0 0,-11-4 0 0 0,73 33 0 0 0,63 43 0 0 0,15 30 0 0 0,-38-26 0 0 0,-21-19 0 0 0,158 110 0 0 0,-213-145 1 0 0,2-2-1 0 0,5 1 0 0 0,-26-17-2 0 0,0-1-1 0 0,0 0 0 0 0,1-2 1 0 0,0-1-1 0 0,19 3 3 0 0,-30-7-13 0 0,-1 0 0 0 0,0 0 0 0 0,0-2 0 0 0,0 1-1 0 0,0-1 1 0 0,6-1 13 0 0,-10 1-6 0 0,-1 1 0 0 0,1-1 0 0 0,-1 0-1 0 0,1-1 1 0 0,-1 1 0 0 0,1 0 0 0 0,-1-1 0 0 0,1 0-1 0 0,-1 0 1 0 0,0 1 0 0 0,0-2 0 0 0,0 1 0 0 0,0 0-1 0 0,0 0 1 0 0,0-1 0 0 0,0 1 0 0 0,-1-1 0 0 0,2-2 6 0 0,-1 0-13 0 0,-1 1 1 0 0,1-1-1 0 0,-1 1 1 0 0,0-1 0 0 0,0 0-1 0 0,0 0 1 0 0,-1 0-1 0 0,1 1 1 0 0,-1-1 0 0 0,0-4 12 0 0,-1-5-41 0 0,0 0 1 0 0,-1 1-1 0 0,-1-3 41 0 0,-1-5-46 0 0,-1 1 0 0 0,0 0 0 0 0,-3-4 46 0 0,-24-57-118 0 0,-32-59 27 0 0,-7-18 46 0 0,48 101 45 0 0,3-1 0 0 0,13 34 0 0 0,0 0 0 0 0,2-1 0 0 0,-3-22 0 0 0,7 42 0 0 0,1 0 0 0 0,-1 0 0 0 0,1-1 0 0 0,1 1 0 0 0,-1 0 0 0 0,0 0 0 0 0,2-5 0 0 0,-2 8 0 0 0,1 1 0 0 0,-1-1 0 0 0,0 0 0 0 0,1 1 0 0 0,0-1 0 0 0,-1 1 0 0 0,1 0 0 0 0,-1-1 0 0 0,1 1 0 0 0,0 0 0 0 0,0-1 0 0 0,0 1 0 0 0,0 0 0 0 0,0 0 0 0 0,0 0 0 0 0,0 0 0 0 0,0 0 0 0 0,0 0 0 0 0,0 0 0 0 0,0 0 0 0 0,1 1 0 0 0,-1-1 0 0 0,0 0 0 0 0,0 1 0 0 0,1 0 0 0 0,-1-1 0 0 0,1 1 0 0 0,4-1 0 0 0,-1 1 0 0 0,0 1 0 0 0,1-1 0 0 0,-1 1 0 0 0,1 0 0 0 0,3 2 0 0 0,-8-3 0 0 0,31 9 0 0 0,-1 2 0 0 0,1 1 0 0 0,-1 1 0 0 0,21 15 0 0 0,18 16 0 0 0,19 20 0 0 0,75 50-1 0 0,-24-19-70 0 0,-104-67 71 0 0,11 14 0 0 0,25 20 0 0 0,-72-62 0 0 0,1 1 0 0 0,0-1 0 0 0,0 1 0 0 0,-1 0 0 0 0,1-1 0 0 0,0 0 0 0 0,0 1 0 0 0,0-1 0 0 0,0 0 0 0 0,0 1 0 0 0,-1-1 0 0 0,2 0 0 0 0,-2 0 0 0 0,0 0 0 0 0,0 0 0 0 0,1 0 0 0 0,-1 0 0 0 0,0 0-1 0 0,0 0 1 0 0,0 0 0 0 0,1 0 0 0 0,-1-1 0 0 0,0 1 0 0 0,0 0 0 0 0,0 0-1 0 0,0 0 1 0 0,1 0 0 0 0,-1 0 0 0 0,0-1 0 0 0,0 1 0 0 0,0 0 0 0 0,0 0-1 0 0,0 0 1 0 0,0-1 0 0 0,0 1 0 0 0,1 0 0 0 0,-1 0 0 0 0,0 0 0 0 0,0-8-15 0 0,0 5 6 0 0,-1 0 0 0 0,1 0 1 0 0,-1 0-1 0 0,0-1 9 0 0,-2-6-4 0 0,-1 1 0 0 0,0 0 1 0 0,-3-5 3 0 0,-16-27-4 0 0,15 28-5 0 0,-68-112-66 0 0,42 75 19 0 0,-18-19 56 0 0,19 29-3 0 0,-117-153-47 0 0,125 156 41 0 0,-90-124 7 0 0,15 35 2 0 0,-20-26 0 0 0,110 139 0 0 0,-7-15 0 0 0,17 28 0 0 0,-1 0 0 0 0,1-1 0 0 0,0 1 0 0 0,-1-1 0 0 0,1 1 0 0 0,0-1 0 0 0,-1 1 0 0 0,1-1 0 0 0,0 1 0 0 0,0-1 0 0 0,-1 0 0 0 0,1 1 0 0 0,0-1 0 0 0,0 1 0 0 0,0-1 0 0 0,0 0 0 0 0,0 1 0 0 0,0-1 0 0 0,0 0 0 0 0,0 1 0 0 0,1 0 0 0 0,-1-1 0 0 0,1 1 0 0 0,-1 0 0 0 0,1 0 0 0 0,-1-1 0 0 0,1 1 0 0 0,0 0 0 0 0,-1 0 0 0 0,1 0 0 0 0,-1 0 0 0 0,1 0 0 0 0,-1 0 0 0 0,1 0 0 0 0,0 0 0 0 0,-1 0 0 0 0,1 0 0 0 0,0 0 0 0 0,6 2 0 0 0,0-1 0 0 0,0 1 0 0 0,-1 1 0 0 0,1-1 0 0 0,0 1 0 0 0,-1 1 0 0 0,6 3 0 0 0,8 7 0 0 0,15 13 0 0 0,12 13 0 0 0,3 8 0 0 0,43 48 0 0 0,-12-11 0 0 0,-26-31 0 0 0,95 103 0 0 0,-36-15 0 0 0,-7 5 0 0 0,-99-135 0 0 0,4 4 0 0 0,-1 2 0 0 0,5 8 0 0 0,-13-20 0 0 0,-3-6 0 0 0,0 0 0 0 0,0 0 0 0 0,0 0 0 0 0,0 0 0 0 0,0 0 0 0 0,0 0 0 0 0,0 0 0 0 0,0 1 0 0 0,0-1 0 0 0,0 0 0 0 0,0 0 0 0 0,0 0 0 0 0,0 0 0 0 0,0 0 0 0 0,0 0 0 0 0,0 1 0 0 0,0-1 0 0 0,0 0 0 0 0,0 0 0 0 0,0 0 0 0 0,0 0 0 0 0,0 0 0 0 0,0 0 0 0 0,0 1 0 0 0,0-1 0 0 0,0 0 0 0 0,-1 0 0 0 0,0 0-1 0 0,1 0 0 0 0,-1 0 1 0 0,1 0-1 0 0,-1 0 0 0 0,0 0 1 0 0,1 0-1 0 0,-1 0 0 0 0,1 0 1 0 0,-1 0-1 0 0,0 0 0 0 0,1-1 1 0 0,-1 1-1 0 0,1 0 0 0 0,-1-1 1 0 0,0 1 0 0 0,-5-4-11 0 0,0 0 0 0 0,0 0 1 0 0,0 0-1 0 0,0-1 1 0 0,-3-5 10 0 0,5 7-1 0 0,-43-41-10 0 0,-31-30-31 0 0,-62-45 29 0 0,-3-4 15 0 0,-99-84-12 0 0,116 103-39 0 0,-67-54 43 0 0,-3 10 7 0 0,-36-4-1 0 0,183 124 0 0 0,-2 3 0 0 0,-2 1 0 0 0,11 8 0 0 0,-1 1 0 0 0,-30-4 0 0 0,69 18 0 0 0,-14-3 0 0 0,1 2 0 0 0,-13-1 0 0 0,25 3 0 0 0,0 0 0 0 0,1 0 0 0 0,-1 0 0 0 0,0 1 0 0 0,1 0 0 0 0,-1 0 0 0 0,1 1 0 0 0,-1-1 0 0 0,1 1 0 0 0,0 0 0 0 0,-1 1 0 0 0,-1 1 0 0 0,4-3 0 0 0,0 1 0 0 0,0 0 0 0 0,0 0 0 0 0,0 1 0 0 0,0-1 0 0 0,0 0 0 0 0,0 1 0 0 0,1-1 0 0 0,-1 1 0 0 0,1 0 0 0 0,-1 0 0 0 0,1 1 0 0 0,-1 0 0 0 0,1 1 0 0 0,0-1 0 0 0,-1 1 0 0 0,2-1 0 0 0,-1 1 0 0 0,0 1 0 0 0,1 6 0 0 0,0 1 0 0 0,0 0 0 0 0,1-1 0 0 0,0 1 0 0 0,1 2 0 0 0,6 34 0 0 0,2 0 0 0 0,2-1 0 0 0,4 8 0 0 0,51 140 0 0 0,-53-159 0 0 0,-2-3 0 0 0,-1 2 0 0 0,1 6 0 0 0,-10-31 0 0 0,1 1 0 0 0,-2-1 0 0 0,1 1 0 0 0,-1 0 0 0 0,-1 0 0 0 0,0 0 0 0 0,0 0 0 0 0,-2 11 0 0 0,1-19 0 0 0,1 0 0 0 0,-1 0 0 0 0,0 0 0 0 0,0 0 0 0 0,-1 0 0 0 0,1-1 0 0 0,0 1 0 0 0,-1 0 0 0 0,0-1 0 0 0,0 1 0 0 0,0-1 0 0 0,0 0 0 0 0,-1 0 0 0 0,1 0 0 0 0,-1 0 0 0 0,1-1 0 0 0,-1 1 0 0 0,0-1 0 0 0,0 1 0 0 0,0-1 0 0 0,0 0 0 0 0,-1 0 0 0 0,-2 1 0 0 0,-1 0 0 0 0,0-1 0 0 0,1 0 0 0 0,-1 0 0 0 0,0-1 0 0 0,0 0 0 0 0,0-1 0 0 0,0 1 0 0 0,-3-2 0 0 0,-15-1 0 0 0,1-1 0 0 0,-2-2 0 0 0,19 4 0 0 0,-77-17 0 0 0,1-4 0 0 0,1-4 0 0 0,-8-7 0 0 0,-221-99 0 0 0,208 84 0 0 0,-90-37-10 0 0,177 79-4 0 0,-93-33-26 0 0,-1 7 40 0 0,92 28 0 0 0,-16-2 0 0 0,28 5 0 0 0,0 1 0 0 0,0 0 0 0 0,0 1 0 0 0,0-1 0 0 0,1 1 0 0 0,-1 0 0 0 0,-4 2 0 0 0,8-2 0 0 0,0 0 0 0 0,0 0 0 0 0,0 0 0 0 0,0 0 0 0 0,0 0 0 0 0,0 0 0 0 0,0 1 0 0 0,0 0 0 0 0,0-1 0 0 0,1 1 0 0 0,-1 0 0 0 0,1 0 0 0 0,-1 0 0 0 0,1 0 0 0 0,-1 0 0 0 0,0 2 0 0 0,1-1 0 0 0,-1 1 0 0 0,1-1 0 0 0,0 0 0 0 0,0 1 0 0 0,1-1 0 0 0,-1 1 0 0 0,1 0 0 0 0,-1-1 0 0 0,1 1 0 0 0,0-1 0 0 0,0 1 0 0 0,0 1 0 0 0,1 7 0 0 0,1 0 0 0 0,0 0 0 0 0,0-1 0 0 0,1 1 0 0 0,3 8 0 0 0,7 17 0 0 0,2 2 0 0 0,-10-28 0 0 0,13 31 0 0 0,1-1 0 0 0,2-1 0 0 0,1 0 0 0 0,8 7 0 0 0,-4-8 14 0 0,105 164 36 0 0,-119-182-50 0 0,8 21 0 0 0,-15-31 0 0 0,-1 0 0 0 0,0 1 0 0 0,-1 0 0 0 0,2 8 0 0 0,-5-16 0 0 0,1-1 0 0 0,-1 0 0 0 0,1 0 0 0 0,-1 0 0 0 0,0 0 0 0 0,0 0 0 0 0,-1 1 0 0 0,1-3 0 0 0,0 0 0 0 0,0 0 0 0 0,0 1 0 0 0,-1-1 0 0 0,1 0 0 0 0,0 0 0 0 0,-1 0 0 0 0,1 0 0 0 0,-1 0 0 0 0,1 0 0 0 0,-1-1 0 0 0,1 1 0 0 0,-1 0 0 0 0,0 0 0 0 0,1 0 0 0 0,-1 0 0 0 0,0-1 0 0 0,1 1 0 0 0,-1 0 0 0 0,-1 0 0 0 0,0 0 0 0 0,-1 0 0 0 0,0 0 0 0 0,0 0 0 0 0,1-1 0 0 0,-1 1 0 0 0,0-1 0 0 0,0 1 0 0 0,0-1 0 0 0,0 0 0 0 0,-2-1 0 0 0,-5 0 0 0 0,-1 0 0 0 0,0-1 0 0 0,0 0 0 0 0,0-2 0 0 0,-4-1 0 0 0,-18-9 0 0 0,-1-2 0 0 0,-15-10 0 0 0,-19-15 0 0 0,-45-36 0 0 0,34 23 0 0 0,-112-82 0 0 0,161 113 0 0 0,-46-36 0 0 0,-3 4 0 0 0,-84-44 0 0 0,140 86 0 0 0,0 2 0 0 0,-10-3 0 0 0,22 10 0 0 0,0 1 0 0 0,0 0 0 0 0,0 1 0 0 0,0 0 0 0 0,0 1 0 0 0,-6 0 0 0 0,14 2 0 0 0,1-1 0 0 0,0 0 0 0 0,-1 0 0 0 0,1 1 0 0 0,0-1 0 0 0,0 1 0 0 0,0 0 0 0 0,-1 0 0 0 0,1 0 0 0 0,0 0 1 0 0,0 0-1 0 0,-1 1 0 0 0,2 0-4 0 0,0-1 1 0 0,0 0 0 0 0,-1 0 0 0 0,1 1 0 0 0,0-1 0 0 0,0 1-1 0 0,0-1 1 0 0,0 1 0 0 0,1 0 0 0 0,-1-1 0 0 0,0 1 0 0 0,0 0 0 0 0,1 0-1 0 0,-1 0 1 0 0,1 0 0 0 0,0-1 0 0 0,-1 1 3 0 0,1 4 2 0 0,-1 0-1 0 0,1 0 1 0 0,0 0 0 0 0,0-1 0 0 0,1 1 0 0 0,-1 0-1 0 0,1 0 1 0 0,1 4-2 0 0,3 8 20 0 0,0-1-1 0 0,1 3-19 0 0,11 24 0 0 0,1-2 0 0 0,17 31 0 0 0,50 75 0 0 0,-33-61 0 0 0,-40-63 0 0 0,0 0 0 0 0,6 21 0 0 0,-14-33 0 0 0,0 1 0 0 0,1 7 0 0 0,-4-13 0 0 0,1-1 0 0 0,-2 1 0 0 0,1 0 0 0 0,-1 0 0 0 0,0 6 0 0 0,0-11 0 0 0,0 0 0 0 0,0 0 0 0 0,-1 1 0 0 0,1-1 0 0 0,0 0 0 0 0,-1 0 0 0 0,0 0 0 0 0,0 1 0 0 0,1-1 0 0 0,-1 0 0 0 0,0 0 0 0 0,0 0 0 0 0,-1 1 0 0 0,0-1 0 0 0,0 0 0 0 0,1 0 0 0 0,-1-1 0 0 0,0 1 0 0 0,0 0 0 0 0,0-1 0 0 0,0 0 0 0 0,0 1 0 0 0,0-1 0 0 0,0 0 0 0 0,-1 0 0 0 0,-2 1 0 0 0,0 0 0 0 0,0-1 0 0 0,0 0 0 0 0,0 0 0 0 0,0-1 0 0 0,0 0 0 0 0,0 0 0 0 0,-1 0 0 0 0,-6-1 0 0 0,0-1 0 0 0,1-1 0 0 0,-1 0 0 0 0,-10-4 0 0 0,0-2 0 0 0,0 0 0 0 0,-1-3 0 0 0,-63-37 0 0 0,74 42 0 0 0,-376-228 0 0 0,325 197-53 0 0,-3 2 53 0 0,-107-46-11 0 0,145 69 11 0 0,1 2 0 0 0,-1 2 0 0 0,-1 1 0 0 0,-11-1 0 0 0,33 8 0 0 0,1 0 0 0 0,-1 1 0 0 0,0-1 0 0 0,0 2 0 0 0,-6 0 0 0 0,11 0 0 0 0,-1-1 0 0 0,1 1 0 0 0,0 0 0 0 0,0 0 0 0 0,0 0 0 0 0,0 0 0 0 0,0 0 0 0 0,0 0 0 0 0,0 1 0 0 0,0-1 0 0 0,1 0 0 0 0,0 1 0 0 0,0-1 0 0 0,0 0 0 0 0,0 1 0 0 0,0-1 0 0 0,0 1 0 0 0,0-1 0 0 0,0 1 0 0 0,1-1 0 0 0,-1 1 0 0 0,1 0 0 0 0,-1 0 0 0 0,1-1 0 0 0,-1 2 0 0 0,0 0 0 0 0,1 0 0 0 0,0 0 0 0 0,-1 0 0 0 0,1 1 0 0 0,0-1 0 0 0,0 0 0 0 0,1 0 0 0 0,-1 0 0 0 0,1 1 0 0 0,1 6 0 0 0,0 0 0 0 0,3 4 0 0 0,-5-12 0 0 0,9 23 12 0 0,0 0 0 0 0,2-1 0 0 0,1 3-12 0 0,40 68 33 0 0,-47-85-38 0 0,69 114 81 0 0,8 2-76 0 0,-31-46 56 0 0,-35-53 2 0 0,12 30-58 0 0,-23-47 4 0 0,-1 1 0 0 0,0 0 1 0 0,1 5-5 0 0,-4-12 0 0 0,0 0-1 0 0,-1 0 1 0 0,1 0 0 0 0,-1 0 0 0 0,0 2 0 0 0,0-4-1 0 0,0 0 1 0 0,0 0 0 0 0,0 0 0 0 0,0 0 0 0 0,-1 0 0 0 0,1 0 0 0 0,-1 0-1 0 0,0 0 1 0 0,1 0 0 0 0,-2 1 0 0 0,2-1 0 0 0,-1-1 0 0 0,0 0 0 0 0,1 0 0 0 0,-1 0 0 0 0,0 0 0 0 0,0 1 0 0 0,0-1 0 0 0,0-1 0 0 0,0 1 0 0 0,0 0 0 0 0,0 0 0 0 0,-1 0 0 0 0,0 0 0 0 0,0 0 0 0 0,0 0 0 0 0,-1 0 0 0 0,1-1 0 0 0,0 1 0 0 0,-1-1 0 0 0,1 1 0 0 0,-2-1 0 0 0,-3 0 0 0 0,1-1 0 0 0,-1 0 0 0 0,0 0 0 0 0,-6-2 0 0 0,-1-1 0 0 0,1-2 0 0 0,-13-5 0 0 0,-24-17 0 0 0,42 24 0 0 0,-147-95 0 0 0,51 32 0 0 0,-126-82-72 0 0,212 137 72 0 0,-56-38 0 0 0,56 39 0 0 0,-1 1 0 0 0,0 1 0 0 0,-2 0 0 0 0,12 6 0 0 0,-1 0 0 0 0,1 0 0 0 0,0 1 0 0 0,-1 1 0 0 0,1 0 0 0 0,-1 0 0 0 0,-7 2 0 0 0,15-1 0 0 0,-1 0 0 0 0,1 1 0 0 0,-1-1 0 0 0,1 1 0 0 0,0 0 0 0 0,0 0 0 0 0,-1 0 0 0 0,-1 1 0 0 0,3-1 0 0 0,0-1 0 0 0,0 1 0 0 0,0 0 0 0 0,1 0 0 0 0,-1 0 0 0 0,0-1 0 0 0,0 1 0 0 0,1 0 0 0 0,-1 0 0 0 0,0 0 0 0 0,1 0 0 0 0,-1 1 0 0 0,1-1 0 0 0,-1 0 0 0 0,1 0 0 0 0,-1 0 0 0 0,1 0 0 0 0,0 1 0 0 0,-1-1 0 0 0,1 1 0 0 0,0 1 0 0 0,0-1 0 0 0,0 0 0 0 0,0 1 0 0 0,0-1 0 0 0,1 1 0 0 0,-1-1 0 0 0,0 0 0 0 0,1 1 0 0 0,0 0 0 0 0,1 5 0 0 0,1-1 0 0 0,0 2 0 0 0,7 12 0 0 0,0 0 0 0 0,7 9 0 0 0,27 40 0 0 0,-30-48 0 0 0,8 13 1 0 0,98 148 32 0 0,7-7 8 0 0,-69-103-17 0 0,50 67 5 0 0,-50-53 3 0 0,-2 3 0 0 0,12 35-32 0 0,-55-100 0 0 0,-1 2 0 0 0,-7-15 0 0 0,-1 0 0 0 0,0 1 0 0 0,1 4 0 0 0,-4-13 0 0 0,0 0 0 0 0,-1-1 0 0 0,1 1 0 0 0,-1 0 0 0 0,0 0 0 0 0,0 0 0 0 0,0-3 0 0 0,0 0 0 0 0,0 0 0 0 0,0 0 0 0 0,0 0 0 0 0,0 0 0 0 0,0 0 0 0 0,-1 0 0 0 0,1 0 0 0 0,0 0 0 0 0,-1 0 0 0 0,1 0 0 0 0,-1 0 0 0 0,1 0 0 0 0,0-1 0 0 0,-1 1 0 0 0,0 0 0 0 0,1 0 0 0 0,-1 0 0 0 0,1-1 0 0 0,-1 1 0 0 0,0 0 0 0 0,0-1 0 0 0,0 1 0 0 0,0 0 0 0 0,0-1 0 0 0,0 1 0 0 0,0-1 0 0 0,0 0 0 0 0,0 1 0 0 0,0-1 0 0 0,-1 0 0 0 0,1 0 0 0 0,0 0 0 0 0,0 0 0 0 0,0 0 0 0 0,-1 0 0 0 0,1 0 0 0 0,-3-1 0 0 0,0 0 0 0 0,1 0 0 0 0,-3-1 0 0 0,-8-5 0 0 0,1 0 0 0 0,-1 0 0 0 0,2-2 0 0 0,-4-2 0 0 0,-7-5 0 0 0,-102-71 0 0 0,2-7 0 0 0,53 35 0 0 0,-40-34 0 0 0,65 58 0 0 0,-24-12 0 0 0,46 34 0 0 0,0 1 0 0 0,-1 1 0 0 0,0 1 0 0 0,-16-3 0 0 0,36 12 0 0 0,0 0 0 0 0,0 0 0 0 0,0 0 0 0 0,-3 1 0 0 0,6 0 0 0 0,0 0 0 0 0,0 0 0 0 0,0 0 0 0 0,0 0 0 0 0,0 0 0 0 0,0 1 0 0 0,0-1 0 0 0,-1 0 0 0 0,1 1 0 0 0,0-1 0 0 0,0 1 0 0 0,0 0 0 0 0,0-1 0 0 0,0 1 0 0 0,1 0 0 0 0,-1 0 0 0 0,0-1 0 0 0,0 2 0 0 0,0-2 0 0 0,1 1 0 0 0,0-1 0 0 0,-1 1 0 0 0,1-1 0 0 0,0 1 0 0 0,-1 0 0 0 0,1-1 0 0 0,0 1 0 0 0,0 0 0 0 0,-1-1 0 0 0,1 1 0 0 0,0 0 0 0 0,0 0 0 0 0,0-1 0 0 0,0 1 0 0 0,0 0 0 0 0,0 0 0 0 0,0 1 0 0 0,0 0 0 0 0,1 0 0 0 0,-1 0 0 0 0,1 0 0 0 0,-1 0 0 0 0,1 0 0 0 0,2 5 0 0 0,-1 0 0 0 0,1 0 0 0 0,0-1 0 0 0,4 5 0 0 0,16 23 0 0 0,-14-21 0 0 0,174 240 75 0 0,-86-121-22 0 0,9-1-53 0 0,50 61 51 0 0,-11 13 16 0 0,-88-111-56 0 0,-40-61-12 0 0,13 33 1 0 0,-29-64 0 0 0,4 9 0 0 0,-1 1 0 0 0,1 3 0 0 0,-4-12 0 0 0,-1 0 0 0 0,1 1 0 0 0,0-1 0 0 0,-1 0 0 0 0,0 1 0 0 0,0-1 0 0 0,0 1 0 0 0,0-1 0 0 0,0 1 0 0 0,0 0 0 0 0,0-3 0 0 0,-1-1 0 0 0,1 1 0 0 0,0 0 0 0 0,0 0 0 0 0,0 0 0 0 0,-1-1 0 0 0,1 1 0 0 0,0 0 0 0 0,-1 0 0 0 0,1-1 0 0 0,0 1 0 0 0,-1 0 0 0 0,1-1 0 0 0,-1 1 0 0 0,1-1 0 0 0,-1 1 0 0 0,1-1 0 0 0,-1 1 0 0 0,1-1 0 0 0,-1 1 0 0 0,0-1 0 0 0,0 1 0 0 0,0-1 0 0 0,0 0 0 0 0,0 1 0 0 0,0-1 0 0 0,0 0 0 0 0,0 0 0 0 0,0 0 1 0 0,0 0-1 0 0,0 0 0 0 0,0 0 0 0 0,0 0 0 0 0,0 0 0 0 0,0 0 0 0 0,-4-2-2 0 0,0 1-1 0 0,1-1 1 0 0,0-1 0 0 0,-1 1 0 0 0,-3-3 2 0 0,-14-11-45 0 0,1-1 1 0 0,-6-6 44 0 0,0-1-62 0 0,-75-60-3 0 0,-78-69-5 0 0,91 65 70 0 0,-32-29 0 0 0,73 73 0 0 0,-31-19 0 0 0,71 58 0 0 0,-53-39 0 0 0,39 30 0 0 0,-18-8 0 0 0,23 14 0 0 0,17 8 0 0 0,-1 0 0 0 0,1 0 0 0 0,-1 0 0 0 0,1-1 0 0 0,-1 1 0 0 0,1 0 0 0 0,0 0 0 0 0,-1 0 0 0 0,1 0 0 0 0,-1 0 0 0 0,1 0 0 0 0,-1 0 0 0 0,1 0 0 0 0,-1 0 0 0 0,1 0 0 0 0,-1 1 0 0 0,1-1 0 0 0,0 0 0 0 0,-1 0 0 0 0,1 0 0 0 0,-1 1 0 0 0,1-1 0 0 0,0 1 0 0 0,0-1 0 0 0,-1 1 0 0 0,1 0 0 0 0,0-1 0 0 0,0 1 0 0 0,0 0 0 0 0,0-1 0 0 0,0 1 0 0 0,0-1 0 0 0,0 1 0 0 0,0 0 0 0 0,0-1 0 0 0,0 1 0 0 0,0 0 0 0 0,0-1 0 0 0,1 1 0 0 0,-1-1 0 0 0,0 1 0 0 0,0 0 0 0 0,1-1 0 0 0,-1 1 0 0 0,2 3 0 0 0,0 1 0 0 0,0-1 0 0 0,0 0 0 0 0,12 17 23 0 0,0-1-1 0 0,1-1 1 0 0,2 2-23 0 0,-9-12 7 0 0,125 137 101 0 0,-51-60-99 0 0,-66-68-15 0 0,182 191 76 0 0,-173-185-64 0 0,92 94 44 0 0,-7 6-42 0 0,-65-69-8 0 0,23 28 0 0 0,-54-64 0 0 0,-1 0 0 0 0,-9-12-28 0 0,-4-7 27 0 0,0 0 1 0 0,0 0 0 0 0,0 0-1 0 0,0 0 1 0 0,0 0-1 0 0,0 0 1 0 0,0 0 0 0 0,0 0-1 0 0,0 0 1 0 0,0 0-1 0 0,0 0 1 0 0,0 0-1 0 0,0 0 1 0 0,0 0 0 0 0,0 0-1 0 0,0 0 1 0 0,0 0-1 0 0,0 0 1 0 0,0 0 0 0 0,0 0-1 0 0,0 0 1 0 0,0 0-1 0 0,0 0 1 0 0,0 0-1 0 0,0 0 1 0 0,0 0 0 0 0,0 0-1 0 0,0 1 1 0 0,0-1-1 0 0,0 0 1 0 0,0 0 0 0 0,0 0-1 0 0,0 0 1 0 0,0 0-1 0 0,0 0 1 0 0,0 0 0 0 0,0 0-1 0 0,0 0 1 0 0,0 0-1 0 0,0 0 1 0 0,0 0-1 0 0,0 0 1 0 0,0 0 0 0 0,0 0-1 0 0,0 0 1 0 0,0 0-1 0 0,0 0 1 0 0,0 0 0 0 0,0 0-1 0 0,-6-6-35 0 0,6 6 31 0 0,-50-57-163 0 0,-11-21 168 0 0,-2-2-54 0 0,22 29 51 0 0,-82-99-33 0 0,6-8 11 0 0,26 26 44 0 0,-71-103 26 0 0,153 223-45 0 0,-85-129 0 0 0,21 17 75 0 0,-51-120-75 0 0,123 244 1 0 0,-42-99 49 0 0,36 80-49 0 0,0-1-1 0 0,2 0 1 0 0,0 0-1 0 0,0-3 0 0 0,4 16 2 0 0,0 0 0 0 0,0 0 0 0 0,0-1 0 0 0,1 1 1 0 0,0 0-1 0 0,1 0 0 0 0,0-3-2 0 0,-1 6 3 0 0,1 1 0 0 0,0 0 0 0 0,-1-1 0 0 0,1 1 0 0 0,1 0 0 0 0,-1 0 0 0 0,0 0 0 0 0,0 0 1 0 0,1 0-1 0 0,0 0 0 0 0,-1 0 0 0 0,1 1 0 0 0,0-1 0 0 0,0 1 0 0 0,0-1 0 0 0,1 0-3 0 0,1 0 1 0 0,0 1 0 0 0,-1-1 0 0 0,1 0 1 0 0,0 1-1 0 0,0 0 0 0 0,0 0 0 0 0,0 1 0 0 0,1-1-1 0 0,3 0 9 0 0,-1 1 1 0 0,0 0-1 0 0,0 0 0 0 0,6 0-9 0 0,6 2 9 0 0,0 1 0 0 0,0 2-1 0 0,6 1-8 0 0,36 10-20 0 0,-1 4 0 0 0,20 11 20 0 0,115 59-189 0 0,-54-27 88 0 0,-61-28 15 0 0,-72-31 79 0 0,27 13-29 0 0,0-2-1 0 0,7-1 37 0 0,-41-13-1 0 0,-1 1 1 0 0,1-1-1 0 0,-1 0 0 0 0,1 0 0 0 0,-1 0 1 0 0,1 0-1 0 0,0 0 0 0 0,-1 0 0 0 0,1 0 1 0 0,-1 0-1 0 0,1 0 0 0 0,-1 0 0 0 0,1 0 1 0 0,0 0-1 0 0,-1 0 0 0 0,1-1 1 0 0,-1 1-1 0 0,0 0-1 0 0,1 0 1 0 0,-1 0-1 0 0,0-1 1 0 0,0 1-1 0 0,0 0 1 0 0,0 0 0 0 0,0 0-1 0 0,0-1 1 0 0,0 1-1 0 0,0 0 1 0 0,0 0-1 0 0,0-1 1 0 0,0 1-1 0 0,0 0 1 0 0,0 0-1 0 0,0 0 1 0 0,0-1-1 0 0,0 1 1 0 0,0 0 0 0 0,0 0-1 0 0,0-1 1 0 0,0 1 1 0 0,-2-7-19 0 0,-7-6 11 0 0,-5-3-27 0 0,0 1 0 0 0,-10-9 35 0 0,-34-25-63 0 0,38 33 42 0 0,-66-63-32 0 0,3-6 20 0 0,45 46 29 0 0,-130-116-42 0 0,61 59 32 0 0,-36-44 14 0 0,11 10 0 0 0,63 66 0 0 0,-13-12 0 0 0,0-8 0 0 0,-30-43 0 0 0,100 114 0 0 0,9 9 6 0 0,4 6 7 0 0,5 6 22 0 0,35 36 80 0 0,20 14-115 0 0,48 35 23 0 0,-45-40-23 0 0,26 30 0 0 0,-22-13-31 0 0,99 94-68 0 0,-150-149 90 0 0,40 36 1 0 0,-45-38 9 0 0,0 0 0 0 0,-1 0 0 0 0,3 6-1 0 0,-11-14 0 0 0,0 0 0 0 0,3 5 0 0 0,-6-9 0 0 0,1-1-1 0 0,-1 1 0 0 0,0 0 1 0 0,0 0-1 0 0,1-1 0 0 0,-1 1 1 0 0,0 0-1 0 0,0-1 1 0 0,1 1-1 0 0,-1 0 0 0 0,0 0 1 0 0,0 0-1 0 0,0-1 0 0 0,0 1 1 0 0,0 0-1 0 0,0 0 1 0 0,0 0 0 0 0,-1-1-2 0 0,1 1 1 0 0,0-1-1 0 0,0 1 1 0 0,-1-1-1 0 0,1 1 1 0 0,-1-1-1 0 0,1 1 1 0 0,0-1 0 0 0,-1 0-1 0 0,1 1 1 0 0,-1-1-1 0 0,1 0 1 0 0,-1 1-1 0 0,1-1 1 0 0,-1 0-1 0 0,1 0 1 0 0,-1 0 0 0 0,1 1-1 0 0,-1-1 1 0 0,1 0-1 0 0,-1 0 1 0 0,0 0-1 0 0,1 0 1 0 0,-1 0 1 0 0,-2 0-5 0 0,0 0 1 0 0,1 0-1 0 0,-1 0 0 0 0,-2-1 5 0 0,-7-2-2 0 0,0-1-1 0 0,1-1 0 0 0,-1 0 1 0 0,-4-3 2 0 0,-19-12-57 0 0,-27-19 57 0 0,-32-31 6 0 0,30 23-9 0 0,60 43 3 0 0,-267-198 0 0 0,270 201 1 0 0,-134-105-20 0 0,-3 7-27 0 0,120 86 46 0 0,-131-92 0 0 0,132 92 0 0 0,-43-33 0 0 0,38 31 0 0 0,-19-10 0 0 0,37 23 2 0 0,0 0 0 0 0,-1 0 0 0 0,1 0 0 0 0,-1 0 0 0 0,0 1 0 0 0,-3-1-2 0 0,7 2 3 0 0,1 0-1 0 0,-1 0 0 0 0,1 0 1 0 0,-1 0-1 0 0,1 0 1 0 0,-1 0-1 0 0,1 0 0 0 0,-1 0 1 0 0,1 0-1 0 0,-1 1 1 0 0,1-1-1 0 0,-1 0 0 0 0,1 0 1 0 0,-1 0-1 0 0,1 1 1 0 0,0-1-1 0 0,-1 0 0 0 0,1 0 1 0 0,-1 1-1 0 0,1-1-2 0 0,-1 1 1 0 0,1 0 0 0 0,-1 0 0 0 0,1 0-1 0 0,0 0 1 0 0,-1 0 0 0 0,1 0 0 0 0,0 0 0 0 0,0 0-1 0 0,0 0 1 0 0,-1 0 0 0 0,1 0 0 0 0,0 0 0 0 0,0 0-1 0 0,0 0 1 0 0,1 0 0 0 0,-1 1-1 0 0,0 2 0 0 0,1 1-1 0 0,0-1 1 0 0,0 3 0 0 0,2 1 0 0 0,-1 0 0 0 0,2 0 0 0 0,-1 0 0 0 0,3 5 0 0 0,19 31 0 0 0,-22-39 0 0 0,90 135 28 0 0,5-5 28 0 0,31 43-12 0 0,-104-141 7 0 0,6 15-51 0 0,-23-37 13 0 0,-1-1 1 0 0,0 2-1 0 0,-1-1 0 0 0,-1 1 1 0 0,2 5-14 0 0,-7-18 1 0 0,1 0 0 0 0,0-1 0 0 0,-1 1 0 0 0,0 0 0 0 0,1 0 1 0 0,-1 0-1 0 0,0 0 0 0 0,0 0 0 0 0,0 0 0 0 0,-1 0 0 0 0,1 1-1 0 0,-1-3 0 0 0,1 0-1 0 0,-1 1 0 0 0,1-1 0 0 0,-1 1 1 0 0,1-1-1 0 0,-1 0 0 0 0,1 0 0 0 0,-1 0 1 0 0,0 1-1 0 0,0-1 0 0 0,0 0 0 0 0,0 0 0 0 0,1 0 1 0 0,-1 0-1 0 0,0 0 0 0 0,0-1 0 0 0,-1 1 1 0 0,1 0-1 0 0,0 0 0 0 0,0-1 0 0 0,0 1 1 0 0,-1 0 0 0 0,-1 0-9 0 0,0 0 0 0 0,-1-1 0 0 0,1 1 1 0 0,0-1-1 0 0,0 0 0 0 0,0 0 0 0 0,0 0 1 0 0,0 0-1 0 0,-1 0 9 0 0,-6-2-16 0 0,0-1 0 0 0,-2 0 16 0 0,3 0-16 0 0,-78-25 3 0 0,58 17 14 0 0,1-2 0 0 0,0-2-1 0 0,-59-39 0 0 0,31 19 0 0 0,-106-62 11 0 0,-14-8 45 0 0,149 90-48 0 0,-10-6 46 0 0,-16-6-54 0 0,39 21 2 0 0,-1 1 0 0 0,1 0 0 0 0,-1 1 0 0 0,0 1 0 0 0,-7 0-2 0 0,18 2 6 0 0,0 1 0 0 0,1 0 0 0 0,-1 0 0 0 0,0 1 0 0 0,0 0 0 0 0,0-1 0 0 0,1 1 0 0 0,-1 1 0 0 0,0-1-6 0 0,2 0 0 0 0,0 0 0 0 0,1 0 0 0 0,-1 0 0 0 0,0 0 0 0 0,1 0 0 0 0,-1 0 0 0 0,1 1 0 0 0,-1-1 0 0 0,1 1 0 0 0,0-1 0 0 0,0 1 0 0 0,-1 0 0 0 0,1-1-1 0 0,0 1 1 0 0,0 0 0 0 0,0 0 0 0 0,0 0 0 0 0,1 0 0 0 0,-1 1 0 0 0,0 1 0 0 0,0 0 0 0 0,0 0 0 0 0,1 0 0 0 0,-1 0 0 0 0,1 1 0 0 0,0-1 0 0 0,0 0 0 0 0,0 0 0 0 0,1 0 0 0 0,0 1-1 0 0,0 0 1 0 0,2 10 4 0 0,0-1 0 0 0,4 7-4 0 0,-5-13 4 0 0,12 32 52 0 0,6 20-2 0 0,-17-49-49 0 0,-1-1-1 0 0,0 1 1 0 0,0 0-1 0 0,0 9-4 0 0,-2-17 3 0 0,0 1 0 0 0,0 0 0 0 0,-1 0 0 0 0,1 0 1 0 0,-1 0-1 0 0,1-1 0 0 0,-1 1 0 0 0,0 0 0 0 0,0 0 0 0 0,-1-1 1 0 0,0 4-4 0 0,1-5 1 0 0,0 0 0 0 0,-1 0 0 0 0,1 0 0 0 0,0 0 0 0 0,-1 0 0 0 0,1 0 0 0 0,-1 0 0 0 0,0-1 0 0 0,1 1 0 0 0,-1 0 0 0 0,0-1 0 0 0,0 0 0 0 0,0 0 0 0 0,0 1 0 0 0,0-1 0 0 0,0 0 0 0 0,0-1 0 0 0,0 1-1 0 0,-4 0 0 0 0,0 1 0 0 0,0-2 0 0 0,0 1 0 0 0,0-1 0 0 0,0 0 0 0 0,0-1 0 0 0,-11-1 0 0 0,-9-3 0 0 0,5 0 0 0 0,0-1 0 0 0,0-2 0 0 0,-14-7 0 0 0,-59-35 0 0 0,31 15 0 0 0,-11-4 7 0 0,-119-65 46 0 0,187 100-51 0 0,-153-86 110 0 0,128 75-89 0 0,0 2-1 0 0,-1 1 1 0 0,0 2-1 0 0,-9-1-22 0 0,37 11 0 0 0,-6-2 0 0 0,0 0 0 0 0,-5 1 0 0 0,13 0 0 0 0,-1 1 0 0 0,1 1 0 0 0,-1-1 0 0 0,1 0 0 0 0,-1 1 0 0 0,1-1 0 0 0,0 1 0 0 0,-1 0 0 0 0,1 0 0 0 0,0 0 0 0 0,-1 0 0 0 0,1 1 0 0 0,1-2 0 0 0,0 1 0 0 0,0 0 0 0 0,1 0 0 0 0,-1 0 0 0 0,0-1 0 0 0,1 1 0 0 0,-1 0 0 0 0,1 0 0 0 0,-1 0 0 0 0,1 0 0 0 0,-1 0 0 0 0,1 0 0 0 0,-1 1 0 0 0,1-1 0 0 0,0 0 0 0 0,0 0 0 0 0,-1 0 0 0 0,1 0 0 0 0,0 0 0 0 0,0 1 0 0 0,0-1 0 0 0,0 0 0 0 0,0 0 0 0 0,1 1 0 0 0,-1 3 0 0 0,1-1 0 0 0,-1 0 0 0 0,1 0 0 0 0,1 1 0 0 0,-1-1 0 0 0,0 0 0 0 0,5 9 14 0 0,-1-1 0 0 0,1 1-1 0 0,4 4-13 0 0,22 34 75 0 0,-15-25-47 0 0,10 18 122 0 0,11 22-150 0 0,-34-58 3 0 0,-1 0 1 0 0,1 0 0 0 0,1 9-4 0 0,-4-13 0 0 0,0 0 0 0 0,0 0 0 0 0,-1 0 0 0 0,1 0 0 0 0,-1 0 0 0 0,1 0-1 0 0,-1 0 1 0 0,0 0 0 0 0,-1 3 0 0 0,1-5 0 0 0,-1-1 0 0 0,1 1 0 0 0,0-1 0 0 0,-1 1 0 0 0,1-1 0 0 0,-1 1 0 0 0,0-1 0 0 0,1 0 0 0 0,-1 1 0 0 0,0-1 0 0 0,0 0 0 0 0,1 0 0 0 0,-1 1 0 0 0,0-1 0 0 0,0 0 0 0 0,0 0 0 0 0,0 0 0 0 0,-1 0 0 0 0,1 0 0 0 0,0-1 0 0 0,0 1 0 0 0,0 0 0 0 0,-1-1 0 0 0,1 1 0 0 0,0-1 0 0 0,-1 1 0 0 0,1-1 0 0 0,0 0 0 0 0,-5 1 0 0 0,1 0 0 0 0,0 0 0 0 0,-1-1 0 0 0,1 0 0 0 0,-1-1 0 0 0,-2 0 0 0 0,-9-1 3 0 0,0-2-1 0 0,0-1 1 0 0,0 0-1 0 0,0-2 1 0 0,-7-4-3 0 0,-26-15 53 0 0,-3-6-53 0 0,-19-9 52 0 0,-16-5-42 0 0,-72-22-10 0 0,122 55 0 0 0,31 11 0 0 0,0 1 0 0 0,0-1 0 0 0,0 2 0 0 0,-2-1 0 0 0,7 1 0 0 0,0 0 0 0 0,0 0 0 0 0,0 1 0 0 0,0-1 0 0 0,0 0 0 0 0,0 1 0 0 0,0 0 0 0 0,0-1 0 0 0,1 1 0 0 0,-1 0 0 0 0,0 0 0 0 0,0 0 0 0 0,1 1 0 0 0,0-2 0 0 0,0 1 0 0 0,0 0 0 0 0,0 0 0 0 0,0 0 0 0 0,0 0 0 0 0,1 1 0 0 0,-1-1 0 0 0,0 0 0 0 0,1 0 0 0 0,-1 0 0 0 0,1 1 0 0 0,-1-1 0 0 0,1 0 0 0 0,-1 1 0 0 0,1-1 0 0 0,0 0 0 0 0,-1 1 0 0 0,1-1 0 0 0,0 1 0 0 0,0 0 0 0 0,0 2 0 0 0,0 0 0 0 0,1 0 0 0 0,-1 0 0 0 0,1 0 0 0 0,0 0 0 0 0,0 0-1 0 0,1 3 1 0 0,2 5 12 0 0,5 11-12 0 0,-1-7 23 0 0,1 1 0 0 0,1-2 0 0 0,0 1 1 0 0,9 10-24 0 0,50 54 63 0 0,-56-65-48 0 0,60 69 59 0 0,11 24-74 0 0,-4 4 0 0 0,-45-60 0 0 0,3 13 0 0 0,-36-61 0 0 0,3 4 0 0 0,2 7 0 0 0,-6-13 0 0 0,0 1 0 0 0,0-1 0 0 0,-1 0 0 0 0,1 1 0 0 0,-1-1 0 0 0,1 1 0 0 0,-1-1 0 0 0,0 0 0 0 0,1 2 0 0 0,-1-4 0 0 0,0 1 0 0 0,0-1 0 0 0,0 0 0 0 0,0 1 0 0 0,0-1 0 0 0,0 1 0 0 0,0-1 0 0 0,0 1 0 0 0,-1-1 0 0 0,1 0 0 0 0,0 1 0 0 0,0-1 0 0 0,0 0 0 0 0,0 1 0 0 0,0-1 0 0 0,-1 1 0 0 0,1-1 0 0 0,0 0 0 0 0,0 1 0 0 0,-1-1 0 0 0,1 0 0 0 0,0 0 0 0 0,0 1 0 0 0,-1-1 0 0 0,1 0 0 0 0,0 0 0 0 0,-1 1 0 0 0,1-1 0 0 0,0 0 0 0 0,0 0 0 0 0,-1 0 0 0 0,1 0 0 0 0,-1 1 0 0 0,1-1 0 0 0,0 0 0 0 0,-1 0 0 0 0,1 0 0 0 0,0 0 0 0 0,-1 0 0 0 0,-1 0 0 0 0,0 0 0 0 0,0-1 0 0 0,1 1 0 0 0,-1-1 0 0 0,0 1 0 0 0,0-1 0 0 0,0 0 0 0 0,-15-6 5 0 0,0-1 0 0 0,-14-10-5 0 0,-32-25 23 0 0,10 6-2 0 0,8 8-10 0 0,-56-38-12 0 0,-17-22 15 0 0,-23-18 18 0 0,90 72-14 0 0,-45-22-18 0 0,82 50 0 0 0,-1 0 0 0 0,1 1 0 0 0,-12-2 0 0 0,26 8 0 0 0,-1-1 0 0 0,1 1 0 0 0,-1 0 0 0 0,1 0 0 0 0,-1 0 0 0 0,1 0 0 0 0,-1 0 0 0 0,1 0 0 0 0,0 0 0 0 0,-1 0 0 0 0,1 0 0 0 0,-1 0 0 0 0,1 0 0 0 0,-1 0 0 0 0,1 0 0 0 0,-1 0 0 0 0,1 0 0 0 0,-1 0 0 0 0,1 1 0 0 0,0 0 0 0 0,0-1 0 0 0,0 1 0 0 0,0-1 0 0 0,0 1 0 0 0,0-1 0 0 0,0 1 0 0 0,0-1 0 0 0,1 1 0 0 0,-1-1 0 0 0,0 1 0 0 0,0-1 0 0 0,0 1 0 0 0,1-1 0 0 0,-1 1 0 0 0,0-1 0 0 0,0 0 0 0 0,1 1 0 0 0,-1-1 0 0 0,0 1 0 0 0,1-1 0 0 0,-1 0 0 0 0,11 13 0 0 0,66 64 46 0 0,-9-10-17 0 0,4 15 69 0 0,10 21-98 0 0,-53-68 19 0 0,41 49-19 0 0,8 9 0 0 0,-78-93 0 0 0,6 7 0 0 0,-1 0 0 0 0,0 0 0 0 0,-1 0 0 0 0,1 1 0 0 0,-1 0 0 0 0,-3-6 0 0 0,-1-1 0 0 0,1 0 0 0 0,-1 1 0 0 0,1-1 0 0 0,-1 1 0 0 0,0-1 0 0 0,0 1 0 0 0,1-1 0 0 0,-1 1 0 0 0,0-1 0 0 0,0 1 0 0 0,0-1 0 0 0,0 2 0 0 0,0-2 0 0 0,-1 0 0 0 0,1 0 0 0 0,0 0 0 0 0,-1 0 0 0 0,1-1 0 0 0,0 1 0 0 0,-1 0 0 0 0,1 0 0 0 0,-1 0 0 0 0,1 0 0 0 0,-1-1 0 0 0,1 1 0 0 0,-1 0 0 0 0,0-1 0 0 0,1 1 0 0 0,-1 0 0 0 0,0-1 0 0 0,1 1 0 0 0,-1-1 0 0 0,0 1 0 0 0,0-1 0 0 0,-2 1 0 0 0,0 1 0 0 0,-1-1 0 0 0,0 0 0 0 0,1 0 0 0 0,-1-1 0 0 0,1 1 0 0 0,-1-1 0 0 0,0 0 0 0 0,-2-1 0 0 0,-6 0 0 0 0,-1 0 0 0 0,0-1 0 0 0,1-1 0 0 0,0-1 0 0 0,0 0 0 0 0,-2-2 0 0 0,-23-10 0 0 0,-10-9 0 0 0,-18-10 0 0 0,-12-1 0 0 0,24 14 0 0 0,-89-39 0 0 0,76 35 3 0 0,50 20-21 0 0,0 2-1 0 0,-1 0 0 0 0,0 1 19 0 0,14 2-2 0 0,0 1 0 0 0,-1 0 0 0 0,1 0 0 0 0,0 0 0 0 0,0 0 0 0 0,-4 1 2 0 0,6 0 1 0 0,0-1-1 0 0,0 1 0 0 0,0-1 0 0 0,-1 1 0 0 0,1-1 0 0 0,0 1 0 0 0,0 0 0 0 0,0-1 0 0 0,0 1 0 0 0,0 0 0 0 0,0 0 0 0 0,0 0 0 0 0,0 0 0 0 0,0 0 0 0 0,1 0 0 0 0,-1 1 0 0 0,0-1 0 0 0,0 1 0 0 0,0 1 0 0 0,0-1 0 0 0,0 1 0 0 0,1 0 0 0 0,-1 0 0 0 0,1-1 0 0 0,-1 1 0 0 0,1 0 0 0 0,0 0 0 0 0,0 0 0 0 0,0 0 0 0 0,0 0 0 0 0,0-1 0 0 0,1 1 0 0 0,-1 0 0 0 0,1 0 0 0 0,0 1 0 0 0,2 7 0 0 0,0-1 0 0 0,1 0 0 0 0,3 7 0 0 0,10 20 0 0 0,2-1 0 0 0,9 13 0 0 0,49 65 0 0 0,-16-36 0 0 0,12 6 0 0 0,-10-12 0 0 0,57 81 0 0 0,-88-107 0 0 0,-2 2 0 0 0,12 25 0 0 0,-35-58 0 0 0,7 17 0 0 0,-11-26 0 0 0,-1 0 0 0 0,-1 0 0 0 0,1 1 0 0 0,-1-1 0 0 0,0 1 0 0 0,1 5 0 0 0,-2-10 0 0 0,0 0 0 0 0,0 0 0 0 0,0-1 0 0 0,0 1 0 0 0,0 0 0 0 0,-1 0 0 0 0,1 0 0 0 0,0 0 0 0 0,-1 0 0 0 0,1 0 0 0 0,-1 0 0 0 0,0 1 0 0 0,0-2 0 0 0,1 0 0 0 0,-1 0 0 0 0,0 0 0 0 0,0 0 0 0 0,0 1 0 0 0,0-1 0 0 0,0-1 0 0 0,0 1 0 0 0,0 0 0 0 0,0 0 0 0 0,0 0 0 0 0,0-1 0 0 0,0 1 0 0 0,0 0 0 0 0,0-1 0 0 0,0 1 0 0 0,-1-1 0 0 0,-2 1 0 0 0,1 0 0 0 0,-1 0 0 0 0,0-1 0 0 0,1 0 0 0 0,-1 0 0 0 0,0 0 0 0 0,1 0 0 0 0,-1-1 0 0 0,-1 0 0 0 0,-7-2 0 0 0,0-1 0 0 0,-3-1 0 0 0,-66-31 0 0 0,39 16 0 0 0,15 8 0 0 0,-170-84 0 0 0,149 69 0 0 0,-18-9 0 0 0,-35-13 0 0 0,61 32 0 0 0,-1 3 0 0 0,0 2 0 0 0,-5 1 0 0 0,38 10 0 0 0,-1-1 0 0 0,-7 1 0 0 0,12 2 0 0 0,0-1 0 0 0,0 0 0 0 0,0 1 0 0 0,0 0 0 0 0,1 0 0 0 0,-1 0 0 0 0,0 1 0 0 0,2-1 0 0 0,1-1 0 0 0,0 1 0 0 0,-1 0 0 0 0,1-1 0 0 0,0 1 0 0 0,0 0 0 0 0,0 0 0 0 0,0 0 0 0 0,-1 0 0 0 0,1 1 0 0 0,1-1 0 0 0,-1-1 0 0 0,1 1 0 0 0,-1 0 0 0 0,1 0 0 0 0,-1 0 0 0 0,1 0 0 0 0,0 0 0 0 0,-1 0 0 0 0,1 0 0 0 0,0 0 0 0 0,0 0 0 0 0,0 0 0 0 0,0 0 0 0 0,-1 0 0 0 0,1 0 0 0 0,0 0 0 0 0,0 0 0 0 0,1 3 0 0 0,-1-1 0 0 0,1 1 0 0 0,-1-1 0 0 0,1 1 0 0 0,0-1 0 0 0,0 0 0 0 0,0 1 0 0 0,2 1 0 0 0,1 5 0 0 0,1-1 0 0 0,2 3 0 0 0,4 4 13 0 0,0-1 1 0 0,1 0-1 0 0,0 0 0 0 0,2 0-13 0 0,57 52 15 0 0,-30-29-8 0 0,88 94 39 0 0,-73-73-39 0 0,126 132 57 0 0,-175-184-64 0 0,44 49 0 0 0,-41-44 0 0 0,0 1 0 0 0,-1 0 0 0 0,6 10 0 0 0,-12-18 0 0 0,-1 0 0 0 0,2 4 0 0 0,-4-9 0 0 0,0 1 0 0 0,0 0 0 0 0,1-1 0 0 0,-1 1 0 0 0,0-1 0 0 0,0 1 0 0 0,0 0 0 0 0,1-1 0 0 0,-1 1 0 0 0,0 0 0 0 0,0-1 0 0 0,0 1 0 0 0,0-1 0 0 0,0 1 0 0 0,0 0 0 0 0,0-1 0 0 0,0 1 0 0 0,-1 0 0 0 0,1 0 0 0 0,-1-1 0 0 0,1 1 0 0 0,-1-1 0 0 0,1 1 0 0 0,-1-1 0 0 0,1 1 0 0 0,-1-1 0 0 0,1 0 0 0 0,-1 1 0 0 0,0-1 0 0 0,1 0 0 0 0,-1 1 0 0 0,1-1 0 0 0,-1 0 0 0 0,0 0 0 0 0,1 0 0 0 0,-1 0 0 0 0,0 0 0 0 0,0 0 0 0 0,-3 0 0 0 0,1 0 0 0 0,-1 0 0 0 0,-1 0 0 0 0,-4-2-6 0 0,1 0 0 0 0,0 0-1 0 0,0-1 1 0 0,-6-3 6 0 0,-31-19-47 0 0,44 24 46 0 0,-32-19-59 0 0,-14-14 60 0 0,-30-27-22 0 0,16 12 25 0 0,-101-67-68 0 0,73 55 66 0 0,23 10-1 0 0,10 8 0 0 0,40 30 0 0 0,9 8 0 0 0,13 10 0 0 0,-5-3 0 0 0,14 12 0 0 0,0 1 0 0 0,0-2 0 0 0,8 4 0 0 0,32 20 0 0 0,33 24 11 0 0,119 105 40 0 0,-166-131-49 0 0,65 50-2 0 0,17 13 0 0 0,104 113 0 0 0,-154-142 0 0 0,23 25 0 0 0,-6 6 0 0 0,-17-4 0 0 0,-56-71 0 0 0,-1 1 0 0 0,12 26 0 0 0,-25-46 0 0 0,0 1 0 0 0,-1-1 0 0 0,1 1 0 0 0,-1-1 0 0 0,0 1 0 0 0,0 0 0 0 0,-1 0 0 0 0,0 2 0 0 0,0-7 0 0 0,-1-1 0 0 0,0 1 0 0 0,0 0 0 0 0,0-1 0 0 0,0 1 0 0 0,0 0 0 0 0,-1 0 0 0 0,1-1 0 0 0,0 1 0 0 0,-1 0 0 0 0,1-1 0 0 0,-1 1 0 0 0,1-1 0 0 0,-1 1 0 0 0,0 0 0 0 0,0-1 0 0 0,0 0 0 0 0,1 0 0 0 0,-1 0 0 0 0,0 0 0 0 0,0 0 0 0 0,0-1 0 0 0,0 1 0 0 0,0 0 0 0 0,0-1 0 0 0,0 1 0 0 0,0-1 0 0 0,0 1 0 0 0,0-1 0 0 0,0 1 0 0 0,0-1 0 0 0,0 0 0 0 0,0 0 0 0 0,0 0 0 0 0,0 0 0 0 0,-2 0 0 0 0,-1 0-4 0 0,-1 0 1 0 0,1-1-1 0 0,-1 1 0 0 0,-3-2 4 0 0,-20-8-54 0 0,-21-10-217 0 0,-36-21 271 0 0,-45-37-118 0 0,12-6 56 0 0,35 24 17 0 0,-131-100 34 0 0,151 108 11 0 0,-125-97 0 0 0,166 134 32 0 0,1 2 0 0 0,-7-3-32 0 0,20 12 11 0 0,7 4 10 0 0,2 2 1 0 0,33 34 93 0 0,36 28-115 0 0,-39-35 47 0 0,120 102-31 0 0,-92-84-16 0 0,78 63 0 0 0,10 22 0 0 0,9 21 0 0 0,-106-100 0 0 0,20 28 0 0 0,-60-68 0 0 0,-1 1 0 0 0,2 3 0 0 0,-8-11 0 0 0,0 0 0 0 0,0-1 0 0 0,0 1 0 0 0,-1 0 0 0 0,0 1 0 0 0,0-1 0 0 0,0 2 0 0 0,-2-6 0 0 0,1-1 0 0 0,-1 1 0 0 0,0-1 0 0 0,0 1 0 0 0,0-1 0 0 0,0 1 0 0 0,0 0 0 0 0,0-1 0 0 0,0 1 0 0 0,0-1 0 0 0,0 1 0 0 0,-1 0 0 0 0,1-1 0 0 0,-1 1 0 0 0,1-1 0 0 0,-1 0 0 0 0,0 2 0 0 0,1-2 0 0 0,-1 1 0 0 0,0-1 0 0 0,-1 0 0 0 0,1 1 0 0 0,0-1 0 0 0,0 0 0 0 0,0 0 0 0 0,-1 0 0 0 0,1 0 0 0 0,-1 0 0 0 0,1 0 0 0 0,-1 0 0 0 0,1 0 0 0 0,-2 0 0 0 0,-4 1-4 0 0,0 0-1 0 0,0 0 1 0 0,0-1-1 0 0,0 0 1 0 0,0-1-1 0 0,-1 0 1 0 0,1 0-1 0 0,-4-1 5 0 0,-10-2-18 0 0,1-1 0 0 0,-9-4 18 0 0,-18-7-22 0 0,-17-10 22 0 0,-45-24-48 0 0,54 23 54 0 0,-222-106-59 0 0,206 100 41 0 0,-42-13 12 0 0,61 29 1 0 0,0 2-1 0 0,-35-3 0 0 0,65 14 0 0 0,0 2 0 0 0,-5 0 0 0 0,17 1 0 0 0,1 1 0 0 0,-1 0 0 0 0,0 1 0 0 0,1 0 0 0 0,-1 1 0 0 0,-1 1 0 0 0,8-3 0 0 0,0 0 0 0 0,-1 1 0 0 0,1 0 0 0 0,0 0 0 0 0,0 0 0 0 0,0 0 0 0 0,0 1 0 0 0,0-1 0 0 0,0 1 0 0 0,0 0 0 0 0,1 0 0 0 0,-1 0 0 0 0,1 1 0 0 0,0-1 0 0 0,0 1 0 0 0,0-1 0 0 0,0 1 0 0 0,1 0 0 0 0,-1 0 0 0 0,1 0 0 0 0,-1 0 0 0 0,1 0 0 0 0,0 1 0 0 0,-1 7 0 0 0,0 1 0 0 0,1-1 0 0 0,0 1 0 0 0,1 0 0 0 0,0-1 0 0 0,1 1 0 0 0,0 0 0 0 0,1 3 0 0 0,4 17 0 0 0,1 0 0 0 0,5 17 0 0 0,3 2 2 0 0,22 84 70 0 0,-33-119-39 0 0,-1 0 0 0 0,2 15-33 0 0,-4-26 4 0 0,-1 0 1 0 0,0 1-1 0 0,0-1 1 0 0,0 0-1 0 0,0 0 0 0 0,-1 0 1 0 0,0 0-1 0 0,0 0 1 0 0,0 0-1 0 0,-1 0-4 0 0,1-4-1 0 0,0 0 0 0 0,1 0 0 0 0,-1-1 0 0 0,0 1 0 0 0,0 0 0 0 0,0 0 0 0 0,-1-1 0 0 0,1 1 0 0 0,0-1 0 0 0,0 1 0 0 0,-1-1 0 0 0,1 1 0 0 0,-1-1 0 0 0,0 1 1 0 0,-1-1-7 0 0,1 1 1 0 0,-1-1-1 0 0,0 0 0 0 0,1 0 0 0 0,-1 0 1 0 0,0 0-1 0 0,0-1 0 0 0,-2 1 7 0 0,-4-1-60 0 0,0 0 0 0 0,0-1 0 0 0,1 0 0 0 0,-1 0 0 0 0,-5-3 60 0 0,-19-5-498 0 0,-4-5-28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47.7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0 223 4575 0 0,'0'0'208'0'0,"3"-2"-9"0"0,19-8 487 0 0,-1-1 0 0 0,5-4-686 0 0,18-10 1036 0 0,3-1-361 0 0,-20 10-345 0 0,0 2 0 0 0,29-10-330 0 0,-13 7 137 0 0,-17 6-16 0 0,10-1-121 0 0,14-3-440 0 0,44-7 440 0 0,-72 20-3080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48.0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0 173 6159 0 0,'0'0'282'0'0,"0"0"-8"0"0,0 0-144 0 0,0 0 43 0 0,0 0 34 0 0,0 0 7 0 0,0 0-2 0 0,2-1-16 0 0,43-11 1082 0 0,40-19-1278 0 0,130-46 565 0 0,-174 66-421 0 0,25-2-144 0 0,-19 4-1029 0 0,1-2 1029 0 0,-22 4-3174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48.51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328 4 3247 0 0,'0'0'150'0'0,"-2"0"-9"0"0,-12-2-122 0 0,11 2 43 0 0,-1-1 1 0 0,1 1-1 0 0,0-1 0 0 0,0 1 0 0 0,-1 0 1 0 0,1 0-1 0 0,-1 1-62 0 0,1-1 101 0 0,-4 1 204 0 0,0 0 0 0 0,-1 0 1 0 0,1 1-1 0 0,0 0 1 0 0,0 0-1 0 0,0 0 0 0 0,-4 3-305 0 0,-1 1 190 0 0,0 1 0 0 0,0 0-1 0 0,0 1 1 0 0,1 0-1 0 0,0 1 1 0 0,1 1 0 0 0,0-1-1 0 0,1 1 1 0 0,-1 1-1 0 0,1 2-189 0 0,-4 5 187 0 0,1 1 0 0 0,1 0-1 0 0,0 1 1 0 0,2 0 0 0 0,1 0-1 0 0,-2 7-186 0 0,2 2 179 0 0,2 0-1 0 0,0 1 0 0 0,2-1 0 0 0,1 1 0 0 0,2 28-178 0 0,1-34 44 0 0,2-1 1 0 0,0 0-1 0 0,2 0 0 0 0,1 0 0 0 0,0 0 0 0 0,2-1 0 0 0,8 21-44 0 0,-10-32 7 0 0,1 0 0 0 0,0 0-1 0 0,1-1 1 0 0,0 0 0 0 0,1 0-1 0 0,0-1 1 0 0,0 0 0 0 0,1 0-1 0 0,0-1 1 0 0,1 0 0 0 0,0 0-1 0 0,0-1 1 0 0,1-1 0 0 0,-1 0-1 0 0,1 0 1 0 0,1-1 0 0 0,8 3-7 0 0,-9-4 19 0 0,0-1 0 0 0,0 0 1 0 0,0-1-1 0 0,1 0 0 0 0,-1 0 0 0 0,1-2 1 0 0,-1 1-1 0 0,1-1 0 0 0,-1-1 1 0 0,1 0-1 0 0,-1-1 0 0 0,0 0 1 0 0,1-1-1 0 0,-1 0 0 0 0,0-1 0 0 0,0 0 1 0 0,-1 0-1 0 0,1-1 0 0 0,0-2-19 0 0,9-6 83 0 0,-1-1-1 0 0,0 0 0 0 0,-2-2 0 0 0,0 0 1 0 0,0-1-1 0 0,-2-1 0 0 0,6-7-82 0 0,42-69 274 0 0,-49 73-214 0 0,-1 0 6 0 0,-1-1 0 0 0,-1 0 0 0 0,-1 0 0 0 0,3-12-66 0 0,-7 16 78 0 0,-1-1 0 0 0,-1 1 0 0 0,0-1 0 0 0,-2 0 0 0 0,0 0 0 0 0,-1 0-78 0 0,-1 7 79 0 0,0 1 0 0 0,-1 0 0 0 0,0 0 0 0 0,-1 0 0 0 0,-1 0 0 0 0,0 0 0 0 0,0 0 0 0 0,-1 1 0 0 0,0-1 0 0 0,-1 1 0 0 0,0 0 0 0 0,-1 0 0 0 0,-4-5-79 0 0,2 4 81 0 0,0 1 0 0 0,-1 0 0 0 0,0 1 0 0 0,0 0 0 0 0,-1 0 0 0 0,-1 1 0 0 0,1 1 0 0 0,-1-1 0 0 0,0 2 0 0 0,-1 0 0 0 0,-6-3-81 0 0,7 4 15 0 0,-1 1-1 0 0,1 0 1 0 0,-1 1-1 0 0,0 0 0 0 0,-1 1 1 0 0,1 0-1 0 0,0 1 1 0 0,-1 0-1 0 0,1 1 1 0 0,0 1-1 0 0,-1-1 0 0 0,1 2 1 0 0,0 0-1 0 0,0 1 1 0 0,0 0-1 0 0,0 0 1 0 0,-6 4-15 0 0,13-5-113 0 0,0 0 1 0 0,0 1-1 0 0,1-1 1 0 0,-1 1-1 0 0,1 0 1 0 0,0 0-1 0 0,-2 2 113 0 0,4-3-619 0 0,0 0 1 0 0,1 0-1 0 0,-1 0 0 0 0,1 0 0 0 0,-1 0 1 0 0,1 1 618 0 0,-5 10-4402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10.29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831 1 2303 0 0,'-1'3'290'0'0,"-4"8"501"0"0,0 0 0 0 0,-1-1 0 0 0,0 1 0 0 0,-6 6-791 0 0,-10 17 822 0 0,-30 49 1273 0 0,-6 0-2095 0 0,53-74 101 0 0,-69 86 887 0 0,30-39-432 0 0,-117 149 1522 0 0,133-169-1713 0 0,2 0 400 0 0,-16 15-765 0 0,-11 9 1120 0 0,-8 16-1120 0 0,50-60 83 0 0,-1-2 68 0 0,2 1-1 0 0,-5 9-150 0 0,4-5 39 0 0,0-1 0 0 0,-9 12-39 0 0,6-10 65 0 0,10-12-46 0 0,-1 0 0 0 0,-1-1 0 0 0,1 0 0 0 0,-6 6-19 0 0,-4 1 46 0 0,14-12-37 0 0,-10 13 137 0 0,5-6-52 0 0,4-6 3 0 0,2-3-21 0 0,0 0-11 0 0,0 0 2 0 0,0 0 10 0 0,0 0 3 0 0,0 0 0 0 0,9 11 114 0 0,-5-7-76 0 0,14 4-8 0 0,0-1-1 0 0,1 0 0 0 0,0-2 1 0 0,0 0-1 0 0,7 0-109 0 0,5-2 61 0 0,-1-1 0 0 0,12-1-61 0 0,3 0 55 0 0,11 2-23 0 0,-18 0 20 0 0,18-2-52 0 0,-25-1 0 0 0,1 1 0 0 0,8 2 0 0 0,-13-1 40 0 0,11-1-40 0 0,14 1 24 0 0,4 2-22 0 0,95 10 50 0 0,-83-7-45 0 0,57 0-7 0 0,68-9 39 0 0,-161 2-15 0 0,102-10 31 0 0,-63 4-15 0 0,253-28 198 0 0,-219 21-199 0 0,-39 5-23 0 0,85-8 40 0 0,208 3-23 0 0,-6 0-2 0 0,-31-2-31 0 0,77-21 64 0 0,-130 14-65 0 0,-39 5 13 0 0,-74-1 46 0 0,66-6 1 0 0,205 3-59 0 0,-152 11 0 0 0,-256 9 0 0 0,347-9 0 0 0,-117 9 0 0 0,69-17 0 0 0,-10 13 0 0 0,-7-1 0 0 0,-219 1 0 0 0,30-2 0 0 0,21 4 0 0 0,-42 6 0 0 0,330-1 0 0 0,166-4 0 0 0,-315 1 0 0 0,64 3 0 0 0,-216 6 0 0 0,25 2 0 0 0,33-6 0 0 0,-79-7 0 0 0,139 0 0 0 0,91 15 54 0 0,-154-13-3 0 0,14-8-51 0 0,97-1 23 0 0,269-11-23 0 0,-172 9 0 0 0,89-11 0 0 0,-274 13-1 0 0,-99 7 13 0 0,58 0 44 0 0,66-5-59 0 0,-33-7 18 0 0,117-8 34 0 0,55 1-49 0 0,-226 11-1 0 0,67-6 56 0 0,-29 3 10 0 0,55-7-56 0 0,42-11 271 0 0,70 9-280 0 0,-175 13 47 0 0,-81 4-30 0 0,93-8 31 0 0,170-6 112 0 0,-296 21-128 0 0,124-5 48 0 0,181-16-80 0 0,-295 17 0 0 0,57-2 54 0 0,-95 5-37 0 0,266-2 91 0 0,0-12-31 0 0,-108-6 41 0 0,-114 14-59 0 0,57-4 68 0 0,120-9 204 0 0,-86 7-162 0 0,-75 6-98 0 0,-11 1-4 0 0,55-4 50 0 0,63-12 130 0 0,55-4 143 0 0,-40 10-115 0 0,-61 11-147 0 0,-116 3-75 0 0,-19 0-24 0 0,1 0 1 0 0,-1 1-1 0 0,1 0 1 0 0,0 1-30 0 0,19 1 21 0 0,-13 0 22 0 0,43 8 31 0 0,-45-8-74 0 0,0 0 0 0 0,-1 1 0 0 0,45 14-360 0 0,-51-15-425 0 0,1-1-1 0 0,-1-1 1 0 0,1 1-1 0 0,-1-1 1 0 0,1-1-1 0 0,-1 0 1 0 0,3 0 785 0 0,8-1-1934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48.8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5183 0 0,'0'0'234'0'0,"3"0"-10"0"0,6 0 105 0 0,0 0 0 0 0,0 0 0 0 0,0 1 0 0 0,0 1 0 0 0,0-1 1 0 0,0 2-1 0 0,7 1-329 0 0,2 2 509 0 0,-4-1 111 0 0,0 0 0 0 0,10 7-620 0 0,13 4 636 0 0,41 16 337 0 0,20 7-181 0 0,11 2 304 0 0,43 24-1096 0 0,-76-24 256 0 0,-58-31-1937 0 0,-16-8-372 0 0,0-1-2125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49.4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46 0 7831 0 0,'0'0'603'0'0,"-2"1"-396"0"0,-1 1-119 0 0,0 0 0 0 0,1 1 0 0 0,-1-1 0 0 0,0 0 1 0 0,1 1-1 0 0,-1-1 0 0 0,1 1 0 0 0,0 0 0 0 0,0 0 0 0 0,0 0 1 0 0,0 0-1 0 0,1 0 0 0 0,-1 0 0 0 0,1 1 0 0 0,-1 0-88 0 0,0 5 304 0 0,0 0 1 0 0,0-1-1 0 0,1 1 0 0 0,0 0 0 0 0,1 0 0 0 0,0 0 0 0 0,0 0 0 0 0,2 8-304 0 0,1-1 368 0 0,0 0 0 0 0,1 1 0 0 0,1-2 1 0 0,3 7-369 0 0,1 4 272 0 0,-6-14-134 0 0,2-1 1 0 0,-1 0 0 0 0,4 6-139 0 0,-5-11 17 0 0,0-1 0 0 0,0 1 0 0 0,1-1 0 0 0,0 0 0 0 0,0 0 0 0 0,0-1 0 0 0,0 1 0 0 0,1-1 0 0 0,0 0 0 0 0,0 0-17 0 0,-1-1 64 0 0,9 2-60 0 0,-11-5-46 0 0,0 0 0 0 0,0 0 0 0 0,0 0-1 0 0,0 0 1 0 0,0-1 0 0 0,0 1 0 0 0,-1 0 0 0 0,1-1-1 0 0,0 0 1 0 0,0 1 0 0 0,0-1 0 0 0,0 0-1 0 0,-1 0 1 0 0,1 0 0 0 0,0 0 0 0 0,-1 0 0 0 0,1 0-1 0 0,-1-1 1 0 0,1 1 0 0 0,-1 0 0 0 0,0-1-1 0 0,0 1 1 0 0,1-1 0 0 0,-1 0 0 0 0,0 1 0 0 0,0-1-1 0 0,-1 0 1 0 0,1 1 0 0 0,0-1 0 0 0,0-1 42 0 0,5-15-1170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49.86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71 91 7799 0 0,'0'0'356'0'0,"-2"0"-6"0"0,-22 7-208 0 0,23-6-136 0 0,-1-1 0 0 0,1 1 0 0 0,-1-1 0 0 0,1 1 0 0 0,0 0 0 0 0,-1 0 0 0 0,1 0 0 0 0,0 0-6 0 0,-2 2 71 0 0,1 0-1 0 0,1 0 0 0 0,-1 0 0 0 0,0 0 1 0 0,1 0-1 0 0,0 1 0 0 0,-1-1 0 0 0,1 1 1 0 0,1-1-1 0 0,-1 1 0 0 0,0 0-70 0 0,0 2 123 0 0,-5 26 209 0 0,2 1-1 0 0,1-1 0 0 0,2 1 0 0 0,0 0 0 0 0,3 1-331 0 0,-1-21 104 0 0,0-1 0 0 0,0 0 0 0 0,2 4-104 0 0,-2-13 80 0 0,-1-3 15 0 0,0 0 62 0 0,0 0 31 0 0,0 0 4 0 0,0 0 32 0 0,0 0 134 0 0,0 0 55 0 0,1-2 16 0 0,3-8-175 0 0,-1 0 1 0 0,0-1-1 0 0,-1 1 0 0 0,0-1 0 0 0,-1-1-254 0 0,5-56 555 0 0,-6 61-513 0 0,3-40 151 0 0,1-23 377 0 0,-3-30-570 0 0,-2 55 723 0 0,1 46-717 0 0,1 0 0 0 0,-1 0 0 0 0,0 0 1 0 0,0 0-1 0 0,1 0 0 0 0,-1 0 1 0 0,0 0-1 0 0,1 0 0 0 0,-1 0 1 0 0,1 0-1 0 0,0 1-6 0 0,2 3 1 0 0,33 76-1 0 0,-29-66 0 0 0,6 17-126 0 0,-11-26 104 0 0,0-1-568 0 0,1 1-3580 0 0,3 7-1082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51.1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1 127 10135 0 0,'0'0'896'0'0,"0"0"-712"0"0,18-2-184 0 0,2 0 0 0 0,4-2 0 0 0,7-1-160 0 0,6-1 32 0 0,5-1 8 0 0,2 0 120 0 0,4-4 0 0 0,5-2 0 0 0,4 0-72 0 0,-4-2 72 0 0,-2 3 0 0 0,-3 1 0 0 0,-8 1-2888 0 0,-5 1-544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51.5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1 209 11519 0 0,'0'0'887'0'0,"3"-1"-583"0"0,46-15-425 0 0,21-11 121 0 0,-7 3-72 0 0,239-93-224 0 0,-287 111-279 0 0,1 1 0 0 0,10-2 575 0 0,1 1-4000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51.90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182 113 8463 0 0,'-9'10'130'0'0,"1"1"-1"0"0,0 0 1 0 0,1 0-1 0 0,0 0 1 0 0,1 1 0 0 0,0 0-1 0 0,0 1-129 0 0,-12 23 24 0 0,-4 8 111 0 0,2 1 0 0 0,-3 12-135 0 0,13-28 220 0 0,2 1 0 0 0,0-1 0 0 0,2 1-1 0 0,1 8-219 0 0,2-7 161 0 0,2 0 0 0 0,1 0 0 0 0,2 0 0 0 0,0 0 0 0 0,3 0 0 0 0,6 24-161 0 0,-8-42 9 0 0,1 0 0 0 0,0 0 0 0 0,1 0 1 0 0,0-1-1 0 0,1 0 0 0 0,1 0 0 0 0,0 0 0 0 0,0-1 1 0 0,1 0-1 0 0,0-1 0 0 0,10 10-9 0 0,-15-17 5 0 0,1 0 1 0 0,-1-1-1 0 0,1 1 1 0 0,-1-1-1 0 0,1 0 1 0 0,0 0-1 0 0,0 0 1 0 0,0 0-1 0 0,0-1 1 0 0,0 0-1 0 0,0 1 1 0 0,3-1-6 0 0,-1 0 14 0 0,1 0 0 0 0,-1-1 1 0 0,1 0-1 0 0,-1 0 0 0 0,1-1 1 0 0,-1 0-1 0 0,7-1-14 0 0,7-4 88 0 0,-1-1 1 0 0,1 0-1 0 0,-2-1 1 0 0,15-9-89 0 0,1-2 212 0 0,0-2 0 0 0,-1-1-1 0 0,-2-2 1 0 0,0-1 0 0 0,-2-1 0 0 0,22-26-212 0 0,-49 51 9 0 0,60-67 409 0 0,-48 51-265 0 0,0-2 1 0 0,-1 1 0 0 0,-1-2-154 0 0,6-12 357 0 0,-1-1 1 0 0,-1 0-1 0 0,8-30-357 0 0,-19 48 101 0 0,-1 1-1 0 0,-1-1 1 0 0,0 0-1 0 0,-1 0 1 0 0,0 0-1 0 0,-1 0 1 0 0,-1 0-1 0 0,-1 0 0 0 0,0 0 1 0 0,-2-12-101 0 0,-1 13 52 0 0,1 0 0 0 0,-2 1 0 0 0,0-1 1 0 0,0 1-1 0 0,-1 0 0 0 0,-1 0 0 0 0,0 1 0 0 0,-1-1 0 0 0,0 2 1 0 0,-8-9-53 0 0,8 11 34 0 0,0 1 0 0 0,-1-1 0 0 0,0 2 1 0 0,0-1-1 0 0,-1 1 0 0 0,0 1 0 0 0,0 0 0 0 0,0 0 1 0 0,-1 1-1 0 0,0 0 0 0 0,0 1 0 0 0,-1 0 1 0 0,-2 0-35 0 0,5 2-40 0 0,-1 0 0 0 0,1 1 0 0 0,-9-1 40 0 0,14 2-170 0 0,0 0 1 0 0,0 1 0 0 0,-1-1-1 0 0,1 1 1 0 0,0 0 0 0 0,0 0-1 0 0,0 0 1 0 0,0 0 0 0 0,-4 3 169 0 0,-11 7-1792 0 0,-1 3-3362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52.2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8751 0 0,'1'3'674'0'0,"2"8"-558"0"0,1 0 1 0 0,0 0-1 0 0,1 0 0 0 0,0 0 1 0 0,0-1-1 0 0,1 0 1 0 0,1 0-1 0 0,4 5-116 0 0,2 2 333 0 0,1-2 0 0 0,0 0 0 0 0,1 0-1 0 0,11 7-332 0 0,-8-8 458 0 0,2-1 0 0 0,19 10-458 0 0,45 19 608 0 0,-26-13-220 0 0,-43-22-327 0 0,43 22 288 0 0,18 5-349 0 0,-4-6 341 0 0,67 14-341 0 0,-131-39-344 0 0,16 2 725 0 0,-6-5-4578 0 0,-5-2-186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52.5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8751 0 0,'0'0'674'0'0,"0"3"-438"0"0,0 8 133 0 0,0 0-1 0 0,1 0 1 0 0,0 0 0 0 0,1 0 0 0 0,1 0 0 0 0,0 0 0 0 0,0 1-369 0 0,9 37 1782 0 0,-10-36-1581 0 0,5 27 487 0 0,10 33-688 0 0,-2-22 254 0 0,11 35 103 0 0,-16-61-334 0 0,1 0 0 0 0,10 15-23 0 0,-14-32 76 0 0,-7-8-196 0 0,1 0 0 0 0,-1 0 0 0 0,0 1 0 0 0,0-1 0 0 0,1 0 0 0 0,-1 0 0 0 0,0 0 0 0 0,0 1 1 0 0,0-1-1 0 0,1 0 0 0 0,-1 0 0 0 0,0 1 0 0 0,0-1 0 0 0,0 0 0 0 0,0 1 0 0 0,0-1 0 0 0,0 0 0 0 0,1 0 1 0 0,-1 1-1 0 0,0-1 120 0 0,0 0-4826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53.22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219 0 4143 0 0,'0'0'191'0'0,"-3"1"-11"0"0,0 0-117 0 0,-1 1 1 0 0,1-1-1 0 0,0 1 1 0 0,-1 0-1 0 0,1 0 0 0 0,0 0 1 0 0,0 0-1 0 0,0 0 0 0 0,1 1 1 0 0,-1-1-1 0 0,0 1 1 0 0,1 0-1 0 0,0 0 0 0 0,0 0 1 0 0,-1 0-1 0 0,2 0 0 0 0,-1 0 1 0 0,0 1-1 0 0,1 0-63 0 0,-43 89 4533 0 0,1-3-1602 0 0,-2 19-2931 0 0,36-80 1020 0 0,8-27-744 0 0,1-2-20 0 0,0 0-7 0 0,0 0-14 0 0,0 0-55 0 0,0 0-20 0 0,3-2-7 0 0,3-8-33 0 0,0 0 1 0 0,0 0-1 0 0,-1-1 0 0 0,0 1 0 0 0,0-1 1 0 0,0-4-121 0 0,5-18 453 0 0,3-21-453 0 0,-8 28 188 0 0,1-13-188 0 0,-5 28 84 0 0,-1 0-1 0 0,0 0 1 0 0,0 0 0 0 0,-2-9-84 0 0,2 18 126 0 0,0 2 2 0 0,0 0-8 0 0,0 0-33 0 0,0 0-14 0 0,-2 2-1 0 0,-4 4-61 0 0,1 1 1 0 0,-1 0-1 0 0,2 0 0 0 0,-1 0 0 0 0,0 1 0 0 0,1-1 1 0 0,-2 8-12 0 0,-4 12-12 0 0,-5 20 12 0 0,2-5 5 0 0,4-6-5 0 0,4-23 18 0 0,4-11 66 0 0,1-2 5 0 0,0 0-8 0 0,1-3 2 0 0,21-62 522 0 0,12-66-605 0 0,-29 100 11 0 0,-4 28 46 0 0,-1 3 27 0 0,0 0 4 0 0,0 0 0 0 0,0 0-4 0 0,0 0-10 0 0,-1 3 11 0 0,-1 8-48 0 0,0 1 0 0 0,-3 4-37 0 0,1-3-2 0 0,1 1-1 0 0,0 0 3 0 0,-6 38 0 0 0,8-38 11 0 0,1-10 42 0 0,0-4 14 0 0,2-3-53 0 0,-1 1 1 0 0,0 0-1 0 0,0 0 0 0 0,0-1 1 0 0,0 1-1 0 0,-1 0 1 0 0,1-1-1 0 0,-1 1 0 0 0,1-1 1 0 0,-1-1-15 0 0,0-12 31 0 0,0 9-11 0 0,0 1 0 0 0,0-1 0 0 0,1 1 0 0 0,-1 0 0 0 0,1-1-20 0 0,1-4-6 0 0,-2 9-71 0 0,0 2-4 0 0,0 0-93 0 0,0 0-419 0 0,0 0-188 0 0,2-1-697 0 0,7-2-2790 0 0,-7 2-1192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32.7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244 151 919 0 0,'-2'-1'67'0'0,"-7"-7"284"0"0,4 5-133 0 0,-1 0 1208 0 0,-2-2-286 0 0,-1 0 1 0 0,0 1 0 0 0,0 0-1 0 0,-7-2-1140 0 0,13 5 77 0 0,-1 1 0 0 0,1-1 0 0 0,-1 1-1 0 0,1 0 1 0 0,0 0 0 0 0,-1 1-1 0 0,1-1 1 0 0,-1 1 0 0 0,1-1 0 0 0,-3 2-77 0 0,-4 0 160 0 0,6-1-3 0 0,0 0-1 0 0,1 0 0 0 0,-1 0 0 0 0,0 1 0 0 0,0-1 0 0 0,1 1 1 0 0,-1 0-1 0 0,-1 1-156 0 0,3-2 342 0 0,1 0-2 0 0,-7 4-17 0 0,6-3-10 0 0,2-2-1 0 0,0 0-14 0 0,0 0-258 0 0,-1 0-1 0 0,0 1 1 0 0,1-1 0 0 0,-1 1 0 0 0,0-1 0 0 0,1 1 0 0 0,-1-1 0 0 0,0 1 0 0 0,1-1-1 0 0,-1 1 1 0 0,1 0-40 0 0,-2 0 200 0 0,2-1 4 0 0,0 0 18 0 0,0 0 8 0 0,0 0 2 0 0,0 0 3 0 0,0 0 10 0 0,1-3-179 0 0,-1 0-1 0 0,0-1 0 0 0,1 1 0 0 0,0 0 1 0 0,0 0-1 0 0,0 0 0 0 0,0 0 1 0 0,0 0-1 0 0,1 0 0 0 0,0 0 0 0 0,-1 1 1 0 0,1-1-1 0 0,0 1 0 0 0,0-1 1 0 0,0 1-1 0 0,0-1 0 0 0,2 0-65 0 0,6-6 141 0 0,0 1 0 0 0,1 0 0 0 0,8-3-141 0 0,-14 7 67 0 0,10-4 46 0 0,0 0 1 0 0,1 1-1 0 0,-1 0 0 0 0,1 1 0 0 0,1 1 0 0 0,-1 1 0 0 0,2 0-113 0 0,-9 2 32 0 0,0 1 0 0 0,0 0 0 0 0,-1 1-1 0 0,1 0 1 0 0,0 0 0 0 0,8 2-32 0 0,-11-2 20 0 0,0 1 0 0 0,0 1 0 0 0,0-1 0 0 0,-1 1 1 0 0,1 0-1 0 0,-1 0 0 0 0,1 1 0 0 0,-1-1 0 0 0,0 1 0 0 0,4 3-20 0 0,-6-3 21 0 0,0-1 1 0 0,-1 1-1 0 0,1 0 0 0 0,-1 0 0 0 0,0 1 1 0 0,0-1-1 0 0,0 0 0 0 0,0 1 0 0 0,0-1 1 0 0,-1 1-1 0 0,0-1 0 0 0,1 1 0 0 0,-1 0 1 0 0,-1-1-1 0 0,1 1 0 0 0,0 0 0 0 0,-1 0-21 0 0,1 9 92 0 0,-1-1 0 0 0,0 1-1 0 0,-1-1 1 0 0,-1 9-92 0 0,0-7 115 0 0,-1 1 1 0 0,-1-1-1 0 0,0 0 0 0 0,-3 4-115 0 0,-24 53 445 0 0,18-43-279 0 0,-21 44 784 0 0,-31 43-950 0 0,50-86 243 0 0,-8 20-243 0 0,1-3 74 0 0,9-16-28 0 0,-6 19 87 0 0,15-40-109 0 0,3-7 40 0 0,1-2 8 0 0,-4 15 237 0 0,7-14-236 0 0,1 0-56 0 0,0 0 1 0 0,0-1-1 0 0,0 1 0 0 0,0-1 0 0 0,0 1 1 0 0,0-1-1 0 0,0 0 0 0 0,0-1 0 0 0,0 1 1 0 0,1-1-1 0 0,-1 0-17 0 0,14-3 131 0 0,16-6-131 0 0,-24 7 1 0 0,60-21 98 0 0,12-3-68 0 0,39-10 33 0 0,-78 22-22 0 0,4-2-42 0 0,41-15 86 0 0,-70 27 10 0 0,0-1 0 0 0,8-5-96 0 0,-11 4 67 0 0,10-2 290 0 0,11-2-357 0 0,-30 10 104 0 0,7 0-17 0 0,4-1-70 0 0,-5 0-5 0 0,-10 2 47 0 0,-2 0 6 0 0,0 0-1 0 0,0 0 2 0 0,-1 2-8 0 0,-1 1-51 0 0,0 0 0 0 0,0-1 0 0 0,0 1 0 0 0,0-1 0 0 0,-1 0 0 0 0,1 1 0 0 0,-1-1 0 0 0,0 0 0 0 0,0 0-7 0 0,-7 4 37 0 0,1-1 1 0 0,-5 2-38 0 0,-23 11 11 0 0,0 2-11 0 0,-10 5-1 0 0,-15 9 34 0 0,1-1-2 0 0,22-15-31 0 0,0-2 0 0 0,-24 5 0 0 0,37-11 0 0 0,19-7 0 0 0,0 0 0 0 0,0-1 0 0 0,-1 1 0 0 0,-3-1 0 0 0,-51 8 0 0 0,53-9 0 0 0,-1 0 0 0 0,1 0 0 0 0,0-1 0 0 0,-3-1 0 0 0,2 1 0 0 0,-1 0 0 0 0,1 1 0 0 0,-4 0 0 0 0,-7 2-32 0 0,-1-1 0 0 0,0 0 0 0 0,-10-2 32 0 0,32 0-1 0 0,0 0 0 0 0,0 0 0 0 0,0 0 0 0 0,0 0 0 0 0,0 0 0 0 0,0 0-1 0 0,0 0 1 0 0,0 0 0 0 0,0 0 0 0 0,0 0 0 0 0,0 0 0 0 0,0 0 0 0 0,0 0 0 0 0,-1 0 0 0 0,1 0-1 0 0,0 0 1 0 0,0 0 0 0 0,0 0 0 0 0,0 0 0 0 0,0 0 0 0 0,0 0 0 0 0,0 0 0 0 0,0 0 0 0 0,0 0 0 0 0,0 0-1 0 0,0 0 1 0 0,0 0 0 0 0,0 0 0 0 0,0 0 0 0 0,0 0 0 0 0,0 0 0 0 0,0 0 0 0 0,0 0 0 0 0,0 0-1 0 0,0 0 1 0 0,0 0 0 0 0,0-1 0 0 0,0 1 0 0 0,-1 0 0 0 0,1 0 0 0 0,0 0 0 0 0,0 0 0 0 0,0 0 0 0 0,0 0-1 0 0,0 0 1 0 0,0 0 0 0 0,0 0 0 0 0,0 0 0 0 0,0 0 0 0 0,0 0 0 0 0,0 0 0 0 0,0 0 0 0 0,0 0-1 0 0,0 0 1 0 0,0 0 0 0 0,1-1 0 0 0,-1 1 0 0 0,0 0 0 0 0,0 0 0 0 0,0 0 0 0 0,0 0 0 0 0,0 0 0 0 0,0 0-1 0 0,0 0 1 0 0,0 0 0 0 0,0 0 0 0 0,0 0 0 0 0,0 0 0 0 0,0 0 0 0 0,0 0 1 0 0,4-10-69 0 0,-2 8 61 0 0,0 0 1 0 0,0-1-1 0 0,0 2 1 0 0,0-1-1 0 0,0 0 1 0 0,2-1 7 0 0,5-4-29 0 0,10-8 7 0 0,1 1-1 0 0,0 1 1 0 0,12-6 22 0 0,27-16-9 0 0,-31 16 9 0 0,-1-2 0 0 0,0 0 0 0 0,-2-2 0 0 0,0 0 0 0 0,11-17 0 0 0,-23 23 0 0 0,-1-1 0 0 0,3-7 0 0 0,0-1 0 0 0,-8 15 5 0 0,0-1 0 0 0,-1-1 0 0 0,0 1 0 0 0,-1-1 0 0 0,-1 0 0 0 0,0 0 0 0 0,-1 0 0 0 0,0 0 0 0 0,-1-1 0 0 0,-1 0 0 0 0,0 1 0 0 0,0-9-5 0 0,-2 17 3 0 0,1 0 1 0 0,-1 0-1 0 0,0 0 0 0 0,-1 0 1 0 0,1 0-1 0 0,-1 0 0 0 0,0 0 1 0 0,0 1-1 0 0,0-1 0 0 0,-1 0 1 0 0,0 1-1 0 0,0 0 0 0 0,0 0 0 0 0,0 0 1 0 0,-1 0-1 0 0,1 0 0 0 0,-1 1 1 0 0,0-1-1 0 0,0 1 0 0 0,0 0 1 0 0,-1 0-1 0 0,1 1 0 0 0,-1-1-3 0 0,-13-7 8 0 0,10 5 1 0 0,-1 0 0 0 0,0 1 1 0 0,0 0-1 0 0,0 0 1 0 0,-1 1-1 0 0,-6-2-9 0 0,2 2 0 0 0,6 1 0 0 0,0 1 0 0 0,-1 0 0 0 0,1 0 0 0 0,-8 0 0 0 0,-48 6 0 0 0,-43 10 0 0 0,61-8 0 0 0,19-1-31 0 0,0 1 0 0 0,1 1 0 0 0,0 1 0 0 0,-9 5 31 0 0,16-5-8 0 0,1 0-72 0 0,16-8 19 0 0,2-1-22 0 0,0 0-10 0 0,0 0 16 0 0,0 0-14 0 0,2-2 31 0 0,10-10 21 0 0,-6 8 18 0 0,-1-1 1 0 0,0 0-1 0 0,0-1 0 0 0,0 1 1 0 0,-1-1-1 0 0,1-1 21 0 0,-2 3-9 0 0,-1-1 0 0 0,1 1 1 0 0,-1 0-1 0 0,1 1 0 0 0,0-1 0 0 0,1 0 0 0 0,-1 1 0 0 0,1 0 0 0 0,3-3 9 0 0,5-3-9 0 0,0 1 0 0 0,0 0 0 0 0,0 0 0 0 0,1 2-1 0 0,0-1 1 0 0,1 2 0 0 0,1-1 9 0 0,7 0-22 0 0,1 1-1 0 0,7-1 23 0 0,-18 4-4 0 0,-1 1 1 0 0,0 1-1 0 0,1 0 0 0 0,-1 0 0 0 0,10 2 4 0 0,-17-1-2 0 0,0 0-1 0 0,1 0 0 0 0,-1 0 1 0 0,0 0-1 0 0,0 0 1 0 0,0 1-1 0 0,0 0 1 0 0,0 0-1 0 0,0 0 1 0 0,0 0-1 0 0,-1 1 0 0 0,1 0 1 0 0,-1-1-1 0 0,0 1 1 0 0,0 0-1 0 0,0 1 1 0 0,0-1-1 0 0,0 0 1 0 0,-1 1-1 0 0,1 0 0 0 0,-1-1 1 0 0,0 1-1 0 0,0 0 1 0 0,-1 0-1 0 0,1 1 3 0 0,2 10 0 0 0,0 0 0 0 0,-1 0 0 0 0,-1 0 0 0 0,0 0 0 0 0,-1 1 0 0 0,-1-1 0 0 0,0 0 0 0 0,-1 1 0 0 0,-3 12 0 0 0,2-4 0 0 0,1-11 0 0 0,-1 0 0 0 0,0 0 0 0 0,-1-1 0 0 0,0 2 0 0 0,-7 12 0 0 0,-1 0-1 0 0,-1-1 0 0 0,-1 0 1 0 0,-3 2 0 0 0,-63 91 28 0 0,51-79 10 0 0,22-29-38 0 0,0 0 0 0 0,1 0 0 0 0,-4 11 0 0 0,8-20 0 0 0,1 0 0 0 0,-1 0 0 0 0,1 0 0 0 0,0 0 0 0 0,-1 1 0 0 0,1-1 0 0 0,0 0 0 0 0,0 0 0 0 0,0 0 0 0 0,0 0 0 0 0,0 0 0 0 0,0 0 0 0 0,0 0 0 0 0,0-1 0 0 0,0 1 0 0 0,1 0 0 0 0,-1-1 0 0 0,0 1 0 0 0,1-1 0 0 0,-1 1 0 0 0,1-1 0 0 0,-1 0 0 0 0,0 1 0 0 0,1-1 0 0 0,-1 1 0 0 0,1-1 0 0 0,-1 0 0 0 0,1 1 0 0 0,-1-1 0 0 0,1 0 0 0 0,-1 1 0 0 0,1-1 0 0 0,-1 0 0 0 0,1 0 0 0 0,2 1 0 0 0,0 0 0 0 0,0-1 0 0 0,1 1 0 0 0,-1-1 0 0 0,0 0 0 0 0,0 0-1 0 0,0 0 1 0 0,1 0 0 0 0,27-4 26 0 0,-18 2 9 0 0,93-12 41 0 0,20-4-76 0 0,-75 10 0 0 0,4-3-1 0 0,-31 6 13 0 0,17-2-12 0 0,-9 1 64 0 0,-17 5-21 0 0,0 1-22 0 0,-1 2 22 0 0,-9 1-23 0 0,-4-3-140 0 0,0 1-1 0 0,-1-1 0 0 0,1 0 0 0 0,0 1 0 0 0,-1-1 0 0 0,1 0 0 0 0,0 1 1 0 0,0-1-1 0 0,-1 0 0 0 0,1 0 0 0 0,0 0 0 0 0,0 0 121 0 0,-1 0-1600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3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25 60 7023 0 0,'0'0'323'0'0,"0"0"-8"0"0,-2 1-205 0 0,-16 8-73 0 0,16-7 13 0 0,0 0 334 0 0,2-2 121 0 0,0 0 27 0 0,0 0-16 0 0,0 0-85 0 0,0 0-42 0 0,0 0-5 0 0,0 0-1 0 0,0 0-7 0 0,0 0-7 0 0,0 0-1 0 0,0 0-13 0 0,4-1-58 0 0,86-17 634 0 0,-2 0 181 0 0,21 2-1112 0 0,-49 9 231 0 0,-12 1-49 0 0,17 1-182 0 0,-40 4-2 0 0,37-1 70 0 0,-53 3-82 0 0,0 0 1 0 0,0 0-1 0 0,0 0 0 0 0,0 1 1 0 0,4 2 13 0 0,-12-4-32 0 0,0 0 1 0 0,0 1 0 0 0,0-1 0 0 0,-1 0-1 0 0,1 1 1 0 0,0-1 0 0 0,0 1 0 0 0,0-1-1 0 0,0 1 1 0 0,0-1 0 0 0,-1 1 0 0 0,1 0-1 0 0,0-1 1 0 0,0 1 31 0 0,1 1-454 0 0,-2-1 274 0 0,0-1 1 0 0,0 0 0 0 0,1 0-1 0 0,-1 0 1 0 0,0 0 0 0 0,0 1-1 0 0,0-1 1 0 0,1 0 0 0 0,-1 0-1 0 0,0 0 1 0 0,0 1 0 0 0,0-1-1 0 0,0 0 1 0 0,1 0 0 0 0,-1 1-1 0 0,0-1 1 0 0,0 0 0 0 0,0 0-1 0 0,0 1 1 0 0,0-1 179 0 0,5 15-4787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12.25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21 5039 0 0,'0'0'231'0'0,"3"1"-18"0"0,2 0-113 0 0,1 0-1 0 0,-1 0 0 0 0,6-1-99 0 0,18 3 628 0 0,-17-1-369 0 0,-2 1-16 0 0,0-2 1 0 0,0 1-1 0 0,0-1 1 0 0,7-1-244 0 0,-16 0 13 0 0,126-2 1059 0 0,10 1-240 0 0,-47 0-392 0 0,75 0 1095 0 0,85-16-1535 0 0,-130 7 565 0 0,28 5-565 0 0,122 7 220 0 0,-64 1-118 0 0,199 7 36 0 0,-313-5-111 0 0,213 8 72 0 0,-146-14-81 0 0,44 2 86 0 0,55 2 34 0 0,-151-4-132 0 0,105-4 125 0 0,-11 0 16 0 0,-109 7-1 0 0,18 4-146 0 0,61 4 52 0 0,3-8-52 0 0,-44-1 12 0 0,17 6 67 0 0,18 8-79 0 0,-119-9 55 0 0,-6-1 131 0 0,38 0-186 0 0,-24-5 138 0 0,105-2 407 0 0,-93-2-392 0 0,-56 4-141 0 0,-2-2-1 0 0,-5 2 32 0 0,2 0-33 0 0,-4 2-7 0 0,-4 4-6 0 0,2-6 3 0 0,-1 4 3 0 0,-1 0-1 0 0,0 0 0 0 0,0-1 1 0 0,-1 1-1 0 0,1-1 0 0 0,-1 0 1 0 0,0 0-1 0 0,0 1-2 0 0,-9 3 16 0 0,1 1 0 0 0,-2-1-16 0 0,-18 10 13 0 0,-39 30-13 0 0,-50 44 0 0 0,15 5-56 0 0,78-70 48 0 0,-11 13-35 0 0,-29 39 43 0 0,7-7-21 0 0,-19 21 32 0 0,-106 163 148 0 0,6 19 115 0 0,141-214-224 0 0,-65 91 200 0 0,-77 82-250 0 0,100-130 224 0 0,-49 84-224 0 0,-54 118 464 0 0,127-207-154 0 0,-10 18 276 0 0,40-67-110 0 0,-3-1 0 0 0,-11 12-476 0 0,20-31 174 0 0,-129 185 442 0 0,112-155-594 0 0,-84 135 101 0 0,11 8 36 0 0,31-54-39 0 0,-28 53-23 0 0,-15 24 456 0 0,61-127-309 0 0,-55 92 108 0 0,92-145-327 0 0,-73 129 90 0 0,41-68-75 0 0,21-36-5 0 0,-33 62 102 0 0,-6 12 133 0 0,13-27-32 0 0,-33 57 56 0 0,75-141-263 0 0,-14 23 162 0 0,-25 30-193 0 0,-46 62 185 0 0,81-112-120 0 0,6-8 74 0 0,-2 7-139 0 0,8-11 48 0 0,-2-1 1 0 0,-5 5-49 0 0,-87 118 193 0 0,25-35-118 0 0,56-79-65 0 0,13-16 52 0 0,-8 12-62 0 0,-19 32 77 0 0,9-16 65 0 0,-14 30-142 0 0,41-67 9 0 0,-28 52 81 0 0,-2-2 0 0 0,-11 13-90 0 0,11-21 138 0 0,2 3-138 0 0,-9 14 70 0 0,-11 20 37 0 0,3-4-14 0 0,3-22-10 0 0,25-28-35 0 0,-8 10 113 0 0,-11 27-161 0 0,-29 52 258 0 0,20-41-69 0 0,45-74-184 0 0,-8 15 135 0 0,-2 0 0 0 0,-10 12-140 0 0,17-25 56 0 0,1 1 0 0 0,-1 0 0 0 0,0 4-56 0 0,1-3 70 0 0,-1 0 1 0 0,-5 8-71 0 0,-2-2 27 0 0,2-1 53 0 0,6-7-29 0 0,-7 14 58 0 0,8-12-42 0 0,-2 2 23 0 0,4-10-23 0 0,2-2 13 0 0,2-2-13 0 0,5-14-661 0 0,0 1 0 0 0,-1-1 0 0 0,-1 0 0 0 0,0 0 0 0 0,-2-1 0 0 0,1-2 594 0 0,2-16-7935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38.25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1 163 6335 0 0,'0'0'290'0'0,"0"0"-9"0"0,0 0-118 0 0,0 0 178 0 0,0 0 99 0 0,0 0 21 0 0,0 0-6 0 0,0 0-40 0 0,0 0-21 0 0,0 0-2 0 0,0 0-28 0 0,0 0-118 0 0,0 0-57 0 0,1 2-12 0 0,8 12 143 0 0,1-1 0 0 0,1-1 0 0 0,2 3-320 0 0,-2-2 152 0 0,-1 1-1 0 0,0 1 1 0 0,3 7-152 0 0,-9-13 61 0 0,1 0 0 0 0,-1 1 0 0 0,0 2-61 0 0,10 22 137 0 0,2-4-24 0 0,-5-12-25 0 0,-2 0 0 0 0,3 8-88 0 0,-10-20-1 0 0,1 0 0 0 0,0 0-1 0 0,3 4 2 0 0,13 25 79 0 0,-17-32-36 0 0,3 3-22 0 0,-3-4 32 0 0,-2-2 11 0 0,0 0 0 0 0,0 0 0 0 0,0-2-30 0 0,0 0 0 0 0,0 0 0 0 0,1 1-1 0 0,-1-1 1 0 0,1 0 0 0 0,-1 1 0 0 0,1-1-34 0 0,3-9 115 0 0,-2-5 66 0 0,-1 1 0 0 0,0-1 0 0 0,-2-9-181 0 0,1-14 168 0 0,2 2-139 0 0,2 0-1 0 0,2 0 1 0 0,4-12-29 0 0,-4 22 15 0 0,2 1-1 0 0,1 0 1 0 0,1 1 0 0 0,13-22-15 0 0,-19 39-96 0 0,0 1 0 0 0,1 0 0 0 0,0 0 0 0 0,0 0 0 0 0,0 1-1 0 0,1 0 1 0 0,0 0 0 0 0,1 0 0 0 0,-1 1 0 0 0,7-5 96 0 0,-12 9-479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38.85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267 2602 1839 0 0,'0'0'83'0'0,"0"0"234"0"0,0 0 942 0 0,0 0 405 0 0,0 0 85 0 0,0-2-146 0 0,-1-6-1050 0 0,0 1-1 0 0,-1-1 1 0 0,0 0 0 0 0,0 1-1 0 0,0-1 1 0 0,-3-4-553 0 0,-6-20 753 0 0,-97-426 2815 0 0,96 404-3325 0 0,-45-273 805 0 0,21-122-211 0 0,28 317-474 0 0,-2-31 364 0 0,6-269-445 0 0,4 315-30 0 0,-5-158 188 0 0,5 245-213 0 0,2-23-227 0 0,-1 49 220 0 0,0-1-939 0 0,0-6-6195 0 0,-1 11 1236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39.8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327 160 7487 0 0,'2'-10'568'0'0,"0"-5"-224"0"0,1 0 0 0 0,0 0-344 0 0,-2 11 287 0 0,-1-1 0 0 0,1 1 0 0 0,-1-1 0 0 0,0 0 0 0 0,-1 1 0 0 0,1-1 0 0 0,-1 1 0 0 0,0-1 0 0 0,0-1-287 0 0,0 2 169 0 0,0 0-37 0 0,0 1 0 0 0,0 0 0 0 0,0 0-1 0 0,0 0 1 0 0,0 0 0 0 0,-1 0 0 0 0,1 0 0 0 0,-1 0-1 0 0,0 1 1 0 0,0-1 0 0 0,-2-2-132 0 0,3 4 65 0 0,-1-1 1 0 0,1 1-1 0 0,-1 0 0 0 0,0-1 1 0 0,0 1-1 0 0,0 0 0 0 0,1 0 1 0 0,-1 0-1 0 0,0 0 0 0 0,0 0 0 0 0,0 1 1 0 0,-1-1-1 0 0,1 1 0 0 0,0-1 1 0 0,0 1-1 0 0,0 0 0 0 0,-2-1-65 0 0,0 2 91 0 0,0-1 1 0 0,0 1-1 0 0,0 0 0 0 0,0 0 0 0 0,0 0 0 0 0,0 0 0 0 0,0 1 1 0 0,1-1-1 0 0,-1 1 0 0 0,1 0 0 0 0,-1 0 0 0 0,1 0 0 0 0,0 1 1 0 0,-1-1-1 0 0,-1 3-91 0 0,-6 6 145 0 0,-1 2 0 0 0,1-1 0 0 0,-2 5-145 0 0,1-2-59 0 0,1 0 160 0 0,0 2 0 0 0,0-1 0 0 0,-7 19-101 0 0,-22 55 313 0 0,26-52-196 0 0,1 0-1 0 0,2 0 0 0 0,1 1 0 0 0,-3 36-116 0 0,10-44 8 0 0,0 0 0 0 0,2 0 0 0 0,2 1 0 0 0,1-1-1 0 0,1 0 1 0 0,5 17-8 0 0,-2-20-6 0 0,1-1-1 0 0,2 0 1 0 0,1-1 0 0 0,1 0-1 0 0,1-1 1 0 0,1 0-1 0 0,1-1 1 0 0,1 0 0 0 0,2-1-1 0 0,17 19 7 0 0,-28-36-2 0 0,1 1 0 0 0,0-1-1 0 0,0-1 1 0 0,1 1 0 0 0,0-1-1 0 0,0 0 1 0 0,0-1 0 0 0,2 1 2 0 0,7 2-12 0 0,0-1 0 0 0,1 0 1 0 0,11 1 11 0 0,-17-5-2 0 0,0 0 0 0 0,1 0 0 0 0,-1-2 0 0 0,0 0 0 0 0,1 0 0 0 0,-1-1 0 0 0,1 0 0 0 0,0-1 2 0 0,5-2 11 0 0,-1 0 1 0 0,1-1 0 0 0,-1-1 0 0 0,0-1 0 0 0,3-2-12 0 0,-8 3 35 0 0,0-1 1 0 0,0-1-1 0 0,-1 1 1 0 0,-1-2 0 0 0,1 1-1 0 0,-1-2 1 0 0,0 0-36 0 0,4-6 134 0 0,0 0 1 0 0,-1-1-1 0 0,0-1 0 0 0,-1-2-134 0 0,-1 0 158 0 0,0-1 0 0 0,-2 0 1 0 0,-1-1-1 0 0,0 1 0 0 0,-2-2 0 0 0,1-5-158 0 0,6-40 693 0 0,0-30-693 0 0,-9 70 127 0 0,-3 0 0 0 0,0 0 1 0 0,-2 0-1 0 0,-3-25-127 0 0,1 34 85 0 0,0 1 0 0 0,-2 0-1 0 0,0 0 1 0 0,-1 0 0 0 0,-1 1-1 0 0,0 0 1 0 0,-9-13-85 0 0,4 8 187 0 0,-2 0 0 0 0,-15-18-187 0 0,26 36 13 0 0,0 0 1 0 0,-1 1 0 0 0,1-1 0 0 0,-1 1 0 0 0,0 0 0 0 0,0 0 0 0 0,0 1 0 0 0,0-1 0 0 0,-1 1 0 0 0,1 0-1 0 0,-1 0 1 0 0,1 0 0 0 0,-1 1 0 0 0,-3-1-14 0 0,2 1 7 0 0,0 0-1 0 0,0 1 1 0 0,0 0 0 0 0,1 0-1 0 0,-1 0 1 0 0,0 1 0 0 0,0 0 0 0 0,1 0-1 0 0,-1 0 1 0 0,0 1 0 0 0,1-1-1 0 0,-3 2-6 0 0,-3 2-113 0 0,0 1 0 0 0,0-1 0 0 0,1 2 0 0 0,-1-1 1 0 0,1 1-1 0 0,-5 6 113 0 0,5-5-941 0 0,2 1 0 0 0,-1 0 0 0 0,1 0 0 0 0,0 2 941 0 0,-1 4-4256 0 0,3 1-1087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0.1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5527 0 0,'0'0'423'0'0,"0"2"-278"0"0,0 2 186 0 0,0 0 0 0 0,0 0 0 0 0,0 0-1 0 0,1 0 1 0 0,0 0 0 0 0,0 0 0 0 0,0 0-1 0 0,0-1 1 0 0,0 1 0 0 0,1 0 0 0 0,-1-1-1 0 0,1 1 1 0 0,0-1 0 0 0,0 1 0 0 0,1-1-1 0 0,-1 0 1 0 0,3 2-331 0 0,6 6 585 0 0,0 0 1 0 0,1-1-1 0 0,1-1 0 0 0,-1 0 1 0 0,8 3-586 0 0,71 35 1458 0 0,-89-46-1419 0 0,116 51 434 0 0,14 6-270 0 0,-112-48-170 0 0,-8-3-34 0 0,-1-1 0 0 0,1-1 0 0 0,0 0 0 0 0,0-1 0 0 0,10 3 1 0 0,-21-7-53 0 0,-1 0-1 0 0,1 0 1 0 0,-1 0-1 0 0,1 0 1 0 0,-1 0-1 0 0,1 0 1 0 0,0 0 0 0 0,-1 0-1 0 0,1 0 1 0 0,-1 0-1 0 0,1 0 1 0 0,-1 0 0 0 0,1-1-1 0 0,0 1 1 0 0,-1 0 53 0 0,2-1-291 0 0,0 1-832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0.5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13359 0 0,'25'48'1474'0'0,"0"2"-140"0"0,2 8-1334 0 0,83 210 3103 0 0,-102-245-3034 0 0,4 17-69 0 0,1 6-1661 0 0,-2-16-4690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1.5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2 224 2759 0 0,'0'0'383'0'0,"0"0"566"0"0,0 0 253 0 0,0 0 50 0 0,0 0-88 0 0,0 0-415 0 0,0 0-186 0 0,0 3-34 0 0,-1 4-345 0 0,1 0-1 0 0,0 0 1 0 0,0 0-1 0 0,1 0 1 0 0,0 0-1 0 0,1 0 1 0 0,-1 0-1 0 0,1 0 1 0 0,1 0-184 0 0,6 18 575 0 0,11 20-575 0 0,-1-4 249 0 0,-9-17-99 0 0,50 116 905 0 0,-60-139-1028 0 0,1 0 0 0 0,-1 0 0 0 0,1 0 0 0 0,-1 0 0 0 0,1 0 0 0 0,0 0 0 0 0,0 0 0 0 0,-1 0 0 0 0,1 0 0 0 0,0 0 0 0 0,0 0 0 0 0,0-1 0 0 0,0 1 0 0 0,0 0 1 0 0,0 0-1 0 0,0-1 0 0 0,0 1 0 0 0,0-1 0 0 0,1 1 0 0 0,-1-1 0 0 0,0 0 0 0 0,0 1 0 0 0,0-1 0 0 0,1 0 0 0 0,-1 0 0 0 0,0 0 0 0 0,0 0 0 0 0,1 0 0 0 0,-1 0 0 0 0,0 0 0 0 0,1 0-27 0 0,1-1 35 0 0,-1 0 0 0 0,1 1 0 0 0,0-1 0 0 0,-1-1 0 0 0,1 1 0 0 0,-1 0 0 0 0,0-1 0 0 0,1 1 0 0 0,-1-1 0 0 0,0 0 0 0 0,0 0 0 0 0,0 1 0 0 0,0-1 0 0 0,0-1-35 0 0,10-12 184 0 0,-1 0 0 0 0,0-1 0 0 0,-1-1 0 0 0,-1 0 0 0 0,-1 0 0 0 0,5-15-184 0 0,7-24 415 0 0,4-31-415 0 0,-3 10 91 0 0,14-22-77 0 0,-20 54-2518 0 0,10-19 2504 0 0,-21 54-1408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1.9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123 3141 6447 0 0,'0'0'298'0'0,"0"0"-10"0"0,-1-1-188 0 0,-4-2 71 0 0,1 1 1 0 0,0-1 0 0 0,0-1 0 0 0,0 1 0 0 0,1 0-1 0 0,-1-1 1 0 0,1 0 0 0 0,0 0 0 0 0,0 0-1 0 0,0 0 1 0 0,0 0 0 0 0,1 0 0 0 0,-1-1-1 0 0,1 0 1 0 0,0 1 0 0 0,0-3-172 0 0,-4-13 626 0 0,1 1 0 0 0,1-1 0 0 0,-1-10-626 0 0,-2-35 1081 0 0,3-1 0 0 0,4-41-1081 0 0,0 67 165 0 0,-22-441 920 0 0,17 400-977 0 0,-5-433 948 0 0,39 26 197 0 0,-8 213-739 0 0,10-117-1 0 0,-13 185-289 0 0,-11 137-154 0 0,-2 25 21 0 0,-1 1 0 0 0,-4-42-91 0 0,-3 65-382 0 0,3 19-656 0 0,0 2-3294 0 0,0 0-1408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2.6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307 91 6047 0 0,'0'0'274'0'0,"0"0"-6"0"0,-2-1-172 0 0,-8-3 555 0 0,0 0 1 0 0,0 0 0 0 0,-1 1-1 0 0,-4-1-651 0 0,14 4 460 0 0,-1 0-4 0 0,-5 1-225 0 0,0 1-1 0 0,0-1 0 0 0,0 1 0 0 0,0 1 1 0 0,0-1-1 0 0,1 1 0 0 0,-1 1 0 0 0,1-1 1 0 0,0 1-1 0 0,0 0 0 0 0,0 0 0 0 0,1 1 1 0 0,-4 3-231 0 0,-1 3 112 0 0,1 0 1 0 0,0 0 0 0 0,1 1-1 0 0,0 0 1 0 0,1 1 0 0 0,-2 4-113 0 0,-10 24 308 0 0,-3 16-308 0 0,10-26 87 0 0,2 1 0 0 0,2 0 0 0 0,1 0 0 0 0,1 1 0 0 0,2 0 1 0 0,1 0-1 0 0,1 0 0 0 0,2 1 0 0 0,2-1 0 0 0,1 0 0 0 0,2 7-87 0 0,4 3 16 0 0,1 0 0 0 0,3-1 0 0 0,1 0 0 0 0,2-1 0 0 0,1-1 0 0 0,3 0 0 0 0,1-1 0 0 0,25 33-16 0 0,-39-63 0 0 0,0 0 0 0 0,0-1 0 0 0,0 0 0 0 0,1 0 0 0 0,0-1 0 0 0,1 0 0 0 0,0 0 0 0 0,0-1 0 0 0,0 0 0 0 0,1-1 0 0 0,-1 0 0 0 0,1 0 0 0 0,1-1 0 0 0,-1 0 0 0 0,0-1 0 0 0,1 0 0 0 0,0-1 0 0 0,0 0 0 0 0,0-1 0 0 0,0 0 0 0 0,0-1 0 0 0,0 0 0 0 0,0 0 0 0 0,0-1 0 0 0,-1-1 0 0 0,11-2 0 0 0,-4-1 31 0 0,0-1-1 0 0,0-1 0 0 0,0-1 1 0 0,-1 0-1 0 0,0-1 0 0 0,-1-1 1 0 0,0 0-1 0 0,0-1 1 0 0,-1-1-1 0 0,0 0-30 0 0,7-9 74 0 0,0-1 0 0 0,-2-1 0 0 0,0 0 0 0 0,-2-2 0 0 0,11-19-74 0 0,-14 18 122 0 0,-2 1 1 0 0,0-2 0 0 0,-2 0-1 0 0,-1 0 1 0 0,-1-1 0 0 0,0-9-123 0 0,4-28 423 0 0,-3-1 0 0 0,-2-13-423 0 0,-4 9 410 0 0,-3 0 1 0 0,-3 0-1 0 0,-4-11-410 0 0,4 61 121 0 0,0-1 0 0 0,-2 1 0 0 0,0 0-1 0 0,-1 0 1 0 0,-1-1-121 0 0,4 13 67 0 0,-1-1 1 0 0,0 0-1 0 0,-1 1 0 0 0,0 0 0 0 0,0 0 0 0 0,0 0 1 0 0,-1 1-1 0 0,-1 0 0 0 0,1 0 0 0 0,-1 0 0 0 0,0 1 1 0 0,-1-1-68 0 0,1 3 78 0 0,1 1 1 0 0,-1-1 0 0 0,1 1-1 0 0,-1 0 1 0 0,0 1-1 0 0,-1-1 1 0 0,1 2 0 0 0,-6-2-79 0 0,-2 1 53 0 0,1 0 0 0 0,-1 1 0 0 0,-13 1-53 0 0,15 2-15 0 0,1 0 1 0 0,-1 0-1 0 0,1 1 1 0 0,0 1 0 0 0,0 0-1 0 0,-5 4 15 0 0,16-8-8 0 0,-7 3-425 0 0,1 0 0 0 0,0 0 0 0 0,0 0 0 0 0,0 1 0 0 0,1 1 0 0 0,-1-1 0 0 0,1 1 0 0 0,0 0 1 0 0,1 0-1 0 0,-4 3 433 0 0,-10 13-6142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3.04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9215 0 0,'0'0'707'0'0,"0"2"-464"0"0,0 6 33 0 0,0 0 1 0 0,1 1-1 0 0,0-1 0 0 0,0 0 1 0 0,0 0-1 0 0,2 4-276 0 0,5 8 764 0 0,0 0 0 0 0,2-1 0 0 0,0 0 0 0 0,7 10-764 0 0,-8-16 269 0 0,0 0-1 0 0,1-1 1 0 0,0-1-1 0 0,1 0 1 0 0,1 0-1 0 0,8 6-268 0 0,8 4 212 0 0,0-2 0 0 0,1-1 0 0 0,2-1 0 0 0,-1-2 0 0 0,31 11-212 0 0,-4-3 107 0 0,-20-8-225 0 0,34 8 118 0 0,-67-22-337 0 0,0 0 0 0 0,0-1 0 0 0,0 1 0 0 0,1-1 0 0 0,0 0 337 0 0,8 0-5727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3.4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93 1839 0 0,'0'0'486'0'0,"0"0"1366"0"0,0 0 600 0 0,1-1 120 0 0,2-3-1469 0 0,0-1 0 0 0,-1 0 0 0 0,1 1 1 0 0,0-5-1104 0 0,-2 5 173 0 0,1 0 1 0 0,-1 1 0 0 0,1-1-1 0 0,-1 1 1 0 0,1 0 0 0 0,0-1-1 0 0,1 1 1 0 0,-1 0 0 0 0,0 0-1 0 0,1 0 1 0 0,0 1 0 0 0,-1-1-1 0 0,2 0-173 0 0,0 0 129 0 0,0 1-1 0 0,0 0 1 0 0,0 0-1 0 0,0 0 1 0 0,0 0 0 0 0,0 1-1 0 0,1-1 1 0 0,-1 1-1 0 0,1 0 1 0 0,-1 0-1 0 0,1 1 1 0 0,-1 0 0 0 0,1-1-1 0 0,-1 1 1 0 0,1 1-1 0 0,-1-1 1 0 0,1 1-1 0 0,-1 0 1 0 0,3 0-129 0 0,4 3 104 0 0,1 0 1 0 0,-2 0-1 0 0,1 1 0 0 0,0 1 1 0 0,-1 0-1 0 0,0 0 0 0 0,-1 1 1 0 0,1 0-1 0 0,-1 1 0 0 0,-1 0 1 0 0,1 0-1 0 0,-1 1 0 0 0,-1 0 1 0 0,0 0-1 0 0,0 1 0 0 0,3 6-104 0 0,-2-2 90 0 0,0 1-1 0 0,-1 0 1 0 0,0 0 0 0 0,-2 0-1 0 0,1 1 1 0 0,-2 0-1 0 0,0 0 1 0 0,-1 0 0 0 0,-1 1-1 0 0,0 0-89 0 0,-2 21 266 0 0,-1-1 0 0 0,-1 0 0 0 0,-2 0 0 0 0,-8 30-266 0 0,-5 1 951 0 0,-18 46-951 0 0,34-112 106 0 0,1-2 13 0 0,0 0 1 0 0,0 0 0 0 0,0 0 0 0 0,3 1 0 0 0,0 0-89 0 0,0 1 0 0 0,0-1 0 0 0,0 0 0 0 0,1 0 0 0 0,-1 0 0 0 0,1-1 0 0 0,-1 1 0 0 0,0-1 0 0 0,1 0 0 0 0,2 0-31 0 0,0 0 37 0 0,0-1-1 0 0,0 0 0 0 0,0-1 1 0 0,0 1-1 0 0,0-1 0 0 0,1-1-36 0 0,34-15 182 0 0,0-1 0 0 0,37-26-182 0 0,-23 13-4 0 0,-18 11-45 0 0,23-13-531 0 0,40-16 580 0 0,-33 22-2860 0 0,-34 14-4795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37.429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27 7967 6447 0 0,'-1'-3'499'0'0,"-5"-19"-363"0"0,0 1 0 0 0,1-1 1 0 0,2 0-1 0 0,-1-6-136 0 0,3 14 241 0 0,0 0 0 0 0,1 0 0 0 0,1 0 0 0 0,0 0 0 0 0,1 0 0 0 0,1 0 0 0 0,2-7-241 0 0,-3 14 118 0 0,0 0-1 0 0,1 1 1 0 0,0-1-1 0 0,0 0 1 0 0,1 1-1 0 0,0 0 1 0 0,0 0-118 0 0,-2 3 43 0 0,0 0 0 0 0,1 0 1 0 0,-1 1-1 0 0,1-1 0 0 0,0 1 0 0 0,0-1 1 0 0,0 1-1 0 0,0 0 0 0 0,0 0 0 0 0,0 0 0 0 0,0 1 1 0 0,1-1-1 0 0,-1 1 0 0 0,3-1-43 0 0,2 0 54 0 0,0 1 0 0 0,0 0 0 0 0,1 1 1 0 0,-1 0-1 0 0,0 0 0 0 0,1 1 0 0 0,-1-1 0 0 0,0 2 0 0 0,0-1 1 0 0,0 2-1 0 0,1-1-54 0 0,18 8 154 0 0,0 0 0 0 0,14 9-154 0 0,-35-16 20 0 0,29 13 14 0 0,-1 2 0 0 0,-1 2-1 0 0,-1 1 1 0 0,-1 1 0 0 0,-1 2 0 0 0,14 14-34 0 0,4 8 10 0 0,100 100-10 0 0,-128-124 7 0 0,0 0 15 0 0,0-1 1 0 0,1-1 0 0 0,4 2-23 0 0,-25-23 1 0 0,0 1 0 0 0,0 0 0 0 0,0 0-1 0 0,0 0 1 0 0,0 0 0 0 0,0 0 0 0 0,0 0 0 0 0,0 0 0 0 0,0 0 0 0 0,0 0-1 0 0,0 0 1 0 0,0 0 0 0 0,0 0 0 0 0,0 0 0 0 0,0 0 0 0 0,0 0-1 0 0,0 0 1 0 0,0 0 0 0 0,0 0 0 0 0,0 0 0 0 0,0 0 0 0 0,1 0 0 0 0,-1 0-1 0 0,0 0 1 0 0,0 0 0 0 0,0 0 0 0 0,0 0 0 0 0,0 0 0 0 0,0 0 0 0 0,0-1-1 0 0,0 1 1 0 0,0 0 0 0 0,0 0 0 0 0,0 0 0 0 0,0 1 0 0 0,0-1 0 0 0,0 0-1 0 0,0 0 1 0 0,0 0 0 0 0,0 0 0 0 0,1 0 0 0 0,-1 0 0 0 0,0 0 0 0 0,0 0-1 0 0,0 0 1 0 0,0 0 0 0 0,0 0 0 0 0,0 0 0 0 0,0 0 0 0 0,0 0-1 0 0,0-5 18 0 0,-1 0 0 0 0,0-1 0 0 0,0 1 0 0 0,0 0 0 0 0,0 0 0 0 0,-1 1 0 0 0,0-1 0 0 0,0 0-18 0 0,-7-15 142 0 0,-5-6-142 0 0,10 21 12 0 0,-48-84 148 0 0,-20-20-160 0 0,13 22 0 0 0,-42-58 0 0 0,43 60 126 0 0,-7-20-126 0 0,62 100 4 0 0,-1-1-3 0 0,1 0-1 0 0,-1 0 1 0 0,1 0 0 0 0,0 0 0 0 0,1-1-1 0 0,0 1 1 0 0,0-1 0 0 0,0 0-1 0 0,0-5 0 0 0,2 12 0 0 0,-1-1 0 0 0,1 0 0 0 0,0 1 0 0 0,0-1 0 0 0,0 0 0 0 0,1 0 0 0 0,-1 1 0 0 0,0-1 0 0 0,0 0 0 0 0,0 1 0 0 0,0-1 0 0 0,1 0 0 0 0,-1 1 0 0 0,0-1 0 0 0,1 0 0 0 0,-1 1 0 0 0,0-1 0 0 0,1 0 0 0 0,0 1 0 0 0,-1-1 0 0 0,1 1 0 0 0,0-1 0 0 0,0 1 0 0 0,-1 0 0 0 0,1-1 0 0 0,0 1 0 0 0,0 0 0 0 0,0 0 0 0 0,0-1 0 0 0,-1 1 0 0 0,1 0 0 0 0,0 0 0 0 0,0 0 0 0 0,0 0 0 0 0,0 0 0 0 0,0 0 0 0 0,-1 0 0 0 0,1 0 0 0 0,0 0 0 0 0,0 1 0 0 0,21 6 0 0 0,-8 0 0 0 0,0 0-1 0 0,0 1 0 0 0,-1 1 1 0 0,3 2 0 0 0,50 43 4 0 0,-38-31 5 0 0,138 128 44 0 0,19 13-53 0 0,-132-120 0 0 0,30 23 0 0 0,2-5 0 0 0,6-1 0 0 0,-85-57 1 0 0,6 4-2 0 0,0-1 0 0 0,4 2 1 0 0,-12-8 1 0 0,-1 1 1 0 0,1-1-1 0 0,0 0 0 0 0,0 0 0 0 0,0 0 0 0 0,-1 0 0 0 0,1-1 1 0 0,0 1-1 0 0,0-1 0 0 0,1 0-1 0 0,-5 0 2 0 0,1 0 0 0 0,0 0 0 0 0,-1 0 1 0 0,1 0-1 0 0,-1 0 0 0 0,1 0 0 0 0,-1 0 0 0 0,1 0 0 0 0,0-1 0 0 0,-1 1 0 0 0,1 0 1 0 0,-1 0-1 0 0,1 0 0 0 0,-1-1 0 0 0,1 1 0 0 0,-1 0 0 0 0,0-1 0 0 0,1 1 1 0 0,-1 0-1 0 0,1-1 0 0 0,-1 1 0 0 0,1-1 0 0 0,-1 1 0 0 0,0-1 0 0 0,1 1-2 0 0,-1-2 7 0 0,1 0-1 0 0,-1 1 0 0 0,0-1 1 0 0,0 1-1 0 0,0-1 0 0 0,0 0 1 0 0,0 1-1 0 0,0-1 1 0 0,0 1-1 0 0,-1-1 0 0 0,1 1 1 0 0,0-1-1 0 0,-1-1-6 0 0,-9-24 106 0 0,8 25-92 0 0,-41-91 317 0 0,-4 3-1 0 0,-50-70-330 0 0,68 116 41 0 0,-40-64 202 0 0,-14-37-243 0 0,64 109 62 0 0,1-2 0 0 0,3 0 1 0 0,1-1-1 0 0,2-1 0 0 0,1 0 1 0 0,2-5-63 0 0,6 33 13 0 0,2 0 1 0 0,-1 0-1 0 0,1 0 1 0 0,1 0-1 0 0,0-1 1 0 0,1 1-1 0 0,1 0 1 0 0,0-2-14 0 0,-2 12 8 0 0,1 1 0 0 0,-1-1-1 0 0,1 0 1 0 0,0 0 0 0 0,0 0 0 0 0,0 0 0 0 0,0 1 0 0 0,0-1 0 0 0,0 0 0 0 0,0 1 0 0 0,1-1 0 0 0,-1 1 0 0 0,0-1 0 0 0,1 1 0 0 0,-1 0 0 0 0,1 0 0 0 0,0-1 0 0 0,-1 1 0 0 0,1 0-1 0 0,0 1 1 0 0,0-1 0 0 0,0 0 0 0 0,-1 0 0 0 0,1 1 0 0 0,0-1 0 0 0,0 1 0 0 0,0 0 0 0 0,0-1 0 0 0,0 1 0 0 0,0 0 0 0 0,1 0-8 0 0,5 0 25 0 0,0 1 1 0 0,0 0 0 0 0,0 0-1 0 0,0 0 1 0 0,0 1-1 0 0,0 1 1 0 0,1 0-26 0 0,17 6 124 0 0,0 2 1 0 0,21 13-125 0 0,49 31 199 0 0,-65-36-148 0 0,24 16-40 0 0,-1 3 0 0 0,33 31-11 0 0,-55-42 2 0 0,99 82 60 0 0,20 5-62 0 0,-119-92 0 0 0,31 15 0 0 0,-43-27 0 0 0,0-1 0 0 0,1-1 0 0 0,20 5 0 0 0,-37-11 0 0 0,0-1 0 0 0,1 0 0 0 0,-1 0 0 0 0,1-1 0 0 0,0 0 0 0 0,1 1 0 0 0,-5-1 0 0 0,0 0 0 0 0,0-1 0 0 0,0 1 0 0 0,0 0 0 0 0,0 0 0 0 0,-1 0 0 0 0,1-1 0 0 0,0 1 0 0 0,0 0 0 0 0,0-1 0 0 0,0 1 0 0 0,0-1 0 0 0,0 1 0 0 0,-1-1 0 0 0,1 0 0 0 0,0 1 0 0 0,0-1 0 0 0,-1 0 0 0 0,1 1 0 0 0,0-1 0 0 0,-1 0 0 0 0,1 0 0 0 0,-1 0 0 0 0,1 1 0 0 0,-1-1 0 0 0,1 0 0 0 0,-1 0 0 0 0,0 0 0 0 0,1 0 0 0 0,-1 0 0 0 0,0-2 2 0 0,1 1 0 0 0,-1-1 0 0 0,0 1 0 0 0,0-1 0 0 0,0 1-1 0 0,0-1 1 0 0,0 1 0 0 0,-1-1 0 0 0,1 1 0 0 0,-1-2-2 0 0,-10-26 34 0 0,11 30-33 0 0,-15-32 5 0 0,-1 1 0 0 0,-17-24-6 0 0,9 15-2 0 0,-138-271 2 0 0,116 216 0 0 0,-93-209 0 0 0,113 237 0 0 0,2-2 0 0 0,4 0 0 0 0,-6-44 0 0 0,25 103 0 0 0,-4-16 0 0 0,1 0 0 0 0,2-4 0 0 0,1 24 0 0 0,1-1 0 0 0,0 0 0 0 0,1 0 0 0 0,0 0 0 0 0,0 0 0 0 0,0 0 0 0 0,1 1 0 0 0,0-1 0 0 0,0 1 0 0 0,2-4 0 0 0,-3 7 0 0 0,0 1 0 0 0,1 0 0 0 0,-1-1 0 0 0,1 1 0 0 0,0 0 0 0 0,-1-1 0 0 0,1 1-1 0 0,0 0 1 0 0,0 0 0 0 0,1 1 0 0 0,-1-1 0 0 0,0 0 0 0 0,1 1 0 0 0,-1-1 0 0 0,1 1 0 0 0,-1 0 0 0 0,1 0-1 0 0,-1 0 1 0 0,1 0 0 0 0,0 0 0 0 0,0 1 0 0 0,-1-1 0 0 0,1 1 0 0 0,0 0 0 0 0,0 0 0 0 0,0 0 0 0 0,1 0 0 0 0,6 1 2 0 0,1 1 0 0 0,-1 0 0 0 0,0 1 0 0 0,0 0 1 0 0,0 0-1 0 0,8 4-2 0 0,55 27 52 0 0,40 27-52 0 0,-42-23 1 0 0,54 31-1 0 0,-3 5 0 0 0,45 40 0 0 0,-123-81 0 0 0,158 109 0 0 0,-168-121 0 0 0,2-1 0 0 0,0-2 0 0 0,1-1 0 0 0,1-2 0 0 0,2-2 0 0 0,-34-10 0 0 0,1-1 0 0 0,0-1 0 0 0,0 1 0 0 0,0-1 0 0 0,0 0 0 0 0,0-1 0 0 0,0 1 0 0 0,4-2 0 0 0,-10 1 0 0 0,0 0 0 0 0,0 0 0 0 0,0 0 0 0 0,0 0 0 0 0,0 0 0 0 0,0 0 0 0 0,-1 0 0 0 0,1-1 0 0 0,0 1 0 0 0,0 0 0 0 0,0-1 0 0 0,-1 1 0 0 0,1 0 0 0 0,0-1 0 0 0,0 1 0 0 0,-1-1 0 0 0,1 0 0 0 0,0 1 0 0 0,-1-1 0 0 0,1 1 0 0 0,0-1 0 0 0,-1 0 0 0 0,1 1 0 0 0,-1-1 0 0 0,0 0 0 0 0,1 0 0 0 0,-1 0 0 0 0,1 1 0 0 0,-1-1 0 0 0,0 0 0 0 0,0 0 0 0 0,1-1 0 0 0,-1 0 0 0 0,-1 0 0 0 0,1-1 0 0 0,0 1 0 0 0,-1-1 0 0 0,1 1 0 0 0,-1 0 0 0 0,0 0 0 0 0,0-1 0 0 0,0 1 0 0 0,0 0 0 0 0,0 0 0 0 0,-1-1 0 0 0,-21-33 0 0 0,-3 0 0 0 0,-27-30 0 0 0,15 20 0 0 0,-167-243 0 0 0,86 115 0 0 0,10 27 0 0 0,-98-100 0 0 0,73 92 0 0 0,98 108 0 0 0,1-1 0 0 0,-10-23 0 0 0,31 44 0 0 0,14 26 0 0 0,-1 0 0 0 0,1 0 0 0 0,0 0 0 0 0,-1 0 0 0 0,1 0 0 0 0,0 1 0 0 0,0-1 0 0 0,-1 0 0 0 0,1 0 0 0 0,0 0 0 0 0,0 0 0 0 0,0 0 0 0 0,0 0 0 0 0,0 0 0 0 0,0 0 0 0 0,1 0 0 0 0,-1 0 0 0 0,0 0 0 0 0,1 1 0 0 0,-1-1 0 0 0,1 1 0 0 0,-1-1 0 0 0,1 1 0 0 0,0 0 0 0 0,-1-1 0 0 0,1 1 0 0 0,-1 0 0 0 0,1-1 0 0 0,0 1 0 0 0,-1 0 0 0 0,1 0 0 0 0,0-1 0 0 0,-1 1 0 0 0,1 0 0 0 0,0 0 0 0 0,-1 0 0 0 0,1 0 0 0 0,0 0 0 0 0,-1 0 0 0 0,1 0 0 0 0,0 0 0 0 0,-1 1 0 0 0,1-1 0 0 0,0 0 0 0 0,0 0 0 0 0,23 9 0 0 0,12 9 0 0 0,0 2 0 0 0,-2 1 0 0 0,16 14 0 0 0,-42-29 0 0 0,51 38 0 0 0,-2 2 0 0 0,49 51 0 0 0,93 116 0 0 0,-70-72 0 0 0,92 79 0 0 0,33 36 0 0 0,-189-184 0 0 0,69 72 0 0 0,-101-111 0 0 0,49 45 0 0 0,-65-64 11 0 0,-14-12 10 0 0,-4-5 1 0 0,-3-9-20 0 0,-1 1 0 0 0,-1-1 0 0 0,0 1 0 0 0,0 1 1 0 0,-1-1-1 0 0,-4-5-2 0 0,-2-1 8 0 0,-155-224 50 0 0,-16 8-63 0 0,62 92 5 0 0,-61-71 0 0 0,12-9 0 0 0,-99-186 64 0 0,253 380-64 0 0,-11-25 0 0 0,26 48 3 0 0,1 1 0 0 0,-1-1 0 0 0,1 0 0 0 0,-1-4-3 0 0,2 8 2 0 0,0-1 0 0 0,-1 1-1 0 0,1-1 1 0 0,0 1 0 0 0,0-1-1 0 0,0 1 1 0 0,0-1 0 0 0,0 1-1 0 0,0-1 1 0 0,0 1-1 0 0,0-1 1 0 0,0 1 0 0 0,0 0-1 0 0,1-1 1 0 0,-1 1 0 0 0,0-1-1 0 0,0 1 1 0 0,0-1 0 0 0,0 1-1 0 0,1-1 1 0 0,-1 1 0 0 0,0 0-1 0 0,0-1 1 0 0,1 1 0 0 0,-1 0-1 0 0,0-1 1 0 0,1 1 0 0 0,-1 0-1 0 0,1-1-1 0 0,0 1 2 0 0,0 0 0 0 0,1-1 0 0 0,-1 1 0 0 0,0 0-1 0 0,1 0 1 0 0,-1 0 0 0 0,0 0 0 0 0,1 0 0 0 0,-1 0 0 0 0,0 1-1 0 0,1-1 1 0 0,-1 0 0 0 0,0 1 0 0 0,1-1 0 0 0,-1 1 0 0 0,0-1-1 0 0,0 1 1 0 0,1 0-2 0 0,6 3 20 0 0,-1 0-1 0 0,6 5-19 0 0,6 5 4 0 0,-1 1 1 0 0,0 1-1 0 0,2 3-4 0 0,47 55 5 0 0,-54-59 0 0 0,65 76 19 0 0,80 88 5 0 0,-8-29-29 0 0,131 143 0 0 0,-113-95 0 0 0,117 130 0 0 0,-145-183 0 0 0,123 133 0 0 0,-215-225 0 0 0,56 60 0 0 0,-73-82 0 0 0,2-2 0 0 0,15 11 0 0 0,-47-40 0 0 0,-1 1 0 0 0,0-1 0 0 0,1 1 0 0 0,-1-1 0 0 0,1 0 0 0 0,-1 1 0 0 0,1-1 0 0 0,0 0 0 0 0,-1 1 0 0 0,1-1 0 0 0,-1 0 0 0 0,1 0 0 0 0,0 1 0 0 0,-1-1 0 0 0,1 0 0 0 0,-1 0 0 0 0,1 0 0 0 0,0 0 0 0 0,0 0 0 0 0,-1-1 0 0 0,0 1 0 0 0,1-1 0 0 0,-1 0 0 0 0,0 0 0 0 0,0 1 0 0 0,1-1 0 0 0,-1 0 0 0 0,0 0 0 0 0,0 0 0 0 0,0 1 0 0 0,0-1 0 0 0,0 0 0 0 0,0 0 0 0 0,0 0 0 0 0,0 0 0 0 0,-1 1 0 0 0,1-1 0 0 0,0 0 0 0 0,0 0 0 0 0,-1 1 0 0 0,1-1 0 0 0,-8-21 0 0 0,-4-2 18 0 0,-1 1 0 0 0,-1 1 0 0 0,-3-2-18 0 0,-3-7 10 0 0,-8-12-10 0 0,-5-9 0 0 0,-24-26 0 0 0,12 23 0 0 0,-4 1 0 0 0,-1 3 0 0 0,-3 2 0 0 0,-11-6 0 0 0,58 50 1 0 0,-98-72 9 0 0,103 76-5 0 0,0 0-1 0 0,0 0 1 0 0,-1 0 0 0 0,1 1 0 0 0,0-1-1 0 0,-1 0 1 0 0,1 0 0 0 0,-1 1 0 0 0,0-1-5 0 0,2 2 0 0 0,1 1 1 0 0,-1-1 0 0 0,1 0 0 0 0,-1 0 0 0 0,1 0 0 0 0,0 0 0 0 0,0 0 0 0 0,-1 0 0 0 0,1 0-1 0 0,0 0 1 0 0,0 0 0 0 0,0 0-1 0 0,26 26 0 0 0,0-1 0 0 0,2-1 0 0 0,11 9 0 0 0,91 87 83 0 0,2 14-83 0 0,49 54 35 0 0,-107-117-17 0 0,46 32-18 0 0,43 17 0 0 0,35 30 0 0 0,-61-33 21 0 0,91 70 42 0 0,-228-187-60 0 0,10 8 8 0 0,1 0 1 0 0,0-1 0 0 0,0-1-1 0 0,0 0 1 0 0,1-1-1 0 0,11 4-11 0 0,-21-9 7 0 0,-1 0 0 0 0,0-1 0 0 0,1 1 0 0 0,-1-1 0 0 0,1 0-1 0 0,-1 1 1 0 0,1-1-7 0 0,-2 0 2 0 0,-1 0 0 0 0,1-1 0 0 0,0 1 0 0 0,0 0-1 0 0,0 0 1 0 0,-1 0 0 0 0,1-1 0 0 0,0 1 0 0 0,0 0 0 0 0,-1-1-1 0 0,1 1 1 0 0,0-1 0 0 0,-1 1 0 0 0,1 0 0 0 0,-1-1-1 0 0,1 0 1 0 0,0 1 0 0 0,-1-1 0 0 0,1 1 0 0 0,-1-1 0 0 0,1 0-1 0 0,-1 1 1 0 0,0-1 0 0 0,1 0 0 0 0,-1 1 0 0 0,0-1 0 0 0,1 0-1 0 0,-1 0 1 0 0,0 1 0 0 0,0-1 0 0 0,0 0 0 0 0,1 0-2 0 0,-1-2 3 0 0,0 0 1 0 0,0-1 0 0 0,0 1-1 0 0,0 0 1 0 0,0 0 0 0 0,-1 0-1 0 0,0-2-3 0 0,-1-5 0 0 0,-1 0 0 0 0,0 0 1 0 0,-1 0-1 0 0,0 1 0 0 0,-4-7 0 0 0,-30-45 30 0 0,25 41-7 0 0,-144-212 22 0 0,-9 7-16 0 0,164 223-29 0 0,-20-27 0 0 0,-188-236 0 0 0,162 217 0 0 0,24 24 0 0 0,19 19 0 0 0,5 5 0 0 0,0 0 0 0 0,0 0 0 0 0,0 0 0 0 0,0 0 0 0 0,0 0 0 0 0,0 0 0 0 0,0 0 0 0 0,0-1 0 0 0,0 1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0,-1 0 0 0 0,11 5-2 0 0,0 0 0 0 0,-1 1 0 0 0,0 0 0 0 0,2 2 2 0 0,-9-6-2 0 0,36 26-38 0 0,-3 2-1 0 0,0 2 1 0 0,0 2 40 0 0,92 107-68 0 0,-96-105 47 0 0,159 173 8 0 0,12-12 14 0 0,-159-159-5 0 0,85 76-35 0 0,-88-82 24 0 0,2-2 1 0 0,14 7 14 0 0,-27-19 0 0 0,-29-17 0 0 0,1 0 0 0 0,1-1 0 0 0,-1 1 0 0 0,0 0 0 0 0,0 0 0 0 0,1-1 0 0 0,-1 1 0 0 0,0 0 0 0 0,1-1 0 0 0,-1 1 0 0 0,1-1 0 0 0,0 1 0 0 0,-1-2 0 0 0,-1 1 0 0 0,0 0 0 0 0,1-1 0 0 0,-1 1 0 0 0,1 0 0 0 0,-1 0 0 0 0,0-1 0 0 0,0 1 0 0 0,1-1 0 0 0,-1 1 0 0 0,0 0 0 0 0,1-1 0 0 0,-1 1 0 0 0,0-1 0 0 0,0 1 0 0 0,0-1 0 0 0,0 1 0 0 0,1-1 0 0 0,-1 1 0 0 0,0-1 0 0 0,0 1 0 0 0,0 0 0 0 0,0-1 0 0 0,0 1 0 0 0,0-1 0 0 0,0 1 0 0 0,0-1 0 0 0,0 1 0 0 0,0-1 0 0 0,-1 1 0 0 0,1-1 0 0 0,0 1 0 0 0,0-1 0 0 0,-6-20 0 0 0,-4 1 0 0 0,0 1 0 0 0,-1 0 0 0 0,-10-13 0 0 0,-11-11 0 0 0,-2 1 0 0 0,-17-14 0 0 0,-53-44 0 0 0,14 15 0 0 0,-25-39 0 0 0,-1-12 0 0 0,-49-56 0 0 0,146 171 0 0 0,15 17 0 0 0,6 8 0 0 0,9 13 0 0 0,44 52 0 0 0,10 5 0 0 0,-18-21 0 0 0,12 13 0 0 0,3-3 0 0 0,3-1 0 0 0,41 29 0 0 0,69 63 0 0 0,-66-48 0 0 0,53 51 0 0 0,-149-146 0 0 0,3 5 0 0 0,2-1 0 0 0,0-1 0 0 0,17 10 0 0 0,-34-23 0 0 0,0 0 0 0 0,0 0 0 0 0,0-1 0 0 0,0 1 0 0 0,0-1 0 0 0,0 1 0 0 0,1-1 0 0 0,-1 0 0 0 0,0 1 0 0 0,0-1 0 0 0,0 0 0 0 0,1 0 0 0 0,-1 0 0 0 0,0 0 0 0 0,1 0 0 0 0,-1 0 0 0 0,0 0 0 0 0,-1-1 0 0 0,1 1 0 0 0,0-1 0 0 0,-1 1 0 0 0,1-1 0 0 0,-1 1-1 0 0,1-1 1 0 0,-1 1 0 0 0,1-1 0 0 0,-1 1 0 0 0,1-1 0 0 0,-1 0 0 0 0,1 1 0 0 0,-1-1 0 0 0,0 0-1 0 0,1 1 1 0 0,-1-1 0 0 0,0 0 0 0 0,0 1 0 0 0,1-1 0 0 0,-1 0 0 0 0,0 0 0 0 0,0 1 0 0 0,0-2 0 0 0,0-2 2 0 0,1 0 1 0 0,-1 1 0 0 0,0-1-1 0 0,-1 0 1 0 0,1-1-3 0 0,-4-13 10 0 0,-1-1 1 0 0,0 1-1 0 0,-1 0 0 0 0,-1 0 0 0 0,-8-14-10 0 0,9 18 2 0 0,-52-103-2 0 0,19 40 0 0 0,-74-137 0 0 0,65 128 0 0 0,-23-61 0 0 0,66 136 0 0 0,0 0 0 0 0,0 0 0 0 0,1-1 0 0 0,1 0 0 0 0,0 0 0 0 0,1 0 0 0 0,-1-10 0 0 0,2 20 0 0 0,1 1 0 0 0,0-1 0 0 0,0 0 0 0 0,0 1 0 0 0,1-1 0 0 0,-1 0 0 0 0,0 1 0 0 0,0-1 0 0 0,1 1 0 0 0,-1-1 0 0 0,1 0 0 0 0,0 1 0 0 0,-1-1 0 0 0,1 1 0 0 0,0-1 0 0 0,0 1 0 0 0,0 0 0 0 0,0-1 0 0 0,0 1 0 0 0,1-1 0 0 0,0 0 0 0 0,0 1 0 0 0,0 0 0 0 0,0 0 0 0 0,1 0 0 0 0,-1 0 0 0 0,0 1 0 0 0,0-1 0 0 0,1 0 0 0 0,-1 1 0 0 0,0 0 0 0 0,1-1 0 0 0,-1 1 0 0 0,0 0 0 0 0,2 0 0 0 0,7 1 8 0 0,0 0 0 0 0,-1 1-1 0 0,1 0 1 0 0,-1 0 0 0 0,1 1 0 0 0,-1 1-1 0 0,0 0 1 0 0,9 4-8 0 0,15 10 2 0 0,25 18-2 0 0,-59-36 0 0 0,153 104 0 0 0,-4-2 0 0 0,-71-53 0 0 0,66 42 0 0 0,163 131 0 0 0,-306-221 0 0 0,80 62 0 0 0,-61-49 0 0 0,0-2 0 0 0,0 0 0 0 0,7 2 0 0 0,-2-4 0 0 0,-24-10 0 0 0,1 1 0 0 0,-1-1 0 0 0,0 1 0 0 0,1-1 0 0 0,0 0 0 0 0,-1 0 0 0 0,1 0 0 0 0,-1 0 0 0 0,1 0 0 0 0,-1 0 0 0 0,1 0 0 0 0,0 0 0 0 0,-1-1 0 0 0,0 1 0 0 0,0-1 0 0 0,0 1 0 0 0,0-1 0 0 0,0 0 0 0 0,0 0 0 0 0,0 1 0 0 0,0-1 0 0 0,0 0 0 0 0,0 0 0 0 0,0 0 0 0 0,0 0 0 0 0,0 0 0 0 0,-1 0 0 0 0,1 0 0 0 0,0 0 0 0 0,-1-1 0 0 0,1 1 0 0 0,-1 0 0 0 0,0 0 0 0 0,1 0 0 0 0,-1-1 0 0 0,0 1 0 0 0,1 0 0 0 0,-1-4 0 0 0,1 0 0 0 0,-1 1 0 0 0,1-1 0 0 0,-2 0 0 0 0,1 1 0 0 0,0-4 0 0 0,-3-8 0 0 0,0 1 0 0 0,-1-1 0 0 0,-3-7 0 0 0,-20-48 0 0 0,17 45 0 0 0,-33-81-46 0 0,-40-109 28 0 0,70 179 18 0 0,-2-7 0 0 0,-2-15 0 0 0,13 45 0 0 0,2 1 0 0 0,-1-1 0 0 0,2 0 0 0 0,0 0 0 0 0,1 0 0 0 0,0-8 0 0 0,4 2 0 0 0,-3 19 0 0 0,-1-1 0 0 0,1 1 0 0 0,-1 0 0 0 0,1 0 0 0 0,-1 0 0 0 0,1 0 0 0 0,-1 0 0 0 0,1 0 0 0 0,0 0 0 0 0,0 0 0 0 0,-1 0 0 0 0,1 0 0 0 0,1 0 0 0 0,-1 0 0 0 0,1 1 0 0 0,-1-1 0 0 0,1 1 0 0 0,0-1 0 0 0,-1 1 0 0 0,1-1 0 0 0,0 1 0 0 0,-1 0 0 0 0,1 0 0 0 0,0 0 0 0 0,-1 0 0 0 0,1 0 0 0 0,0 0 0 0 0,-1 0 0 0 0,1 0 0 0 0,1 1 0 0 0,3 0 0 0 0,-1 1 0 0 0,1 0 0 0 0,0 0 0 0 0,1 1 0 0 0,17 10 0 0 0,-2 1 0 0 0,0 0 0 0 0,-1 2 0 0 0,8 7 0 0 0,22 16 0 0 0,45 25 0 0 0,63 29 0 0 0,-126-75 0 0 0,11 6 0 0 0,7 1 0 0 0,-30-16 0 0 0,0-1 0 0 0,0-1 0 0 0,15 3 0 0 0,-11-6 0 0 0,-23-3 0 0 0,0-1 0 0 0,0 0 0 0 0,0 0 0 0 0,0 0 0 0 0,0-1 0 0 0,0 1 0 0 0,0 0 0 0 0,0-1 0 0 0,0 0 0 0 0,0 1 0 0 0,0-2 0 0 0,0 1 0 0 0,0 0 0 0 0,-1 0 0 0 0,1 0 0 0 0,0-1 0 0 0,-1 1 0 0 0,1-1 0 0 0,-1 1 0 0 0,0-1 0 0 0,1 0 0 0 0,-1 0 0 0 0,0 1 0 0 0,0-1 0 0 0,0 0 0 0 0,0 0 0 0 0,0 0 0 0 0,-1 0 0 0 0,1 0 0 0 0,-1 0 0 0 0,1-2 0 0 0,0-2 0 0 0,0-1 0 0 0,0 0 0 0 0,0 1 0 0 0,-1-1 0 0 0,0 1 0 0 0,-1-7 0 0 0,-11-112 0 0 0,7 57 0 0 0,4 63 0 0 0,1 0 0 0 0,0 1 0 0 0,1-1 0 0 0,-1 0 0 0 0,1 1 0 0 0,0-1 0 0 0,0-2 0 0 0,0 5 0 0 0,0 0 0 0 0,-1 0 0 0 0,1 0 0 0 0,0 1 0 0 0,0-1 0 0 0,0 0 0 0 0,0 0 0 0 0,0 1 0 0 0,0-1 0 0 0,1 0 0 0 0,-1 1 0 0 0,0-1 0 0 0,1 1 0 0 0,-1 0 0 0 0,1 0 0 0 0,-1-1 0 0 0,1 1 0 0 0,0 0 0 0 0,-1 0 0 0 0,1 0 0 0 0,0 1 0 0 0,0-1 0 0 0,-1 0 0 0 0,1 1 0 0 0,0-1 0 0 0,0 1 0 0 0,0-1 0 0 0,0 1 0 0 0,0 0 0 0 0,0 0 0 0 0,0 0 0 0 0,0 0 0 0 0,0 0 0 0 0,0 1 0 0 0,0-1 0 0 0,0 1 0 0 0,1 0 0 0 0,5 2 0 0 0,-1 0 0 0 0,1 1 0 0 0,-1 0 0 0 0,0 0 0 0 0,0 1 0 0 0,3 3 0 0 0,-6-5 0 0 0,68 52 0 0 0,-24-18 0 0 0,1-2 0 0 0,35 17 0 0 0,-10-14 0 0 0,2-3 0 0 0,12 1 0 0 0,-56-23 0 0 0,-9-4 0 0 0,18 6 0 0 0,-35-14 0 0 0,1 1 0 0 0,0 0 0 0 0,0-1 0 0 0,0-1 0 0 0,-1 1 0 0 0,1-1 0 0 0,0 0 0 0 0,3-1 0 0 0,10-4 0 0 0,-19 4 0 0 0,0 1 0 0 0,0 0 0 0 0,0-1 0 0 0,0 1 0 0 0,0-1 0 0 0,0 1 0 0 0,0-1 0 0 0,-1 0 0 0 0,1 1 0 0 0,0-1 0 0 0,-1 0 0 0 0,1 1 0 0 0,0-1 0 0 0,-1 0 0 0 0,1 0 0 0 0,0 0 0 0 0,-1-1 0 0 0,1 0 0 0 0,0 0 0 0 0,-1 0 0 0 0,1 0 0 0 0,-1-1 0 0 0,0 1 0 0 0,0 0 0 0 0,0 0 0 0 0,0 0 0 0 0,0-1 0 0 0,-1 0 0 0 0,-4-27 0 0 0,-7-5 0 0 0,0 0 0 0 0,-2 1 0 0 0,-14-23 0 0 0,-1-4 0 0 0,-19-36 0 0 0,-14-13 0 0 0,44 77 0 0 0,7 14 0 0 0,1 0 0 0 0,1-1 0 0 0,-3-9 0 0 0,12 27 0 0 0,-1 0 0 0 0,0-1 0 0 0,1 1 0 0 0,-1 0 0 0 0,1 0 0 0 0,0 0 0 0 0,-1-2 0 0 0,1 4 0 0 0,0-1 0 0 0,1 0 0 0 0,-1 0 0 0 0,0 0 0 0 0,0 0 0 0 0,0 1 0 0 0,0-1 0 0 0,1 0 0 0 0,-1 0 0 0 0,0 1 0 0 0,1-1 0 0 0,-1 0 0 0 0,1 1 0 0 0,-1-1 0 0 0,1 0 0 0 0,-1 1 0 0 0,1-1 0 0 0,-1 0 0 0 0,1 1 0 0 0,0-1 0 0 0,-1 1 0 0 0,1-1 0 0 0,1 1 0 0 0,-1-1 0 0 0,1 0 0 0 0,-1 1 0 0 0,0 0 0 0 0,1-1 0 0 0,-1 1 0 0 0,1 0 0 0 0,-1 0 0 0 0,1-1 0 0 0,0 1 0 0 0,1 1 0 0 0,2-1 0 0 0,1 1 0 0 0,-1 0 0 0 0,1 0 0 0 0,-1 1 0 0 0,0 0 0 0 0,4 1 0 0 0,21 12 0 0 0,0 1 0 0 0,-1 1 0 0 0,0 2 0 0 0,-2 1 0 0 0,22 20 0 0 0,21 26 0 0 0,13 20 0 0 0,-3-4 0 0 0,-46-47 0 0 0,2-2 0 0 0,2-1 0 0 0,6 1 0 0 0,9 3 0 0 0,2-3 0 0 0,1-2 0 0 0,1-2 0 0 0,51 16 0 0 0,-91-39 0 0 0,1 0 0 0 0,-1-1 0 0 0,1-1 0 0 0,0-1 0 0 0,5 0 0 0 0,-20-3 0 0 0,0 1 0 0 0,0-1 0 0 0,-1 0 0 0 0,1-1 0 0 0,0 1 0 0 0,0 0 0 0 0,0-1 0 0 0,-1 0 0 0 0,1 1 0 0 0,0-1 0 0 0,0 0 0 0 0,-1 0 0 0 0,2-1 0 0 0,-3 1 0 0 0,1-1 0 0 0,-1 1 0 0 0,1 0 0 0 0,-1 0 0 0 0,0-1 0 0 0,1 1 0 0 0,-1-1 0 0 0,0 1 0 0 0,0-1 0 0 0,0 0 0 0 0,0 1 0 0 0,-1-1 0 0 0,1 0 0 0 0,0 0 0 0 0,-1 1 0 0 0,1-1 0 0 0,-1 0 0 0 0,1 0 0 0 0,-1 0 0 0 0,0 0 0 0 0,1-9 0 0 0,-2 0 0 0 0,1 0 0 0 0,-1-1 0 0 0,-1 1 0 0 0,0 0 0 0 0,0 0 0 0 0,-4-7 0 0 0,3 5 0 0 0,-15-46 0 0 0,-2 1 1 0 0,-5-3-1 0 0,0-2 10 0 0,-23-56 54 0 0,-60-105-64 0 0,77 164 18 0 0,3-1-1 0 0,2-1 1 0 0,-16-61-18 0 0,37 104 11 0 0,0-1 0 0 0,1 1-1 0 0,1-1 1 0 0,1 0 0 0 0,1 1-1 0 0,1-1-10 0 0,0 15 3 0 0,0 1-1 0 0,0 0 1 0 0,1 0-1 0 0,0 0 1 0 0,0 0-1 0 0,0 0 0 0 0,0 0 1 0 0,1 0-1 0 0,-1 0 1 0 0,1 0-1 0 0,0 1 1 0 0,0-1-1 0 0,1-1-2 0 0,-1 3 2 0 0,1-1 1 0 0,-1 1-1 0 0,1-1 0 0 0,-1 1 0 0 0,1 0 0 0 0,0 0 0 0 0,0 0 0 0 0,0 0 0 0 0,0 1 1 0 0,0-1-1 0 0,1 1 0 0 0,-1-1 0 0 0,0 1 0 0 0,1 0 0 0 0,2 0-2 0 0,5-1 4 0 0,1 1 0 0 0,0 1 0 0 0,-1-1 0 0 0,1 2 0 0 0,-1 0 0 0 0,1 0 0 0 0,-1 1 0 0 0,1 0 0 0 0,10 4-4 0 0,4 3 12 0 0,1 1 0 0 0,-2 1 0 0 0,15 9-12 0 0,17 13 0 0 0,-2 2 0 0 0,-1 3 0 0 0,32 31 0 0 0,-24-21 0 0 0,55 32 0 0 0,71 32 0 0 0,45 29 0 0 0,-144-79 12 0 0,-13-10 14 0 0,2-2 0 0 0,9 0-26 0 0,-67-40 0 0 0,1-1 0 0 0,-1-1 0 0 0,5 0 0 0 0,-16-5 0 0 0,0-1 0 0 0,0 0 0 0 0,0-1 0 0 0,0 1 0 0 0,0-2 0 0 0,0 0 0 0 0,0 0 0 0 0,0 0 0 0 0,0-1 0 0 0,-6 1 1 0 0,0-1 0 0 0,-1 0-1 0 0,1 1 1 0 0,-1-1 0 0 0,1 0-1 0 0,-1 0 1 0 0,0 0 0 0 0,1 0-1 0 0,-1-1 1 0 0,0 1 0 0 0,0-1-1 0 0,0 1 1 0 0,0-1 0 0 0,0 0-1 0 0,2-2 0 0 0,-2 2 2 0 0,0-1 0 0 0,0 0 0 0 0,-1 0 0 0 0,1 0 0 0 0,-1-1 0 0 0,1 1 0 0 0,-1 0 0 0 0,0-1 0 0 0,0 1 0 0 0,-1 0 0 0 0,1-1-2 0 0,0-6 4 0 0,0 1 0 0 0,-1-1 0 0 0,0 0 0 0 0,-1 1 0 0 0,0-1 0 0 0,0 1 0 0 0,-1-1 0 0 0,-1-2-4 0 0,-5-14 0 0 0,-1-1 0 0 0,-1 1 0 0 0,-3-2 0 0 0,-40-75 0 0 0,27 54 0 0 0,-81-166 0 0 0,-1-2 0 0 0,-11 6 0 0 0,-28-13 0 0 0,-29-19 0 0 0,147 204 0 0 0,1-1 0 0 0,3-2 0 0 0,-4-9 0 0 0,28 49 0 0 0,0 1 0 0 0,1 0 0 0 0,-1-1 0 0 0,1 1 0 0 0,-1 0 0 0 0,1-1 0 0 0,-1 1 0 0 0,1-1 0 0 0,0 1 0 0 0,-1-1 0 0 0,1 1 0 0 0,0-2 0 0 0,0 3 0 0 0,1 0 0 0 0,-1-1 0 0 0,0 1 0 0 0,1-1 0 0 0,-1 1 0 0 0,0-1 0 0 0,1 1 0 0 0,-1 0 0 0 0,0-1 0 0 0,1 1 0 0 0,-1 0 0 0 0,1-1 0 0 0,-1 1 0 0 0,1 0 0 0 0,-1 0 0 0 0,1-1 0 0 0,-1 1 0 0 0,1 0 0 0 0,-1 0 0 0 0,1 0 0 0 0,-1 0 0 0 0,1-1 0 0 0,-1 1 0 0 0,1 0 0 0 0,-1 0 0 0 0,1 0 0 0 0,-1 0 0 0 0,1 0 0 0 0,-1 1 0 0 0,1-1 0 0 0,-1 0 0 0 0,1 0 0 0 0,-1 0 0 0 0,1 0 0 0 0,0 1 0 0 0,21 6 0 0 0,1 4 11 0 0,0 0 0 0 0,-1 2-1 0 0,12 9-10 0 0,61 50 32 0 0,-37-25-32 0 0,-2 3 0 0 0,27 35 0 0 0,-9-5 0 0 0,225 228 0 0 0,128 72 0 0 0,-420-374 0 0 0,-6-5 0 0 0,28 25 0 0 0,1-2 0 0 0,1-1 0 0 0,3 0 0 0 0,-29-20 0 0 0,0 0 0 0 0,0-1 0 0 0,0 0 0 0 0,0 0 0 0 0,-5-2 0 0 0,1 1 0 0 0,0-1 0 0 0,-1 0 0 0 0,1 1 0 0 0,0-1 0 0 0,-1 0 0 0 0,1 0 0 0 0,0 0 0 0 0,0 0 0 0 0,-1 0 0 0 0,1 0 0 0 0,0 0 0 0 0,-1 0 0 0 0,1 0 0 0 0,0 0 0 0 0,-1 0 0 0 0,1 0 0 0 0,0-1 0 0 0,-1 1 0 0 0,1 0 0 0 0,0 0 0 0 0,-1-1 0 0 0,1 1 0 0 0,0-1 0 0 0,0 0 0 0 0,0-1 0 0 0,0 1 0 0 0,0-1 0 0 0,-1 1 0 0 0,1-1 0 0 0,0 0 0 0 0,-1 1 0 0 0,1-1 0 0 0,-1 0 0 0 0,0 1 0 0 0,0-1 0 0 0,1 0 0 0 0,-1 0 0 0 0,0 1 0 0 0,-1-1 0 0 0,-1-32 0 0 0,-6-3 0 0 0,-1 0 0 0 0,-1 1 0 0 0,-11-23 0 0 0,16 46 0 0 0,-29-74 0 0 0,-3 0 0 0 0,-16-17 0 0 0,-100-161 0 0 0,-105-130 0 0 0,168 260 0 0 0,-50-86 0 0 0,131 207 0 0 0,2 0 0 0 0,-6-15 0 0 0,12 29 0 0 0,1-1 0 0 0,0 1 0 0 0,-1-1 0 0 0,1 1 0 0 0,0-1 0 0 0,0 1 0 0 0,-1-1 0 0 0,1 0 0 0 0,0 1 0 0 0,0-1 0 0 0,0 1 0 0 0,0-1 0 0 0,0 0 0 0 0,0 1 0 0 0,0-1 0 0 0,0 1 0 0 0,0-1 0 0 0,0 0 0 0 0,0 1 0 0 0,0-1 0 0 0,0 0 0 0 0,2 1 0 0 0,-1 1 0 0 0,1-1 0 0 0,-1 0 0 0 0,0 1 0 0 0,1-1 0 0 0,-1 1 0 0 0,0 0 0 0 0,1-1 0 0 0,-1 1 0 0 0,0 0 0 0 0,0 0 0 0 0,1 0 0 0 0,18 13 17 0 0,-2 1 0 0 0,0 1 0 0 0,5 6-17 0 0,22 20 21 0 0,13 7-21 0 0,116 103 0 0 0,-7 12 0 0 0,13 38 0 0 0,15 16 0 0 0,43 22 0 0 0,-19-20 0 0 0,-38-24 0 0 0,-19-19 0 0 0,7-9 0 0 0,20-2 50 0 0,-108-97-36 0 0,40 33-14 0 0,27 11 0 0 0,-144-110 0 0 0,-1-1 0 0 0,0 0 0 0 0,1 0 0 0 0,-1 0 0 0 0,4 1 0 0 0,-7-3 0 0 0,1 0 0 0 0,-1 1 0 0 0,1-1 0 0 0,-1 0 0 0 0,0 0 0 0 0,1 0 0 0 0,-1 0 0 0 0,0 0 0 0 0,1 0 0 0 0,-1 0 0 0 0,1 0 0 0 0,-1 0 0 0 0,0 0 0 0 0,1 0 0 0 0,-1 0 0 0 0,1 0 0 0 0,-1 0 0 0 0,0 0 0 0 0,1-1 0 0 0,-1 1 0 0 0,0 0 0 0 0,1 0 0 0 0,-1 0 0 0 0,0-1 0 0 0,1 1 0 0 0,-1 0 0 0 0,0 0 0 0 0,1-1 0 0 0,-1 1 0 0 0,0 0 0 0 0,0 0 0 0 0,1-1 0 0 0,-1 1 0 0 0,0 0 0 0 0,0-1 0 0 0,0 1 0 0 0,1 0 0 0 0,-1-1 0 0 0,0 1 0 0 0,0-2 0 0 0,0 1 0 0 0,1-1 0 0 0,-1 1 0 0 0,0 0 0 0 0,0-1 0 0 0,0 1 0 0 0,-1-1 0 0 0,1 1 0 0 0,0 0 0 0 0,-1-2 0 0 0,-1-4 0 0 0,0 1 0 0 0,-1 0 0 0 0,1 0 0 0 0,-1 0 0 0 0,-1 0 0 0 0,1 0 0 0 0,-2-1 0 0 0,-9-12 0 0 0,-9-7 0 0 0,12 13 0 0 0,-38-43-40 0 0,-3 2 0 0 0,-23-17 40 0 0,-33-20-34 0 0,-128-116-20 0 0,88 59 54 0 0,-21-22 0 0 0,34 42-64 0 0,134 127 64 0 0,0 1 0 0 0,1-1 0 0 0,-1 1 0 0 0,0-1 0 0 0,0 0 0 0 0,1 1 0 0 0,-1-1 0 0 0,1 0 0 0 0,-1 1 0 0 0,1-1 0 0 0,-1 0 0 0 0,1 0 0 0 0,-1 0 0 0 0,1 0 0 0 0,3 2 0 0 0,0 0 0 0 0,0 1 0 0 0,0-1 0 0 0,0 1 0 0 0,2 1 0 0 0,27 16 10 0 0,-1 2-1 0 0,27 24-9 0 0,54 55 36 0 0,-6-6-19 0 0,126 79 17 0 0,-13-10-4 0 0,49 78-30 0 0,-143-125 0 0 0,-2-10 0 0 0,-102-90 0 0 0,1-1 0 0 0,0 0 0 0 0,1-2 0 0 0,1-1 0 0 0,3 1 0 0 0,-13-9 0 0 0,-14-4 0 0 0,1 1 0 0 0,-1-1 0 0 0,1 0 0 0 0,-1 0 0 0 0,1 0 0 0 0,-1 0 0 0 0,0 0 0 0 0,1 0 0 0 0,-1 0 0 0 0,1 0 0 0 0,-1 0 0 0 0,1 0 0 0 0,-1 0 0 0 0,0 0 0 0 0,1-1 0 0 0,-1 1 0 0 0,1 0 0 0 0,-1 0 0 0 0,1 0 0 0 0,-1-1 0 0 0,0 1 0 0 0,0 0 0 0 0,1-1 1 0 0,-1 1-1 0 0,0-1 0 0 0,0 1 0 0 0,0 0 0 0 0,0-1 0 0 0,0 1 0 0 0,0 0 0 0 0,0-1 0 0 0,0 1 0 0 0,1-1 0 0 0,-1 1 0 0 0,-1 0 0 0 0,1-1 0 0 0,0 1 0 0 0,0-1 1 0 0,0 1-1 0 0,0-1 0 0 0,-4-12 9 0 0,-3-1 4 0 0,0 1 0 0 0,0 0 1 0 0,-2 1-1 0 0,-7-10-13 0 0,12 16 0 0 0,-182-252 0 0 0,-121-160 0 0 0,205 292 0 0 0,-123-161 0 0 0,161 192 0 0 0,55 78 0 0 0,0 1 0 0 0,1-2 0 0 0,0 1 0 0 0,-4-17 0 0 0,12 32 5 0 0,-1-1-1 0 0,0 0 1 0 0,1 1 0 0 0,-1-1-1 0 0,1 0 1 0 0,0 1 0 0 0,0-1-1 0 0,0 0 1 0 0,1 0-1 0 0,-1 1 1 0 0,0-1 0 0 0,1 0-1 0 0,0-1-4 0 0,0 3 3 0 0,-1 0 1 0 0,1 0-1 0 0,-1 0 0 0 0,1 0 0 0 0,0 0 0 0 0,0 0 0 0 0,-1 0 1 0 0,1 0-1 0 0,0 0 0 0 0,0 0 0 0 0,0 1 0 0 0,0-1 0 0 0,0 0 1 0 0,0 1-1 0 0,0-1 0 0 0,0 0 0 0 0,0 1 0 0 0,1-1 1 0 0,-1 1-1 0 0,0 0 0 0 0,0-1 0 0 0,0 1 0 0 0,1 0 0 0 0,-1 0 1 0 0,0 0-1 0 0,0 0 0 0 0,1 0 0 0 0,-1 0 0 0 0,1 0-3 0 0,6 1 17 0 0,0 1 0 0 0,0 0 0 0 0,0 0-1 0 0,0 0 1 0 0,0 1 0 0 0,0 1 0 0 0,5 2-17 0 0,24 13 4 0 0,-2 1 0 0 0,0 2 1 0 0,31 26-5 0 0,7 11-3 0 0,10 16 3 0 0,36 43 0 0 0,12 10 0 0 0,156 115 0 0 0,-266-226 0 0 0,85 73 0 0 0,26 35 0 0 0,87 106 0 0 0,-76-79 0 0 0,-104-116 0 0 0,0-1 0 0 0,41 27 0 0 0,-72-57 0 0 0,0 1 0 0 0,0-1 0 0 0,1 0 0 0 0,0-1 0 0 0,0 0 0 0 0,6 1 0 0 0,-14-4 0 0 0,-1-1 0 0 0,1 0 0 0 0,0 0 0 0 0,-1 1 0 0 0,1-1 0 0 0,0 0 0 0 0,-1 0 0 0 0,1 0 0 0 0,0 0 0 0 0,-1 0 0 0 0,1 0 0 0 0,0 0 0 0 0,-1 0 0 0 0,1 0 0 0 0,0 0 0 0 0,-1 0 0 0 0,1-1 0 0 0,0 1 0 0 0,-1 0 0 0 0,1 0 0 0 0,-1-1 0 0 0,1 1 0 0 0,0 0 0 0 0,-1-1 0 0 0,1 1 0 0 0,-1-1 0 0 0,1 0 0 0 0,-1 0 0 0 0,0 0 0 0 0,0 0 0 0 0,1 0 0 0 0,-1 0 0 0 0,0 0 0 0 0,0 0 0 0 0,0 0 0 0 0,0 0 0 0 0,0 0 0 0 0,0 0 0 0 0,-1 0 0 0 0,1 0 0 0 0,0 0 0 0 0,0 0 0 0 0,-1 0 0 0 0,1 0 0 0 0,-1 0 0 0 0,1 0 0 0 0,-1-1 0 0 0,-13-24 0 0 0,9 20 0 0 0,-101-164 0 0 0,-4-4 0 0 0,87 136-2 0 0,-198-312-68 0 0,-24 25 70 0 0,102 137 0 0 0,132 173 0 0 0,-2-2 0 0 0,-7-12 0 0 0,19 28 0 0 0,1 1 0 0 0,-1-1 0 0 0,1 0 0 0 0,-1 0 0 0 0,1 0 0 0 0,-1 1 0 0 0,1-1 0 0 0,0 0 0 0 0,-1 0 0 0 0,1 0 0 0 0,0 0 0 0 0,0 1 0 0 0,0-1 0 0 0,0 0 0 0 0,-1 0 0 0 0,1 0 0 0 0,0 0 0 0 0,1 0 0 0 0,-1 0 0 0 0,0 1 0 0 0,1-1 0 0 0,0 1 0 0 0,-1-1 0 0 0,1 1 0 0 0,0 0 0 0 0,0-1 0 0 0,-1 1 0 0 0,1 0 0 0 0,0 0 0 0 0,0 0 0 0 0,-1-1 0 0 0,1 1 0 0 0,0 0 0 0 0,0 0 0 0 0,0 0 0 0 0,-1 0 0 0 0,1 0 0 0 0,0 1 0 0 0,0-1 0 0 0,0 0 0 0 0,-1 0 0 0 0,2 1 0 0 0,8 1 0 0 0,0 1 0 0 0,-1 0 0 0 0,1 0 0 0 0,0 1 0 0 0,-1 1 0 0 0,1 0 0 0 0,15 10 0 0 0,14 11 0 0 0,26 21 0 0 0,47 46 0 0 0,51 64 0 0 0,99 91 0 0 0,32 13 0 0 0,-14 12 0 0 0,-227-220 0 0 0,-7-9 0 0 0,1-2 0 0 0,3-2 0 0 0,1-3 0 0 0,20 10 0 0 0,-52-35 0 0 0,1-2 0 0 0,1 1 0 0 0,-13-8 0 0 0,-1-1 0 0 0,0 1 0 0 0,1-1 0 0 0,-1 0 0 0 0,1-1 0 0 0,-1 1 0 0 0,6-1 0 0 0,-11-1 1 0 0,0 0-1 0 0,0 0 0 0 0,0 0 0 0 0,0 0 1 0 0,0 0-1 0 0,-1-1 0 0 0,1 1 0 0 0,0 0 1 0 0,0-1-1 0 0,0 0 0 0 0,0 1 1 0 0,0-1-1 0 0,-1 0 0 0 0,1 0 0 0 0,0 0 1 0 0,-1 0-1 0 0,1 0 0 0 0,-1 0 1 0 0,1-1-1 0 0,-1 1 0 0 0,0-1 0 0 0,1 1 1 0 0,-1-1-1 0 0,0 1 0 0 0,0-1 1 0 0,0 1-1 0 0,0-1 0 0 0,0 0 0 0 0,0 0 1 0 0,-1 1-1 0 0,1-1 0 0 0,-1 0 1 0 0,1 0-1 0 0,-1 0 0 0 0,1 0 0 0 0,-1 0 1 0 0,0 0-1 0 0,0-1 0 0 0,0-4 6 0 0,-1 0 0 0 0,0 0 0 0 0,0 0 0 0 0,0 0-1 0 0,-1 0 1 0 0,0 0 0 0 0,-1 0 0 0 0,1 0 0 0 0,-1 0-6 0 0,2 5 0 0 0,-95-242 64 0 0,0-33-64 0 0,93 268 0 0 0,-36-123 0 0 0,32 104 0 0 0,2 0 0 0 0,1 0 0 0 0,0-24 0 0 0,3 44 0 0 0,1-1 0 0 0,1 1 0 0 0,0 0 0 0 0,0 0 0 0 0,0-1 0 0 0,1 1 0 0 0,-1 4 0 0 0,1 1 0 0 0,-1-1 0 0 0,1 1 0 0 0,-1-1 0 0 0,1 1 0 0 0,0-1 0 0 0,0 1 0 0 0,1 0 0 0 0,-1 0 0 0 0,1 0 0 0 0,0 0 0 0 0,-1 0 0 0 0,4-2 0 0 0,-1 2 0 0 0,0 0 0 0 0,0 0 0 0 0,1 0 0 0 0,-1 1 0 0 0,1 0 0 0 0,-1 0 0 0 0,1 0 0 0 0,0 0 0 0 0,0 1 0 0 0,0 0 0 0 0,0 0 0 0 0,-1 1 0 0 0,1 0 0 0 0,6 0 0 0 0,9 2 0 0 0,1 0 0 0 0,-1 2 0 0 0,9 3 0 0 0,-26-6 0 0 0,32 7 0 0 0,0 3 0 0 0,-1 1 0 0 0,-1 1 0 0 0,0 2 0 0 0,28 17 0 0 0,84 58 0 0 0,22 25 0 0 0,91 57 0 0 0,198 108 0 0 0,-419-257 0 0 0,0-3 0 0 0,26 10 0 0 0,-37-20 0 0 0,1 0 0 0 0,-1-2 0 0 0,2-1 0 0 0,10 1 0 0 0,-30-7 0 0 0,-1 0 0 0 0,1 0 0 0 0,-1-1 0 0 0,1 0 0 0 0,-1-1 0 0 0,1 1 0 0 0,-1-2 0 0 0,1 1 0 0 0,-5 0 0 0 0,0 0 0 0 0,0-1 0 0 0,0 1 0 0 0,0-1 0 0 0,-1 0 0 0 0,1 0 0 0 0,-1 0 0 0 0,1 0 0 0 0,-1-1 0 0 0,0 1 0 0 0,0-1 0 0 0,0 0 0 0 0,0 0 0 0 0,0 0 0 0 0,-1 0 0 0 0,1-1 0 0 0,1-1 0 0 0,-1-3 0 0 0,1 1 0 0 0,-1-1 0 0 0,0 0 0 0 0,-1 0 0 0 0,0 0 0 0 0,0 0 0 0 0,-1 0 0 0 0,0-1 0 0 0,0 1 0 0 0,-1 0 0 0 0,0 0 0 0 0,0-1 0 0 0,-2-4 0 0 0,-2-18 0 0 0,-2 1 0 0 0,-9-30 0 0 0,12 50 0 0 0,-72-228 0 0 0,42 139 0 0 0,24 72 0 0 0,1-1 0 0 0,1 0 0 0 0,2 0 0 0 0,-1-17 0 0 0,6 39 0 0 0,0 1 0 0 0,0-1 0 0 0,0 1 0 0 0,1-1 0 0 0,0 1 0 0 0,0 0 0 0 0,0-1 0 0 0,0 1 0 0 0,1 0 0 0 0,2-4 0 0 0,-3 7 0 0 0,0-1 0 0 0,1 1 0 0 0,-1-1 0 0 0,1 1 0 0 0,-1 0 0 0 0,1 0 0 0 0,0 0 0 0 0,0 0 0 0 0,0 0 0 0 0,0 1 0 0 0,0-1 0 0 0,0 0 0 0 0,1 1 0 0 0,-1 0 0 0 0,1-1 0 0 0,-1 1 0 0 0,1 0 0 0 0,-1 0 0 0 0,1 0 0 0 0,-1 1 0 0 0,1-1 0 0 0,0 1 0 0 0,6-1 10 0 0,-1 1-1 0 0,1 0 1 0 0,-1 1 0 0 0,1 0-1 0 0,-1 0 1 0 0,1 1-1 0 0,1 0-9 0 0,3 1-3 0 0,8 2 3 0 0,0 1 0 0 0,-1 2 0 0 0,0-1 0 0 0,0 2 0 0 0,-1 1 0 0 0,0 0 0 0 0,1 3 0 0 0,30 21 0 0 0,42 37 0 0 0,61 61 0 0 0,-7-5 0 0 0,-117-103 0 0 0,1-2 0 0 0,1 0 0 0 0,1-3 0 0 0,18 8 0 0 0,-50-27 0 0 0,1 1 0 0 0,0-1 0 0 0,-1 1 0 0 0,1-1 0 0 0,0 0 0 0 0,0 1 0 0 0,0-1 0 0 0,-1 0 0 0 0,1 0 0 0 0,0 0 0 0 0,0 0 0 0 0,0 0 0 0 0,0 0 0 0 0,-1 0 0 0 0,1 0 0 0 0,0 0 0 0 0,0 0 0 0 0,0 0 0 0 0,0-1 0 0 0,-1 1 0 0 0,1-1 0 0 0,-1 1 0 0 0,1-1 0 0 0,-1 0 0 0 0,1 1 0 0 0,-1-1 0 0 0,1 0 0 0 0,-1 0 0 0 0,0 1 0 0 0,1-1 0 0 0,-1 0 0 0 0,0 0 0 0 0,0 1 0 0 0,1-1 0 0 0,-1 0 0 0 0,0 0 0 0 0,0 0 0 0 0,0 0 0 0 0,0 1 0 0 0,0-1 0 0 0,0 0 0 0 0,-1 0 0 0 0,1-3 0 0 0,0 0 0 0 0,-1 0 0 0 0,0 0 0 0 0,-1-4 0 0 0,-7-16 0 0 0,-1 1 0 0 0,-1 0 0 0 0,0 0 0 0 0,-5-2 0 0 0,7 7 0 0 0,-59-91 0 0 0,6 10 0 0 0,-59-115 0 0 0,-26-80 0 0 0,124 246 0 0 0,8 18 0 0 0,2 0 0 0 0,-6-21 0 0 0,18 48 2 0 0,0-1-1 0 0,0 1 0 0 0,1 0 1 0 0,-1-1-1 0 0,1 1 0 0 0,0-1 1 0 0,0 1-1 0 0,0-3-1 0 0,0 6 1 0 0,0 0 0 0 0,0 0 0 0 0,0 0 0 0 0,0 0 0 0 0,0-1-1 0 0,0 1 1 0 0,0 0 0 0 0,0 0 0 0 0,0 0 0 0 0,0 0 0 0 0,1 0 0 0 0,-1 0 0 0 0,0 0 0 0 0,0 0 0 0 0,0-1 0 0 0,0 1 0 0 0,0 0 0 0 0,0 0 0 0 0,0 0-1 0 0,0 0 1 0 0,0 0 0 0 0,0 0 0 0 0,0 0 0 0 0,0 0 0 0 0,0 0 0 0 0,0 0 0 0 0,1 0 0 0 0,-1 0 0 0 0,0-1 0 0 0,0 1 0 0 0,0 0 0 0 0,0 0 0 0 0,0 0-1 0 0,0 0 1 0 0,0 0 0 0 0,0 0 0 0 0,0 0 0 0 0,1 0 0 0 0,-1 0 0 0 0,0 0 0 0 0,0 0 0 0 0,0 0 0 0 0,0 0 0 0 0,0 0 0 0 0,0 0 0 0 0,0 0-1 0 0,4 0 19 0 0,-1 0 0 0 0,0 0 1 0 0,1 1-1 0 0,-1-1 1 0 0,0 1-1 0 0,0-1 1 0 0,1 1-1 0 0,-1 0 1 0 0,0 0-1 0 0,0 0 1 0 0,0 1-1 0 0,0-1 1 0 0,1 2-20 0 0,8 4 353 0 0,0 2 0 0 0,7 5-353 0 0,-16-11 53 0 0,49 41 216 0 0,-2 3 1 0 0,12 17-270 0 0,11 11-630 0 0,126 110 64 0 0,-23-23 653 0 0,53 50-23 0 0,-203-189-53 0 0,-24-22-6 0 0,-1 0-1 0 0,1 1 1 0 0,0-1 0 0 0,-1 0 0 0 0,1 0-1 0 0,0 0 1 0 0,0 0 0 0 0,0-1 0 0 0,2 2-5 0 0,-4-2 0 0 0,0 0 1 0 0,1 0 0 0 0,-1-1 0 0 0,1 1-1 0 0,-1 0 1 0 0,1 0 0 0 0,-1 0 0 0 0,0 0-1 0 0,1 0 1 0 0,-1-1 0 0 0,0 1 0 0 0,1 0-1 0 0,-1 0 1 0 0,0-1 0 0 0,1 1 0 0 0,-1 0-1 0 0,0-1 1 0 0,1 1 0 0 0,-1 0 0 0 0,0-1-1 0 0,0 1 1 0 0,1 0 0 0 0,-1-1 0 0 0,0 1-1 0 0,0 0 1 0 0,0-1 0 0 0,0 1 0 0 0,0-1-1 0 0,1 1 1 0 0,-1 0 0 0 0,0-1 0 0 0,0 1-1 0 0,0-1 1 0 0,0 1 0 0 0,0 0 0 0 0,0-1-1 0 0,0 1 1 0 0,-1-1-1 0 0,-1-19 36 0 0,-4-2-16 0 0,0 2 1 0 0,-2-1 0 0 0,-1 1-1 0 0,-10-19-20 0 0,11 23 3 0 0,-67-119 51 0 0,31 58-55 0 0,-121-197 68 0 0,88 149-70 0 0,4 12 3 0 0,-23-42 0 0 0,83 133 0 0 0,2 0 0 0 0,1 0 0 0 0,0-1 0 0 0,2-1 0 0 0,1 1 0 0 0,-4-21 0 0 0,10 41 0 0 0,1-1 0 0 0,0 1 0 0 0,-1-1 0 0 0,1 1 0 0 0,0-1 0 0 0,1 1 0 0 0,-1-1 0 0 0,1 1-1 0 0,-1-1 1 0 0,1 1 0 0 0,0 0 0 0 0,0 1 1 0 0,0 0 0 0 0,0 0-1 0 0,0 0 1 0 0,0 1-1 0 0,0-1 1 0 0,0 0 0 0 0,0 1-1 0 0,1-1 1 0 0,-1 1-1 0 0,1 0 1 0 0,-1-1 0 0 0,1 1-1 0 0,-1 0 1 0 0,1 0-1 0 0,0 0 1 0 0,0 0 0 0 0,-1 0-1 0 0,1 0 1 0 0,1 0-1 0 0,0 0 3 0 0,0 0 0 0 0,1 1 0 0 0,-1-1 0 0 0,0 0 0 0 0,1 1 0 0 0,-1 0 0 0 0,1 0 0 0 0,-1 0 0 0 0,1 0 0 0 0,1 1-3 0 0,7 1 11 0 0,-1 0 0 0 0,6 3-11 0 0,-5-2 1 0 0,34 10 12 0 0,-2 2 0 0 0,0 2 0 0 0,-1 2-1 0 0,0 2 1 0 0,10 8-13 0 0,192 126 11 0 0,-105-61 48 0 0,5-7-1 0 0,4-5-58 0 0,-136-75 0 0 0,64 30 0 0 0,-65-33 0 0 0,0 0 0 0 0,-1 0 0 0 0,2-1 0 0 0,-1 0 0 0 0,8 0 0 0 0,-16-3 0 0 0,0 1 0 0 0,-1-1 0 0 0,1 0 0 0 0,0-1 0 0 0,0 1 0 0 0,-1-1 0 0 0,1 1 0 0 0,0-1 0 0 0,-1 0 0 0 0,1 0 0 0 0,-1-1 0 0 0,3-1 0 0 0,-3 2 0 0 0,-1-1 0 0 0,1 0 0 0 0,-1 0 0 0 0,1 0 0 0 0,-1 0 0 0 0,0 0 0 0 0,0 0 0 0 0,0-1 0 0 0,0 1 0 0 0,-1-1 0 0 0,1 1 0 0 0,0-1 0 0 0,-1 0 0 0 0,0 0 0 0 0,1-1 0 0 0,1-5 1 0 0,-1 1-1 0 0,0-1 0 0 0,0 0 0 0 0,-1 0 1 0 0,0 0-1 0 0,-1-1 0 0 0,0-8 0 0 0,-2-9 52 0 0,-5-29-52 0 0,-9-19 10 0 0,-11-30-10 0 0,6 26 0 0 0,-115-382 0 0 0,132 448 0 0 0,-45-141 0 0 0,33 96 0 0 0,-5-40 0 0 0,19 80 6 0 0,0 0 0 0 0,0 0-1 0 0,2 0 1 0 0,0 0 0 0 0,1 0-1 0 0,2-2-5 0 0,-2 12 2 0 0,0-1 1 0 0,1 1-1 0 0,1-1 0 0 0,-1 1 1 0 0,1 0-1 0 0,1 0 0 0 0,-1 1 1 0 0,1-1-1 0 0,1 1 0 0 0,-1-1 1 0 0,1 1-1 0 0,1 1 0 0 0,3-5-2 0 0,-2 5 6 0 0,-1 0 0 0 0,1 0 0 0 0,1 1-1 0 0,-1 0 1 0 0,1 0 0 0 0,0 1 0 0 0,0 0 0 0 0,0 0-1 0 0,1 1 1 0 0,4-2-6 0 0,-1 2 2 0 0,0 1 0 0 0,1 0 0 0 0,-1 0 0 0 0,1 1 0 0 0,-1 1 0 0 0,1 0 0 0 0,2 1-2 0 0,12 2 3 0 0,0 2 0 0 0,-1 0 0 0 0,0 2 1 0 0,0 1-1 0 0,-1 1 0 0 0,20 10-3 0 0,127 62 219 0 0,125 53 34 0 0,-258-119-170 0 0,14 2-83 0 0,-38-13 16 0 0,0-1 0 0 0,0 0 0 0 0,1-1 0 0 0,-1 0 0 0 0,3-2-16 0 0,-14 0 7 0 0,0 0 1 0 0,1 0 0 0 0,-1-1 0 0 0,0 1-1 0 0,1-1 1 0 0,-1 0 0 0 0,0-1 0 0 0,2 0-8 0 0,-4 2 3 0 0,0-1 0 0 0,-1-1 1 0 0,1 1-1 0 0,0 0 1 0 0,0 0-1 0 0,0 0 0 0 0,-1-1 1 0 0,1 1-1 0 0,-1-1 1 0 0,1 0-1 0 0,-1 1 0 0 0,0-1 1 0 0,0 0-1 0 0,1 0 1 0 0,-1 0-1 0 0,0 0 1 0 0,0 0-4 0 0,0-4 6 0 0,1 1 0 0 0,-1 0 0 0 0,0-1 0 0 0,0 1 1 0 0,0-1-1 0 0,-1 1 0 0 0,0-1 0 0 0,0 1 1 0 0,0-2-7 0 0,-2-10 49 0 0,-1-1 0 0 0,-2-6-49 0 0,-9-31 107 0 0,-4-1 1 0 0,-13-26-108 0 0,24 64 12 0 0,-39-95 46 0 0,-40-65-58 0 0,-69-103 36 0 0,44 82 9 0 0,75 132-38 0 0,-146-281-4 0 0,-23-40-3 0 0,201 381 0 0 0,-2-4 0 0 0,0-1 0 0 0,0 0 0 0 0,0-3 0 0 0,4 5 0 0 0,2 10 0 0 0,-1 0 0 0 0,1 0 0 0 0,0 0 0 0 0,0 0 0 0 0,0-1 0 0 0,0 1 0 0 0,0 0 0 0 0,0 0 0 0 0,0 0 0 0 0,0 0 0 0 0,0-1 0 0 0,0 1 0 0 0,0 0 0 0 0,0 0 0 0 0,0 0 0 0 0,1 0 0 0 0,-1 0 0 0 0,0-1 0 0 0,0 1 0 0 0,0 0 0 0 0,0 0 0 0 0,0 0 0 0 0,0 0 0 0 0,0 0 0 0 0,0 0 0 0 0,0-1 0 0 0,0 1 0 0 0,1 0 0 0 0,-1 0 0 0 0,0 0 0 0 0,0 0 0 0 0,0 0 0 0 0,0 0 0 0 0,2 0 0 0 0,0 1 0 0 0,-1-1 0 0 0,1 1 0 0 0,0 0 0 0 0,-1 0 0 0 0,1 0 0 0 0,-1 0 0 0 0,1 0 0 0 0,-1 0 0 0 0,1 0 0 0 0,0 1 0 0 0,18 15 0 0 0,0 1 0 0 0,14 16 0 0 0,35 45 0 0 0,-57-64 0 0 0,290 324 0 0 0,127 117 0 0 0,-427-454 0 0 0,0 0 0 0 0,0 0 0 0 0,-1 0 0 0 0,1 0 0 0 0,-1 0 0 0 0,1 0 0 0 0,-1 1 0 0 0,-2-3 0 0 0,-1-1 0 0 0,1 1 0 0 0,-1-1 0 0 0,1 0 0 0 0,-1 1 0 0 0,1-1 0 0 0,-1 0 0 0 0,1 0 0 0 0,0 0 0 0 0,0 0 0 0 0,-1 0 0 0 0,-25-21 0 0 0,0 0 0 0 0,-19-24 0 0 0,6 7 0 0 0,-94-87 0 0 0,-241-242 0 0 0,211 186 0 0 0,-62-64 0 0 0,184 203 0 0 0,-113-125 0 0 0,-60-118 0 0 0,139 170 0 0 0,60 89 0 0 0,2-1 0 0 0,0-1 0 0 0,-1-8 0 0 0,13 30 0 0 0,0 1 0 0 0,0 0 0 0 0,0 0 0 0 0,1-1 0 0 0,0 1 0 0 0,0-1 0 0 0,1-3 0 0 0,0 9 0 0 0,0-1 0 0 0,0 0 0 0 0,0 0 0 0 0,1 1 0 0 0,-1-1 0 0 0,1 0 0 0 0,-1 1 0 0 0,1-1 0 0 0,-1 1 0 0 0,1-1 0 0 0,0 1 0 0 0,0-1 0 0 0,0 1 0 0 0,0-1 0 0 0,0 1 0 0 0,0 0 0 0 0,0-1 0 0 0,0 1 0 0 0,1 0 0 0 0,-1 0 0 0 0,0 0 0 0 0,1 0 0 0 0,-1 0 0 0 0,1 0 0 0 0,-1 0 0 0 0,1 1 0 0 0,-1-1 0 0 0,1 1 0 0 0,1-1 0 0 0,2-1 0 0 0,0 1 0 0 0,1 1 0 0 0,-1-1 0 0 0,0 1 0 0 0,0 0 0 0 0,0 0 0 0 0,1 0 0 0 0,-1 1 0 0 0,0 0 0 0 0,3 1 0 0 0,12 3 0 0 0,-1 1 0 0 0,3 2 0 0 0,-22-8 0 0 0,137 56 0 0 0,120 68 0 0 0,29 48 0 0 0,-74-41 0 0 0,-37-31 0 0 0,296 177 0 0 0,-400-233 1 0 0,2-4-1 0 0,10 2 0 0 0,-49-28-2 0 0,0 0-1 0 0,1-2 0 0 0,1-2 1 0 0,-1-1-1 0 0,38 4 3 0 0,-60-12-13 0 0,1 1 0 0 0,-1-2 0 0 0,0 0 0 0 0,1-1-1 0 0,-1 0 1 0 0,11-3 13 0 0,-19 3-6 0 0,0 0 0 0 0,0 0 0 0 0,0-1-1 0 0,0 0 1 0 0,0 0 0 0 0,0-1 0 0 0,-1 1 0 0 0,0-1-1 0 0,1 0 1 0 0,-1 0 0 0 0,0 0 0 0 0,0-1 0 0 0,-1 1-1 0 0,1-1 1 0 0,-1 0 0 0 0,1 0 0 0 0,-1 0 0 0 0,2-5 6 0 0,-2 2-13 0 0,0 0 1 0 0,0-1-1 0 0,-1 1 1 0 0,0-1 0 0 0,0 0-1 0 0,-1 1 1 0 0,0-1-1 0 0,0 0 1 0 0,-1 0 0 0 0,0-6 12 0 0,-1-8-41 0 0,-1 0 1 0 0,-2-1-1 0 0,-1-2 41 0 0,-3-8-46 0 0,-1 0 0 0 0,-2 1 0 0 0,-3-7 46 0 0,-46-91-118 0 0,-61-96 27 0 0,-14-29 46 0 0,93 164 45 0 0,3-3 0 0 0,25 55 0 0 0,2 0 0 0 0,2-1 0 0 0,-5-36 0 0 0,14 68 0 0 0,0 0 0 0 0,1-1 0 0 0,-1 1 0 0 0,2-1 0 0 0,-1 1 0 0 0,1 0 0 0 0,2-9 0 0 0,-2 15 0 0 0,0-1 0 0 0,-1 1 0 0 0,1 0 0 0 0,0-1 0 0 0,0 1 0 0 0,0-1 0 0 0,0 1 0 0 0,1 0 0 0 0,-1 0 0 0 0,1 0 0 0 0,-1 0 0 0 0,1 0 0 0 0,0 0 0 0 0,0 0 0 0 0,0 0 0 0 0,0 1 0 0 0,0-1 0 0 0,0 1 0 0 0,0-1 0 0 0,0 1 0 0 0,1 0 0 0 0,-1 0 0 0 0,0 0 0 0 0,1 0 0 0 0,-1 1 0 0 0,1-1 0 0 0,1 0 0 0 0,6 1 0 0 0,0 0 0 0 0,0 0 0 0 0,1 1 0 0 0,-1 1 0 0 0,0 0 0 0 0,8 2 0 0 0,-17-4 0 0 0,60 15 0 0 0,-2 1 0 0 0,1 4 0 0 0,-2 2 0 0 0,41 22 0 0 0,33 28 0 0 0,35 30 0 0 0,145 82-1 0 0,-49-31-70 0 0,-195-107 71 0 0,21 21 0 0 0,46 33 0 0 0,-133-99 0 0 0,-1 0 0 0 0,1 0 0 0 0,-1 0 0 0 0,1-1 0 0 0,-1 1 0 0 0,1 0 0 0 0,-1 0 0 0 0,1-1 0 0 0,0 1 0 0 0,-1-1 0 0 0,1 0 0 0 0,1 1 0 0 0,-3-1 0 0 0,0 0 0 0 0,1 0 0 0 0,-1-1 0 0 0,1 1 0 0 0,-1 0-1 0 0,0 0 1 0 0,1 0 0 0 0,-1 0 0 0 0,0 0 0 0 0,1-1 0 0 0,-1 1 0 0 0,0 0-1 0 0,0 0 1 0 0,1-1 0 0 0,-1 1 0 0 0,0 0 0 0 0,0 0 0 0 0,1-1 0 0 0,-1 1-1 0 0,0 0 1 0 0,0-1 0 0 0,0 1 0 0 0,1 0 0 0 0,-1-1 0 0 0,0 1 0 0 0,1-12-15 0 0,-2 7 6 0 0,0 0 0 0 0,0 1 1 0 0,0-1-1 0 0,-1-2 9 0 0,-4-9-4 0 0,-1 1 0 0 0,-1 0 1 0 0,-5-7 3 0 0,-30-44-4 0 0,28 44-5 0 0,-130-179-66 0 0,81 121 19 0 0,-34-31 56 0 0,35 46-3 0 0,-219-246-47 0 0,234 251 41 0 0,-169-199 7 0 0,27 56 2 0 0,-36-42 0 0 0,208 224 0 0 0,-15-24 0 0 0,33 45 0 0 0,-1-1 0 0 0,1 0 0 0 0,-1 1 0 0 0,0-1 0 0 0,1 0 0 0 0,-1 0 0 0 0,1 0 0 0 0,-1 0 0 0 0,1 0 0 0 0,-1 0 0 0 0,1 1 0 0 0,0-1 0 0 0,-1 0 0 0 0,1 0 0 0 0,0 0 0 0 0,0 0 0 0 0,0 0 0 0 0,0 0 0 0 0,0-1 0 0 0,1 2 0 0 0,-1-1 0 0 0,1 1 0 0 0,0-1 0 0 0,0 1 0 0 0,1-1 0 0 0,-1 1 0 0 0,0 0 0 0 0,0 0 0 0 0,0-1 0 0 0,0 1 0 0 0,0 0 0 0 0,0 0 0 0 0,0 0 0 0 0,0 0 0 0 0,0 0 0 0 0,0 1 0 0 0,1-1 0 0 0,-1 0 0 0 0,12 2 0 0 0,1 1 0 0 0,-1 0 0 0 0,-1 1 0 0 0,1 0 0 0 0,0 1 0 0 0,-1 0 0 0 0,10 7 0 0 0,16 10 0 0 0,27 22 0 0 0,24 21 0 0 0,6 13 0 0 0,81 77 0 0 0,-23-20 0 0 0,-50-47 0 0 0,182 165 0 0 0,-71-23 0 0 0,-12 7 0 0 0,-187-219 0 0 0,8 9 0 0 0,-1 1 0 0 0,7 14 0 0 0,-24-33 0 0 0,-5-9 0 0 0,1 1 0 0 0,-1-1 0 0 0,0 0 0 0 0,0 0 0 0 0,0 0 0 0 0,0 0 0 0 0,0 1 0 0 0,0-1 0 0 0,0 0 0 0 0,0 0 0 0 0,0 1 0 0 0,0-1 0 0 0,0 0 0 0 0,0 0 0 0 0,0 0 0 0 0,0 1 0 0 0,0-1 0 0 0,0 0 0 0 0,0 0 0 0 0,0 0 0 0 0,0 1 0 0 0,0-1 0 0 0,0 0 0 0 0,0 0 0 0 0,-1 0 0 0 0,1 1 0 0 0,-1-1 0 0 0,0 0-1 0 0,0 0 0 0 0,0 0 1 0 0,0 0-1 0 0,-1 0 0 0 0,1 0 1 0 0,0 0-1 0 0,0 0 0 0 0,0 0 1 0 0,0-1-1 0 0,0 1 0 0 0,0 0 1 0 0,0-1-1 0 0,-1 1 0 0 0,1-1 1 0 0,0 1 0 0 0,-11-6-11 0 0,0-1 0 0 0,1 0 1 0 0,0 0-1 0 0,0-1 1 0 0,-7-7 10 0 0,11 10-1 0 0,-81-67-10 0 0,-59-46-31 0 0,-119-75 29 0 0,-4-4 15 0 0,-187-138-12 0 0,220 168-39 0 0,-127-87 43 0 0,-7 15 7 0 0,-68-6-1 0 0,346 200 0 0 0,-2 4 0 0 0,-5 2 0 0 0,20 13 0 0 0,0 3 0 0 0,-59-8 0 0 0,131 30 0 0 0,-25-6 0 0 0,0 3 0 0 0,-24-1 0 0 0,48 5 0 0 0,1 0 0 0 0,-1 0 0 0 0,0 1 0 0 0,0 0 0 0 0,1 1 0 0 0,-1 0 0 0 0,0 0 0 0 0,1 1 0 0 0,0 0 0 0 0,0 1 0 0 0,0-1 0 0 0,-4 3 0 0 0,8-3 0 0 0,0 0 0 0 0,0 0 0 0 0,0 1 0 0 0,0-1 0 0 0,1 1 0 0 0,-1 0 0 0 0,1 0 0 0 0,0 0 0 0 0,0 0 0 0 0,0 1 0 0 0,1 0 0 0 0,-2 2 0 0 0,2 0 0 0 0,-1 0 0 0 0,1 0 0 0 0,0 0 0 0 0,0 0 0 0 0,1 1 0 0 0,-1 1 0 0 0,1 12 0 0 0,1-1 0 0 0,1 0 0 0 0,0 1 0 0 0,2-1 0 0 0,1 4 0 0 0,11 56 0 0 0,4-1 0 0 0,4-1 0 0 0,7 12 0 0 0,97 225 0 0 0,-102-256 0 0 0,-1-3 0 0 0,-4 1 0 0 0,2 11 0 0 0,-17-50 0 0 0,-1 1 0 0 0,0 0 0 0 0,-2 0 0 0 0,0 0 0 0 0,-1 1 0 0 0,-1-1 0 0 0,0 0 0 0 0,-4 18 0 0 0,3-30 0 0 0,-1-1 0 0 0,1 1 0 0 0,-1-1 0 0 0,0 0 0 0 0,-1 0 0 0 0,1 0 0 0 0,-1 0 0 0 0,0 0 0 0 0,-1 0 0 0 0,0-1 0 0 0,0 0 0 0 0,0 0 0 0 0,0 0 0 0 0,-1 0 0 0 0,1 0 0 0 0,-1-1 0 0 0,-1 0 0 0 0,1 0 0 0 0,0-1 0 0 0,-1 1 0 0 0,0-1 0 0 0,-2 1 0 0 0,-4 0 0 0 0,0 1 0 0 0,-1-1 0 0 0,0-1 0 0 0,0-1 0 0 0,0 0 0 0 0,0 0 0 0 0,0-1 0 0 0,-1-1 0 0 0,-5 0 0 0 0,-27-4 0 0 0,0-1 0 0 0,-2-3 0 0 0,35 6 0 0 0,-146-26 0 0 0,2-7 0 0 0,1-7 0 0 0,-13-12 0 0 0,-420-159 0 0 0,395 136 0 0 0,-171-60-10 0 0,335 128-4 0 0,-175-54-26 0 0,-2 11 40 0 0,171 45 0 0 0,-27-2 0 0 0,52 8 0 0 0,0 0 0 0 0,0 1 0 0 0,0 1 0 0 0,-1 0 0 0 0,1 0 0 0 0,0 1 0 0 0,-7 3 0 0 0,14-4 0 0 0,0 0 0 0 0,0 1 0 0 0,0-1 0 0 0,1 1 0 0 0,-1 0 0 0 0,0 1 0 0 0,1-1 0 0 0,-1 1 0 0 0,1-1 0 0 0,0 1 0 0 0,0 0 0 0 0,0 0 0 0 0,0 0 0 0 0,0 1 0 0 0,1-1 0 0 0,-2 4 0 0 0,1-2 0 0 0,1 0 0 0 0,-1 1 0 0 0,1-1 0 0 0,1 1 0 0 0,-1 0 0 0 0,1-1 0 0 0,0 1 0 0 0,1 0 0 0 0,-1 0 0 0 0,1 0 0 0 0,0 0 0 0 0,1 1 0 0 0,1 12 0 0 0,1 1 0 0 0,0-1 0 0 0,2 0 0 0 0,0 0 0 0 0,6 12 0 0 0,14 29 0 0 0,4 3 0 0 0,-20-45 0 0 0,24 50 0 0 0,3-2 0 0 0,4-1 0 0 0,2-2 0 0 0,14 14 0 0 0,-6-15 14 0 0,197 266 36 0 0,-224-294-50 0 0,14 33 0 0 0,-28-49 0 0 0,-1 1 0 0 0,-1-1 0 0 0,0 1 0 0 0,2 15 0 0 0,-8-29 0 0 0,0 0 0 0 0,0 0 0 0 0,-1 0 0 0 0,0 0 0 0 0,0 0 0 0 0,0 0 0 0 0,0 1 0 0 0,-1-4 0 0 0,1 0 0 0 0,0-1 0 0 0,-1 1 0 0 0,1 0 0 0 0,-1 0 0 0 0,0-1 0 0 0,1 1 0 0 0,-1-1 0 0 0,0 1 0 0 0,0-1 0 0 0,0 1 0 0 0,0-1 0 0 0,0 1 0 0 0,0-1 0 0 0,-1 0 0 0 0,1 1 0 0 0,0-1 0 0 0,-1 0 0 0 0,1 0 0 0 0,-2 1 0 0 0,-2 0 0 0 0,0-1 0 0 0,-1 1 0 0 0,1-1 0 0 0,0 0 0 0 0,0 0 0 0 0,-1 0 0 0 0,1-1 0 0 0,0 0 0 0 0,-1 0 0 0 0,-3-1 0 0 0,-12 0 0 0 0,1-1 0 0 0,-1-1 0 0 0,1-1 0 0 0,0-1 0 0 0,-9-4 0 0 0,-34-13 0 0 0,-1-5 0 0 0,-28-14 0 0 0,-37-26 0 0 0,-85-57 0 0 0,65 37 0 0 0,-211-131 0 0 0,304 180 0 0 0,-88-57 0 0 0,-6 6 0 0 0,-158-71 0 0 0,265 140 0 0 0,0 2 0 0 0,-21-5 0 0 0,44 17 0 0 0,-1 0 0 0 0,1 2 0 0 0,-1 0 0 0 0,0 2 0 0 0,0 0 0 0 0,-11 1 0 0 0,27 1 0 0 0,1 1 0 0 0,0-1 0 0 0,-1 1 0 0 0,1-1 0 0 0,0 1 0 0 0,0 0 0 0 0,0 1 0 0 0,0-1 0 0 0,0 1 0 0 0,0 0 1 0 0,0 0-1 0 0,-2 1 0 0 0,4-1-4 0 0,0 0 1 0 0,-1 0 0 0 0,1 0 0 0 0,0 1 0 0 0,0-1 0 0 0,0 1-1 0 0,0-1 1 0 0,1 1 0 0 0,-1-1 0 0 0,1 1 0 0 0,-1 0 0 0 0,1 0 0 0 0,0 0-1 0 0,0 0 1 0 0,0 0 0 0 0,1 0 0 0 0,-1 0 3 0 0,0 6 2 0 0,0 1-1 0 0,0-1 1 0 0,1 0 0 0 0,1 1 0 0 0,0-1 0 0 0,0 0-1 0 0,0 1 1 0 0,3 7-2 0 0,5 11 20 0 0,0 0-1 0 0,4 4-19 0 0,18 39 0 0 0,3-3 0 0 0,32 49 0 0 0,96 121 0 0 0,-65-97 0 0 0,-74-103 0 0 0,-1 2 0 0 0,12 31 0 0 0,-26-50 0 0 0,0-1 0 0 0,1 13 0 0 0,-6-23 0 0 0,-1 1 0 0 0,0 0 0 0 0,-1 0 0 0 0,-1 0 0 0 0,0 10 0 0 0,0-18 0 0 0,0 1 0 0 0,-1 0 0 0 0,1-1 0 0 0,-1 1 0 0 0,0 0 0 0 0,0-1 0 0 0,0 1 0 0 0,-1-1 0 0 0,1 0 0 0 0,-1 1 0 0 0,0-1 0 0 0,0 0 0 0 0,-2 2 0 0 0,1-2 0 0 0,0 1 0 0 0,0-1 0 0 0,0-1 0 0 0,-1 1 0 0 0,1 0 0 0 0,-1-1 0 0 0,0 0 0 0 0,0 0 0 0 0,0 0 0 0 0,0 0 0 0 0,-2 0 0 0 0,-3 1 0 0 0,0-1 0 0 0,-1 0 0 0 0,1 0 0 0 0,-1-1 0 0 0,1 0 0 0 0,-1-1 0 0 0,1 0 0 0 0,-3 0 0 0 0,-10-3 0 0 0,0 0 0 0 0,0-1 0 0 0,0-1 0 0 0,-20-6 0 0 0,0-3 0 0 0,2-1 0 0 0,-5-4 0 0 0,-117-60 0 0 0,140 68 0 0 0,-712-369 0 0 0,616 318-53 0 0,-6 5 53 0 0,-204-76-11 0 0,276 113 11 0 0,0 3 0 0 0,-1 1 0 0 0,-1 4 0 0 0,-22-3 0 0 0,64 14 0 0 0,-1-1 0 0 0,0 1 0 0 0,0 1 0 0 0,0 1 0 0 0,-12 1 0 0 0,21-1 0 0 0,0 0 0 0 0,0 0 0 0 0,0 0 0 0 0,0 0 0 0 0,0 1 0 0 0,0 0 0 0 0,0 0 0 0 0,1 0 0 0 0,-2 1 0 0 0,3-1 0 0 0,0 0 0 0 0,-1 0 0 0 0,1 0 0 0 0,0 0 0 0 0,1 0 0 0 0,-1 1 0 0 0,0-1 0 0 0,0 0 0 0 0,1 1 0 0 0,0 0 0 0 0,-1-1 0 0 0,1 1 0 0 0,0 0 0 0 0,0 0 0 0 0,0 2 0 0 0,0-1 0 0 0,0 1 0 0 0,1 0 0 0 0,-1 0 0 0 0,1 0 0 0 0,0 0 0 0 0,0 0 0 0 0,1 0 0 0 0,-1 0 0 0 0,2 2 0 0 0,2 9 0 0 0,0-1 0 0 0,4 9 0 0 0,-6-21 0 0 0,14 38 12 0 0,2-2 0 0 0,1 0 0 0 0,5 4-12 0 0,74 111 33 0 0,-88-138-38 0 0,129 183 81 0 0,17 6-76 0 0,-60-78 56 0 0,-66-83 2 0 0,23 48-58 0 0,-44-75 4 0 0,-1 0 0 0 0,-1 0 1 0 0,3 10-5 0 0,-9-21 0 0 0,1 0-1 0 0,-1 1 1 0 0,0-1 0 0 0,0 0 0 0 0,-1 4 0 0 0,0-6-1 0 0,0-1 1 0 0,-1 0 0 0 0,1 1 0 0 0,-1-1 0 0 0,1 0 0 0 0,-1 1 0 0 0,0-1-1 0 0,-1 0 1 0 0,1 0 0 0 0,-1 2 0 0 0,0-3 0 0 0,1 0 0 0 0,0 0 0 0 0,-1 0 0 0 0,0 0 0 0 0,1 0 0 0 0,-1-1 0 0 0,0 1 0 0 0,0 0 0 0 0,0-1 0 0 0,0 0 0 0 0,0 1 0 0 0,0-1 0 0 0,-2 1 0 0 0,-1 0 0 0 0,1-1 0 0 0,0 0 0 0 0,0 0 0 0 0,-1 0 0 0 0,1 0 0 0 0,-1-1 0 0 0,-2 1 0 0 0,-6-1 0 0 0,0-1 0 0 0,0-1 0 0 0,1 0 0 0 0,-14-3 0 0 0,1-2 0 0 0,-1-1 0 0 0,-21-11 0 0 0,-49-26 0 0 0,82 38 0 0 0,-280-151 0 0 0,98 50 0 0 0,-238-132-72 0 0,399 219 72 0 0,-105-60 0 0 0,106 64 0 0 0,-1 1 0 0 0,0 2 0 0 0,-6-1 0 0 0,24 10 0 0 0,-1 0 0 0 0,1 1 0 0 0,-1 1 0 0 0,1 1 0 0 0,-1 0 0 0 0,0 1 0 0 0,-15 2 0 0 0,28-1 0 0 0,1 1 0 0 0,-1-1 0 0 0,1 1 0 0 0,-1 0 0 0 0,1 1 0 0 0,0-1 0 0 0,-1 1 0 0 0,-3 2 0 0 0,7-3 0 0 0,-1 0 0 0 0,0 0 0 0 0,0 0 0 0 0,1 0 0 0 0,-1 1 0 0 0,1-1 0 0 0,0 1 0 0 0,-1-1 0 0 0,1 1 0 0 0,0 0 0 0 0,0-1 0 0 0,0 1 0 0 0,0 0 0 0 0,0 0 0 0 0,0 0 0 0 0,0-1 0 0 0,1 1 0 0 0,-1 0 0 0 0,1 0 0 0 0,-1 2 0 0 0,1 0 0 0 0,0 0 0 0 0,0 0 0 0 0,0 0 0 0 0,0 0 0 0 0,1 0 0 0 0,-1 0 0 0 0,1-1 0 0 0,0 1 0 0 0,1 1 0 0 0,3 7 0 0 0,0 1 0 0 0,1 1 0 0 0,12 20 0 0 0,1-1 0 0 0,13 17 0 0 0,51 62 0 0 0,-57-77 0 0 0,17 22 1 0 0,183 238 32 0 0,13-11 8 0 0,-129-166-17 0 0,94 106 5 0 0,-93-83 3 0 0,-7 4 0 0 0,26 56-32 0 0,-106-159 0 0 0,-1 1 0 0 0,-14-24 0 0 0,-1 1 0 0 0,0 0 0 0 0,1 8 0 0 0,-8-22 0 0 0,1 0 0 0 0,-1 0 0 0 0,0 0 0 0 0,-1 0 0 0 0,1 0 0 0 0,-1 1 0 0 0,0-5 0 0 0,0 0 0 0 0,0-1 0 0 0,-1 1 0 0 0,1 0 0 0 0,0-1 0 0 0,-1 1 0 0 0,1-1 0 0 0,-1 1 0 0 0,1-1 0 0 0,-1 1 0 0 0,0-1 0 0 0,0 1 0 0 0,1-1 0 0 0,-1 1 0 0 0,0-1 0 0 0,0 0 0 0 0,-1 1 0 0 0,1-1 0 0 0,0 0 0 0 0,0 0 0 0 0,-1 0 0 0 0,1 0 0 0 0,-1 0 0 0 0,0 0 0 0 0,0 0 0 0 0,0 0 0 0 0,0-1 0 0 0,0 1 0 0 0,-1-1 0 0 0,1 1 0 0 0,0-1 0 0 0,0 0 0 0 0,0 0 0 0 0,-1 0 0 0 0,1 0 0 0 0,0 0 0 0 0,-1 0 0 0 0,-4-2 0 0 0,0 1 0 0 0,-1-1 0 0 0,-3-2 0 0 0,-15-6 0 0 0,1-1 0 0 0,0-2 0 0 0,1 0 0 0 0,-5-5 0 0 0,-15-9 0 0 0,-193-112 0 0 0,6-13 0 0 0,99 56 0 0 0,-76-52 0 0 0,122 91 0 0 0,-44-19 0 0 0,87 55 0 0 0,-1 1 0 0 0,-1 3 0 0 0,0 1 0 0 0,-31-6 0 0 0,68 21 0 0 0,1-1 0 0 0,-1 1 0 0 0,1 0 0 0 0,-5 0 0 0 0,10 1 0 0 0,0 0 0 0 0,-1 0 0 0 0,1 0 0 0 0,0 1 0 0 0,0-1 0 0 0,0 1 0 0 0,0-1 0 0 0,0 1 0 0 0,0-1 0 0 0,0 1 0 0 0,0 0 0 0 0,0 0 0 0 0,0 0 0 0 0,1 0 0 0 0,-1 1 0 0 0,0-1 0 0 0,1 0 0 0 0,-1 1 0 0 0,1-1 0 0 0,0 0 0 0 0,0 0 0 0 0,1 0 0 0 0,-1 0 0 0 0,1 0 0 0 0,-1 0 0 0 0,1 0 0 0 0,-1 0 0 0 0,1 0 0 0 0,-1 0 0 0 0,1 0 0 0 0,0 1 0 0 0,0-1 0 0 0,0 0 0 0 0,-1 0 0 0 0,1 0 0 0 0,0 1 0 0 0,1 2 0 0 0,-1-1 0 0 0,1 0 0 0 0,0 0 0 0 0,0 0 0 0 0,0 0 0 0 0,0 1 0 0 0,4 8 0 0 0,0-2 0 0 0,1 1 0 0 0,0 0 0 0 0,6 6 0 0 0,32 38 0 0 0,-27-34 0 0 0,329 387 75 0 0,-163-196-22 0 0,17-1-53 0 0,95 100 51 0 0,-21 19 16 0 0,-167-178-56 0 0,-75-100-12 0 0,26 55 1 0 0,-57-103 0 0 0,8 14 0 0 0,-1 0 0 0 0,1 6 0 0 0,-8-19 0 0 0,1 1 0 0 0,-1-1 0 0 0,0 1 0 0 0,0-1 0 0 0,-1 1 0 0 0,1-1 0 0 0,-1 1 0 0 0,-1-1 0 0 0,1 1 0 0 0,-1 1 0 0 0,1-6 0 0 0,0 0 0 0 0,-1 1 0 0 0,1-1 0 0 0,0 0 0 0 0,-1 0 0 0 0,1 0 0 0 0,-1 1 0 0 0,0-1 0 0 0,1 0 0 0 0,-1 0 0 0 0,0 0 0 0 0,1 0 0 0 0,-1 0 0 0 0,0 0 0 0 0,0 0 0 0 0,0 0 0 0 0,0 0 0 0 0,0 0 0 0 0,0-1 0 0 0,0 1 0 0 0,-1 0 0 0 0,0 0 0 0 0,1-1 0 0 0,-1 1 0 0 0,0-1 0 0 0,0 1 0 0 0,0-1 0 0 0,0 0 0 0 0,0 0 1 0 0,0 0-1 0 0,0 0 0 0 0,0 0 0 0 0,0 0 0 0 0,0 0 0 0 0,0-1 0 0 0,-7-1-2 0 0,0-1-1 0 0,1 0 1 0 0,-1-1 0 0 0,1 1 0 0 0,-7-6 2 0 0,-27-16-45 0 0,2-3 1 0 0,-10-9 44 0 0,-1-1-62 0 0,-142-97-3 0 0,-147-113-5 0 0,172 107 70 0 0,-60-48 0 0 0,136 118 0 0 0,-57-30 0 0 0,135 92 0 0 0,-102-61 0 0 0,75 47 0 0 0,-35-13 0 0 0,44 24 0 0 0,31 12 0 0 0,0-1 0 0 0,0 1 0 0 0,1 0 0 0 0,-1 0 0 0 0,0-1 0 0 0,0 1 0 0 0,0 0 0 0 0,0 0 0 0 0,1 0 0 0 0,-1 0 0 0 0,0 0 0 0 0,0 0 0 0 0,0 0 0 0 0,0 0 0 0 0,0 0 0 0 0,0 1 0 0 0,1-1 0 0 0,-1 0 0 0 0,0 1 0 0 0,0-1 0 0 0,0 0 0 0 0,1 1 0 0 0,-1 0 0 0 0,1 0 0 0 0,0 0 0 0 0,0 0 0 0 0,-1 0 0 0 0,1 0 0 0 0,0 0 0 0 0,0 0 0 0 0,0 0 0 0 0,0 0 0 0 0,0 0 0 0 0,0 0 0 0 0,0 0 0 0 0,0 0 0 0 0,1 0 0 0 0,-1 0 0 0 0,0 0 0 0 0,1 0 0 0 0,-1 0 0 0 0,0 0 0 0 0,1 0 0 0 0,0 1 0 0 0,2 5 0 0 0,1-1 0 0 0,0 1 0 0 0,0-1 0 0 0,22 28 23 0 0,0-1-1 0 0,3-2 1 0 0,4 3-23 0 0,-20-20 7 0 0,240 221 101 0 0,-98-95-99 0 0,-124-112-15 0 0,342 309 76 0 0,-327-298-64 0 0,175 151 44 0 0,-12 10-42 0 0,-125-112-8 0 0,45 47 0 0 0,-103-105 0 0 0,-1 1 0 0 0,-17-19-28 0 0,-8-12 27 0 0,0 0 1 0 0,0 0 0 0 0,0 0-1 0 0,0 0 1 0 0,0 0-1 0 0,0 0 1 0 0,0 0 0 0 0,0 0-1 0 0,0 0 1 0 0,0 0-1 0 0,0 0 1 0 0,0 0-1 0 0,0 0 1 0 0,0 0 0 0 0,0 0-1 0 0,0 0 1 0 0,0 0-1 0 0,-1 0 1 0 0,1 0 0 0 0,0 0-1 0 0,0 0 1 0 0,0 0-1 0 0,0 0 1 0 0,0 0-1 0 0,0 0 1 0 0,0 0 0 0 0,0 0-1 0 0,0 0 1 0 0,0 0-1 0 0,0 0 1 0 0,0 0 0 0 0,0 0-1 0 0,0 0 1 0 0,0 0-1 0 0,0 0 1 0 0,0 0 0 0 0,0 0-1 0 0,0 0 1 0 0,0 0-1 0 0,0 0 1 0 0,0 0-1 0 0,0 0 1 0 0,0 0 0 0 0,0 0-1 0 0,0 0 1 0 0,0 0-1 0 0,0 0 1 0 0,0 1 0 0 0,0-1-1 0 0,-11-10-35 0 0,10 10 31 0 0,-92-92-163 0 0,-22-33 168 0 0,-5-6-54 0 0,42 51 51 0 0,-153-163-33 0 0,10-11 11 0 0,49 40 44 0 0,-135-165 26 0 0,292 360-45 0 0,-164-208 0 0 0,41 27 75 0 0,-97-193-75 0 0,235 392 1 0 0,-81-158 49 0 0,67 128-49 0 0,2-1-1 0 0,1 0 1 0 0,1-1-1 0 0,1-3 0 0 0,7 24 2 0 0,0 1 0 0 0,1-1 0 0 0,0 1 0 0 0,0-1 1 0 0,2 1-1 0 0,-1-1 0 0 0,2-5-2 0 0,-1 12 3 0 0,0 0 0 0 0,1-1 0 0 0,-1 1 0 0 0,1 0 0 0 0,0 0 0 0 0,1 0 0 0 0,-1 0 0 0 0,1 0 1 0 0,0 0-1 0 0,0 1 0 0 0,0-1 0 0 0,1 1 0 0 0,-1 0 0 0 0,1 0 0 0 0,0 0 0 0 0,2-1-3 0 0,1 0 1 0 0,-1 1 0 0 0,1 0 0 0 0,1 0 1 0 0,-1 0-1 0 0,1 1 0 0 0,-1 0 0 0 0,1 0 0 0 0,2 1-1 0 0,3-1 9 0 0,1 0 1 0 0,-1 2-1 0 0,1-1 0 0 0,10 2-9 0 0,12 1 9 0 0,1 2 0 0 0,-1 2-1 0 0,10 4-8 0 0,69 16-20 0 0,0 5 0 0 0,35 18 20 0 0,219 95-189 0 0,-103-43 88 0 0,-116-45 15 0 0,-134-49 79 0 0,50 19-29 0 0,1-3-1 0 0,11 0 37 0 0,-77-21-1 0 0,0-1 1 0 0,1 0-1 0 0,-1 0 0 0 0,0 1 0 0 0,0-1 1 0 0,0 0-1 0 0,0 0 0 0 0,0 0 0 0 0,0 0 1 0 0,0 0-1 0 0,0 0 0 0 0,0 0 0 0 0,0-1 1 0 0,0 1-1 0 0,0 0 0 0 0,1-1 1 0 0,-1 1-1 0 0,-1 0-1 0 0,0-1 1 0 0,0 1-1 0 0,1 0 1 0 0,-1-1-1 0 0,0 1 1 0 0,0 0 0 0 0,0-1-1 0 0,0 1 1 0 0,0 0-1 0 0,1-1 1 0 0,-1 1-1 0 0,0 0 1 0 0,0-1-1 0 0,0 1 1 0 0,0 0-1 0 0,0-1 1 0 0,0 1-1 0 0,0 0 1 0 0,0-1 0 0 0,0 1-1 0 0,0 0 1 0 0,0-1 1 0 0,-5-10-19 0 0,-12-11 11 0 0,-9-3-27 0 0,0 0 0 0 0,-20-12 35 0 0,-64-43-63 0 0,73 54 42 0 0,-126-102-32 0 0,6-9 20 0 0,86 74 29 0 0,-246-186-42 0 0,115 94 32 0 0,-68-71 14 0 0,20 16 0 0 0,120 107 0 0 0,-25-19 0 0 0,0-13 0 0 0,-56-71 0 0 0,188 185 0 0 0,17 16 6 0 0,8 8 7 0 0,9 10 22 0 0,67 57 80 0 0,36 24-115 0 0,92 56 23 0 0,-84-65-23 0 0,47 49 0 0 0,-39-21-31 0 0,185 151-68 0 0,-283-240 90 0 0,74 59 1 0 0,-82-63 9 0 0,-2 1 0 0 0,-1 1 0 0 0,6 9-1 0 0,-21-23 0 0 0,0 0 0 0 0,4 8 0 0 0,-9-15 0 0 0,-1 0-1 0 0,1 0 0 0 0,0 0 1 0 0,-1 0-1 0 0,1 0 0 0 0,-1 1 1 0 0,1-1-1 0 0,-1 0 1 0 0,0 0-1 0 0,1 1 0 0 0,-1-1 1 0 0,0 0-1 0 0,0 0 0 0 0,0 1 1 0 0,0-1-1 0 0,0 0 1 0 0,0 1 0 0 0,-1-1-2 0 0,1 0 1 0 0,-1-1-1 0 0,0 1 1 0 0,1 0-1 0 0,-1 0 1 0 0,0-1-1 0 0,0 1 1 0 0,1 0 0 0 0,-1-1-1 0 0,0 1 1 0 0,0-1-1 0 0,0 1 1 0 0,0-1-1 0 0,0 1 1 0 0,0-1-1 0 0,0 0 1 0 0,0 1 0 0 0,0-1-1 0 0,0 0 1 0 0,0 0-1 0 0,0 0 1 0 0,0 0-1 0 0,0 0 1 0 0,0 0 1 0 0,-5 1-5 0 0,1-1 1 0 0,-1-1-1 0 0,1 1 0 0 0,-4-1 5 0 0,-13-5-2 0 0,0 0-1 0 0,0-1 0 0 0,0-1 1 0 0,-9-6 2 0 0,-35-17-57 0 0,-50-33 57 0 0,-62-48 6 0 0,57 35-9 0 0,112 72 3 0 0,-502-322 0 0 0,510 326 1 0 0,-255-170-20 0 0,-5 11-27 0 0,227 140 46 0 0,-247-149 0 0 0,250 148 0 0 0,-84-54 0 0 0,75 51 0 0 0,-37-16 0 0 0,68 36 2 0 0,1 1 0 0 0,-1 0 0 0 0,1 0 0 0 0,-1 0 0 0 0,0 1 0 0 0,-7-1-2 0 0,15 3 3 0 0,0 0-1 0 0,0 0 0 0 0,0 0 1 0 0,0 0-1 0 0,0 0 1 0 0,1 0-1 0 0,-1 0 0 0 0,0 0 1 0 0,0 0-1 0 0,0 1 1 0 0,0-1-1 0 0,0 0 0 0 0,0 0 1 0 0,0 1-1 0 0,0-1 1 0 0,1 1-1 0 0,-1-1 0 0 0,0 1 1 0 0,0-1-1 0 0,0 1-2 0 0,0 1 1 0 0,0-1 0 0 0,1 1 0 0 0,-1-1-1 0 0,0 1 1 0 0,1-1 0 0 0,-1 1 0 0 0,1 0 0 0 0,0-1-1 0 0,-1 1 1 0 0,1 0 0 0 0,0-1 0 0 0,0 1 0 0 0,0 0-1 0 0,0-1 1 0 0,0 1 0 0 0,1 0-1 0 0,0 5 0 0 0,0 0-1 0 0,0 1 1 0 0,2 2 0 0 0,2 4 0 0 0,0-1 0 0 0,1 0 0 0 0,0 0 0 0 0,6 8 0 0 0,35 49 0 0 0,-40-62 0 0 0,167 218 28 0 0,12-9 28 0 0,58 71-12 0 0,-198-229 7 0 0,13 25-51 0 0,-45-60 13 0 0,0 0 1 0 0,-1 0-1 0 0,-1 1 0 0 0,-2 1 1 0 0,2 8-14 0 0,-11-30 1 0 0,1 1 0 0 0,-1-1 0 0 0,-1 1 0 0 0,1 0 0 0 0,0-1 1 0 0,-1 1-1 0 0,0 0 0 0 0,0-1 0 0 0,-1 1 0 0 0,1 0 0 0 0,-2 1-1 0 0,2-4 0 0 0,-1 1-1 0 0,0-1 0 0 0,0 0 0 0 0,0 0 1 0 0,0 0-1 0 0,0 0 0 0 0,0 0 0 0 0,-1 0 1 0 0,1 0-1 0 0,-1 0 0 0 0,1 0 0 0 0,-1-1 0 0 0,0 1 1 0 0,0-1-1 0 0,1 1 0 0 0,-1-1 0 0 0,0 0 1 0 0,0 0-1 0 0,-1 0 0 0 0,1 0 0 0 0,0 0 1 0 0,-2 1 0 0 0,-2-1-9 0 0,0 1 0 0 0,0-1 0 0 0,0 0 1 0 0,1 0-1 0 0,-1-1 0 0 0,0 0 0 0 0,0 0 1 0 0,0-1-1 0 0,-1 1 9 0 0,-12-3-16 0 0,0-1 0 0 0,-3-2 16 0 0,5 2-16 0 0,-147-42 3 0 0,109 28 14 0 0,1-3 0 0 0,1-2-1 0 0,-112-64 0 0 0,60 30 0 0 0,-200-99 11 0 0,-28-13 45 0 0,283 144-48 0 0,-21-9 46 0 0,-29-9-54 0 0,74 33 2 0 0,-2 1 0 0 0,1 2 0 0 0,-1 0 0 0 0,0 2 0 0 0,-14 0-2 0 0,35 5 6 0 0,0-1 0 0 0,-1 2 0 0 0,1-1 0 0 0,0 1 0 0 0,-1 0 0 0 0,1 0 0 0 0,0 1 0 0 0,0 0 0 0 0,0 0-6 0 0,4 0 0 0 0,-1-1 0 0 0,1 0 0 0 0,0 1 0 0 0,0 0 0 0 0,0 0 0 0 0,0 0 0 0 0,0 0 0 0 0,1 0 0 0 0,-1 1 0 0 0,1-1 0 0 0,-1 1 0 0 0,1-1 0 0 0,0 1-1 0 0,0 0 1 0 0,0 0 0 0 0,0 0 0 0 0,1 0 0 0 0,-1 1 0 0 0,0 0 0 0 0,0 3 0 0 0,1-1 0 0 0,0 1 0 0 0,0 0 0 0 0,0 0 0 0 0,1-1 0 0 0,0 1 0 0 0,0 0 0 0 0,0 0 0 0 0,1 0 0 0 0,0-1-1 0 0,1 3 1 0 0,4 15 4 0 0,1-1 0 0 0,6 11-4 0 0,-9-22 4 0 0,22 53 52 0 0,11 33-2 0 0,-31-82-49 0 0,-2 1-1 0 0,0 0 1 0 0,-1 1-1 0 0,1 14-4 0 0,-4-26 3 0 0,0 0 0 0 0,0 0 0 0 0,-1 1 0 0 0,0-1 1 0 0,0 0-1 0 0,0 0 0 0 0,-1 0 0 0 0,1 0 0 0 0,-2 0 0 0 0,1 0 1 0 0,-3 4-4 0 0,3-6 1 0 0,0-1 0 0 0,-1 1 0 0 0,1-1 0 0 0,-1 0 0 0 0,0 0 0 0 0,1 0 0 0 0,-2 0 0 0 0,1 0 0 0 0,0-1 0 0 0,0 1 0 0 0,-1-1 0 0 0,1 0 0 0 0,-1 0 0 0 0,0 0 0 0 0,0 0 0 0 0,0-1 0 0 0,0 0 0 0 0,0 1-1 0 0,-7 0 0 0 0,0 0 0 0 0,0-1 0 0 0,0 0 0 0 0,0-1 0 0 0,-1 0 0 0 0,0-1 0 0 0,-19-2 0 0 0,-18-5 0 0 0,9-1 0 0 0,0-1 0 0 0,0-3 0 0 0,-25-11 0 0 0,-113-57 0 0 0,59 25 0 0 0,-21-6 7 0 0,-224-106 46 0 0,351 162-51 0 0,-287-140 110 0 0,242 122-89 0 0,0 3-1 0 0,-2 2 1 0 0,-1 2-1 0 0,-17 0-22 0 0,71 16 0 0 0,-12-2 0 0 0,-1 0 0 0 0,-6 1 0 0 0,21 2 0 0 0,0 0 0 0 0,0 0 0 0 0,1 0 0 0 0,-1 1 0 0 0,0 0 0 0 0,1 0 0 0 0,-1 0 0 0 0,1 0 0 0 0,-1 1 0 0 0,1 0 0 0 0,-1 0 0 0 0,0 0 0 0 0,4-1 0 0 0,-1 0 0 0 0,1 1 0 0 0,0-1 0 0 0,-1 0 0 0 0,1 1 0 0 0,0-1 0 0 0,0 1 0 0 0,0-1 0 0 0,0 1 0 0 0,0 0 0 0 0,0-1 0 0 0,1 1 0 0 0,-1 0 0 0 0,0 0 0 0 0,1-1 0 0 0,-1 1 0 0 0,1 0 0 0 0,0 0 0 0 0,0 0 0 0 0,0 0 0 0 0,0 0 0 0 0,0-1 0 0 0,0 1 0 0 0,0 2 0 0 0,1 3 0 0 0,0 0 0 0 0,1 0 0 0 0,0-1 0 0 0,0 1 0 0 0,0 0 0 0 0,1 0 0 0 0,7 14 14 0 0,0-1 0 0 0,2 0-1 0 0,6 7-13 0 0,43 56 75 0 0,-30-42-47 0 0,22 30 122 0 0,17 36-150 0 0,-62-94 3 0 0,-2 0 1 0 0,1 0 0 0 0,3 14-4 0 0,-8-21 0 0 0,0 0 0 0 0,-1 1 0 0 0,1-1 0 0 0,-1 1 0 0 0,-1-1 0 0 0,1 1-1 0 0,-1-1 1 0 0,0 1 0 0 0,-1 5 0 0 0,0-10 0 0 0,1 1 0 0 0,-1-1 0 0 0,0 0 0 0 0,0 1 0 0 0,0-1 0 0 0,0 1 0 0 0,0-1 0 0 0,0 0 0 0 0,-1 0 0 0 0,1 0 0 0 0,-1 0 0 0 0,0 0 0 0 0,1 0 0 0 0,-1 0 0 0 0,0 0 0 0 0,0-1 0 0 0,0 1 0 0 0,0-1 0 0 0,0 1 0 0 0,-1-1 0 0 0,1 0 0 0 0,0 0 0 0 0,0 0 0 0 0,-1 0 0 0 0,1 0 0 0 0,-1-1 0 0 0,1 1 0 0 0,-1-1 0 0 0,-7 2 0 0 0,0-1 0 0 0,-1 0 0 0 0,1-1 0 0 0,0 0 0 0 0,0 0 0 0 0,-5-2 0 0 0,-18-2 3 0 0,1-2-1 0 0,-1-2 1 0 0,1-1-1 0 0,1-1 1 0 0,-15-8-3 0 0,-47-24 53 0 0,-9-9-53 0 0,-32-16 52 0 0,-34-6-42 0 0,-134-38-10 0 0,231 90 0 0 0,58 18 0 0 0,0 1 0 0 0,-1 0 0 0 0,1 1 0 0 0,-5 0 0 0 0,14 1 0 0 0,1 0 0 0 0,-1 0 0 0 0,0 1 0 0 0,1-1 0 0 0,-1 1 0 0 0,0 0 0 0 0,1 0 0 0 0,-1 0 0 0 0,1 1 0 0 0,0-1 0 0 0,-1 1 0 0 0,1-1 0 0 0,0 1 0 0 0,1 0 0 0 0,0-1 0 0 0,1 1 0 0 0,-1-1 0 0 0,0 1 0 0 0,1 0 0 0 0,0 0 0 0 0,-1 0 0 0 0,1-1 0 0 0,0 1 0 0 0,0 0 0 0 0,0 1 0 0 0,0-1 0 0 0,0 0 0 0 0,0 0 0 0 0,1 0 0 0 0,-1 0 0 0 0,1 1 0 0 0,-1-1 0 0 0,1 0 0 0 0,0 3 0 0 0,0 1 0 0 0,0 1 0 0 0,1-1 0 0 0,0 1 0 0 0,0-1 0 0 0,1 0 0 0 0,-1 1-1 0 0,3 4 1 0 0,5 8 12 0 0,8 17-12 0 0,-1-9 23 0 0,0-1 0 0 0,2 0 0 0 0,1-1 1 0 0,18 18-24 0 0,93 86 63 0 0,-105-106-48 0 0,112 113 59 0 0,22 37-74 0 0,-7 8 0 0 0,-88-97 0 0 0,10 22 0 0 0,-71-101 0 0 0,5 8 0 0 0,6 12 0 0 0,-12-22 0 0 0,0 1 0 0 0,-1 0 0 0 0,1-1 0 0 0,-1 1 0 0 0,0 0 0 0 0,0 0 0 0 0,-1 0 0 0 0,1 0 0 0 0,-1 1 0 0 0,0-4 0 0 0,0 0 0 0 0,0-1 0 0 0,0 1 0 0 0,0 0 0 0 0,0-1 0 0 0,0 1 0 0 0,0 0 0 0 0,0-1 0 0 0,0 1 0 0 0,-1 0 0 0 0,1-1 0 0 0,0 1 0 0 0,0 0 0 0 0,-1-1 0 0 0,1 1 0 0 0,0-1 0 0 0,-1 1 0 0 0,1-1 0 0 0,-1 1 0 0 0,1-1 0 0 0,-1 1 0 0 0,1-1 0 0 0,-1 1 0 0 0,1-1 0 0 0,-1 1 0 0 0,1-1 0 0 0,-1 0 0 0 0,1 1 0 0 0,-1-1 0 0 0,0 0 0 0 0,1 0 0 0 0,-1 1 0 0 0,0-1 0 0 0,1 0 0 0 0,-1 0 0 0 0,0 0 0 0 0,1 0 0 0 0,-1 0 0 0 0,0 0 0 0 0,-2 0 0 0 0,-1 0 0 0 0,0-1 0 0 0,1 1 0 0 0,-1-1 0 0 0,0 0 0 0 0,1 0 0 0 0,-1 0 0 0 0,-29-11 5 0 0,2-2 0 0 0,-28-15-5 0 0,-59-40 23 0 0,17 9-2 0 0,16 14-10 0 0,-106-62-12 0 0,-30-36 15 0 0,-46-28 18 0 0,171 116-14 0 0,-86-36-18 0 0,155 80 0 0 0,0 1 0 0 0,-1 2 0 0 0,-20-5 0 0 0,47 14 0 0 0,0 0 0 0 0,0-1 0 0 0,0 1 0 0 0,1 0 0 0 0,-1 0 0 0 0,0-1 0 0 0,0 1 0 0 0,0 0 0 0 0,0 0 0 0 0,0 0 0 0 0,0 0 0 0 0,0 0 0 0 0,0 0 0 0 0,0 1 0 0 0,1-1 0 0 0,-1 0 0 0 0,0 0 0 0 0,0 1 0 0 0,1 0 0 0 0,0-1 0 0 0,0 1 0 0 0,0 0 0 0 0,0 0 0 0 0,0 0 0 0 0,0 0 0 0 0,0 0 0 0 0,0-1 0 0 0,1 1 0 0 0,-1 0 0 0 0,0 0 0 0 0,1 0 0 0 0,-1-1 0 0 0,1 1 0 0 0,-1 0 0 0 0,1 0 0 0 0,-1-1 0 0 0,1 1 0 0 0,-1 0 0 0 0,1-1 0 0 0,0 1 0 0 0,-1-1 0 0 0,21 21 0 0 0,125 104 46 0 0,-19-18-17 0 0,10 25 69 0 0,18 33-98 0 0,-101-107 19 0 0,79 77-19 0 0,14 15 0 0 0,-146-149 0 0 0,9 9 0 0 0,-1 1 0 0 0,1 1 0 0 0,-2 0 0 0 0,0 0 0 0 0,1 1 0 0 0,-8-11 0 0 0,0 1 0 0 0,0-1 0 0 0,0 0 0 0 0,-1 1 0 0 0,1-1 0 0 0,0 0 0 0 0,-1 1 0 0 0,1-1 0 0 0,-1 1 0 0 0,0-1 0 0 0,0 1 0 0 0,0-1 0 0 0,0 2 0 0 0,-1-2 0 0 0,1-1 0 0 0,-1 1 0 0 0,1-1 0 0 0,-1 1 0 0 0,1-1 0 0 0,-1 1 0 0 0,0-1 0 0 0,0 0 0 0 0,0 1 0 0 0,0-1 0 0 0,0 0 0 0 0,0 0 0 0 0,0 0 0 0 0,0 0 0 0 0,0 0 0 0 0,-1 0 0 0 0,1 0 0 0 0,0 0 0 0 0,-1 0 0 0 0,1-1 0 0 0,-1 1 0 0 0,-4 1 0 0 0,-1 1 0 0 0,1-2 0 0 0,-1 1 0 0 0,0-1 0 0 0,0 0 0 0 0,0 0 0 0 0,0-1 0 0 0,1 0 0 0 0,-6 0 0 0 0,-12-2 0 0 0,1-1 0 0 0,-1 0 0 0 0,1-2 0 0 0,-1-1 0 0 0,1 0 0 0 0,-3-3 0 0 0,-43-19 0 0 0,-20-12 0 0 0,-33-16 0 0 0,-23-2 0 0 0,44 22 0 0 0,-168-61 0 0 0,145 54 3 0 0,94 34-21 0 0,-2 2-1 0 0,1 1 0 0 0,-1 1 19 0 0,26 4-2 0 0,0 0 0 0 0,0 1 0 0 0,0 0 0 0 0,-1 1 0 0 0,1-1 0 0 0,-6 2 2 0 0,10-1 1 0 0,0-1-1 0 0,0 1 0 0 0,-1 0 0 0 0,1 0 0 0 0,0 0 0 0 0,0 0 0 0 0,0 0 0 0 0,0 0 0 0 0,0 0 0 0 0,0 1 0 0 0,1-1 0 0 0,-1 1 0 0 0,0 0 0 0 0,1-1 0 0 0,-1 1 0 0 0,1 0 0 0 0,-1 0 0 0 0,0 2 0 0 0,0 0 0 0 0,1 0 0 0 0,-1 1 0 0 0,1-1 0 0 0,0 1 0 0 0,0-1 0 0 0,0 1 0 0 0,1-1 0 0 0,-1 1 0 0 0,1 0 0 0 0,0-1 0 0 0,1 1 0 0 0,-1-1 0 0 0,1 1 0 0 0,0 0 0 0 0,0-1 0 0 0,1 3 0 0 0,4 10 0 0 0,0 0 0 0 0,1-1 0 0 0,6 11 0 0 0,20 32 0 0 0,2-1 0 0 0,19 22 0 0 0,90 103 0 0 0,-28-57 0 0 0,22 10 0 0 0,-20-20 0 0 0,109 130 0 0 0,-166-171 0 0 0,-4 2 0 0 0,21 41 0 0 0,-63-93 0 0 0,11 25 0 0 0,-22-40 0 0 0,0 0 0 0 0,0 0 0 0 0,-1 1 0 0 0,-1-1 0 0 0,0 0 0 0 0,1 10 0 0 0,-3-17 0 0 0,0 0 0 0 0,0 0 0 0 0,0 0 0 0 0,0 0 0 0 0,0 0 0 0 0,-1 1 0 0 0,1-1 0 0 0,-1 0 0 0 0,0 0 0 0 0,0 0 0 0 0,0 0 0 0 0,-2 1 0 0 0,2-2 0 0 0,0 0 0 0 0,-1 0 0 0 0,1 0 0 0 0,-1 0 0 0 0,1 0 0 0 0,-1-1 0 0 0,0 1 0 0 0,0-1 0 0 0,0 1 0 0 0,0-1 0 0 0,0 0 0 0 0,0 0 0 0 0,0 0 0 0 0,0 0 0 0 0,0 0 0 0 0,0 0 0 0 0,-1-1 0 0 0,-4 2 0 0 0,0-1 0 0 0,0 0 0 0 0,0 0 0 0 0,0-1 0 0 0,0 0 0 0 0,0 0 0 0 0,0 0 0 0 0,0-1 0 0 0,-2-1 0 0 0,-14-3 0 0 0,0-1 0 0 0,-4-2 0 0 0,-126-51 0 0 0,72 27 0 0 0,30 12 0 0 0,-321-134 0 0 0,282 111 0 0 0,-34-16 0 0 0,-67-20 0 0 0,115 53 0 0 0,0 3 0 0 0,-2 3 0 0 0,-9 3 0 0 0,71 14 0 0 0,0 1 0 0 0,-15 1 0 0 0,24 1 0 0 0,-1 0 0 0 0,1 1 0 0 0,-1 0 0 0 0,1 1 0 0 0,0 0 0 0 0,0 0 0 0 0,-1 0 0 0 0,5-1 0 0 0,1 0 0 0 0,-1 0 0 0 0,1 0 0 0 0,0 1 0 0 0,-1-1 0 0 0,1 1 0 0 0,0-1 0 0 0,0 1 0 0 0,0 0 0 0 0,0 0 0 0 0,1-1 0 0 0,0 1 0 0 0,0-1 0 0 0,0 0 0 0 0,0 1 0 0 0,0-1 0 0 0,1 1 0 0 0,-1-1 0 0 0,0 1 0 0 0,1-1 0 0 0,-1 1 0 0 0,1 0 0 0 0,0-1 0 0 0,0 1 0 0 0,0-1 0 0 0,-1 1 0 0 0,1 0 0 0 0,1 0 0 0 0,-1 4 0 0 0,1-1 0 0 0,0 1 0 0 0,0 0 0 0 0,1-1 0 0 0,0 1 0 0 0,0-1 0 0 0,0 1 0 0 0,2 3 0 0 0,5 6 0 0 0,0-1 0 0 0,5 6 0 0 0,5 6 13 0 0,2-1 1 0 0,1-1-1 0 0,1-1 0 0 0,5 2-13 0 0,105 82 15 0 0,-55-45-8 0 0,166 150 39 0 0,-139-117-39 0 0,239 213 57 0 0,-331-296-64 0 0,84 78 0 0 0,-78-70 0 0 0,-1 0 0 0 0,0 1 0 0 0,9 17 0 0 0,-22-30 0 0 0,0 0 0 0 0,2 6 0 0 0,-6-13 0 0 0,-1 0 0 0 0,1 0 0 0 0,-1 0 0 0 0,0 0 0 0 0,1 0 0 0 0,-1 0 0 0 0,0 0 0 0 0,0 0 0 0 0,1 0 0 0 0,-1 0 0 0 0,0 0 0 0 0,0 0 0 0 0,0 0 0 0 0,0 0 0 0 0,0 0 0 0 0,0 0 0 0 0,-1 0 0 0 0,1 1 0 0 0,-1-1 0 0 0,0 0 0 0 0,0 0 0 0 0,0-1 0 0 0,0 1 0 0 0,0 0 0 0 0,0 0 0 0 0,0-1 0 0 0,0 1 0 0 0,0-1 0 0 0,0 1 0 0 0,0-1 0 0 0,0 1 0 0 0,-1-1 0 0 0,1 0 0 0 0,0 0 0 0 0,0 1 0 0 0,-1-1 0 0 0,1 0 0 0 0,-1 0 0 0 0,-5 0 0 0 0,0 0 0 0 0,0 0 0 0 0,-3-2 0 0 0,-5 0-6 0 0,-1-1 0 0 0,1-1-1 0 0,0 0 1 0 0,-12-7 6 0 0,-58-28-47 0 0,83 38 46 0 0,-60-32-59 0 0,-27-21 60 0 0,-57-45-22 0 0,32 21 25 0 0,-194-110-68 0 0,140 89 66 0 0,45 17-1 0 0,17 12 0 0 0,76 50 0 0 0,17 12 0 0 0,23 16 0 0 0,-7-5 0 0 0,24 20 0 0 0,2 0 0 0 0,0-2 0 0 0,14 7 0 0 0,62 33 0 0 0,60 36 11 0 0,225 171 40 0 0,-311-211-49 0 0,121 79-2 0 0,31 23 0 0 0,199 180 0 0 0,-293-227 0 0 0,45 40 0 0 0,-13 8 0 0 0,-31-5 0 0 0,-106-115 0 0 0,-1 3 0 0 0,22 41 0 0 0,-47-74 0 0 0,-1 0 0 0 0,0 0 0 0 0,-1 1 0 0 0,1-1 0 0 0,-2 1 0 0 0,0 0 0 0 0,0 0 0 0 0,0 4 0 0 0,-3-12 0 0 0,0 0 0 0 0,0-1 0 0 0,0 1 0 0 0,0 0 0 0 0,0 0 0 0 0,0 0 0 0 0,-1-1 0 0 0,1 1 0 0 0,-1 0 0 0 0,0-1 0 0 0,0 1 0 0 0,0 0 0 0 0,0-1 0 0 0,0 1 0 0 0,-1 0 0 0 0,1-1 0 0 0,-1-1 0 0 0,1 1 0 0 0,-1-1 0 0 0,1 1 0 0 0,-1-1 0 0 0,0 0 0 0 0,0 0 0 0 0,1 0 0 0 0,-1 0 0 0 0,0 0 0 0 0,0 0 0 0 0,0 0 0 0 0,0-1 0 0 0,0 1 0 0 0,0-1 0 0 0,0 1 0 0 0,0-1 0 0 0,0 0 0 0 0,0 0 0 0 0,-2 0 0 0 0,-5 0-4 0 0,0 0 1 0 0,0-1-1 0 0,1 0 0 0 0,-8-3 4 0 0,-37-11-54 0 0,-39-17-217 0 0,-69-35 271 0 0,-83-59-118 0 0,19-10 56 0 0,69 40 17 0 0,-248-162 34 0 0,286 175 11 0 0,-239-158 0 0 0,318 218 32 0 0,-2 0 0 0 0,-12-2-32 0 0,37 19 11 0 0,14 5 10 0 0,6 5 1 0 0,59 54 93 0 0,69 46-115 0 0,-72-58 47 0 0,224 166-31 0 0,-173-137-16 0 0,148 103 0 0 0,19 34 0 0 0,16 35 0 0 0,-199-162 0 0 0,37 47 0 0 0,-114-111 0 0 0,0 0 0 0 0,4 8 0 0 0,-16-21 0 0 0,-1 2 0 0 0,0-1 0 0 0,0 1 0 0 0,0-1 0 0 0,-1 1 0 0 0,-1 1 0 0 0,1 2 0 0 0,-3-11 0 0 0,-1 1 0 0 0,1-1 0 0 0,-1 1 0 0 0,0-1 0 0 0,0 1 0 0 0,0-1 0 0 0,0 1 0 0 0,0 0 0 0 0,0-1 0 0 0,-1 1 0 0 0,1-1 0 0 0,-1 1 0 0 0,1-1 0 0 0,-1 1 0 0 0,0-1 0 0 0,0 0 0 0 0,-1 2 0 0 0,0-2 0 0 0,0 0 0 0 0,0 1 0 0 0,0-1 0 0 0,0 0 0 0 0,0 0 0 0 0,-1 0 0 0 0,1 0 0 0 0,0 0 0 0 0,-1-1 0 0 0,0 1 0 0 0,1-1 0 0 0,-1 0 0 0 0,0 1 0 0 0,-2-1 0 0 0,-8 3-4 0 0,-1-1-1 0 0,1 0 1 0 0,-1-1-1 0 0,1-1 1 0 0,-1 0-1 0 0,1-1 1 0 0,-1 0-1 0 0,-8-2 5 0 0,-16-3-18 0 0,0-1 0 0 0,-18-7 18 0 0,-32-11-22 0 0,-33-17 22 0 0,-85-38-48 0 0,102 37 54 0 0,-419-170-59 0 0,389 159 41 0 0,-80-18 12 0 0,116 45 1 0 0,-1 3-1 0 0,-64-4 0 0 0,121 23 0 0 0,0 1 0 0 0,-8 1 0 0 0,32 3 0 0 0,-1 0 0 0 0,1 1 0 0 0,0 1 0 0 0,0 0 0 0 0,0 2 0 0 0,-3 1 0 0 0,15-4 0 0 0,-1 0 0 0 0,1 1 0 0 0,0 0 0 0 0,0 0 0 0 0,0 1 0 0 0,0 0 0 0 0,0 0 0 0 0,1 0 0 0 0,0 0 0 0 0,0 1 0 0 0,0 0 0 0 0,0 0 0 0 0,1 0 0 0 0,0 1 0 0 0,0-1 0 0 0,0 1 0 0 0,1 0 0 0 0,0 0 0 0 0,0 1 0 0 0,1-1 0 0 0,-1 0 0 0 0,1 1 0 0 0,0 1 0 0 0,-2 12 0 0 0,1 0 0 0 0,0 1 0 0 0,2-1 0 0 0,0 1 0 0 0,2-1 0 0 0,0 1 0 0 0,1-1 0 0 0,2 7 0 0 0,7 26 0 0 0,2 0 0 0 0,11 27 0 0 0,4 5 2 0 0,40 133 70 0 0,-60-190-39 0 0,-1 0 0 0 0,2 23-33 0 0,-8-41 4 0 0,0 0 1 0 0,0 0-1 0 0,-1 0 1 0 0,-1-1-1 0 0,0 1 0 0 0,0 0 1 0 0,-1-1-1 0 0,0 1 1 0 0,0-1-1 0 0,-2 1-4 0 0,3-6-1 0 0,0-1 0 0 0,-1 0 0 0 0,0 0 0 0 0,1 0 0 0 0,-1 0 0 0 0,0-1 0 0 0,-1 1 0 0 0,1 0 0 0 0,0-1 0 0 0,-1 0 0 0 0,1 1 0 0 0,-1-1 0 0 0,0 0 0 0 0,-2 1 1 0 0,0-1-7 0 0,0 1 1 0 0,0-1-1 0 0,0-1 0 0 0,0 1 0 0 0,0-1 1 0 0,0 1-1 0 0,0-1 0 0 0,-6 0 7 0 0,-6-1-60 0 0,1 0 0 0 0,-1-1 0 0 0,1-1 0 0 0,-1 0 0 0 0,-10-4 60 0 0,-34-10-498 0 0,-10-5-28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7.0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130 75 4607 0 0,'-2'1'354'0'0,"-69"20"1642"0"0,51-16-866 0 0,18-4-776 0 0,1-1-28 0 0,-2 1-212 0 0,1 0 45 0 0,0 0 0 0 0,0 0 0 0 0,1 0 0 0 0,-1-1 0 0 0,0 1 0 0 0,0-1 0 0 0,0 1 0 0 0,0-1 0 0 0,0 0 0 0 0,-2 0-159 0 0,3 0 96 0 0,1 0-1 0 0,0 0 0 0 0,-1 0 0 0 0,1 0 0 0 0,0 0 1 0 0,0 0-1 0 0,-1 0 0 0 0,1 1 0 0 0,0-1 0 0 0,-1 0 1 0 0,1 0-1 0 0,0 0 0 0 0,0 0 0 0 0,-1 0 0 0 0,1 1 1 0 0,0-1-1 0 0,0 0 0 0 0,-1 0 0 0 0,1 0 0 0 0,0 1 1 0 0,0-1-1 0 0,0 0 0 0 0,0 0 0 0 0,-1 1 0 0 0,1-1 0 0 0,0 0 1 0 0,0 0-1 0 0,0 1 0 0 0,0-1 0 0 0,0 1-95 0 0,6 3 88 0 0,0 1-1 0 0,0-1 1 0 0,1 0-1 0 0,0 0 1 0 0,0-1-1 0 0,0 0 1 0 0,0 0-1 0 0,1-1 1 0 0,-1 1-1 0 0,1-2 1 0 0,-1 1-1 0 0,1-1 1 0 0,2 0-88 0 0,10 0 167 0 0,-1-1 1 0 0,1 0-1 0 0,0-1 1 0 0,0-2-1 0 0,0 0-167 0 0,100-24 649 0 0,-41 9-363 0 0,-28 6-171 0 0,33-6 2 0 0,-25 6-58 0 0,-19 4 28 0 0,14-1-87 0 0,310-28 75 0 0,-287 31 12 0 0,58 4-87 0 0,78 10 123 0 0,-95-2-5 0 0,321 0 498 0 0,-313-5-382 0 0,-99-1-183 0 0,188 16 235 0 0,-118-8-182 0 0,43 8 105 0 0,4 1-149 0 0,-107-15-9 0 0,-5 0-38 0 0,13 3-13 0 0,-23-2 47 0 0,-1 0-85 0 0,14 4 38 0 0,-31-6-200 0 0,0 0 127 0 0,0-1-6815 0 0,-4 0 1933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7.7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88 0 8751 0 0,'-20'8'688'0'0,"3"-2"28"0"0,-1 1 0 0 0,-13 8-716 0 0,29-14 379 0 0,2-1-158 0 0,0 0-70 0 0,0 0-14 0 0,0 0-3 0 0,0 0-13 0 0,0 0-8 0 0,0 0-1 0 0,0 0 15 0 0,0 0 62 0 0,3 2 31 0 0,2 2-135 0 0,0-1-1 0 0,0 1 1 0 0,1-1-1 0 0,0 0 1 0 0,-1-1-1 0 0,1 1 1 0 0,0-1-1 0 0,0 0 1 0 0,5 0-85 0 0,15 4 516 0 0,21 0-516 0 0,-21-2 171 0 0,-14-3-91 0 0,118 18 1568 0 0,76 23-1648 0 0,-85-3 303 0 0,-63-19-155 0 0,26 3-148 0 0,260 58 459 0 0,-321-74-370 0 0,-1 1 0 0 0,0 0 0 0 0,13 8-89 0 0,-24-11 31 0 0,-3-1 29 0 0,0 0 0 0 0,-1 1-1 0 0,1 0 1 0 0,-1 0 0 0 0,0 1-1 0 0,0 0 1 0 0,-1 0 0 0 0,0 0 0 0 0,3 4-60 0 0,-7-7 39 0 0,0 0 1 0 0,-1 0-1 0 0,1 0 1 0 0,0 0 0 0 0,-1 1-1 0 0,0-1 1 0 0,1 2-40 0 0,0 1 57 0 0,-1-2 8 0 0,0 1-1 0 0,0 0 1 0 0,0-1-1 0 0,0 1 1 0 0,-1 0-1 0 0,0-1 0 0 0,0 1 1 0 0,0 0-1 0 0,-1 0 1 0 0,0-1-1 0 0,1 1 1 0 0,-2 0-1 0 0,0 3-64 0 0,-4 9 302 0 0,-1-1-1 0 0,-8 16-301 0 0,13-29 29 0 0,-5 10 130 0 0,0-1 1 0 0,-2 0-1 0 0,-8 9-159 0 0,-8 13 244 0 0,13-18-126 0 0,-1 0-1 0 0,0-1 0 0 0,-1 0 1 0 0,-1-1-1 0 0,0-1 0 0 0,-10 6-117 0 0,-8 10 172 0 0,1 0-1 0 0,-6 11-171 0 0,35-37 7 0 0,-123 136 315 0 0,-2 2 238 0 0,96-105-410 0 0,3 1 0 0 0,1 1 1 0 0,-7 15-151 0 0,35-52 0 0 0,-25 36 63 0 0,-2 0 0 0 0,-2-2 0 0 0,-23 22-63 0 0,38-41 2 0 0,5-7 14 0 0,0-1-1 0 0,0 1 1 0 0,-1-2-1 0 0,-9 7-15 0 0,-1 0-3 0 0,17-13-5 0 0,0 1-45 0 0,3-2-11 0 0,0 0-41 0 0,0 0-173 0 0,-3-12-426 0 0,3 11 654 0 0,-1-1 0 0 0,1 1 0 0 0,-1 0 0 0 0,1 0 0 0 0,0-1-1 0 0,-1 1 1 0 0,1 0 0 0 0,0 0 0 0 0,0-1 0 0 0,0 1 50 0 0,1-5-421 0 0,0 0 0 0 0,0 1 1 0 0,1-1-1 0 0,0 1 0 0 0,0-1 0 0 0,0 1 0 0 0,1 0 421 0 0,3-8-1567 0 0,4-13-4628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5:41.3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2909 2267 3223 0 0,'0'0'394'0'0,"0"0"442"0"0,0 0 194 0 0,0 0 40 0 0,0 0-49 0 0,0 0-240 0 0,0 0-107 0 0,0 0-24 0 0,0 0-24 0 0,0 0-97 0 0,0 0-45 0 0,0 0-11 0 0,0 0-17 0 0,0 0-68 0 0,1 1-32 0 0,3 5-4 0 0,-3-5-8 0 0,0 0-34 0 0,1 2-170 0 0,-1 0 0 0 0,0 0 0 0 0,0 1 0 0 0,0-1 0 0 0,-1 0 0 0 0,1 0 0 0 0,-1 0 0 0 0,0 1-140 0 0,0 3 221 0 0,0 1 0 0 0,-1-1 1 0 0,-1 1-1 0 0,1-1 1 0 0,-1 0-1 0 0,0 0 1 0 0,-1 0-1 0 0,0 0 1 0 0,0 0-1 0 0,0 0 0 0 0,-1-1 1 0 0,-4 6-222 0 0,-10 13 306 0 0,-1-1 1 0 0,-1-1-1 0 0,-1-1 0 0 0,-8 5-306 0 0,13-13 76 0 0,-8 7 173 0 0,-2-1-249 0 0,17-14 64 0 0,0 0 0 0 0,0-1 0 0 0,-1 0 1 0 0,-10 4-65 0 0,-15 7 83 0 0,19-9 20 0 0,-10 4-103 0 0,-39 16 187 0 0,-45 16 5 0 0,7 3-78 0 0,-17 8 17 0 0,-76 23-3 0 0,145-59-64 0 0,-1-2 0 0 0,-44 7-64 0 0,-27-2 47 0 0,60-12-30 0 0,12-2-17 0 0,-2-3 0 0 0,20-3 64 0 0,-1-1-1 0 0,-25-5-63 0 0,19 1 55 0 0,-11-1-45 0 0,-44-12-10 0 0,-71-13 0 0 0,118 19 0 0 0,1-2 0 0 0,-9-5 0 0 0,-5-2 0 0 0,29 9 0 0 0,1-1 0 0 0,0-1 0 0 0,1-2 0 0 0,-2-3 0 0 0,-27-17 0 0 0,-24-22 0 0 0,4-3 0 0 0,-9-6 0 0 0,61 45 0 0 0,2 0 0 0 0,0-2 0 0 0,1-1 0 0 0,-9-13 0 0 0,11 10 0 0 0,-10-19 0 0 0,20 28 0 0 0,-4-8 0 0 0,0 0 0 0 0,2-1 0 0 0,2-1 0 0 0,-1-3 0 0 0,3-1 0 0 0,1 0 0 0 0,2 0 0 0 0,-1-10 0 0 0,3 13 0 0 0,-9-53 0 0 0,-1-68 0 0 0,13 128 0 0 0,-3-97 0 0 0,5 113 0 0 0,2-139 0 0 0,1 81 0 0 0,5-17 0 0 0,-4 52 0 0 0,2-22 0 0 0,3 0 0 0 0,11-34 0 0 0,-6 36 32 0 0,3 1 0 0 0,18-36-32 0 0,37-50 107 0 0,-49 97-55 0 0,1 1 0 0 0,16-15-52 0 0,-11 15 75 0 0,26-30 21 0 0,21-21 131 0 0,-21 24 252 0 0,48-43-479 0 0,-75 81 85 0 0,0 1 1 0 0,2 1-1 0 0,1 2 0 0 0,0 1 1 0 0,20-9-86 0 0,-24 16 56 0 0,-8 2-16 0 0,1 2 1 0 0,1 0-1 0 0,14-3-40 0 0,-14 5 35 0 0,4-3-35 0 0,19-5 49 0 0,9-4 4 0 0,-33 11-47 0 0,0 2-1 0 0,9-3-5 0 0,50-13 64 0 0,-26 11-55 0 0,19-5 46 0 0,-27 6 18 0 0,1 2 0 0 0,1 2-1 0 0,4 2-72 0 0,10-2 62 0 0,-26 1-56 0 0,-23 2 13 0 0,-1 1 1 0 0,0 1-1 0 0,7 0-19 0 0,-3 0 16 0 0,-1 0-1 0 0,7-2-15 0 0,-11 1 16 0 0,-1 1 0 0 0,1 0-1 0 0,0 1 1 0 0,0 0 0 0 0,0 0-1 0 0,2 1-15 0 0,32 5 75 0 0,33 1-75 0 0,-58-5 42 0 0,0 0 0 0 0,0 1 0 0 0,3 2-42 0 0,0 0 18 0 0,-8-3 9 0 0,1 0 0 0 0,9-1-27 0 0,-7 0 10 0 0,0 1 1 0 0,0 0-11 0 0,173 39 244 0 0,-182-39-232 0 0,38 11 118 0 0,6 4-130 0 0,-24-8 55 0 0,36 8 90 0 0,-36-9-81 0 0,-15-3-42 0 0,2 1 20 0 0,-6-3-28 0 0,-4-2-5 0 0,16 4 47 0 0,-6-2 35 0 0,14 6-91 0 0,-23-7 49 0 0,1 0 1 0 0,-1 1-1 0 0,4 2-49 0 0,5 2 189 0 0,16 5-189 0 0,-24-9 0 0 0,0-1 0 0 0,-1 0 0 0 0,-1 1 0 0 0,1 0 0 0 0,1 1 0 0 0,6 1 11 0 0,14 5 42 0 0,-2-4-53 0 0,-8-1 20 0 0,-15-5-10 0 0,31 13 24 0 0,-28-12-33 0 0,6 4 51 0 0,0 0-41 0 0,7 2-14 0 0,-18-7 3 0 0,14 9 67 0 0,7 2-3 0 0,3 2 0 0 0,-10-5-11 0 0,20 15-42 0 0,-13-6 42 0 0,24 18 33 0 0,-24-16-22 0 0,6 5-11 0 0,-15-11-29 0 0,-7-7 5 0 0,2 3-5 0 0,0 3 40 0 0,1 2-5 0 0,-3-7-12 0 0,-1 0-1 0 0,-1 0 0 0 0,2 4-46 0 0,-1 0 77 0 0,-1 0 3 0 0,-2-8 0 0 0,2 7 0 0 0,-1 0 0 0 0,-1-5-1 0 0,-1 3-7 0 0,0-4-18 0 0,1 4-32 0 0,0-7 6 0 0,-1-1-95 0 0,0 0-42 0 0,0 0-10 0 0,0 0-133 0 0,0 0-555 0 0,0-2-243 0 0,3-10-1425 0 0,0-4-5509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5:52.5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43 335 2303 0 0,'0'0'102'0'0,"-1"1"-1"0"0,-9 16 195 0 0,9-15 148 0 0,0 0 1 0 0,0 0-1 0 0,0-1 1 0 0,0 1-1 0 0,0 0 1 0 0,0-1-1 0 0,0 1 0 0 0,-1-1 1 0 0,1 1-1 0 0,-1-1 1 0 0,1 0-1 0 0,-1 0 0 0 0,-1 1-444 0 0,2-1 479 0 0,1-1-51 0 0,0 0-19 0 0,0 0-35 0 0,-3 0 161 0 0,1 0 2260 0 0,4-3-1375 0 0,0 1-1992 0 0,5-6 895 0 0,1 1 0 0 0,1 0-1 0 0,3-2-322 0 0,11-11 432 0 0,-12 12-252 0 0,-1 0 0 0 0,2 0-180 0 0,12-9 168 0 0,14-11 248 0 0,21-13-416 0 0,-39 30 132 0 0,0 1 0 0 0,1 0 0 0 0,14-4-132 0 0,66-19 567 0 0,-70 24-418 0 0,42-15-121 0 0,37-11-200 0 0,-15 11 476 0 0,-58 15-52 0 0,9 0-252 0 0,-11 1 124 0 0,-9 3 21 0 0,0 1 1 0 0,0 1-1 0 0,0 2 0 0 0,1 0 0 0 0,-1 1 0 0 0,0 2 0 0 0,15 3-145 0 0,96 21 804 0 0,0 6 0 0 0,13 10-804 0 0,-14 6 244 0 0,-25-8-72 0 0,-82-30-49 0 0,0 2 0 0 0,0 1-1 0 0,-1 2 1 0 0,-1 0-1 0 0,0 2 1 0 0,19 15-123 0 0,1 8 192 0 0,16 11-24 0 0,-43-35-96 0 0,-8-5-39 0 0,23 17 120 0 0,-2 3 1 0 0,4 6-154 0 0,-19-15 257 0 0,0 2 0 0 0,-2 1 0 0 0,12 23-257 0 0,-9-15 168 0 0,11 23 255 0 0,3 12-423 0 0,-21-43 63 0 0,-3-3 4 0 0,0 1 0 0 0,5 21-67 0 0,7 48 181 0 0,-11-48-107 0 0,24 130 60 0 0,-31-144-101 0 0,0-1-1 0 0,-2 16-32 0 0,-5 58 71 0 0,3-75-68 0 0,-2 9 33 0 0,0 0 0 0 0,-4 11-36 0 0,-3-7 106 0 0,-13 36-106 0 0,-5-1 128 0 0,-13 19-128 0 0,19-44 11 0 0,10-22-11 0 0,-1-1 0 0 0,-1-1 0 0 0,-1 0 0 0 0,-5 5 0 0 0,-3 0 59 0 0,-2 0-1 0 0,-28 27-58 0 0,48-54 0 0 0,-12 11 29 0 0,0 0 0 0 0,-2 0 0 0 0,-9 5-29 0 0,-19 13 79 0 0,9-6-34 0 0,11-10-47 0 0,-8 2 2 0 0,-5 3 13 0 0,-6 2 31 0 0,0-1-44 0 0,-2 0 9 0 0,-109 48 51 0 0,129-60-56 0 0,-53 21-4 0 0,-6-2 0 0 0,52-20 0 0 0,0-1 0 0 0,-1-2 0 0 0,-17 1 0 0 0,30-7 0 0 0,0-2 0 0 0,0 0 0 0 0,0-2 0 0 0,-3 0 0 0 0,-32-3 0 0 0,24 2 0 0 0,0-1 0 0 0,-5-3 0 0 0,-22-4 0 0 0,17 4 0 0 0,0-2 0 0 0,1-2 0 0 0,1-2 0 0 0,-26-12 0 0 0,56 20 0 0 0,-12-7 0 0 0,-10-5 0 0 0,11 7 0 0 0,-16-5 0 0 0,-18-12 0 0 0,0-6 0 0 0,39 23 0 0 0,0-1 0 0 0,1-1 0 0 0,-9-8 0 0 0,15 11 0 0 0,4 3 0 0 0,0 1 0 0 0,1-2 0 0 0,0 1 0 0 0,0-1 0 0 0,-4-6 0 0 0,-5-11 0 0 0,-2-4 0 0 0,-6-12 0 0 0,-88-141 0 0 0,74 109 0 0 0,26 52 11 0 0,5 8 31 0 0,-8-10-42 0 0,8 14 8 0 0,1-1-1 0 0,0 0 0 0 0,0-2-7 0 0,-8-17 128 0 0,10 21-86 0 0,1-1-20 0 0,-2 2 31 0 0,4 4 14 0 0,0 2 7 0 0,0 0-50 0 0,0 0-177 0 0,0 0-60 0 0,0 0-10 0 0,0 0-164 0 0,0 0-683 0 0,0 0-304 0 0,0 0-1275 0 0,0 0-4871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0.32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25 476 3855 0 0,'0'3'175'0'0,"-1"2"-99"0"0,-2 5 17 0 0,-9 15 41 0 0,7-17 387 0 0,4-6 162 0 0,1-2 21 0 0,0 0-6 0 0,0 0-47 0 0,0 0-19 0 0,0 0-7 0 0,0 0-58 0 0,-1-2-242 0 0,0-28 12 0 0,1 1 0 0 0,1-1 0 0 0,2-8-337 0 0,1-15 109 0 0,2-31-343 0 0,3 0 0 0 0,9-30 234 0 0,-10 82-378 0 0,1-1-20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0.6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101 180 11343 0 0,'-52'-5'1212'0'0,"33"2"-1192"0"0,16 2-20 0 0,-7-2-12 0 0,9 2 7 0 0,-1 0 0 0 0,1 0 0 0 0,0-1 0 0 0,0 1 0 0 0,0 0 0 0 0,0 0 0 0 0,0-1 0 0 0,0 1 0 0 0,0-1 0 0 0,0 1-1 0 0,1 0 1 0 0,-1-1 0 0 0,0 0 0 0 0,1 1 0 0 0,-1-1 0 0 0,1 1 0 0 0,0-1 0 0 0,-1-1 5 0 0,1-1-9 0 0,0 0 0 0 0,-1 0 0 0 0,1 0 0 0 0,1-1 0 0 0,-1 1 0 0 0,1 0 0 0 0,0-1 9 0 0,4-13-468 0 0,1 0 1 0 0,0 1-1 0 0,10-17 468 0 0,-6 15-1023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1.02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55 114 5983 0 0,'0'0'464'0'0,"-1"-2"-305"0"0,-34-36 2852 0 0,34 36-2530 0 0,0 1-117 0 0,-12-12 283 0 0,13 12-636 0 0,0 1 0 0 0,0 0 0 0 0,-1-1 1 0 0,1 1-1 0 0,0-1 0 0 0,0 1 0 0 0,-1-1 1 0 0,1 1-1 0 0,0-1 0 0 0,0 1 1 0 0,0 0-1 0 0,0-1 0 0 0,0 1 0 0 0,0-1 1 0 0,0 1-1 0 0,0-1 0 0 0,0 1 0 0 0,0-1 1 0 0,0 1-1 0 0,0-1-11 0 0,0 0 31 0 0,0-1 51 0 0,0 0-15 0 0,-1-7-54 0 0,2-2-13 0 0,4 2 0 0 0,1 3-16 0 0,-4 5-69 0 0,-1 0-38 0 0,6-3-731 0 0,-6 3-2908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2.5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1683 4439 6647 0 0,'0'0'300'0'0,"0"0"0"0"0,-1 2-192 0 0,-2 6-49 0 0,-4 4 776 0 0,4-6 1035 0 0,2-4 2538 0 0,-1-29-3113 0 0,1-18-1295 0 0,0-15 697 0 0,-3-76 465 0 0,3 59-725 0 0,0 25 22 0 0,2-1-1 0 0,9-49-458 0 0,-6 71 292 0 0,0-26-292 0 0,4-49 287 0 0,0 13-54 0 0,-7 60-151 0 0,11-179 389 0 0,-4 126-138 0 0,11-38-333 0 0,7-23 376 0 0,-2-57-376 0 0,-20 151 113 0 0,-2-1 0 0 0,-5-26-113 0 0,0 29 59 0 0,-8-90 186 0 0,3 70-124 0 0,2 11 94 0 0,-7-23-215 0 0,-4-18 141 0 0,4 18-94 0 0,-14-94 77 0 0,19 125-9 0 0,-2 0 0 0 0,-14-37-115 0 0,7 26 53 0 0,9 32-8 0 0,-3 0-1 0 0,-4-8-44 0 0,-29-58 96 0 0,-7-9-73 0 0,30 61 30 0 0,-8-14-53 0 0,-5-4 64 0 0,-29-36-64 0 0,30 48 0 0 0,-23-52 0 0 0,-12-18 0 0 0,-32-60 0 0 0,54 95 0 0 0,27 48 0 0 0,4 9 0 0 0,-9-12 0 0 0,3 5 0 0 0,14 22 0 0 0,0 2 0 0 0,-1-1 0 0 0,-4-3 0 0 0,-10-12 0 0 0,11 13 0 0 0,0 0 0 0 0,-2 1 0 0 0,-9-8 0 0 0,-9-6 0 0 0,17 14 0 0 0,-1 1 0 0 0,0 0 0 0 0,-17-10 0 0 0,9 9 0 0 0,4 2 0 0 0,0 1 0 0 0,-15-6 0 0 0,18 10 0 0 0,9 3 0 0 0,0 1 0 0 0,0 1 0 0 0,0-1 0 0 0,-4 0 0 0 0,7 2 0 0 0,-15-3 0 0 0,6 1 0 0 0,-13-2 0 0 0,13 3 0 0 0,1 0 0 0 0,-5-2 0 0 0,0-1 0 0 0,-1 0 0 0 0,0 1 0 0 0,-7 0 0 0 0,-8 2 0 0 0,-25 1 0 0 0,43 1 0 0 0,-2 1 0 0 0,12 0 0 0 0,1 0 0 0 0,-15 3 0 0 0,0 0 0 0 0,0 1 0 0 0,-2 1 0 0 0,-3 4-7 0 0,20-8-7 0 0,-1 0-1 0 0,0 0 1 0 0,0 0 0 0 0,-2 0 14 0 0,-7 3 0 0 0,2 1 0 0 0,2-1 0 0 0,-1 0 0 0 0,1 0 0 0 0,-1-1 0 0 0,-10 2 0 0 0,9-2 0 0 0,6-2 0 0 0,-13 1 0 0 0,8-1 0 0 0,-6 1 30 0 0,13-2-396 0 0,32 2-892 0 0,9-6-1550 0 0,-13 1-1959 0 0,1 0-1144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3.02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243 1 9215 0 0,'-2'1'707'0'0,"-14"9"-315"0"0,-16 7-392 0 0,-4 2 293 0 0,32-16-264 0 0,-10 5 446 0 0,-10 8-475 0 0,20-12 63 0 0,-1-1 1 0 0,1 1 0 0 0,0 0-1 0 0,0 0 1 0 0,0 1 0 0 0,-2 3-64 0 0,-11 17 57 0 0,7-12-40 0 0,1 1-1 0 0,-3 7-16 0 0,8-13-16 0 0,2-3-137 0 0,-1 0-1 0 0,0 0 0 0 0,0 0 1 0 0,0 0-1 0 0,-4 4 154 0 0,-4 0-880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3.3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287 0 5527 0 0,'-23'7'240'0'0,"12"1"56"0"0,0 3-232 0 0,-1 2-64 0 0,3-1 0 0 0,1 1 0 0 0,1-2 504 0 0,7-11 88 0 0,0 0 16 0 0,0 0 8 0 0,0 0-816 0 0,0 0-168 0 0,0 0-32 0 0</inkml:trace>
  <inkml:trace contextRef="#ctx0" brushRef="#br0" timeOffset="1">57 528 5783 0 0,'-18'12'256'0'0,"10"1"56"0"0,0 3-248 0 0,2-2-64 0 0,-4-1 0 0 0,5 0 0 0 0,4 1-88 0 0,1-1-24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15:42:43.6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12012 1868 2751 0,'0'0'256'0,"-9"2"-256"0,-2 0 0 0,-2-1 0 15,-3-1 1488-15,0 0 256 0,0-1 48 0,2-1 16 16,0 0-336-16,-1 1-80 0,-1 1-16 0,1-2 0 0,0 1-192 0,-2 1-32 16,5-1-16-16,-2 1 0 0,0-1-96 0,2 1-16 15,3 0 0-15,0 0 0 0,9 0-112 0,-9 0-16 16,9 0-16-16,0 0 0 0,0 0-32 0,0 0 0 16,0 0 0-16,0 0 0 0,0 0-160 0,0 0-48 15,0 0 0-15,9-7 0 0,3 2-80 0,2 3-32 16,1-1 0-16,4 2 0 0,3-1-96 0,2 2-32 15,6 2 0-15,3-1 0 0,3 0-160 0,2-1-48 16,3-1 0-16,1 0 0 0,1-4-48 0,1 0-16 16,2-1 0-16,3 3 0 0,1 0 64 0,4 3 0 15,3 3 0-15,1-3 0 0,2-4 64 0,1 0 0 16,-1 0 16-16,2 0 0 0,2-1-96 0,1 4-32 16,-1 2 0-16,3-2 0 0,-1-3-144 0,0-1 160 15,0-5-160-15,0 4 160 0,-1 2-160 0,3-1 192 0,-2 2-192 0,2 1 192 16,-3-1-192-16,0 1 192 0,1-4-192 15,0 1 192-15,-1 4-64 0,1 1 0 16,-2 3 0-16,3 0 0 0,-1-1-128 0,2-2 160 0,-2-2-160 0,1 2 160 16,-1 2-160-16,0 0 0 15,1 1 0-15,0 1 128 0,1-2-128 0,0-2 0 0,0-2 0 0,-5 0 0 16,1 2 0-16,-1 2 0 0,1 0 0 16,0-2 0-16,-2-2 0 0,-1-1 128 0,-1 1-128 0,-2-1 0 15,1 0 0-15,-1 1 0 0,1 2 128 16,-1 0-128-16,0 0 0 0,1 0 0 0,3-1 0 15,-2-3 0-15,-2 0 0 0,1 0 160 16,-1 3-160-16,1 2 160 0,-2-1-160 0,0 0 128 0,-1-1-128 0,-1 0 128 16,-2-3-128-16,1 3 0 0,0 1 144 0,-2 1-144 15,-1 3 0-15,0-2 0 0,0 1 0 0,0-2 128 0,-2-1-128 0,1 0 0 16,1 0 0-16,1-1 0 0,1-2 0 16,-2 2 0-16,0 0 0 0,1 1 128 0,0 1-128 15,2 0 0-15,-4-1 0 0,3-1 0 0,0-3 0 0,0 3 0 16,1 0 0-16,-1 1 0 0,-1 1 0 0,3 3 128 15,-2-1-128-15,3 0 0 0,1-3 0 0,1-1 0 16,-1-3 0-16,-14 3 0 0,3 1 0 0,3 0 0 16,1 1 0-16,2 0 128 0,0 2-128 0,4-3 0 15,3-2 0-15,0 1 128 0,0-1-128 0,-2-1 0 16,-1 3 128-16,1 0-128 0,0 3 0 0,0-3 0 16,-2 0 0-16,0 0 128 0,2-3-128 0,-2 2 0 15,-2 0 0-15,0 2 0 0,0 3 0 0,-3-1 0 16,1 1 0-16,-2 0 0 0,-1-1 0 0,-1 0 0 15,0 0 0-15,-3 0 128 0,-2-2-128 0,0-2 0 16,-2 1 0-16,-2 1 0 0,0-1 0 0,-1 2 144 16,-2 1-144-16,2-1 0 0,-1 0 128 0,-1 0-128 15,1 0 0-15,1-2 0 0,2-2 0 0,-2 0 0 16,1-1 0-16,-2 1 0 0,0 0 0 0,0 1 0 0,0 0 0 0,0 1 0 16,-1 0 128-16,2 0-128 0,1 0 0 15,-1 0 0-15,-3 1 0 0,2-1 0 0,1-1 0 16,-3 0 0-16,-1-5 0 0,0 1 0 0,-1 2 0 0,-2 0 0 15,0-1 0-15,-5-1 0 0,1 1 0 0,-2 2 0 16,-3 1 0-16,-2-1 0 0,-2-2 0 0,-3 2 0 16,-3-2 128-16,0 2-128 0,-4-1 0 0,-1 0 0 0,-6 3 0 15,0 0 0-15,0 0 0 0,0 0 0 0,0 0 0 0,0 0 0 16,0 0 0-16,0 0 0 0,-6-6 0 16,-1 0 0-16,-4 1 0 0,-3 2 0 0,-2-1 0 0,-6 0 0 15,-3 2 0-15,-4 1 0 0,-4-1 0 0,-6 2 0 16,-4 0 0-16,-5-1 0 0,-4-1 0 15,-7-4 0-15,-4-1 0 0,-8 2 0 0,-7 1 0 0,-5-4 0 16,-4 2 0-16,-7-3 0 0,-3 1 0 0,-9 2 0 16,-4-2 0-16,-4 3 0 0,-6-4 0 0,-3 6 0 15,-6-2 0-15,-3 1 0 0,-5-3 0 0,-3 2 0 16,-4 3 0-16,-2-2 0 0,-1 1 0 0,1 0 0 16,1-1 0-16,0 1 0 0,0 3 0 15,3-1 0-15,2 0 0 0,1-1 0 0,1 2 0 0,2 0 0 16,2-2 0-16,3 2 0 0,4 2 0 0,1 0 0 15,2-2 0-15,0 1 0 0,2 0 0 0,4 2 0 16,2-1 0-16,3 3 0 0,3-1 0 0,2 0 0 16,1 0 0-16,3 0 0 0,1 1 0 0,4-1 0 15,1 1 0-15,2 1 0 0,2 0 0 0,4-2 0 16,-1 1 0-16,2 3 0 0,5-3 128 0,1 1-128 0,2 2 0 16,1-3 0-16,2 3 128 0,1-3-128 0,5 1 0 0,2 3 0 15,-3-1 0-15,1 2 0 0,1-4 0 0,4 1 0 16,-3-1 0-16,0-2 0 0,0 1 0 0,0 1 0 15,-1-1 0-15,0-2 0 0,1-1 0 16,-1 0 0-16,-2-4 128 0,1 4-128 0,-1-1 0 0,1 0 0 16,1 3 0-16,1-4 0 0,-1-1 0 0,3 1 0 0,4 0 128 0,1 1-128 15,2 1 0-15,3 1 0 0,-1 1 0 0,3 0 0 16,2-3 0-16,0 3 0 0,2-2 0 0,5 1 0 16,0-3 0-16,5 1 0 0,4 2 0 0,2 0 0 15,7 3 0-15,3-4 0 16,0 1 0-16,5-3 0 0,1 1 0 0,4 0 0 0,2 0 0 0,3 1 0 15,2-2 0-15,1 0 0 0,0 1 0 0,2-1 0 16,6 0 0-16,0 0 0 0,-5 0 0 0,5 0 0 16,0 0 0-16,0 0 0 0,0 0 128 0,0 0-128 15,0 0 0-15,9-5 0 0,1 1 0 0,3-2 0 16,1 1 0-16,2 1 0 0,3-1 0 0,5 0 0 16,4 1 0-16,5 0 0 0,4 3 160 0,4-2-160 15,6 2 128-15,6 0-128 0,2-3 0 0,5 1 0 16,2 0 0-16,7 1 0 0,3 1 0 0,6 0 0 15,3-1 0-15,5 1 192 0,5-3-192 0,3 4 0 16,4 0-192-16,3-1 192 0,2-1 0 0,3 0 0 16,1 1 0-16,1 1 0 0,0 0 0 0,1 0 0 0,-1-1 0 0,-1 2 0 15,1 2 0-15,1-1 0 0,1-2 0 16,1 4 0-16,0 0 0 0,1-2 0 0,-2 1 0 16,1-1 0-16,1 1 0 0,1 2 0 0,1 0 0 15,1-1 0-15,-2 0 0 0,4 2 0 0,-1 3 0 0,0 0 0 16,1-5 0-16,2 2 0 0,0 3 0 0,-1-3 0 15,-2 3 0-15,-3-1 0 0,-2 2 0 16,1-2 0-16,-6-2 0 0,0 0 0 0,-3-3 0 0,-4 1 0 16,-5-1 0-16,-1 1 0 0,-3-6 0 0,-5 0 0 15,-3-1 0-15,-5 0 0 0,-3 1 0 0,-3 0 0 16,-4 1 0-16,1 0 0 0,-1-4 0 0,1 1 0 0,-4 0 160 16,0 1-160-16,-2 2 192 0,0 1-192 0,1 0 144 0,2-1-144 15,2 0 0-15,-1-2 144 0,1 2-144 16,1 1 0-16,-1 1 0 0,2 4 0 0,1-1 0 15,2 1 0-15,1-1 0 0,2 2 0 0,-5-2 0 0,-3 2 0 16,-1 2 0-16,22 0 0 0,-13 1 0 0,-7-6 0 16,-4 1 128-16,-6 0-128 0,-4-1 0 0,-3-1 0 15,-4-2 144-15,-4-2-144 0,-5 0 160 16,0 1-32-16,-7-2-128 0,-2 2 192 0,-2 0-48 0,-3-2-16 16,0 3 0-16,-4-1 0 0,-2-1-128 0,-3 0 160 0,-1 0-160 15,-1 0 160-15,-2 1-160 0,1 1 0 16,1-1 144-16,-2 1-144 0,-1 1 0 0,0 2 0 15,-1-1 0-15,-9-2 0 0,0 0 0 0,9 0 0 0,-9 0 0 16,0 0 0-16,8 0 0 0,-8 0 0 16,0 0 0-16,0 0 128 0,0 0-128 0,0 0 0 0,0 0 0 0,0 0 128 15,0 0-128-15,0 0 0 0,0 0 0 0,0 0 0 16,0-9 0-16,0 9 0 0,0 0 0 0,0 0 0 16,-9-5 0-16,-1 0 0 0,-2-1 0 15,1 2 0-15,-2 2 0 0,0-2 0 0,1-1-128 0,-4 2 128 16,5 1-192-16,-6-1 64 0,0-1 0 0,-4-2 0 15,-2-1-48-15,-1 4 0 0,-1-1 0 0,-4-1 0 16,-4 1-96-16,-4 1-32 0,-5-2 0 0,-5 2 0 16,-5 0-208-16,-7 0-32 0,-7 0-16 15,-3-4 0-15,-2-3-208 0,-5 5-64 0,-5-4 0 0,-10 4 0 16,-9 1-272-16,-3-3-64 0,0-1-16 0,-8-2-14112 16</inkml:trace>
  <inkml:trace contextRef="#ctx0" brushRef="#br0" timeOffset="2444.59">2399 15747 21183 0,'0'0'1888'0,"0"0"-1504"15,0 0-384-15,0 0 0 0,0 0 256 0,0 0-32 0,0 0 0 0,0 0 0 16,0 0 384-16,0 0 80 0,-4-4 16 0,-3 0 0 16,-1 3 304-16,-4 2 64 0,1 2 16 15,-2 3 0-15,-1 3-448 0,0 1-96 0,-3 5-16 0,1 4 0 16,-2 5-48-16,-1 2-16 0,0 3 0 0,2 0 0 16,1 6-128-16,1 0-16 0,-1 5-16 0,5 0 0 15,3-2-112-15,3-1-32 0,1-1 0 0,4-2 0 16,7-8-160-16,-1-2 0 0,3-5 0 0,5-5 0 15,3-4 192-15,4-5 0 0,3-6 0 0,6-5 0 0,3-6 320 16,2-2 80-16,7-6 16 0,-1-3 0 0,0-4-96 0,-1-3-32 16,0-5 0-16,-4 2 0 0,-5 0-160 0,-1 0-48 15,-2 0 0-15,-2 0 0 0,-2-1 144 0,-4-1 32 16,-3 4 0-16,-6 0 0 0,-3 2-16 0,-7 0 0 16,-7 3 0-16,1 1 0 0,-4 3 16 0,-3 3 0 15,-3 4 0-15,-1 5 0 0,-2 0-256 0,-2 5-64 16,-3 1 0-16,-3 1 0 0,2 6-128 0,-1 1-256 15,-3-1 64-15,-5 4 16 16,9-1-1552-16,6-2-320 0,5-2-64 0,8 1-9616 16,5-3-1920-16</inkml:trace>
  <inkml:trace contextRef="#ctx0" brushRef="#br0" timeOffset="2859.66">2920 14346 22111 0,'-13'-24'976'0,"9"12"208"15,2 6-944-15,-2-4-240 0,1 2 0 0,1 1 0 0,2 7 1136 0,0 0 176 16,0 0 32-16,0 0 16 0,0 0-160 0,0 12-48 16,4 4 0-16,3 6 0 0,3 9-576 0,3 6-112 15,1 5-16-15,6 10-16 0,3 10 208 0,1 7 64 16,-2 11 0-16,2 5 0 0,-1 7 0 0,0 4 0 15,0 6 0-15,-4 0 0 0,-3-3-448 0,1-5-96 16,-3-5-16-16,-1-7 0 0,-2-7-144 0,-2-5 0 16,-1-4 0-16,-2-9 128 0,2-6-128 0,-3-6 0 0,-1-7-192 15,2 8 192 1,-2-15-1472-16,-2-10-160 0,1-8-32 0,-3-13-13584 0</inkml:trace>
  <inkml:trace contextRef="#ctx0" brushRef="#br0" timeOffset="3323.67">3816 15139 29487 0,'-3'-13'2624'0,"2"8"-2112"0,1 5-512 0,-4-4 0 16,0 1 512-16,-2 0-16 0,1-4 0 0,-3 5 0 15,0 4 288-15,-3 1 64 0,-1 1 16 0,-1 1 0 16,-4 7-464-16,0 0-80 0,-4 9-32 0,-2-2 0 15,-1 0-96-15,-1 1 0 0,1 4-16 0,0 6 0 0,3-1-32 0,2 3 0 16,1-1 0-16,4 1 0 0,7-3-144 0,0 1 0 16,4-1 144-16,1-5-144 0,4-1 128 0,4-4-128 15,2-4 128-15,3-2-128 16,4-7 368-16,2-1 0 0,2-5 0 0,4-6 0 0,1-3 80 16,0-5 32-16,1-6 0 0,1-7 0 0,-1-3-96 0,1-7-32 15,-2-8 0-15,1-2 0 0,-2-1-96 0,3-6-32 16,-4-4 0-16,0-3 0 0,0-6 96 0,-5-7 32 15,1-5 0-15,-4-9 0 0,-2-6-176 0,-6-6-48 16,-2-4 0-16,-3 7 0 0,-2 7-272 0,1 10-64 16,-3 10-16-16,3 14 0 0,-1 14 224 0,0 8 0 15,-1 10 0-15,0 7 0 0,-2 7 160 0,4 10 80 16,-5 14 16-16,-1 7 0 0,-1 12-256 0,0 11-160 16,2 8 32-16,1 9 0 0,1 2 128 0,2 6 176 15,1 3-48-15,1 9 0 0,3 0-128 0,2 3-176 16,2-7 48-16,2-2 0 0,2-5 128 0,2-4 0 15,0-3 0-15,3 15 0 16,1-17-1792-16,-4-7-288 0,1-6-48 0,-3-10-15024 0</inkml:trace>
  <inkml:trace contextRef="#ctx0" brushRef="#br0" timeOffset="3851.65">2960 16863 19343 0,'-14'-9'1728'0,"8"6"-1392"16,-2-1-336-16,-2 3 0 0,1-6 1472 0,-2 4 208 0,-2 3 48 0,1 0 16 16,-2 3-656-16,1 3-144 0,-1-1-32 0,0 6 0 15,0 2 16-15,0 5 0 0,-4 1 0 16,0 5 0-16,2 3-464 0,-1 3-80 0,2 5-32 16,2 0 0-16,2 1 16 0,3-1 0 0,4 1 0 0,1-3 0 15,1-4-80-15,4 1-16 0,3-6 0 0,1-3 0 16,2-5-48-16,4-2-16 0,1-2 0 0,2-7 0 15,3-3-208-15,1-4 144 0,3-3-144 0,1 0 128 16,1-5-128-16,1-1-144 0,-1-2 144 0,2-4-208 16,-2-2-1584-16,1 0-304 15,-2-4-64-15</inkml:trace>
  <inkml:trace contextRef="#ctx0" brushRef="#br0" timeOffset="4152.91">3277 16504 31327 0,'0'0'2784'0,"0"0"-2224"15,-1 7-560-15,1 5 0 0,2 4 0 0,-2 1-224 16,0 4 16-16,0 0 0 0,0 5 720 0,0 2 128 16,0 2 48-16,0-1 0 0,-1 4-112 0,2-1 0 15,1 1-16-15,-2-1 0 0,-2-5 0 0,1-2 0 16,0 1 0-16,-1-6 0 0,2-1-208 0,0-4-32 15,0-6-16-15,0 0 0 0,0-9 176 0,0 0 32 16,0 0 16-16,4-6 0 0,1-6-64 0,2-2-16 0,-2-2 0 0,2-6 0 16,2-1-256-16,0-5-64 0,-1 2-128 15,1-5 192-15,1 1-192 0,3 3 0 0,1-1 0 0,1 5 0 16,-1 3 0-16,1 1 0 0,0 0 0 16,-1 5 0-16,-1 1-272 0,-2 4-112 0,2-1 0 0,4 2-16 15,-3 1-2736 1,-2 4-560-16</inkml:trace>
  <inkml:trace contextRef="#ctx0" brushRef="#br0" timeOffset="4453.35">3876 16200 17503 0,'0'0'768'0,"-8"4"176"0,-2 3-752 15,0 4-192-15,0 2 0 0,-1 5 0 0,-1 3 3328 0,0 5 624 16,-1 5 128-16,1 4 16 0,0 0-2624 0,1 1-512 15,2 2-128-15,-1 1 0 0,2 0-224 0,3-3-32 16,3-1-16-16,2-5 0 0,3-1-256 0,4-7-48 16,0-5-16-16,5-5 0 0,1-4-64 0,3-6-16 15,3-5 0-15,3-4 0 0,-1-4 192 0,2-6 32 16,0-2 16-16,0-1 0 0,-1-7 0 0,-2 2 0 16,0-3 0-16,-2 2 0 0,-4-3 112 0,-4 4 32 15,-1-4 0-15,-4 6 0 0,-4-1-192 0,-3 1-32 16,-3 5-16-16,-3 1 0 0,-1 5-304 0,-2 0 0 15,-2 6 0-15,-7-1 0 16,-4 7-480-16,2 6-160 0,0 0-16 16,2 5-16-16,-1-2-2560 0,3 3-512 0</inkml:trace>
  <inkml:trace contextRef="#ctx0" brushRef="#br0" timeOffset="4811.53">4495 15770 20271 0,'0'0'1792'16,"0"0"-1424"-16,-5-3-368 0,0 6 0 0,-1 0 2176 15,-2 2 384-15,-1 7 64 0,-3-1 0 0,-1 5-1104 0,0 4-240 16,-3 4-32-16,0 1-16 0,-3 5-464 0,1-2-80 16,3 1-32-16,1 1 0 0,1-3-208 0,4 0-64 15,5-4 0-15,0-3 0 0,4-3-128 0,4-2-48 16,1-5 0-16,4-1 0 0,3-4 0 0,4-2 0 15,1-2 0-15,3-4 0 0,2-1-16 0,1 1 0 16,3-5 0-16,3 2 0 0,-1 1-64 0,0-2-128 16,0 2 176-16,-1 3-176 0,-3 2 240 0,-3 2-64 15,-5 1-16-15,-3 3 0 0,-4 0 272 0,-3 6 48 16,-2-1 16-16,-7 3 0 0,-6 1-96 16,-3 3-16-16,-9 1 0 0,1 3 0 0,-4 2-224 0,-2-1-160 15,-2 0 192-15,-1-2-192 0,0-1 0 0,2-3 0 16,2-4 0-16,-8 2 0 15,5-6-1008-15,6-2-256 0,4-5-48 0,6-6-16 16,3-6-1744-16,5-4-368 0,0-11-64 0,9 1-16 0</inkml:trace>
  <inkml:trace contextRef="#ctx0" brushRef="#br0" timeOffset="5163.02">5405 15015 34383 0,'-17'-11'1520'0,"11"9"320"0,-2-2-1472 0,-1 3-368 0,2-1 0 0,-5 4 0 16,-2 4 448-16,-2 2 0 0,-3 6 16 0,-2 5 0 0,-1 1 160 0,-4 3 16 16,3 4 16-16,2-1 0 0,2 4-240 0,5 0-48 15,2-2-16-15,10 0 0 0,3-4-48 0,3 0-16 16,5-2 0-16,3-2 0 0,5-2 80 0,2 0 16 15,3-2 0-15,-1 1 0 0,1-2-48 0,-1-1 0 16,0 0 0-16,-4 0 0 0,1 0 0 0,-1 1 0 16,-2 1 0-16,-5 0 0 0,0 2 80 0,-3 0 16 15,-5 1 0-15,-2-1 0 0,-4-1-80 0,-2 5-16 16,-2 0 0-16,-2-1 0 0,-4 1-336 16,-2-2 0-16,-3 2 0 0,-2-3 0 15,-1-1-1152-15,-3-1-320 0,1-4-48 0,1 1-11568 16,0 0-2320-16</inkml:trace>
  <inkml:trace contextRef="#ctx0" brushRef="#br0" timeOffset="5741.6">3499 17716 13823 0,'-5'-11'1216'0,"5"11"-960"16,-2-5-256-16,-2-1 0 0,-2 0 1792 0,-1 3 304 0,0 2 64 0,-1 5 16 15,-9-2-544-15,2 4-96 16,-1 3-32-16,-2 5 0 0,-2 5-272 0,-1 3-48 0,-2 0-16 0,0 6 0 16,1-2-464-16,3 4-112 15,-1-2-16-15,4-1 0 0,2 3-272 0,4-6-64 16,2-1-16-16,3-3 0 0,4-1-32 0,1-2-16 16,5-3 0-16,5-3 0 0,3-3 64 0,5-1 16 0,3-4 0 0,5-2 0 15,3-1-112-15,3 0-16 0,2 0 0 0,0 1 0 16,1-1-128-16,-4 4 128 0,-4 4-128 0,-4 1 128 15,0 5 144-15,-7 1 32 0,-4 2 0 0,-6 4 0 16,-2 1 336-16,-7 2 64 0,-3 3 0 0,-4 1 16 16,-3 1-400-16,-3 1-96 0,-3-3-16 0,-4 1 0 15,-1-5-400-15,2-2-64 0,-4-3-32 0,4-4 0 16,-3-2-2576-16,5-7-512 0</inkml:trace>
  <inkml:trace contextRef="#ctx0" brushRef="#br0" timeOffset="6055.72">3737 17838 24879 0,'0'0'2208'0,"9"-8"-1760"16,-1-6-448-16,4 0 0 0,2-3 896 0,2 0 112 15,0-2 16-15,1-2 0 0,-1 1 128 0,1 0 16 16,-1-1 16-16,-2 0 0 0,-1-1-288 0,-3 3-48 15,0 0-16-15,-3 2 0 0,-1 2 0 0,-1 5 0 0,-1-3 0 0,-3 7 0 16,-1 6-144-16,0 0-48 16,0 0 0-16,-5 2 0 0,-4 6-128 0,0 4-48 15,-1 4 0-15,-1 4 0 0,-2 5-256 0,1 1-48 16,2 0-16-16,3 2 0 0,-1-2-144 0,0 1 0 16,3 0 0-16,4-2 0 0,2-3 0 0,2-1 0 0,2-2 0 0,1-2 0 15,3-3 0-15,3-1 0 0,2-7-160 0,3-1 160 31,1-1-448-31,3-7 0 0,0-2 0 0,1-1 0 0,-1-7-2688 16,0-1-512-16,3-2-128 0</inkml:trace>
  <inkml:trace contextRef="#ctx0" brushRef="#br0" timeOffset="6303.4">4636 17194 6447 0,'-12'8'576'15,"-2"-2"-576"-15,-2 6 0 0,4-3 0 0,1 3 5296 0,-3 5 944 16,-3-1 192-16,1 5 32 0,-2 2-4480 0,0 6-896 16,2-2-176-16,-1 1-32 0,2 0-48 0,1 1-16 15,4-1 0-15,2-4 0 0,3 0-352 0,1-2-64 16,3-5-16-16,2-4 0 0,4-1-96 0,3-7-32 16,2-3 0-16,3-3 0 0,2-4-256 0,4-3 0 0,2-4 0 15,0-5 0-15,2-1 0 0,0 0 0 16,-1-1 0-16,7-10 0 15,-4 1-1280-15,-3 0-320 0,-3 4-64 0,-3 0-13616 0</inkml:trace>
  <inkml:trace contextRef="#ctx0" brushRef="#br0" timeOffset="6538.98">4915 16408 23039 0,'0'0'2048'0,"0"0"-1648"0,0 0-400 0,0 0 0 16,0 0 3344-16,6 11 592 0,0 3 112 0,2 5 32 15,-1 3-2992-15,3 6-608 0,0 2-112 0,1 5-32 16,0 0 144-16,3 3 32 0,-5 5 0 0,0-3 0 16,-3 1-272-16,2-2-48 0,-3 0-16 0,0-1 0 0,0-2-176 0,-1-2-256 15,-2-3 64-15,1 12 16 16,0-5-1792-16,-3-5-352 0,-2-5-80 0,0-1-13312 15</inkml:trace>
  <inkml:trace contextRef="#ctx0" brushRef="#br0" timeOffset="6740.76">4914 16920 31679 0,'0'0'1408'0,"3"-10"272"0,2 0-1344 16,4-3-336-16,2-1 0 0,3 1 0 0,3-1 320 0,2-2 0 15,1-1 0-15,2-1 0 0,1-1 384 0,1 1 80 16,0 1 16-16,-1-1 0 0,-2 0-528 0,-2 2-96 16,-1 2-32-16,-1 2 0 0,-3 1-144 0,-3-1-256 0,1 3 64 0,-1-3 16 31,-3 5-2352-31,-3 1-480 0,-5 6-80 0,0 0-32 0</inkml:trace>
  <inkml:trace contextRef="#ctx0" brushRef="#br0" timeOffset="6999.81">5524 16283 11055 0,'0'0'976'0,"0"0"-784"0,0 0-192 0,0 0 0 0,0 0 4608 0,3 10 896 15,-3 4 160-15,-1 0 32 0,-1 4-3968 0,-2 4-816 16,-2 0-144-16,2 4-48 0,-1 2-16 0,0 1 0 16,-1-2 0-16,-1 2 0 0,2-2-448 0,2 1-112 15,0-5-16-15,0-1 0 0,2-2-128 0,1-4-144 16,3-2 144-16,-1 0-208 16,0-6-1776-16,3-2-368 0,-5-6-64 0</inkml:trace>
  <inkml:trace contextRef="#ctx0" brushRef="#br0" timeOffset="7544.11">5859 16085 16575 0,'-11'16'1472'0,"6"-6"-1168"0,-2 1-304 16,0 5 0-16,1 3 4144 0,0 4 768 0,-1 1 144 0,0 0 48 15,-1 4-3968-15,2-5-800 16,-1-1-144-16,6 2-48 0,1-5 288 0,1-2 48 0,2-5 16 0,1-2 0 16,0-1-192-16,-1-2-48 0,-3-7 0 0,7-3 0 15,0-3 0-15,1-3 0 0,1-5 0 0,-2-1 0 16,1-6-48-16,0 0-16 0,-2-7 0 0,0 4 0 16,0 1 112-16,0-3 16 0,-4 2 0 0,0-1 0 15,0 3-128-15,1 2 0 0,-2-1-16 0,2 4 0 0,-1-1-176 16,1 4 128-16,-2 1-128 0,3 3 128 0,1-1-128 15,2 3 0-15,0-2 0 0,4 2 0 0,-1-2 0 16,2 4 0-16,-1 2 0 0,2-1 0 0,1 1 0 16,3 0 0-16,-1 2 0 0,2-1 0 0,-2-2 0 0,1 2 0 15,-2 2 0-15,-1 1 0 0,-1 1 192 0,-2 1-64 16,-2-1 0-16,0 3 0 0,-9-4 96 0,0 0 16 16,6 2 0-16,-6-2 0 0,0 0 0 0,0 0 0 15,0 0 0-15,0 0 0 0,0 0-240 0,8 3 144 16,0-1-144-16,-8-2 128 0,7 0-128 0,1 0 0 15,0-1 144-15,0 0-144 0,-1 1 144 0,0 0-144 0,1 1 192 0,1 3-192 16,1 0 160-16,2 3-160 16,-1-2 128-16,2 4-128 0,-2-2 176 0,3 0-48 15,-1 2-128-15,-2 3 192 0,1-3-192 0,0 1 0 16,0-3 0-16,-1 1 0 0,0 0 0 0,-1-3 0 0,0-1 0 0,-1 1 0 16,0-3 0-16,-2-1 0 0,-7-1 0 0,8-2 0 15,-8 2-288-15,5-6 0 0,-1 0 0 0,-2 1 0 31,-3-4-2816-31,-3 2-560 0</inkml:trace>
  <inkml:trace contextRef="#ctx0" brushRef="#br0" timeOffset="7669.86">5856 15513 49759 0,'-27'-9'2208'0,"16"4"448"16,2 1-2128-16,3 0-528 0,-2 2 0 0,8 2 0 0,0 0 0 15,0 0-352-15,0 0 48 0,13-2 16 16,-1 1-224-16,4 1-64 0,0 0 0 0,1 0-13504 15,-2 0-2720-15</inkml:trace>
  <inkml:trace contextRef="#ctx0" brushRef="#br0" timeOffset="34321.58">8372 16134 2751 0,'0'0'128'0,"-5"-1"16"0,-1-3-144 0,1-1 0 0,-1 1 0 0,1 2 0 15,5 2 4496-15,-4-1 880 0,-2-1 160 0,6 2 32 16,0 0-3056-16,0 0-608 0,0 0-128 0,0 0-32 16,0 0-512-16,0 0-96 0,0 0-32 0,0 0 0 15,0 0-64-15,0 0-16 0,0 0 0 0,0 0 0 16,0 0-304-16,0 0-64 0,7 0-16 0,2 4 0 0,1 1-208 0,3 3-48 15,1-3-16-15,3 4 0 0,0-3-144 0,4 4-32 16,4-1 0-16,1 4 0 0,0-3-192 16,1 4 0-16,4 1 128 0,0 2-128 0,-1 1 0 0,0-2 0 15,-1 2 128-15,1 1-128 0,-2-2 0 0,-3 0 144 16,-2 2-144-16,1-1 128 0,0-1-128 0,-2-2 160 16,-3-2-160-16,-3 2 160 0,1-1-160 0,-4-1 160 15,-3-4-160-15,-1 1 160 0,0-4-160 0,-6 2 0 16,-3-8 144-16,0 0-144 0,0 0 0 0,0 0-160 15,0 0 16-15,0 0 0 16,-2-8-1680-16,-2 2-336 0,-1-4-64 0,-1 1-8816 16,-3-3-1760-16</inkml:trace>
  <inkml:trace contextRef="#ctx0" brushRef="#br0" timeOffset="34886.53">8867 15974 4607 0,'0'0'400'0,"0"0"-400"0,0-6 0 0,2-3 0 15,0 3 3008-15,1-3 512 0,-2 2 96 0,3 2 32 16,-4 5-1616-16,4-7-320 0,-4 7-64 0,2-7-16 16,-1 3-128-16,-1 4-32 0,0 0 0 0,0 0 0 15,0 0-64-15,0 0-32 0,0 0 0 0,0 0 0 16,0 0-336-16,0 0-64 0,0 0-16 0,-5 6 0 15,-1 4-256-15,1 0-48 0,-3 4-16 0,1 2 0 0,-2 1-128 0,-1 3-16 16,-4 2-16-16,2 5 0 0,-2-1-96 16,-1 5-32-16,-3-2 0 0,2 3 0 0,-1 2-32 15,1 2-16-15,-2-1 0 0,0 2 0 0,3-3-176 0,-2-1-128 16,2-2 144-16,2-3-144 0,4 0 160 0,-2-4-160 16,1 3 160-16,2-6-160 0,2-3 192 0,1-4-64 15,0-4-128-15,1 0 192 0,1-3 64 0,3-7 0 16,0 0 0-16,0 0 0 0,4-8 64 0,1-6 0 15,0-2 16-15,0-3 0 0,2-4-96 0,-1-3-32 16,4 0 0-16,0-6 0 0,3 0-80 0,1-2-128 16,1-2 176-16,2-1-176 0,1 0 160 0,-1 1-160 15,0-3 128-15,2 3-128 0,1-3 128 0,-1 3-128 16,-1 0 0-16,-3 4 128 0,-1 2-128 0,-3 7 0 0,-4 1 0 16,-2 7 0-16,0 2 0 0,-1 9 0 0,-4 4 0 0,0 0 0 15,-1 8 0-15,-3 6 128 16,-1 6-128-16,-3 6 0 0,-2 1 0 0,0 4 128 0,-1 4-128 15,-2 0 0-15,-1 1 0 0,0 1 128 0,1-2-128 16,1 3 0-16,-2-2 0 0,2 0 0 0,-2-5 128 0,4-4-128 16,1 0 0-16,1-6 0 0,2-3 0 0,0-1 0 15,-1-5 0-15,2-3 0 0,0-1 0 0,5-8-176 16,-5 2-416-16,5-2-96 16,-5-5-16-16,0-4 0 0,2-1-1744 0,3 1-368 15,2-3-64-15,-1 4-14672 0</inkml:trace>
  <inkml:trace contextRef="#ctx0" brushRef="#br0" timeOffset="35212.56">8392 16066 22687 0,'-13'-16'1008'0,"8"11"208"0,-1 0-976 0,1-2-240 16,1 0 0-16,4 7 0 0,-4-2 1600 0,4 2 256 15,0 0 64-15,0 0 16 0,0 0-416 0,0 0-96 16,6 6-16-16,2 6 0 0,1-2-432 0,2 4-80 16,-2 0-32-16,5 3 0 0,0 1-256 0,2 0-48 15,1 2-16-15,4 1 0 0,2 3-192 0,1-1-32 16,0 0-16-16,3 3 0 0,2 0-96 0,3 2-16 16,2-5 0-16,0 1 0 0,2 0 0 0,-3-2 0 15,-1-2 0-15,-1-1 0 0,1-3-64 0,-1 1 0 16,-7-3-128-16,-1-4 192 0,-3 0-192 0,-2-5 144 15,-5 0-144-15,-2 1 128 0,-3-6-128 0,-1-2 0 16,-7 2 0-16,3-7 0 16,-2 0-1824-16,0-3-240 0,-3 1-48 0,-3-3-14768 0</inkml:trace>
  <inkml:trace contextRef="#ctx0" brushRef="#br0" timeOffset="35513.61">8878 15993 6447 0,'0'0'272'0,"0"0"80"16,-3-5-352-16,2-2 0 0,-1 0 0 0,2 7 0 0,0 0 4512 0,0 0 832 16,0 0 160-16,0 0 48 0,0 0-2848 0,-6 4-560 15,-3 4-112-15,3-1-32 0,-3 6-512 0,0 2-96 16,-2 3-32-16,-2 4 0 0,-2-1-320 0,-1 3-64 15,0 3-16-15,-1 2 0 0,1 1-256 0,-1 3-48 16,-2 1-16-16,1 0 0 0,1 3-176 0,0-1-32 16,3-3-16-16,-2 0 0 0,-1-1-240 0,2 1-48 15,0-2-128-15,2 2 192 0,0-6-192 0,3 0 0 16,0-7 0-16,2 9 0 16,2-8-1328-16,2-7-304 0,4-14-64 0,0 0-17120 0</inkml:trace>
  <inkml:trace contextRef="#ctx0" brushRef="#br0" timeOffset="41492.18">16419 14868 14559 0,'0'0'640'0,"0"0"144"0,0 0-624 0,-4-5-160 0,4 5 0 0,-5-6 0 16,5 6 1328-16,-6-9 224 0,6 9 48 0,-6-5 16 16,6 5-272-16,-7-8-48 0,2 2-16 0,5 6 0 15,-8-3-16-15,8 3-16 0,-7-2 0 0,7 2 0 16,-9 0-64-16,9 0-16 0,-9-3 0 0,9 3 0 15,0 0-288-15,-9 4-64 0,9-4-16 0,0 0 0 0,0 0-112 0,0 0-32 16,0 0 0-16,0 0 0 0,-5 7-240 0,5-7-48 16,0 0-16-16,6 11 0 0,2-5-80 0,3 3-16 15,3-2 0-15,2 0 0 0,-1 2-48 0,4-1-16 16,1 2 0-16,2 3 0 0,-3-2 16 0,0 3 0 16,-1 1 0-16,1 1 0 0,3-1-64 0,-3-1-16 15,-3-3 0-15,1 4 0 0,-2 2 48 0,-1-3 0 16,-1-4 0-16,-2 3 0 0,-3-4 16 15,2 1 0-15,-6-4 0 0,-4-6 0 0,0 0 48 0,0 0 16 16,1 10 0-16,-1-10 0 0,0 0 64 0,0 0 32 16,-9 3 0-16,0-1 0 0,0-2-32 0,-1-1 0 15,-3-1 0-15,1-1 0 0,-2-6-80 0,-3 2-32 16,-1-5 0-16,2-2 0 0,-2-1-80 0,2-2-128 16,-2 0 176-16,0-1-176 0,-2-4 144 0,-1 3-144 0,1 1 0 0,1 1 144 15,-1-3-144-15,2 3 0 0,1-1 0 0,1 1 0 16,-1 0 0-16,3 1 0 15,0 4 0-15,1-1 0 0,1 3 0 0,3 0 0 0,0 4 0 0,3 0 0 16,1 1 0-16,5 5 0 0,0 0 0 0,0 0 0 16,0 0 0-16,0 0-144 0,0 0 144 0,0 0 0 15,16 11-144-15,2-2 144 0,-2 3 0 0,3-3-144 16,3 1 144-16,3 4 0 0,2-3 0 0,0 5-128 16,-2 0 128-16,2-1 0 0,1 1 0 0,-1-1-128 15,1 1 128-15,-2 2 0 0,0-3 0 0,-3 3 0 16,-3-1 0-16,-1 1 0 0,-2-1 0 0,-4 1 0 0,-1-5 0 0,-3 1 0 15,-2-4 0-15,0 1 128 0,-7-11-128 0,4 14 0 16,-3-3 0-16,-1-11 128 0,-1 11-128 0,1-11 0 16,0 0 0-16,-3 11 0 0,3-11-176 15,0 0-48-15,-4 6-16 0,4-6 0 16,0 0-1584-16,0 0-320 0,0 0-64 0,0 0-10592 16,-6-11-2112-16</inkml:trace>
  <inkml:trace contextRef="#ctx0" brushRef="#br0" timeOffset="42102.58">16802 14707 16175 0,'0'0'704'0,"2"-4"176"0,-2-5-704 0,3 3-176 15,-3 6 0-15,4-5 0 0,-3-5 1376 0,0 3 240 16,3 3 48-16,-1-2 16 0,-3 6 0 0,0-5 0 0,0 1 0 16,0 4 0-16,0 0-144 0,0 0-16 0,0 0-16 0,0 0 0 15,-8 0-304-15,-1 1-64 0,0 5-16 0,-1 1 0 16,-2-2-288-16,1 5-48 0,-4 3-16 0,-8 7 0 16,0 3-224-16,1 2-48 0,0-3-16 0,0 6 0 15,0-2-96-15,1 3 0 0,-1-1-16 0,3 1 0 16,0 0-48-16,2-2-16 0,2 2 0 0,-1-2 0 15,-1-2-80-15,2-3-16 0,3-2 0 0,0 1 0 0,2-2-16 16,1-1-16-16,1-4 0 0,2 0 0 0,2-6-16 16,4-8 0-16,0 0 0 0,0 0 0 0,0 0 144 0,0 0 16 15,0 0 16-15,0 0 0 0,9-12 64 0,1-5 16 16,0-1 0-16,4-1 0 0,3 0-240 0,-2-2-48 16,-1-5-128-16,0 3 192 0,4-2-192 0,-3 0 0 15,4-6 128-15,1 1-128 0,2 2 0 0,0-7 0 16,0 2 128-16,3 0-128 0,-3 0 0 0,1 5 0 15,-2 1 0-15,-4 5 0 0,-1 1 0 0,-2 3 0 16,-3 1 0-16,-3 3 0 0,-2 9 0 0,-6 5 0 16,0 0 0-16,0 0 0 0,0 0 0 0,0 0 0 15,0 0 0-15,-6 10 0 0,-3 1 0 0,-3 6 0 16,0 3 0-16,-4 2 0 0,0-2 0 0,-3 7 0 16,-3 2 0-16,1 0 0 0,-1 2 0 0,-1-2 0 15,3-5 0-15,-1 1 0 0,2 2 0 0,3-4 0 16,-1 0 0-16,5-4 0 0,0-1 0 0,3-2 0 15,-1 0 0-15,1-4 0 0,0 2 0 0,4-6-208 16,5-8 64-16,0 0 16 16,-6 9-528-16,6-9-112 0,0 0 0 0,0 0-16 15,0 0-1520-15,0 0-320 0,0 0-48 0,0 0-16 16,9-12-976-16,-2 1-208 0</inkml:trace>
  <inkml:trace contextRef="#ctx0" brushRef="#br0" timeOffset="42450.46">16348 14839 15663 0,'0'0'1392'0,"-1"-6"-1120"0,1 6-272 0,-5-5 0 0,5 5 1552 0,0 0 256 16,-9 0 48-16,2-2 16 0,7 2-80 0,-10-1 0 16,1-1-16-16,9 2 0 0,-9 1-432 0,9-1-64 15,0 0-32-15,0 0 0 0,-9 5-224 0,9-5-64 16,0 0 0-16,0 0 0 0,0 0-192 0,6 14-32 15,2-3-16-15,4 1 0 0,-1-1-176 0,2-1-32 16,5 3-16-16,2 2 0 0,3 1-112 0,0 0-32 16,0 2 0-16,1 0 0 0,1 0 16 0,0-1 0 15,0 4 0-15,2-2 0 0,-2-1 16 0,-1-2 0 16,-1-4 0-16,-1 1 0 0,-2 3-96 0,-1-2-16 0,-4-4 0 16,-1 0 0-16,-2-4-96 0,-2 5-32 15,-2-1 0-15,-2-4 0 0,-6-6-144 0,0 0 192 0,0 0-192 0,0 0 192 16,0 0-192-16,0 0 0 15,-4-11-160-15,2 2 160 16,-1-1-1408-16,-3 2-176 0,-1-2-32 0,2 1-16 16,-2-3-1136-16,2 0-240 0,-1 0-32 0,-1-3-12032 0</inkml:trace>
  <inkml:trace contextRef="#ctx0" brushRef="#br0" timeOffset="42795.71">16592 14741 3679 0,'0'0'160'16,"0"0"32"-16,3-12-192 0,0 1 0 0,1 0 0 0,1 1 0 0,2-3 4352 0,-1 3 816 15,0 0 160-15,1 1 48 0,-7 9-2688 0,7-7-512 16,-7 7-128-16,0 0 0 0,0 0-544 0,0 0-96 16,0 0-32-16,0 0 0 0,0 0-288 0,0 0-48 15,-9 14-16-15,0 0 0 0,-3 3-320 0,-3 6-64 16,-2 2 0-16,-1 6-16 0,0-2-144 0,1 3-32 15,0 2 0-15,-3 3 0 0,-2 1-32 0,2 3-16 16,3-4 0-16,1-3 0 0,1-6-96 16,3 1-32-16,1-3 0 0,2 0 0 0,1-3-144 0,3-1-128 15,-1-3 192-15,1-1-192 0,-1-2 144 0,5-2-144 16,-1-2 0-16,2-12 144 0,0 0-144 0,0 0 0 16,-3 6 0-16,3-6 0 0,0 0-192 0,0 0-64 15,0 0 0-15,-1-12-16 16,0 4-1296-16,1-5-256 0,0 1-48 0,0 1-16 15,0 0-1360-15,-2-3-272 0</inkml:trace>
  <inkml:trace contextRef="#ctx0" brushRef="#br0" timeOffset="43014.94">16155 14889 24879 0,'0'0'1088'0,"0"0"256"0,0 0-1088 0,0 0-256 16,0 0 0-16,0 0 0 0,5 14 1392 0,1-2 208 0,2-4 64 0,5 3 0 15,2-2-128-15,4 3-32 0,1 2 0 0,8-4 0 16,-2 3-416-16,0 1-96 0,1-4-16 0,5 4 0 16,1-1-192-16,-3 0-32 0,0-2-16 0,0 1 0 15,1 4-240-15,-2-6-48 0,-3 0-16 0,0 3 0 0,-1-3-272 0,-4 3-160 16,-5 1 192-16,-2-3-192 0,-2-2 0 16,-2-3-224-16,-3 4 16 0,-2-3-12816 15,-5-7-2560-15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3.7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44 0 4199 0 0,'-11'23'184'0'0,"4"-9"40"0"0,1 3-224 0 0,-1 3 0 0 0,2 2 0 0 0,2-1 0 0 0,0-2 0 0 0,1 0 0 0 0,2-2 0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4.0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55 0 7023 0 0,'-18'14'312'0'0,"9"-4"64"0"0,-1 0-304 0 0,3 1-72 0 0,1 0 0 0 0,6-11 0 0 0,-5 13 152 0 0,5-13 8 0 0,0 0 8 0 0,0 0 0 0 0,0 0-64 0 0,0 0-8 0 0,13 8-8 0 0,0-4-2400 0 0,1 0-480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6.3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1 315 1583 0 0,'0'0'68'0'0,"0"0"79"0"0,0 0 268 0 0,0 0 117 0 0,0 0 20 0 0,0 0 41 0 0,0 0 146 0 0,0 0 58 0 0,0 0 16 0 0,0 0-49 0 0,0 0-218 0 0,0 0-98 0 0,0 0-22 0 0,0 0-8 0 0,0 0-28 0 0,0 0-7 0 0,0 0-6 0 0,0 0-22 0 0,0 0-90 0 0,0 0-38 0 0,0 0-10 0 0,0 2 5 0 0,18 104 1180 0 0,17 122 166 0 0,-26-141-1041 0 0,2 10 18 0 0,30 133 379 0 0,-29-181-761 0 0,2 0-1 0 0,1-2 0 0 0,16 31-162 0 0,-12-36 56 0 0,38 76 116 0 0,-45-96-132 0 0,1-1-1 0 0,1 0 1 0 0,1-1 0 0 0,5 5-40 0 0,7 3 39 0 0,1-2-1 0 0,2 0 1 0 0,0-2 0 0 0,2-1 0 0 0,4 2-39 0 0,-9-6 11 0 0,-1 2-1 0 0,-1 0 0 0 0,15 19-10 0 0,-4-6 33 0 0,4 2-33 0 0,67 60 54 0 0,-83-76 3 0 0,0-1 0 0 0,2-1 0 0 0,0-1 0 0 0,1-1 0 0 0,21 9-57 0 0,-36-20 33 0 0,0 0 0 0 0,0-1 0 0 0,1 0 0 0 0,-1-1 0 0 0,1-1 0 0 0,0 0 0 0 0,0 0 0 0 0,0-1 0 0 0,8-1-33 0 0,-5 1 35 0 0,-10-1-12 0 0,0 0 1 0 0,1 0 0 0 0,-1 0 0 0 0,2-1-24 0 0,30-5 232 0 0,22 0-232 0 0,-25 4 54 0 0,-10 1 33 0 0,22-5-87 0 0,-19 1 178 0 0,20-8-178 0 0,10-2 121 0 0,-46 13-70 0 0,-5 1-16 0 0,-1-1 0 0 0,1 0-1 0 0,0 0 1 0 0,-1 0 0 0 0,5-3-35 0 0,39-15 223 0 0,3-9 18 0 0,-27 14-58 0 0,15-6-183 0 0,-31 16 48 0 0,-1 0 1 0 0,0-1-1 0 0,0 0-48 0 0,3-2 33 0 0,-3 1 5 0 0,0 0-1 0 0,0-1 0 0 0,-1 0 1 0 0,0-1-1 0 0,0 0 0 0 0,-1 0 1 0 0,1-4-38 0 0,8-10 137 0 0,-2-2 1 0 0,-1 1 0 0 0,-1-2 0 0 0,-1 0-1 0 0,-1 0 1 0 0,4-19-138 0 0,-1-1 102 0 0,38-155 218 0 0,-43 164-256 0 0,-3 1 0 0 0,2-30-64 0 0,3-46 128 0 0,-2 39-107 0 0,4-34 79 0 0,0-6-21 0 0,-7 65-54 0 0,-2 19 26 0 0,0 0 1 0 0,-3-17-52 0 0,1 31 3 0 0,0 1 1 0 0,0 0 0 0 0,4-13-4 0 0,-1 6-1 0 0,-1-5 1 0 0,-2-11 24 0 0,0 16 16 0 0,2-10-40 0 0,3-42 0 0 0,-3 0 0 0 0,-3-6 0 0 0,0 52 0 0 0,-1 3 61 0 0,-2-11-61 0 0,-1-11 56 0 0,1 10-44 0 0,1 10-13 0 0,0-20 1 0 0,1 24 11 0 0,1 21 0 0 0,0-1 0 0 0,0 1 0 0 0,0-1 0 0 0,-1 1 0 0 0,1 0 0 0 0,-1-1-1 0 0,1 0-10 0 0,-3-9 126 0 0,3 11-115 0 0,0-1-1 0 0,0 1 0 0 0,0-1 0 0 0,0 1 1 0 0,-1-1-1 0 0,1 1 0 0 0,0-1 0 0 0,0 1 1 0 0,0-1-1 0 0,-1 1 0 0 0,1-1 1 0 0,0 1-1 0 0,-1-1-10 0 0,0 0 24 0 0,0 0 50 0 0,1 1 17 0 0,0 0 0 0 0,0 0-22 0 0,0 0-5 0 0,-1 1-11 0 0,-3 3-40 0 0,1 0-1 0 0,-1 0 0 0 0,1 0 0 0 0,0 0 1 0 0,0 1-1 0 0,1-1 0 0 0,0 1 0 0 0,-1 0 1 0 0,1-1-1 0 0,1 1 0 0 0,-1 2-12 0 0,-5 27 79 0 0,0 13-79 0 0,1-7-3 0 0,-2 33 41 0 0,3-28-12 0 0,-1 14-10 0 0,-22 146 85 0 0,19-152-91 0 0,-26 126-9 0 0,-1-12 80 0 0,-25 96-34 0 0,18-98-47 0 0,34-132 19 0 0,5-12 3 0 0,-2 0 1 0 0,-8 20-23 0 0,-52 124 64 0 0,58-145-64 0 0,-5 6 0 0 0,-5 13 0 0 0,12-24 17 0 0,-1 1-1 0 0,-1-1 1 0 0,-6 8-17 0 0,9-16 2 0 0,0 0 0 0 0,0 0 0 0 0,-1-1 0 0 0,0 0 0 0 0,-1 0 0 0 0,1 0 0 0 0,-8 4-2 0 0,8-5 2 0 0,-1-1 0 0 0,1 0-1 0 0,-1-1 1 0 0,0 0 0 0 0,0 0 0 0 0,-3 1-2 0 0,-6 1 17 0 0,7-2-8 0 0,0 0 0 0 0,-1-1 0 0 0,1 0 0 0 0,-1 0-9 0 0,-9 1 0 0 0,13-2 0 0 0,0 0 0 0 0,0 0 0 0 0,0-1 0 0 0,0 1 0 0 0,0-2 0 0 0,0 1 0 0 0,-6-1 0 0 0,-12-5 0 0 0,0-1 0 0 0,0-2 0 0 0,-21-9 0 0 0,12 3-10 0 0,16 9-7 0 0,1-2 0 0 0,0 0 1 0 0,1-1-1 0 0,-4-2 17 0 0,-40-28-91 0 0,24 17 31 0 0,-5-6 60 0 0,-45-44-127 0 0,-17-21 127 0 0,92 83 3 0 0,-112-102-67 0 0,53 45 64 0 0,53 53-15 0 0,0 1 1 0 0,0 1-1 0 0,-3-1 15 0 0,0 0-222 0 0,0-1 0 0 0,-1-2 222 0 0,-35-31-1206 0 0,38 31-120 0 0,16 15 430 0 0,-2-10-3805 0 0,3 11 3246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8.6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2028 4575 0 0,'0'0'208'0'0,"1"3"-9"0"0,3 5-118 0 0,0 0 226 0 0,1 1 66 0 0,28 26 1114 0 0,-32-34-1374 0 0,1 1 1 0 0,0 0-77 0 0,-2-1-22 0 0,1 0-1 0 0,-1-1 0 0 0,1 1 1 0 0,-1-1-1 0 0,1 1 0 0 0,0 0 1 0 0,-1-1-1 0 0,1 1 1 0 0,0-1-1 0 0,-1 1 0 0 0,1-1 1 0 0,0 0-1 0 0,-1 1 0 0 0,2-1-14 0 0,10 5 309 0 0,0-1 0 0 0,2 0-309 0 0,-12-3 198 0 0,1-2 8 0 0,4 0-19 0 0,1 0 0 0 0,-1 0-1 0 0,1-1 1 0 0,-1 0 0 0 0,3-2-187 0 0,-1-1 130 0 0,0 0 0 0 0,-1 0-1 0 0,1-1 1 0 0,-1 0 0 0 0,0-1 0 0 0,0 0-1 0 0,1-2-129 0 0,6-7 491 0 0,-1-1 0 0 0,10-16-491 0 0,-15 18 204 0 0,-1 0 1 0 0,-1 0-1 0 0,5-12-204 0 0,-1 0 107 0 0,4-6-38 0 0,25-54 88 0 0,-21 49-137 0 0,1-2 92 0 0,15-23-112 0 0,5-3 204 0 0,-2-7-204 0 0,17-30 150 0 0,-26 53 110 0 0,-3-2 1 0 0,-2-1 0 0 0,-3-1-1 0 0,14-51-260 0 0,-13 9 944 0 0,2-45-944 0 0,-14 82 226 0 0,16-96 156 0 0,-10 66-183 0 0,8-36 74 0 0,-6 53-9 0 0,-5 0 0 0 0,3-48-264 0 0,-14 93 192 0 0,-1 0 0 0 0,-2 0 0 0 0,-4-23-192 0 0,5 46 133 0 0,-3-4 331 0 0,3 7-221 0 0,-1 2-131 0 0,-4 5-93 0 0,1 0 1 0 0,0 1-1 0 0,0-1 0 0 0,1 1 0 0 0,0-1 1 0 0,0 1-1 0 0,0 0 0 0 0,1 0 0 0 0,0 2-19 0 0,-3 17 24 0 0,0 0-1 0 0,2 1-23 0 0,-5 31 20 0 0,-33 123 41 0 0,16-72-47 0 0,4-5 42 0 0,4-20-59 0 0,-15 40 3 0 0,26-105 0 0 0,3-11 0 0 0,3-8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0-1 0 0,0 0 1 0 0,-1 0 0 0 0,1 0 0 0 0,0 0 0 0 0,0 0 0 0 0,0 0 0 0 0,0 0 0 0 0,0 0 0 0 0,0 0 0 0 0,0 0 0 0 0,0 0 0 0 0,0 0 0 0 0,0 0 0 0 0,0 0 0 0 0,0 0 0 0 0,0 0 0 0 0,0 0 0 0 0,0 0 0 0 0,0 0 0 0 0,0 0 0 0 0,0 0 0 0 0,0 0 0 0 0,0 0 0 0 0,0 0 0 0 0,0 0 0 0 0,0 1 0 0 0,0-10-8 0 0,0 8 3 0 0,1-34-53 0 0,2 0 1 0 0,3-10 57 0 0,14-69-147 0 0,-9 57 119 0 0,4-20-30 0 0,3 0 0 0 0,4 2 0 0 0,3 0 0 0 0,21-40 58 0 0,-34 91-324 0 0,-11 22-384 0 0,-1 2-216 0 0,0 0-40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9.26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66 338 1839 0 0,'-1'3'83'0'0,"-10"20"28"0"0,-9 17-111 0 0,4-15 2568 0 0,8-8-51 0 0,6-12-1924 0 0,2-3 75 0 0,0-2-186 0 0,-1 1-88 0 0,-2 7-11 0 0,2-6 4 0 0,1-2 38 0 0,0 0 20 0 0,0 0 3 0 0,0 0-17 0 0,0 0-74 0 0,0 0-33 0 0,0 0-4 0 0,0 0-6 0 0,0 0-30 0 0,0-3-18 0 0,-2-26 145 0 0,2 0 0 0 0,0-1 0 0 0,3 1 0 0 0,0-1-411 0 0,2-3 148 0 0,1-10 146 0 0,1 0-294 0 0,12-54 168 0 0,-15 70-675 0 0,-1-1-1 0 0,-1-13 508 0 0,-2 39-1349 0 0,0 2-3581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9.6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53 322 9671 0 0,'0'0'748'0'0,"-2"1"-492"0"0,-33-2 1092 0 0,34 1-1295 0 0,1-1 0 0 0,-1 1 0 0 0,1-1 0 0 0,-1 1 0 0 0,1-1 0 0 0,-1 0-1 0 0,1 1 1 0 0,-1-1 0 0 0,1 0 0 0 0,0 1 0 0 0,-1-2-53 0 0,1 2 49 0 0,-2-4-13 0 0,1 0-1 0 0,-1 0 1 0 0,1 0 0 0 0,0 0 0 0 0,0 0-1 0 0,0-1 1 0 0,1 1 0 0 0,0 0-1 0 0,-1 0 1 0 0,2 0 0 0 0,-1-2-36 0 0,2-8 123 0 0,0 0 1 0 0,4-11-124 0 0,-1 3 96 0 0,16-98-409 0 0,-13 74-1147 0 0,-5 25-2758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9.98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50 175 4143 0 0,'-2'0'319'0'0,"-13"-3"-137"0"0,13 2-51 0 0,0 1 108 0 0,0-1 0 0 0,1 0 0 0 0,-1 0 0 0 0,0 0 0 0 0,1 0 0 0 0,-1 0 0 0 0,1 0 0 0 0,-1 0 0 0 0,1 0 0 0 0,0 0 0 0 0,0-1 0 0 0,-1 1 0 0 0,1-1 0 0 0,0 1 0 0 0,0-1 0 0 0,0 1 0 0 0,0-1 0 0 0,1 0 0 0 0,-1 1 0 0 0,0-1 0 0 0,1 0 0 0 0,-1-1-239 0 0,0-2 73 0 0,0 0 1 0 0,1 0 0 0 0,-1 0 0 0 0,1 1-1 0 0,0-1 1 0 0,1 0 0 0 0,0-2-74 0 0,1-7-92 0 0,0 0 0 0 0,1 0 0 0 0,1 0 0 0 0,1 0 0 0 0,0 0 92 0 0,-3 10-754 0 0,0-7-214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4:00.3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58 416 5063 0 0,'-1'-2'232'0'0,"-5"-9"76"0"0,3 5-142 0 0,0 0 0 0 0,0 1 0 0 0,-1-1 0 0 0,0 1 0 0 0,0 0 0 0 0,0 0 0 0 0,-1-1-166 0 0,4 6 133 0 0,1 0 0 0 0,-1-1 0 0 0,1 1 0 0 0,0-1 0 0 0,-1 1 0 0 0,1 0 0 0 0,-1-1 0 0 0,1 1 0 0 0,0-1 0 0 0,0 1 0 0 0,-1-1 0 0 0,1 1 0 0 0,0-1 0 0 0,0 0 0 0 0,0 1 0 0 0,-1-1 0 0 0,1 1-133 0 0,-1-3 455 0 0,0 0-164 0 0,0 1 0 0 0,-1 0 1 0 0,1 0-1 0 0,-1 0 0 0 0,0 0 1 0 0,0 0-292 0 0,0-2 204 0 0,1-18 45 0 0,3 11-228 0 0,0 3-240 0 0,1 0 0 0 0,0 0 0 0 0,1 0-1 0 0,0 0 1 0 0,0 1 0 0 0,1-1 0 0 0,1 0 219 0 0,17-21-5558 0 0,-21 26 5393 0 0,0 0-1 0 0,-1 0 0 0 0,1-1 0 0 0,-1 1 0 0 0,0 0 0 0 0,0 0 0 0 0,0-1 0 0 0,0 1 0 0 0,0-1 0 0 0,-1 1 0 0 0,0 0 0 0 0,0-1 0 0 0,0-1 166 0 0,0 1 656 0 0,0 1 0 0 0,-1-1 0 0 0,0 1 0 0 0,0 0 0 0 0,0-1 0 0 0,0 1 0 0 0,0 0 0 0 0,-1-2-656 0 0,0 3 477 0 0,1 0 0 0 0,0 0 0 0 0,0 0 0 0 0,-1 1 0 0 0,1-1 0 0 0,-1 0-477 0 0,1 1 97 0 0,-1-1 393 0 0,2 2-11 0 0,0 0-423 0 0,0-1 0 0 0,0 1 0 0 0,-1-1 0 0 0,1 1 0 0 0,0-1 0 0 0,-1 1 0 0 0,1-1 0 0 0,-1 1 0 0 0,1-1 0 0 0,0 1 1 0 0,-1-1-1 0 0,0 1-56 0 0,1 0 48 0 0,-1-2 167 0 0,1 2-14 0 0,-4-6 10 0 0,4 5-208 0 0,-1 1 0 0 0,1-1 1 0 0,0 1-1 0 0,0-1 0 0 0,-1 1 0 0 0,1-1 0 0 0,0 0 0 0 0,0 1 1 0 0,0-1-1 0 0,0 1 0 0 0,0-1 0 0 0,0 1 0 0 0,0-1 1 0 0,0 0-1 0 0,0 1 0 0 0,0-1-3 0 0,0-1 2 0 0,-1-14-7 0 0,2 14-6 0 0,-1-1-29 0 0,0 0-1 0 0,1 0 0 0 0,-1 0 1 0 0,1 0-1 0 0,0 0 1 0 0,0 0-1 0 0,0 1 0 0 0,1-1 1 0 0,0-2 40 0 0,0 2-64 0 0,9-16-693 0 0,-4 8 319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4:48.0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113 71 11975 0 0,'-27'-21'1064'0'0,"11"8"-848"0"0,-2-1-216 0 0,2 3 0 0 0,1 3 504 0 0,4 5 56 0 0,1 3 16 0 0,10 0 0 0 0,0 0-896 0 0,0 0-184 0 0,0 0-32 0 0,0 0-3304 0 0,21 6-656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4:50.4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1171 31 4143 0 0,'0'0'319'0'0,"0"0"-128"0"0,0 0 242 0 0,0 0 130 0 0,0 0 21 0 0,0 0-23 0 0,0 0-121 0 0,0 0-51 0 0,0 0-6 0 0,0 0-30 0 0,0 0-101 0 0,0-2-41 0 0,-3-5-10 0 0,3 5-2 0 0,-1 0-7 0 0,-8-11 177 0 0,8 12-183 0 0,1 1 4 0 0,-2-1 2 0 0,-4-1 0 0 0,4 2-5 0 0,0 0-23 0 0,-1 0-106 0 0,0 1 0 0 0,0 0 0 0 0,-1 0 0 0 0,1 0 0 0 0,0 1 0 0 0,1-1 0 0 0,-1 0 0 0 0,0 1 0 0 0,0 0 0 0 0,-2 2-58 0 0,-4 3 129 0 0,0 1 1 0 0,-3 5-130 0 0,4-5 105 0 0,-1 1 0 0 0,-3 1-105 0 0,-28 24 446 0 0,-16 17-446 0 0,32-28 114 0 0,-1 3 74 0 0,2 1 0 0 0,-15 21-188 0 0,12-15 104 0 0,-30 43 38 0 0,8-11-14 0 0,19-24 34 0 0,2 1 0 0 0,-5 14-162 0 0,13-23 62 0 0,-16 34 62 0 0,-1 4-45 0 0,-21 29 122 0 0,4 3-1 0 0,-5 27-200 0 0,34-69 196 0 0,-7 32-196 0 0,18-45 125 0 0,2 0 0 0 0,3 1-125 0 0,-8 54 345 0 0,-10 24-345 0 0,21-108 27 0 0,-31 113 263 0 0,17-71-70 0 0,3 1-1 0 0,1 8-219 0 0,-16 128 288 0 0,20-121-228 0 0,-13 115 128 0 0,17-130-107 0 0,-5 73 296 0 0,6 8-377 0 0,6 136 359 0 0,5-149-233 0 0,0 91 55 0 0,-23 25 59 0 0,5 20-80 0 0,3-53-35 0 0,-8 162 3 0 0,14-213-45 0 0,0 98 71 0 0,13-1 31 0 0,13 71 71 0 0,-4-142-161 0 0,-5-57-44 0 0,-7-70-45 0 0,3 45 128 0 0,-5 11-134 0 0,-7 126 194 0 0,3-133-116 0 0,-3 60 46 0 0,-5 108 68 0 0,6-12-124 0 0,2-258-72 0 0,4 110 122 0 0,7 14-118 0 0,28 118 10 0 0,-30-205-10 0 0,2-1 0 0 0,2 0 0 0 0,7 13 0 0 0,71 154 0 0 0,-58-145 0 0 0,17 40 0 0 0,-39-80 0 0 0,74 163 0 0 0,-38-91 11 0 0,18 56-11 0 0,3 26 53 0 0,-44-120-39 0 0,29 84 36 0 0,-3-6-8 0 0,-18-56-9 0 0,23 55 23 0 0,-10-30-59 0 0,31 66 3 0 0,-37-82 81 0 0,-4 5-81 0 0,36 82 47 0 0,-48-130-40 0 0,4 2-7 0 0,-16-31-71 0 0,2 0 1 0 0,0-1-1 0 0,13 15 71 0 0,-23-30-243 0 0,1 1 0 0 0,-1-1 0 0 0,1 1 0 0 0,-1-1 0 0 0,1 0 0 0 0,0 0 0 0 0,0-1 0 0 0,0 1-1 0 0,1-1 1 0 0,-1 0 0 0 0,1 0 0 0 0,-1 0 0 0 0,1-1 0 0 0,1 1 243 0 0,-3-2-1527 0 0,1 1 0 0 0,-1-1 0 0 0,1-1-1 0 0,1 1 1528 0 0,-5 0-3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02.25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8 5660 1839 0 0,'0'0'318'0'0,"0"0"659"0"0,0 0 287 0 0,0 0 59 0 0,0 0-110 0 0,0 0-506 0 0,-1 2-218 0 0,-5 3-45 0 0,5-3-15 0 0,1-2-18 0 0,0 0-10 0 0,0 0-1 0 0,0 0-2 0 0,0 0-13 0 0,0 0-8 0 0,0 0-1 0 0,0-2-1 0 0,4-11-63 0 0,0 0-1 0 0,0 0 1 0 0,2 1-1 0 0,-1 0 1 0 0,1 0 0 0 0,1 0-312 0 0,4-10 555 0 0,3-6-555 0 0,97-226 1811 0 0,-44 103-1192 0 0,10-11-191 0 0,-30 65-247 0 0,-18 36-70 0 0,173-348 731 0 0,-164 339-691 0 0,54-93 130 0 0,12-16 294 0 0,-6-7-575 0 0,45-111 399 0 0,-109 223-317 0 0,8-8 61 0 0,15-17-143 0 0,-22 41 41 0 0,175-278 348 0 0,-133 217-250 0 0,57-79 80 0 0,-103 150-155 0 0,128-208 213 0 0,-118 183-248 0 0,198-335 246 0 0,-91 188-221 0 0,-109 158 12 0 0,4-14-66 0 0,-4 8 61 0 0,75-133 14 0 0,-62 111 8 0 0,36-45-83 0 0,-49 77 18 0 0,-3-3-1 0 0,-3 0 1 0 0,23-58-18 0 0,-36 74 0 0 0,6-7 0 0 0,15-32 0 0 0,1-8 24 0 0,15-37 16 0 0,-52 115-40 0 0,-1 0 0 0 0,-1 0 0 0 0,0-3 0 0 0,1-5 0 0 0,1 4 0 0 0,-3 14 0 0 0,0 0 0 0 0,-1 1 0 0 0,0 0 0 0 0,-1 0 0 0 0,1 0 0 0 0,-1 0 0 0 0,0-2 0 0 0,1-1 0 0 0,-1 0 0 0 0,1 0 0 0 0,0 0 0 0 0,2-6 0 0 0,1 1 0 0 0,2-1 0 0 0,-2 3-50 0 0,-4 7-216 0 0,0 2-99 0 0,0 0-19 0 0,0 0-153 0 0,0 0-617 0 0,0 0-258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08.6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4406 7598 2303 0 0,'0'0'102'0'0,"0"0"56"0"0,-2 0 157 0 0,1 0-35 0 0,-1 0 1 0 0,1 0-1 0 0,-1-1 0 0 0,1 1 1 0 0,-1 0-1 0 0,1-1 0 0 0,-1 0 1 0 0,0 0-281 0 0,0 0 254 0 0,2 1 2 0 0,0 0 0 0 0,0 0 0 0 0,0 0 0 0 0,0 0 0 0 0,0 0-9 0 0,0 0-39 0 0,0 0-15 0 0,0 0-1 0 0,0 0 4 0 0,0 0 16 0 0,0 0 4 0 0,0 0 0 0 0,0 0 8 0 0,0 0 35 0 0,0 0 18 0 0,0 0 3 0 0,0 0 0 0 0,-1 2 0 0 0,-1 4-86 0 0,0 1 0 0 0,0-1-1 0 0,1 0 1 0 0,0 1-1 0 0,0 1-193 0 0,-3 36 724 0 0,3-22-128 0 0,-3 7-596 0 0,-5 26 557 0 0,-35 231 910 0 0,27-180-1203 0 0,-2 46 96 0 0,9-83-52 0 0,-9 25-308 0 0,3-16 122 0 0,-33 137 168 0 0,34-147-196 0 0,-7 25 42 0 0,12-58-12 0 0,-71 226 452 0 0,74-241-550 0 0,0 2 35 0 0,-2 0 0 0 0,-8 17-61 0 0,2-13 31 0 0,-13 27 220 0 0,-7 20-251 0 0,18-32 84 0 0,6-10 71 0 0,-3-1 0 0 0,-1 0 1 0 0,-9 13-156 0 0,-17 20 288 0 0,-20 20-288 0 0,35-52 141 0 0,-2-2 0 0 0,-20 17-141 0 0,-27 19 691 0 0,-65 43-691 0 0,69-55 225 0 0,-16 18-225 0 0,62-48 20 0 0,7-7 3 0 0,0-1 0 0 0,0-1-1 0 0,-7 3-22 0 0,-40 22 162 0 0,-2-3 0 0 0,-12 2-162 0 0,35-18 11 0 0,-33 13 122 0 0,26-14-44 0 0,-108 39 94 0 0,75-32 27 0 0,-2-3 0 0 0,-17-1-210 0 0,30-11 84 0 0,1-3 0 0 0,-2-3 0 0 0,0-4-84 0 0,-61 4 64 0 0,59-8-64 0 0,-61-10 0 0 0,114 10 5 0 0,-16-1 54 0 0,-36-10-59 0 0,49 8 8 0 0,5 2 10 0 0,0-2 1 0 0,1 0 0 0 0,-14-7-19 0 0,-3-5 22 0 0,0-1-1 0 0,1-2 0 0 0,1-2 1 0 0,1-1-1 0 0,1-2 0 0 0,-15-16-21 0 0,-5-6 2 0 0,17 16 24 0 0,1-1 0 0 0,-23-30-26 0 0,29 27 9 0 0,0 1-8 0 0,2 0-1 0 0,-16-29 0 0 0,-8-30 0 0 0,-12-19 0 0 0,-10-13 64 0 0,42 70-64 0 0,-14-26 0 0 0,5 4-4 0 0,-28-59-56 0 0,-13-34 60 0 0,-23-55 0 0 0,82 172 0 0 0,-5-15 0 0 0,-1-12 0 0 0,-52-214-12 0 0,43 133 24 0 0,-6-89-12 0 0,30 159-71 0 0,-28-224 62 0 0,5-92 9 0 0,27 221 0 0 0,9-36 0 0 0,39-302 0 0 0,-26 394 0 0 0,10-71 0 0 0,-1 12 0 0 0,17-119 0 0 0,-16 146 0 0 0,15-169 0 0 0,29-111 0 0 0,-47 322 0 0 0,50-258 0 0 0,-34 195 0 0 0,-12 53 0 0 0,-7 59 0 0 0,5-5 0 0 0,12-45 0 0 0,6-34 0 0 0,-4 22 0 0 0,51-192 0 0 0,-64 246 0 0 0,16-49 0 0 0,-4 6 0 0 0,1 1 0 0 0,53-146 0 0 0,-74 223 0 0 0,13-27 0 0 0,-14 38 0 0 0,5-25 0 0 0,-7 19 0 0 0,5-7 0 0 0,9-28 0 0 0,-4 9 0 0 0,3-8 0 0 0,-16 44 0 0 0,1 0 0 0 0,7-11 0 0 0,52-117-64 0 0,-51 114 64 0 0,-2-1 0 0 0,5-27 0 0 0,-16 53 0 0 0,13-31 0 0 0,-9 24 0 0 0,17-40 0 0 0,5-18 0 0 0,-17 46 0 0 0,3-3 0 0 0,4-8 0 0 0,19-45 0 0 0,-12 31 0 0 0,33-57 0 0 0,-43 87 0 0 0,5-5-40 0 0,-2 6 8 0 0,0-2 32 0 0,26-32 0 0 0,-4 7 0 0 0,-34 48 0 0 0,0 0 0 0 0,8-8 0 0 0,-7 9 0 0 0,-1-1 0 0 0,7-9 0 0 0,0 0 0 0 0,0 0 0 0 0,2 1 0 0 0,8-7 0 0 0,-17 17 0 0 0,2-2 0 0 0,-10 10 0 0 0,13-9 0 0 0,4-6 0 0 0,-10 9 0 0 0,0 0 0 0 0,3-4 0 0 0,-9 10 0 0 0,10-6 0 0 0,2-1-27 0 0,11-6-10 0 0,-17 9 24 0 0,-7 5-58 0 0,1 1-66 0 0,0 1 14 0 0,0 0 0 0 0,-1 1 0 0 0,1-1 0 0 0,0 0 0 0 0,-1 1 0 0 0,0-1 0 0 0,1 1 0 0 0,-1-1 0 0 0,0 1 0 0 0,-1-1 0 0 0,2 3 123 0 0,-2-2-1012 0 0,1 1 0 0 0,-1 0 0 0 0,1 0 1 0 0,-1-1-1 0 0,0 5 1012 0 0,-3 16-6007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15.3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0 520 919 0 0,'0'0'122'0'0,"0"0"174"0"0,0 0 78 0 0,0 0 12 0 0,0 0 7 0 0,0 0 12 0 0,0 0 3 0 0,3-1 0 0 0,2-1-187 0 0,-1 1 0 0 0,1-1 0 0 0,0-1 0 0 0,0 1 0 0 0,-1-1-1 0 0,0 0 1 0 0,1 0 0 0 0,-1 0 0 0 0,1-2-221 0 0,11-10 1244 0 0,9-10-1244 0 0,-24 24 15 0 0,27-30 622 0 0,15-16 143 0 0,-21 25-390 0 0,1 1 0 0 0,1 1 0 0 0,1 1 0 0 0,4-1-390 0 0,-3 5 644 0 0,13-4-644 0 0,-14 6 548 0 0,21-13-548 0 0,-19 11 234 0 0,-1 1 0 0 0,2 1 1 0 0,10-3-235 0 0,13-5 259 0 0,-18 7-69 0 0,13-2-190 0 0,3-1 114 0 0,7-3 210 0 0,36-8-324 0 0,-61 21 95 0 0,-1 1 0 0 0,1 1 0 0 0,31 0-95 0 0,-38 5 85 0 0,1 1-1 0 0,-1 1 1 0 0,11 2-85 0 0,72 18 329 0 0,-52-10-123 0 0,-28-6-89 0 0,0 2 0 0 0,-1 0 0 0 0,0 2 0 0 0,0 0 0 0 0,-1 2 0 0 0,-1 1 0 0 0,0 1 0 0 0,11 8-117 0 0,31 23 291 0 0,16 11-54 0 0,-47-27-118 0 0,-19-15-27 0 0,5 3-92 0 0,10 8 80 0 0,-1 1 0 0 0,11 14-80 0 0,-28-27 5 0 0,30 33 187 0 0,-2 3 0 0 0,4 9-192 0 0,15 19 152 0 0,-10-12-21 0 0,8 11-6 0 0,41 48-37 0 0,-56-68-50 0 0,3 6 31 0 0,-4 2 0 0 0,3 10-69 0 0,29 40 67 0 0,-4-5 16 0 0,-21-31 66 0 0,6 12 88 0 0,53 109 105 0 0,-46-83-260 0 0,-13-29-56 0 0,31 52 12 0 0,-54-97-22 0 0,-1 1 0 0 0,-3 2 0 0 0,-2 0 0 0 0,9 29-16 0 0,-4 4 22 0 0,50 144 84 0 0,-64-187-61 0 0,-1 2 0 0 0,-2-1 0 0 0,1 16-45 0 0,3 18 65 0 0,3 8-50 0 0,22 95 125 0 0,-31-146-108 0 0,0 1 1 0 0,-2 0-1 0 0,-1 0 0 0 0,-1 24-32 0 0,-5 16 253 0 0,-10 51-253 0 0,9-86 34 0 0,-6 27 89 0 0,9-55-121 0 0,-26 124 134 0 0,19-70-82 0 0,4-35-41 0 0,4-19-5 0 0,-5 67 43 0 0,4-61-49 0 0,-1 87 62 0 0,2-94-62 0 0,2 18 50 0 0,4 18-33 0 0,-2-19 47 0 0,0 15-66 0 0,-2 30 398 0 0,-5 12-398 0 0,2-51 93 0 0,-2 36 205 0 0,-1 25 86 0 0,2 74 123 0 0,1-142-454 0 0,1-17-37 0 0,2 2 28 0 0,0 4-21 0 0,-2-9-22 0 0,0 0 0 0 0,0 0 0 0 0,0 0 1 0 0,0 0-1 0 0,0 0 0 0 0,0 1 0 0 0,0-1 0 0 0,0 0 1 0 0,0 0-1 0 0,0 0 0 0 0,0 0 0 0 0,0 0 0 0 0,0 1 0 0 0,1-1 1 0 0,-1 0-1 0 0,0 0 0 0 0,0 0 0 0 0,0 0 0 0 0,0 0 1 0 0,0 0-1 0 0,0 0 0 0 0,0 0 0 0 0,1 1 0 0 0,-1-1 0 0 0,0 0 1 0 0,0 0-1 0 0,0 0-1 0 0,8 4-139 0 0,-4-3-418 0 0,4-2-152 0 0,-4-1-1181 0 0,4-4-4626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19.1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1197 1839 0 0,'0'3'134'0'0,"4"10"-108"0"0,0 49 2504 0 0,-3-59-1694 0 0,-1-1-280 0 0,0 8-127 0 0,0-7-21 0 0,0-3-13 0 0,0 0-30 0 0,0 0-12 0 0,0 0-1 0 0,0 0-5 0 0,0 0-24 0 0,1-3-17 0 0,5-9-42 0 0,1-1 0 0 0,-2 0-1 0 0,0-1 1 0 0,-1 1-1 0 0,2-9-263 0 0,3-25 435 0 0,-2-2-435 0 0,0 5 135 0 0,19-181 149 0 0,-13-1-102 0 0,-11 190-149 0 0,2-49 21 0 0,7-102 111 0 0,-7 139-121 0 0,-3 27 28 0 0,1 1-1 0 0,1-1 1 0 0,1 1-1 0 0,4-12-71 0 0,-8 30 66 0 0,0 2 4 0 0,0 0 2 0 0,2 2 0 0 0,2 2-56 0 0,1 0-1 0 0,-1 0 0 0 0,-1 0 1 0 0,1 1-1 0 0,-1-1 0 0 0,0 1 1 0 0,3 4-16 0 0,-2 0 24 0 0,3 4-7 0 0,-1 1 1 0 0,0 0-1 0 0,0 6-17 0 0,6 14 24 0 0,15 45-24 0 0,-2-6 0 0 0,-14-45 0 0 0,2 9 0 0 0,2-2 0 0 0,19 33 0 0 0,-14-35 0 0 0,11 13 0 0 0,-5-7 0 0 0,-18-26 3 0 0,1-1-1 0 0,0 0 0 0 0,1 0 0 0 0,0-1 0 0 0,4 4-2 0 0,-10-12 43 0 0,3 2-22 0 0,-6-5-18 0 0,-1 1 0 0 0,1-1 0 0 0,0 0 0 0 0,-1 0 1 0 0,1 1-1 0 0,-1-1 0 0 0,1 0 0 0 0,0 0 0 0 0,-1 1 0 0 0,1-1 0 0 0,0 0 1 0 0,-1 0-1 0 0,1 0 0 0 0,0 0 0 0 0,-1 0 0 0 0,1 0 0 0 0,0 0 0 0 0,0 0-3 0 0,0 0 11 0 0,4-1 53 0 0,-2-1-48 0 0,-1 0 0 0 0,1 0 0 0 0,-1 0 0 0 0,1 0 0 0 0,-1-1 1 0 0,0 1-1 0 0,0-1 0 0 0,0 1 0 0 0,0-1 0 0 0,0 0 0 0 0,0 1 0 0 0,-1-1 1 0 0,0 0-1 0 0,1 0 0 0 0,-1-1-16 0 0,3-8 116 0 0,-1-1 1 0 0,0 1-1 0 0,0-6-116 0 0,0 1 79 0 0,2-22 295 0 0,0-23-374 0 0,-1 19 100 0 0,1-53 170 0 0,-4-17-270 0 0,-1 72 50 0 0,0 19-44 0 0,-1-47 64 0 0,4 1 0 0 0,6-29-70 0 0,-6 79 0 0 0,1 3 0 0 0,0 6-12 0 0,-3 7-48 0 0,2 3-12 0 0,0 2-99 0 0,1-1-1 0 0,-1 0 1 0 0,0 1-1 0 0,0 0 1 0 0,0 0-1 0 0,1 1 172 0 0,5 10-1075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19.90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50 50 4919 0 0,'-1'2'224'0'0,"-4"10"-12"0"0,-5 0-168 0 0,6-7 93 0 0,1 0-1 0 0,0 1 1 0 0,0 0 0 0 0,0-1-1 0 0,1 1 1 0 0,0 0-1 0 0,0 0 1 0 0,0 1-137 0 0,-1 10 613 0 0,-1 1 0 0 0,2 0-613 0 0,2-1 709 0 0,0-16-687 0 0,0-1-1 0 0,0 1 1 0 0,0 0-1 0 0,1 0 0 0 0,-1-1 1 0 0,0 1-1 0 0,1 0 1 0 0,-1-1-1 0 0,0 1 0 0 0,1-1 1 0 0,-1 1-1 0 0,1 0 1 0 0,0 0-22 0 0,0 0 45 0 0,0 0-13 0 0,0 1-1 0 0,1 0 0 0 0,-1-1 1 0 0,0 1-1 0 0,1-1 0 0 0,0 0 0 0 0,-1 1 1 0 0,1-1-1 0 0,0 0 0 0 0,0 0 1 0 0,-1 0-1 0 0,2 0-31 0 0,0 1 64 0 0,3-1 72 0 0,0-1-63 0 0,0 0-1 0 0,1 0 0 0 0,-1-1 0 0 0,0 0 1 0 0,0 0-1 0 0,1 0 0 0 0,-1-1 0 0 0,0 0 1 0 0,0-1-1 0 0,-1 1 0 0 0,3-2-72 0 0,5-4 171 0 0,-1-1 1 0 0,0-1-1 0 0,0 0 0 0 0,7-9-171 0 0,-4 5 269 0 0,0 0-1 0 0,4-1-268 0 0,-4 3 311 0 0,-1 0 0 0 0,7-9-311 0 0,2-8 360 0 0,-22 27-295 0 0,-1 2-1 0 0,1-2 0 0 0,1-5 6 0 0,-1 5 15 0 0,-2 0-12 0 0,0-7 11 0 0,1 7 4 0 0,0 2-83 0 0,-1 0 0 0 0,1 0 0 0 0,0 0 0 0 0,0 0 0 0 0,0 0 0 0 0,-1 0-1 0 0,1 0 1 0 0,0 0 0 0 0,0 0 0 0 0,0 0 0 0 0,0-1 0 0 0,-1 1 0 0 0,1 0 0 0 0,0 0 0 0 0,0 0-1 0 0,0 0 1 0 0,0 0 0 0 0,-1 0 0 0 0,1-1 0 0 0,0 1 0 0 0,0 0 0 0 0,0 0 0 0 0,0 0-1 0 0,0 0 1 0 0,0 0 0 0 0,0-1 0 0 0,-1 1-5 0 0,1 0 5 0 0,0-1 0 0 0,0 1 0 0 0,0 0 0 0 0,-1-1 0 0 0,1 1 0 0 0,0 0 0 0 0,0 0-1 0 0,-1-1 1 0 0,1 1 0 0 0,0 0 0 0 0,-1 0 0 0 0,1-1 0 0 0,0 1 0 0 0,-1 0 0 0 0,1 0 0 0 0,0 0 0 0 0,-1-1 0 0 0,1 1 0 0 0,0 0-1 0 0,-1 0 1 0 0,1 0 0 0 0,-1 0-5 0 0,-3-1 24 0 0,-1 0 0 0 0,1 0 0 0 0,-1 0 0 0 0,0 1 0 0 0,0-1 0 0 0,1 1 0 0 0,-1 0 0 0 0,-4 1-24 0 0,6 0 12 0 0,0-1-1 0 0,0 1 1 0 0,0 0-1 0 0,0 0 0 0 0,0 0 1 0 0,0 1-1 0 0,0-1 1 0 0,0 1-1 0 0,1-1 1 0 0,-1 1-1 0 0,1 0 0 0 0,-1 0 1 0 0,1 0-1 0 0,-2 2-11 0 0,-7 9 0 0 0,0 0 0 0 0,1 0 0 0 0,1 1 0 0 0,0 0 0 0 0,1 1 0 0 0,0 0 0 0 0,4-4 0 0 0,0 0 0 0 0,1 1 0 0 0,0-1 0 0 0,1 1 0 0 0,0 4 0 0 0,-1 12 0 0 0,4-17 0 0 0,1-2 0 0 0,-1-1 0 0 0,0 1 0 0 0,2 7 0 0 0,3-1 0 0 0,8 17 0 0 0,-6-17 0 0 0,2-2 0 0 0,3-1 0 0 0,1-2 0 0 0,0-4 0 0 0,21 7 0 0 0,-19-7 0 0 0,1-2 0 0 0,-10-2 0 0 0,0-1 0 0 0,0 0 0 0 0,0 0 0 0 0,0 0 0 0 0,3-1 0 0 0,4-3 0 0 0,-6 0 3 0 0,0 0 0 0 0,-1 0 0 0 0,1-1-1 0 0,-1 0 1 0 0,0 0 0 0 0,0-1 0 0 0,0 0 0 0 0,0-1-1 0 0,-1 1 1 0 0,2-4-3 0 0,25-23-576 0 0,-17 15 204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0.4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45 283 6911 0 0,'-3'0'528'0'0,"-14"6"-303"0"0,15-4-175 0 0,1-2-24 0 0,1 0 0 0 0,-1 0 0 0 0,1 1-1 0 0,0-1 1 0 0,-1 0 0 0 0,1 0 0 0 0,0 0 0 0 0,-1 1 0 0 0,1-1 0 0 0,0 0-1 0 0,-1 0 1 0 0,1 1 0 0 0,0-1 0 0 0,0 0 0 0 0,-1 1 0 0 0,1-1 0 0 0,0 0-1 0 0,0 1 1 0 0,0-1 0 0 0,-1 0 0 0 0,1 1 0 0 0,0-1-26 0 0,-4 8 692 0 0,2-6-587 0 0,0 1 1 0 0,1 0-1 0 0,-1 0 0 0 0,1 0 0 0 0,-1-1 0 0 0,1 2-105 0 0,1-2 119 0 0,0 0-21 0 0,0 19-1 0 0,1-16-100 0 0,1-1 5 0 0,2 15 36 0 0,0 17-38 0 0,1 1 104 0 0,0 9-22 0 0,-2 0 0 0 0,-2 1 0 0 0,-2 8-82 0 0,0 5 146 0 0,1-41-80 0 0,0-7 30 0 0,0-9 67 0 0,0-3 28 0 0,2-3 7 0 0,7-21 197 0 0,-1 0-1 0 0,2-15-394 0 0,2-5 177 0 0,0-1-114 0 0,-8 25-32 0 0,2-1-1 0 0,1 1 0 0 0,4-8-30 0 0,-11 27 0 0 0,1 0 0 0 0,-1 0 0 0 0,1 0 0 0 0,-1 0 0 0 0,1 0 0 0 0,-1 0 0 0 0,1 0 0 0 0,0 1 0 0 0,-1-1 0 0 0,1 0 0 0 0,0 0 0 0 0,0 1 0 0 0,0-1 0 0 0,0 1 0 0 0,0-1-1 0 0,0 1 0 0 0,0 0 0 0 0,-1-1 1 0 0,1 1-1 0 0,0 0 0 0 0,0 0 0 0 0,0 0 0 0 0,0 0 1 0 0,0 0-1 0 0,0 0 0 0 0,0 0 0 0 0,0 1 1 0 0,1-1 0 0 0,1 1-2 0 0,0 0 0 0 0,-1 0 0 0 0,1 0 0 0 0,0 1 0 0 0,0-1 1 0 0,-1 1-1 0 0,1 0 0 0 0,-1 0 0 0 0,1-1 0 0 0,-1 2 0 0 0,0-1 0 0 0,0 0 1 0 0,0 0-1 0 0,0 1 0 0 0,0-1 0 0 0,-1 1 0 0 0,1-1 0 0 0,0 4 2 0 0,4 5-6 0 0,-1 1-1 0 0,0 0 0 0 0,1 11 7 0 0,-4-19 0 0 0,10 43 0 0 0,-2 4 0 0 0,-3-19 0 0 0,-7-31 0 0 0,0 0 0 0 0,0 0 0 0 0,0 0 0 0 0,1 0 0 0 0,-1 0 0 0 0,0 0 0 0 0,1-1 0 0 0,-1 1 0 0 0,1 0 0 0 0,-1 0 0 0 0,1 0 0 0 0,-1 0 0 0 0,1-1 0 0 0,-1 1 0 0 0,1 0 0 0 0,1 0 0 0 0,-1-1 0 0 0,1 1 0 0 0,-1-1 0 0 0,1 0 0 0 0,-1 1 0 0 0,1-1 0 0 0,-1 0 0 0 0,1 0 0 0 0,-1 0 0 0 0,1 0 0 0 0,-1 0 0 0 0,1 0 0 0 0,-1-1 0 0 0,1 1 0 0 0,-1 0 0 0 0,1-1 0 0 0,-1 1 0 0 0,1-1 0 0 0,-1 1 0 0 0,0-1 0 0 0,2-1 0 0 0,1 0 0 0 0,1 0 0 0 0,-1-1 0 0 0,0 0 0 0 0,0 0 0 0 0,0 0 0 0 0,2-3 0 0 0,4-5 19 0 0,-1-1 0 0 0,0 0 0 0 0,-1 0 0 0 0,3-8-19 0 0,4-8 100 0 0,6-18-100 0 0,-6 5 205 0 0,2-13-205 0 0,-4 11 75 0 0,2-11 137 0 0,-3-1 0 0 0,1-21-212 0 0,-3 21 127 0 0,-6 30 23 0 0,1-19-150 0 0,-5 36 23 0 0,0 0 0 0 0,0 0 0 0 0,0 1 0 0 0,-1-1 0 0 0,0 0 0 0 0,-1 0 0 0 0,0-3-23 0 0,1 10-32 0 0,1 1 0 0 0,0-1 0 0 0,-1 0 1 0 0,1 0-1 0 0,-1 0 0 0 0,1 0 0 0 0,-1 0 1 0 0,1 1-1 0 0,-1-1 0 0 0,1 0 0 0 0,-1 0 1 0 0,0 1-1 0 0,1-1 32 0 0,-3-2-194 0 0,-6-6-581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1.4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480 203 3223 0 0,'0'-2'240'0'0,"4"-22"-117"0"0,6-42 2070 0 0,-9 60-1957 0 0,-1 0-1 0 0,0 0 1 0 0,0 1-1 0 0,0-1 1 0 0,-1-2-236 0 0,0-12 466 0 0,1 17-293 0 0,0-1 0 0 0,0 1-1 0 0,0-1 1 0 0,-1 1-1 0 0,1-1 1 0 0,-1 1-1 0 0,0 0 1 0 0,0-1 0 0 0,0 1-1 0 0,0 0 1 0 0,0 0-1 0 0,-1 0 1 0 0,0 0-1 0 0,-1-3-172 0 0,2 5 288 0 0,-1 1 6 0 0,-4-1-105 0 0,-1 1 0 0 0,1 0-1 0 0,-1 0 1 0 0,1 1 0 0 0,0 0 0 0 0,0 0 0 0 0,-1 0 0 0 0,1 1 0 0 0,0 0 0 0 0,0 0 0 0 0,-2 2-189 0 0,-1 0 155 0 0,0 1 0 0 0,0 0 0 0 0,0 0 1 0 0,1 1-1 0 0,0 0 0 0 0,-7 7-155 0 0,5-4 126 0 0,0-1-1 0 0,0 0 1 0 0,-1-1 0 0 0,-5 3-126 0 0,5-3 41 0 0,0 1 1 0 0,1 0-1 0 0,0 0 1 0 0,1 1-1 0 0,0 1 1 0 0,-3 3-42 0 0,-14 18 113 0 0,-6 14-113 0 0,18-24 31 0 0,2 0 0 0 0,0 1 0 0 0,2 0 0 0 0,-1 2-31 0 0,-31 94 67 0 0,33-89-42 0 0,0-1-20 0 0,2 1 1 0 0,1-1-1 0 0,2 1 0 0 0,0 4-5 0 0,1 12 22 0 0,2-1-1 0 0,2 18-21 0 0,1-34 8 0 0,2 0 0 0 0,0 0 0 0 0,2-1 0 0 0,5 15-8 0 0,-5-23 6 0 0,1 1-1 0 0,1-1 0 0 0,1-1 1 0 0,0 1-1 0 0,2-1 0 0 0,5 7-5 0 0,-11-19 0 0 0,1 0 0 0 0,-1-1 0 0 0,1 0 0 0 0,0 0 0 0 0,0 0 0 0 0,0-1 0 0 0,0 1 0 0 0,1-2 0 0 0,0 1 0 0 0,0-1 0 0 0,0 0 0 0 0,0 0 0 0 0,0-1 0 0 0,1 0 0 0 0,-1 0 0 0 0,1-1 0 0 0,-1 0 0 0 0,6 0 0 0 0,-7-1 8 0 0,0-1-1 0 0,0 0 1 0 0,-1 0-1 0 0,1 0 0 0 0,0-1 1 0 0,0 0-1 0 0,0 0-7 0 0,40-19 75 0 0,-43 19-71 0 0,9-4 9 0 0,-1-1-1 0 0,0-1 1 0 0,0 0-1 0 0,-1 0 1 0 0,0-1-1 0 0,-1 0 1 0 0,0-1 0 0 0,0 0-1 0 0,-1 0 1 0 0,5-9-13 0 0,11-20 31 0 0,-3 0 1 0 0,10-23-32 0 0,-14 26 24 0 0,3-4-15 0 0,10-22 54 0 0,4-17-63 0 0,19-49 0 0 0,-5 15 0 0 0,-43 98 1 0 0,41-107 33 0 0,-38 93-24 0 0,0 0-1 0 0,-1-1 1 0 0,-1-9-10 0 0,-5 33 10 0 0,-1-1 0 0 0,0 0 0 0 0,0 1 0 0 0,0-1 0 0 0,-1 1 0 0 0,0-1-1 0 0,0 1 1 0 0,-1-2-10 0 0,2 5 7 0 0,-1 0 0 0 0,-1 0 0 0 0,1 0 0 0 0,0 1 0 0 0,-1-1 0 0 0,1 0-1 0 0,-1 0 1 0 0,0 1 0 0 0,0-1 0 0 0,0 1 0 0 0,0 0 0 0 0,0-1 0 0 0,-1 1 0 0 0,1 0 0 0 0,0 0-1 0 0,-1 1 1 0 0,-1-2-7 0 0,-1 1 36 0 0,0-1 0 0 0,0 1 0 0 0,0 1 0 0 0,0-1 0 0 0,-1 1 0 0 0,1 0 0 0 0,-3 0-36 0 0,-8 0 250 0 0,-14 0-250 0 0,17 1 62 0 0,9 0-44 0 0,0 1-1 0 0,0-1 0 0 0,-1 1 1 0 0,1 0-1 0 0,0 0 0 0 0,0 0 1 0 0,0 0-1 0 0,0 1 1 0 0,0-1-1 0 0,1 1 0 0 0,-1 0-17 0 0,-6 5-22 0 0,0-1-1 0 0,1 2 1 0 0,-2 1 22 0 0,-9 7-86 0 0,13-10-304 0 0,-1 0 1 0 0,1 1 0 0 0,1 0-1 0 0,-1 1 1 0 0,-3 6 389 0 0,-5 8-5067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1.7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10191 0 0,'0'0'464'0'0,"0"0"-8"0"0,1 3-290 0 0,3 11-148 0 0,-3-12-12 0 0,1 1 0 0 0,0 0-1 0 0,-1-1 1 0 0,1 1 0 0 0,0-1 0 0 0,0 1-1 0 0,1-1 1 0 0,-1 0 0 0 0,0 0-1 0 0,1 0 1 0 0,-1 0 0 0 0,1-1 0 0 0,0 1-1 0 0,-1 0 1 0 0,1-1 0 0 0,2 1-6 0 0,8 3 52 0 0,0-1 0 0 0,0-1 0 0 0,5 1-52 0 0,-7-1 24 0 0,43 7 315 0 0,-36-8-155 0 0,0 2-1 0 0,0 0 0 0 0,0 1 1 0 0,-1 1-1 0 0,4 2-183 0 0,66 34 448 0 0,-66-31-362 0 0,-2 1-1 0 0,1 1 0 0 0,2 4-85 0 0,-8-6 71 0 0,0 1 0 0 0,-1 1-1 0 0,5 7-70 0 0,-11-11 24 0 0,0 0 1 0 0,0 1-1 0 0,-1-1 0 0 0,-1 1 0 0 0,0 0 1 0 0,1 3-25 0 0,14 42-615 0 0,-14-39 224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2.1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0 14367 0 0,'0'0'662'0'0,"-1"3"-18"0"0,-2 4-623 0 0,1 0 0 0 0,0 0 0 0 0,0 0 0 0 0,1 1 1 0 0,0-1-1 0 0,0 1 0 0 0,1-1 0 0 0,-1 1 1 0 0,2-1-1 0 0,-1 1 0 0 0,1-1 0 0 0,0 2-21 0 0,7 32-30 0 0,1 0 0 0 0,6 11 30 0 0,30 79 175 0 0,-43-124-162 0 0,7 19 68 0 0,-1-3-4 0 0,0-1 0 0 0,4 4-77 0 0,35 80 187 0 0,-41-89-997 0 0,-1-1 0 0 0,2 16 810 0 0,-3-12-5354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3.4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1325 2303 0 0,'0'0'102'0'0,"0"3"-1"0"0,0 21-31 0 0,1-21 32 0 0,0 0 101 0 0,-1-1-1 0 0,1 0 1 0 0,-1 0-1 0 0,1 0 1 0 0,0 0-1 0 0,0-1 1 0 0,0 1-1 0 0,0 0 1 0 0,0 0-1 0 0,1 0 1 0 0,-1-1-1 0 0,1 2-202 0 0,0 0 485 0 0,0-1 528 0 0,0 0-374 0 0,5 7 237 0 0,1-1 1 0 0,4 4-877 0 0,-10-10 401 0 0,1-2-1 0 0,0 1-293 0 0,-1-1-1 0 0,1 1 0 0 0,0-1 0 0 0,0 0 1 0 0,-1 0-1 0 0,1 0 0 0 0,0-1 1 0 0,0 1-1 0 0,-1-1 0 0 0,1 1 0 0 0,0-1 1 0 0,-1 0-1 0 0,1 0 0 0 0,0 0-106 0 0,0-1 83 0 0,0-1 0 0 0,0 1-1 0 0,0-1 1 0 0,0 1-1 0 0,0-1 1 0 0,-1 0 0 0 0,1 0-1 0 0,-1 0 1 0 0,0 0-1 0 0,1-1 1 0 0,-2 1-1 0 0,2-3-82 0 0,4-10 262 0 0,-1 1 0 0 0,2-8-262 0 0,-2 6 139 0 0,6-24 445 0 0,6-31-584 0 0,-6 21 168 0 0,33-172 359 0 0,-21 93-236 0 0,7-79 125 0 0,-28 166-352 0 0,-1 0-1 0 0,-3-10-63 0 0,0 0 184 0 0,2 44 12 0 0,0 12 162 0 0,3 15-77 0 0,-3-17-329 0 0,14 96 65 0 0,-2 35-17 0 0,-4-33-19 0 0,9 27 19 0 0,-2-47-194 0 0,2-1-1 0 0,5 0 0 0 0,11 22 195 0 0,-26-79-130 0 0,8 12 130 0 0,-13-27-10 0 0,1 0 0 0 0,-1 0 0 0 0,1-1 0 0 0,1 1 0 0 0,-1-1 0 0 0,1 0 0 0 0,2 2 10 0 0,6 2 0 0 0,-11-8 5 0 0,0 0-1 0 0,1-1 0 0 0,-1 1 0 0 0,0-1 1 0 0,1 1-1 0 0,-1-1 0 0 0,0 0 0 0 0,1 0 1 0 0,-1 0-1 0 0,1 0 0 0 0,-1 0 0 0 0,0-1 1 0 0,1 1-1 0 0,-1-1 0 0 0,0 1 0 0 0,1-1 1 0 0,-1 0-1 0 0,0 0 0 0 0,0 0 0 0 0,0 0 1 0 0,0 0-1 0 0,0 0 0 0 0,0-1 0 0 0,1 0-4 0 0,3-3 25 0 0,0 0-1 0 0,0-1 0 0 0,0 0 1 0 0,-1 0-1 0 0,0 0 0 0 0,3-6-24 0 0,5-8 65 0 0,-1 0 0 0 0,-1-1 0 0 0,-1 0 0 0 0,-1-1 0 0 0,-1 0 0 0 0,-1-1 1 0 0,0 0-1 0 0,-2 0 0 0 0,0-9-65 0 0,6-70 432 0 0,-3-39-432 0 0,-4 52 176 0 0,8-73 134 0 0,-5 104-30 0 0,12-44-280 0 0,21-48 155 0 0,-30 120-151 0 0,2 0 1 0 0,1 0-1 0 0,13-21-4 0 0,-16 34-92 0 0,1 0 0 0 0,3-4 92 0 0,-13 20-226 0 0,1 0-1 0 0,-1 0 1 0 0,0 0-1 0 0,1 0 1 0 0,-1 0-1 0 0,0 0 1 0 0,1 0-1 0 0,-1 0 1 0 0,1 1-1 0 0,-1-1 1 0 0,1 1-1 0 0,-1-1 1 0 0,1 1-1 0 0,0 0 1 0 0,-1-1-1 0 0,2 1 227 0 0,0 0-437 0 0,12-2-4502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3.9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58 367 9215 0 0,'-6'5'301'0'0,"-1"0"-69"0"0,0 2 0 0 0,0-1 1 0 0,-1 2-233 0 0,6-6 23 0 0,0 1 1 0 0,0-1 0 0 0,0 1-1 0 0,0 0 1 0 0,0 0 0 0 0,0-1 0 0 0,1 1-1 0 0,-1 0 1 0 0,1 1 0 0 0,0-1-1 0 0,0 0 1 0 0,0 0 0 0 0,1 0-1 0 0,-1 1 1 0 0,1-1 0 0 0,-1 0 0 0 0,1 0-1 0 0,0 1 1 0 0,0-1 0 0 0,1 0-1 0 0,-1 1 1 0 0,1 2-24 0 0,0-4 17 0 0,0 1 1 0 0,0 0-1 0 0,1-1 0 0 0,-1 1 0 0 0,0-1 1 0 0,1 1-1 0 0,0-1 0 0 0,0 0 0 0 0,-1 0 1 0 0,1 0-1 0 0,0 0 0 0 0,1 0 0 0 0,-1 0 1 0 0,0-1-1 0 0,0 1 0 0 0,1-1 0 0 0,-1 1 1 0 0,1-1-1 0 0,0 0 0 0 0,-1 0 0 0 0,2 0-17 0 0,7 3 77 0 0,-1-1 1 0 0,1 0-1 0 0,0-1 0 0 0,10 1-77 0 0,-11-3 19 0 0,0 1 1 0 0,0-1 0 0 0,0-1 0 0 0,-1 0 0 0 0,1 0-1 0 0,0-1 1 0 0,-1 0 0 0 0,1-1 0 0 0,-1 0-1 0 0,7-4-19 0 0,12-6 104 0 0,-1-1-1 0 0,20-15-103 0 0,-28 17 41 0 0,3-1 40 0 0,-1-2 0 0 0,0-1 0 0 0,-1 0 0 0 0,-1-2-1 0 0,-1 0 1 0 0,11-14-81 0 0,-7 4 145 0 0,-2 0-1 0 0,-1-2 0 0 0,-1 0 0 0 0,-2-1 1 0 0,1-4-145 0 0,-14 28 43 0 0,0 0 1 0 0,-1-1-1 0 0,0 1 1 0 0,0 0-1 0 0,-1-1 1 0 0,1 1-44 0 0,-2 3 35 0 0,0 1 1 0 0,0-1 0 0 0,0 1-1 0 0,0-1 1 0 0,0 1 0 0 0,0-1-1 0 0,-1 1 1 0 0,0 0-1 0 0,0-1 1 0 0,0 1 0 0 0,0 0-1 0 0,0-1 1 0 0,-1 1 0 0 0,0 0-36 0 0,1 1 46 0 0,-1 0 1 0 0,0 0-1 0 0,0 0 1 0 0,0 0-1 0 0,0 0 1 0 0,0 1-1 0 0,0-1 0 0 0,0 1 1 0 0,0-1-1 0 0,-1 1 1 0 0,1 0-1 0 0,0 0 1 0 0,-1 0-1 0 0,1 0 1 0 0,-2 0-47 0 0,-2 0 91 0 0,0 0 1 0 0,1 0 0 0 0,-1 0-1 0 0,0 1 1 0 0,0 0-1 0 0,-3 0-91 0 0,-8 1 146 0 0,1 1-1 0 0,-1 1 0 0 0,1 1 0 0 0,0 0 0 0 0,0 1 1 0 0,-12 5-146 0 0,16-4 30 0 0,0 0 1 0 0,0 1 0 0 0,0 0 0 0 0,1 1-1 0 0,0 0 1 0 0,1 0 0 0 0,-1 2 0 0 0,-4 5-31 0 0,1 0 2 0 0,1 2 0 0 0,0 0 0 0 0,1 1 0 0 0,0 0 0 0 0,-6 16-2 0 0,9-16 0 0 0,1 0 0 0 0,0 1 0 0 0,2 0 0 0 0,0 1 0 0 0,1-1 0 0 0,1 1 0 0 0,0 3 0 0 0,3-8-4 0 0,0-1-1 0 0,1 1 1 0 0,0 0-1 0 0,1 0 0 0 0,1 0 1 0 0,0 0-1 0 0,3 7 5 0 0,-2-10-3 0 0,1 0-1 0 0,0-1 1 0 0,1 0-1 0 0,0 0 0 0 0,1 0 1 0 0,0 0-1 0 0,1-1 1 0 0,0 0-1 0 0,5 4 4 0 0,1 2-152 0 0,1-1-1 0 0,1-1 0 0 0,1 0 1 0 0,0-1-1 0 0,4 1 153 0 0,-10-7-115 0 0,0-1 1 0 0,1 0-1 0 0,-1-1 1 0 0,1 0-1 0 0,0-1 0 0 0,1-1 1 0 0,-1 1-1 0 0,1-2 1 0 0,9 2 114 0 0,9-2-542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03.82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39 1104 2303 0 0,'0'0'102'0'0,"-2"1"-1"0"0,-18 2-233 0 0,16-3 1146 0 0,-1 0 324 0 0,-2-1 4305 0 0,10-2-3713 0 0,19-5-2690 0 0,-11 4 1463 0 0,8-3-395 0 0,-2 0-48 0 0,0 1-1 0 0,0 1 0 0 0,0 0 0 0 0,2 1-259 0 0,25-1 310 0 0,-18 2 30 0 0,4-2-340 0 0,82-17 434 0 0,-78 15-142 0 0,17-5-292 0 0,17-5 212 0 0,10 0 16 0 0,-19 3 41 0 0,0 4 1 0 0,14 0-270 0 0,142-6 367 0 0,-126 11-315 0 0,-25 1 74 0 0,12-3-126 0 0,285-50 326 0 0,-287 48-197 0 0,59 1-129 0 0,20-2 92 0 0,29-11 107 0 0,331-30 253 0 0,-217 23-303 0 0,136-7 20 0 0,-15 4-98 0 0,181-18 95 0 0,-546 46-151 0 0,34-3-20 0 0,155-12 82 0 0,425-17 131 0 0,-332 14-146 0 0,-3-1 15 0 0,-235 20-42 0 0,407-18 271 0 0,-297 8-258 0 0,25 10-48 0 0,39-10-16 0 0,-132 4 16 0 0,285-13 0 0 0,-230 8 33 0 0,102-3 153 0 0,36 1-117 0 0,86-5-6 0 0,-133 9 0 0 0,77-7 11 0 0,-149 15-44 0 0,-3 0 15 0 0,-6-10 13 0 0,119-2-52 0 0,-176 11 48 0 0,-39 1-55 0 0,-20-1 46 0 0,18-7-45 0 0,64-4 19 0 0,7 6-22 0 0,57-2 60 0 0,-180 10-46 0 0,33 0 15 0 0,0-4 1 0 0,26-6-27 0 0,34-8 10 0 0,-59 9-10 0 0,-40 3 0 0 0,22 1 0 0 0,44 2 27 0 0,158-9 74 0 0,-89-12-65 0 0,26-3-8 0 0,-87 22 23 0 0,17-2-38 0 0,-70 3-13 0 0,2-1 0 0 0,43-10 0 0 0,-6-1 64 0 0,86-3-64 0 0,-20 11 0 0 0,-81 6 0 0 0,-32 1 0 0 0,13-3 0 0 0,0-1 6 0 0,44 3-6 0 0,-28 2 58 0 0,47-1 6 0 0,-57 4-64 0 0,2 0 0 0 0,-48-3 64 0 0,30 4-64 0 0,8 0 26 0 0,-37-3 12 0 0,24 5-38 0 0,-2 0 27 0 0,-29-3 10 0 0,16 3-37 0 0,11 3-140 0 0,-51-8 16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4.45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138 269 12239 0 0,'-2'0'562'0'0,"-2"0"-442"0"0,-3-1 92 0 0,-1 0 1 0 0,1 0 0 0 0,-7 1-213 0 0,1 3 0 0 0,9-2 9 0 0,0 1 0 0 0,0 0 0 0 0,0 1 0 0 0,1-1 0 0 0,-1 0 0 0 0,1 1 0 0 0,0 0 0 0 0,0 0 0 0 0,0 0 0 0 0,0 0 0 0 0,0 1 0 0 0,1-1 0 0 0,-1 1-1 0 0,1-1 1 0 0,0 1 0 0 0,0 0 0 0 0,0 0-9 0 0,-2 5 26 0 0,0 1-1 0 0,1-1 0 0 0,0 1 1 0 0,1 0-1 0 0,0 0 0 0 0,-1 8-25 0 0,-5 95 100 0 0,8-88-66 0 0,1 0-1 0 0,1 0 0 0 0,3 12-33 0 0,-4-33 0 0 0,3 23 0 0 0,2 1 0 0 0,9 22 0 0 0,-12-42 0 0 0,0 0 0 0 0,0 0 0 0 0,1-1 0 0 0,0 0 0 0 0,1 1 0 0 0,-1-2 0 0 0,1 1 0 0 0,1 0 0 0 0,-1-1 0 0 0,1 0 0 0 0,6 5 0 0 0,-11-10 5 0 0,1 0 0 0 0,-1 0 0 0 0,1 0 0 0 0,0 0 0 0 0,-1 0 0 0 0,1 0-1 0 0,0 0 1 0 0,-1 0 0 0 0,1-1 0 0 0,0 1 0 0 0,0-1 0 0 0,0 1 0 0 0,0-1 0 0 0,0 0-1 0 0,0 0 1 0 0,-1 0 0 0 0,1 0 0 0 0,0 0 0 0 0,0 0 0 0 0,0 0 0 0 0,0-1 0 0 0,0 1-1 0 0,0-1 1 0 0,0 1 0 0 0,-1-1 0 0 0,1 0 0 0 0,0 1 0 0 0,-1-1 0 0 0,1 0 0 0 0,0 0-1 0 0,-1 0 1 0 0,1-1 0 0 0,-1 1 0 0 0,1 0 0 0 0,-1-1 0 0 0,0 1 0 0 0,0-1 0 0 0,1 0-5 0 0,19-24 255 0 0,-2-2 1 0 0,-1 0-1 0 0,-1-1 0 0 0,-1 0 1 0 0,8-26-256 0 0,-21 47 34 0 0,1 0 1 0 0,0 1-1 0 0,0 0 1 0 0,0 0-1 0 0,5-6-34 0 0,-5 10 53 0 0,2 1-21 0 0,-3 1-26 0 0,1-1-1 0 0,-1 1 1 0 0,1 0-1 0 0,-1 0 0 0 0,1 1 1 0 0,1-1-6 0 0,-3 1 1 0 0,-1 0 0 0 0,1 0 0 0 0,-1 0 0 0 0,1 0 0 0 0,-1 0 0 0 0,1 1 0 0 0,-1-1 0 0 0,0 1 0 0 0,1-1 0 0 0,-1 1 0 0 0,0-1-1 0 0,1 1 1 0 0,-1 0 0 0 0,0 0 0 0 0,0-1 0 0 0,0 1 0 0 0,0 0 0 0 0,1 0 0 0 0,-1 0 0 0 0,0 1-1 0 0,22 27 185 0 0,-15-19-91 0 0,0 1-1 0 0,5 3-93 0 0,3 3 23 0 0,2-1 0 0 0,0-1 1 0 0,17 11-24 0 0,-32-23 3 0 0,0-1 0 0 0,1-1 0 0 0,-1 1 0 0 0,1 0 0 0 0,0-1 0 0 0,-1 0 0 0 0,1 0 0 0 0,0 0 0 0 0,0 0 0 0 0,0-1 0 0 0,0 1 0 0 0,-1-1 0 0 0,1 0 0 0 0,0 0 0 0 0,1 0-3 0 0,-2-1 2 0 0,1 0 0 0 0,-1 0-1 0 0,1 0 1 0 0,-1 0 0 0 0,1-1 0 0 0,-1 0 0 0 0,0 1 0 0 0,0-1-1 0 0,0 0 1 0 0,0 0 0 0 0,0-1 0 0 0,0 1 0 0 0,-1-1 0 0 0,1 1-1 0 0,-1-1 1 0 0,1 0-2 0 0,6-9 43 0 0,0-1-1 0 0,0 0 0 0 0,-1-1 1 0 0,-1 0-1 0 0,-1 0 0 0 0,4-9-42 0 0,2-15 346 0 0,9-38-346 0 0,-10 27 391 0 0,-3 0 0 0 0,-2 0-1 0 0,-2-1 1 0 0,-3 0 0 0 0,-3-38-391 0 0,1 59 101 0 0,-1-6-34 0 0,-2 1-1 0 0,-1-4-66 0 0,4 36-641 0 0,1 2-198 0 0,0 0-1025 0 0,0 0-3956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5.1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745 280 5063 0 0,'-2'-57'496'0'0,"0"38"-400"0"0,1 15 205 0 0,-1 0 188 0 0,-4-14 1582 0 0,0 1 0 0 0,-3-4-2071 0 0,6 12 332 0 0,1 7-237 0 0,1-1-1 0 0,-1 0 0 0 0,1 1 0 0 0,-1-1 0 0 0,0 1 0 0 0,0 0 1 0 0,0-1-1 0 0,0 1 0 0 0,0 0 0 0 0,0 0 0 0 0,-1 0 1 0 0,1 1-1 0 0,-1-1 0 0 0,1 0 0 0 0,-1 1 0 0 0,0 0 0 0 0,0 0 1 0 0,-2-1-95 0 0,1 0 105 0 0,0 1 1 0 0,0 1 0 0 0,0-1 0 0 0,0 1-1 0 0,0-1 1 0 0,0 1 0 0 0,0 0 0 0 0,-1 0-1 0 0,1 1 1 0 0,0 0 0 0 0,0-1 0 0 0,0 1 0 0 0,0 0-1 0 0,0 1-105 0 0,-7 2 184 0 0,0 2-1 0 0,0-1 1 0 0,1 1-1 0 0,-1 1 0 0 0,1 0 1 0 0,-1 2-184 0 0,-19 16 506 0 0,-6 9-506 0 0,14-13 97 0 0,-43 45 122 0 0,4 2 0 0 0,-23 36-219 0 0,53-62 56 0 0,1 2 0 0 0,3 2 1 0 0,1 0-1 0 0,3 2 0 0 0,1 0 1 0 0,3 1-1 0 0,2 2 0 0 0,-5 29-56 0 0,16-57-6 0 0,1 1 0 0 0,2 0 0 0 0,0 0 0 0 0,2 0 0 0 0,1 1 0 0 0,1 16 6 0 0,1-27-3 0 0,0-1 0 0 0,0 1 0 0 0,2 0 0 0 0,-1-1 0 0 0,2 1 0 0 0,0-1 0 0 0,0 0 0 0 0,1-1 0 0 0,1 1 0 0 0,0-1 0 0 0,1 0 0 0 0,2 1 3 0 0,-3-3-6 0 0,1-1 0 0 0,1 0 0 0 0,-1 0 0 0 0,1-1 0 0 0,1 0 0 0 0,0-1 0 0 0,0 0 0 0 0,0 0 0 0 0,1-1 0 0 0,0 0 0 0 0,0-1 0 0 0,3 1 6 0 0,7 0 0 0 0,0 0 0 0 0,1-1-1 0 0,-1-2 1 0 0,1 0 0 0 0,0-1-1 0 0,0-1 1 0 0,0-1 0 0 0,1-1 0 0 0,-6 0 1 0 0,-1-2 0 0 0,0 1 0 0 0,0-2 0 0 0,0 0 1 0 0,0-1-1 0 0,-1-1 0 0 0,0 0 0 0 0,0-1 1 0 0,0 0-1 0 0,-1-2 0 0 0,2-1-1 0 0,5-6 17 0 0,0 0-1 0 0,-2-2 1 0 0,0-1 0 0 0,4-5-17 0 0,21-28 50 0 0,0-5-50 0 0,4-10 54 0 0,-4-2-1 0 0,-2-2 0 0 0,26-65-53 0 0,-56 109 42 0 0,-1 0 0 0 0,-2-1-1 0 0,-1 1 1 0 0,-1-2 0 0 0,-1 1-1 0 0,-1-1-41 0 0,-3 5 98 0 0,0 1 0 0 0,-2-1 0 0 0,0 1 0 0 0,-2-1 0 0 0,0 1 0 0 0,-2 0 0 0 0,-4-17-98 0 0,1 15 193 0 0,-1 1-1 0 0,-1-1 0 0 0,-1 2 1 0 0,-1 0-1 0 0,-1 0 0 0 0,-7-8-192 0 0,8 15 165 0 0,0 0-1 0 0,-1 1 0 0 0,-1 1 1 0 0,-1 0-1 0 0,0 0 1 0 0,0 1-1 0 0,-1 1 1 0 0,-14-8-165 0 0,5 5 195 0 0,-1 1-1 0 0,-15-7-194 0 0,31 17-10 0 0,0 1 0 0 0,-1 0 0 0 0,1 0 0 0 0,-1 1 0 0 0,1 0 0 0 0,-1 0-1 0 0,0 1 1 0 0,0 0 0 0 0,-3 1 10 0 0,8 1-97 0 0,0-1-1 0 0,0 1 1 0 0,0 0-1 0 0,0 0 1 0 0,0 1-1 0 0,0-1 0 0 0,1 1 1 0 0,-1 0-1 0 0,-3 3 98 0 0,-1 0-1631 0 0,1 0-1 0 0,1 1 1 0 0,-1 0-1 0 0,-4 5 1632 0 0,-8 7-5668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5.4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49 0 14743 0 0,'-16'2'1136'0'0,"16"-2"-1112"0"0,-1 0 1 0 0,0 0-1 0 0,0 0 0 0 0,1 0 0 0 0,-1 1 0 0 0,0-1 0 0 0,0 0 0 0 0,1 0 0 0 0,-1 1 1 0 0,0-1-1 0 0,1 0 0 0 0,-1 1 0 0 0,0-1 0 0 0,1 0 0 0 0,-1 1 0 0 0,1-1 0 0 0,-2 1-24 0 0,0 2 22 0 0,1-3-22 0 0,0 1 0 0 0,0 0 0 0 0,0-1 0 0 0,0 1 0 0 0,0 0 0 0 0,0 0 0 0 0,1 0 0 0 0,-1 0 0 0 0,0 0 0 0 0,0 2 0 0 0,0-1 0 0 0,0 0 1 0 0,0 0-1 0 0,0 0 0 0 0,0 1 0 0 0,0-1 0 0 0,1 0 0 0 0,0 1 0 0 0,-1-1 0 0 0,1 0 0 0 0,0 1 0 0 0,0-1 1 0 0,0 1-1 0 0,1 1-1 0 0,-1 1 1 0 0,1-1-1 0 0,0 0 1 0 0,0 0-1 0 0,1 0 1 0 0,-1 0-1 0 0,1 1 1 0 0,4 5 5 0 0,-1 0 0 0 0,1 0-1 0 0,1-1 1 0 0,0 0 0 0 0,3 3-5 0 0,4 5 90 0 0,1-1 0 0 0,1 0 0 0 0,1-1 0 0 0,8 6-90 0 0,23 14 46 0 0,-3-1 78 0 0,22 10-124 0 0,4-6 78 0 0,1-3-1 0 0,10 0-77 0 0,-24-8 61 0 0,12 5-3 0 0,-57-27-75 0 0,0-1 0 0 0,1 0 0 0 0,0 0 0 0 0,5-1 17 0 0,7 3-336 0 0,-22-5 52 0 0,1 0-1 0 0,0 0 1 0 0,0 0-1 0 0,0 0 1 0 0,0-1-1 0 0,0 0 1 0 0,1 0 284 0 0,-4 0-815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5.9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48 42 16127 0 0,'-8'-3'843'0'0,"3"1"-618"0"0,0 1 0 0 0,0 0 1 0 0,0 0-1 0 0,-3 0-225 0 0,-1-1 116 0 0,7 2 7 0 0,2 0-10 0 0,2-1-19 0 0,5-3-78 0 0,0 0-26 0 0,1 0 0 0 0,0 1-1 0 0,0 0 1 0 0,1 0 0 0 0,-1 0-1 0 0,3 1 11 0 0,1 0 0 0 0,1 1 0 0 0,-1 1 0 0 0,1 0 0 0 0,-1 0 0 0 0,1 2 0 0 0,4 0 0 0 0,-8 0 0 0 0,-1-1 0 0 0,0 2 0 0 0,0-1 0 0 0,0 1 0 0 0,-1 0 0 0 0,1 1 0 0 0,-1-1 0 0 0,0 2 0 0 0,0-1 0 0 0,1 1 0 0 0,2 3 1 0 0,0 1 0 0 0,-1-1 0 0 0,1 2 0 0 0,-2-1-1 0 0,1 1 1 0 0,-1 1 0 0 0,-1 0 0 0 0,0 0 0 0 0,-1 0-1 0 0,0 1 1 0 0,0-1 0 0 0,-1 1 0 0 0,0 4-1 0 0,1 4 57 0 0,-2 1 0 0 0,0 0-1 0 0,-1 0 1 0 0,-1 0 0 0 0,-1 21-57 0 0,-2-14 96 0 0,-1 1 1 0 0,-2 0-1 0 0,-1-1 0 0 0,-2 5-96 0 0,2-12 116 0 0,-2 0 0 0 0,-1-1-1 0 0,-3 6-115 0 0,-31 59 493 0 0,17-37-194 0 0,-17 29 236 0 0,17-32 179 0 0,-8 22-714 0 0,28-54 30 0 0,-6 10 154 0 0,-3 15-184 0 0,12-31 16 0 0,0-1 0 0 0,1 1-1 0 0,-1 1 1 0 0,2-1 0 0 0,-1 0-1 0 0,1 0 1 0 0,0 7-16 0 0,0-12 0 0 0,0 0 0 0 0,1 0 0 0 0,-1 1 0 0 0,1-1 0 0 0,-1 0 0 0 0,1 0 0 0 0,0 0 0 0 0,0 0 0 0 0,0 0 0 0 0,0 0 0 0 0,0 0 0 0 0,1 0 0 0 0,-1 0 0 0 0,1 0 0 0 0,-1-1 0 0 0,1 1 0 0 0,-1-1 0 0 0,1 1 0 0 0,0-1 0 0 0,0 1 0 0 0,0-1 0 0 0,0 0 0 0 0,0 0 0 0 0,0 0 0 0 0,0 0 0 0 0,0 0 0 0 0,0-1 0 0 0,0 1 0 0 0,0-1 0 0 0,2 1 0 0 0,6 0 0 0 0,1 1 0 0 0,0-2 0 0 0,0 1 0 0 0,-1-2 0 0 0,11-1 0 0 0,-2 0 29 0 0,-1-1-1 0 0,1-1 0 0 0,-1 0 1 0 0,0-1-1 0 0,-1-2 0 0 0,1 0 1 0 0,4-3-29 0 0,277-133 769 0 0,-142 63-490 0 0,-41 20-153 0 0,-73 38-107 0 0,15-8 37 0 0,37-11-56 0 0,-64 29-896 0 0,2 2 896 0 0,-23 7-638 0 0,1 1-1 0 0,-1 0 1 0 0,0 1 0 0 0,1 0-1 0 0,1 0 639 0 0,-10 1-6992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17.91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1537 393 4143 0 0,'0'0'319'0'0,"1"-1"-108"0"0,4-4 323 0 0,-4 4 160 0 0,0 0 36 0 0,8-12 444 0 0,-8 12-780 0 0,-1-4-16 0 0,-1 0-1 0 0,1 0 0 0 0,-1 0 1 0 0,0 0-1 0 0,0 0 0 0 0,0-1-377 0 0,1 5 63 0 0,-1 0-1 0 0,1 0 0 0 0,0 0 1 0 0,0 1-1 0 0,-1-1 0 0 0,1 0 1 0 0,0 1-1 0 0,-1-1 0 0 0,1 0 1 0 0,-1 0-63 0 0,-1-2 128 0 0,1 1-47 0 0,-2-5 154 0 0,0 1-1 0 0,-1 0 0 0 0,1 0 0 0 0,-1 0 0 0 0,0 0 0 0 0,0 1 0 0 0,-5-5-234 0 0,-4-1 367 0 0,0-2 94 0 0,-1 1 0 0 0,0 1 0 0 0,-4-1-461 0 0,14 10 49 0 0,-15-10 175 0 0,0 1 1 0 0,0 2-1 0 0,-13-5-224 0 0,9 7 165 0 0,0 2 1 0 0,-1 0-1 0 0,-20 0-165 0 0,-73 2 390 0 0,103 3-340 0 0,-38 2 189 0 0,0 3 0 0 0,-27 7-239 0 0,33-1 192 0 0,-25 10-192 0 0,33-9 48 0 0,-70 27 78 0 0,73-22-64 0 0,0 2 0 0 0,-3 3-62 0 0,8-4 28 0 0,8-4 42 0 0,0 0 0 0 0,-13 12-70 0 0,-63 63 185 0 0,67-58-86 0 0,2 1 1 0 0,-1 4-100 0 0,17-17 76 0 0,0 0 0 0 0,-9 20-76 0 0,-5 8 123 0 0,0-1 132 0 0,3 1-1 0 0,-4 13-254 0 0,0 8 174 0 0,15-33-106 0 0,4-12 45 0 0,2 0 1 0 0,-4 18-114 0 0,-7 50 166 0 0,15-69-117 0 0,0 1 0 0 0,1 18-49 0 0,2 45 84 0 0,1-73-74 0 0,1 36 118 0 0,2 7-128 0 0,8 48 149 0 0,-6-55-106 0 0,-2-16 28 0 0,1-1 1 0 0,2 0 0 0 0,0 0-1 0 0,2-1 1 0 0,1-1 0 0 0,1 0-1 0 0,11 21-71 0 0,5 2 230 0 0,3-1-1 0 0,1-2 0 0 0,3-1 1 0 0,15 17-230 0 0,-29-42 67 0 0,1-1 1 0 0,1-1-1 0 0,9 7-67 0 0,-13-15 94 0 0,0 0 0 0 0,0-2 0 0 0,1 0 0 0 0,18 7-94 0 0,-3-4 168 0 0,0-2 0 0 0,2-2 0 0 0,8 1-168 0 0,-19-6 77 0 0,58 11 118 0 0,-11-9 8 0 0,1-3-1 0 0,60-6-202 0 0,-94-3 216 0 0,34-10-216 0 0,-33 4 144 0 0,23-10-144 0 0,38-20 163 0 0,-26 7 97 0 0,53-33-260 0 0,-85 42 50 0 0,9-6 43 0 0,15-14-93 0 0,52-49 53 0 0,-89 67-43 0 0,-3 4 22 0 0,-1-2 1 0 0,3-5-33 0 0,14-21 88 0 0,6-11-88 0 0,-24 26 41 0 0,-1-2 0 0 0,6-15-41 0 0,10-26 75 0 0,28-76-75 0 0,-53 112 16 0 0,-1-1 0 0 0,-2 0 0 0 0,-1-1 0 0 0,2-23-16 0 0,-6 19 24 0 0,-2 0-1 0 0,-1-20-23 0 0,-2-98 17 0 0,-2 166-17 0 0,0-45 0 0 0,-1 1 0 0 0,-3 0 0 0 0,-2-12 0 0 0,3 37 0 0 0,-5-27 0 0 0,-9-35 0 0 0,13 67 0 0 0,-1 0 0 0 0,0 0 0 0 0,0 1 0 0 0,-1-1 0 0 0,0 1 0 0 0,-1 1 0 0 0,-6-8 0 0 0,-1-2 27 0 0,-25-32 11 0 0,28 40-46 0 0,-1 0-1 0 0,-7-7 9 0 0,-33-24-85 0 0,4 2 90 0 0,21 19-5 0 0,-2 0 0 0 0,-21-12 0 0 0,17 15 1 0 0,-19-9-1 0 0,36 22-3 0 0,0 1 0 0 0,0 1 0 0 0,-1 1 0 0 0,-8-2 3 0 0,3 3-13 0 0,0 2 0 0 0,0 0-1 0 0,-1 1 1 0 0,-18 3 13 0 0,3 1-33 0 0,15-2-114 0 0,0 2-1 0 0,-14 3 148 0 0,31-4-28 0 0,-9 1-371 0 0,-2 2 399 0 0,13-3-188 0 0,0-1 1 0 0,0 1 0 0 0,1 0 0 0 0,-1 0 0 0 0,0 1 0 0 0,0 0 187 0 0,2 0-1130 0 0,0 4-283 0 0,2-7 1310 0 0,-1 0 0 0 0,1 0 0 0 0,0 0-1 0 0,0 0 1 0 0,0 1 0 0 0,0-1 0 0 0,0 0 0 0 0,0 0 0 0 0,0 0 0 0 0,0 0 0 0 0,0 0 0 0 0,0 1-1 0 0,0-1 1 0 0,0 0 0 0 0,0 0 0 0 0,0 0 0 0 0,0 0 0 0 0,0 0 0 0 0,0 1 0 0 0,0-1 0 0 0,0 0-1 0 0,0 0 1 0 0,1 0 0 0 0,-1 0 103 0 0,2 9-6512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17.91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1876 230 2303 0 0,'2'-1'167'0'0,"1"-1"-76"0"0,1 0 0 0 0,0-1 0 0 0,2-1-91 0 0,-2 0 1017 0 0,0 1 1 0 0,-1-1 0 0 0,1 0 0 0 0,-1 0-1 0 0,2-3-1017 0 0,0 0 774 0 0,-4 5-240 0 0,0 1-425 0 0,-1 0-1 0 0,1 0 0 0 0,0 0 1 0 0,0 0-1 0 0,0 0 0 0 0,-1-1 1 0 0,1 1-1 0 0,0 0 1 0 0,-1-1-1 0 0,1 1 0 0 0,-1 0 1 0 0,1-1-109 0 0,-1 1 69 0 0,0 0 31 0 0,1-1 0 0 0,-1 0 0 0 0,0 1 0 0 0,0-1 0 0 0,1 1 0 0 0,-1-1 0 0 0,0 0 0 0 0,0 1 0 0 0,0-1 0 0 0,0 0 1 0 0,-1 1-1 0 0,1-1 0 0 0,0 0 0 0 0,-1 1 0 0 0,1-1 0 0 0,-1 1 0 0 0,1-1 0 0 0,-1 1 0 0 0,1-1 0 0 0,-1 1 0 0 0,0-1 0 0 0,0 1 1 0 0,0 0-1 0 0,1 0-100 0 0,-3-3 200 0 0,-1 0 0 0 0,1 0 0 0 0,0 1 0 0 0,-1 0 0 0 0,1 0 0 0 0,-4-2-200 0 0,-2 0 188 0 0,0 0 0 0 0,0 1 0 0 0,0 0-1 0 0,-1 0 1 0 0,-4 0-188 0 0,-6-2 209 0 0,13 3-156 0 0,-65-21 399 0 0,45 17 31 0 0,-20-3-483 0 0,1 3 480 0 0,-5 3-480 0 0,-3-1 174 0 0,0 1-44 0 0,11 1-40 0 0,-2 0 98 0 0,-10 3-188 0 0,-28 6 84 0 0,79-5-83 0 0,-28 3 63 0 0,0 2-1 0 0,-24 10-63 0 0,21-7 44 0 0,-114 33 148 0 0,124-33-117 0 0,0 1 1 0 0,-8 5-76 0 0,-47 28 144 0 0,33-17-45 0 0,-28 19 197 0 0,-15 15-296 0 0,50-32 142 0 0,2 3 0 0 0,-12 13-142 0 0,3 2 236 0 0,-21 29-236 0 0,-20 40 240 0 0,57-71-80 0 0,2 2 0 0 0,-5 15-160 0 0,21-39 50 0 0,-3 9 156 0 0,-14 32-206 0 0,13-20 251 0 0,-11 42-251 0 0,23-63 46 0 0,-1 1 0 0 0,2 0 0 0 0,1 0 0 0 0,-1 20-46 0 0,3-18 28 0 0,0-1 0 0 0,2 1 1 0 0,0 0-1 0 0,2 0 0 0 0,2 8-28 0 0,0-6 23 0 0,1-1 0 0 0,2 0 1 0 0,0 0-1 0 0,1-1 0 0 0,1-1 0 0 0,2 3-23 0 0,-5-15 14 0 0,44 90 150 0 0,-30-63 15 0 0,16 19-179 0 0,-19-31 61 0 0,1 1 52 0 0,13 15-113 0 0,-30-40 3 0 0,83 95 187 0 0,-63-75-92 0 0,0-2 0 0 0,2 0 1 0 0,1-1-99 0 0,-2-3 91 0 0,67 48 276 0 0,-67-52-241 0 0,0 0 0 0 0,6 0-126 0 0,-10-4 60 0 0,77 29 211 0 0,-41-17-110 0 0,3 0 59 0 0,2-2 0 0 0,33 4-220 0 0,-66-19 99 0 0,1-1-1 0 0,14 0-98 0 0,55-6 174 0 0,-55-2 152 0 0,15-6-326 0 0,-22 5 55 0 0,17-6 27 0 0,-1-3-1 0 0,0-2-81 0 0,-6 2 34 0 0,48-21 18 0 0,-18 6-18 0 0,-33 15 19 0 0,19-7-53 0 0,-21 7 21 0 0,-1-1 1 0 0,-1-3-1 0 0,13-8-21 0 0,-15 3 73 0 0,0-2 0 0 0,7-8-73 0 0,-20 15-2 0 0,36-31 66 0 0,-30 24-64 0 0,1 0 75 0 0,-1-1-1 0 0,-1-2 1 0 0,5-9-75 0 0,-9 7 79 0 0,-2-1 0 0 0,-1-1 0 0 0,-1-1 0 0 0,-1 0 0 0 0,-2-2-1 0 0,8-23-78 0 0,-3 0 80 0 0,-3-1-1 0 0,7-39-79 0 0,-20 70 32 0 0,-1 0-1 0 0,0 0 1 0 0,-2 0-1 0 0,-1 0 1 0 0,-1-1-1 0 0,-2-28-31 0 0,-2 26 19 0 0,0 1 0 0 0,-2 1-1 0 0,-1-1 1 0 0,-9-28-19 0 0,2 22 0 0 0,-1 1 0 0 0,-1 1 0 0 0,-2 0 0 0 0,-1 1 0 0 0,-17-23 0 0 0,18 32 0 0 0,0 2 0 0 0,-2 0 0 0 0,0 1 0 0 0,-2 2 0 0 0,0 0 0 0 0,-18-12 0 0 0,11 11-33 0 0,-2 2-1 0 0,1 1 0 0 0,-2 2 1 0 0,0 2-1 0 0,0 1 1 0 0,-4 0 33 0 0,-9-1-515 0 0,0 3 0 0 0,-8 0 515 0 0,5 4-3951 0 0,-5 3 3951 0 0,9 1-7506 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17.90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 3511 1839 0 0,'0'0'318'0'0,"0"0"659"0"0,0 0 287 0 0,0 0 59 0 0,0 0-110 0 0,0 0-506 0 0,0 1-218 0 0,-3 2-45 0 0,2-2-15 0 0,1-1-18 0 0,0 0-10 0 0,0 0-1 0 0,0 0-2 0 0,0 0-13 0 0,0 0-8 0 0,0 0-1 0 0,0-1-1 0 0,2-7-63 0 0,0 0-1 0 0,1 0 1 0 0,-1 0-1 0 0,1 1 1 0 0,0-1 0 0 0,1 1-312 0 0,2-6 555 0 0,1-5-555 0 0,52-140 1811 0 0,-23 65-1192 0 0,4-8-191 0 0,-15 41-247 0 0,-10 22-70 0 0,92-215 731 0 0,-87 209-691 0 0,29-57 130 0 0,7-10 294 0 0,-5-4-575 0 0,25-70 399 0 0,-58 140-317 0 0,4-6 61 0 0,9-11-143 0 0,-13 26 41 0 0,93-172 348 0 0,-70 134-250 0 0,30-48 80 0 0,-55 92-155 0 0,69-129 213 0 0,-64 114-248 0 0,106-209 246 0 0,-49 118-221 0 0,-57 98 12 0 0,2-9-66 0 0,-3 4 61 0 0,40-81 14 0 0,-32 68 8 0 0,19-28-83 0 0,-27 48 18 0 0,-1-2-1 0 0,-1 0 1 0 0,11-36-18 0 0,-18 46 0 0 0,3-4 0 0 0,8-19 0 0 0,0-7 24 0 0,8-22 16 0 0,-28 72-40 0 0,0-1 0 0 0,0 0 0 0 0,0-1 0 0 0,0-4 0 0 0,0 3 0 0 0,0 8 0 0 0,-1 1 0 0 0,-1 0 0 0 0,1 0 0 0 0,-1 0 0 0 0,0 1 0 0 0,0-1 0 0 0,0-1 0 0 0,1-1 0 0 0,-1 0 0 0 0,0 0 0 0 0,1 0 0 0 0,1-3 0 0 0,0 0 0 0 0,1 0 0 0 0,-1 1-50 0 0,-2 5-216 0 0,0 1-99 0 0,0 0-19 0 0,0 0-153 0 0,0 0-617 0 0,0 0-258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17.908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21 685 2303 0 0,'0'0'102'0'0,"-2"0"-1"0"0,-8 2-233 0 0,8-2 1146 0 0,-1 0 324 0 0,0 0 4305 0 0,4-2-3713 0 0,11-3-2690 0 0,-6 2 1463 0 0,4-1-395 0 0,-1 0-48 0 0,-1 0-1 0 0,1 1 0 0 0,1 0 0 0 0,0 0-259 0 0,13 0 310 0 0,-9 1 30 0 0,2-1-340 0 0,43-10 434 0 0,-41 8-142 0 0,9-3-292 0 0,9-2 212 0 0,5 0 16 0 0,-10 1 41 0 0,1 3 1 0 0,6 0-270 0 0,76-4 367 0 0,-67 6-315 0 0,-13 2 74 0 0,7-3-126 0 0,150-30 326 0 0,-152 30-197 0 0,31 0-129 0 0,11-1 92 0 0,16-7 107 0 0,174-19 253 0 0,-114 15-303 0 0,72-5 20 0 0,-9 3-98 0 0,97-12 95 0 0,-289 29-151 0 0,17-1-20 0 0,83-9 82 0 0,224-9 131 0 0,-175 8-146 0 0,-1-1 15 0 0,-126 13-42 0 0,216-12 271 0 0,-156 6-258 0 0,12 6-48 0 0,21-7-16 0 0,-70 3 16 0 0,151-8 0 0 0,-122 5 33 0 0,54-2 153 0 0,19 1-117 0 0,47-3-6 0 0,-72 5 0 0 0,41-4 11 0 0,-79 9-44 0 0,-1 0 15 0 0,-4-6 13 0 0,64-2-52 0 0,-94 8 48 0 0,-20 0-55 0 0,-11 0 46 0 0,9-5-45 0 0,35-2 19 0 0,3 3-22 0 0,30-1 60 0 0,-95 7-46 0 0,18-1 15 0 0,0-2 1 0 0,12-4-27 0 0,20-4 10 0 0,-32 4-10 0 0,-21 3 0 0 0,11 0 0 0 0,24 2 27 0 0,84-7 74 0 0,-48-6-65 0 0,14-2-8 0 0,-46 13 23 0 0,9-1-38 0 0,-37 2-13 0 0,2-1 0 0 0,21-6 0 0 0,-2-1 64 0 0,45-1-64 0 0,-10 7 0 0 0,-44 3 0 0 0,-16 1 0 0 0,7-3 0 0 0,-1 1 6 0 0,25 1-6 0 0,-16 1 58 0 0,25 0 6 0 0,-30 2-64 0 0,0 0 0 0 0,-24-1 64 0 0,15 1-64 0 0,5 1 26 0 0,-20-1 12 0 0,12 2-38 0 0,0 0 27 0 0,-16-2 10 0 0,9 2-37 0 0,6 2-140 0 0,-28-5 16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17.909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440 0 2303 0 0,'-1'2'290'0'0,"-1"5"501"0"0,-1 0 0 0 0,0 0 0 0 0,0-1 0 0 0,-4 5-791 0 0,-4 10 822 0 0,-17 30 1273 0 0,-2 1-2095 0 0,27-47 101 0 0,-36 54 887 0 0,15-24-432 0 0,-61 92 1522 0 0,71-104-1713 0 0,0-1 400 0 0,-9 10-765 0 0,-5 5 1120 0 0,-4 10-1120 0 0,26-38 83 0 0,0 1 68 0 0,0-1-1 0 0,-2 6-150 0 0,3-4 39 0 0,-1 1 0 0 0,-5 6-39 0 0,4-5 65 0 0,5-8-46 0 0,-1-1 0 0 0,0 1 0 0 0,0-1 0 0 0,-3 4-19 0 0,-1 1 46 0 0,6-8-37 0 0,-5 8 137 0 0,3-3-52 0 0,2-4 3 0 0,1-2-21 0 0,0 0-11 0 0,0 0 2 0 0,0 0 10 0 0,0 0 3 0 0,0 0 0 0 0,5 7 114 0 0,-3-5-76 0 0,7 3-8 0 0,1 0-1 0 0,0-1 0 0 0,0-1 1 0 0,0 0-1 0 0,4 0-109 0 0,2-1 61 0 0,0-1 0 0 0,6 0-61 0 0,2-1 55 0 0,6 2-23 0 0,-10 0 20 0 0,10-1-52 0 0,-14-1 0 0 0,1 0 0 0 0,4 3 0 0 0,-6-2 40 0 0,5-1-40 0 0,7 1 24 0 0,3 2-22 0 0,50 5 50 0 0,-44-3-45 0 0,30-1-7 0 0,36-5 39 0 0,-85 1-15 0 0,54-6 31 0 0,-33 2-15 0 0,133-17 198 0 0,-115 13-199 0 0,-21 3-23 0 0,45-5 40 0 0,110 2-23 0 0,-3 0-2 0 0,-17-1-31 0 0,41-14 64 0 0,-68 10-65 0 0,-22 2 13 0 0,-38 0 46 0 0,35-4 1 0 0,108 2-59 0 0,-81 7 0 0 0,-135 5 0 0 0,184-5 0 0 0,-62 5 0 0 0,37-10 0 0 0,-7 8 0 0 0,-2 0 0 0 0,-117-1 0 0 0,16 0 0 0 0,12 2 0 0 0,-23 4 0 0 0,175-1 0 0 0,88-2 0 0 0,-167 0 0 0 0,34 3 0 0 0,-115 3 0 0 0,14 1 0 0 0,17-4 0 0 0,-41-4 0 0 0,73 0 0 0 0,48 10 54 0 0,-82-8-3 0 0,9-6-51 0 0,50-1 23 0 0,143-5-23 0 0,-91 4 0 0 0,47-6 0 0 0,-145 8-1 0 0,-53 4 13 0 0,31 0 44 0 0,35-3-59 0 0,-17-5 18 0 0,61-3 34 0 0,30-1-49 0 0,-120 7-1 0 0,35-4 56 0 0,-14 2 10 0 0,28-4-56 0 0,22-6 271 0 0,38 5-280 0 0,-94 7 47 0 0,-41 4-30 0 0,48-6 31 0 0,90-3 112 0 0,-157 12-128 0 0,67-2 48 0 0,95-11-80 0 0,-157 11 0 0 0,32-1 54 0 0,-52 3-37 0 0,142-1 91 0 0,-1-8-31 0 0,-56-3 41 0 0,-61 8-59 0 0,30-2 68 0 0,64-6 204 0 0,-46 5-162 0 0,-40 3-98 0 0,-5 1-4 0 0,29-3 50 0 0,33-6 130 0 0,29-4 143 0 0,-21 6-115 0 0,-32 8-147 0 0,-62 1-75 0 0,-9 1-24 0 0,-1-1 1 0 0,1 1-1 0 0,0 0 1 0 0,-1 1-30 0 0,11 0 21 0 0,-7 1 22 0 0,23 4 31 0 0,-24-5-74 0 0,0 0 0 0 0,-1 1 0 0 0,24 9-360 0 0,-26-11-425 0 0,-1 1-1 0 0,1-1 1 0 0,-1 1-1 0 0,1-1 1 0 0,-1-1-1 0 0,1 1 1 0 0,1-1 785 0 0,4-1-1934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17.910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0 13 5039 0 0,'0'0'231'0'0,"2"1"-18"0"0,1-1-113 0 0,0 1-1 0 0,0-1 0 0 0,2 1-99 0 0,11 0 628 0 0,-10 1-369 0 0,-1-1-16 0 0,1 0 1 0 0,-1 0-1 0 0,0 0 1 0 0,4-1-244 0 0,-8 0 13 0 0,66-1 1059 0 0,6 0-240 0 0,-26 1-392 0 0,41-1 1095 0 0,44-9-1535 0 0,-68 3 565 0 0,14 4-565 0 0,65 4 220 0 0,-34 1-118 0 0,105 4 36 0 0,-165-3-111 0 0,112 5 72 0 0,-76-8-81 0 0,22 1 86 0 0,30 0 34 0 0,-81-1-132 0 0,57-3 125 0 0,-7 0 16 0 0,-57 3-1 0 0,9 5-146 0 0,33 1 52 0 0,1-5-52 0 0,-23-1 12 0 0,8 5 67 0 0,11 4-79 0 0,-64-5 55 0 0,-3-1 131 0 0,21 0-186 0 0,-14-3 138 0 0,56-1 407 0 0,-49-2-392 0 0,-30 3-141 0 0,0-1-1 0 0,-3 1 32 0 0,0 0-33 0 0,-1 2-7 0 0,-3 1-6 0 0,2-3 3 0 0,-2 3 3 0 0,1-1-1 0 0,-1 0 0 0 0,0 1 1 0 0,1-1-1 0 0,-1 0 0 0 0,0 0 1 0 0,0 0-1 0 0,-1 0-2 0 0,-3 2 16 0 0,-1 1 0 0 0,0-1-16 0 0,-10 7 13 0 0,-21 18-13 0 0,-26 28 0 0 0,8 2-56 0 0,41-43 48 0 0,-5 9-35 0 0,-16 23 43 0 0,3-4-21 0 0,-9 13 32 0 0,-56 101 148 0 0,2 12 115 0 0,76-133-224 0 0,-35 57 200 0 0,-41 51-250 0 0,53-82 224 0 0,-26 53-224 0 0,-29 73 464 0 0,68-128-154 0 0,-5 12 276 0 0,21-43-110 0 0,-2 0 0 0 0,-6 7-476 0 0,11-19 174 0 0,-69 114 442 0 0,60-95-594 0 0,-44 83 101 0 0,5 5 36 0 0,17-32-39 0 0,-15 31-23 0 0,-9 16 456 0 0,33-80-309 0 0,-28 58 108 0 0,48-90-327 0 0,-39 80 90 0 0,21-42-75 0 0,12-23-5 0 0,-17 39 102 0 0,-4 7 133 0 0,7-16-32 0 0,-17 35 56 0 0,40-88-263 0 0,-9 15 162 0 0,-12 18-193 0 0,-24 40 185 0 0,42-71-120 0 0,3-5 74 0 0,0 5-139 0 0,3-7 48 0 0,0-1 1 0 0,-3 3-49 0 0,-46 74 193 0 0,13-22-118 0 0,30-49-65 0 0,6-10 52 0 0,-3 7-62 0 0,-11 20 77 0 0,5-10 65 0 0,-7 19-142 0 0,21-42 9 0 0,-14 33 81 0 0,-2-1 0 0 0,-5 7-90 0 0,6-13 138 0 0,0 2-138 0 0,-4 10 70 0 0,-6 11 37 0 0,1-2-14 0 0,3-14-10 0 0,12-17-35 0 0,-3 6 113 0 0,-7 17-161 0 0,-16 31 258 0 0,12-24-69 0 0,24-46-184 0 0,-5 9 135 0 0,-1 0 0 0 0,-5 7-140 0 0,9-14 56 0 0,0-1 0 0 0,0 1 0 0 0,-1 2-56 0 0,2-2 70 0 0,-1 0 1 0 0,-3 5-71 0 0,-1-1 27 0 0,1-1 53 0 0,4-4-29 0 0,-5 9 58 0 0,5-8-42 0 0,-1 2 23 0 0,2-7-23 0 0,1-1 13 0 0,1-1-13 0 0,3-9-661 0 0,-1 0 0 0 0,0 1 0 0 0,0-1 0 0 0,0 0 0 0 0,-1-1 0 0 0,0 0 594 0 0,1-11-7935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10.29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831 1 2303 0 0,'-1'3'290'0'0,"-4"8"501"0"0,0 0 0 0 0,-1-1 0 0 0,0 1 0 0 0,-6 6-791 0 0,-10 17 822 0 0,-30 49 1273 0 0,-6 0-2095 0 0,53-74 101 0 0,-69 86 887 0 0,30-39-432 0 0,-117 149 1522 0 0,133-169-1713 0 0,2 0 400 0 0,-16 15-765 0 0,-11 9 1120 0 0,-8 16-1120 0 0,50-60 83 0 0,-1-2 68 0 0,2 1-1 0 0,-5 9-150 0 0,4-5 39 0 0,0-1 0 0 0,-9 12-39 0 0,6-10 65 0 0,10-12-46 0 0,-1 0 0 0 0,-1-1 0 0 0,1 0 0 0 0,-6 6-19 0 0,-4 1 46 0 0,14-12-37 0 0,-10 13 137 0 0,5-6-52 0 0,4-6 3 0 0,2-3-21 0 0,0 0-11 0 0,0 0 2 0 0,0 0 10 0 0,0 0 3 0 0,0 0 0 0 0,9 11 114 0 0,-5-7-76 0 0,14 4-8 0 0,0-1-1 0 0,1 0 0 0 0,0-2 1 0 0,0 0-1 0 0,7 0-109 0 0,5-2 61 0 0,-1-1 0 0 0,12-1-61 0 0,3 0 55 0 0,11 2-23 0 0,-18 0 20 0 0,18-2-52 0 0,-25-1 0 0 0,1 1 0 0 0,8 2 0 0 0,-13-1 40 0 0,11-1-40 0 0,14 1 24 0 0,4 2-22 0 0,95 10 50 0 0,-83-7-45 0 0,57 0-7 0 0,68-9 39 0 0,-161 2-15 0 0,102-10 31 0 0,-63 4-15 0 0,253-28 198 0 0,-219 21-199 0 0,-39 5-23 0 0,85-8 40 0 0,208 3-23 0 0,-6 0-2 0 0,-31-2-31 0 0,77-21 64 0 0,-130 14-65 0 0,-39 5 13 0 0,-74-1 46 0 0,66-6 1 0 0,205 3-59 0 0,-152 11 0 0 0,-256 9 0 0 0,347-9 0 0 0,-117 9 0 0 0,69-17 0 0 0,-10 13 0 0 0,-7-1 0 0 0,-219 1 0 0 0,30-2 0 0 0,21 4 0 0 0,-42 6 0 0 0,330-1 0 0 0,166-4 0 0 0,-315 1 0 0 0,64 3 0 0 0,-216 6 0 0 0,25 2 0 0 0,33-6 0 0 0,-79-7 0 0 0,139 0 0 0 0,91 15 54 0 0,-154-13-3 0 0,14-8-51 0 0,97-1 23 0 0,269-11-23 0 0,-172 9 0 0 0,89-11 0 0 0,-274 13-1 0 0,-99 7 13 0 0,58 0 44 0 0,66-5-59 0 0,-33-7 18 0 0,117-8 34 0 0,55 1-49 0 0,-226 11-1 0 0,67-6 56 0 0,-29 3 10 0 0,55-7-56 0 0,42-11 271 0 0,70 9-280 0 0,-175 13 47 0 0,-81 4-30 0 0,93-8 31 0 0,170-6 112 0 0,-296 21-128 0 0,124-5 48 0 0,181-16-80 0 0,-295 17 0 0 0,57-2 54 0 0,-95 5-37 0 0,266-2 91 0 0,0-12-31 0 0,-108-6 41 0 0,-114 14-59 0 0,57-4 68 0 0,120-9 204 0 0,-86 7-162 0 0,-75 6-98 0 0,-11 1-4 0 0,55-4 50 0 0,63-12 130 0 0,55-4 143 0 0,-40 10-115 0 0,-61 11-147 0 0,-116 3-75 0 0,-19 0-24 0 0,1 0 1 0 0,-1 1-1 0 0,1 0 1 0 0,0 1-30 0 0,19 1 21 0 0,-13 0 22 0 0,43 8 31 0 0,-45-8-74 0 0,0 0 0 0 0,-1 1 0 0 0,45 14-360 0 0,-51-15-425 0 0,1-1-1 0 0,-1-1 1 0 0,1 1-1 0 0,-1-1 1 0 0,1-1-1 0 0,-1 0 1 0 0,3 0 785 0 0,8-1-1934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17.911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15 4941 6447 0 0,'-1'-2'499'0'0,"-3"-11"-363"0"0,1 0 0 0 0,1-1 1 0 0,0 1-1 0 0,0-4-136 0 0,2 8 241 0 0,-1 0 0 0 0,1 0 0 0 0,1 0 0 0 0,-1 1 0 0 0,1-1 0 0 0,1 0 0 0 0,0-4-241 0 0,-1 9 118 0 0,1 0-1 0 0,-1 0 1 0 0,1 0-1 0 0,-1 0 1 0 0,1 0-1 0 0,0 0 1 0 0,1 0-118 0 0,-2 2 43 0 0,0 1 0 0 0,0-1 1 0 0,1 0-1 0 0,-1 1 0 0 0,0-1 0 0 0,1 1 1 0 0,-1-1-1 0 0,1 1 0 0 0,0 0 0 0 0,-1 0 0 0 0,1 0 1 0 0,0 0-1 0 0,0 0 0 0 0,1 0-43 0 0,1 0 54 0 0,1 0 0 0 0,-1 0 0 0 0,0 1 1 0 0,1 0-1 0 0,-1 0 0 0 0,0 1 0 0 0,1-1 0 0 0,-1 1 0 0 0,0 0 1 0 0,1 0-1 0 0,-1 1-54 0 0,11 4 154 0 0,-1 0 0 0 0,7 6-154 0 0,-17-10 20 0 0,14 8 14 0 0,0 1 0 0 0,0 1-1 0 0,-1 1 1 0 0,-1 1 0 0 0,0 1 0 0 0,7 9-34 0 0,3 4 10 0 0,52 63-10 0 0,-67-77 7 0 0,-1-1 15 0 0,1 0 1 0 0,0 0 0 0 0,2 0-23 0 0,-13-13 1 0 0,0 0 0 0 0,0 0 0 0 0,0 0-1 0 0,0 0 1 0 0,0-1 0 0 0,0 1 0 0 0,0 0 0 0 0,0 0 0 0 0,0 0 0 0 0,0 0-1 0 0,0 0 1 0 0,0 0 0 0 0,0 0 0 0 0,0 0 0 0 0,0 0 0 0 0,0 0-1 0 0,0 0 1 0 0,0 0 0 0 0,0 0 0 0 0,1 0 0 0 0,-1 0 0 0 0,0 0 0 0 0,0 0-1 0 0,0 0 1 0 0,0 0 0 0 0,0 0 0 0 0,0 0 0 0 0,0 0 0 0 0,0 0 0 0 0,0 0-1 0 0,0 0 1 0 0,0 0 0 0 0,0 0 0 0 0,0 0 0 0 0,0 0 0 0 0,0 0 0 0 0,0 0-1 0 0,0 0 1 0 0,0 0 0 0 0,0 0 0 0 0,0 0 0 0 0,0 0 0 0 0,0 0 0 0 0,0 0-1 0 0,0 0 1 0 0,0 0 0 0 0,0 0 0 0 0,0 0 0 0 0,0 0 0 0 0,0 0-1 0 0,0-3 18 0 0,0 0 0 0 0,-1 0 0 0 0,1 0 0 0 0,-1-1 0 0 0,0 1 0 0 0,1 0 0 0 0,-1 0 0 0 0,-1 0-18 0 0,-3-9 142 0 0,-2-4-142 0 0,5 13 12 0 0,-25-52 148 0 0,-12-13-160 0 0,8 14 0 0 0,-22-36 0 0 0,22 37 126 0 0,-3-12-126 0 0,32 62 4 0 0,0-1-3 0 0,0 1-1 0 0,0-1 1 0 0,1 0 0 0 0,-1 0 0 0 0,1 0-1 0 0,0 0 1 0 0,0 0 0 0 0,0 0-1 0 0,0-3 0 0 0,1 6 0 0 0,0 1 0 0 0,0-1 0 0 0,0 1 0 0 0,0-1 0 0 0,0 1 0 0 0,0 0 0 0 0,0-1 0 0 0,0 1 0 0 0,0-1 0 0 0,0 1 0 0 0,0-1 0 0 0,0 1 0 0 0,0 0 0 0 0,1-1 0 0 0,-1 1 0 0 0,0-1 0 0 0,0 1 0 0 0,0 0 0 0 0,1-1 0 0 0,-1 1 0 0 0,1 0 0 0 0,-1-1 0 0 0,0 1 0 0 0,1 0 0 0 0,-1 0 0 0 0,1-1 0 0 0,-1 1 0 0 0,0 0 0 0 0,1 0 0 0 0,-1 0 0 0 0,1 0 0 0 0,-1 0 0 0 0,1 0 0 0 0,-1 0 0 0 0,1 0 0 0 0,-1 0 0 0 0,1 0 0 0 0,-1 0 0 0 0,0 0 0 0 0,1 0 0 0 0,10 5 0 0 0,-3-1 0 0 0,-1 1-1 0 0,1 0 0 0 0,-1 0 1 0 0,1 2 0 0 0,27 26 4 0 0,-20-18 5 0 0,73 78 44 0 0,10 9-53 0 0,-70-75 0 0 0,16 15 0 0 0,1-3 0 0 0,3-2 0 0 0,-45-34 1 0 0,3 2-2 0 0,1-1 0 0 0,1 1 1 0 0,-6-4 1 0 0,0 0 1 0 0,0 0-1 0 0,0 0 0 0 0,0-1 0 0 0,0 1 0 0 0,0-1 0 0 0,0 1 1 0 0,1-1-1 0 0,-1 0 0 0 0,0 0-1 0 0,-2 0 2 0 0,1 0 0 0 0,-1 0 0 0 0,0 0 1 0 0,1 0-1 0 0,-1 0 0 0 0,0 0 0 0 0,0 0 0 0 0,1 0 0 0 0,-1 0 0 0 0,0 0 0 0 0,1-1 1 0 0,-1 1-1 0 0,0 0 0 0 0,0 0 0 0 0,1 0 0 0 0,-1 0 0 0 0,0-1 0 0 0,0 1 1 0 0,1 0-1 0 0,-1 0 0 0 0,0-1 0 0 0,0 1 0 0 0,0 0 0 0 0,1 0 0 0 0,-1-1-2 0 0,0 0 7 0 0,0 0-1 0 0,0 0 0 0 0,1 0 1 0 0,-1 0-1 0 0,0 0 0 0 0,0 0 1 0 0,0 0-1 0 0,0 0 1 0 0,-1 0-1 0 0,1 0 0 0 0,0 0 1 0 0,0 0-1 0 0,-1 0-6 0 0,-4-16 106 0 0,4 15-92 0 0,-22-55 317 0 0,-2 1-1 0 0,-26-43-330 0 0,36 71 41 0 0,-22-39 202 0 0,-7-22-243 0 0,34 66 62 0 0,1 0 0 0 0,1-1 1 0 0,0 0-1 0 0,2-1 0 0 0,0 0 1 0 0,1-3-63 0 0,4 21 13 0 0,0 0 1 0 0,0-1-1 0 0,1 0 1 0 0,0 1-1 0 0,0-1 1 0 0,0 1-1 0 0,1-1 1 0 0,0 0-14 0 0,-1 7 8 0 0,1-1 0 0 0,-1 1-1 0 0,0 0 1 0 0,1 0 0 0 0,-1 0 0 0 0,1 0 0 0 0,-1 0 0 0 0,1 0 0 0 0,0 0 0 0 0,-1 0 0 0 0,1 0 0 0 0,0 0 0 0 0,-1 0 0 0 0,1 0 0 0 0,0 0 0 0 0,0 0 0 0 0,0 1 0 0 0,0-1 0 0 0,0 1-1 0 0,-1-1 1 0 0,1 0 0 0 0,0 1 0 0 0,0 0 0 0 0,0-1 0 0 0,0 1 0 0 0,1 0 0 0 0,-1-1 0 0 0,0 1 0 0 0,0 0 0 0 0,0 0 0 0 0,0 0-8 0 0,3 0 25 0 0,1 1 1 0 0,-1-1 0 0 0,0 1-1 0 0,0 0 1 0 0,1 0-1 0 0,-1 0 1 0 0,1 1-26 0 0,8 4 124 0 0,1 1 1 0 0,11 8-125 0 0,26 19 199 0 0,-35-22-148 0 0,14 10-40 0 0,-2 1 0 0 0,18 20-11 0 0,-29-26 2 0 0,52 50 60 0 0,11 4-62 0 0,-63-58 0 0 0,17 10 0 0 0,-24-16 0 0 0,1-2 0 0 0,0 0 0 0 0,10 4 0 0 0,-18-9 0 0 0,-1 1 0 0 0,0 0 0 0 0,1-1 0 0 0,-1 0 0 0 0,1 1 0 0 0,0-1 0 0 0,-3 0 0 0 0,1 0 0 0 0,-1 0 0 0 0,1 0 0 0 0,0-1 0 0 0,-1 1 0 0 0,1 0 0 0 0,-1 0 0 0 0,0 0 0 0 0,1 0 0 0 0,-1-1 0 0 0,1 1 0 0 0,-1 0 0 0 0,1-1 0 0 0,-1 1 0 0 0,1 0 0 0 0,-1-1 0 0 0,0 1 0 0 0,1-1 0 0 0,-1 1 0 0 0,0-1 0 0 0,1 1 0 0 0,-1-1 0 0 0,0 1 0 0 0,1-1 0 0 0,-1 1 0 0 0,0-1 0 0 0,0 1 0 0 0,0-1 0 0 0,0 1 0 0 0,1-1 0 0 0,-1-1 2 0 0,0 1 0 0 0,0-1 0 0 0,0 0 0 0 0,0 1 0 0 0,0-1-1 0 0,0 1 1 0 0,0-1 0 0 0,0 1 0 0 0,0-1 0 0 0,-1 0-2 0 0,-5-17 34 0 0,6 19-33 0 0,-7-20 5 0 0,-2 1 0 0 0,-8-15-6 0 0,4 9-2 0 0,-73-167 2 0 0,62 133 0 0 0,-50-130 0 0 0,60 147 0 0 0,2 0 0 0 0,1-1 0 0 0,-3-28 0 0 0,14 66 0 0 0,-3-11 0 0 0,1-1 0 0 0,1-1 0 0 0,0 14 0 0 0,1-1 0 0 0,1 1 0 0 0,-1 0 0 0 0,0 0 0 0 0,1-1 0 0 0,-1 1 0 0 0,1 0 0 0 0,0 0 0 0 0,1 0 0 0 0,0-2 0 0 0,-2 4 0 0 0,1 1 0 0 0,0-1 0 0 0,0 1 0 0 0,-1-1 0 0 0,1 1 0 0 0,0 0 0 0 0,0-1-1 0 0,0 1 1 0 0,0 0 0 0 0,1 0 0 0 0,-1 0 0 0 0,0 0 0 0 0,0 0 0 0 0,1 0 0 0 0,-1 0 0 0 0,0 0 0 0 0,1 1-1 0 0,-1-1 1 0 0,0 1 0 0 0,1-1 0 0 0,-1 1 0 0 0,1-1 0 0 0,-1 1 0 0 0,1 0 0 0 0,-1 0 0 0 0,1 0 0 0 0,0 0 0 0 0,4 1 2 0 0,-1 0 0 0 0,1 0 0 0 0,-1 1 0 0 0,0 0 1 0 0,1 0-1 0 0,3 3-2 0 0,30 16 52 0 0,20 16-52 0 0,-21-13 1 0 0,28 19-1 0 0,-1 3 0 0 0,23 24 0 0 0,-65-49 0 0 0,84 67 0 0 0,-88-75 0 0 0,-1-1 0 0 0,2-1 0 0 0,-1 0 0 0 0,1-2 0 0 0,1-1 0 0 0,-17-6 0 0 0,-1-1 0 0 0,1 0 0 0 0,0 0 0 0 0,-1 0 0 0 0,1-1 0 0 0,0 1 0 0 0,0-1 0 0 0,2 0 0 0 0,-6 0 0 0 0,1 0 0 0 0,-1 0 0 0 0,1 0 0 0 0,-1 0 0 0 0,0-1 0 0 0,1 1 0 0 0,-1 0 0 0 0,1 0 0 0 0,-1 0 0 0 0,1 0 0 0 0,-1-1 0 0 0,1 1 0 0 0,-1 0 0 0 0,0 0 0 0 0,1-1 0 0 0,-1 1 0 0 0,0 0 0 0 0,1-1 0 0 0,-1 1 0 0 0,0-1 0 0 0,1 1 0 0 0,-1 0 0 0 0,0-1 0 0 0,1 1 0 0 0,-1-1 0 0 0,0 1 0 0 0,0-1 0 0 0,0 1 0 0 0,1-1 0 0 0,-1 1 0 0 0,0-1 0 0 0,0 0 0 0 0,0 0 0 0 0,0-1 0 0 0,0 1 0 0 0,-1-1 0 0 0,1 1 0 0 0,0-1 0 0 0,-1 1 0 0 0,1-1 0 0 0,0 1 0 0 0,-1 0 0 0 0,0-1 0 0 0,1 1 0 0 0,-1 0 0 0 0,-12-22 0 0 0,0 1 0 0 0,-15-19 0 0 0,8 12 0 0 0,-89-150 0 0 0,46 71 0 0 0,5 17 0 0 0,-51-62 0 0 0,38 57 0 0 0,52 67 0 0 0,0-2 0 0 0,-4-13 0 0 0,15 28 0 0 0,8 15 0 0 0,0 1 0 0 0,0-1 0 0 0,-1 1 0 0 0,1-1 0 0 0,0 0 0 0 0,0 1 0 0 0,0-1 0 0 0,0 1 0 0 0,0-1 0 0 0,0 0 0 0 0,0 1 0 0 0,0-1 0 0 0,0 1 0 0 0,0-1 0 0 0,0 0 0 0 0,0 1 0 0 0,0-1 0 0 0,0 1 0 0 0,0-1 0 0 0,1 1 0 0 0,-1 0 0 0 0,0 0 0 0 0,1-1 0 0 0,-1 1 0 0 0,0 0 0 0 0,1 0 0 0 0,-1-1 0 0 0,0 1 0 0 0,1 0 0 0 0,-1 0 0 0 0,0 0 0 0 0,1 0 0 0 0,-1 0 0 0 0,0 0 0 0 0,1 0 0 0 0,-1 0 0 0 0,0 0 0 0 0,1 0 0 0 0,-1 0 0 0 0,0 0 0 0 0,1 0 0 0 0,-1 0 0 0 0,0 0 0 0 0,1 0 0 0 0,0 0 0 0 0,11 6 0 0 0,7 5 0 0 0,0 1 0 0 0,-1 2 0 0 0,9 7 0 0 0,-23-17 0 0 0,27 23 0 0 0,0 2 0 0 0,24 31 0 0 0,51 72 0 0 0,-38-45 0 0 0,49 50 0 0 0,18 22 0 0 0,-101-115 0 0 0,37 45 0 0 0,-53-68 0 0 0,25 28 0 0 0,-34-41 11 0 0,-8-7 10 0 0,-1-3 1 0 0,-2-5-20 0 0,-1 0 0 0 0,0 0 0 0 0,0 0 0 0 0,0 0 1 0 0,-1 1-1 0 0,-2-4-2 0 0,0-1 8 0 0,-84-138 50 0 0,-7 4-63 0 0,32 58 5 0 0,-31-44 0 0 0,5-6 0 0 0,-52-116 64 0 0,134 236-64 0 0,-6-15 0 0 0,14 30 3 0 0,0-1 0 0 0,1 1 0 0 0,-1-1 0 0 0,0-1-3 0 0,1 3 2 0 0,0 1 0 0 0,0 0-1 0 0,0 0 1 0 0,0-1 0 0 0,0 1-1 0 0,0 0 1 0 0,0-1 0 0 0,0 1-1 0 0,0 0 1 0 0,0 0-1 0 0,0-1 1 0 0,0 1 0 0 0,0 0-1 0 0,0-1 1 0 0,0 1 0 0 0,0 0-1 0 0,0 0 1 0 0,0-1 0 0 0,0 1-1 0 0,0 0 1 0 0,0 0 0 0 0,1-1-1 0 0,-1 1 1 0 0,0 0 0 0 0,0 0-1 0 0,0-1 1 0 0,0 1 0 0 0,1 0-1 0 0,-1 0-1 0 0,1 0 2 0 0,-1-1 0 0 0,1 1 0 0 0,0 0 0 0 0,-1 0-1 0 0,1 0 1 0 0,0 0 0 0 0,0 0 0 0 0,-1 0 0 0 0,1 0 0 0 0,0 0-1 0 0,-1 0 1 0 0,1 1 0 0 0,0-1 0 0 0,0 0 0 0 0,-1 1 0 0 0,1-1-1 0 0,-1 0 1 0 0,1 1-2 0 0,3 1 20 0 0,0 1-1 0 0,3 2-19 0 0,3 4 4 0 0,0 1 1 0 0,-1-1-1 0 0,2 3-4 0 0,25 34 5 0 0,-30-36 0 0 0,36 46 19 0 0,41 55 5 0 0,-4-18-29 0 0,71 89 0 0 0,-62-60 0 0 0,63 82 0 0 0,-77-114 0 0 0,65 82 0 0 0,-113-139 0 0 0,29 37 0 0 0,-39-51 0 0 0,2 0 0 0 0,7 5 0 0 0,-24-23 0 0 0,-1-1 0 0 0,0 0 0 0 0,0 0 0 0 0,1 1 0 0 0,-1-1 0 0 0,0 0 0 0 0,0 0 0 0 0,1 0 0 0 0,-1 1 0 0 0,0-1 0 0 0,1 0 0 0 0,-1 0 0 0 0,0 0 0 0 0,1 0 0 0 0,-1 0 0 0 0,0 0 0 0 0,1 1 0 0 0,-1-1 0 0 0,0 0 0 0 0,1-1 0 0 0,-1 1 0 0 0,0-1 0 0 0,0 1 0 0 0,0-1 0 0 0,0 1 0 0 0,1-1 0 0 0,-1 1 0 0 0,0-1 0 0 0,0 1 0 0 0,0-1 0 0 0,0 1 0 0 0,0-1 0 0 0,0 1 0 0 0,0-1 0 0 0,0 1 0 0 0,-1-1 0 0 0,1 1 0 0 0,0-1 0 0 0,0 1 0 0 0,0-1 0 0 0,0 1 0 0 0,-5-14 0 0 0,-1-1 18 0 0,-1 1 0 0 0,0 0 0 0 0,-2 0-18 0 0,-2-5 10 0 0,-4-8-10 0 0,-2-5 0 0 0,-13-17 0 0 0,6 15 0 0 0,-2 0 0 0 0,-1 3 0 0 0,0 0 0 0 0,-8-3 0 0 0,32 32 1 0 0,-51-46 9 0 0,53 47-5 0 0,0 0-1 0 0,1 1 1 0 0,-1-1 0 0 0,0 1 0 0 0,0-1-1 0 0,1 1 1 0 0,-1-1 0 0 0,0 1 0 0 0,0 0-5 0 0,1 0 0 0 0,0 1 1 0 0,1 0 0 0 0,-1 0 0 0 0,0-1 0 0 0,1 1 0 0 0,-1 0 0 0 0,0-1 0 0 0,1 1 0 0 0,-1-1-1 0 0,1 1 1 0 0,-1 0 0 0 0,1-1-1 0 0,13 17 0 0 0,0-1 0 0 0,2-1 0 0 0,5 7 0 0 0,48 53 83 0 0,2 9-83 0 0,25 33 35 0 0,-56-73-17 0 0,24 21-18 0 0,22 10 0 0 0,20 18 0 0 0,-33-19 21 0 0,48 42 42 0 0,-120-115-60 0 0,5 5 8 0 0,0-1 1 0 0,0 0 0 0 0,1-1-1 0 0,-1 1 1 0 0,1-1-1 0 0,6 2-11 0 0,-12-6 7 0 0,0 1 0 0 0,0-1 0 0 0,1 0 0 0 0,-1 1 0 0 0,0-1-1 0 0,1 0 1 0 0,-1 0-7 0 0,0 0 2 0 0,-1 0 0 0 0,0 0 0 0 0,1 0 0 0 0,-1 0-1 0 0,1-1 1 0 0,-1 1 0 0 0,0 0 0 0 0,1 0 0 0 0,-1 0 0 0 0,1-1-1 0 0,-1 1 1 0 0,0 0 0 0 0,1 0 0 0 0,-1-1 0 0 0,0 1-1 0 0,1 0 1 0 0,-1-1 0 0 0,0 1 0 0 0,0 0 0 0 0,1-1 0 0 0,-1 1-1 0 0,0-1 1 0 0,0 1 0 0 0,1 0 0 0 0,-1-1 0 0 0,0 1 0 0 0,0-1-1 0 0,0 1 1 0 0,0-1 0 0 0,0 1 0 0 0,0-1 0 0 0,0 1-2 0 0,1-2 3 0 0,-1 0 1 0 0,0 0 0 0 0,0 0-1 0 0,0 0 1 0 0,0 0 0 0 0,-1 0-1 0 0,1-1-3 0 0,-1-4 0 0 0,-1 1 0 0 0,0 0 1 0 0,0 0-1 0 0,0 0 0 0 0,-2-3 0 0 0,-16-29 30 0 0,13 25-7 0 0,-76-130 22 0 0,-5 3-16 0 0,87 139-29 0 0,-11-17 0 0 0,-99-147 0 0 0,86 135 0 0 0,12 15 0 0 0,10 12 0 0 0,3 3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0,-1 0 0 0 0,7 3-2 0 0,-1 1 0 0 0,0-1 0 0 0,-1 1 0 0 0,2 1 2 0 0,-5-4-2 0 0,19 17-38 0 0,-1 0-1 0 0,-1 2 1 0 0,1 1 40 0 0,48 67-68 0 0,-50-66 47 0 0,83 107 8 0 0,7-6 14 0 0,-84-100-5 0 0,45 48-35 0 0,-47-51 24 0 0,1-2 1 0 0,8 5 14 0 0,-15-11 0 0 0,-15-12 0 0 0,1 0 0 0 0,-1 1 0 0 0,1-1 0 0 0,0 1 0 0 0,-1-1 0 0 0,1 1 0 0 0,0-1 0 0 0,0 1 0 0 0,-1-1 0 0 0,1 0 0 0 0,0 0 0 0 0,0 1 0 0 0,-1-1 0 0 0,1-1 0 0 0,-1 1 0 0 0,0 0 0 0 0,0 0 0 0 0,0 0 0 0 0,1-1 0 0 0,-1 1 0 0 0,0 0 0 0 0,0 0 0 0 0,0 0 0 0 0,0-1 0 0 0,1 1 0 0 0,-1 0 0 0 0,0-1 0 0 0,0 1 0 0 0,0 0 0 0 0,0 0 0 0 0,0-1 0 0 0,0 1 0 0 0,0 0 0 0 0,0-1 0 0 0,0 1 0 0 0,0 0 0 0 0,0 0 0 0 0,0-1 0 0 0,0 1 0 0 0,0 0 0 0 0,0-1 0 0 0,0 1 0 0 0,0 0 0 0 0,0 0 0 0 0,0-1 0 0 0,0 1 0 0 0,-3-13 0 0 0,-2 1 0 0 0,-1-1 0 0 0,0 2 0 0 0,-5-9 0 0 0,-6-7 0 0 0,-1 1 0 0 0,-9-9 0 0 0,-28-27 0 0 0,7 9 0 0 0,-13-23 0 0 0,0-9 0 0 0,-26-34 0 0 0,77 106 0 0 0,7 11 0 0 0,5 4 0 0 0,3 9 0 0 0,25 31 0 0 0,4 5 0 0 0,-9-15 0 0 0,6 9 0 0 0,2-1 0 0 0,2-2 0 0 0,21 18 0 0 0,36 40 0 0 0,-34-30 0 0 0,28 31 0 0 0,-80-90 0 0 0,3 3 0 0 0,0-1 0 0 0,1 0 0 0 0,9 6 0 0 0,-19-15 0 0 0,1 1 0 0 0,-1-1 0 0 0,1 1 0 0 0,-1-1 0 0 0,1 0 0 0 0,-1 0 0 0 0,1 1 0 0 0,0-1 0 0 0,-1 0 0 0 0,1 0 0 0 0,0 0 0 0 0,-1 0 0 0 0,1 0 0 0 0,0 1 0 0 0,0-2 0 0 0,-1 1 0 0 0,0 0 0 0 0,1 0 0 0 0,-1 0 0 0 0,0-1 0 0 0,1 1 0 0 0,-1 0 0 0 0,0-1-1 0 0,1 1 1 0 0,-1 0 0 0 0,0-1 0 0 0,1 1 0 0 0,-1 0 0 0 0,0-1 0 0 0,0 1 0 0 0,0-1 0 0 0,1 1-1 0 0,-1 0 1 0 0,0-1 0 0 0,0 1 0 0 0,0-1 0 0 0,0 1 0 0 0,0-1 0 0 0,0 1 0 0 0,0-1 0 0 0,0 0 0 0 0,1-1 2 0 0,-1 0 1 0 0,0-1 0 0 0,0 1-1 0 0,0 0 1 0 0,-1-1-3 0 0,-1-9 10 0 0,0 1 1 0 0,-1-1-1 0 0,0 1 0 0 0,-1 0 0 0 0,-4-9-10 0 0,5 12 2 0 0,-28-65-2 0 0,11 25 0 0 0,-40-84 0 0 0,35 78 0 0 0,-13-37 0 0 0,35 84 0 0 0,0 0 0 0 0,1 0 0 0 0,0 0 0 0 0,0 0 0 0 0,1-1 0 0 0,-1 1 0 0 0,1-7 0 0 0,1 13 0 0 0,0 0 0 0 0,0 0 0 0 0,0 0 0 0 0,0 0 0 0 0,0 0 0 0 0,0 0 0 0 0,0 0 0 0 0,0 0 0 0 0,0 0 0 0 0,1 0 0 0 0,-1 0 0 0 0,0 0 0 0 0,1 0 0 0 0,-1 0 0 0 0,1 0 0 0 0,-1 0 0 0 0,1 0 0 0 0,-1 1 0 0 0,1-1 0 0 0,0-1 0 0 0,0 2 0 0 0,0-1 0 0 0,0 0 0 0 0,0 1 0 0 0,0-1 0 0 0,1 0 0 0 0,-1 1 0 0 0,0 0 0 0 0,0-1 0 0 0,0 1 0 0 0,1 0 0 0 0,-1 0 0 0 0,0-1 0 0 0,0 1 0 0 0,1 1 0 0 0,4-1 8 0 0,0 1 0 0 0,-1 0-1 0 0,1 0 1 0 0,-1 1 0 0 0,1-1 0 0 0,-1 1-1 0 0,1 1 1 0 0,4 2-8 0 0,8 6 2 0 0,13 11-2 0 0,-31-21 0 0 0,81 63 0 0 0,-2-1 0 0 0,-38-32 0 0 0,36 25 0 0 0,85 82 0 0 0,-161-138 0 0 0,42 40 0 0 0,-33-32 0 0 0,1 0 0 0 0,-1-1 0 0 0,4 2 0 0 0,0-3 0 0 0,-14-6 0 0 0,1 1 0 0 0,0-1 0 0 0,0 0 0 0 0,-1 0 0 0 0,1 0 0 0 0,0 0 0 0 0,0 1 0 0 0,0-1 0 0 0,-1 0 0 0 0,1-1 0 0 0,0 1 0 0 0,0 0 0 0 0,0 0 0 0 0,-1 0 0 0 0,1-1 0 0 0,0 1 0 0 0,-1-1 0 0 0,1 1 0 0 0,-1-1 0 0 0,1 1 0 0 0,-1-1 0 0 0,1 1 0 0 0,-1-1 0 0 0,1 1 0 0 0,-1-1 0 0 0,1 0 0 0 0,-1 1 0 0 0,0-1 0 0 0,1 0 0 0 0,-1 1 0 0 0,0-1 0 0 0,0 0 0 0 0,1 0 0 0 0,-1 1 0 0 0,0-1 0 0 0,0 0 0 0 0,0 0 0 0 0,1-2 0 0 0,-1 0 0 0 0,0 1 0 0 0,0-1 0 0 0,0 0 0 0 0,0 0 0 0 0,0-2 0 0 0,-2-5 0 0 0,1 1 0 0 0,-1-1 0 0 0,-2-4 0 0 0,-10-30 0 0 0,8 27 0 0 0,-16-49-46 0 0,-22-68 28 0 0,37 111 18 0 0,-1-4 0 0 0,-1-10 0 0 0,7 29 0 0 0,0-1 0 0 0,1 1 0 0 0,0-1 0 0 0,1 0 0 0 0,0 1 0 0 0,0-6 0 0 0,2 2 0 0 0,-2 11 0 0 0,1 0 0 0 0,-1 1 0 0 0,0-1 0 0 0,0 0 0 0 0,1 1 0 0 0,-1-1 0 0 0,0 0 0 0 0,1 1 0 0 0,-1-1 0 0 0,1 0 0 0 0,-1 1 0 0 0,0-1 0 0 0,1 1 0 0 0,0-1 0 0 0,0 1 0 0 0,0-1 0 0 0,-1 1 0 0 0,1 0 0 0 0,0-1 0 0 0,0 1 0 0 0,0 0 0 0 0,0 0 0 0 0,0 0 0 0 0,0 0 0 0 0,0 0 0 0 0,0 0 0 0 0,-1 0 0 0 0,1 0 0 0 0,0 0 0 0 0,1 1 0 0 0,1 0 0 0 0,0 0 0 0 0,0 0 0 0 0,0 0 0 0 0,1 1 0 0 0,8 6 0 0 0,0 0 0 0 0,0 1 0 0 0,-1 1 0 0 0,4 5 0 0 0,12 9 0 0 0,24 15 0 0 0,33 19 0 0 0,-66-47 0 0 0,5 4 0 0 0,4 1 0 0 0,-16-11 0 0 0,0 0 0 0 0,0 0 0 0 0,8 1 0 0 0,-6-4 0 0 0,-12-1 0 0 0,0-1 0 0 0,1 0 0 0 0,-1 0 0 0 0,0 0 0 0 0,0-1 0 0 0,0 1 0 0 0,0 0 0 0 0,0 0 0 0 0,0-1 0 0 0,0 1 0 0 0,0-1 0 0 0,0 0 0 0 0,0 1 0 0 0,0-1 0 0 0,0 0 0 0 0,0 0 0 0 0,0 0 0 0 0,-1 0 0 0 0,1 0 0 0 0,0 0 0 0 0,-1 0 0 0 0,1 0 0 0 0,0 0 0 0 0,-1 0 0 0 0,1 0 0 0 0,-1-1 0 0 0,1 1 0 0 0,-1 0 0 0 0,0 0 0 0 0,1-1 0 0 0,-1 0 0 0 0,1-2 0 0 0,-1 0 0 0 0,1 0 0 0 0,-1 0 0 0 0,0 0 0 0 0,0 0 0 0 0,-1-4 0 0 0,-5-70 0 0 0,3 36 0 0 0,3 39 0 0 0,0 0 0 0 0,0 0 0 0 0,0 0 0 0 0,1 0 0 0 0,-1 0 0 0 0,0 1 0 0 0,1-3 0 0 0,0 4 0 0 0,-1 0 0 0 0,0 0 0 0 0,1 0 0 0 0,-1-1 0 0 0,1 1 0 0 0,-1 0 0 0 0,1 0 0 0 0,-1 0 0 0 0,1 0 0 0 0,0 0 0 0 0,-1 0 0 0 0,1 0 0 0 0,0 0 0 0 0,0 1 0 0 0,-1-1 0 0 0,1 0 0 0 0,0 0 0 0 0,0 1 0 0 0,0-1 0 0 0,0 1 0 0 0,0-1 0 0 0,0 1 0 0 0,0-1 0 0 0,0 1 0 0 0,0 0 0 0 0,0-1 0 0 0,0 1 0 0 0,0 0 0 0 0,0 0 0 0 0,0 0 0 0 0,0 0 0 0 0,0 0 0 0 0,0 0 0 0 0,0 0 0 0 0,0 1 0 0 0,0-1 0 0 0,1 0 0 0 0,2 2 0 0 0,0 1 0 0 0,0-1 0 0 0,0 0 0 0 0,0 1 0 0 0,-1 0 0 0 0,2 2 0 0 0,-2-3 0 0 0,35 32 0 0 0,-13-11 0 0 0,1-2 0 0 0,19 12 0 0 0,-6-9 0 0 0,1-3 0 0 0,7 1 0 0 0,-30-14 0 0 0,-6-2 0 0 0,11 3 0 0 0,-18-8 0 0 0,-1 0 0 0 0,1 0 0 0 0,-1 0 0 0 0,1-1 0 0 0,0 1 0 0 0,-1-1 0 0 0,1 0 0 0 0,2-1 0 0 0,4-2 0 0 0,-9 3 0 0 0,-1-1 0 0 0,1 1 0 0 0,-1 0 0 0 0,1 0 0 0 0,-1-1 0 0 0,0 1 0 0 0,1 0 0 0 0,-1-1 0 0 0,1 1 0 0 0,-1-1 0 0 0,0 1 0 0 0,1-1 0 0 0,-1 1 0 0 0,0 0 0 0 0,1-1 0 0 0,-1 0 0 0 0,0 0 0 0 0,1 0 0 0 0,-1-1 0 0 0,0 1 0 0 0,1 0 0 0 0,-1-1 0 0 0,0 1 0 0 0,0 0 0 0 0,0-1 0 0 0,0 1 0 0 0,0 0 0 0 0,0-2 0 0 0,-4-15 0 0 0,-1-4 0 0 0,-2 1 0 0 0,-1-1 0 0 0,-6-13 0 0 0,-2-3 0 0 0,-9-22 0 0 0,-8-8 0 0 0,23 47 0 0 0,5 10 0 0 0,-1-1 0 0 0,2-1 0 0 0,-2-5 0 0 0,5 17 0 0 0,1 0 0 0 0,-1-1 0 0 0,1 1 0 0 0,0 0 0 0 0,0-1 0 0 0,0 1 0 0 0,-1-1 0 0 0,1 1 0 0 0,0 1 0 0 0,1-1 0 0 0,-1 1 0 0 0,0-1 0 0 0,0 1 0 0 0,0-1 0 0 0,0 1 0 0 0,0-1 0 0 0,0 1 0 0 0,1-1 0 0 0,-1 1 0 0 0,0 0 0 0 0,0-1 0 0 0,0 1 0 0 0,1-1 0 0 0,-1 1 0 0 0,0 0 0 0 0,1-1 0 0 0,-1 1 0 0 0,0 0 0 0 0,1-1 0 0 0,-1 1 0 0 0,1-1 0 0 0,0 1 0 0 0,-1 0 0 0 0,1-1 0 0 0,0 1 0 0 0,0 0 0 0 0,0 0 0 0 0,-1 0 0 0 0,1-1 0 0 0,0 1 0 0 0,0 0 0 0 0,0 1 0 0 0,2-1 0 0 0,0 0 0 0 0,0 1 0 0 0,0 0 0 0 0,0 0 0 0 0,0 0 0 0 0,1 1 0 0 0,12 7 0 0 0,0 1 0 0 0,0 1 0 0 0,-1 1 0 0 0,-1 0 0 0 0,12 13 0 0 0,11 16 0 0 0,7 12 0 0 0,-2-2 0 0 0,-23-29 0 0 0,0-2 0 0 0,1 0 0 0 0,3 1 0 0 0,5 1 0 0 0,1-2 0 0 0,1 0 0 0 0,0-3 0 0 0,27 11 0 0 0,-48-24 0 0 0,0 0 0 0 0,1-1 0 0 0,-1-1 0 0 0,1 0 0 0 0,2 0 0 0 0,-11-2 0 0 0,1 0 0 0 0,-1 0 0 0 0,1 0 0 0 0,-1 0 0 0 0,1 0 0 0 0,-1 0 0 0 0,1-1 0 0 0,-1 1 0 0 0,1 0 0 0 0,-1-1 0 0 0,1 0 0 0 0,-1 1 0 0 0,1-1 0 0 0,-1 0 0 0 0,0 0 0 0 0,-1 0 0 0 0,1 1 0 0 0,0-1 0 0 0,-1 0 0 0 0,1 0 0 0 0,0 0 0 0 0,-1 0 0 0 0,1 0 0 0 0,-1 0 0 0 0,1 0 0 0 0,-1 0 0 0 0,1 0 0 0 0,-1 0 0 0 0,0 0 0 0 0,0-1 0 0 0,1 1 0 0 0,-1 0 0 0 0,0 0 0 0 0,0 0 0 0 0,0-6 0 0 0,0 0 0 0 0,0 0 0 0 0,-1 0 0 0 0,1 0 0 0 0,-1 0 0 0 0,-1 1 0 0 0,-1-6 0 0 0,2 4 0 0 0,-9-29 0 0 0,-1 2 1 0 0,-2-3-1 0 0,0-1 10 0 0,-12-35 54 0 0,-33-65-64 0 0,42 102 18 0 0,1-1-1 0 0,1 0 1 0 0,-8-39-18 0 0,19 65 11 0 0,1 0 0 0 0,0 0-1 0 0,0 0 1 0 0,1 0 0 0 0,1-1-1 0 0,-1 1-10 0 0,1 9 3 0 0,1 1-1 0 0,-1-1 1 0 0,0 0-1 0 0,1 1 1 0 0,-1-1-1 0 0,1 1 0 0 0,-1-1 1 0 0,1 1-1 0 0,0 0 1 0 0,0-1-1 0 0,0 1 1 0 0,0 0-1 0 0,1-1-2 0 0,-1 1 2 0 0,0 1 1 0 0,0-1-1 0 0,1 1 0 0 0,-1-1 0 0 0,1 1 0 0 0,-1 0 0 0 0,1-1 0 0 0,-1 1 0 0 0,1 0 1 0 0,0 0-1 0 0,-1 1 0 0 0,1-1 0 0 0,0 0 0 0 0,0 1 0 0 0,1-1-2 0 0,3 0 4 0 0,0 0 0 0 0,0 1 0 0 0,1 0 0 0 0,-1 0 0 0 0,0 0 0 0 0,0 1 0 0 0,0 0 0 0 0,0 1 0 0 0,6 2-4 0 0,2 1 12 0 0,0 1 0 0 0,-1 1 0 0 0,8 5-12 0 0,9 9 0 0 0,0 1 0 0 0,-2 1 0 0 0,18 20 0 0 0,-13-13 0 0 0,28 19 0 0 0,39 21 0 0 0,23 17 0 0 0,-75-49 12 0 0,-8-5 14 0 0,1-2 0 0 0,5 0-26 0 0,-35-25 0 0 0,0-1 0 0 0,-1 0 0 0 0,4 1 0 0 0,-10-5 0 0 0,1 1 0 0 0,0-1 0 0 0,0 0 0 0 0,-1-1 0 0 0,1 1 0 0 0,0-1 0 0 0,0 0 0 0 0,-1 0 0 0 0,1-1 0 0 0,-3 1 1 0 0,-1 0 0 0 0,1-1-1 0 0,-1 1 1 0 0,0-1 0 0 0,0 1-1 0 0,1-1 1 0 0,-1 0 0 0 0,0 1-1 0 0,0-1 1 0 0,1 0 0 0 0,-1 0-1 0 0,0 0 1 0 0,0 0 0 0 0,0 0-1 0 0,1-2 0 0 0,-1 2 2 0 0,0-1 0 0 0,0 0 0 0 0,0 0 0 0 0,0 0 0 0 0,-1 0 0 0 0,1 0 0 0 0,0 0 0 0 0,-1 0 0 0 0,1 0 0 0 0,-1 0 0 0 0,0 0-2 0 0,1-4 4 0 0,-1 0 0 0 0,0 0 0 0 0,0 0 0 0 0,0 0 0 0 0,-1 0 0 0 0,1 0 0 0 0,-1 0 0 0 0,-1-1-4 0 0,-2-10 0 0 0,-1 1 0 0 0,0 0 0 0 0,-2-2 0 0 0,-21-46 0 0 0,14 33 0 0 0,-42-102 0 0 0,-2-1 0 0 0,-4 3 0 0 0,-16-8 0 0 0,-15-12 0 0 0,77 127 0 0 0,1-1 0 0 0,2-1 0 0 0,-2-6 0 0 0,14 32 0 0 0,1-1 0 0 0,-1 0 0 0 0,1 0 0 0 0,0 0 0 0 0,-1 0 0 0 0,1 0 0 0 0,0 0 0 0 0,0 1 0 0 0,0-1 0 0 0,0 0 0 0 0,0 0 0 0 0,0-1 0 0 0,0 2 0 0 0,0 0 0 0 0,0 0 0 0 0,0-1 0 0 0,0 1 0 0 0,0 0 0 0 0,1 0 0 0 0,-1-1 0 0 0,0 1 0 0 0,0 0 0 0 0,0 0 0 0 0,1-1 0 0 0,-1 1 0 0 0,0 0 0 0 0,0 0 0 0 0,1 0 0 0 0,-1 0 0 0 0,0 0 0 0 0,0-1 0 0 0,1 1 0 0 0,-1 0 0 0 0,0 0 0 0 0,0 0 0 0 0,1 0 0 0 0,-1 0 0 0 0,0 0 0 0 0,1 0 0 0 0,-1 0 0 0 0,0 0 0 0 0,0 0 0 0 0,1 0 0 0 0,-1 0 0 0 0,0 0 0 0 0,0 0 0 0 0,1 1 0 0 0,-1-1 0 0 0,12 4 0 0 0,0 3 11 0 0,0 0 0 0 0,0 1-1 0 0,6 6-10 0 0,33 30 32 0 0,-21-14-32 0 0,-1 1 0 0 0,16 21 0 0 0,-6-2 0 0 0,119 141 0 0 0,68 45 0 0 0,-222-233 0 0 0,-4-2 0 0 0,16 15 0 0 0,0-1 0 0 0,0-1 0 0 0,2 1 0 0 0,-15-14 0 0 0,-1 1 0 0 0,1-1 0 0 0,0 1 0 0 0,-1-1 0 0 0,-1-1 0 0 0,-1 0 0 0 0,0 1 0 0 0,1-1 0 0 0,-1 0 0 0 0,0 0 0 0 0,1 0 0 0 0,-1 0 0 0 0,0 0 0 0 0,1 0 0 0 0,-1 0 0 0 0,1 0 0 0 0,-1 0 0 0 0,0 0 0 0 0,1 0 0 0 0,-1 0 0 0 0,0 0 0 0 0,1 0 0 0 0,-1 0 0 0 0,0 0 0 0 0,1-1 0 0 0,-1 1 0 0 0,0 0 0 0 0,1 0 0 0 0,-1-1 0 0 0,1 1 0 0 0,-1-1 0 0 0,1 0 0 0 0,-1 0 0 0 0,1 0 0 0 0,-1 0 0 0 0,0 0 0 0 0,1 0 0 0 0,-1 0 0 0 0,0 0 0 0 0,0 0 0 0 0,0 0 0 0 0,0-1 0 0 0,0 1 0 0 0,0 0 0 0 0,0 0 0 0 0,-1-20 0 0 0,-3-2 0 0 0,-1 0 0 0 0,0 1 0 0 0,-6-15 0 0 0,8 29 0 0 0,-15-46 0 0 0,-2 1 0 0 0,-8-12 0 0 0,-53-100 0 0 0,-55-80 0 0 0,88 161 0 0 0,-26-52 0 0 0,69 127 0 0 0,1 0 0 0 0,-3-9 0 0 0,7 18 0 0 0,0 0 0 0 0,0 0 0 0 0,0-1 0 0 0,-1 1 0 0 0,1 0 0 0 0,0-1 0 0 0,0 1 0 0 0,0-1 0 0 0,0 1 0 0 0,0 0 0 0 0,0-1 0 0 0,0 1 0 0 0,0 0 0 0 0,0-1 0 0 0,0 1 0 0 0,0-1 0 0 0,0 1 0 0 0,0 0 0 0 0,0-1 0 0 0,0 1 0 0 0,0-1 0 0 0,1 1 0 0 0,0 1 0 0 0,-1-1 0 0 0,1 0 0 0 0,0 0 0 0 0,0 1 0 0 0,-1-1 0 0 0,1 0 0 0 0,0 1 0 0 0,-1-1 0 0 0,1 1 0 0 0,0-1 0 0 0,0 1 0 0 0,9 8 17 0 0,0 0 0 0 0,-1 1 0 0 0,3 4-17 0 0,12 12 21 0 0,7 4-21 0 0,61 65 0 0 0,-3 6 0 0 0,6 25 0 0 0,8 9 0 0 0,23 13 0 0 0,-10-11 0 0 0,-20-15 0 0 0,-11-13 0 0 0,5-5 0 0 0,10-1 50 0 0,-57-59-36 0 0,21 19-14 0 0,15 7 0 0 0,-78-69 0 0 0,1 1 0 0 0,0-1 0 0 0,0 0 0 0 0,0 1 0 0 0,1-1 0 0 0,-3 0 0 0 0,0-1 0 0 0,1 0 0 0 0,-1 0 0 0 0,0 0 0 0 0,0 0 0 0 0,0 0 0 0 0,1 0 0 0 0,-1 0 0 0 0,0 0 0 0 0,0 0 0 0 0,0 0 0 0 0,1 0 0 0 0,-1 0 0 0 0,0 0 0 0 0,0 0 0 0 0,1 0 0 0 0,-1 0 0 0 0,0 0 0 0 0,0 0 0 0 0,0 0 0 0 0,0-1 0 0 0,1 1 0 0 0,-1 0 0 0 0,0 0 0 0 0,0 0 0 0 0,0 0 0 0 0,0 0 0 0 0,1-1 0 0 0,-1 1 0 0 0,0 0 0 0 0,0 0 0 0 0,0 0 0 0 0,0-1 0 0 0,0 1 0 0 0,0 0 0 0 0,1 0 0 0 0,-1 0 0 0 0,0-1 0 0 0,0 1 0 0 0,0-1 0 0 0,0 0 0 0 0,0 0 0 0 0,0 1 0 0 0,0-1 0 0 0,0 0 0 0 0,0 0 0 0 0,0 0 0 0 0,0 0 0 0 0,0 0 0 0 0,0 0 0 0 0,-2-3 0 0 0,1 0 0 0 0,0 0 0 0 0,-1 0 0 0 0,1 0 0 0 0,-1 1 0 0 0,0-1 0 0 0,0 0 0 0 0,-6-8 0 0 0,-4-4 0 0 0,6 8 0 0 0,-20-27-40 0 0,-1 2 0 0 0,-13-11 40 0 0,-17-13-34 0 0,-68-71-20 0 0,47 36 54 0 0,-12-14 0 0 0,19 27-64 0 0,70 79 64 0 0,1-1 0 0 0,-1 1 0 0 0,1 0 0 0 0,0-1 0 0 0,-1 1 0 0 0,1-1 0 0 0,0 1 0 0 0,-1-1 0 0 0,1 1 0 0 0,0 0 0 0 0,-1-1 0 0 0,1 1 0 0 0,0-1 0 0 0,0 0 0 0 0,1 2 0 0 0,1 0 0 0 0,0-1 0 0 0,-1 1 0 0 0,1 0 0 0 0,0 1 0 0 0,15 10 10 0 0,0 1-1 0 0,13 15-9 0 0,30 34 36 0 0,-4-4-19 0 0,67 50 17 0 0,-7-7-4 0 0,25 48-30 0 0,-74-77 0 0 0,-2-6 0 0 0,-54-56 0 0 0,1 0 0 0 0,-1-2 0 0 0,2 1 0 0 0,-1-2 0 0 0,2 1 0 0 0,-6-5 0 0 0,-8-3 0 0 0,0 0 0 0 0,1 0 0 0 0,-1 0 0 0 0,0 0 0 0 0,0 0 0 0 0,0 0 0 0 0,1 0 0 0 0,-1 0 0 0 0,0 0 0 0 0,0 0 0 0 0,1 0 0 0 0,-1 0 0 0 0,0 0 0 0 0,0 0 0 0 0,1 0 0 0 0,-1 0 0 0 0,0 0 0 0 0,0 0 0 0 0,1-1 0 0 0,-1 1 0 0 0,0 0 0 0 0,0 0 0 0 0,0-1 1 0 0,0 1-1 0 0,0 0 0 0 0,0 0 0 0 0,0 0 0 0 0,0-1 0 0 0,0 1 0 0 0,0 0 0 0 0,0 0 0 0 0,0-1 0 0 0,0 1 0 0 0,0 0 0 0 0,0 0 0 0 0,0-1 0 0 0,0 1 0 0 0,0 0 1 0 0,0 0-1 0 0,0-1 0 0 0,-2-7 9 0 0,-1-1 4 0 0,-1 1 0 0 0,0 0 1 0 0,-1 0-1 0 0,-3-5-13 0 0,5 9 0 0 0,-95-156 0 0 0,-64-99 0 0 0,108 181 0 0 0,-66-100 0 0 0,87 119 0 0 0,28 49 0 0 0,0-1 0 0 0,1 1 0 0 0,0-1 0 0 0,-3-10 0 0 0,7 19 5 0 0,0 1-1 0 0,-1-1 1 0 0,1 0 0 0 0,0 1-1 0 0,0-1 1 0 0,0 0 0 0 0,0 1-1 0 0,0-1 1 0 0,0 0-1 0 0,0 0 1 0 0,0 1 0 0 0,1-1-1 0 0,-1 0-4 0 0,1 1 3 0 0,-1 0 1 0 0,0 1-1 0 0,0-1 0 0 0,1 0 0 0 0,-1 1 0 0 0,1-1 0 0 0,-1 1 1 0 0,1-1-1 0 0,-1 0 0 0 0,0 1 0 0 0,1-1 0 0 0,0 1 0 0 0,-1 0 1 0 0,1-1-1 0 0,-1 1 0 0 0,1-1 0 0 0,-1 1 0 0 0,1 0 1 0 0,0 0-1 0 0,-1-1 0 0 0,1 1 0 0 0,0 0 0 0 0,-1 0 0 0 0,1 0 1 0 0,0 0-1 0 0,-1 0 0 0 0,1 0 0 0 0,-1 0 0 0 0,2 0-3 0 0,2 1 17 0 0,0 0 0 0 0,1 0 0 0 0,-1 0-1 0 0,0 1 1 0 0,0 0 0 0 0,0 0 0 0 0,3 2-17 0 0,13 7 4 0 0,-2 2 0 0 0,1 0 1 0 0,16 17-5 0 0,3 7-3 0 0,6 9 3 0 0,20 27 0 0 0,5 7 0 0 0,83 71 0 0 0,-141-141 0 0 0,45 46 0 0 0,14 21 0 0 0,46 67 0 0 0,-40-50 0 0 0,-56-71 0 0 0,1-2 0 0 0,21 17 0 0 0,-38-34 0 0 0,1-1 0 0 0,-1 0 0 0 0,1 0 0 0 0,-1 0 0 0 0,1 0 0 0 0,3 0 0 0 0,-7-3 0 0 0,-1 0 0 0 0,0 0 0 0 0,1 1 0 0 0,-1-1 0 0 0,0 0 0 0 0,1 0 0 0 0,-1 0 0 0 0,0 0 0 0 0,1 0 0 0 0,-1 0 0 0 0,0 0 0 0 0,1 0 0 0 0,-1 0 0 0 0,0 0 0 0 0,1 0 0 0 0,-1 0 0 0 0,0-1 0 0 0,1 1 0 0 0,-1 0 0 0 0,0 0 0 0 0,1 0 0 0 0,-1 0 0 0 0,0-1 0 0 0,1 1 0 0 0,-1 0 0 0 0,0-1 0 0 0,0 1 0 0 0,1-1 0 0 0,-1 0 0 0 0,0 1 0 0 0,0-1 0 0 0,0 1 0 0 0,0-1 0 0 0,0 0 0 0 0,0 1 0 0 0,0-1 0 0 0,0 0 0 0 0,0 1 0 0 0,0-1 0 0 0,0 0 0 0 0,0 1 0 0 0,-1-1 0 0 0,1 1 0 0 0,0-1 0 0 0,0 0 0 0 0,-1 1 0 0 0,1-1 0 0 0,-8-15 0 0 0,6 12 0 0 0,-54-102 0 0 0,-2-2 0 0 0,46 85-2 0 0,-106-194-68 0 0,-11 15 70 0 0,53 86 0 0 0,70 107 0 0 0,-1-2 0 0 0,-3-7 0 0 0,9 17 0 0 0,1 1 0 0 0,0 0 0 0 0,-1-1 0 0 0,1 1 0 0 0,0-1 0 0 0,0 1 0 0 0,0-1 0 0 0,-1 1 0 0 0,1-1 0 0 0,0 0 0 0 0,0 1 0 0 0,0-1 0 0 0,0 1 0 0 0,0-1 0 0 0,0 1 0 0 0,0-1 0 0 0,0 1 0 0 0,0-1 0 0 0,0 0 0 0 0,0 1 0 0 0,1 0 0 0 0,-1 0 0 0 0,0-1 0 0 0,1 1 0 0 0,-1 0 0 0 0,0 0 0 0 0,1 0 0 0 0,-1-1 0 0 0,1 1 0 0 0,-1 0 0 0 0,1 0 0 0 0,-1 0 0 0 0,0 0 0 0 0,1 0 0 0 0,-1 0 0 0 0,1 0 0 0 0,-1 0 0 0 0,0 0 0 0 0,1 0 0 0 0,-1 0 0 0 0,1 1 0 0 0,-1-1 0 0 0,6 1 0 0 0,-1 1 0 0 0,0 0 0 0 0,0 0 0 0 0,0 1 0 0 0,0-1 0 0 0,1 2 0 0 0,7 5 0 0 0,7 7 0 0 0,15 13 0 0 0,24 29 0 0 0,28 39 0 0 0,51 57 0 0 0,18 8 0 0 0,-8 7 0 0 0,-120-136 0 0 0,-4-6 0 0 0,2-1 0 0 0,0-1 0 0 0,1-2 0 0 0,10 6 0 0 0,-26-21 0 0 0,-1-2 0 0 0,1 1 0 0 0,-7-5 0 0 0,0-1 0 0 0,0 1 0 0 0,0-1 0 0 0,0 0 0 0 0,0 0 0 0 0,0 0 0 0 0,3 0 0 0 0,-6-1 1 0 0,0 0-1 0 0,0 0 0 0 0,0 0 0 0 0,0 0 1 0 0,0 0-1 0 0,0-1 0 0 0,0 1 0 0 0,0 0 1 0 0,0 0-1 0 0,0-1 0 0 0,0 1 1 0 0,0-1-1 0 0,0 1 0 0 0,-1-1 0 0 0,1 0 1 0 0,0 1-1 0 0,0-1 0 0 0,0 0 1 0 0,0 0-1 0 0,-1 1 0 0 0,1-1 0 0 0,0 0 1 0 0,-1 0-1 0 0,1 0 0 0 0,-1 0 1 0 0,1 0-1 0 0,-1 0 0 0 0,1 0 0 0 0,-1 0 1 0 0,1 0-1 0 0,-1-1 0 0 0,0 1 1 0 0,1 0-1 0 0,-1 0 0 0 0,0 0 0 0 0,0 0 1 0 0,0-1-1 0 0,0 0 0 0 0,0-2 6 0 0,0-1 0 0 0,-1 1 0 0 0,1 0 0 0 0,-1-1-1 0 0,0 1 1 0 0,0 0 0 0 0,0 0 0 0 0,-1-1 0 0 0,0 1-6 0 0,2 3 0 0 0,-51-151 64 0 0,0-19-64 0 0,50 165 0 0 0,-20-76 0 0 0,18 65 0 0 0,0-1 0 0 0,1 1 0 0 0,-1-15 0 0 0,3 27 0 0 0,0-1 0 0 0,1 1 0 0 0,-1 0 0 0 0,1 0 0 0 0,-1 0 0 0 0,1 0 0 0 0,0 3 0 0 0,0-1 0 0 0,-1 1 0 0 0,1 0 0 0 0,0 0 0 0 0,0-1 0 0 0,0 1 0 0 0,0 0 0 0 0,1 0 0 0 0,-1 0 0 0 0,0 1 0 0 0,1-1 0 0 0,-1 0 0 0 0,2-1 0 0 0,0 1 0 0 0,0 0 0 0 0,-1 0 0 0 0,1 1 0 0 0,0-1 0 0 0,0 1 0 0 0,0-1 0 0 0,0 1 0 0 0,0 0 0 0 0,0 1 0 0 0,0-1 0 0 0,0 1 0 0 0,1-1 0 0 0,-1 1 0 0 0,3 0 0 0 0,5 2 0 0 0,0-1 0 0 0,1 1 0 0 0,4 3 0 0 0,-14-5 0 0 0,17 6 0 0 0,0 0 0 0 0,-1 1 0 0 0,1 2 0 0 0,-1 0 0 0 0,14 11 0 0 0,45 36 0 0 0,13 15 0 0 0,47 36 0 0 0,105 67 0 0 0,-222-161 0 0 0,0 0 0 0 0,14 5 0 0 0,-20-11 0 0 0,1-1 0 0 0,-1-1 0 0 0,1-1 0 0 0,6 1 0 0 0,-16-4 0 0 0,-1-1 0 0 0,1 1 0 0 0,-1-1 0 0 0,1 0 0 0 0,-1 0 0 0 0,1-1 0 0 0,-1 0 0 0 0,1 0 0 0 0,-3 1 0 0 0,0-1 0 0 0,0 0 0 0 0,0 0 0 0 0,0 0 0 0 0,0 0 0 0 0,0 0 0 0 0,0 0 0 0 0,0-1 0 0 0,0 1 0 0 0,-1-1 0 0 0,1 0 0 0 0,-1 1 0 0 0,1-1 0 0 0,-1 0 0 0 0,1 0 0 0 0,-1 0 0 0 0,1-2 0 0 0,0-1 0 0 0,0 1 0 0 0,-1-1 0 0 0,1 0 0 0 0,-1 0 0 0 0,0 0 0 0 0,0 0 0 0 0,0 0 0 0 0,0 0 0 0 0,-1 0 0 0 0,0 0 0 0 0,0-1 0 0 0,0 1 0 0 0,-1-3 0 0 0,-1-11 0 0 0,-1 0 0 0 0,-6-18 0 0 0,8 31 0 0 0,-39-142 0 0 0,23 87 0 0 0,12 44 0 0 0,1 0 0 0 0,0-1 0 0 0,1 1 0 0 0,0-11 0 0 0,3 24 0 0 0,0 1 0 0 0,0 0 0 0 0,0-1 0 0 0,1 1 0 0 0,-1 0 0 0 0,1-1 0 0 0,-1 1 0 0 0,1 0 0 0 0,0 0 0 0 0,1-3 0 0 0,-1 4 0 0 0,-1 1 0 0 0,1 0 0 0 0,0-1 0 0 0,0 1 0 0 0,-1-1 0 0 0,1 1 0 0 0,0 0 0 0 0,0 0 0 0 0,0 0 0 0 0,1-1 0 0 0,-1 1 0 0 0,0 0 0 0 0,0 1 0 0 0,0-1 0 0 0,1 0 0 0 0,-1 0 0 0 0,0 1 0 0 0,1-1 0 0 0,-1 1 0 0 0,0-1 0 0 0,1 1 0 0 0,-1-1 0 0 0,4 1 10 0 0,0 0-1 0 0,-1 0 1 0 0,1 0 0 0 0,-1 1-1 0 0,1 0 1 0 0,-1 0-1 0 0,2 1-9 0 0,0-1-3 0 0,6 3 3 0 0,-2-1 0 0 0,1 2 0 0 0,0 0 0 0 0,-1 0 0 0 0,1 1 0 0 0,-1 1 0 0 0,0 0 0 0 0,17 14 0 0 0,21 23 0 0 0,33 39 0 0 0,-3-5 0 0 0,-63-63 0 0 0,1-1 0 0 0,0-1 0 0 0,1-1 0 0 0,9 5 0 0 0,-25-17 0 0 0,-1 0 0 0 0,1 1 0 0 0,-1-1 0 0 0,0 0 0 0 0,1 0 0 0 0,-1 0 0 0 0,1 1 0 0 0,-1-1 0 0 0,0 0 0 0 0,1 0 0 0 0,-1 0 0 0 0,1 0 0 0 0,-1 0 0 0 0,1 0 0 0 0,-1 0 0 0 0,1 0 0 0 0,-1 0 0 0 0,1 0 0 0 0,-1-1 0 0 0,0 1 0 0 0,1 0 0 0 0,-1-1 0 0 0,0 1 0 0 0,0-1 0 0 0,1 1 0 0 0,-1 0 0 0 0,0-1 0 0 0,0 1 0 0 0,0-1 0 0 0,1 1 0 0 0,-1-1 0 0 0,0 1 0 0 0,0-1 0 0 0,0 1 0 0 0,0-1 0 0 0,0 1 0 0 0,0-1 0 0 0,0 1 0 0 0,0-1 0 0 0,0 1 0 0 0,0-1 0 0 0,0 1 0 0 0,0-3 0 0 0,0 0 0 0 0,-1 1 0 0 0,1-1 0 0 0,-1-1 0 0 0,-4-11 0 0 0,0 1 0 0 0,-1-1 0 0 0,0 1 0 0 0,-2-2 0 0 0,3 6 0 0 0,-31-58 0 0 0,3 6 0 0 0,-31-71 0 0 0,-14-49 0 0 0,66 152 0 0 0,4 12 0 0 0,1-1 0 0 0,-3-12 0 0 0,9 29 2 0 0,1 0-1 0 0,0-1 0 0 0,-1 1 1 0 0,1 0-1 0 0,0 0 0 0 0,0 0 1 0 0,0 0-1 0 0,0-2-1 0 0,0 4 1 0 0,0 0 0 0 0,0 0 0 0 0,0 0 0 0 0,0 0 0 0 0,0 0-1 0 0,0 0 1 0 0,0 0 0 0 0,0 0 0 0 0,0 0 0 0 0,0 0 0 0 0,0-1 0 0 0,0 1 0 0 0,0 0 0 0 0,0 0 0 0 0,0 0 0 0 0,0 0 0 0 0,0 0 0 0 0,0 0 0 0 0,0 0-1 0 0,0 0 1 0 0,0 0 0 0 0,0 0 0 0 0,0 0 0 0 0,1 0 0 0 0,-1 0 0 0 0,0 0 0 0 0,0 0 0 0 0,0 0 0 0 0,0 0 0 0 0,0 0 0 0 0,0 0 0 0 0,0 0 0 0 0,0 0-1 0 0,0 0 1 0 0,0-1 0 0 0,0 1 0 0 0,0 0 0 0 0,0 0 0 0 0,0 0 0 0 0,0 0 0 0 0,0 0 0 0 0,0 0 0 0 0,0 0 0 0 0,1 0 0 0 0,-1 1 0 0 0,0-1-1 0 0,1-1 19 0 0,1 1 0 0 0,0 1 1 0 0,0-1-1 0 0,-1 0 1 0 0,1 0-1 0 0,0 1 1 0 0,-1-1-1 0 0,1 1 1 0 0,0 0-1 0 0,-1-1 1 0 0,1 1-1 0 0,0 0 1 0 0,0 1-20 0 0,4 2 353 0 0,1 1 0 0 0,2 4-353 0 0,-7-7 53 0 0,26 26 216 0 0,-2 0 1 0 0,7 12-270 0 0,5 7-630 0 0,68 68 64 0 0,-13-15 653 0 0,28 32-23 0 0,-107-118-53 0 0,-13-14-6 0 0,0 1-1 0 0,0 0 1 0 0,0 0 0 0 0,0-1 0 0 0,0 1-1 0 0,0 0 1 0 0,0-1 0 0 0,0 1 0 0 0,1 0-5 0 0,-2-2 0 0 0,0 1 1 0 0,0 0 0 0 0,0 0 0 0 0,1 0-1 0 0,-1 0 1 0 0,0 0 0 0 0,0 0 0 0 0,0 0-1 0 0,1 0 1 0 0,-1 0 0 0 0,0 0 0 0 0,0-1-1 0 0,0 1 1 0 0,1 0 0 0 0,-1 0 0 0 0,0 0-1 0 0,0 0 1 0 0,0-1 0 0 0,0 1 0 0 0,0 0-1 0 0,1 0 1 0 0,-1-1 0 0 0,0 1 0 0 0,0 0-1 0 0,0 0 1 0 0,0 0 0 0 0,0-1 0 0 0,0 1-1 0 0,0 0 1 0 0,0-1 0 0 0,0 1 0 0 0,0 0-1 0 0,0 0 1 0 0,0-1 0 0 0,0 1 0 0 0,0 0-1 0 0,0 0 1 0 0,0-1-1 0 0,-1-11 36 0 0,-2-1-16 0 0,-1 0 1 0 0,0 0 0 0 0,0 0-1 0 0,-7-11-20 0 0,7 15 3 0 0,-35-75 51 0 0,16 36-55 0 0,-65-122 68 0 0,47 92-70 0 0,3 8 3 0 0,-13-26 0 0 0,44 83 0 0 0,1-1 0 0 0,1 0 0 0 0,0 0 0 0 0,0-1 0 0 0,1 0 0 0 0,-1-12 0 0 0,4 25 0 0 0,1 0 0 0 0,0 0 0 0 0,0 0 0 0 0,0 0 0 0 0,0 0 0 0 0,0-1 0 0 0,0 1 0 0 0,0 0-1 0 0,1 0 1 0 0,-1 0 0 0 0,1 0 0 0 0,-1 1 1 0 0,1-1 0 0 0,-1 1-1 0 0,1 0 1 0 0,-1 0-1 0 0,1 0 1 0 0,-1 0 0 0 0,1 0-1 0 0,0 0 1 0 0,0 0-1 0 0,-1 1 1 0 0,1-1 0 0 0,0 0-1 0 0,0 0 1 0 0,0 1-1 0 0,0-1 1 0 0,0 0 0 0 0,0 1-1 0 0,0-1 1 0 0,0 1-1 0 0,1-1 3 0 0,-1 1 0 0 0,1-1 0 0 0,0 1 0 0 0,0-1 0 0 0,0 1 0 0 0,-1 0 0 0 0,1 0 0 0 0,0 0 0 0 0,0 0 0 0 0,0 1-3 0 0,5 0 11 0 0,-1 0 0 0 0,3 2-11 0 0,-3 0 1 0 0,18 5 12 0 0,0 1 0 0 0,-1 1 0 0 0,0 2-1 0 0,0 1 1 0 0,5 5-13 0 0,101 78 11 0 0,-54-38 48 0 0,1-3-1 0 0,3-5-58 0 0,-72-46 0 0 0,34 19 0 0 0,-35-20 0 0 0,0 0 0 0 0,1-1 0 0 0,-1 0 0 0 0,0 0 0 0 0,5-1 0 0 0,-9 0 0 0 0,0-1 0 0 0,0 0 0 0 0,0 0 0 0 0,0 0 0 0 0,0-1 0 0 0,0 1 0 0 0,0 0 0 0 0,0-1 0 0 0,0 0 0 0 0,0 1 0 0 0,0-1 0 0 0,1-1 0 0 0,-2 1 0 0 0,1 0 0 0 0,-1 0 0 0 0,0 0 0 0 0,0 0 0 0 0,1-1 0 0 0,-1 1 0 0 0,0-1 0 0 0,0 1 0 0 0,0-1 0 0 0,0 1 0 0 0,0-1 0 0 0,-1 0 0 0 0,1 1 0 0 0,0-1 0 0 0,0-1 0 0 0,0-2 1 0 0,0 0-1 0 0,0-1 0 0 0,0 0 0 0 0,0 1 1 0 0,-1-1-1 0 0,1 1 0 0 0,-2-7 0 0 0,0-5 52 0 0,-3-17-52 0 0,-4-13 10 0 0,-6-18-10 0 0,3 16 0 0 0,-61-237 0 0 0,70 278 0 0 0,-24-88 0 0 0,17 61 0 0 0,-2-27 0 0 0,10 51 6 0 0,0 0 0 0 0,0 0-1 0 0,1 0 1 0 0,0 0 0 0 0,1 0-1 0 0,0-2-5 0 0,0 8 2 0 0,-1 0 1 0 0,1 0-1 0 0,1 0 0 0 0,-1-1 1 0 0,1 1-1 0 0,-1 1 0 0 0,1-1 1 0 0,0 0-1 0 0,1 0 0 0 0,-1 1 1 0 0,1 0-1 0 0,0-1 0 0 0,2-1-2 0 0,-2 2 6 0 0,1 0 0 0 0,-1 1 0 0 0,1-1-1 0 0,0 1 1 0 0,0 0 0 0 0,1 1 0 0 0,-1-1 0 0 0,0 1-1 0 0,1 0 1 0 0,2-1-6 0 0,-1 1 2 0 0,1 1 0 0 0,-1-1 0 0 0,1 1 0 0 0,0 1 0 0 0,-1 0 0 0 0,1 0 0 0 0,1 0-2 0 0,6 2 3 0 0,0 1 0 0 0,0 1 0 0 0,0 0 1 0 0,-1 1-1 0 0,1 0 0 0 0,10 7-3 0 0,67 39 219 0 0,66 32 34 0 0,-136-74-170 0 0,7 1-83 0 0,-20-7 16 0 0,0-1 0 0 0,0 0 0 0 0,0-1 0 0 0,0 0 0 0 0,1-1-16 0 0,-6 0 7 0 0,-1 0 1 0 0,0 0 0 0 0,1 0 0 0 0,-1-1-1 0 0,0 1 1 0 0,0-1 0 0 0,1 0 0 0 0,0 0-8 0 0,-2 0 3 0 0,0 1 0 0 0,0-1 1 0 0,0 0-1 0 0,0 1 1 0 0,-1-1-1 0 0,1 0 0 0 0,0 0 1 0 0,0 0-1 0 0,0 0 1 0 0,0 0-1 0 0,-1 0 0 0 0,1 0 1 0 0,0 0-1 0 0,-1 0 1 0 0,1 0-1 0 0,-1-1 1 0 0,1 1-4 0 0,0-3 6 0 0,0 1 0 0 0,-1 0 0 0 0,1-1 0 0 0,-1 1 1 0 0,1 0-1 0 0,-1-1 0 0 0,0 1 0 0 0,0-1 1 0 0,0 0-7 0 0,-1-6 49 0 0,-1-1 0 0 0,0-4-49 0 0,-6-20 107 0 0,-1 1 1 0 0,-8-17-108 0 0,14 40 12 0 0,-22-60 46 0 0,-21-39-58 0 0,-36-64 36 0 0,24 50 9 0 0,38 83-38 0 0,-76-175-4 0 0,-12-25-3 0 0,106 237 0 0 0,-2-3 0 0 0,1 0 0 0 0,0 0 0 0 0,0-3 0 0 0,2 4 0 0 0,1 6 0 0 0,-1 0 0 0 0,1 0 0 0 0,0 0 0 0 0,0 0 0 0 0,0 0 0 0 0,0-1 0 0 0,0 1 0 0 0,0 0 0 0 0,0 0 0 0 0,0 0 0 0 0,0 0 0 0 0,0 0 0 0 0,0 0 0 0 0,0 0 0 0 0,1 0 0 0 0,-1-1 0 0 0,0 1 0 0 0,0 0 0 0 0,0 0 0 0 0,0 0 0 0 0,0 0 0 0 0,0 0 0 0 0,0 0 0 0 0,0 0 0 0 0,0 0 0 0 0,0 0 0 0 0,0 0 0 0 0,0 0 0 0 0,0-1 0 0 0,0 1 0 0 0,0 0 0 0 0,0 0 0 0 0,0 0 0 0 0,1 1 0 0 0,0-1 0 0 0,0 0 0 0 0,0 1 0 0 0,0-1 0 0 0,0 1 0 0 0,0-1 0 0 0,-1 1 0 0 0,1 0 0 0 0,0-1 0 0 0,0 1 0 0 0,0 0 0 0 0,10 10 0 0 0,-1 0 0 0 0,8 10 0 0 0,18 28 0 0 0,-29-40 0 0 0,153 202 0 0 0,67 72 0 0 0,-226-282 0 0 0,0 0 0 0 0,0 0 0 0 0,0 0 0 0 0,0 1 0 0 0,-1-1 0 0 0,1 0 0 0 0,0 1 0 0 0,-2-2 0 0 0,0-1 0 0 0,1 1 0 0 0,-1 0 0 0 0,0-1 0 0 0,0 1 0 0 0,1-1 0 0 0,-1 1 0 0 0,0-1 0 0 0,0 1 0 0 0,1-1 0 0 0,-1 0 0 0 0,-14-12 0 0 0,1-1 0 0 0,-10-14 0 0 0,3 3 0 0 0,-50-53 0 0 0,-128-150 0 0 0,112 115 0 0 0,-32-39 0 0 0,97 125 0 0 0,-61-78 0 0 0,-31-72 0 0 0,74 105 0 0 0,32 55 0 0 0,0 0 0 0 0,1-1 0 0 0,-1-5 0 0 0,7 19 0 0 0,0 0 0 0 0,0 0 0 0 0,0 0 0 0 0,0 1 0 0 0,1-2 0 0 0,0 1 0 0 0,-1-2 0 0 0,1 5 0 0 0,0 0 0 0 0,0 0 0 0 0,1 0 0 0 0,-1 0 0 0 0,0 0 0 0 0,0 0 0 0 0,0 0 0 0 0,1 0 0 0 0,-1 0 0 0 0,1 0 0 0 0,-1 0 0 0 0,0 0 0 0 0,1 0 0 0 0,-1 0 0 0 0,1 1 0 0 0,0-1 0 0 0,-1 0 0 0 0,1 0 0 0 0,0 1 0 0 0,-1-1 0 0 0,1 0 0 0 0,0 1 0 0 0,-1-1 0 0 0,1 1 0 0 0,0-1 0 0 0,0 1 0 0 0,0-1 0 0 0,0 1 0 0 0,0-1 0 0 0,2 1 0 0 0,0-1 0 0 0,-1 1 0 0 0,1-1 0 0 0,0 1 0 0 0,0 0 0 0 0,-1 0 0 0 0,1 0 0 0 0,0 1 0 0 0,0-1 0 0 0,1 1 0 0 0,6 3 0 0 0,1-1 0 0 0,0 2 0 0 0,-11-4 0 0 0,73 33 0 0 0,63 43 0 0 0,15 30 0 0 0,-38-26 0 0 0,-21-19 0 0 0,158 110 0 0 0,-213-145 1 0 0,2-2-1 0 0,5 1 0 0 0,-26-17-2 0 0,0-1-1 0 0,0 0 0 0 0,1-2 1 0 0,0-1-1 0 0,19 3 3 0 0,-30-7-13 0 0,-1 0 0 0 0,0 0 0 0 0,0-2 0 0 0,0 1-1 0 0,0-1 1 0 0,6-1 13 0 0,-10 1-6 0 0,-1 1 0 0 0,1-1 0 0 0,-1 0-1 0 0,1-1 1 0 0,-1 1 0 0 0,1 0 0 0 0,-1-1 0 0 0,1 0-1 0 0,-1 0 1 0 0,0 1 0 0 0,0-2 0 0 0,0 1 0 0 0,0 0-1 0 0,0 0 1 0 0,0-1 0 0 0,0 1 0 0 0,-1-1 0 0 0,2-2 6 0 0,-1 0-13 0 0,-1 1 1 0 0,1-1-1 0 0,-1 1 1 0 0,0-1 0 0 0,0 0-1 0 0,0 0 1 0 0,-1 0-1 0 0,1 1 1 0 0,-1-1 0 0 0,0-4 12 0 0,-1-5-41 0 0,0 0 1 0 0,-1 1-1 0 0,-1-3 41 0 0,-1-5-46 0 0,-1 1 0 0 0,0 0 0 0 0,-3-4 46 0 0,-24-57-118 0 0,-32-59 27 0 0,-7-18 46 0 0,48 101 45 0 0,3-1 0 0 0,13 34 0 0 0,0 0 0 0 0,2-1 0 0 0,-3-22 0 0 0,7 42 0 0 0,1 0 0 0 0,-1 0 0 0 0,1-1 0 0 0,1 1 0 0 0,-1 0 0 0 0,0 0 0 0 0,2-5 0 0 0,-2 8 0 0 0,1 1 0 0 0,-1-1 0 0 0,0 0 0 0 0,1 1 0 0 0,0-1 0 0 0,-1 1 0 0 0,1 0 0 0 0,-1-1 0 0 0,1 1 0 0 0,0 0 0 0 0,0-1 0 0 0,0 1 0 0 0,0 0 0 0 0,0 0 0 0 0,0 0 0 0 0,0 0 0 0 0,0 0 0 0 0,0 0 0 0 0,0 0 0 0 0,0 0 0 0 0,1 1 0 0 0,-1-1 0 0 0,0 0 0 0 0,0 1 0 0 0,1 0 0 0 0,-1-1 0 0 0,1 1 0 0 0,4-1 0 0 0,-1 1 0 0 0,0 1 0 0 0,1-1 0 0 0,-1 1 0 0 0,1 0 0 0 0,3 2 0 0 0,-8-3 0 0 0,31 9 0 0 0,-1 2 0 0 0,1 1 0 0 0,-1 1 0 0 0,21 15 0 0 0,18 16 0 0 0,19 20 0 0 0,75 50-1 0 0,-24-19-70 0 0,-104-67 71 0 0,11 14 0 0 0,25 20 0 0 0,-72-62 0 0 0,1 1 0 0 0,0-1 0 0 0,0 1 0 0 0,-1 0 0 0 0,1-1 0 0 0,0 0 0 0 0,0 1 0 0 0,0-1 0 0 0,0 0 0 0 0,0 1 0 0 0,-1-1 0 0 0,2 0 0 0 0,-2 0 0 0 0,0 0 0 0 0,0 0 0 0 0,1 0 0 0 0,-1 0 0 0 0,0 0-1 0 0,0 0 1 0 0,0 0 0 0 0,1 0 0 0 0,-1-1 0 0 0,0 1 0 0 0,0 0 0 0 0,0 0-1 0 0,0 0 1 0 0,1 0 0 0 0,-1 0 0 0 0,0-1 0 0 0,0 1 0 0 0,0 0 0 0 0,0 0-1 0 0,0 0 1 0 0,0-1 0 0 0,0 1 0 0 0,1 0 0 0 0,-1 0 0 0 0,0 0 0 0 0,0-8-15 0 0,0 5 6 0 0,-1 0 0 0 0,1 0 1 0 0,-1 0-1 0 0,0-1 9 0 0,-2-6-4 0 0,-1 1 0 0 0,0 0 1 0 0,-3-5 3 0 0,-16-27-4 0 0,15 28-5 0 0,-68-112-66 0 0,42 75 19 0 0,-18-19 56 0 0,19 29-3 0 0,-117-153-47 0 0,125 156 41 0 0,-90-124 7 0 0,15 35 2 0 0,-20-26 0 0 0,110 139 0 0 0,-7-15 0 0 0,17 28 0 0 0,-1 0 0 0 0,1-1 0 0 0,0 1 0 0 0,-1-1 0 0 0,1 1 0 0 0,0-1 0 0 0,-1 1 0 0 0,1-1 0 0 0,0 1 0 0 0,0-1 0 0 0,-1 0 0 0 0,1 1 0 0 0,0-1 0 0 0,0 1 0 0 0,0-1 0 0 0,0 0 0 0 0,0 1 0 0 0,0-1 0 0 0,0 0 0 0 0,0 1 0 0 0,1 0 0 0 0,-1-1 0 0 0,1 1 0 0 0,-1 0 0 0 0,1 0 0 0 0,-1-1 0 0 0,1 1 0 0 0,0 0 0 0 0,-1 0 0 0 0,1 0 0 0 0,-1 0 0 0 0,1 0 0 0 0,-1 0 0 0 0,1 0 0 0 0,0 0 0 0 0,-1 0 0 0 0,1 0 0 0 0,0 0 0 0 0,6 2 0 0 0,0-1 0 0 0,0 1 0 0 0,-1 1 0 0 0,1-1 0 0 0,0 1 0 0 0,-1 1 0 0 0,6 3 0 0 0,8 7 0 0 0,15 13 0 0 0,12 13 0 0 0,3 8 0 0 0,43 48 0 0 0,-12-11 0 0 0,-26-31 0 0 0,95 103 0 0 0,-36-15 0 0 0,-7 5 0 0 0,-99-135 0 0 0,4 4 0 0 0,-1 2 0 0 0,5 8 0 0 0,-13-20 0 0 0,-3-6 0 0 0,0 0 0 0 0,0 0 0 0 0,0 0 0 0 0,0 0 0 0 0,0 0 0 0 0,0 0 0 0 0,0 0 0 0 0,0 1 0 0 0,0-1 0 0 0,0 0 0 0 0,0 0 0 0 0,0 0 0 0 0,0 0 0 0 0,0 0 0 0 0,0 0 0 0 0,0 1 0 0 0,0-1 0 0 0,0 0 0 0 0,0 0 0 0 0,0 0 0 0 0,0 0 0 0 0,0 0 0 0 0,0 0 0 0 0,0 1 0 0 0,0-1 0 0 0,0 0 0 0 0,-1 0 0 0 0,0 0-1 0 0,1 0 0 0 0,-1 0 1 0 0,1 0-1 0 0,-1 0 0 0 0,0 0 1 0 0,1 0-1 0 0,-1 0 0 0 0,1 0 1 0 0,-1 0-1 0 0,0 0 0 0 0,1-1 1 0 0,-1 1-1 0 0,1 0 0 0 0,-1-1 1 0 0,0 1 0 0 0,-5-4-11 0 0,0 0 0 0 0,0 0 1 0 0,0 0-1 0 0,0-1 1 0 0,-3-5 10 0 0,5 7-1 0 0,-43-41-10 0 0,-31-30-31 0 0,-62-45 29 0 0,-3-4 15 0 0,-99-84-12 0 0,116 103-39 0 0,-67-54 43 0 0,-3 10 7 0 0,-36-4-1 0 0,183 124 0 0 0,-2 3 0 0 0,-2 1 0 0 0,11 8 0 0 0,-1 1 0 0 0,-30-4 0 0 0,69 18 0 0 0,-14-3 0 0 0,1 2 0 0 0,-13-1 0 0 0,25 3 0 0 0,0 0 0 0 0,1 0 0 0 0,-1 0 0 0 0,0 1 0 0 0,1 0 0 0 0,-1 0 0 0 0,1 1 0 0 0,-1-1 0 0 0,1 1 0 0 0,0 0 0 0 0,-1 1 0 0 0,-1 1 0 0 0,4-3 0 0 0,0 1 0 0 0,0 0 0 0 0,0 0 0 0 0,0 1 0 0 0,0-1 0 0 0,0 0 0 0 0,0 1 0 0 0,1-1 0 0 0,-1 1 0 0 0,1 0 0 0 0,-1 0 0 0 0,1 1 0 0 0,-1 0 0 0 0,1 1 0 0 0,0-1 0 0 0,-1 1 0 0 0,2-1 0 0 0,-1 1 0 0 0,0 1 0 0 0,1 6 0 0 0,0 1 0 0 0,0 0 0 0 0,1-1 0 0 0,0 1 0 0 0,1 2 0 0 0,6 34 0 0 0,2 0 0 0 0,2-1 0 0 0,4 8 0 0 0,51 140 0 0 0,-53-159 0 0 0,-2-3 0 0 0,-1 2 0 0 0,1 6 0 0 0,-10-31 0 0 0,1 1 0 0 0,-2-1 0 0 0,1 1 0 0 0,-1 0 0 0 0,-1 0 0 0 0,0 0 0 0 0,0 0 0 0 0,-2 11 0 0 0,1-19 0 0 0,1 0 0 0 0,-1 0 0 0 0,0 0 0 0 0,0 0 0 0 0,-1 0 0 0 0,1-1 0 0 0,0 1 0 0 0,-1 0 0 0 0,0-1 0 0 0,0 1 0 0 0,0-1 0 0 0,0 0 0 0 0,-1 0 0 0 0,1 0 0 0 0,-1 0 0 0 0,1-1 0 0 0,-1 1 0 0 0,0-1 0 0 0,0 1 0 0 0,0-1 0 0 0,0 0 0 0 0,-1 0 0 0 0,-2 1 0 0 0,-1 0 0 0 0,0-1 0 0 0,1 0 0 0 0,-1 0 0 0 0,0-1 0 0 0,0 0 0 0 0,0-1 0 0 0,0 1 0 0 0,-3-2 0 0 0,-15-1 0 0 0,1-1 0 0 0,-2-2 0 0 0,19 4 0 0 0,-77-17 0 0 0,1-4 0 0 0,1-4 0 0 0,-8-7 0 0 0,-221-99 0 0 0,208 84 0 0 0,-90-37-10 0 0,177 79-4 0 0,-93-33-26 0 0,-1 7 40 0 0,92 28 0 0 0,-16-2 0 0 0,28 5 0 0 0,0 1 0 0 0,0 0 0 0 0,0 1 0 0 0,0-1 0 0 0,1 1 0 0 0,-1 0 0 0 0,-4 2 0 0 0,8-2 0 0 0,0 0 0 0 0,0 0 0 0 0,0 0 0 0 0,0 0 0 0 0,0 0 0 0 0,0 0 0 0 0,0 1 0 0 0,0 0 0 0 0,0-1 0 0 0,1 1 0 0 0,-1 0 0 0 0,1 0 0 0 0,-1 0 0 0 0,1 0 0 0 0,-1 0 0 0 0,0 2 0 0 0,1-1 0 0 0,-1 1 0 0 0,1-1 0 0 0,0 0 0 0 0,0 1 0 0 0,1-1 0 0 0,-1 1 0 0 0,1 0 0 0 0,-1-1 0 0 0,1 1 0 0 0,0-1 0 0 0,0 1 0 0 0,0 1 0 0 0,1 7 0 0 0,1 0 0 0 0,0 0 0 0 0,0-1 0 0 0,1 1 0 0 0,3 8 0 0 0,7 17 0 0 0,2 2 0 0 0,-10-28 0 0 0,13 31 0 0 0,1-1 0 0 0,2-1 0 0 0,1 0 0 0 0,8 7 0 0 0,-4-8 14 0 0,105 164 36 0 0,-119-182-50 0 0,8 21 0 0 0,-15-31 0 0 0,-1 0 0 0 0,0 1 0 0 0,-1 0 0 0 0,2 8 0 0 0,-5-16 0 0 0,1-1 0 0 0,-1 0 0 0 0,1 0 0 0 0,-1 0 0 0 0,0 0 0 0 0,0 0 0 0 0,-1 1 0 0 0,1-3 0 0 0,0 0 0 0 0,0 0 0 0 0,0 1 0 0 0,-1-1 0 0 0,1 0 0 0 0,0 0 0 0 0,-1 0 0 0 0,1 0 0 0 0,-1 0 0 0 0,1 0 0 0 0,-1-1 0 0 0,1 1 0 0 0,-1 0 0 0 0,0 0 0 0 0,1 0 0 0 0,-1 0 0 0 0,0-1 0 0 0,1 1 0 0 0,-1 0 0 0 0,-1 0 0 0 0,0 0 0 0 0,-1 0 0 0 0,0 0 0 0 0,0 0 0 0 0,1-1 0 0 0,-1 1 0 0 0,0-1 0 0 0,0 1 0 0 0,0-1 0 0 0,0 0 0 0 0,-2-1 0 0 0,-5 0 0 0 0,-1 0 0 0 0,0-1 0 0 0,0 0 0 0 0,0-2 0 0 0,-4-1 0 0 0,-18-9 0 0 0,-1-2 0 0 0,-15-10 0 0 0,-19-15 0 0 0,-45-36 0 0 0,34 23 0 0 0,-112-82 0 0 0,161 113 0 0 0,-46-36 0 0 0,-3 4 0 0 0,-84-44 0 0 0,140 86 0 0 0,0 2 0 0 0,-10-3 0 0 0,22 10 0 0 0,0 1 0 0 0,0 0 0 0 0,0 1 0 0 0,0 0 0 0 0,0 1 0 0 0,-6 0 0 0 0,14 2 0 0 0,1-1 0 0 0,0 0 0 0 0,-1 0 0 0 0,1 1 0 0 0,0-1 0 0 0,0 1 0 0 0,0 0 0 0 0,-1 0 0 0 0,1 0 0 0 0,0 0 1 0 0,0 0-1 0 0,-1 1 0 0 0,2 0-4 0 0,0-1 1 0 0,0 0 0 0 0,-1 0 0 0 0,1 1 0 0 0,0-1 0 0 0,0 1-1 0 0,0-1 1 0 0,0 1 0 0 0,1 0 0 0 0,-1-1 0 0 0,0 1 0 0 0,0 0 0 0 0,1 0-1 0 0,-1 0 1 0 0,1 0 0 0 0,0-1 0 0 0,-1 1 3 0 0,1 4 2 0 0,-1 0-1 0 0,1 0 1 0 0,0 0 0 0 0,0-1 0 0 0,1 1 0 0 0,-1 0-1 0 0,1 0 1 0 0,1 4-2 0 0,3 8 20 0 0,0-1-1 0 0,1 3-19 0 0,11 24 0 0 0,1-2 0 0 0,17 31 0 0 0,50 75 0 0 0,-33-61 0 0 0,-40-63 0 0 0,0 0 0 0 0,6 21 0 0 0,-14-33 0 0 0,0 1 0 0 0,1 7 0 0 0,-4-13 0 0 0,1-1 0 0 0,-2 1 0 0 0,1 0 0 0 0,-1 0 0 0 0,0 6 0 0 0,0-11 0 0 0,0 0 0 0 0,0 0 0 0 0,-1 1 0 0 0,1-1 0 0 0,0 0 0 0 0,-1 0 0 0 0,0 0 0 0 0,0 1 0 0 0,1-1 0 0 0,-1 0 0 0 0,0 0 0 0 0,0 0 0 0 0,-1 1 0 0 0,0-1 0 0 0,0 0 0 0 0,1 0 0 0 0,-1-1 0 0 0,0 1 0 0 0,0 0 0 0 0,0-1 0 0 0,0 0 0 0 0,0 1 0 0 0,0-1 0 0 0,0 0 0 0 0,-1 0 0 0 0,-2 1 0 0 0,0 0 0 0 0,0-1 0 0 0,0 0 0 0 0,0 0 0 0 0,0-1 0 0 0,0 0 0 0 0,0 0 0 0 0,-1 0 0 0 0,-6-1 0 0 0,0-1 0 0 0,1-1 0 0 0,-1 0 0 0 0,-10-4 0 0 0,0-2 0 0 0,0 0 0 0 0,-1-3 0 0 0,-63-37 0 0 0,74 42 0 0 0,-376-228 0 0 0,325 197-53 0 0,-3 2 53 0 0,-107-46-11 0 0,145 69 11 0 0,1 2 0 0 0,-1 2 0 0 0,-1 1 0 0 0,-11-1 0 0 0,33 8 0 0 0,1 0 0 0 0,-1 1 0 0 0,0-1 0 0 0,0 2 0 0 0,-6 0 0 0 0,11 0 0 0 0,-1-1 0 0 0,1 1 0 0 0,0 0 0 0 0,0 0 0 0 0,0 0 0 0 0,0 0 0 0 0,0 0 0 0 0,0 0 0 0 0,0 1 0 0 0,0-1 0 0 0,1 0 0 0 0,0 1 0 0 0,0-1 0 0 0,0 0 0 0 0,0 1 0 0 0,0-1 0 0 0,0 1 0 0 0,0-1 0 0 0,0 1 0 0 0,1-1 0 0 0,-1 1 0 0 0,1 0 0 0 0,-1 0 0 0 0,1-1 0 0 0,-1 2 0 0 0,0 0 0 0 0,1 0 0 0 0,0 0 0 0 0,-1 0 0 0 0,1 1 0 0 0,0-1 0 0 0,0 0 0 0 0,1 0 0 0 0,-1 0 0 0 0,1 1 0 0 0,1 6 0 0 0,0 0 0 0 0,3 4 0 0 0,-5-12 0 0 0,9 23 12 0 0,0 0 0 0 0,2-1 0 0 0,1 3-12 0 0,40 68 33 0 0,-47-85-38 0 0,69 114 81 0 0,8 2-76 0 0,-31-46 56 0 0,-35-53 2 0 0,12 30-58 0 0,-23-47 4 0 0,-1 1 0 0 0,0 0 1 0 0,1 5-5 0 0,-4-12 0 0 0,0 0-1 0 0,-1 0 1 0 0,1 0 0 0 0,-1 0 0 0 0,0 2 0 0 0,0-4-1 0 0,0 0 1 0 0,0 0 0 0 0,0 0 0 0 0,0 0 0 0 0,-1 0 0 0 0,1 0 0 0 0,-1 0-1 0 0,0 0 1 0 0,1 0 0 0 0,-2 1 0 0 0,2-1 0 0 0,-1-1 0 0 0,0 0 0 0 0,1 0 0 0 0,-1 0 0 0 0,0 0 0 0 0,0 1 0 0 0,0-1 0 0 0,0-1 0 0 0,0 1 0 0 0,0 0 0 0 0,0 0 0 0 0,-1 0 0 0 0,0 0 0 0 0,0 0 0 0 0,0 0 0 0 0,-1 0 0 0 0,1-1 0 0 0,0 1 0 0 0,-1-1 0 0 0,1 1 0 0 0,-2-1 0 0 0,-3 0 0 0 0,1-1 0 0 0,-1 0 0 0 0,0 0 0 0 0,-6-2 0 0 0,-1-1 0 0 0,1-2 0 0 0,-13-5 0 0 0,-24-17 0 0 0,42 24 0 0 0,-147-95 0 0 0,51 32 0 0 0,-126-82-72 0 0,212 137 72 0 0,-56-38 0 0 0,56 39 0 0 0,-1 1 0 0 0,0 1 0 0 0,-2 0 0 0 0,12 6 0 0 0,-1 0 0 0 0,1 0 0 0 0,0 1 0 0 0,-1 1 0 0 0,1 0 0 0 0,-1 0 0 0 0,-7 2 0 0 0,15-1 0 0 0,-1 0 0 0 0,1 1 0 0 0,-1-1 0 0 0,1 1 0 0 0,0 0 0 0 0,0 0 0 0 0,-1 0 0 0 0,-1 1 0 0 0,3-1 0 0 0,0-1 0 0 0,0 1 0 0 0,0 0 0 0 0,1 0 0 0 0,-1 0 0 0 0,0-1 0 0 0,0 1 0 0 0,1 0 0 0 0,-1 0 0 0 0,0 0 0 0 0,1 0 0 0 0,-1 1 0 0 0,1-1 0 0 0,-1 0 0 0 0,1 0 0 0 0,-1 0 0 0 0,1 0 0 0 0,0 1 0 0 0,-1-1 0 0 0,1 1 0 0 0,0 1 0 0 0,0-1 0 0 0,0 0 0 0 0,0 1 0 0 0,0-1 0 0 0,1 1 0 0 0,-1-1 0 0 0,0 0 0 0 0,1 1 0 0 0,0 0 0 0 0,1 5 0 0 0,1-1 0 0 0,0 2 0 0 0,7 12 0 0 0,0 0 0 0 0,7 9 0 0 0,27 40 0 0 0,-30-48 0 0 0,8 13 1 0 0,98 148 32 0 0,7-7 8 0 0,-69-103-17 0 0,50 67 5 0 0,-50-53 3 0 0,-2 3 0 0 0,12 35-32 0 0,-55-100 0 0 0,-1 2 0 0 0,-7-15 0 0 0,-1 0 0 0 0,0 1 0 0 0,1 4 0 0 0,-4-13 0 0 0,0 0 0 0 0,-1-1 0 0 0,1 1 0 0 0,-1 0 0 0 0,0 0 0 0 0,0 0 0 0 0,0-3 0 0 0,0 0 0 0 0,0 0 0 0 0,0 0 0 0 0,0 0 0 0 0,0 0 0 0 0,0 0 0 0 0,-1 0 0 0 0,1 0 0 0 0,0 0 0 0 0,-1 0 0 0 0,1 0 0 0 0,-1 0 0 0 0,1 0 0 0 0,0-1 0 0 0,-1 1 0 0 0,0 0 0 0 0,1 0 0 0 0,-1 0 0 0 0,1-1 0 0 0,-1 1 0 0 0,0 0 0 0 0,0-1 0 0 0,0 1 0 0 0,0 0 0 0 0,0-1 0 0 0,0 1 0 0 0,0-1 0 0 0,0 0 0 0 0,0 1 0 0 0,0-1 0 0 0,-1 0 0 0 0,1 0 0 0 0,0 0 0 0 0,0 0 0 0 0,0 0 0 0 0,-1 0 0 0 0,1 0 0 0 0,-3-1 0 0 0,0 0 0 0 0,1 0 0 0 0,-3-1 0 0 0,-8-5 0 0 0,1 0 0 0 0,-1 0 0 0 0,2-2 0 0 0,-4-2 0 0 0,-7-5 0 0 0,-102-71 0 0 0,2-7 0 0 0,53 35 0 0 0,-40-34 0 0 0,65 58 0 0 0,-24-12 0 0 0,46 34 0 0 0,0 1 0 0 0,-1 1 0 0 0,0 1 0 0 0,-16-3 0 0 0,36 12 0 0 0,0 0 0 0 0,0 0 0 0 0,0 0 0 0 0,-3 1 0 0 0,6 0 0 0 0,0 0 0 0 0,0 0 0 0 0,0 0 0 0 0,0 0 0 0 0,0 0 0 0 0,0 1 0 0 0,0-1 0 0 0,-1 0 0 0 0,1 1 0 0 0,0-1 0 0 0,0 1 0 0 0,0 0 0 0 0,0-1 0 0 0,0 1 0 0 0,1 0 0 0 0,-1 0 0 0 0,0-1 0 0 0,0 2 0 0 0,0-2 0 0 0,1 1 0 0 0,0-1 0 0 0,-1 1 0 0 0,1-1 0 0 0,0 1 0 0 0,-1 0 0 0 0,1-1 0 0 0,0 1 0 0 0,0 0 0 0 0,-1-1 0 0 0,1 1 0 0 0,0 0 0 0 0,0 0 0 0 0,0-1 0 0 0,0 1 0 0 0,0 0 0 0 0,0 0 0 0 0,0 1 0 0 0,0 0 0 0 0,1 0 0 0 0,-1 0 0 0 0,1 0 0 0 0,-1 0 0 0 0,1 0 0 0 0,2 5 0 0 0,-1 0 0 0 0,1 0 0 0 0,0-1 0 0 0,4 5 0 0 0,16 23 0 0 0,-14-21 0 0 0,174 240 75 0 0,-86-121-22 0 0,9-1-53 0 0,50 61 51 0 0,-11 13 16 0 0,-88-111-56 0 0,-40-61-12 0 0,13 33 1 0 0,-29-64 0 0 0,4 9 0 0 0,-1 1 0 0 0,1 3 0 0 0,-4-12 0 0 0,-1 0 0 0 0,1 1 0 0 0,0-1 0 0 0,-1 0 0 0 0,0 1 0 0 0,0-1 0 0 0,0 1 0 0 0,0-1 0 0 0,0 1 0 0 0,0 0 0 0 0,0-3 0 0 0,-1-1 0 0 0,1 1 0 0 0,0 0 0 0 0,0 0 0 0 0,0 0 0 0 0,-1-1 0 0 0,1 1 0 0 0,0 0 0 0 0,-1 0 0 0 0,1-1 0 0 0,0 1 0 0 0,-1 0 0 0 0,1-1 0 0 0,-1 1 0 0 0,1-1 0 0 0,-1 1 0 0 0,1-1 0 0 0,-1 1 0 0 0,1-1 0 0 0,-1 1 0 0 0,0-1 0 0 0,0 1 0 0 0,0-1 0 0 0,0 0 0 0 0,0 1 0 0 0,0-1 0 0 0,0 0 0 0 0,0 0 0 0 0,0 0 1 0 0,0 0-1 0 0,0 0 0 0 0,0 0 0 0 0,0 0 0 0 0,0 0 0 0 0,0 0 0 0 0,-4-2-2 0 0,0 1-1 0 0,1-1 1 0 0,0-1 0 0 0,-1 1 0 0 0,-3-3 2 0 0,-14-11-45 0 0,1-1 1 0 0,-6-6 44 0 0,0-1-62 0 0,-75-60-3 0 0,-78-69-5 0 0,91 65 70 0 0,-32-29 0 0 0,73 73 0 0 0,-31-19 0 0 0,71 58 0 0 0,-53-39 0 0 0,39 30 0 0 0,-18-8 0 0 0,23 14 0 0 0,17 8 0 0 0,-1 0 0 0 0,1 0 0 0 0,-1 0 0 0 0,1-1 0 0 0,-1 1 0 0 0,1 0 0 0 0,0 0 0 0 0,-1 0 0 0 0,1 0 0 0 0,-1 0 0 0 0,1 0 0 0 0,-1 0 0 0 0,1 0 0 0 0,-1 0 0 0 0,1 0 0 0 0,-1 1 0 0 0,1-1 0 0 0,0 0 0 0 0,-1 0 0 0 0,1 0 0 0 0,-1 1 0 0 0,1-1 0 0 0,0 1 0 0 0,0-1 0 0 0,-1 1 0 0 0,1 0 0 0 0,0-1 0 0 0,0 1 0 0 0,0 0 0 0 0,0-1 0 0 0,0 1 0 0 0,0-1 0 0 0,0 1 0 0 0,0 0 0 0 0,0-1 0 0 0,0 1 0 0 0,0 0 0 0 0,0-1 0 0 0,1 1 0 0 0,-1-1 0 0 0,0 1 0 0 0,0 0 0 0 0,1-1 0 0 0,-1 1 0 0 0,2 3 0 0 0,0 1 0 0 0,0-1 0 0 0,0 0 0 0 0,12 17 23 0 0,0-1-1 0 0,1-1 1 0 0,2 2-23 0 0,-9-12 7 0 0,125 137 101 0 0,-51-60-99 0 0,-66-68-15 0 0,182 191 76 0 0,-173-185-64 0 0,92 94 44 0 0,-7 6-42 0 0,-65-69-8 0 0,23 28 0 0 0,-54-64 0 0 0,-1 0 0 0 0,-9-12-28 0 0,-4-7 27 0 0,0 0 1 0 0,0 0 0 0 0,0 0-1 0 0,0 0 1 0 0,0 0-1 0 0,0 0 1 0 0,0 0 0 0 0,0 0-1 0 0,0 0 1 0 0,0 0-1 0 0,0 0 1 0 0,0 0-1 0 0,0 0 1 0 0,0 0 0 0 0,0 0-1 0 0,0 0 1 0 0,0 0-1 0 0,0 0 1 0 0,0 0 0 0 0,0 0-1 0 0,0 0 1 0 0,0 0-1 0 0,0 0 1 0 0,0 0-1 0 0,0 0 1 0 0,0 0 0 0 0,0 0-1 0 0,0 1 1 0 0,0-1-1 0 0,0 0 1 0 0,0 0 0 0 0,0 0-1 0 0,0 0 1 0 0,0 0-1 0 0,0 0 1 0 0,0 0 0 0 0,0 0-1 0 0,0 0 1 0 0,0 0-1 0 0,0 0 1 0 0,0 0-1 0 0,0 0 1 0 0,0 0 0 0 0,0 0-1 0 0,0 0 1 0 0,0 0-1 0 0,0 0 1 0 0,0 0 0 0 0,0 0-1 0 0,-6-6-35 0 0,6 6 31 0 0,-50-57-163 0 0,-11-21 168 0 0,-2-2-54 0 0,22 29 51 0 0,-82-99-33 0 0,6-8 11 0 0,26 26 44 0 0,-71-103 26 0 0,153 223-45 0 0,-85-129 0 0 0,21 17 75 0 0,-51-120-75 0 0,123 244 1 0 0,-42-99 49 0 0,36 80-49 0 0,0-1-1 0 0,2 0 1 0 0,0 0-1 0 0,0-3 0 0 0,4 16 2 0 0,0 0 0 0 0,0 0 0 0 0,0-1 0 0 0,1 1 1 0 0,0 0-1 0 0,1 0 0 0 0,0-3-2 0 0,-1 6 3 0 0,1 1 0 0 0,0 0 0 0 0,-1-1 0 0 0,1 1 0 0 0,1 0 0 0 0,-1 0 0 0 0,0 0 0 0 0,0 0 1 0 0,1 0-1 0 0,0 0 0 0 0,-1 0 0 0 0,1 1 0 0 0,0-1 0 0 0,0 1 0 0 0,0-1 0 0 0,1 0-3 0 0,1 0 1 0 0,0 1 0 0 0,-1-1 0 0 0,1 0 1 0 0,0 1-1 0 0,0 0 0 0 0,0 0 0 0 0,0 1 0 0 0,1-1-1 0 0,3 0 9 0 0,-1 1 1 0 0,0 0-1 0 0,0 0 0 0 0,6 0-9 0 0,6 2 9 0 0,0 1 0 0 0,0 2-1 0 0,6 1-8 0 0,36 10-20 0 0,-1 4 0 0 0,20 11 20 0 0,115 59-189 0 0,-54-27 88 0 0,-61-28 15 0 0,-72-31 79 0 0,27 13-29 0 0,0-2-1 0 0,7-1 37 0 0,-41-13-1 0 0,-1 1 1 0 0,1-1-1 0 0,-1 0 0 0 0,1 0 0 0 0,-1 0 1 0 0,1 0-1 0 0,0 0 0 0 0,-1 0 0 0 0,1 0 1 0 0,-1 0-1 0 0,1 0 0 0 0,-1 0 0 0 0,1 0 1 0 0,0 0-1 0 0,-1 0 0 0 0,1-1 1 0 0,-1 1-1 0 0,0 0-1 0 0,1 0 1 0 0,-1 0-1 0 0,0-1 1 0 0,0 1-1 0 0,0 0 1 0 0,0 0 0 0 0,0 0-1 0 0,0-1 1 0 0,0 1-1 0 0,0 0 1 0 0,0 0-1 0 0,0-1 1 0 0,0 1-1 0 0,0 0 1 0 0,0 0-1 0 0,0 0 1 0 0,0-1-1 0 0,0 1 1 0 0,0 0 0 0 0,0 0-1 0 0,0-1 1 0 0,0 1 1 0 0,-2-7-19 0 0,-7-6 11 0 0,-5-3-27 0 0,0 1 0 0 0,-10-9 35 0 0,-34-25-63 0 0,38 33 42 0 0,-66-63-32 0 0,3-6 20 0 0,45 46 29 0 0,-130-116-42 0 0,61 59 32 0 0,-36-44 14 0 0,11 10 0 0 0,63 66 0 0 0,-13-12 0 0 0,0-8 0 0 0,-30-43 0 0 0,100 114 0 0 0,9 9 6 0 0,4 6 7 0 0,5 6 22 0 0,35 36 80 0 0,20 14-115 0 0,48 35 23 0 0,-45-40-23 0 0,26 30 0 0 0,-22-13-31 0 0,99 94-68 0 0,-150-149 90 0 0,40 36 1 0 0,-45-38 9 0 0,0 0 0 0 0,-1 0 0 0 0,3 6-1 0 0,-11-14 0 0 0,0 0 0 0 0,3 5 0 0 0,-6-9 0 0 0,1-1-1 0 0,-1 1 0 0 0,0 0 1 0 0,0 0-1 0 0,1-1 0 0 0,-1 1 1 0 0,0 0-1 0 0,0-1 1 0 0,1 1-1 0 0,-1 0 0 0 0,0 0 1 0 0,0 0-1 0 0,0-1 0 0 0,0 1 1 0 0,0 0-1 0 0,0 0 1 0 0,0 0 0 0 0,-1-1-2 0 0,1 1 1 0 0,0-1-1 0 0,0 1 1 0 0,-1-1-1 0 0,1 1 1 0 0,-1-1-1 0 0,1 1 1 0 0,0-1 0 0 0,-1 0-1 0 0,1 1 1 0 0,-1-1-1 0 0,1 0 1 0 0,-1 1-1 0 0,1-1 1 0 0,-1 0-1 0 0,1 0 1 0 0,-1 0 0 0 0,1 1-1 0 0,-1-1 1 0 0,1 0-1 0 0,-1 0 1 0 0,0 0-1 0 0,1 0 1 0 0,-1 0 1 0 0,-2 0-5 0 0,0 0 1 0 0,1 0-1 0 0,-1 0 0 0 0,-2-1 5 0 0,-7-2-2 0 0,0-1-1 0 0,1-1 0 0 0,-1 0 1 0 0,-4-3 2 0 0,-19-12-57 0 0,-27-19 57 0 0,-32-31 6 0 0,30 23-9 0 0,60 43 3 0 0,-267-198 0 0 0,270 201 1 0 0,-134-105-20 0 0,-3 7-27 0 0,120 86 46 0 0,-131-92 0 0 0,132 92 0 0 0,-43-33 0 0 0,38 31 0 0 0,-19-10 0 0 0,37 23 2 0 0,0 0 0 0 0,-1 0 0 0 0,1 0 0 0 0,-1 0 0 0 0,0 1 0 0 0,-3-1-2 0 0,7 2 3 0 0,1 0-1 0 0,-1 0 0 0 0,1 0 1 0 0,-1 0-1 0 0,1 0 1 0 0,-1 0-1 0 0,1 0 0 0 0,-1 0 1 0 0,1 0-1 0 0,-1 1 1 0 0,1-1-1 0 0,-1 0 0 0 0,1 0 1 0 0,-1 0-1 0 0,1 1 1 0 0,0-1-1 0 0,-1 0 0 0 0,1 0 1 0 0,-1 1-1 0 0,1-1-2 0 0,-1 1 1 0 0,1 0 0 0 0,-1 0 0 0 0,1 0-1 0 0,0 0 1 0 0,-1 0 0 0 0,1 0 0 0 0,0 0 0 0 0,0 0-1 0 0,0 0 1 0 0,-1 0 0 0 0,1 0 0 0 0,0 0 0 0 0,0 0-1 0 0,0 0 1 0 0,1 0 0 0 0,-1 1-1 0 0,0 2 0 0 0,1 1-1 0 0,0-1 1 0 0,0 3 0 0 0,2 1 0 0 0,-1 0 0 0 0,2 0 0 0 0,-1 0 0 0 0,3 5 0 0 0,19 31 0 0 0,-22-39 0 0 0,90 135 28 0 0,5-5 28 0 0,31 43-12 0 0,-104-141 7 0 0,6 15-51 0 0,-23-37 13 0 0,-1-1 1 0 0,0 2-1 0 0,-1-1 0 0 0,-1 1 1 0 0,2 5-14 0 0,-7-18 1 0 0,1 0 0 0 0,0-1 0 0 0,-1 1 0 0 0,0 0 0 0 0,1 0 1 0 0,-1 0-1 0 0,0 0 0 0 0,0 0 0 0 0,0 0 0 0 0,-1 0 0 0 0,1 1-1 0 0,-1-3 0 0 0,1 0-1 0 0,-1 1 0 0 0,1-1 0 0 0,-1 1 1 0 0,1-1-1 0 0,-1 0 0 0 0,1 0 0 0 0,-1 0 1 0 0,0 1-1 0 0,0-1 0 0 0,0 0 0 0 0,0 0 0 0 0,1 0 1 0 0,-1 0-1 0 0,0 0 0 0 0,0-1 0 0 0,-1 1 1 0 0,1 0-1 0 0,0 0 0 0 0,0-1 0 0 0,0 1 1 0 0,-1 0 0 0 0,-1 0-9 0 0,0 0 0 0 0,-1-1 0 0 0,1 1 1 0 0,0-1-1 0 0,0 0 0 0 0,0 0 0 0 0,0 0 1 0 0,0 0-1 0 0,-1 0 9 0 0,-6-2-16 0 0,0-1 0 0 0,-2 0 16 0 0,3 0-16 0 0,-78-25 3 0 0,58 17 14 0 0,1-2 0 0 0,0-2-1 0 0,-59-39 0 0 0,31 19 0 0 0,-106-62 11 0 0,-14-8 45 0 0,149 90-48 0 0,-10-6 46 0 0,-16-6-54 0 0,39 21 2 0 0,-1 1 0 0 0,1 0 0 0 0,-1 1 0 0 0,0 1 0 0 0,-7 0-2 0 0,18 2 6 0 0,0 1 0 0 0,1 0 0 0 0,-1 0 0 0 0,0 1 0 0 0,0 0 0 0 0,0-1 0 0 0,1 1 0 0 0,-1 1 0 0 0,0-1-6 0 0,2 0 0 0 0,0 0 0 0 0,1 0 0 0 0,-1 0 0 0 0,0 0 0 0 0,1 0 0 0 0,-1 0 0 0 0,1 1 0 0 0,-1-1 0 0 0,1 1 0 0 0,0-1 0 0 0,0 1 0 0 0,-1 0 0 0 0,1-1-1 0 0,0 1 1 0 0,0 0 0 0 0,0 0 0 0 0,0 0 0 0 0,1 0 0 0 0,-1 1 0 0 0,0 1 0 0 0,0 0 0 0 0,0 0 0 0 0,1 0 0 0 0,-1 0 0 0 0,1 1 0 0 0,0-1 0 0 0,0 0 0 0 0,0 0 0 0 0,1 0 0 0 0,0 1-1 0 0,0 0 1 0 0,2 10 4 0 0,0-1 0 0 0,4 7-4 0 0,-5-13 4 0 0,12 32 52 0 0,6 20-2 0 0,-17-49-49 0 0,-1-1-1 0 0,0 1 1 0 0,0 0-1 0 0,0 9-4 0 0,-2-17 3 0 0,0 1 0 0 0,0 0 0 0 0,-1 0 0 0 0,1 0 1 0 0,-1 0-1 0 0,1-1 0 0 0,-1 1 0 0 0,0 0 0 0 0,0 0 0 0 0,-1-1 1 0 0,0 4-4 0 0,1-5 1 0 0,0 0 0 0 0,-1 0 0 0 0,1 0 0 0 0,0 0 0 0 0,-1 0 0 0 0,1 0 0 0 0,-1 0 0 0 0,0-1 0 0 0,1 1 0 0 0,-1 0 0 0 0,0-1 0 0 0,0 0 0 0 0,0 0 0 0 0,0 1 0 0 0,0-1 0 0 0,0 0 0 0 0,0-1 0 0 0,0 1-1 0 0,-4 0 0 0 0,0 1 0 0 0,0-2 0 0 0,0 1 0 0 0,0-1 0 0 0,0 0 0 0 0,0-1 0 0 0,-11-1 0 0 0,-9-3 0 0 0,5 0 0 0 0,0-1 0 0 0,0-2 0 0 0,-14-7 0 0 0,-59-35 0 0 0,31 15 0 0 0,-11-4 7 0 0,-119-65 46 0 0,187 100-51 0 0,-153-86 110 0 0,128 75-89 0 0,0 2-1 0 0,-1 1 1 0 0,0 2-1 0 0,-9-1-22 0 0,37 11 0 0 0,-6-2 0 0 0,0 0 0 0 0,-5 1 0 0 0,13 0 0 0 0,-1 1 0 0 0,1 1 0 0 0,-1-1 0 0 0,1 0 0 0 0,-1 1 0 0 0,1-1 0 0 0,0 1 0 0 0,-1 0 0 0 0,1 0 0 0 0,0 0 0 0 0,-1 0 0 0 0,1 1 0 0 0,1-2 0 0 0,0 1 0 0 0,0 0 0 0 0,1 0 0 0 0,-1 0 0 0 0,0-1 0 0 0,1 1 0 0 0,-1 0 0 0 0,1 0 0 0 0,-1 0 0 0 0,1 0 0 0 0,-1 0 0 0 0,1 0 0 0 0,-1 1 0 0 0,1-1 0 0 0,0 0 0 0 0,0 0 0 0 0,-1 0 0 0 0,1 0 0 0 0,0 0 0 0 0,0 1 0 0 0,0-1 0 0 0,0 0 0 0 0,0 0 0 0 0,1 1 0 0 0,-1 3 0 0 0,1-1 0 0 0,-1 0 0 0 0,1 0 0 0 0,1 1 0 0 0,-1-1 0 0 0,0 0 0 0 0,5 9 14 0 0,-1-1 0 0 0,1 1-1 0 0,4 4-13 0 0,22 34 75 0 0,-15-25-47 0 0,10 18 122 0 0,11 22-150 0 0,-34-58 3 0 0,-1 0 1 0 0,1 0 0 0 0,1 9-4 0 0,-4-13 0 0 0,0 0 0 0 0,0 0 0 0 0,-1 0 0 0 0,1 0 0 0 0,-1 0 0 0 0,1 0-1 0 0,-1 0 1 0 0,0 0 0 0 0,-1 3 0 0 0,1-5 0 0 0,-1-1 0 0 0,1 1 0 0 0,0-1 0 0 0,-1 1 0 0 0,1-1 0 0 0,-1 1 0 0 0,0-1 0 0 0,1 0 0 0 0,-1 1 0 0 0,0-1 0 0 0,0 0 0 0 0,1 0 0 0 0,-1 1 0 0 0,0-1 0 0 0,0 0 0 0 0,0 0 0 0 0,0 0 0 0 0,-1 0 0 0 0,1 0 0 0 0,0-1 0 0 0,0 1 0 0 0,0 0 0 0 0,-1-1 0 0 0,1 1 0 0 0,0-1 0 0 0,-1 1 0 0 0,1-1 0 0 0,0 0 0 0 0,-5 1 0 0 0,1 0 0 0 0,0 0 0 0 0,-1-1 0 0 0,1 0 0 0 0,-1-1 0 0 0,-2 0 0 0 0,-9-1 3 0 0,0-2-1 0 0,0-1 1 0 0,0 0-1 0 0,0-2 1 0 0,-7-4-3 0 0,-26-15 53 0 0,-3-6-53 0 0,-19-9 52 0 0,-16-5-42 0 0,-72-22-10 0 0,122 55 0 0 0,31 11 0 0 0,0 1 0 0 0,0-1 0 0 0,0 2 0 0 0,-2-1 0 0 0,7 1 0 0 0,0 0 0 0 0,0 0 0 0 0,0 1 0 0 0,0-1 0 0 0,0 0 0 0 0,0 1 0 0 0,0 0 0 0 0,0-1 0 0 0,1 1 0 0 0,-1 0 0 0 0,0 0 0 0 0,0 0 0 0 0,1 1 0 0 0,0-2 0 0 0,0 1 0 0 0,0 0 0 0 0,0 0 0 0 0,0 0 0 0 0,0 0 0 0 0,1 1 0 0 0,-1-1 0 0 0,0 0 0 0 0,1 0 0 0 0,-1 0 0 0 0,1 1 0 0 0,-1-1 0 0 0,1 0 0 0 0,-1 1 0 0 0,1-1 0 0 0,0 0 0 0 0,-1 1 0 0 0,1-1 0 0 0,0 1 0 0 0,0 0 0 0 0,0 2 0 0 0,0 0 0 0 0,1 0 0 0 0,-1 0 0 0 0,1 0 0 0 0,0 0 0 0 0,0 0-1 0 0,1 3 1 0 0,2 5 12 0 0,5 11-12 0 0,-1-7 23 0 0,1 1 0 0 0,1-2 0 0 0,0 1 1 0 0,9 10-24 0 0,50 54 63 0 0,-56-65-48 0 0,60 69 59 0 0,11 24-74 0 0,-4 4 0 0 0,-45-60 0 0 0,3 13 0 0 0,-36-61 0 0 0,3 4 0 0 0,2 7 0 0 0,-6-13 0 0 0,0 1 0 0 0,0-1 0 0 0,-1 0 0 0 0,1 1 0 0 0,-1-1 0 0 0,1 1 0 0 0,-1-1 0 0 0,0 0 0 0 0,1 2 0 0 0,-1-4 0 0 0,0 1 0 0 0,0-1 0 0 0,0 0 0 0 0,0 1 0 0 0,0-1 0 0 0,0 1 0 0 0,0-1 0 0 0,0 1 0 0 0,-1-1 0 0 0,1 0 0 0 0,0 1 0 0 0,0-1 0 0 0,0 0 0 0 0,0 1 0 0 0,0-1 0 0 0,-1 1 0 0 0,1-1 0 0 0,0 0 0 0 0,0 1 0 0 0,-1-1 0 0 0,1 0 0 0 0,0 0 0 0 0,0 1 0 0 0,-1-1 0 0 0,1 0 0 0 0,0 0 0 0 0,-1 1 0 0 0,1-1 0 0 0,0 0 0 0 0,0 0 0 0 0,-1 0 0 0 0,1 0 0 0 0,-1 1 0 0 0,1-1 0 0 0,0 0 0 0 0,-1 0 0 0 0,1 0 0 0 0,0 0 0 0 0,-1 0 0 0 0,-1 0 0 0 0,0 0 0 0 0,0-1 0 0 0,1 1 0 0 0,-1-1 0 0 0,0 1 0 0 0,0-1 0 0 0,0 0 0 0 0,-15-6 5 0 0,0-1 0 0 0,-14-10-5 0 0,-32-25 23 0 0,10 6-2 0 0,8 8-10 0 0,-56-38-12 0 0,-17-22 15 0 0,-23-18 18 0 0,90 72-14 0 0,-45-22-18 0 0,82 50 0 0 0,-1 0 0 0 0,1 1 0 0 0,-12-2 0 0 0,26 8 0 0 0,-1-1 0 0 0,1 1 0 0 0,-1 0 0 0 0,1 0 0 0 0,-1 0 0 0 0,1 0 0 0 0,-1 0 0 0 0,1 0 0 0 0,0 0 0 0 0,-1 0 0 0 0,1 0 0 0 0,-1 0 0 0 0,1 0 0 0 0,-1 0 0 0 0,1 0 0 0 0,-1 0 0 0 0,1 0 0 0 0,-1 0 0 0 0,1 1 0 0 0,0 0 0 0 0,0-1 0 0 0,0 1 0 0 0,0-1 0 0 0,0 1 0 0 0,0-1 0 0 0,0 1 0 0 0,0-1 0 0 0,1 1 0 0 0,-1-1 0 0 0,0 1 0 0 0,0-1 0 0 0,0 1 0 0 0,1-1 0 0 0,-1 1 0 0 0,0-1 0 0 0,0 0 0 0 0,1 1 0 0 0,-1-1 0 0 0,0 1 0 0 0,1-1 0 0 0,-1 0 0 0 0,11 13 0 0 0,66 64 46 0 0,-9-10-17 0 0,4 15 69 0 0,10 21-98 0 0,-53-68 19 0 0,41 49-19 0 0,8 9 0 0 0,-78-93 0 0 0,6 7 0 0 0,-1 0 0 0 0,0 0 0 0 0,-1 0 0 0 0,1 1 0 0 0,-1 0 0 0 0,-3-6 0 0 0,-1-1 0 0 0,1 0 0 0 0,-1 1 0 0 0,1-1 0 0 0,-1 1 0 0 0,0-1 0 0 0,0 1 0 0 0,1-1 0 0 0,-1 1 0 0 0,0-1 0 0 0,0 1 0 0 0,0-1 0 0 0,0 2 0 0 0,0-2 0 0 0,-1 0 0 0 0,1 0 0 0 0,0 0 0 0 0,-1 0 0 0 0,1-1 0 0 0,0 1 0 0 0,-1 0 0 0 0,1 0 0 0 0,-1 0 0 0 0,1 0 0 0 0,-1-1 0 0 0,1 1 0 0 0,-1 0 0 0 0,0-1 0 0 0,1 1 0 0 0,-1 0 0 0 0,0-1 0 0 0,1 1 0 0 0,-1-1 0 0 0,0 1 0 0 0,0-1 0 0 0,-2 1 0 0 0,0 1 0 0 0,-1-1 0 0 0,0 0 0 0 0,1 0 0 0 0,-1-1 0 0 0,1 1 0 0 0,-1-1 0 0 0,0 0 0 0 0,-2-1 0 0 0,-6 0 0 0 0,-1 0 0 0 0,0-1 0 0 0,1-1 0 0 0,0-1 0 0 0,0 0 0 0 0,-2-2 0 0 0,-23-10 0 0 0,-10-9 0 0 0,-18-10 0 0 0,-12-1 0 0 0,24 14 0 0 0,-89-39 0 0 0,76 35 3 0 0,50 20-21 0 0,0 2-1 0 0,-1 0 0 0 0,0 1 19 0 0,14 2-2 0 0,0 1 0 0 0,-1 0 0 0 0,1 0 0 0 0,0 0 0 0 0,0 0 0 0 0,-4 1 2 0 0,6 0 1 0 0,0-1-1 0 0,0 1 0 0 0,0-1 0 0 0,-1 1 0 0 0,1-1 0 0 0,0 1 0 0 0,0 0 0 0 0,0-1 0 0 0,0 1 0 0 0,0 0 0 0 0,0 0 0 0 0,0 0 0 0 0,0 0 0 0 0,0 0 0 0 0,1 0 0 0 0,-1 1 0 0 0,0-1 0 0 0,0 1 0 0 0,0 1 0 0 0,0-1 0 0 0,0 1 0 0 0,1 0 0 0 0,-1 0 0 0 0,1-1 0 0 0,-1 1 0 0 0,1 0 0 0 0,0 0 0 0 0,0 0 0 0 0,0 0 0 0 0,0 0 0 0 0,0-1 0 0 0,1 1 0 0 0,-1 0 0 0 0,1 0 0 0 0,0 1 0 0 0,2 7 0 0 0,0-1 0 0 0,1 0 0 0 0,3 7 0 0 0,10 20 0 0 0,2-1 0 0 0,9 13 0 0 0,49 65 0 0 0,-16-36 0 0 0,12 6 0 0 0,-10-12 0 0 0,57 81 0 0 0,-88-107 0 0 0,-2 2 0 0 0,12 25 0 0 0,-35-58 0 0 0,7 17 0 0 0,-11-26 0 0 0,-1 0 0 0 0,-1 0 0 0 0,1 1 0 0 0,-1-1 0 0 0,0 1 0 0 0,1 5 0 0 0,-2-10 0 0 0,0 0 0 0 0,0 0 0 0 0,0-1 0 0 0,0 1 0 0 0,0 0 0 0 0,-1 0 0 0 0,1 0 0 0 0,0 0 0 0 0,-1 0 0 0 0,1 0 0 0 0,-1 0 0 0 0,0 1 0 0 0,0-2 0 0 0,1 0 0 0 0,-1 0 0 0 0,0 0 0 0 0,0 0 0 0 0,0 1 0 0 0,0-1 0 0 0,0-1 0 0 0,0 1 0 0 0,0 0 0 0 0,0 0 0 0 0,0 0 0 0 0,0-1 0 0 0,0 1 0 0 0,0 0 0 0 0,0-1 0 0 0,0 1 0 0 0,-1-1 0 0 0,-2 1 0 0 0,1 0 0 0 0,-1 0 0 0 0,0-1 0 0 0,1 0 0 0 0,-1 0 0 0 0,0 0 0 0 0,1 0 0 0 0,-1-1 0 0 0,-1 0 0 0 0,-7-2 0 0 0,0-1 0 0 0,-3-1 0 0 0,-66-31 0 0 0,39 16 0 0 0,15 8 0 0 0,-170-84 0 0 0,149 69 0 0 0,-18-9 0 0 0,-35-13 0 0 0,61 32 0 0 0,-1 3 0 0 0,0 2 0 0 0,-5 1 0 0 0,38 10 0 0 0,-1-1 0 0 0,-7 1 0 0 0,12 2 0 0 0,0-1 0 0 0,0 0 0 0 0,0 1 0 0 0,0 0 0 0 0,1 0 0 0 0,-1 0 0 0 0,0 1 0 0 0,2-1 0 0 0,1-1 0 0 0,0 1 0 0 0,-1 0 0 0 0,1-1 0 0 0,0 1 0 0 0,0 0 0 0 0,0 0 0 0 0,0 0 0 0 0,-1 0 0 0 0,1 1 0 0 0,1-1 0 0 0,-1-1 0 0 0,1 1 0 0 0,-1 0 0 0 0,1 0 0 0 0,-1 0 0 0 0,1 0 0 0 0,0 0 0 0 0,-1 0 0 0 0,1 0 0 0 0,0 0 0 0 0,0 0 0 0 0,0 0 0 0 0,0 0 0 0 0,-1 0 0 0 0,1 0 0 0 0,0 0 0 0 0,0 0 0 0 0,1 3 0 0 0,-1-1 0 0 0,1 1 0 0 0,-1-1 0 0 0,1 1 0 0 0,0-1 0 0 0,0 0 0 0 0,0 1 0 0 0,2 1 0 0 0,1 5 0 0 0,1-1 0 0 0,2 3 0 0 0,4 4 13 0 0,0-1 1 0 0,1 0-1 0 0,0 0 0 0 0,2 0-13 0 0,57 52 15 0 0,-30-29-8 0 0,88 94 39 0 0,-73-73-39 0 0,126 132 57 0 0,-175-184-64 0 0,44 49 0 0 0,-41-44 0 0 0,0 1 0 0 0,-1 0 0 0 0,6 10 0 0 0,-12-18 0 0 0,-1 0 0 0 0,2 4 0 0 0,-4-9 0 0 0,0 1 0 0 0,0 0 0 0 0,1-1 0 0 0,-1 1 0 0 0,0-1 0 0 0,0 1 0 0 0,0 0 0 0 0,1-1 0 0 0,-1 1 0 0 0,0 0 0 0 0,0-1 0 0 0,0 1 0 0 0,0-1 0 0 0,0 1 0 0 0,0 0 0 0 0,0-1 0 0 0,0 1 0 0 0,-1 0 0 0 0,1 0 0 0 0,-1-1 0 0 0,1 1 0 0 0,-1-1 0 0 0,1 1 0 0 0,-1-1 0 0 0,1 1 0 0 0,-1-1 0 0 0,1 0 0 0 0,-1 1 0 0 0,0-1 0 0 0,1 0 0 0 0,-1 1 0 0 0,1-1 0 0 0,-1 0 0 0 0,0 0 0 0 0,1 0 0 0 0,-1 0 0 0 0,0 0 0 0 0,0 0 0 0 0,-3 0 0 0 0,1 0 0 0 0,-1 0 0 0 0,-1 0 0 0 0,-4-2-6 0 0,1 0 0 0 0,0 0-1 0 0,0-1 1 0 0,-6-3 6 0 0,-31-19-47 0 0,44 24 46 0 0,-32-19-59 0 0,-14-14 60 0 0,-30-27-22 0 0,16 12 25 0 0,-101-67-68 0 0,73 55 66 0 0,23 10-1 0 0,10 8 0 0 0,40 30 0 0 0,9 8 0 0 0,13 10 0 0 0,-5-3 0 0 0,14 12 0 0 0,0 1 0 0 0,0-2 0 0 0,8 4 0 0 0,32 20 0 0 0,33 24 11 0 0,119 105 40 0 0,-166-131-49 0 0,65 50-2 0 0,17 13 0 0 0,104 113 0 0 0,-154-142 0 0 0,23 25 0 0 0,-6 6 0 0 0,-17-4 0 0 0,-56-71 0 0 0,-1 1 0 0 0,12 26 0 0 0,-25-46 0 0 0,0 1 0 0 0,-1-1 0 0 0,1 1 0 0 0,-1-1 0 0 0,0 1 0 0 0,0 0 0 0 0,-1 0 0 0 0,0 2 0 0 0,0-7 0 0 0,-1-1 0 0 0,0 1 0 0 0,0 0 0 0 0,0-1 0 0 0,0 1 0 0 0,0 0 0 0 0,-1 0 0 0 0,1-1 0 0 0,0 1 0 0 0,-1 0 0 0 0,1-1 0 0 0,-1 1 0 0 0,1-1 0 0 0,-1 1 0 0 0,0 0 0 0 0,0-1 0 0 0,0 0 0 0 0,1 0 0 0 0,-1 0 0 0 0,0 0 0 0 0,0 0 0 0 0,0-1 0 0 0,0 1 0 0 0,0 0 0 0 0,0-1 0 0 0,0 1 0 0 0,0-1 0 0 0,0 1 0 0 0,0-1 0 0 0,0 1 0 0 0,0-1 0 0 0,0 0 0 0 0,0 0 0 0 0,0 0 0 0 0,0 0 0 0 0,-2 0 0 0 0,-1 0-4 0 0,-1 0 1 0 0,1-1-1 0 0,-1 1 0 0 0,-3-2 4 0 0,-20-8-54 0 0,-21-10-217 0 0,-36-21 271 0 0,-45-37-118 0 0,12-6 56 0 0,35 24 17 0 0,-131-100 34 0 0,151 108 11 0 0,-125-97 0 0 0,166 134 32 0 0,1 2 0 0 0,-7-3-32 0 0,20 12 11 0 0,7 4 10 0 0,2 2 1 0 0,33 34 93 0 0,36 28-115 0 0,-39-35 47 0 0,120 102-31 0 0,-92-84-16 0 0,78 63 0 0 0,10 22 0 0 0,9 21 0 0 0,-106-100 0 0 0,20 28 0 0 0,-60-68 0 0 0,-1 1 0 0 0,2 3 0 0 0,-8-11 0 0 0,0 0 0 0 0,0-1 0 0 0,0 1 0 0 0,-1 0 0 0 0,0 1 0 0 0,0-1 0 0 0,0 2 0 0 0,-2-6 0 0 0,1-1 0 0 0,-1 1 0 0 0,0-1 0 0 0,0 1 0 0 0,0-1 0 0 0,0 1 0 0 0,0 0 0 0 0,0-1 0 0 0,0 1 0 0 0,0-1 0 0 0,0 1 0 0 0,-1 0 0 0 0,1-1 0 0 0,-1 1 0 0 0,1-1 0 0 0,-1 0 0 0 0,0 2 0 0 0,1-2 0 0 0,-1 1 0 0 0,0-1 0 0 0,-1 0 0 0 0,1 1 0 0 0,0-1 0 0 0,0 0 0 0 0,0 0 0 0 0,-1 0 0 0 0,1 0 0 0 0,-1 0 0 0 0,1 0 0 0 0,-1 0 0 0 0,1 0 0 0 0,-2 0 0 0 0,-4 1-4 0 0,0 0-1 0 0,0 0 1 0 0,0-1-1 0 0,0 0 1 0 0,0-1-1 0 0,-1 0 1 0 0,1 0-1 0 0,-4-1 5 0 0,-10-2-18 0 0,1-1 0 0 0,-9-4 18 0 0,-18-7-22 0 0,-17-10 22 0 0,-45-24-48 0 0,54 23 54 0 0,-222-106-59 0 0,206 100 41 0 0,-42-13 12 0 0,61 29 1 0 0,0 2-1 0 0,-35-3 0 0 0,65 14 0 0 0,0 2 0 0 0,-5 0 0 0 0,17 1 0 0 0,1 1 0 0 0,-1 0 0 0 0,0 1 0 0 0,1 0 0 0 0,-1 1 0 0 0,-1 1 0 0 0,8-3 0 0 0,0 0 0 0 0,-1 1 0 0 0,1 0 0 0 0,0 0 0 0 0,0 0 0 0 0,0 0 0 0 0,0 1 0 0 0,0-1 0 0 0,0 1 0 0 0,0 0 0 0 0,1 0 0 0 0,-1 0 0 0 0,1 1 0 0 0,0-1 0 0 0,0 1 0 0 0,0-1 0 0 0,0 1 0 0 0,1 0 0 0 0,-1 0 0 0 0,1 0 0 0 0,-1 0 0 0 0,1 0 0 0 0,0 1 0 0 0,-1 7 0 0 0,0 1 0 0 0,1-1 0 0 0,0 1 0 0 0,1 0 0 0 0,0-1 0 0 0,1 1 0 0 0,0 0 0 0 0,1 3 0 0 0,4 17 0 0 0,1 0 0 0 0,5 17 0 0 0,3 2 2 0 0,22 84 70 0 0,-33-119-39 0 0,-1 0 0 0 0,2 15-33 0 0,-4-26 4 0 0,-1 0 1 0 0,0 1-1 0 0,0-1 1 0 0,0 0-1 0 0,0 0 0 0 0,-1 0 1 0 0,0 0-1 0 0,0 0 1 0 0,0 0-1 0 0,-1 0-4 0 0,1-4-1 0 0,0 0 0 0 0,1 0 0 0 0,-1-1 0 0 0,0 1 0 0 0,0 0 0 0 0,0 0 0 0 0,-1-1 0 0 0,1 1 0 0 0,0-1 0 0 0,0 1 0 0 0,-1-1 0 0 0,1 1 0 0 0,-1-1 0 0 0,0 1 1 0 0,-1-1-7 0 0,1 1 1 0 0,-1-1-1 0 0,0 0 0 0 0,1 0 0 0 0,-1 0 1 0 0,0 0-1 0 0,0-1 0 0 0,-2 1 7 0 0,-4-1-60 0 0,0 0 0 0 0,0-1 0 0 0,1 0 0 0 0,-1 0 0 0 0,-5-3 60 0 0,-19-5-498 0 0,-4-5-28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47.7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0 223 4575 0 0,'0'0'208'0'0,"3"-2"-9"0"0,19-8 487 0 0,-1-1 0 0 0,5-4-686 0 0,18-10 1036 0 0,3-1-361 0 0,-20 10-345 0 0,0 2 0 0 0,29-10-330 0 0,-13 7 137 0 0,-17 6-16 0 0,10-1-121 0 0,14-3-440 0 0,44-7 440 0 0,-72 20-3080 0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48.0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0 173 6159 0 0,'0'0'282'0'0,"0"0"-8"0"0,0 0-144 0 0,0 0 43 0 0,0 0 34 0 0,0 0 7 0 0,0 0-2 0 0,2-1-16 0 0,43-11 1082 0 0,40-19-1278 0 0,130-46 565 0 0,-174 66-421 0 0,25-2-144 0 0,-19 4-1029 0 0,1-2 1029 0 0,-22 4-3174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48.51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328 4 3247 0 0,'0'0'150'0'0,"-2"0"-9"0"0,-12-2-122 0 0,11 2 43 0 0,-1-1 1 0 0,1 1-1 0 0,0-1 0 0 0,0 1 0 0 0,-1 0 1 0 0,1 0-1 0 0,-1 1-62 0 0,1-1 101 0 0,-4 1 204 0 0,0 0 0 0 0,-1 0 1 0 0,1 1-1 0 0,0 0 1 0 0,0 0-1 0 0,0 0 0 0 0,-4 3-305 0 0,-1 1 190 0 0,0 1 0 0 0,0 0-1 0 0,0 1 1 0 0,1 0-1 0 0,0 1 1 0 0,1 1 0 0 0,0-1-1 0 0,1 1 1 0 0,-1 1-1 0 0,1 2-189 0 0,-4 5 187 0 0,1 1 0 0 0,1 0-1 0 0,0 1 1 0 0,2 0 0 0 0,1 0-1 0 0,-2 7-186 0 0,2 2 179 0 0,2 0-1 0 0,0 1 0 0 0,2-1 0 0 0,1 1 0 0 0,2 28-178 0 0,1-34 44 0 0,2-1 1 0 0,0 0-1 0 0,2 0 0 0 0,1 0 0 0 0,0 0 0 0 0,2-1 0 0 0,8 21-44 0 0,-10-32 7 0 0,1 0 0 0 0,0 0-1 0 0,1-1 1 0 0,0 0 0 0 0,1 0-1 0 0,0-1 1 0 0,0 0 0 0 0,1 0-1 0 0,0-1 1 0 0,1 0 0 0 0,0 0-1 0 0,0-1 1 0 0,1-1 0 0 0,-1 0-1 0 0,1 0 1 0 0,1-1 0 0 0,8 3-7 0 0,-9-4 19 0 0,0-1 0 0 0,0 0 1 0 0,0-1-1 0 0,1 0 0 0 0,-1 0 0 0 0,1-2 1 0 0,-1 1-1 0 0,1-1 0 0 0,-1-1 1 0 0,1 0-1 0 0,-1-1 0 0 0,0 0 1 0 0,1-1-1 0 0,-1 0 0 0 0,0-1 0 0 0,0 0 1 0 0,-1 0-1 0 0,1-1 0 0 0,0-2-19 0 0,9-6 83 0 0,-1-1-1 0 0,0 0 0 0 0,-2-2 0 0 0,0 0 1 0 0,0-1-1 0 0,-2-1 0 0 0,6-7-82 0 0,42-69 274 0 0,-49 73-214 0 0,-1 0 6 0 0,-1-1 0 0 0,-1 0 0 0 0,-1 0 0 0 0,3-12-66 0 0,-7 16 78 0 0,-1-1 0 0 0,-1 1 0 0 0,0-1 0 0 0,-2 0 0 0 0,0 0 0 0 0,-1 0-78 0 0,-1 7 79 0 0,0 1 0 0 0,-1 0 0 0 0,0 0 0 0 0,-1 0 0 0 0,-1 0 0 0 0,0 0 0 0 0,0 0 0 0 0,-1 1 0 0 0,0-1 0 0 0,-1 1 0 0 0,0 0 0 0 0,-1 0 0 0 0,-4-5-79 0 0,2 4 81 0 0,0 1 0 0 0,-1 0 0 0 0,0 1 0 0 0,0 0 0 0 0,-1 0 0 0 0,-1 1 0 0 0,1 1 0 0 0,-1-1 0 0 0,0 2 0 0 0,-1 0 0 0 0,-6-3-81 0 0,7 4 15 0 0,-1 1-1 0 0,1 0 1 0 0,-1 1-1 0 0,0 0 0 0 0,-1 1 1 0 0,1 0-1 0 0,0 1 1 0 0,-1 0-1 0 0,1 1 1 0 0,0 1-1 0 0,-1-1 0 0 0,1 2 1 0 0,0 0-1 0 0,0 1 1 0 0,0 0-1 0 0,0 0 1 0 0,-6 4-15 0 0,13-5-113 0 0,0 0 1 0 0,0 1-1 0 0,1-1 1 0 0,-1 1-1 0 0,1 0 1 0 0,0 0-1 0 0,-2 2 113 0 0,4-3-619 0 0,0 0 1 0 0,1 0-1 0 0,-1 0 0 0 0,1 0 0 0 0,-1 0 1 0 0,1 1 618 0 0,-5 10-4402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48.8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5183 0 0,'0'0'234'0'0,"3"0"-10"0"0,6 0 105 0 0,0 0 0 0 0,0 0 0 0 0,0 1 0 0 0,0 1 0 0 0,0-1 1 0 0,0 2-1 0 0,7 1-329 0 0,2 2 509 0 0,-4-1 111 0 0,0 0 0 0 0,10 7-620 0 0,13 4 636 0 0,41 16 337 0 0,20 7-181 0 0,11 2 304 0 0,43 24-1096 0 0,-76-24 256 0 0,-58-31-1937 0 0,-16-8-372 0 0,0-1-2125 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49.4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46 0 7831 0 0,'0'0'603'0'0,"-2"1"-396"0"0,-1 1-119 0 0,0 0 0 0 0,1 1 0 0 0,-1-1 0 0 0,0 0 1 0 0,1 1-1 0 0,-1-1 0 0 0,1 1 0 0 0,0 0 0 0 0,0 0 0 0 0,0 0 1 0 0,0 0-1 0 0,1 0 0 0 0,-1 0 0 0 0,1 1 0 0 0,-1 0-88 0 0,0 5 304 0 0,0 0 1 0 0,0-1-1 0 0,1 1 0 0 0,0 0 0 0 0,1 0 0 0 0,0 0 0 0 0,0 0 0 0 0,2 8-304 0 0,1-1 368 0 0,0 0 0 0 0,1 1 0 0 0,1-2 1 0 0,3 7-369 0 0,1 4 272 0 0,-6-14-134 0 0,2-1 1 0 0,-1 0 0 0 0,4 6-139 0 0,-5-11 17 0 0,0-1 0 0 0,0 1 0 0 0,1-1 0 0 0,0 0 0 0 0,0 0 0 0 0,0-1 0 0 0,0 1 0 0 0,1-1 0 0 0,0 0 0 0 0,0 0-17 0 0,-1-1 64 0 0,9 2-60 0 0,-11-5-46 0 0,0 0 0 0 0,0 0 0 0 0,0 0-1 0 0,0 0 1 0 0,0-1 0 0 0,0 1 0 0 0,-1 0 0 0 0,1-1-1 0 0,0 0 1 0 0,0 1 0 0 0,0-1 0 0 0,0 0-1 0 0,-1 0 1 0 0,1 0 0 0 0,0 0 0 0 0,-1 0 0 0 0,1 0-1 0 0,-1-1 1 0 0,1 1 0 0 0,-1 0 0 0 0,0-1-1 0 0,0 1 1 0 0,1-1 0 0 0,-1 0 0 0 0,0 1 0 0 0,0-1-1 0 0,-1 0 1 0 0,1 1 0 0 0,0-1 0 0 0,0-1 42 0 0,5-15-1170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49.86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71 91 7799 0 0,'0'0'356'0'0,"-2"0"-6"0"0,-22 7-208 0 0,23-6-136 0 0,-1-1 0 0 0,1 1 0 0 0,-1-1 0 0 0,1 1 0 0 0,0 0 0 0 0,-1 0 0 0 0,1 0 0 0 0,0 0-6 0 0,-2 2 71 0 0,1 0-1 0 0,1 0 0 0 0,-1 0 0 0 0,0 0 1 0 0,1 0-1 0 0,0 1 0 0 0,-1-1 0 0 0,1 1 1 0 0,1-1-1 0 0,-1 1 0 0 0,0 0-70 0 0,0 2 123 0 0,-5 26 209 0 0,2 1-1 0 0,1-1 0 0 0,2 1 0 0 0,0 0 0 0 0,3 1-331 0 0,-1-21 104 0 0,0-1 0 0 0,0 0 0 0 0,2 4-104 0 0,-2-13 80 0 0,-1-3 15 0 0,0 0 62 0 0,0 0 31 0 0,0 0 4 0 0,0 0 32 0 0,0 0 134 0 0,0 0 55 0 0,1-2 16 0 0,3-8-175 0 0,-1 0 1 0 0,0-1-1 0 0,-1 1 0 0 0,0-1 0 0 0,-1-1-254 0 0,5-56 555 0 0,-6 61-513 0 0,3-40 151 0 0,1-23 377 0 0,-3-30-570 0 0,-2 55 723 0 0,1 46-717 0 0,1 0 0 0 0,-1 0 0 0 0,0 0 1 0 0,0 0-1 0 0,1 0 0 0 0,-1 0 1 0 0,0 0-1 0 0,1 0 0 0 0,-1 0 1 0 0,1 0-1 0 0,0 1-6 0 0,2 3 1 0 0,33 76-1 0 0,-29-66 0 0 0,6 17-126 0 0,-11-26 104 0 0,0-1-568 0 0,1 1-3580 0 0,3 7-1082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51.1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1 127 10135 0 0,'0'0'896'0'0,"0"0"-712"0"0,18-2-184 0 0,2 0 0 0 0,4-2 0 0 0,7-1-160 0 0,6-1 32 0 0,5-1 8 0 0,2 0 120 0 0,4-4 0 0 0,5-2 0 0 0,4 0-72 0 0,-4-2 72 0 0,-2 3 0 0 0,-3 1 0 0 0,-8 1-2888 0 0,-5 1-544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51.5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1 209 11519 0 0,'0'0'887'0'0,"3"-1"-583"0"0,46-15-425 0 0,21-11 121 0 0,-7 3-72 0 0,239-93-224 0 0,-287 111-279 0 0,1 1 0 0 0,10-2 575 0 0,1 1-4000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51.90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182 113 8463 0 0,'-9'10'130'0'0,"1"1"-1"0"0,0 0 1 0 0,1 0-1 0 0,0 0 1 0 0,1 1 0 0 0,0 0-1 0 0,0 1-129 0 0,-12 23 24 0 0,-4 8 111 0 0,2 1 0 0 0,-3 12-135 0 0,13-28 220 0 0,2 1 0 0 0,0-1 0 0 0,2 1-1 0 0,1 8-219 0 0,2-7 161 0 0,2 0 0 0 0,1 0 0 0 0,2 0 0 0 0,0 0 0 0 0,3 0 0 0 0,6 24-161 0 0,-8-42 9 0 0,1 0 0 0 0,0 0 0 0 0,1 0 1 0 0,0-1-1 0 0,1 0 0 0 0,1 0 0 0 0,0 0 0 0 0,0-1 1 0 0,1 0-1 0 0,0-1 0 0 0,10 10-9 0 0,-15-17 5 0 0,1 0 1 0 0,-1-1-1 0 0,1 1 1 0 0,-1-1-1 0 0,1 0 1 0 0,0 0-1 0 0,0 0 1 0 0,0 0-1 0 0,0-1 1 0 0,0 0-1 0 0,0 1 1 0 0,3-1-6 0 0,-1 0 14 0 0,1 0 0 0 0,-1-1 1 0 0,1 0-1 0 0,-1 0 0 0 0,1-1 1 0 0,-1 0-1 0 0,7-1-14 0 0,7-4 88 0 0,-1-1 1 0 0,1 0-1 0 0,-2-1 1 0 0,15-9-89 0 0,1-2 212 0 0,0-2 0 0 0,-1-1-1 0 0,-2-2 1 0 0,0-1 0 0 0,-2-1 0 0 0,22-26-212 0 0,-49 51 9 0 0,60-67 409 0 0,-48 51-265 0 0,0-2 1 0 0,-1 1 0 0 0,-1-2-154 0 0,6-12 357 0 0,-1-1 1 0 0,-1 0-1 0 0,8-30-357 0 0,-19 48 101 0 0,-1 1-1 0 0,-1-1 1 0 0,0 0-1 0 0,-1 0 1 0 0,0 0-1 0 0,-1 0 1 0 0,-1 0-1 0 0,-1 0 0 0 0,0 0 1 0 0,-2-12-101 0 0,-1 13 52 0 0,1 0 0 0 0,-2 1 0 0 0,0-1 1 0 0,0 1-1 0 0,-1 0 0 0 0,-1 0 0 0 0,0 1 0 0 0,-1-1 0 0 0,0 2 1 0 0,-8-9-53 0 0,8 11 34 0 0,0 1 0 0 0,-1-1 0 0 0,0 2 1 0 0,0-1-1 0 0,-1 1 0 0 0,0 1 0 0 0,0 0 0 0 0,0 0 1 0 0,-1 1-1 0 0,0 0 0 0 0,0 1 0 0 0,-1 0 1 0 0,-2 0-35 0 0,5 2-40 0 0,-1 0 0 0 0,1 1 0 0 0,-9-1 40 0 0,14 2-170 0 0,0 0 1 0 0,0 1 0 0 0,-1-1-1 0 0,1 1 1 0 0,0 0 0 0 0,0 0-1 0 0,0 0 1 0 0,0 0 0 0 0,-4 3 169 0 0,-11 7-1792 0 0,-1 3-3362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12.25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21 5039 0 0,'0'0'231'0'0,"3"1"-18"0"0,2 0-113 0 0,1 0-1 0 0,-1 0 0 0 0,6-1-99 0 0,18 3 628 0 0,-17-1-369 0 0,-2 1-16 0 0,0-2 1 0 0,0 1-1 0 0,0-1 1 0 0,7-1-244 0 0,-16 0 13 0 0,126-2 1059 0 0,10 1-240 0 0,-47 0-392 0 0,75 0 1095 0 0,85-16-1535 0 0,-130 7 565 0 0,28 5-565 0 0,122 7 220 0 0,-64 1-118 0 0,199 7 36 0 0,-313-5-111 0 0,213 8 72 0 0,-146-14-81 0 0,44 2 86 0 0,55 2 34 0 0,-151-4-132 0 0,105-4 125 0 0,-11 0 16 0 0,-109 7-1 0 0,18 4-146 0 0,61 4 52 0 0,3-8-52 0 0,-44-1 12 0 0,17 6 67 0 0,18 8-79 0 0,-119-9 55 0 0,-6-1 131 0 0,38 0-186 0 0,-24-5 138 0 0,105-2 407 0 0,-93-2-392 0 0,-56 4-141 0 0,-2-2-1 0 0,-5 2 32 0 0,2 0-33 0 0,-4 2-7 0 0,-4 4-6 0 0,2-6 3 0 0,-1 4 3 0 0,-1 0-1 0 0,0 0 0 0 0,0-1 1 0 0,-1 1-1 0 0,1-1 0 0 0,-1 0 1 0 0,0 0-1 0 0,0 1-2 0 0,-9 3 16 0 0,1 1 0 0 0,-2-1-16 0 0,-18 10 13 0 0,-39 30-13 0 0,-50 44 0 0 0,15 5-56 0 0,78-70 48 0 0,-11 13-35 0 0,-29 39 43 0 0,7-7-21 0 0,-19 21 32 0 0,-106 163 148 0 0,6 19 115 0 0,141-214-224 0 0,-65 91 200 0 0,-77 82-250 0 0,100-130 224 0 0,-49 84-224 0 0,-54 118 464 0 0,127-207-154 0 0,-10 18 276 0 0,40-67-110 0 0,-3-1 0 0 0,-11 12-476 0 0,20-31 174 0 0,-129 185 442 0 0,112-155-594 0 0,-84 135 101 0 0,11 8 36 0 0,31-54-39 0 0,-28 53-23 0 0,-15 24 456 0 0,61-127-309 0 0,-55 92 108 0 0,92-145-327 0 0,-73 129 90 0 0,41-68-75 0 0,21-36-5 0 0,-33 62 102 0 0,-6 12 133 0 0,13-27-32 0 0,-33 57 56 0 0,75-141-263 0 0,-14 23 162 0 0,-25 30-193 0 0,-46 62 185 0 0,81-112-120 0 0,6-8 74 0 0,-2 7-139 0 0,8-11 48 0 0,-2-1 1 0 0,-5 5-49 0 0,-87 118 193 0 0,25-35-118 0 0,56-79-65 0 0,13-16 52 0 0,-8 12-62 0 0,-19 32 77 0 0,9-16 65 0 0,-14 30-142 0 0,41-67 9 0 0,-28 52 81 0 0,-2-2 0 0 0,-11 13-90 0 0,11-21 138 0 0,2 3-138 0 0,-9 14 70 0 0,-11 20 37 0 0,3-4-14 0 0,3-22-10 0 0,25-28-35 0 0,-8 10 113 0 0,-11 27-161 0 0,-29 52 258 0 0,20-41-69 0 0,45-74-184 0 0,-8 15 135 0 0,-2 0 0 0 0,-10 12-140 0 0,17-25 56 0 0,1 1 0 0 0,-1 0 0 0 0,0 4-56 0 0,1-3 70 0 0,-1 0 1 0 0,-5 8-71 0 0,-2-2 27 0 0,2-1 53 0 0,6-7-29 0 0,-7 14 58 0 0,8-12-42 0 0,-2 2 23 0 0,4-10-23 0 0,2-2 13 0 0,2-2-13 0 0,5-14-661 0 0,0 1 0 0 0,-1-1 0 0 0,-1 0 0 0 0,0 0 0 0 0,-2-1 0 0 0,1-2 594 0 0,2-16-7935 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52.2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8751 0 0,'1'3'674'0'0,"2"8"-558"0"0,1 0 1 0 0,0 0-1 0 0,1 0 0 0 0,0 0 1 0 0,0-1-1 0 0,1 0 1 0 0,1 0-1 0 0,4 5-116 0 0,2 2 333 0 0,1-2 0 0 0,0 0 0 0 0,1 0-1 0 0,11 7-332 0 0,-8-8 458 0 0,2-1 0 0 0,19 10-458 0 0,45 19 608 0 0,-26-13-220 0 0,-43-22-327 0 0,43 22 288 0 0,18 5-349 0 0,-4-6 341 0 0,67 14-341 0 0,-131-39-344 0 0,16 2 725 0 0,-6-5-4578 0 0,-5-2-186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52.5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8751 0 0,'0'0'674'0'0,"0"3"-438"0"0,0 8 133 0 0,0 0-1 0 0,1 0 1 0 0,0 0 0 0 0,1 0 0 0 0,1 0 0 0 0,0 0 0 0 0,0 1-369 0 0,9 37 1782 0 0,-10-36-1581 0 0,5 27 487 0 0,10 33-688 0 0,-2-22 254 0 0,11 35 103 0 0,-16-61-334 0 0,1 0 0 0 0,10 15-23 0 0,-14-32 76 0 0,-7-8-196 0 0,1 0 0 0 0,-1 0 0 0 0,0 1 0 0 0,0-1 0 0 0,1 0 0 0 0,-1 0 0 0 0,0 0 0 0 0,0 1 1 0 0,0-1-1 0 0,1 0 0 0 0,-1 0 0 0 0,0 1 0 0 0,0-1 0 0 0,0 0 0 0 0,0 1 0 0 0,0-1 0 0 0,0 0 0 0 0,1 0 1 0 0,-1 1-1 0 0,0-1 120 0 0,0 0-4826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53.22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219 0 4143 0 0,'0'0'191'0'0,"-3"1"-11"0"0,0 0-117 0 0,-1 1 1 0 0,1-1-1 0 0,0 1 1 0 0,-1 0-1 0 0,1 0 0 0 0,0 0 1 0 0,0 0-1 0 0,0 0 0 0 0,1 1 1 0 0,-1-1-1 0 0,0 1 1 0 0,1 0-1 0 0,0 0 0 0 0,0 0 1 0 0,-1 0-1 0 0,2 0 0 0 0,-1 0 1 0 0,0 1-1 0 0,1 0-63 0 0,-43 89 4533 0 0,1-3-1602 0 0,-2 19-2931 0 0,36-80 1020 0 0,8-27-744 0 0,1-2-20 0 0,0 0-7 0 0,0 0-14 0 0,0 0-55 0 0,0 0-20 0 0,3-2-7 0 0,3-8-33 0 0,0 0 1 0 0,0 0-1 0 0,-1-1 0 0 0,0 1 0 0 0,0-1 1 0 0,0-4-121 0 0,5-18 453 0 0,3-21-453 0 0,-8 28 188 0 0,1-13-188 0 0,-5 28 84 0 0,-1 0-1 0 0,0 0 1 0 0,0 0 0 0 0,-2-9-84 0 0,2 18 126 0 0,0 2 2 0 0,0 0-8 0 0,0 0-33 0 0,0 0-14 0 0,-2 2-1 0 0,-4 4-61 0 0,1 1 1 0 0,-1 0-1 0 0,2 0 0 0 0,-1 0 0 0 0,0 1 0 0 0,1-1 1 0 0,-2 8-12 0 0,-4 12-12 0 0,-5 20 12 0 0,2-5 5 0 0,4-6-5 0 0,4-23 18 0 0,4-11 66 0 0,1-2 5 0 0,0 0-8 0 0,1-3 2 0 0,21-62 522 0 0,12-66-605 0 0,-29 100 11 0 0,-4 28 46 0 0,-1 3 27 0 0,0 0 4 0 0,0 0 0 0 0,0 0-4 0 0,0 0-10 0 0,-1 3 11 0 0,-1 8-48 0 0,0 1 0 0 0,-3 4-37 0 0,1-3-2 0 0,1 1-1 0 0,0 0 3 0 0,-6 38 0 0 0,8-38 11 0 0,1-10 42 0 0,0-4 14 0 0,2-3-53 0 0,-1 1 1 0 0,0 0-1 0 0,0 0 0 0 0,0-1 1 0 0,0 1-1 0 0,-1 0 1 0 0,1-1-1 0 0,-1 1 0 0 0,1-1 1 0 0,-1-1-15 0 0,0-12 31 0 0,0 9-11 0 0,0 1 0 0 0,0-1 0 0 0,1 1 0 0 0,-1 0 0 0 0,1-1-20 0 0,1-4-6 0 0,-2 9-71 0 0,0 2-4 0 0,0 0-93 0 0,0 0-419 0 0,0 0-188 0 0,2-1-697 0 0,7-2-2790 0 0,-7 2-1192 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32.7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244 151 919 0 0,'-2'-1'67'0'0,"-7"-7"284"0"0,4 5-133 0 0,-1 0 1208 0 0,-2-2-286 0 0,-1 0 1 0 0,0 1 0 0 0,0 0-1 0 0,-7-2-1140 0 0,13 5 77 0 0,-1 1 0 0 0,1-1 0 0 0,-1 1-1 0 0,1 0 1 0 0,0 0 0 0 0,-1 1-1 0 0,1-1 1 0 0,-1 1 0 0 0,1-1 0 0 0,-3 2-77 0 0,-4 0 160 0 0,6-1-3 0 0,0 0-1 0 0,1 0 0 0 0,-1 0 0 0 0,0 1 0 0 0,0-1 0 0 0,1 1 1 0 0,-1 0-1 0 0,-1 1-156 0 0,3-2 342 0 0,1 0-2 0 0,-7 4-17 0 0,6-3-10 0 0,2-2-1 0 0,0 0-14 0 0,0 0-258 0 0,-1 0-1 0 0,0 1 1 0 0,1-1 0 0 0,-1 1 0 0 0,0-1 0 0 0,1 1 0 0 0,-1-1 0 0 0,0 1 0 0 0,1-1-1 0 0,-1 1 1 0 0,1 0-40 0 0,-2 0 200 0 0,2-1 4 0 0,0 0 18 0 0,0 0 8 0 0,0 0 2 0 0,0 0 3 0 0,0 0 10 0 0,1-3-179 0 0,-1 0-1 0 0,0-1 0 0 0,1 1 0 0 0,0 0 1 0 0,0 0-1 0 0,0 0 0 0 0,0 0 1 0 0,0 0-1 0 0,1 0 0 0 0,0 0 0 0 0,-1 1 1 0 0,1-1-1 0 0,0 1 0 0 0,0-1 1 0 0,0 1-1 0 0,0-1 0 0 0,2 0-65 0 0,6-6 141 0 0,0 1 0 0 0,1 0 0 0 0,8-3-141 0 0,-14 7 67 0 0,10-4 46 0 0,0 0 1 0 0,1 1-1 0 0,-1 0 0 0 0,1 1 0 0 0,1 1 0 0 0,-1 1 0 0 0,2 0-113 0 0,-9 2 32 0 0,0 1 0 0 0,0 0 0 0 0,-1 1-1 0 0,1 0 1 0 0,0 0 0 0 0,8 2-32 0 0,-11-2 20 0 0,0 1 0 0 0,0 1 0 0 0,0-1 0 0 0,-1 1 1 0 0,1 0-1 0 0,-1 0 0 0 0,1 1 0 0 0,-1-1 0 0 0,0 1 0 0 0,4 3-20 0 0,-6-3 21 0 0,0-1 1 0 0,-1 1-1 0 0,1 0 0 0 0,-1 0 0 0 0,0 1 1 0 0,0-1-1 0 0,0 0 0 0 0,0 1 0 0 0,0-1 1 0 0,-1 1-1 0 0,0-1 0 0 0,1 1 0 0 0,-1 0 1 0 0,-1-1-1 0 0,1 1 0 0 0,0 0 0 0 0,-1 0-21 0 0,1 9 92 0 0,-1-1 0 0 0,0 1-1 0 0,-1-1 1 0 0,-1 9-92 0 0,0-7 115 0 0,-1 1 1 0 0,-1-1-1 0 0,0 0 0 0 0,-3 4-115 0 0,-24 53 445 0 0,18-43-279 0 0,-21 44 784 0 0,-31 43-950 0 0,50-86 243 0 0,-8 20-243 0 0,1-3 74 0 0,9-16-28 0 0,-6 19 87 0 0,15-40-109 0 0,3-7 40 0 0,1-2 8 0 0,-4 15 237 0 0,7-14-236 0 0,1 0-56 0 0,0 0 1 0 0,0-1-1 0 0,0 1 0 0 0,0-1 0 0 0,0 1 1 0 0,0-1-1 0 0,0 0 0 0 0,0-1 0 0 0,0 1 1 0 0,1-1-1 0 0,-1 0-17 0 0,14-3 131 0 0,16-6-131 0 0,-24 7 1 0 0,60-21 98 0 0,12-3-68 0 0,39-10 33 0 0,-78 22-22 0 0,4-2-42 0 0,41-15 86 0 0,-70 27 10 0 0,0-1 0 0 0,8-5-96 0 0,-11 4 67 0 0,10-2 290 0 0,11-2-357 0 0,-30 10 104 0 0,7 0-17 0 0,4-1-70 0 0,-5 0-5 0 0,-10 2 47 0 0,-2 0 6 0 0,0 0-1 0 0,0 0 2 0 0,-1 2-8 0 0,-1 1-51 0 0,0 0 0 0 0,0-1 0 0 0,0 1 0 0 0,0-1 0 0 0,-1 0 0 0 0,1 1 0 0 0,-1-1 0 0 0,0 0 0 0 0,0 0-7 0 0,-7 4 37 0 0,1-1 1 0 0,-5 2-38 0 0,-23 11 11 0 0,0 2-11 0 0,-10 5-1 0 0,-15 9 34 0 0,1-1-2 0 0,22-15-31 0 0,0-2 0 0 0,-24 5 0 0 0,37-11 0 0 0,19-7 0 0 0,0 0 0 0 0,0-1 0 0 0,-1 1 0 0 0,-3-1 0 0 0,-51 8 0 0 0,53-9 0 0 0,-1 0 0 0 0,1 0 0 0 0,0-1 0 0 0,-3-1 0 0 0,2 1 0 0 0,-1 0 0 0 0,1 1 0 0 0,-4 0 0 0 0,-7 2-32 0 0,-1-1 0 0 0,0 0 0 0 0,-10-2 32 0 0,32 0-1 0 0,0 0 0 0 0,0 0 0 0 0,0 0 0 0 0,0 0 0 0 0,0 0 0 0 0,0 0-1 0 0,0 0 1 0 0,0 0 0 0 0,0 0 0 0 0,0 0 0 0 0,0 0 0 0 0,0 0 0 0 0,0 0 0 0 0,-1 0 0 0 0,1 0-1 0 0,0 0 1 0 0,0 0 0 0 0,0 0 0 0 0,0 0 0 0 0,0 0 0 0 0,0 0 0 0 0,0 0 0 0 0,0 0 0 0 0,0 0 0 0 0,0 0-1 0 0,0 0 1 0 0,0 0 0 0 0,0 0 0 0 0,0 0 0 0 0,0 0 0 0 0,0 0 0 0 0,0 0 0 0 0,0 0 0 0 0,0 0-1 0 0,0 0 1 0 0,0 0 0 0 0,0-1 0 0 0,0 1 0 0 0,-1 0 0 0 0,1 0 0 0 0,0 0 0 0 0,0 0 0 0 0,0 0 0 0 0,0 0-1 0 0,0 0 1 0 0,0 0 0 0 0,0 0 0 0 0,0 0 0 0 0,0 0 0 0 0,0 0 0 0 0,0 0 0 0 0,0 0 0 0 0,0 0-1 0 0,0 0 1 0 0,0 0 0 0 0,1-1 0 0 0,-1 1 0 0 0,0 0 0 0 0,0 0 0 0 0,0 0 0 0 0,0 0 0 0 0,0 0 0 0 0,0 0-1 0 0,0 0 1 0 0,0 0 0 0 0,0 0 0 0 0,0 0 0 0 0,0 0 0 0 0,0 0 0 0 0,0 0 1 0 0,4-10-69 0 0,-2 8 61 0 0,0 0 1 0 0,0-1-1 0 0,0 2 1 0 0,0-1-1 0 0,0 0 1 0 0,2-1 7 0 0,5-4-29 0 0,10-8 7 0 0,1 1-1 0 0,0 1 1 0 0,12-6 22 0 0,27-16-9 0 0,-31 16 9 0 0,-1-2 0 0 0,0 0 0 0 0,-2-2 0 0 0,0 0 0 0 0,11-17 0 0 0,-23 23 0 0 0,-1-1 0 0 0,3-7 0 0 0,0-1 0 0 0,-8 15 5 0 0,0-1 0 0 0,-1-1 0 0 0,0 1 0 0 0,-1-1 0 0 0,-1 0 0 0 0,0 0 0 0 0,-1 0 0 0 0,0 0 0 0 0,-1-1 0 0 0,-1 0 0 0 0,0 1 0 0 0,0-9-5 0 0,-2 17 3 0 0,1 0 1 0 0,-1 0-1 0 0,0 0 0 0 0,-1 0 1 0 0,1 0-1 0 0,-1 0 0 0 0,0 0 1 0 0,0 1-1 0 0,0-1 0 0 0,-1 0 1 0 0,0 1-1 0 0,0 0 0 0 0,0 0 0 0 0,0 0 1 0 0,-1 0-1 0 0,1 0 0 0 0,-1 1 1 0 0,0-1-1 0 0,0 1 0 0 0,0 0 1 0 0,-1 0-1 0 0,1 1 0 0 0,-1-1-3 0 0,-13-7 8 0 0,10 5 1 0 0,-1 0 0 0 0,0 1 1 0 0,0 0-1 0 0,0 0 1 0 0,-1 1-1 0 0,-6-2-9 0 0,2 2 0 0 0,6 1 0 0 0,0 1 0 0 0,-1 0 0 0 0,1 0 0 0 0,-8 0 0 0 0,-48 6 0 0 0,-43 10 0 0 0,61-8 0 0 0,19-1-31 0 0,0 1 0 0 0,1 1 0 0 0,0 1 0 0 0,-9 5 31 0 0,16-5-8 0 0,1 0-72 0 0,16-8 19 0 0,2-1-22 0 0,0 0-10 0 0,0 0 16 0 0,0 0-14 0 0,2-2 31 0 0,10-10 21 0 0,-6 8 18 0 0,-1-1 1 0 0,0 0-1 0 0,0-1 0 0 0,0 1 1 0 0,-1-1-1 0 0,1-1 21 0 0,-2 3-9 0 0,-1-1 0 0 0,1 1 1 0 0,-1 0-1 0 0,1 1 0 0 0,0-1 0 0 0,1 0 0 0 0,-1 1 0 0 0,1 0 0 0 0,3-3 9 0 0,5-3-9 0 0,0 1 0 0 0,0 0 0 0 0,0 0 0 0 0,1 2-1 0 0,0-1 1 0 0,1 2 0 0 0,1-1 9 0 0,7 0-22 0 0,1 1-1 0 0,7-1 23 0 0,-18 4-4 0 0,-1 1 1 0 0,0 1-1 0 0,1 0 0 0 0,-1 0 0 0 0,10 2 4 0 0,-17-1-2 0 0,0 0-1 0 0,1 0 0 0 0,-1 0 1 0 0,0 0-1 0 0,0 0 1 0 0,0 1-1 0 0,0 0 1 0 0,0 0-1 0 0,0 0 1 0 0,0 0-1 0 0,-1 1 0 0 0,1 0 1 0 0,-1-1-1 0 0,0 1 1 0 0,0 0-1 0 0,0 1 1 0 0,0-1-1 0 0,0 0 1 0 0,-1 1-1 0 0,1 0 0 0 0,-1-1 1 0 0,0 1-1 0 0,0 0 1 0 0,-1 0-1 0 0,1 1 3 0 0,2 10 0 0 0,0 0 0 0 0,-1 0 0 0 0,-1 0 0 0 0,0 0 0 0 0,-1 1 0 0 0,-1-1 0 0 0,0 0 0 0 0,-1 1 0 0 0,-3 12 0 0 0,2-4 0 0 0,1-11 0 0 0,-1 0 0 0 0,0 0 0 0 0,-1-1 0 0 0,0 2 0 0 0,-7 12 0 0 0,-1 0-1 0 0,-1-1 0 0 0,-1 0 1 0 0,-3 2 0 0 0,-63 91 28 0 0,51-79 10 0 0,22-29-38 0 0,0 0 0 0 0,1 0 0 0 0,-4 11 0 0 0,8-20 0 0 0,1 0 0 0 0,-1 0 0 0 0,1 0 0 0 0,0 0 0 0 0,-1 1 0 0 0,1-1 0 0 0,0 0 0 0 0,0 0 0 0 0,0 0 0 0 0,0 0 0 0 0,0 0 0 0 0,0 0 0 0 0,0 0 0 0 0,0-1 0 0 0,0 1 0 0 0,1 0 0 0 0,-1-1 0 0 0,0 1 0 0 0,1-1 0 0 0,-1 1 0 0 0,1-1 0 0 0,-1 0 0 0 0,0 1 0 0 0,1-1 0 0 0,-1 1 0 0 0,1-1 0 0 0,-1 0 0 0 0,1 1 0 0 0,-1-1 0 0 0,1 0 0 0 0,-1 1 0 0 0,1-1 0 0 0,-1 0 0 0 0,1 0 0 0 0,2 1 0 0 0,0 0 0 0 0,0-1 0 0 0,1 1 0 0 0,-1-1 0 0 0,0 0 0 0 0,0 0-1 0 0,0 0 1 0 0,1 0 0 0 0,27-4 26 0 0,-18 2 9 0 0,93-12 41 0 0,20-4-76 0 0,-75 10 0 0 0,4-3-1 0 0,-31 6 13 0 0,17-2-12 0 0,-9 1 64 0 0,-17 5-21 0 0,0 1-22 0 0,-1 2 22 0 0,-9 1-23 0 0,-4-3-140 0 0,0 1-1 0 0,-1-1 0 0 0,1 0 0 0 0,0 1 0 0 0,-1-1 0 0 0,1 0 0 0 0,0 1 1 0 0,0-1-1 0 0,-1 0 0 0 0,1 0 0 0 0,0 0 0 0 0,0 0 121 0 0,-1 0-1600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38.25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1 163 6335 0 0,'0'0'290'0'0,"0"0"-9"0"0,0 0-118 0 0,0 0 178 0 0,0 0 99 0 0,0 0 21 0 0,0 0-6 0 0,0 0-40 0 0,0 0-21 0 0,0 0-2 0 0,0 0-28 0 0,0 0-118 0 0,0 0-57 0 0,1 2-12 0 0,8 12 143 0 0,1-1 0 0 0,1-1 0 0 0,2 3-320 0 0,-2-2 152 0 0,-1 1-1 0 0,0 1 1 0 0,3 7-152 0 0,-9-13 61 0 0,1 0 0 0 0,-1 1 0 0 0,0 2-61 0 0,10 22 137 0 0,2-4-24 0 0,-5-12-25 0 0,-2 0 0 0 0,3 8-88 0 0,-10-20-1 0 0,1 0 0 0 0,0 0-1 0 0,3 4 2 0 0,13 25 79 0 0,-17-32-36 0 0,3 3-22 0 0,-3-4 32 0 0,-2-2 11 0 0,0 0 0 0 0,0 0 0 0 0,0-2-30 0 0,0 0 0 0 0,0 0 0 0 0,1 1-1 0 0,-1-1 1 0 0,1 0 0 0 0,-1 1 0 0 0,1-1-34 0 0,3-9 115 0 0,-2-5 66 0 0,-1 1 0 0 0,0-1 0 0 0,-2-9-181 0 0,1-14 168 0 0,2 2-139 0 0,2 0-1 0 0,2 0 1 0 0,4-12-29 0 0,-4 22 15 0 0,2 1-1 0 0,1 0 1 0 0,1 1 0 0 0,13-22-15 0 0,-19 39-96 0 0,0 1 0 0 0,1 0 0 0 0,0 0 0 0 0,0 0 0 0 0,0 1-1 0 0,1 0 1 0 0,0 0 0 0 0,1 0 0 0 0,-1 1 0 0 0,7-5 96 0 0,-12 9-479 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38.85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267 2602 1839 0 0,'0'0'83'0'0,"0"0"234"0"0,0 0 942 0 0,0 0 405 0 0,0 0 85 0 0,0-2-146 0 0,-1-6-1050 0 0,0 1-1 0 0,-1-1 1 0 0,0 0 0 0 0,0 1-1 0 0,0-1 1 0 0,-3-4-553 0 0,-6-20 753 0 0,-97-426 2815 0 0,96 404-3325 0 0,-45-273 805 0 0,21-122-211 0 0,28 317-474 0 0,-2-31 364 0 0,6-269-445 0 0,4 315-30 0 0,-5-158 188 0 0,5 245-213 0 0,2-23-227 0 0,-1 49 220 0 0,0-1-939 0 0,0-6-6195 0 0,-1 11 1236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39.8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327 160 7487 0 0,'2'-10'568'0'0,"0"-5"-224"0"0,1 0 0 0 0,0 0-344 0 0,-2 11 287 0 0,-1-1 0 0 0,1 1 0 0 0,-1-1 0 0 0,0 0 0 0 0,-1 1 0 0 0,1-1 0 0 0,-1 1 0 0 0,0-1 0 0 0,0-1-287 0 0,0 2 169 0 0,0 0-37 0 0,0 1 0 0 0,0 0 0 0 0,0 0-1 0 0,0 0 1 0 0,0 0 0 0 0,-1 0 0 0 0,1 0 0 0 0,-1 0-1 0 0,0 1 1 0 0,0-1 0 0 0,-2-2-132 0 0,3 4 65 0 0,-1-1 1 0 0,1 1-1 0 0,-1 0 0 0 0,0-1 1 0 0,0 1-1 0 0,0 0 0 0 0,1 0 1 0 0,-1 0-1 0 0,0 0 0 0 0,0 0 0 0 0,0 1 1 0 0,-1-1-1 0 0,1 1 0 0 0,0-1 1 0 0,0 1-1 0 0,0 0 0 0 0,-2-1-65 0 0,0 2 91 0 0,0-1 1 0 0,0 1-1 0 0,0 0 0 0 0,0 0 0 0 0,0 0 0 0 0,0 0 0 0 0,0 1 1 0 0,1-1-1 0 0,-1 1 0 0 0,1 0 0 0 0,-1 0 0 0 0,1 0 0 0 0,0 1 1 0 0,-1-1-1 0 0,-1 3-91 0 0,-6 6 145 0 0,-1 2 0 0 0,1-1 0 0 0,-2 5-145 0 0,1-2-59 0 0,1 0 160 0 0,0 2 0 0 0,0-1 0 0 0,-7 19-101 0 0,-22 55 313 0 0,26-52-196 0 0,1 0-1 0 0,2 0 0 0 0,1 1 0 0 0,-3 36-116 0 0,10-44 8 0 0,0 0 0 0 0,2 0 0 0 0,2 1 0 0 0,1-1-1 0 0,1 0 1 0 0,5 17-8 0 0,-2-20-6 0 0,1-1-1 0 0,2 0 1 0 0,1-1 0 0 0,1 0-1 0 0,1-1 1 0 0,1 0-1 0 0,1-1 1 0 0,1 0 0 0 0,2-1-1 0 0,17 19 7 0 0,-28-36-2 0 0,1 1 0 0 0,0-1-1 0 0,0-1 1 0 0,1 1 0 0 0,0-1-1 0 0,0 0 1 0 0,0-1 0 0 0,2 1 2 0 0,7 2-12 0 0,0-1 0 0 0,1 0 1 0 0,11 1 11 0 0,-17-5-2 0 0,0 0 0 0 0,1 0 0 0 0,-1-2 0 0 0,0 0 0 0 0,1 0 0 0 0,-1-1 0 0 0,1 0 0 0 0,0-1 2 0 0,5-2 11 0 0,-1 0 1 0 0,1-1 0 0 0,-1-1 0 0 0,0-1 0 0 0,3-2-12 0 0,-8 3 35 0 0,0-1 1 0 0,0-1-1 0 0,-1 1 1 0 0,-1-2 0 0 0,1 1-1 0 0,-1-2 1 0 0,0 0-36 0 0,4-6 134 0 0,0 0 1 0 0,-1-1-1 0 0,0-1 0 0 0,-1-2-134 0 0,-1 0 158 0 0,0-1 0 0 0,-2 0 1 0 0,-1-1-1 0 0,0 1 0 0 0,-2-2 0 0 0,1-5-158 0 0,6-40 693 0 0,0-30-693 0 0,-9 70 127 0 0,-3 0 0 0 0,0 0 1 0 0,-2 0-1 0 0,-3-25-127 0 0,1 34 85 0 0,0 1 0 0 0,-2 0-1 0 0,0 0 1 0 0,-1 0 0 0 0,-1 1-1 0 0,0 0 1 0 0,-9-13-85 0 0,4 8 187 0 0,-2 0 0 0 0,-15-18-187 0 0,26 36 13 0 0,0 0 1 0 0,-1 1 0 0 0,1-1 0 0 0,-1 1 0 0 0,0 0 0 0 0,0 0 0 0 0,0 1 0 0 0,0-1 0 0 0,-1 1 0 0 0,1 0-1 0 0,-1 0 1 0 0,1 0 0 0 0,-1 1 0 0 0,-3-1-14 0 0,2 1 7 0 0,0 0-1 0 0,0 1 1 0 0,0 0 0 0 0,1 0-1 0 0,-1 0 1 0 0,0 1 0 0 0,0 0 0 0 0,1 0-1 0 0,-1 0 1 0 0,0 1 0 0 0,1-1-1 0 0,-3 2-6 0 0,-3 2-113 0 0,0 1 0 0 0,0-1 0 0 0,1 2 0 0 0,-1-1 1 0 0,1 1-1 0 0,-5 6 113 0 0,5-5-941 0 0,2 1 0 0 0,-1 0 0 0 0,1 0 0 0 0,0 2 941 0 0,-1 4-4256 0 0,3 1-1087 0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0.1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5527 0 0,'0'0'423'0'0,"0"2"-278"0"0,0 2 186 0 0,0 0 0 0 0,0 0 0 0 0,0 0-1 0 0,1 0 1 0 0,0 0 0 0 0,0 0 0 0 0,0 0-1 0 0,0-1 1 0 0,0 1 0 0 0,1 0 0 0 0,-1-1-1 0 0,1 1 1 0 0,0-1 0 0 0,0 1 0 0 0,1-1-1 0 0,-1 0 1 0 0,3 2-331 0 0,6 6 585 0 0,0 0 1 0 0,1-1-1 0 0,1-1 0 0 0,-1 0 1 0 0,8 3-586 0 0,71 35 1458 0 0,-89-46-1419 0 0,116 51 434 0 0,14 6-270 0 0,-112-48-170 0 0,-8-3-34 0 0,-1-1 0 0 0,1-1 0 0 0,0 0 0 0 0,0-1 0 0 0,10 3 1 0 0,-21-7-53 0 0,-1 0-1 0 0,1 0 1 0 0,-1 0-1 0 0,1 0 1 0 0,-1 0-1 0 0,1 0 1 0 0,0 0 0 0 0,-1 0-1 0 0,1 0 1 0 0,-1 0-1 0 0,1 0 1 0 0,-1 0 0 0 0,1-1-1 0 0,0 1 1 0 0,-1 0 53 0 0,2-1-291 0 0,0 1-832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0.5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13359 0 0,'25'48'1474'0'0,"0"2"-140"0"0,2 8-1334 0 0,83 210 3103 0 0,-102-245-3034 0 0,4 17-69 0 0,1 6-1661 0 0,-2-16-4690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1.5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2 224 2759 0 0,'0'0'383'0'0,"0"0"566"0"0,0 0 253 0 0,0 0 50 0 0,0 0-88 0 0,0 0-415 0 0,0 0-186 0 0,0 3-34 0 0,-1 4-345 0 0,1 0-1 0 0,0 0 1 0 0,0 0-1 0 0,1 0 1 0 0,0 0-1 0 0,1 0 1 0 0,-1 0-1 0 0,1 0 1 0 0,1 0-184 0 0,6 18 575 0 0,11 20-575 0 0,-1-4 249 0 0,-9-17-99 0 0,50 116 905 0 0,-60-139-1028 0 0,1 0 0 0 0,-1 0 0 0 0,1 0 0 0 0,-1 0 0 0 0,1 0 0 0 0,0 0 0 0 0,0 0 0 0 0,-1 0 0 0 0,1 0 0 0 0,0 0 0 0 0,0 0 0 0 0,0-1 0 0 0,0 1 0 0 0,0 0 1 0 0,0 0-1 0 0,0-1 0 0 0,0 1 0 0 0,0-1 0 0 0,1 1 0 0 0,-1-1 0 0 0,0 0 0 0 0,0 1 0 0 0,0-1 0 0 0,1 0 0 0 0,-1 0 0 0 0,0 0 0 0 0,0 0 0 0 0,1 0 0 0 0,-1 0 0 0 0,0 0 0 0 0,1 0-27 0 0,1-1 35 0 0,-1 0 0 0 0,1 1 0 0 0,0-1 0 0 0,-1-1 0 0 0,1 1 0 0 0,-1 0 0 0 0,0-1 0 0 0,1 1 0 0 0,-1-1 0 0 0,0 0 0 0 0,0 0 0 0 0,0 1 0 0 0,0-1 0 0 0,0-1-35 0 0,10-12 184 0 0,-1 0 0 0 0,0-1 0 0 0,-1-1 0 0 0,-1 0 0 0 0,-1 0 0 0 0,5-15-184 0 0,7-24 415 0 0,4-31-415 0 0,-3 10 91 0 0,14-22-77 0 0,-20 54-2518 0 0,10-19 2504 0 0,-21 54-1408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19.3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2902 634 4143 0 0,'0'0'319'0'0,"3"-2"-108"0"0,6-6 323 0 0,-7 6 160 0 0,0 0 36 0 0,15-18 444 0 0,-15 18-780 0 0,-2-6-16 0 0,-1-1-1 0 0,0 1 0 0 0,0 0 1 0 0,-1 0-1 0 0,0 0 0 0 0,-1-2-377 0 0,3 9 63 0 0,0 0-1 0 0,-1 0 0 0 0,1-1 1 0 0,-1 1-1 0 0,1 0 0 0 0,-1 0 1 0 0,0 0-1 0 0,1 0 0 0 0,-1 0 1 0 0,-1-1-63 0 0,-2-4 128 0 0,2 3-47 0 0,-3-8 154 0 0,-1 1-1 0 0,-1 0 0 0 0,0 0 0 0 0,0 1 0 0 0,-1 0 0 0 0,0 0 0 0 0,-9-7-234 0 0,-6-2 367 0 0,-2-2 94 0 0,-1 1 0 0 0,-1 2 0 0 0,-8-4-461 0 0,29 18 49 0 0,-30-16 175 0 0,0 2 1 0 0,-1 1-1 0 0,-22-5-224 0 0,16 10 165 0 0,-1 1 1 0 0,-1 3-1 0 0,-40-1-165 0 0,-135 3 390 0 0,193 5-340 0 0,-71 3 189 0 0,0 5 0 0 0,-50 12-239 0 0,60-3 192 0 0,-47 17-192 0 0,64-14 48 0 0,-132 43 78 0 0,136-36-64 0 0,1 3 0 0 0,-5 6-62 0 0,14-7 28 0 0,15-7 42 0 0,0 1 0 0 0,-23 19-70 0 0,-121 101 185 0 0,128-93-86 0 0,3 2 1 0 0,-1 6-100 0 0,30-28 76 0 0,3 1 0 0 0,-19 31-76 0 0,-10 15 123 0 0,3-3 132 0 0,2 2-1 0 0,-6 20-254 0 0,1 14 174 0 0,27-54-106 0 0,9-19 45 0 0,1 1 1 0 0,-5 28-114 0 0,-14 81 166 0 0,28-111-117 0 0,1 1 0 0 0,1 28-49 0 0,5 74 84 0 0,-1-118-74 0 0,4 58 118 0 0,4 11-128 0 0,15 79 149 0 0,-12-90-106 0 0,-3-27 28 0 0,2 0 1 0 0,2-1 0 0 0,2 0-1 0 0,3-1 1 0 0,2 0 0 0 0,2-2-1 0 0,20 33-71 0 0,11 5 230 0 0,3-2-1 0 0,5-3 0 0 0,2-2 1 0 0,33 27-230 0 0,-58-67 67 0 0,3-2 1 0 0,0-1-1 0 0,20 10-67 0 0,-27-23 94 0 0,1-1 0 0 0,1-2 0 0 0,1-1 0 0 0,32 11-94 0 0,-3-6 168 0 0,0-2 0 0 0,2-4 0 0 0,16 1-168 0 0,-35-9 77 0 0,108 16 118 0 0,-19-12 8 0 0,0-6-1 0 0,114-10-202 0 0,-177-5 216 0 0,65-14-216 0 0,-63 4 144 0 0,42-15-144 0 0,73-32 163 0 0,-49 11 97 0 0,99-54-260 0 0,-160 67 50 0 0,17-7 43 0 0,29-24-93 0 0,98-79 53 0 0,-168 108-43 0 0,-6 6 22 0 0,-2-3 1 0 0,4-7-33 0 0,29-34 88 0 0,10-19-88 0 0,-44 42 41 0 0,-3-2 0 0 0,13-25-41 0 0,17-41 75 0 0,52-125-75 0 0,-97 183 16 0 0,-4-2 0 0 0,-3 0 0 0 0,-3-2 0 0 0,5-38-16 0 0,-12 32 24 0 0,-3-1-1 0 0,-3-31-23 0 0,-2-158 17 0 0,-5 266-17 0 0,0-70 0 0 0,-4-1 0 0 0,-2 1 0 0 0,-7-19 0 0 0,8 59 0 0 0,-9-43 0 0 0,-19-56 0 0 0,25 107 0 0 0,0 0 0 0 0,-1 1 0 0 0,-2 0 0 0 0,0 1 0 0 0,-1 0 0 0 0,-1 1 0 0 0,-10-13 0 0 0,-5-1 27 0 0,-44-53 11 0 0,50 63-46 0 0,0 1-1 0 0,-15-9 9 0 0,-60-42-85 0 0,6 5 90 0 0,39 30-5 0 0,-1 2 0 0 0,-43-22 0 0 0,35 25 1 0 0,-37-14-1 0 0,68 35-3 0 0,-1 2 0 0 0,0 1 0 0 0,-1 1 0 0 0,-15-1 3 0 0,5 4-13 0 0,0 1 0 0 0,1 2-1 0 0,-1 3 1 0 0,-36 3 13 0 0,6 1-33 0 0,28-2-114 0 0,1 2-1 0 0,-27 6 148 0 0,58-7-28 0 0,-16 3-371 0 0,-3 2 399 0 0,23-6-188 0 0,1 1 1 0 0,-1 0 0 0 0,1 0 0 0 0,0 1 0 0 0,0-1 0 0 0,-2 3 187 0 0,6-1-1130 0 0,-1 5-283 0 0,4-9 1310 0 0,0-1 0 0 0,-1 0 0 0 0,1 0-1 0 0,0 0 1 0 0,0 1 0 0 0,0-1 0 0 0,0 0 0 0 0,0 0 0 0 0,0 0 0 0 0,0 1 0 0 0,0-1 0 0 0,0 0-1 0 0,0 0 1 0 0,0 1 0 0 0,0-1 0 0 0,0 0 0 0 0,0 0 0 0 0,0 0 0 0 0,0 1 0 0 0,0-1 0 0 0,0 0-1 0 0,1 0 1 0 0,-1 1 0 0 0,0-1 103 0 0,5 13-6512 0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1.9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123 3141 6447 0 0,'0'0'298'0'0,"0"0"-10"0"0,-1-1-188 0 0,-4-2 71 0 0,1 1 1 0 0,0-1 0 0 0,0-1 0 0 0,0 1 0 0 0,1 0-1 0 0,-1-1 1 0 0,1 0 0 0 0,0 0 0 0 0,0 0-1 0 0,0 0 1 0 0,0 0 0 0 0,1 0 0 0 0,-1-1-1 0 0,1 0 1 0 0,0 1 0 0 0,0-3-172 0 0,-4-13 626 0 0,1 1 0 0 0,1-1 0 0 0,-1-10-626 0 0,-2-35 1081 0 0,3-1 0 0 0,4-41-1081 0 0,0 67 165 0 0,-22-441 920 0 0,17 400-977 0 0,-5-433 948 0 0,39 26 197 0 0,-8 213-739 0 0,10-117-1 0 0,-13 185-289 0 0,-11 137-154 0 0,-2 25 21 0 0,-1 1 0 0 0,-4-42-91 0 0,-3 65-382 0 0,3 19-656 0 0,0 2-3294 0 0,0 0-1408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2.6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307 91 6047 0 0,'0'0'274'0'0,"0"0"-6"0"0,-2-1-172 0 0,-8-3 555 0 0,0 0 1 0 0,0 0 0 0 0,-1 1-1 0 0,-4-1-651 0 0,14 4 460 0 0,-1 0-4 0 0,-5 1-225 0 0,0 1-1 0 0,0-1 0 0 0,0 1 0 0 0,0 1 1 0 0,0-1-1 0 0,1 1 0 0 0,-1 1 0 0 0,1-1 1 0 0,0 1-1 0 0,0 0 0 0 0,0 0 0 0 0,1 1 1 0 0,-4 3-231 0 0,-1 3 112 0 0,1 0 1 0 0,0 0 0 0 0,1 1-1 0 0,0 0 1 0 0,1 1 0 0 0,-2 4-113 0 0,-10 24 308 0 0,-3 16-308 0 0,10-26 87 0 0,2 1 0 0 0,2 0 0 0 0,1 0 0 0 0,1 1 0 0 0,2 0 1 0 0,1 0-1 0 0,1 0 0 0 0,2 1 0 0 0,2-1 0 0 0,1 0 0 0 0,2 7-87 0 0,4 3 16 0 0,1 0 0 0 0,3-1 0 0 0,1 0 0 0 0,2-1 0 0 0,1-1 0 0 0,3 0 0 0 0,1-1 0 0 0,25 33-16 0 0,-39-63 0 0 0,0 0 0 0 0,0-1 0 0 0,0 0 0 0 0,1 0 0 0 0,0-1 0 0 0,1 0 0 0 0,0 0 0 0 0,0-1 0 0 0,0 0 0 0 0,1-1 0 0 0,-1 0 0 0 0,1 0 0 0 0,1-1 0 0 0,-1 0 0 0 0,0-1 0 0 0,1 0 0 0 0,0-1 0 0 0,0 0 0 0 0,0-1 0 0 0,0 0 0 0 0,0-1 0 0 0,0 0 0 0 0,0 0 0 0 0,0-1 0 0 0,-1-1 0 0 0,11-2 0 0 0,-4-1 31 0 0,0-1-1 0 0,0-1 0 0 0,0-1 1 0 0,-1 0-1 0 0,0-1 0 0 0,-1-1 1 0 0,0 0-1 0 0,0-1 1 0 0,-1-1-1 0 0,0 0-30 0 0,7-9 74 0 0,0-1 0 0 0,-2-1 0 0 0,0 0 0 0 0,-2-2 0 0 0,11-19-74 0 0,-14 18 122 0 0,-2 1 1 0 0,0-2 0 0 0,-2 0-1 0 0,-1 0 1 0 0,-1-1 0 0 0,0-9-123 0 0,4-28 423 0 0,-3-1 0 0 0,-2-13-423 0 0,-4 9 410 0 0,-3 0 1 0 0,-3 0-1 0 0,-4-11-410 0 0,4 61 121 0 0,0-1 0 0 0,-2 1 0 0 0,0 0-1 0 0,-1 0 1 0 0,-1-1-121 0 0,4 13 67 0 0,-1-1 1 0 0,0 0-1 0 0,-1 1 0 0 0,0 0 0 0 0,0 0 0 0 0,0 0 1 0 0,-1 1-1 0 0,-1 0 0 0 0,1 0 0 0 0,-1 0 0 0 0,0 1 1 0 0,-1-1-68 0 0,1 3 78 0 0,1 1 1 0 0,-1-1 0 0 0,1 1-1 0 0,-1 0 1 0 0,0 1-1 0 0,-1-1 1 0 0,1 2 0 0 0,-6-2-79 0 0,-2 1 53 0 0,1 0 0 0 0,-1 1 0 0 0,-13 1-53 0 0,15 2-15 0 0,1 0 1 0 0,-1 0-1 0 0,1 1 1 0 0,0 1 0 0 0,0 0-1 0 0,-5 4 15 0 0,16-8-8 0 0,-7 3-425 0 0,1 0 0 0 0,0 0 0 0 0,0 0 0 0 0,0 1 0 0 0,1 1 0 0 0,-1-1 0 0 0,1 1 0 0 0,0 0 1 0 0,1 0-1 0 0,-4 3 433 0 0,-10 13-6142 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3.04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9215 0 0,'0'0'707'0'0,"0"2"-464"0"0,0 6 33 0 0,0 0 1 0 0,1 1-1 0 0,0-1 0 0 0,0 0 1 0 0,0 0-1 0 0,2 4-276 0 0,5 8 764 0 0,0 0 0 0 0,2-1 0 0 0,0 0 0 0 0,7 10-764 0 0,-8-16 269 0 0,0 0-1 0 0,1-1 1 0 0,0-1-1 0 0,1 0 1 0 0,1 0-1 0 0,8 6-268 0 0,8 4 212 0 0,0-2 0 0 0,1-1 0 0 0,2-1 0 0 0,-1-2 0 0 0,31 11-212 0 0,-4-3 107 0 0,-20-8-225 0 0,34 8 118 0 0,-67-22-337 0 0,0 0 0 0 0,0-1 0 0 0,0 1 0 0 0,1-1 0 0 0,0 0 337 0 0,8 0-5727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3.4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93 1839 0 0,'0'0'486'0'0,"0"0"1366"0"0,0 0 600 0 0,1-1 120 0 0,2-3-1469 0 0,0-1 0 0 0,-1 0 0 0 0,1 1 1 0 0,0-5-1104 0 0,-2 5 173 0 0,1 0 1 0 0,-1 1 0 0 0,1-1-1 0 0,-1 1 1 0 0,1 0 0 0 0,0-1-1 0 0,1 1 1 0 0,-1 0 0 0 0,0 0-1 0 0,1 0 1 0 0,0 1 0 0 0,-1-1-1 0 0,2 0-173 0 0,0 0 129 0 0,0 1-1 0 0,0 0 1 0 0,0 0-1 0 0,0 0 1 0 0,0 0 0 0 0,0 1-1 0 0,1-1 1 0 0,-1 1-1 0 0,1 0 1 0 0,-1 0-1 0 0,1 1 1 0 0,-1 0 0 0 0,1-1-1 0 0,-1 1 1 0 0,1 1-1 0 0,-1-1 1 0 0,1 1-1 0 0,-1 0 1 0 0,3 0-129 0 0,4 3 104 0 0,1 0 1 0 0,-2 0-1 0 0,1 1 0 0 0,0 1 1 0 0,-1 0-1 0 0,0 0 0 0 0,-1 1 1 0 0,1 0-1 0 0,-1 1 0 0 0,-1 0 1 0 0,1 0-1 0 0,-1 1 0 0 0,-1 0 1 0 0,0 0-1 0 0,0 1 0 0 0,3 6-104 0 0,-2-2 90 0 0,0 1-1 0 0,-1 0 1 0 0,0 0 0 0 0,-2 0-1 0 0,1 1 1 0 0,-2 0-1 0 0,0 0 1 0 0,-1 0 0 0 0,-1 1-1 0 0,0 0-89 0 0,-2 21 266 0 0,-1-1 0 0 0,-1 0 0 0 0,-2 0 0 0 0,-8 30-266 0 0,-5 1 951 0 0,-18 46-951 0 0,34-112 106 0 0,1-2 13 0 0,0 0 1 0 0,0 0 0 0 0,0 0 0 0 0,3 1 0 0 0,0 0-89 0 0,0 1 0 0 0,0-1 0 0 0,0 0 0 0 0,1 0 0 0 0,-1 0 0 0 0,1-1 0 0 0,-1 1 0 0 0,0-1 0 0 0,1 0 0 0 0,2 0-31 0 0,0 0 37 0 0,0-1-1 0 0,0 0 0 0 0,0-1 1 0 0,0 1-1 0 0,0-1 0 0 0,1-1-36 0 0,34-15 182 0 0,0-1 0 0 0,37-26-182 0 0,-23 13-4 0 0,-18 11-45 0 0,23-13-531 0 0,40-16 580 0 0,-33 22-2860 0 0,-34 14-4795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7.0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130 75 4607 0 0,'-2'1'354'0'0,"-69"20"1642"0"0,51-16-866 0 0,18-4-776 0 0,1-1-28 0 0,-2 1-212 0 0,1 0 45 0 0,0 0 0 0 0,0 0 0 0 0,1 0 0 0 0,-1-1 0 0 0,0 1 0 0 0,0-1 0 0 0,0 1 0 0 0,0-1 0 0 0,0 0 0 0 0,-2 0-159 0 0,3 0 96 0 0,1 0-1 0 0,0 0 0 0 0,-1 0 0 0 0,1 0 0 0 0,0 0 1 0 0,0 0-1 0 0,-1 0 0 0 0,1 1 0 0 0,0-1 0 0 0,-1 0 1 0 0,1 0-1 0 0,0 0 0 0 0,0 0 0 0 0,-1 0 0 0 0,1 1 1 0 0,0-1-1 0 0,0 0 0 0 0,-1 0 0 0 0,1 0 0 0 0,0 1 1 0 0,0-1-1 0 0,0 0 0 0 0,0 0 0 0 0,-1 1 0 0 0,1-1 0 0 0,0 0 1 0 0,0 0-1 0 0,0 1 0 0 0,0-1 0 0 0,0 1-95 0 0,6 3 88 0 0,0 1-1 0 0,0-1 1 0 0,1 0-1 0 0,0 0 1 0 0,0-1-1 0 0,0 0 1 0 0,0 0-1 0 0,1-1 1 0 0,-1 1-1 0 0,1-2 1 0 0,-1 1-1 0 0,1-1 1 0 0,2 0-88 0 0,10 0 167 0 0,-1-1 1 0 0,1 0-1 0 0,0-1 1 0 0,0-2-1 0 0,0 0-167 0 0,100-24 649 0 0,-41 9-363 0 0,-28 6-171 0 0,33-6 2 0 0,-25 6-58 0 0,-19 4 28 0 0,14-1-87 0 0,310-28 75 0 0,-287 31 12 0 0,58 4-87 0 0,78 10 123 0 0,-95-2-5 0 0,321 0 498 0 0,-313-5-382 0 0,-99-1-183 0 0,188 16 235 0 0,-118-8-182 0 0,43 8 105 0 0,4 1-149 0 0,-107-15-9 0 0,-5 0-38 0 0,13 3-13 0 0,-23-2 47 0 0,-1 0-85 0 0,14 4 38 0 0,-31-6-200 0 0,0 0 127 0 0,0-1-6815 0 0,-4 0 1933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7.7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88 0 8751 0 0,'-20'8'688'0'0,"3"-2"28"0"0,-1 1 0 0 0,-13 8-716 0 0,29-14 379 0 0,2-1-158 0 0,0 0-70 0 0,0 0-14 0 0,0 0-3 0 0,0 0-13 0 0,0 0-8 0 0,0 0-1 0 0,0 0 15 0 0,0 0 62 0 0,3 2 31 0 0,2 2-135 0 0,0-1-1 0 0,0 1 1 0 0,1-1-1 0 0,0 0 1 0 0,-1-1-1 0 0,1 1 1 0 0,0-1-1 0 0,0 0 1 0 0,5 0-85 0 0,15 4 516 0 0,21 0-516 0 0,-21-2 171 0 0,-14-3-91 0 0,118 18 1568 0 0,76 23-1648 0 0,-85-3 303 0 0,-63-19-155 0 0,26 3-148 0 0,260 58 459 0 0,-321-74-370 0 0,-1 1 0 0 0,0 0 0 0 0,13 8-89 0 0,-24-11 31 0 0,-3-1 29 0 0,0 0 0 0 0,-1 1-1 0 0,1 0 1 0 0,-1 0 0 0 0,0 1-1 0 0,0 0 1 0 0,-1 0 0 0 0,0 0 0 0 0,3 4-60 0 0,-7-7 39 0 0,0 0 1 0 0,-1 0-1 0 0,1 0 1 0 0,0 0 0 0 0,-1 1-1 0 0,0-1 1 0 0,1 2-40 0 0,0 1 57 0 0,-1-2 8 0 0,0 1-1 0 0,0 0 1 0 0,0-1-1 0 0,0 1 1 0 0,-1 0-1 0 0,0-1 0 0 0,0 1 1 0 0,0 0-1 0 0,-1 0 1 0 0,0-1-1 0 0,1 1 1 0 0,-2 0-1 0 0,0 3-64 0 0,-4 9 302 0 0,-1-1-1 0 0,-8 16-301 0 0,13-29 29 0 0,-5 10 130 0 0,0-1 1 0 0,-2 0-1 0 0,-8 9-159 0 0,-8 13 244 0 0,13-18-126 0 0,-1 0-1 0 0,0-1 0 0 0,-1 0 1 0 0,-1-1-1 0 0,0-1 0 0 0,-10 6-117 0 0,-8 10 172 0 0,1 0-1 0 0,-6 11-171 0 0,35-37 7 0 0,-123 136 315 0 0,-2 2 238 0 0,96-105-410 0 0,3 1 0 0 0,1 1 1 0 0,-7 15-151 0 0,35-52 0 0 0,-25 36 63 0 0,-2 0 0 0 0,-2-2 0 0 0,-23 22-63 0 0,38-41 2 0 0,5-7 14 0 0,0-1-1 0 0,0 1 1 0 0,-1-2-1 0 0,-9 7-15 0 0,-1 0-3 0 0,17-13-5 0 0,0 1-45 0 0,3-2-11 0 0,0 0-41 0 0,0 0-173 0 0,-3-12-426 0 0,3 11 654 0 0,-1-1 0 0 0,1 1 0 0 0,-1 0 0 0 0,1 0 0 0 0,0-1-1 0 0,-1 1 1 0 0,1 0 0 0 0,0 0 0 0 0,0-1 0 0 0,0 1 50 0 0,1-5-421 0 0,0 0 0 0 0,0 1 1 0 0,1-1-1 0 0,0 1 0 0 0,0-1 0 0 0,0 1 0 0 0,1 0 421 0 0,3-8-1567 0 0,4-13-4628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1.7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557 227 2759 0 0,'2'-1'207'0'0,"7"-6"158"0"0,0 0-1 0 0,-1-1 1 0 0,0 0 0 0 0,0-1 0 0 0,0 1-1 0 0,4-10-364 0 0,-1 5 740 0 0,-5 4-296 0 0,0 0-1 0 0,-1 0 0 0 0,0-1 1 0 0,-1 1-1 0 0,2-6-443 0 0,-4 5 726 0 0,-1 8-404 0 0,-2 1-246 0 0,1 0 0 0 0,-1 0-1 0 0,1 0 1 0 0,-1 0 0 0 0,1 0 0 0 0,0-1-1 0 0,0 1 1 0 0,-1 0 0 0 0,1 0-1 0 0,0 0-75 0 0,-1-5 186 0 0,0 3-94 0 0,0 0-1 0 0,0 1 1 0 0,0-1 0 0 0,-1 1-1 0 0,0-1 1 0 0,1 1 0 0 0,-1-1-1 0 0,0 1 1 0 0,0 0 0 0 0,0 0-1 0 0,0 0 1 0 0,0 0 0 0 0,-1 0-92 0 0,-1-1 123 0 0,0 1 1 0 0,0 0-1 0 0,0-1 1 0 0,0 1-1 0 0,-1 1 0 0 0,1-1 1 0 0,-5 0-124 0 0,-1-1 167 0 0,0 2 0 0 0,0-1 0 0 0,-1 2-1 0 0,1-1 1 0 0,-1 1 0 0 0,1 1 0 0 0,-1 0-167 0 0,-4 0 141 0 0,0 2 0 0 0,0-1 1 0 0,1 2-1 0 0,-1 0 0 0 0,1 1 0 0 0,0 0 0 0 0,0 1 0 0 0,1 1 1 0 0,-2 1-142 0 0,-36 25 546 0 0,-40 35-546 0 0,91-68 0 0 0,-20 16 41 0 0,2 1 0 0 0,0 0 0 0 0,1 2 0 0 0,1 0 0 0 0,1 0 0 0 0,0 1 0 0 0,2 1 0 0 0,-9 18-41 0 0,9-12 41 0 0,0 1 1 0 0,2 1-1 0 0,2 0 0 0 0,0 0 0 0 0,2 1 0 0 0,1 0 0 0 0,1 0-41 0 0,3-15 4 0 0,1 0-1 0 0,1 0 1 0 0,0 0-1 0 0,1 0 0 0 0,1 0 1 0 0,0 0-1 0 0,0 0 1 0 0,2-1-1 0 0,0 1 1 0 0,1-1-1 0 0,0 0 0 0 0,1 0 1 0 0,1-1-1 0 0,0 0 1 0 0,0 0-1 0 0,2 0 1 0 0,-1-1-1 0 0,2 0 0 0 0,-1-1 1 0 0,2 0-1 0 0,5 4-3 0 0,12 10 72 0 0,2-1-1 0 0,23 14-71 0 0,-35-27 30 0 0,1-1 0 0 0,0 0 0 0 0,1-1 0 0 0,0-1 1 0 0,11 3-31 0 0,-3-4 35 0 0,1-1 0 0 0,-1-1 0 0 0,1-2 0 0 0,0-1 0 0 0,0-1 0 0 0,0-1 0 0 0,-1-2 0 0 0,1-1 0 0 0,0-1 0 0 0,-1-1 0 0 0,0-2 0 0 0,0 0 0 0 0,0-2 0 0 0,1-2-35 0 0,10-5 87 0 0,0-2 0 0 0,25-16-87 0 0,-48 25 25 0 0,0-2 1 0 0,-1 0-1 0 0,-1 0 1 0 0,0-2-1 0 0,0 0 1 0 0,-1 0-1 0 0,4-7-25 0 0,-6 5 41 0 0,0-1-1 0 0,-1 0 0 0 0,0 0 1 0 0,-2-1-1 0 0,0-1 0 0 0,-1 1 1 0 0,0-1-1 0 0,0-6-40 0 0,-2 3 90 0 0,-1 0 0 0 0,-1-1 0 0 0,-1 0 0 0 0,0 0-1 0 0,-2 0 1 0 0,0 1 0 0 0,-2-3-90 0 0,-2-15 220 0 0,-1 0-1 0 0,-3 0 0 0 0,-1 1 1 0 0,-3-4-220 0 0,5 19 131 0 0,-2 0-1 0 0,0 1 1 0 0,-2 1 0 0 0,0 0 0 0 0,-2 0 0 0 0,0 1 0 0 0,-7-8-131 0 0,10 17 44 0 0,1 1 0 0 0,-1-1 0 0 0,-1 2 0 0 0,0 0 0 0 0,0 0 0 0 0,-1 1 0 0 0,-11-6-44 0 0,14 9-40 0 0,-1 0 0 0 0,0 1 0 0 0,0 0 0 0 0,-1 1 0 0 0,1 0 1 0 0,-1 0-1 0 0,0 1 0 0 0,1 0 0 0 0,-1 1 0 0 0,-5 1 40 0 0,12-1-162 0 0,1 2 0 0 0,-1-1 1 0 0,1 0-1 0 0,-1 1 0 0 0,1-1 1 0 0,-1 1-1 0 0,1 0 0 0 0,0 0 1 0 0,-2 1 161 0 0,-8 7-4788 0 0,4 1-976 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2.0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 0 8751 0 0,'-2'1'674'0'0,"1"0"-569"0"0,-1 1-25 0 0,-12-2 43 0 0,14 0-117 0 0,0 0 1 0 0,0 0-1 0 0,0 0 1 0 0,0 0 0 0 0,0 0-1 0 0,0 0 1 0 0,0 0-1 0 0,-1 0 1 0 0,1 0 0 0 0,0 0-1 0 0,0 0 1 0 0,0 0-1 0 0,0 0 1 0 0,0 0 0 0 0,0 1-1 0 0,0-1 1 0 0,0 0-1 0 0,-1 0 1 0 0,1 0-1 0 0,0 0 1 0 0,0 0 0 0 0,0 0-1 0 0,0 0 1 0 0,0 0-1 0 0,0 0 1 0 0,0 0 0 0 0,0 0-1 0 0,0 0 1 0 0,0 0-1 0 0,0 1 1 0 0,-1-1 0 0 0,1 0-1 0 0,0 0 1 0 0,0 0-1 0 0,0 0-6 0 0,-1 3 69 0 0,-1-1 0 0 0,0 1 0 0 0,1-1 0 0 0,0 1 0 0 0,0 0 0 0 0,-1 0 0 0 0,2 0 0 0 0,-1 0 0 0 0,0-1 0 0 0,1 1 0 0 0,-1 0 0 0 0,1 0 0 0 0,0 1 0 0 0,0-1 0 0 0,0 0 0 0 0,0 0 0 0 0,0 0 0 0 0,1 0 0 0 0,0 0 0 0 0,0 0-69 0 0,2 6 145 0 0,1 0-1 0 0,0 0 0 0 0,1 0 0 0 0,0-1 0 0 0,0 0 1 0 0,1 0-1 0 0,0-1 0 0 0,0 1 0 0 0,1-1-144 0 0,15 16 527 0 0,2-2-1 0 0,2 1-526 0 0,74 57 1115 0 0,-31-26 202 0 0,31 34-1317 0 0,-57-47 213 0 0,2-2-1 0 0,3-1-212 0 0,-8-8-28 0 0,-37-27-709 0 0,0-2-298 0 0,12 2-70 0 0,-11-2-14 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2.44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 0 10591 0 0,'0'0'819'0'0,"0"4"-534"0"0,0 36 72 0 0,-2 104 1792 0 0,2-139-2068 0 0,-16 186 3152 0 0,4-86-1943 0 0,11-92-1181 0 0,0 1 1 0 0,1 0-1 0 0,1 0 1 0 0,2 7-110 0 0,-2-15-9 0 0,0 1 1 0 0,0 0-1 0 0,1 0 0 0 0,1-1 0 0 0,-1 1 1 0 0,1-1-1 0 0,0 0 0 0 0,0 0 1 0 0,2 3 8 0 0,0-4-688 0 0,10 5-270 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3.27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256 78 5983 0 0,'0'0'274'0'0,"0"0"-6"0"0,0-1-172 0 0,1 0-85 0 0,0-2-20 0 0,-2-10 125 0 0,-2-7 1195 0 0,3 18-528 0 0,0 2-13 0 0,0 0-83 0 0,-2 0-573 0 0,1 0 0 0 0,0 0 1 0 0,0 0-1 0 0,-1 0 0 0 0,1 0 0 0 0,0 0 1 0 0,-1 1-1 0 0,1-1 0 0 0,0 0 0 0 0,0 1 0 0 0,-1-1 1 0 0,1 1-1 0 0,0-1 0 0 0,0 1 0 0 0,0 0 1 0 0,0 0-1 0 0,0-1 0 0 0,0 1 0 0 0,0 0 0 0 0,0 0 1 0 0,-1 1-115 0 0,-13 16 433 0 0,0 1 0 0 0,0 0 1 0 0,2 1-1 0 0,1 1 0 0 0,-4 9-433 0 0,-102 184 2039 0 0,96-169-1542 0 0,21-43-339 0 0,1-2-13 0 0,0 0-8 0 0,0 0-1 0 0,1-2-81 0 0,-1 0 1 0 0,1 0-1 0 0,-1 0 0 0 0,1 0 0 0 0,0 0 0 0 0,0 0 0 0 0,0 1 0 0 0,0-1 0 0 0,1-1-55 0 0,2-3 112 0 0,69-152 1027 0 0,-16 43-915 0 0,-11 25-184 0 0,-43 83-16 0 0,2-2-11 0 0,-1-1 1 0 0,0 1-1 0 0,0-3-13 0 0,-6 15 30 0 0,1 0 1 0 0,-1-1 0 0 0,0 1-1 0 0,0 0 1 0 0,0 0-1 0 0,0 0-30 0 0,-4 4 37 0 0,-11 17-18 0 0,-55 82 126 0 0,55-79-99 0 0,1 2 1 0 0,-11 28-47 0 0,24-49-91 0 0,0 0 0 0 0,1 0-1 0 0,0 1 1 0 0,0-1 0 0 0,1 1-1 0 0,0 0 1 0 0,0-1 0 0 0,1 1-1 0 0,0 0 1 0 0,0 0 91 0 0,2-3-1331 0 0,5 7-393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21.11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3544 371 2303 0 0,'2'-1'167'0'0,"6"-3"-76"0"0,-1 1 0 0 0,0-1 0 0 0,4-4-91 0 0,-3 3 1017 0 0,-1-1 1 0 0,-1 0 0 0 0,1 0 0 0 0,-1-1-1 0 0,4-4-1017 0 0,-1-1 774 0 0,-8 10-240 0 0,1 0-425 0 0,0 0-1 0 0,-1 1 0 0 0,1-1 1 0 0,-1 0-1 0 0,1 0 0 0 0,-1 0 1 0 0,0 0-1 0 0,0 0 1 0 0,0-1-1 0 0,0 1 0 0 0,0 0 1 0 0,0-1-109 0 0,-1 2 69 0 0,1-2 31 0 0,0 1 0 0 0,0-1 0 0 0,-1 1 0 0 0,1-1 0 0 0,-1 0 0 0 0,0 1 0 0 0,0-1 0 0 0,0 0 0 0 0,0 1 0 0 0,0-1 1 0 0,-1 0-1 0 0,1 1 0 0 0,-1-1 0 0 0,1 1 0 0 0,-1-1 0 0 0,0 1 0 0 0,0-1 0 0 0,0 1 0 0 0,-1-1 0 0 0,1 1 0 0 0,0 0 0 0 0,-1 0 1 0 0,0 0-1 0 0,1 0-100 0 0,-5-5 200 0 0,0 1 0 0 0,0 1 0 0 0,-1-1 0 0 0,1 1 0 0 0,-1 0 0 0 0,-6-3-200 0 0,-4 0 188 0 0,1 0 0 0 0,-2 1 0 0 0,1 1-1 0 0,-1 1 1 0 0,-8-2-188 0 0,-12-3 209 0 0,24 6-156 0 0,-122-35 399 0 0,85 27 31 0 0,-37-4-483 0 0,0 5 480 0 0,-9 4-480 0 0,-3 0 174 0 0,-3-1-44 0 0,23 4-40 0 0,-7 0 98 0 0,-15 3-188 0 0,-56 11 84 0 0,152-9-83 0 0,-55 6 63 0 0,0 3-1 0 0,-45 15-63 0 0,41-10 44 0 0,-217 53 148 0 0,234-54-117 0 0,1 2 1 0 0,-15 8-76 0 0,-88 46 144 0 0,61-28-45 0 0,-53 29 197 0 0,-29 26-296 0 0,97-51 142 0 0,1 3 0 0 0,-21 23-142 0 0,5 2 236 0 0,-39 47-236 0 0,-39 64 240 0 0,109-113-80 0 0,3 2 0 0 0,-10 23-160 0 0,42-61 50 0 0,-9 14 156 0 0,-24 52-206 0 0,24-33 251 0 0,-20 68-251 0 0,41-101 46 0 0,1 1 0 0 0,3 0 0 0 0,0 1 0 0 0,0 30-46 0 0,4-28 28 0 0,3 0 0 0 0,1 0 1 0 0,2 0-1 0 0,1 0 0 0 0,5 14-28 0 0,1-12 23 0 0,2 1 0 0 0,2-1 1 0 0,2-1-1 0 0,1 0 0 0 0,2-2 0 0 0,4 4-23 0 0,-11-23 14 0 0,86 145 150 0 0,-59-104 15 0 0,31 34-179 0 0,-36-52 61 0 0,2 3 52 0 0,24 23-113 0 0,-56-66 3 0 0,155 155 187 0 0,-117-120-92 0 0,1-3 0 0 0,2-2 1 0 0,3 0-99 0 0,-6-6 91 0 0,128 77 276 0 0,-127-82-241 0 0,1-2 0 0 0,11 1-126 0 0,-18-6 60 0 0,143 46 211 0 0,-77-27-110 0 0,8 0 59 0 0,1-4 0 0 0,64 7-220 0 0,-124-30 99 0 0,0-1-1 0 0,27-3-98 0 0,105-8 174 0 0,-105-3 152 0 0,30-8-326 0 0,-44 5 55 0 0,33-9 27 0 0,-1-3-1 0 0,-1-5-81 0 0,-11 4 34 0 0,91-34 18 0 0,-34 10-18 0 0,-64 23 19 0 0,38-11-53 0 0,-41 13 21 0 0,-1-3 1 0 0,-1-4-1 0 0,21-15-21 0 0,-25 7 73 0 0,-2-3 0 0 0,15-15-73 0 0,-39 26-2 0 0,69-51 66 0 0,-57 40-64 0 0,1-1 75 0 0,-1-2-1 0 0,-2-3 1 0 0,10-15-75 0 0,-19 13 79 0 0,-1-2 0 0 0,-3-2 0 0 0,-3-2 0 0 0,-1-1 0 0 0,-4-2-1 0 0,16-37-78 0 0,-8 0 80 0 0,-4-2-1 0 0,13-62-79 0 0,-37 113 32 0 0,-2-1-1 0 0,-2 0 1 0 0,-1 0-1 0 0,-3 0 1 0 0,-2-1-1 0 0,-5-47-31 0 0,-1 45 19 0 0,-4 0 0 0 0,-1 1-1 0 0,-2-1 1 0 0,-18-44-19 0 0,5 34 0 0 0,-2 2 0 0 0,-3 0 0 0 0,-3 2 0 0 0,-2 2 0 0 0,-31-39 0 0 0,33 54 0 0 0,-2 1 0 0 0,-1 2 0 0 0,-1 1 0 0 0,-3 1 0 0 0,0 3 0 0 0,-36-21 0 0 0,22 18-33 0 0,-2 3-1 0 0,-2 3 0 0 0,0 2 1 0 0,-2 2-1 0 0,0 3 1 0 0,-6 2 33 0 0,-18-4-515 0 0,-1 5 0 0 0,-15 0 515 0 0,10 7-3951 0 0,-8 4 3951 0 0,16 3-7506 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3.6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1 172 9439 0 0,'0'0'432'0'0,"0"0"-5"0"0,0 0-212 0 0,0 0 137 0 0,3-2 89 0 0,4-4-217 0 0,1 1 1 0 0,0-1-1 0 0,0 2 1 0 0,1-1-1 0 0,-1 1 1 0 0,6-1-225 0 0,60-20 702 0 0,-57 20-547 0 0,51-16 21 0 0,111-32 708 0 0,-136 43-698 0 0,1 1 0 0 0,1 3-1 0 0,5 1-185 0 0,-39 4-202 0 0,1 1 1 0 0,-1 1-1 0 0,8 0 202 0 0,2 3-723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4.01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1 105 13359 0 0,'0'0'1027'0'0,"0"0"-699"0"0,3 0-448 0 0,20-6-261 0 0,31-6-14 0 0,-20 6 665 0 0,1-2 0 0 0,29-12-270 0 0,-10 5 254 0 0,33-5-254 0 0,-62 15-145 0 0,18-3-156 0 0,1 3-18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4.38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646 61 7367 0 0,'-10'-11'342'0'0,"4"3"112"0"0,0 0 0 0 0,-1 1 0 0 0,-4-3-454 0 0,9 8 177 0 0,-1 0-1 0 0,1 1 0 0 0,0-1 1 0 0,0 1-1 0 0,-1 0 1 0 0,1-1-1 0 0,-1 1 1 0 0,1 0-1 0 0,-1 0 1 0 0,1 1-1 0 0,-1-1 1 0 0,0 1-1 0 0,1-1 1 0 0,-1 1-1 0 0,0 0-176 0 0,-11 1 207 0 0,1 0-1 0 0,0 1 1 0 0,-1 0 0 0 0,1 1-1 0 0,0 0 1 0 0,-4 3-207 0 0,-6 3 270 0 0,1 2 0 0 0,-3 2-270 0 0,1-1 157 0 0,-2 1-16 0 0,1 2 0 0 0,0 0 1 0 0,1 2-1 0 0,1 1 0 0 0,1 1 0 0 0,0 0 0 0 0,1 2 0 0 0,2 1 0 0 0,0 0 0 0 0,1 1 0 0 0,-6 12-141 0 0,7-7 125 0 0,1 0 0 0 0,1 2 0 0 0,1 0 0 0 0,-6 24-125 0 0,14-35 22 0 0,0-1 1 0 0,2 1-1 0 0,1 0 1 0 0,0 0-1 0 0,1 1 0 0 0,1-1 1 0 0,1 0-1 0 0,2 16-22 0 0,-1-25 13 0 0,1 0 0 0 0,0 0 1 0 0,1 0-1 0 0,-1 0 0 0 0,2-1 1 0 0,0 1-1 0 0,0-1-13 0 0,0-2 8 0 0,0 0 0 0 0,0 0 0 0 0,1-1-1 0 0,0 1 1 0 0,0-1 0 0 0,0 0 0 0 0,1 0 0 0 0,0-1 0 0 0,1 1-8 0 0,3 2 15 0 0,1 0 0 0 0,1-1 0 0 0,-1 0 0 0 0,1-1 0 0 0,0 0 1 0 0,1 0-1 0 0,-1-2 0 0 0,1 1 0 0 0,0-2 0 0 0,0 0 0 0 0,1 0 0 0 0,2-1-15 0 0,16 1 52 0 0,1-2 0 0 0,-1-1-1 0 0,1-1 1 0 0,-1-2 0 0 0,1-1-1 0 0,-1-2 1 0 0,0-1 0 0 0,-1-1-1 0 0,1-2 1 0 0,-2-1 0 0 0,0-2 0 0 0,0-1-1 0 0,26-16-51 0 0,-37 16 59 0 0,0 0 0 0 0,-2-1-1 0 0,0 0 1 0 0,0-1 0 0 0,-2-1-1 0 0,7-10-58 0 0,-13 15 77 0 0,0-1-1 0 0,-1 0 1 0 0,0-1 0 0 0,-1 1-1 0 0,-1-2 1 0 0,0 1-1 0 0,-1 0 1 0 0,0-1-1 0 0,2-13-76 0 0,-4 10 89 0 0,-1 0 0 0 0,-1 1 0 0 0,0-1 0 0 0,-1 0 0 0 0,-1 0-1 0 0,0 0 1 0 0,-2 1 0 0 0,-1-7-89 0 0,0 8 67 0 0,0-1 0 0 0,-1 1 1 0 0,-1-1-1 0 0,-1 2 0 0 0,0-1 0 0 0,-1 1 0 0 0,0 0 0 0 0,-2 0 0 0 0,0 1 0 0 0,0 1 0 0 0,-1-1 1 0 0,-1 2-1 0 0,0 0 0 0 0,0 0 0 0 0,-2 1 0 0 0,1 0 0 0 0,-1 2 0 0 0,-7-5-67 0 0,8 7 61 0 0,-1 0 0 0 0,1 1 0 0 0,-13-4-61 0 0,21 9-83 0 0,0-1 1 0 0,-1 1-1 0 0,1 0 1 0 0,0 1-1 0 0,-1-1 1 0 0,1 1-1 0 0,-1 0 1 0 0,1 0-1 0 0,-1 1 0 0 0,1 0 1 0 0,-6 1 82 0 0,-8 4-953 0 0,1 2-57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4.7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11575 0 0,'0'0'530'0'0,"0"0"-13"0"0,0 4-329 0 0,1 7-121 0 0,1 0-1 0 0,0 0 1 0 0,1 0 0 0 0,0 0-1 0 0,1-1 1 0 0,0 1 0 0 0,0-1-1 0 0,1 0 1 0 0,1 0 0 0 0,0-1-1 0 0,3 4-66 0 0,2 3 228 0 0,1-2 0 0 0,1 0 0 0 0,1 0 0 0 0,0-1 0 0 0,1-1 0 0 0,2 2-228 0 0,3 0 214 0 0,179 133 583 0 0,-177-129-512 0 0,0 2-285 0 0,12 10-866 0 0,-11-12-2906 0 0,-4-5-1206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5.09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54 0 14799 0 0,'-4'9'128'0'0,"1"-1"-1"0"0,0 1 0 0 0,0 0 0 0 0,1-1 1 0 0,-1 8-128 0 0,-1 13 691 0 0,1 4-691 0 0,-3 22 280 0 0,-4 13-212 0 0,3 0 0 0 0,1 38-68 0 0,6-100-130 0 0,0 0 0 0 0,1-1 0 0 0,0 1 0 0 0,0 0 0 0 0,0 0 0 0 0,1 0 0 0 0,-1-1 0 0 0,1 1 0 0 0,1-1 0 0 0,-1 1 0 0 0,1-1 0 0 0,0 0 0 0 0,0 0 0 0 0,0 0 0 0 0,4 3 130 0 0,5 4-1116 0 0,-9-10-18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5.4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82 5 8751 0 0,'-2'0'674'0'0,"-6"-3"-364"0"0,7 3-256 0 0,0-1-1 0 0,1 1 1 0 0,-1 0-1 0 0,0 0 1 0 0,0-1-1 0 0,1 1 0 0 0,-1 0 1 0 0,0 0-1 0 0,0 0 1 0 0,1 0-1 0 0,-1 0 1 0 0,0 0-1 0 0,0 0 0 0 0,0 1-53 0 0,-1-1 158 0 0,2 0-141 0 0,-1 0 1 0 0,1 0 0 0 0,0 0-1 0 0,0 0 1 0 0,0 0 0 0 0,0 0-1 0 0,-1 0 1 0 0,1 0 0 0 0,0 0-1 0 0,0 0 1 0 0,0 0 0 0 0,-1 0-1 0 0,1 0 1 0 0,0 1-1 0 0,0-1 1 0 0,0 0 0 0 0,0 0-1 0 0,0 0 1 0 0,-1 0 0 0 0,1 0-1 0 0,0 0 1 0 0,0 0 0 0 0,0 1-1 0 0,0-1 1 0 0,0 0 0 0 0,0 0-1 0 0,0 0 1 0 0,-1 0 0 0 0,1 0-18 0 0,-4 7 202 0 0,0-1 0 0 0,-1 1 1 0 0,2-1-1 0 0,-1 1 0 0 0,1 0 1 0 0,0 0-1 0 0,1 0 0 0 0,0 1 1 0 0,0-1-1 0 0,-1 7-202 0 0,-1 15 536 0 0,1 1-1 0 0,1 5-535 0 0,2-29 47 0 0,-1 7 59 0 0,-6 182 1446 0 0,7-129-479 0 0,10 63-1073 0 0,-6-98 57 0 0,16 113 152 0 0,-18-131-175 0 0,-2-11-257 0 0,0-2-705 0 0,0 0-295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5.8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92 5063 0 0,'0'-2'232'0'0,"-2"-10"-13"0"0,2 11-213 0 0,0-1-1 0 0,0 0 1 0 0,0 1 0 0 0,-1-1-1 0 0,2 1 1 0 0,-1-1 0 0 0,0 0-1 0 0,0 0-5 0 0,1 0 164 0 0,0 0-1 0 0,0-1 0 0 0,0 1 0 0 0,0 0 1 0 0,0 0-1 0 0,0 0 0 0 0,1 0 0 0 0,-1 0 0 0 0,0 0 1 0 0,1 1-1 0 0,0-1 0 0 0,0 0 0 0 0,-1 1 1 0 0,1-1-1 0 0,0 1 0 0 0,0 0 0 0 0,0-1 0 0 0,0 1 1 0 0,0 0-1 0 0,1 0 0 0 0,-1 0 0 0 0,2 0-163 0 0,6-2 1382 0 0,1 1-1 0 0,0 0 0 0 0,0 0 0 0 0,5 0-1381 0 0,2 1 896 0 0,67-7 1615 0 0,39 3-2511 0 0,-85 6 222 0 0,0 2 1 0 0,24 5-223 0 0,26 2 108 0 0,-75-9-105 0 0,-3 0-26 0 0,0 0 0 0 0,0 0 0 0 0,-1 1 0 0 0,10 2 23 0 0,6 6-385 0 0,13 3-534 0 0,-6-6 100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6.13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244 15 9215 0 0,'-10'-12'422'0'0,"8"9"-13"0"0,-1 3-264 0 0,-10 2-129 0 0,9-1 176 0 0,0 0-1 0 0,1 1 0 0 0,-1 0 0 0 0,1 0 0 0 0,0 0 0 0 0,-1 0 1 0 0,1 0-1 0 0,0 1 0 0 0,0-1 0 0 0,0 1 0 0 0,1 0 1 0 0,-1 0-1 0 0,1 0 0 0 0,-1 0 0 0 0,1 0 0 0 0,-1 4-191 0 0,-5 6 883 0 0,2 0-1 0 0,0 1 1 0 0,-3 11-883 0 0,-15 51 877 0 0,3 2 0 0 0,4 0 0 0 0,4 1 0 0 0,-1 40-877 0 0,5-41 278 0 0,-5 75 29 0 0,7-73-138 0 0,-3-1-169 0 0,7-59 23 0 0,2-1-222 0 0,0 0 0 0 0,1 6 199 0 0,0-9-2250 0 0,0-16 898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6.50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1 253 11287 0 0,'0'-3'515'0'0,"1"0"-337"0"0,0 0-125 0 0,0-1 0 0 0,0 0 0 0 0,1 1 0 0 0,-1-1 0 0 0,1 1 1 0 0,0 0-1 0 0,-1-1 0 0 0,1 1 0 0 0,1 0 0 0 0,-1 0-53 0 0,6-4 49 0 0,-1 0 0 0 0,1 0 0 0 0,0 1-1 0 0,1 0 1 0 0,-1 1 0 0 0,2-1-49 0 0,20-9 936 0 0,8-2-936 0 0,-13 6 307 0 0,22-8 238 0 0,0 2-1 0 0,1 2 1 0 0,0 2-1 0 0,1 3 1 0 0,37-3-545 0 0,69-2 1072 0 0,26 6-1072 0 0,-169 9 36 0 0,148-9 237 0 0,-137 8-272 0 0,-16 0-12 0 0,1 0-1 0 0,0 1 1 0 0,0 0-1 0 0,-1 1 1 0 0,1-1-1 0 0,0 1 1 0 0,-1 1-1 0 0,1-1 1 0 0,1 2 11 0 0,-4-2-111 0 0,-4 0-20 0 0,0-1 0 0 0,0 1-1 0 0,1-1 1 0 0,-1 1 0 0 0,0-1 0 0 0,0 1 0 0 0,0 0 0 0 0,0 0 0 0 0,0-1-1 0 0,0 1 1 0 0,0 0 131 0 0,10 8-5936 0 0</inkml:trace>
  <inkml:trace contextRef="#ctx0" brushRef="#br0" timeOffset="1">108 638 8751 0 0,'0'0'674'0'0,"4"0"-204"0"0,4 0 175 0 0,41 0 2905 0 0,0-2 1 0 0,21-5-3551 0 0,241-33 2630 0 0,-49 8-1400 0 0,-158 17-821 0 0,-84 13-380 0 0,270-32 399 0 0,-243 30-615 0 0,-4 0-751 0 0,0 2 1 0 0,27 2 937 0 0,-43 2-1180 0 0,-21-2-18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1.9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944 49 1839 0 0,'-2'-2'134'0'0,"-2"-1"230"0"0,0-1 0 0 0,-1 1-1 0 0,0 0 1 0 0,1 0 0 0 0,-1 0 0 0 0,0 1 0 0 0,0 0 0 0 0,-1 0 0 0 0,1 0 0 0 0,-3 0-364 0 0,-5-2 709 0 0,-1 0-441 0 0,0 1-1 0 0,0 1 1 0 0,0 0 0 0 0,0 0 0 0 0,0 2 0 0 0,0 0 0 0 0,0 0-1 0 0,-10 3-267 0 0,-1 0 191 0 0,1 2-1 0 0,0 1 0 0 0,0 1 1 0 0,-13 6-191 0 0,20-6 156 0 0,0 1 0 0 0,1 1 0 0 0,-15 9-156 0 0,-3 6 492 0 0,-7 7-492 0 0,10-4 333 0 0,1 1 1 0 0,1 2-1 0 0,-25 32-333 0 0,7 1 702 0 0,-24 43-702 0 0,36-49 166 0 0,4 2 0 0 0,2 1 0 0 0,2 2 0 0 0,1 6-166 0 0,17-42 38 0 0,2 1 0 0 0,0-1 0 0 0,2 1 0 0 0,-1 7-38 0 0,5-20 14 0 0,0 1-1 0 0,1-1 1 0 0,0 0 0 0 0,1 0-1 0 0,1 0 1 0 0,0 0 0 0 0,1 0-1 0 0,0 0 1 0 0,1 1-14 0 0,0-7 9 0 0,0 0 0 0 0,0 0 0 0 0,0 0 0 0 0,1-1 0 0 0,0 1 0 0 0,1-1 0 0 0,-1 0 0 0 0,1-1 0 0 0,1 1 0 0 0,-1-1 0 0 0,1 0 0 0 0,0-1 0 0 0,1 0 0 0 0,6 4-9 0 0,4 1 35 0 0,-1-1-1 0 0,2-1 1 0 0,0 0-1 0 0,0-1 1 0 0,0-2-1 0 0,3 1-34 0 0,6 0 59 0 0,1-2 0 0 0,-1 0 0 0 0,1-2-1 0 0,0-2 1 0 0,5 0-59 0 0,39-5 312 0 0,32-8-312 0 0,-9-2 528 0 0,83-24-528 0 0,-127 24 53 0 0,-1-2 1 0 0,-1-3 0 0 0,0-1-1 0 0,8-8-53 0 0,-38 18 19 0 0,0-1 0 0 0,-1-1 0 0 0,0-1 0 0 0,-1-1 0 0 0,-1 0 0 0 0,12-14-19 0 0,3-7 125 0 0,11-16-125 0 0,-31 36 49 0 0,-1 0 1 0 0,-1 0-1 0 0,-1-1 0 0 0,7-16-49 0 0,-8 11 81 0 0,0 0-1 0 0,-1-1 1 0 0,-1 0 0 0 0,-2 0-1 0 0,0 0 1 0 0,-1 0 0 0 0,-1-1-1 0 0,-2 1 1 0 0,0 0-1 0 0,-1-1 1 0 0,-3-13-81 0 0,-3 4 188 0 0,0 0 0 0 0,-2 0 0 0 0,-2 1 0 0 0,0 1 0 0 0,-3 0 0 0 0,0 0 0 0 0,-17-24-188 0 0,24 43 37 0 0,-1 0 0 0 0,0 1 0 0 0,-1 0 0 0 0,-1 0-1 0 0,0 1 1 0 0,0 0 0 0 0,-1 1 0 0 0,0 0 0 0 0,-1 0 0 0 0,-4-1-37 0 0,8 5-41 0 0,0 1 0 0 0,-1 0 0 0 0,0 0 1 0 0,0 1-1 0 0,0 0 0 0 0,-1 1 0 0 0,1 0 0 0 0,0 0 0 0 0,-1 1 0 0 0,1 0 0 0 0,-1 1 1 0 0,0 0-1 0 0,1 0 0 0 0,-1 1 0 0 0,-6 1 41 0 0,6 1-369 0 0,0-1-1 0 0,-7 3 370 0 0,-19 11-780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46.52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56 2759 0 0,'0'0'330'0'0,"0"0"340"0"0,0 0 149 0 0,0 0 28 0 0,0 0-63 0 0,0 0-295 0 0,0 0-128 0 0,0 0-29 0 0,0 0-10 0 0,0 0-30 0 0,0 0-18 0 0,0 0-2 0 0,0 0-6 0 0,0 0-29 0 0,0 0-12 0 0,0 0-1 0 0,0 0 0 0 0,0 0 0 0 0,0 0 0 0 0,0 0 0 0 0,0 0-18 0 0,0 0-80 0 0,0 0-35 0 0,0 0-10 0 0,0 0-1 0 0,0 0 0 0 0,0 0 0 0 0,0 0 0 0 0,0 0 0 0 0,0 0 0 0 0,0 0-1 0 0,0 0-7 0 0,0 0-4 0 0,0 0 7 0 0,0 0-9 0 0,0 0-2 0 0,3 1 2 0 0,5 1 3 0 0,-4-1-4 0 0,4-3-1 0 0,-4 2-10 0 0,4 0-33 0 0,-4 0 22 0 0,6-2-33 0 0,2 1-10 0 0,10-2 22 0 0,0 0-1 0 0,0 1 0 0 0,1 1 1 0 0,-1 1-1 0 0,0 1 0 0 0,22 4-21 0 0,-23-3-1 0 0,10-1 1 0 0,0 0 12 0 0,-22-1 10 0 0,1-1 0 0 0,-1 0 0 0 0,5 0-22 0 0,-5-1 17 0 0,0 1 0 0 0,1 1 0 0 0,5 0-17 0 0,-3 0 0 0 0,-1-1 0 0 0,9 0 0 0 0,-11 0 0 0 0,0 0 0 0 0,1 1 0 0 0,-1 0 0 0 0,6 1 0 0 0,-13-1 0 0 0,4 1 0 0 0,0 0 0 0 0,0 0 0 0 0,0-1 0 0 0,0 0 0 0 0,0 0 0 0 0,0 0 0 0 0,0-1 0 0 0,1 0 0 0 0,3-1 0 0 0,0 0 0 0 0,6 0 0 0 0,20 1 0 0 0,-17-2 0 0 0,-2 3 0 0 0,-11 0 0 0 0,23 4 0 0 0,-12-2 0 0 0,16 1 0 0 0,1-2 0 0 0,6-1 0 0 0,-5 0 0 0 0,-1 1 0 0 0,1 2 0 0 0,1-1 0 0 0,-26-2 0 0 0,1 0 0 0 0,-1 1 0 0 0,8 2 0 0 0,-4-1 0 0 0,0 0 0 0 0,15 0 0 0 0,5 0 0 0 0,9 1 0 0 0,-26-3 0 0 0,0 1 0 0 0,13 3 0 0 0,4 1 0 0 0,26 1 0 0 0,-26-3 0 0 0,-20-3 0 0 0,0 0 0 0 0,0-1 0 0 0,8-1 0 0 0,-8 0 0 0 0,0 1 0 0 0,0 1 0 0 0,10 0 0 0 0,-10 1 0 0 0,-1-1 0 0 0,10-1 0 0 0,10-1 0 0 0,-14 2 0 0 0,3 1 0 0 0,14-3 0 0 0,-29 2 0 0 0,0 0 0 0 0,0 0 0 0 0,0 1 0 0 0,4 0 0 0 0,19 2 0 0 0,16-3 20 0 0,-8-1 29 0 0,0 2 0 0 0,2 1-49 0 0,59 4 134 0 0,-44-2 13 0 0,14-3-147 0 0,-63-1 9 0 0,40 1 58 0 0,-26 1-32 0 0,0-2-1 0 0,18-1-34 0 0,-8 0 10 0 0,-22 1 8 0 0,0 0 0 0 0,0 0 0 0 0,6-2-18 0 0,36-5 195 0 0,48-2-195 0 0,-69 7 56 0 0,-14 0-24 0 0,-1 1 1 0 0,1 1-1 0 0,10 1-32 0 0,-8 0 96 0 0,17-1-96 0 0,8 1 56 0 0,-35-1-34 0 0,-1 0 0 0 0,1-1 0 0 0,3 0-22 0 0,-6 0 7 0 0,1 1 0 0 0,0 0 1 0 0,0-1-1 0 0,-1 1 0 0 0,1 1 1 0 0,0-1-1 0 0,0 1 0 0 0,0 0-7 0 0,0 0 2 0 0,1 1 0 0 0,-1-1 0 0 0,1 0 0 0 0,-1-1 0 0 0,1 1 0 0 0,-1-1 0 0 0,1 0-2 0 0,21 0 65 0 0,-20 0-43 0 0,1 0 0 0 0,0 0-1 0 0,2-1-21 0 0,8-1 47 0 0,0 1 0 0 0,0 1-1 0 0,1 0 1 0 0,-1 2 0 0 0,0 0-1 0 0,14 3-46 0 0,-25-4 16 0 0,1 0-1 0 0,-1-1 0 0 0,1 0 1 0 0,-1 0-1 0 0,3-1-15 0 0,12 0 55 0 0,-7 1-24 0 0,-1-2-1 0 0,2 0-30 0 0,-2 0 52 0 0,0 1-1 0 0,2 0-51 0 0,2 1 154 0 0,18-4-154 0 0,-1 0 113 0 0,-9 0-27 0 0,-18 3-33 0 0,0-1 0 0 0,0 2 0 0 0,1-1-53 0 0,1 1 46 0 0,0-1-1 0 0,0-1 1 0 0,10-2-46 0 0,-10 2 58 0 0,0 0-1 0 0,0 0 1 0 0,9 1-58 0 0,9 0 74 0 0,9 0 86 0 0,42 1 208 0 0,-44 0-142 0 0,21-6 278 0 0,-28 5-210 0 0,-9 1 250 0 0,12 0-544 0 0,33-1 472 0 0,-59 1-422 0 0,0 0-1 0 0,0-1 0 0 0,1 1 0 0 0,-1-1 1 0 0,0 0-1 0 0,0-1 0 0 0,2 0-49 0 0,-1 0 62 0 0,0 0 0 0 0,0 1 0 0 0,0 0 1 0 0,2 0-63 0 0,36-5 362 0 0,-30 3-238 0 0,0 1 0 0 0,-1 1 0 0 0,2 0-124 0 0,56-2 423 0 0,-37 0-207 0 0,-8 0-52 0 0,13 0 177 0 0,-31 3-295 0 0,-5-1-22 0 0,1 1 0 0 0,-1 0 0 0 0,1 1 0 0 0,-1-1 0 0 0,1 1 0 0 0,0-1 0 0 0,-1 1-24 0 0,9 1 85 0 0,6 1 10 0 0,-14-4-82 0 0,1 0 2 0 0,17 0 70 0 0,-20 1-32 0 0,-3 2-18 0 0,-2 0-281 0 0,1 0 1 0 0,-1 0-1 0 0,1-1 1 0 0,-1 1-1 0 0,0-1 1 0 0,0 1 245 0 0,-9 3-1474 0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2.25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10135 0 0,'1'3'778'0'0,"22"53"-210"0"0,2-2 0 0 0,25 41-568 0 0,-29-64 788 0 0,2 0 0 0 0,25 26-788 0 0,55 51 972 0 0,-1-3-555 0 0,-44-31-247 0 0,-31-39-61 0 0,7 5-109 0 0,26 26-1183 0 0,-39-47-3872 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2.8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 67 7343 0 0,'0'0'332'0'0,"0"0"-4"0"0,0 0-146 0 0,1-2 154 0 0,0-6 89 0 0,-1 8-409 0 0,0 0 0 0 0,0 0 0 0 0,0 0 0 0 0,0-1 0 0 0,0 1-1 0 0,0 0 1 0 0,0 0 0 0 0,1 0 0 0 0,-1 0 0 0 0,0-1 0 0 0,0 1 0 0 0,0 0 0 0 0,0 0 0 0 0,0 0 0 0 0,0 0 0 0 0,0 0-1 0 0,0-1 1 0 0,1 1 0 0 0,-1 0 0 0 0,0 0 0 0 0,0 0 0 0 0,0 0 0 0 0,0 0 0 0 0,0 0 0 0 0,1 0 0 0 0,-1 0-1 0 0,0 0 1 0 0,0 0-16 0 0,13-8 306 0 0,1 0-1 0 0,-1 1 1 0 0,1 1-1 0 0,0 0 0 0 0,1 1 1 0 0,-1 1-1 0 0,5-1-305 0 0,-10 4 83 0 0,-1-1 0 0 0,1 2 0 0 0,0-1 0 0 0,0 1 0 0 0,-1 0 0 0 0,1 1 0 0 0,0 0 0 0 0,-1 0 0 0 0,1 1 0 0 0,-1 0-1 0 0,1 0 1 0 0,-1 1 0 0 0,6 3-83 0 0,-11-4 29 0 0,0-1 0 0 0,0 1-1 0 0,0 0 1 0 0,0 0-1 0 0,-1 0 1 0 0,1 0 0 0 0,-1 0-1 0 0,1 0 1 0 0,-1 1 0 0 0,0 0-1 0 0,0-1 1 0 0,0 1-1 0 0,0 0 1 0 0,-1 0 0 0 0,1 0-1 0 0,-1 0 1 0 0,1 0-1 0 0,-1 1-28 0 0,0 1 31 0 0,0 0-1 0 0,0 0 1 0 0,0 0-1 0 0,-1 0 1 0 0,1 1-1 0 0,-1-1 1 0 0,-1 0-1 0 0,1 0 1 0 0,-1 0-1 0 0,0 0 1 0 0,-1 4-31 0 0,-2 5 126 0 0,-1 1 0 0 0,0-1 0 0 0,-2 0 1 0 0,1-1-1 0 0,-2 2-126 0 0,-14 20 608 0 0,-8 8-608 0 0,13-20 345 0 0,-1-1 0 0 0,-16 15-345 0 0,-46 38 902 0 0,9-8 304 0 0,70-67-1186 0 0,1 1 1 0 0,-1-1-1 0 0,1 1 0 0 0,-1-1 0 0 0,1 1 1 0 0,-1-1-1 0 0,1 1 0 0 0,0 0 0 0 0,-1-1 1 0 0,1 1-1 0 0,0 0 0 0 0,-1-1 0 0 0,1 1 1 0 0,0 0-1 0 0,0 0 0 0 0,0 0-20 0 0,-1 1 39 0 0,0 1 45 0 0,1-3-11 0 0,0 0-2 0 0,19 1 59 0 0,-15 0-114 0 0,1 0 0 0 0,-1-1-1 0 0,0 0 1 0 0,3 0-16 0 0,23-4 151 0 0,23-6-151 0 0,12-2 127 0 0,-18 6-137 0 0,1 2 0 0 0,1 1 0 0 0,36 5 10 0 0,-33 5-1292 0 0,-27-3 504 0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3.33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253 91 8783 0 0,'0'0'399'0'0,"-1"-2"-4"0"0,1 2-383 0 0,0-1 1 0 0,0 1-1 0 0,-1-1 0 0 0,1 1 1 0 0,0-1-1 0 0,-1 1 1 0 0,1-1-1 0 0,-1 1 1 0 0,1-1-1 0 0,0 1 1 0 0,-1-1-1 0 0,1 1 0 0 0,-1 0 1 0 0,1-1-1 0 0,-1 1-12 0 0,-1 0 23 0 0,1 0-1 0 0,0-1 0 0 0,-1 1 1 0 0,1 1-1 0 0,0-1 0 0 0,0 0 1 0 0,-1 0-1 0 0,1 0 0 0 0,0 1 1 0 0,-1-1-1 0 0,1 0 0 0 0,0 1 0 0 0,0-1 1 0 0,0 1-1 0 0,0 0 0 0 0,-1-1 1 0 0,1 1-1 0 0,0 0 0 0 0,0 0 1 0 0,0 0-23 0 0,-22 20 394 0 0,23-20-383 0 0,-23 25 599 0 0,1 0-1 0 0,-15 25-609 0 0,-31 62 1037 0 0,22-38 51 0 0,45-73-805 0 0,1-2 45 0 0,0 0 21 0 0,0 0 3 0 0,0 0 0 0 0,0 0 2 0 0,0 0 4 0 0,21-23 358 0 0,-1-1 1 0 0,14-23-717 0 0,-12 16 265 0 0,11-18 115 0 0,-3-1 1 0 0,22-52-381 0 0,-41 81 69 0 0,-5 8-23 0 0,17-30 76 0 0,-22 41-43 0 0,-3 6-18 0 0,-36 59-33 0 0,-7 5-28 0 0,-15 24 48 0 0,49-73-54 0 0,0 0-1 0 0,2 1 0 0 0,0 0 1 0 0,1 1-1 0 0,1 0 0 0 0,1 0 1 0 0,1 0-1 0 0,0 7 7 0 0,4-23-151 0 0,1 0-1 0 0,0 1 1 0 0,0-1 0 0 0,0 0-1 0 0,1 4 152 0 0,-1-5-1188 0 0,1-1-1 0 0,0 1 0 0 0,0 0 0 0 0,2 3 1189 0 0,5 8-5883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3.77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1 143 2303 0 0,'0'0'378'0'0,"0"0"743"0"0,0 0 324 0 0,2-1 69 0 0,11-6-616 0 0,0 1 0 0 0,1 0 1 0 0,-1 1-1 0 0,6-1-898 0 0,60-13 1192 0 0,-28 8-669 0 0,117-24 540 0 0,-40 9-724 0 0,-91 18-225 0 0,25-1-114 0 0,-42 7-127 0 0,0 1 1 0 0,0 1-1 0 0,0 1 0 0 0,1 0 127 0 0,2 3-583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4.12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1 157 10135 0 0,'0'0'464'0'0,"0"0"-9"0"0,3-2-295 0 0,11-7 18 0 0,-4 2 389 0 0,0 0 0 0 0,1 1 0 0 0,1 0-567 0 0,39-14 2842 0 0,30-7-2842 0 0,-19 8 495 0 0,-20 5-229 0 0,1 3-1 0 0,37-5-265 0 0,-7 7-4572 0 0,-30 6-746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4.9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1080 102 3679 0 0,'-1'-2'167'0'0,"0"-1"-145"0"0,-1-2 3 0 0,-1-1-1 0 0,0 1 1 0 0,0 0-1 0 0,0 1 1 0 0,-1-1-1 0 0,0 0 0 0 0,-2-2-24 0 0,-1 1 400 0 0,0 1-1 0 0,0-1 0 0 0,-1 1 0 0 0,1 1 0 0 0,-1-1 0 0 0,0 1 0 0 0,0 1 0 0 0,-1-1 0 0 0,1 1 0 0 0,-1 1 1 0 0,1 0-1 0 0,-1 0 0 0 0,0 1 0 0 0,0 0 0 0 0,-6 0-399 0 0,-8 1 286 0 0,1 1 0 0 0,1 1-1 0 0,-1 0 1 0 0,-1 2-286 0 0,-26 7 578 0 0,-11 5-578 0 0,19-3 204 0 0,-1 2-1 0 0,2 2 0 0 0,0 2 0 0 0,2 1 0 0 0,-17 12-203 0 0,1 3 594 0 0,-5 8-594 0 0,32-21 256 0 0,0 1 1 0 0,-20 23-257 0 0,20-16 117 0 0,1 2 0 0 0,1 0 0 0 0,2 2 0 0 0,2 1 0 0 0,1 0 0 0 0,1 1 0 0 0,2 1 0 0 0,-1 11-117 0 0,12-30 24 0 0,0 1 1 0 0,1 0-1 0 0,2 0 1 0 0,0 0-1 0 0,0 0 1 0 0,2 1-1 0 0,1 13-24 0 0,0-21 1 0 0,2 1-1 0 0,-1-1 1 0 0,2 0-1 0 0,-1 0 1 0 0,2 0-1 0 0,0 0 1 0 0,0-1-1 0 0,1 1 1 0 0,0-1-1 0 0,1 0 1 0 0,0-1-1 0 0,5 7 0 0 0,-1-5 0 0 0,0 0 0 0 0,0-1-1 0 0,2-1 1 0 0,-1 0 0 0 0,1 0-1 0 0,0-1 1 0 0,1 0 0 0 0,6 2 0 0 0,10 4 23 0 0,1 0 0 0 0,0-2 0 0 0,13 2-23 0 0,-3-2 43 0 0,1-1 0 0 0,-1-3 0 0 0,2-1 1 0 0,-1-2-1 0 0,1-2 0 0 0,13-1-43 0 0,-19-3 57 0 0,1-2 1 0 0,-1-1-1 0 0,0-2 1 0 0,0-1-1 0 0,-1-2 1 0 0,1-1-1 0 0,14-8-57 0 0,-28 9 83 0 0,0-1 1 0 0,0-1-1 0 0,-1 0 0 0 0,0-2 0 0 0,4-4-83 0 0,-2-1 151 0 0,-1-1-1 0 0,0 0 1 0 0,-2-2-1 0 0,0 0 1 0 0,2-6-151 0 0,-12 15 85 0 0,-1-1 1 0 0,-1-1 0 0 0,-1 0-1 0 0,1 0 1 0 0,-2 0-1 0 0,0-1 1 0 0,0 0-1 0 0,-2 0 1 0 0,0 0-1 0 0,2-11-85 0 0,-3 1 103 0 0,-1 0-1 0 0,-1 1 1 0 0,-2-1-1 0 0,0 0 1 0 0,-1 0-1 0 0,-2 0 1 0 0,0 1 0 0 0,-1 0-1 0 0,-2 0 1 0 0,0 0-1 0 0,-2-2-102 0 0,2 10-2 0 0,1 0 1 0 0,-2 0-1 0 0,0 1 0 0 0,-2-2 2 0 0,6 10-171 0 0,0 1-1 0 0,0-1 1 0 0,-1 1 0 0 0,1 0 0 0 0,-1 1 0 0 0,0-1-1 0 0,-1 1 1 0 0,1 0 0 0 0,-1 0 0 0 0,0 1 0 0 0,-2-2 171 0 0,-11-2-6110 0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5.30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11055 0 0,'0'0'506'0'0,"0"0"-10"0"0,0 2-318 0 0,2 12-158 0 0,1-7 38 0 0,0-1 0 0 0,1 0-1 0 0,0 0 1 0 0,0 0 0 0 0,1 0-1 0 0,-1-1 1 0 0,5 3-58 0 0,2 5 142 0 0,9 9 354 0 0,2 0 1 0 0,0-2-1 0 0,21 14-496 0 0,77 49 1350 0 0,-63-45-79 0 0,43 37-1271 0 0,-64-43 152 0 0,-1 2 0 0 0,24 31-152 0 0,-34-35-48 0 0,39 47-1169 0 0,-52-60-4502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5.67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80 1 13791 0 0,'-2'2'630'0'0,"-15"34"153"0"0,1 1 1 0 0,1 4-784 0 0,8-19 475 0 0,1 0 0 0 0,1 0-1 0 0,0 0 1 0 0,1 15-475 0 0,2-22 55 0 0,2-1 0 0 0,0 1 0 0 0,1 0 0 0 0,0-1 0 0 0,1 1 0 0 0,0-1 0 0 0,2 1 0 0 0,0 0-55 0 0,4 10-2592 0 0,6 11 2592 0 0,-12-33-992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6.02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90 8551 0 0,'0'0'390'0'0,"-1"2"-8"0"0,-5 5-114 0 0,5-6 412 0 0,1-1 212 0 0,0 0 42 0 0,5-1-33 0 0,64-13 1896 0 0,12 2-2797 0 0,76-6 1238 0 0,-49 7-529 0 0,230-20 1492 0 0,-92 19-949 0 0,-239 12-1021 0 0,-2 0-1092 0 0,1 0-4855 0 0,-6 0-670 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6.5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256 125 7799 0 0,'0'-10'260'0'0,"0"0"0"0"0,1 0 0 0 0,1-2-260 0 0,1-11 68 0 0,3-25 1151 0 0,-6 46-548 0 0,0 0-26 0 0,0 1-544 0 0,0 1 1 0 0,0 0-1 0 0,0 0 0 0 0,1-1 1 0 0,-1 1-1 0 0,0 0 0 0 0,0 0 1 0 0,0-1-1 0 0,0 1 1 0 0,0 0-1 0 0,0 0 0 0 0,0-1 1 0 0,0 1-1 0 0,0 0 0 0 0,-1 0 1 0 0,1-1-1 0 0,0 1 0 0 0,0 0 1 0 0,0 0-1 0 0,0 0 0 0 0,0-1 1 0 0,0 1-1 0 0,0 0 0 0 0,0 0 1 0 0,-1 0-1 0 0,1-1 0 0 0,0 1 1 0 0,0 0-1 0 0,0 0-101 0 0,-4 7 862 0 0,-5 22-1099 0 0,7-23 569 0 0,-6 26-7 0 0,2 1 1 0 0,1 0 0 0 0,1 13-326 0 0,-4 25 312 0 0,-23 103 326 0 0,17-101-404 0 0,-24 91 266 0 0,14-66-192 0 0,-52 209 906 0 0,60-245-508 0 0,-3 42-706 0 0,18-98 30 0 0,0 21 47 0 0,1-26-75 0 0,0-1-1 0 0,-1 0 1 0 0,1 0-1 0 0,0 0 1 0 0,0 1 0 0 0,0-1-1 0 0,0 0 1 0 0,0 0 0 0 0,1 0-1 0 0,-1 1 1 0 0,0-1 0 0 0,0 0-1 0 0,0 0 1 0 0,0 0-1 0 0,0 0 1 0 0,0 1 0 0 0,0-1-1 0 0,0 0 1 0 0,0 0 0 0 0,0 0-1 0 0,1 0 1 0 0,-1 1 0 0 0,0-1-1 0 0,0 0 1 0 0,0 0 0 0 0,0 0-2 0 0,6 6-97 0 0,0-1 1 0 0,0 0 0 0 0,0 0-1 0 0,1 0 97 0 0,-7-5-20 0 0,0 0-1 0 0,0 0 0 0 0,1 0 0 0 0,-1 0 1 0 0,0 0-1 0 0,0 0 0 0 0,0 0 1 0 0,0 0-1 0 0,0 0 0 0 0,1 0 1 0 0,-1 1-1 0 0,0-1 0 0 0,0 0 1 0 0,0 0-1 0 0,0 0 0 0 0,0 0 1 0 0,1 0-1 0 0,-1-1 0 0 0,0 1 0 0 0,0 0 1 0 0,0 0-1 0 0,0 0 0 0 0,0 0 1 0 0,1 0-1 0 0,-1 0 0 0 0,0 0 1 0 0,0 0-1 0 0,0 0 0 0 0,0 0 1 0 0,0 0-1 0 0,0 0 0 0 0,0 0 1 0 0,1-1-1 0 0,-1 1 0 0 0,0 0 21 0 0,1 0-141 0 0,3-3-557 0 0,1 0 1 0 0,-1 0-1 0 0,0-1 0 0 0,3-2 698 0 0,4-8-5940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38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49 10591 0 0,'0'0'488'0'0,"0"0"-12"0"0,3 1-306 0 0,45 15 320 0 0,-36-12-144 0 0,1 1 0 0 0,-1-2-1 0 0,1 1 1 0 0,0-2-1 0 0,0 0 1 0 0,13 1-346 0 0,40-6 1516 0 0,0-3 1 0 0,44-11-1517 0 0,-11 2 378 0 0,30-5-103 0 0,-41 2-5141 0 0,-49 8-764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48.6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0 130 3679 0 0,'0'0'167'0'0,"0"0"132"0"0,0 0 447 0 0,3-1 190 0 0,43-2 2123 0 0,-11 2-2134 0 0,19-2-154 0 0,-17 1-216 0 0,-24 1-350 0 0,-1 0 0 0 0,1 0-1 0 0,1-1-204 0 0,33-6 1518 0 0,47-1-1518 0 0,-63 6 290 0 0,75-4 646 0 0,-19 4-278 0 0,-10 1-260 0 0,58-1 217 0 0,28-2-78 0 0,-66 2 182 0 0,72 7-719 0 0,-119-3 145 0 0,32 4 110 0 0,40 0 164 0 0,-52-5-40 0 0,-1-3 0 0 0,3-3-379 0 0,-3 0 256 0 0,-18 1-48 0 0,-2 1-82 0 0,1 2-1 0 0,-1 3 0 0 0,0 1 1 0 0,3 3-126 0 0,-20-3 84 0 0,7 0-84 0 0,16 0 68 0 0,50 5 388 0 0,96-6-456 0 0,-129-7 132 0 0,-35 3-47 0 0,-1 1 0 0 0,16 1-85 0 0,-23 2 47 0 0,1-3 1 0 0,12-2-48 0 0,-5 1 101 0 0,9 1-101 0 0,163 4 376 0 0,-179-1-315 0 0,-14-1-6 0 0,0 1 0 0 0,8-3-55 0 0,-1 2 72 0 0,-9 0-38 0 0,47-2 31 0 0,-23 1-59 0 0,-1-2 51 0 0,-7-2-3 0 0,-22 3-40 0 0,-1 1 0 0 0,1 0-1 0 0,6 0-13 0 0,-9 1 16 0 0,21-1 40 0 0,56-2 76 0 0,-36 1-93 0 0,-9-1-3 0 0,-20 2 17 0 0,-1-1 0 0 0,2 0-31 0 0,0 0 34 0 0,-1 2 21 0 0,8-2 3 0 0,-15 1-20 0 0,17 0 27 0 0,-22 0-45 0 0,9 1-31 0 0,2 0 0 0 0,38-2 159 0 0,8-3 97 0 0,-13-2 18 0 0,-32 5-194 0 0,-1 1-11 0 0,1 1-53 0 0,-1 1 15 0 0,0 1-31 0 0,10 2 20 0 0,-7-2 2 0 0,-13-2-33 0 0,12 1 11 0 0,-2 0 42 0 0,0-1 11 0 0,1 0 0 0 0,-1 0 0 0 0,-4 0 5 0 0,-7 0 22 0 0,1 0 0 0 0,-1-1 0 0 0,5-1-91 0 0,-6 2-6 0 0,-2-1 81 0 0,1 1-6 0 0,6-1 0 0 0,1 0 43 0 0,1-1 187 0 0,-1-1-235 0 0,-8 2 0 0 0,0 1 0 0 0,8-1 5 0 0,-8 0 22 0 0,1 1 0 0 0,6-1-22 0 0,-7 0-4 0 0,-2 1 5 0 0,0 0-2 0 0,3 0-4 0 0,-1-1-90 0 0,8-2-819 0 0,-10 3 33 0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6.9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15 271 10591 0 0,'0'0'819'0'0,"-2"0"-534"0"0,-8-2-269 0 0,8 2-90 0 0,6-2 104 0 0,77-28 3225 0 0,82-21-3255 0 0,91-10 1188 0 0,52 2 293 0 0,-169 30-666 0 0,-7 2-75 0 0,-111 23-685 0 0,-8 2 15 0 0,0 0 0 0 0,4 1-70 0 0,-12 0 4 0 0,1 1 1 0 0,-1 0-1 0 0,0 1 1 0 0,0-1-1 0 0,1 1 0 0 0,-1-1 1 0 0,0 1-1 0 0,0 0 1 0 0,4 1-5 0 0,7 6-90 0 0,-10-4-842 0 0,1 5-3525 0 0,-3-6-1518 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7.26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0 111 17047 0 0,'0'0'1311'0'0,"3"0"-846"0"0,41 2-402 0 0,0-2-1 0 0,19-4-62 0 0,-9 2 446 0 0,83-5 1176 0 0,0-7 0 0 0,43-12-1622 0 0,-101 10 190 0 0,111-17 235 0 0,-147 28-621 0 0,0 1 0 0 0,0 3-1 0 0,19 2 197 0 0,-47 0-673 0 0,-1 1 0 0 0,12 3 673 0 0,-5 0-703 0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16:02:03.085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16845 19846 22287 0,'0'0'976'0,"0"0"224"0,-6-9-960 0,6 9-240 0,-8-5 0 0,8 5 0 16,0 0 1280-16,0 0 224 0,-4-8 32 0,4 8 16 0,0 0-576 0,0 0-112 15,0 0-32-15,7-6 0 0,0-2 64 0,3 1 0 16,2 3 0-16,4 0 0 0,3-4-64 0,3 2-16 16,5 0 0-16,2-3 0 0,3 6-96 0,2 2-16 15,2 0 0-15,-1 2 0 0,-1 4-128 0,-2 5-16 16,-5-2-16-16,-4 5 0 0,-5-1-160 16,-3 1-16-16,-4 2-16 0,-3 3 0 0,-6 0-80 0,-3 2-16 15,-4 6 0-15,-4-1 0 0,-2 6-64 0,-6-1-32 16,-6-1 0-16,-2 2 0 0,-3-5 64 0,-3 2 16 15,-3 0 0-15,0-2 0 0,-4-2-32 0,1 0 0 16,-1-2 0-16,1-2 0 0,1-1-80 0,4 0 0 16,5 0-128-16,2-2 192 0,6-3-192 0,4-3 0 0,1-3 128 0,5-2-128 15,9-6 0-15,0 0 144 0,0 0-144 0,0 0 128 16,0 0 0-16,0 0-128 0,12-2 192 0,4-3-64 16,4-2 96-16,7-3 16 0,4 0 0 0,0 1 0 15,2 3-112-15,3-2-128 0,2 4 176 0,2 2-176 16,3 3 128-16,-2 0-128 15,2 3 0-15,-1 0 0 0,-3 0 0 0,2-1 0 16,1 1 0-16,-3 1 0 0,-2 2 128 0,-3-4-128 0,-2-1 192 16,-1 0-192-16,-3 1 0 0,-2-2 0 0,0 0 0 0,-3 1 0 15,-1 0 0-15,0-2 0 0,-2 0 0 0,-2 1 0 16,-3-2 0-16,-2 1 0 0,-3-2 128 0,-10 2-128 16,10-3 0-16,-10 3 160 0,0 0-160 0,0 0 128 15,0 0-128-15,0 0 160 0,0 0-160 0,0 0 160 16,0 0-160-16,-10-1 160 0,-2 0-160 0,-4-1 160 15,-1 2-160-15,-5 2 0 0,-3 0 144 0,-5 3-144 16,-3-1 0-16,-2-1 128 0,-2 0-128 0,-4 2 0 0,-5 2 0 0,1-5 0 16,3 2 0-16,-4-1 128 0,-2-2-128 0,-1 3 0 15,1-2 0-15,3 0 0 0,0-2 0 0,1 1 0 16,4 0 0-16,2 3 0 0,0 0 0 0,6 0 0 16,3-2 0-16,3 1 128 0,3-2-128 0,3 3 128 15,2 0-128-15,4-1 128 0,4-1-128 0,2-1 0 16,8-1-176-16,0 0 176 0,0 0 0 0,0 0 0 15,0 0 0-15,0 0 0 0,0 0 0 0,0 0 0 16,0 0 0-16,0 0 0 0,14 0 0 0,0-1 0 16,-1-3 0-16,0 0 0 0,2 0 0 0,4 0 0 0,1-3 0 15,2-1 0-15,0 2 0 0,0-4 0 0,0 2 0 16,2-3 0-16,0-5 0 0,3 2 0 0,-3-1 128 16,2 0-128-16,-1-3 0 0,-1 0 0 0,-2-2 128 0,-2-2-128 15,-2-1 0-15,0 2 0 0,0-7 128 0,-4 1-128 16,-3-5 0-16,-1-1 128 0,-1 0-128 0,-4 0 0 15,1-2 128-15,-2 3-128 0,-1 0 0 0,-3 2 0 16,-3 5 0-16,-1 0 0 0,-3 1 0 0,-2 5 0 16,-2 2 0-16,-3 2 0 0,-3 0 0 0,-2 2 0 15,-1-1 0-15,-3 1 0 0,-3 6 0 0,0-1 0 16,-4 3 0-16,1 4 0 0,-1-1 0 0,-1 4 0 16,2 2 0-16,0 2 0 0,-1 2 0 0,4-1-144 15,3 5 144-15,-1-4 0 0,1 3 0 0,2 0 0 16,1-3 0-16,2 3-128 0,2-1 128 0,2 2 0 15,2-6 0-15,3 3 0 0,3-1 0 0,6-8-128 16,0 0 128-16,0 0 0 0,0 0 0 0,8 11 0 0,4-6 0 0,6-1 0 16,4-4 0-16,3-1-128 0,2-4 128 0,4 2 0 15,4 1 0-15,2-4 0 0,5 1 0 16,0 2 0-16,1-3 0 0,0 3 0 0,3 0 0 0,-3 3 0 16,0 0 0-16,-1 3 0 0,-3 2 0 0,-5-1 0 15,-2 1 0-15,-4 2 0 0,-3-2 0 0,-3 4 0 16,-5 1 0-16,-4 2-128 0,0-3 128 0,-8 5 0 15,1 0 0-15,-6 4 0 0,-3 2 0 0,-5 1 0 16,-1 4 0-16,-4 1 0 0,-3-2 0 0,-2 3 0 16,-1-5 0-16,1-1 0 0,-2-2 0 0,-3-1 0 15,-4-1 0-15,0 1 0 0,-4-2 0 0,-2-1 0 0,-3 2 0 16,0-3 0-16,-2-3 0 0,0 3 128 0,0-1-128 16,0-2 0-16,0 2 0 0,2 0 128 0,2-4-128 15,3 0 0-15,3-6 0 0,4 3 128 0,3 1-128 0,3-3 0 16,3-3 0-16,2 2 0 0,3-2 0 0,10-1 128 15,0 0-128-15,0 0 0 0,0 0 0 0,0 0 0 16,0 0 0-16,0 0 0 0,0 0 0 0,15 8 0 16,3-3 0-16,2 0 0 0,2-1 0 0,3 1 0 15,2-1 0-15,5-2 0 0,1 1 0 0,0 0 0 16,1 3 0-16,3-3 0 0,1 0 0 0,3 2 0 16,1 1 0-16,1-2 0 0,-2 1 0 0,-1 2 0 15,-3-4 0-15,0 0 0 0,-3 1 0 0,1-2 0 16,-4 0 0-16,0-2 0 0,-4 0 0 0,-3-2 0 15,-3 2 0-15,0-1 128 0,-4-2-128 0,0 2 0 16,-3 0 128-16,-1 1-128 0,-13 0 128 0,11 0-128 16,-11 0 0-16,0 0 0 0,0 0 0 0,0 0 128 0,0 0-128 0,0 0 0 15,0 0 0-15,0 0 128 0,0 0-128 0,0 0 0 16,0 0 0-16,-6 11 128 0,-3-4-128 0,-3-1 0 16,-4 2 0-16,-3-3 128 0,-1-1-128 15,-5 1 0-15,1 1 0 0,-5-2 0 0,0 1 0 0,-2 1 0 16,-1-2 0-16,1 0-128 0,-2 1 128 0,-3 1 0 15,-1-3 128-15,0-1-128 0,-1-2 0 0,4 0 0 16,0-1 0-16,0 0-128 0,1-3 128 0,2-1 176 16,0 1-48-16,3 0 0 0,1 2-128 0,5-2 0 0,1-1 0 15,5 2-176-15,3 2 176 0,3 0 0 16,1 0 0-16,9 1 0 0,0 0 0 0,0 0 0 0,0 0 0 0,0 0 0 16,0 0 0-16,0 0-128 0,0 0 128 0,0 0-128 15,5-11 128-15,0 3 0 0,4-1 0 0,2 0-128 16,2-3 128-16,1 2 0 0,4-4-144 15,0 1 144-15,0-182 0 0,-1 362 0 0,5-183 0 16,0-2 0-16,-1 2-128 0,1-1 128 0,-2 1 0 0,0-1 0 16,1-1 0-16,-2-1 0 0,0 1 0 0,-1-1 0 15,-3-4 0-15,-1-1 0 0,-1 1 0 0,-1-2 0 16,-1-4 0-16,-3-3 0 0,-1 1 0 0,-2 4 0 16,-1 0 0-16,-2 4 0 0,0 3 0 0,-4 2 0 15,-3 0 0-15,-1 3 0 0,-2 2 0 0,-2 2 0 16,-3-3 0-16,-2 3 0 0,-5 3 0 0,-2 2 0 15,-2 1 0-15,-3 3-144 0,-6 1 144 0,0 3 0 16,0 3-128-16,-1 0 128 0,-1 2 0 0,4 3 0 0,0-3-128 16,4 4 128-16,3-5 0 0,3 2 0 0,2-3 0 15,1-3-128-15,4 2 128 0,2 0 0 0,4 0 0 16,8-4 0-16,0 0 0 0,0 0 0 0,0 0 0 0,0 0-128 16,0 0 128-16,0 0 0 0,0 0 0 0,14 2 0 15,2 1-128-15,2-3 128 0,1 0 0 0,4-2 0 16,2-1 0-16,4-2 0 0,2 3 0 0,5 1-128 15,-1 0 128-15,5 2 0 0,-1 3 0 0,0 1 0 16,1-3 0-16,-1 2 0 0,2 5 0 0,-4-1 0 16,-3 3 0-16,-5-1 0 0,-5 2 0 0,-3-2-128 15,-5 3 128-15,-2 1 0 0,-4 5 0 0,-6 1 0 0,-5 4-128 0,-5 2 128 16,-5-3 0-16,-3 3 0 0,-3 2 0 16,-5 3 0-16,-7-5 0 0,-3 2 0 15,-4-1 0-15,0 0 0 0,-4-2 0 0,2 3 0 0,-3-5 0 16,2 1 0-16,1-1 0 0,5-4 0 0,4-1 0 0,4 0 0 15,6-3 0-15,4-2 0 0,6-1 0 0,4 1 0 16,5-13 0-16,0 0 0 0,9 6 0 0,8 1 0 16,5-6 0-16,10-5 128 0,6-2-128 0,6-2 0 15,4-6 0-15,3 2 0 0,0 0 0 0,-1 1 0 16,2-1 128-16,-2 3-128 0,2-1 0 16,-4 5 0-16,-4 0 0 0,-5 1 0 0,-6 4-176 0,-4 3 176 31,-7 1-2112-31,-7-1-288 0,-3 3-64 0,-12-6-16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5:41.3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2909 2267 3223 0 0,'0'0'394'0'0,"0"0"442"0"0,0 0 194 0 0,0 0 40 0 0,0 0-49 0 0,0 0-240 0 0,0 0-107 0 0,0 0-24 0 0,0 0-24 0 0,0 0-97 0 0,0 0-45 0 0,0 0-11 0 0,0 0-17 0 0,0 0-68 0 0,1 1-32 0 0,3 5-4 0 0,-3-5-8 0 0,0 0-34 0 0,1 2-170 0 0,-1 0 0 0 0,0 0 0 0 0,0 1 0 0 0,0-1 0 0 0,-1 0 0 0 0,1 0 0 0 0,-1 0 0 0 0,0 1-140 0 0,0 3 221 0 0,0 1 0 0 0,-1-1 1 0 0,-1 1-1 0 0,1-1 1 0 0,-1 0-1 0 0,0 0 1 0 0,-1 0-1 0 0,0 0 1 0 0,0 0-1 0 0,0 0 0 0 0,-1-1 1 0 0,-4 6-222 0 0,-10 13 306 0 0,-1-1 1 0 0,-1-1-1 0 0,-1-1 0 0 0,-8 5-306 0 0,13-13 76 0 0,-8 7 173 0 0,-2-1-249 0 0,17-14 64 0 0,0 0 0 0 0,0-1 0 0 0,-1 0 1 0 0,-10 4-65 0 0,-15 7 83 0 0,19-9 20 0 0,-10 4-103 0 0,-39 16 187 0 0,-45 16 5 0 0,7 3-78 0 0,-17 8 17 0 0,-76 23-3 0 0,145-59-64 0 0,-1-2 0 0 0,-44 7-64 0 0,-27-2 47 0 0,60-12-30 0 0,12-2-17 0 0,-2-3 0 0 0,20-3 64 0 0,-1-1-1 0 0,-25-5-63 0 0,19 1 55 0 0,-11-1-45 0 0,-44-12-10 0 0,-71-13 0 0 0,118 19 0 0 0,1-2 0 0 0,-9-5 0 0 0,-5-2 0 0 0,29 9 0 0 0,1-1 0 0 0,0-1 0 0 0,1-2 0 0 0,-2-3 0 0 0,-27-17 0 0 0,-24-22 0 0 0,4-3 0 0 0,-9-6 0 0 0,61 45 0 0 0,2 0 0 0 0,0-2 0 0 0,1-1 0 0 0,-9-13 0 0 0,11 10 0 0 0,-10-19 0 0 0,20 28 0 0 0,-4-8 0 0 0,0 0 0 0 0,2-1 0 0 0,2-1 0 0 0,-1-3 0 0 0,3-1 0 0 0,1 0 0 0 0,2 0 0 0 0,-1-10 0 0 0,3 13 0 0 0,-9-53 0 0 0,-1-68 0 0 0,13 128 0 0 0,-3-97 0 0 0,5 113 0 0 0,2-139 0 0 0,1 81 0 0 0,5-17 0 0 0,-4 52 0 0 0,2-22 0 0 0,3 0 0 0 0,11-34 0 0 0,-6 36 32 0 0,3 1 0 0 0,18-36-32 0 0,37-50 107 0 0,-49 97-55 0 0,1 1 0 0 0,16-15-52 0 0,-11 15 75 0 0,26-30 21 0 0,21-21 131 0 0,-21 24 252 0 0,48-43-479 0 0,-75 81 85 0 0,0 1 1 0 0,2 1-1 0 0,1 2 0 0 0,0 1 1 0 0,20-9-86 0 0,-24 16 56 0 0,-8 2-16 0 0,1 2 1 0 0,1 0-1 0 0,14-3-40 0 0,-14 5 35 0 0,4-3-35 0 0,19-5 49 0 0,9-4 4 0 0,-33 11-47 0 0,0 2-1 0 0,9-3-5 0 0,50-13 64 0 0,-26 11-55 0 0,19-5 46 0 0,-27 6 18 0 0,1 2 0 0 0,1 2-1 0 0,4 2-72 0 0,10-2 62 0 0,-26 1-56 0 0,-23 2 13 0 0,-1 1 1 0 0,0 1-1 0 0,7 0-19 0 0,-3 0 16 0 0,-1 0-1 0 0,7-2-15 0 0,-11 1 16 0 0,-1 1 0 0 0,1 0-1 0 0,0 1 1 0 0,0 0 0 0 0,0 0-1 0 0,2 1-15 0 0,32 5 75 0 0,33 1-75 0 0,-58-5 42 0 0,0 0 0 0 0,0 1 0 0 0,3 2-42 0 0,0 0 18 0 0,-8-3 9 0 0,1 0 0 0 0,9-1-27 0 0,-7 0 10 0 0,0 1 1 0 0,0 0-11 0 0,173 39 244 0 0,-182-39-232 0 0,38 11 118 0 0,6 4-130 0 0,-24-8 55 0 0,36 8 90 0 0,-36-9-81 0 0,-15-3-42 0 0,2 1 20 0 0,-6-3-28 0 0,-4-2-5 0 0,16 4 47 0 0,-6-2 35 0 0,14 6-91 0 0,-23-7 49 0 0,1 0 1 0 0,-1 1-1 0 0,4 2-49 0 0,5 2 189 0 0,16 5-189 0 0,-24-9 0 0 0,0-1 0 0 0,-1 0 0 0 0,-1 1 0 0 0,1 0 0 0 0,1 1 0 0 0,6 1 11 0 0,14 5 42 0 0,-2-4-53 0 0,-8-1 20 0 0,-15-5-10 0 0,31 13 24 0 0,-28-12-33 0 0,6 4 51 0 0,0 0-41 0 0,7 2-14 0 0,-18-7 3 0 0,14 9 67 0 0,7 2-3 0 0,3 2 0 0 0,-10-5-11 0 0,20 15-42 0 0,-13-6 42 0 0,24 18 33 0 0,-24-16-22 0 0,6 5-11 0 0,-15-11-29 0 0,-7-7 5 0 0,2 3-5 0 0,0 3 40 0 0,1 2-5 0 0,-3-7-12 0 0,-1 0-1 0 0,-1 0 0 0 0,2 4-46 0 0,-1 0 77 0 0,-1 0 3 0 0,-2-8 0 0 0,2 7 0 0 0,-1 0 0 0 0,-1-5-1 0 0,-1 3-7 0 0,0-4-18 0 0,1 4-32 0 0,0-7 6 0 0,-1-1-95 0 0,0 0-42 0 0,0 0-10 0 0,0 0-133 0 0,0 0-555 0 0,0-2-243 0 0,3-10-1425 0 0,0-4-5509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5:52.5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43 335 2303 0 0,'0'0'102'0'0,"-1"1"-1"0"0,-9 16 195 0 0,9-15 148 0 0,0 0 1 0 0,0 0-1 0 0,0-1 1 0 0,0 1-1 0 0,0 0 1 0 0,0-1-1 0 0,0 1 0 0 0,-1-1 1 0 0,1 1-1 0 0,-1-1 1 0 0,1 0-1 0 0,-1 0 0 0 0,-1 1-444 0 0,2-1 479 0 0,1-1-51 0 0,0 0-19 0 0,0 0-35 0 0,-3 0 161 0 0,1 0 2260 0 0,4-3-1375 0 0,0 1-1992 0 0,5-6 895 0 0,1 1 0 0 0,1 0-1 0 0,3-2-322 0 0,11-11 432 0 0,-12 12-252 0 0,-1 0 0 0 0,2 0-180 0 0,12-9 168 0 0,14-11 248 0 0,21-13-416 0 0,-39 30 132 0 0,0 1 0 0 0,1 0 0 0 0,14-4-132 0 0,66-19 567 0 0,-70 24-418 0 0,42-15-121 0 0,37-11-200 0 0,-15 11 476 0 0,-58 15-52 0 0,9 0-252 0 0,-11 1 124 0 0,-9 3 21 0 0,0 1 1 0 0,0 1-1 0 0,0 2 0 0 0,1 0 0 0 0,-1 1 0 0 0,0 2 0 0 0,15 3-145 0 0,96 21 804 0 0,0 6 0 0 0,13 10-804 0 0,-14 6 244 0 0,-25-8-72 0 0,-82-30-49 0 0,0 2 0 0 0,0 1-1 0 0,-1 2 1 0 0,-1 0-1 0 0,0 2 1 0 0,19 15-123 0 0,1 8 192 0 0,16 11-24 0 0,-43-35-96 0 0,-8-5-39 0 0,23 17 120 0 0,-2 3 1 0 0,4 6-154 0 0,-19-15 257 0 0,0 2 0 0 0,-2 1 0 0 0,12 23-257 0 0,-9-15 168 0 0,11 23 255 0 0,3 12-423 0 0,-21-43 63 0 0,-3-3 4 0 0,0 1 0 0 0,5 21-67 0 0,7 48 181 0 0,-11-48-107 0 0,24 130 60 0 0,-31-144-101 0 0,0-1-1 0 0,-2 16-32 0 0,-5 58 71 0 0,3-75-68 0 0,-2 9 33 0 0,0 0 0 0 0,-4 11-36 0 0,-3-7 106 0 0,-13 36-106 0 0,-5-1 128 0 0,-13 19-128 0 0,19-44 11 0 0,10-22-11 0 0,-1-1 0 0 0,-1-1 0 0 0,-1 0 0 0 0,-5 5 0 0 0,-3 0 59 0 0,-2 0-1 0 0,-28 27-58 0 0,48-54 0 0 0,-12 11 29 0 0,0 0 0 0 0,-2 0 0 0 0,-9 5-29 0 0,-19 13 79 0 0,9-6-34 0 0,11-10-47 0 0,-8 2 2 0 0,-5 3 13 0 0,-6 2 31 0 0,0-1-44 0 0,-2 0 9 0 0,-109 48 51 0 0,129-60-56 0 0,-53 21-4 0 0,-6-2 0 0 0,52-20 0 0 0,0-1 0 0 0,-1-2 0 0 0,-17 1 0 0 0,30-7 0 0 0,0-2 0 0 0,0 0 0 0 0,0-2 0 0 0,-3 0 0 0 0,-32-3 0 0 0,24 2 0 0 0,0-1 0 0 0,-5-3 0 0 0,-22-4 0 0 0,17 4 0 0 0,0-2 0 0 0,1-2 0 0 0,1-2 0 0 0,-26-12 0 0 0,56 20 0 0 0,-12-7 0 0 0,-10-5 0 0 0,11 7 0 0 0,-16-5 0 0 0,-18-12 0 0 0,0-6 0 0 0,39 23 0 0 0,0-1 0 0 0,1-1 0 0 0,-9-8 0 0 0,15 11 0 0 0,4 3 0 0 0,0 1 0 0 0,1-2 0 0 0,0 1 0 0 0,0-1 0 0 0,-4-6 0 0 0,-5-11 0 0 0,-2-4 0 0 0,-6-12 0 0 0,-88-141 0 0 0,74 109 0 0 0,26 52 11 0 0,5 8 31 0 0,-8-10-42 0 0,8 14 8 0 0,1-1-1 0 0,0 0 0 0 0,0-2-7 0 0,-8-17 128 0 0,10 21-86 0 0,1-1-20 0 0,-2 2 31 0 0,4 4 14 0 0,0 2 7 0 0,0 0-50 0 0,0 0-177 0 0,0 0-60 0 0,0 0-10 0 0,0 0-164 0 0,0 0-683 0 0,0 0-304 0 0,0 0-1275 0 0,0 0-4871 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0.32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25 476 3855 0 0,'0'3'175'0'0,"-1"2"-99"0"0,-2 5 17 0 0,-9 15 41 0 0,7-17 387 0 0,4-6 162 0 0,1-2 21 0 0,0 0-6 0 0,0 0-47 0 0,0 0-19 0 0,0 0-7 0 0,0 0-58 0 0,-1-2-242 0 0,0-28 12 0 0,1 1 0 0 0,1-1 0 0 0,2-8-337 0 0,1-15 109 0 0,2-31-343 0 0,3 0 0 0 0,9-30 234 0 0,-10 82-378 0 0,1-1-20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0.6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101 180 11343 0 0,'-52'-5'1212'0'0,"33"2"-1192"0"0,16 2-20 0 0,-7-2-12 0 0,9 2 7 0 0,-1 0 0 0 0,1 0 0 0 0,0-1 0 0 0,0 1 0 0 0,0 0 0 0 0,0 0 0 0 0,0-1 0 0 0,0 1 0 0 0,0-1 0 0 0,0 1-1 0 0,1 0 1 0 0,-1-1 0 0 0,0 0 0 0 0,1 1 0 0 0,-1-1 0 0 0,1 1 0 0 0,0-1 0 0 0,-1-1 5 0 0,1-1-9 0 0,0 0 0 0 0,-1 0 0 0 0,1 0 0 0 0,1-1 0 0 0,-1 1 0 0 0,1 0 0 0 0,0-1 9 0 0,4-13-468 0 0,1 0 1 0 0,0 1-1 0 0,10-17 468 0 0,-6 15-1023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1.02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55 114 5983 0 0,'0'0'464'0'0,"-1"-2"-305"0"0,-34-36 2852 0 0,34 36-2530 0 0,0 1-117 0 0,-12-12 283 0 0,13 12-636 0 0,0 1 0 0 0,0 0 0 0 0,-1-1 1 0 0,1 1-1 0 0,0-1 0 0 0,0 1 0 0 0,-1-1 1 0 0,1 1-1 0 0,0-1 0 0 0,0 1 1 0 0,0 0-1 0 0,0-1 0 0 0,0 1 0 0 0,0-1 1 0 0,0 1-1 0 0,0-1 0 0 0,0 1 0 0 0,0-1 1 0 0,0 1-1 0 0,0-1-11 0 0,0 0 31 0 0,0-1 51 0 0,0 0-15 0 0,-1-7-54 0 0,2-2-13 0 0,4 2 0 0 0,1 3-16 0 0,-4 5-69 0 0,-1 0-38 0 0,6-3-731 0 0,-6 3-2908 0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2.5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1683 4439 6647 0 0,'0'0'300'0'0,"0"0"0"0"0,-1 2-192 0 0,-2 6-49 0 0,-4 4 776 0 0,4-6 1035 0 0,2-4 2538 0 0,-1-29-3113 0 0,1-18-1295 0 0,0-15 697 0 0,-3-76 465 0 0,3 59-725 0 0,0 25 22 0 0,2-1-1 0 0,9-49-458 0 0,-6 71 292 0 0,0-26-292 0 0,4-49 287 0 0,0 13-54 0 0,-7 60-151 0 0,11-179 389 0 0,-4 126-138 0 0,11-38-333 0 0,7-23 376 0 0,-2-57-376 0 0,-20 151 113 0 0,-2-1 0 0 0,-5-26-113 0 0,0 29 59 0 0,-8-90 186 0 0,3 70-124 0 0,2 11 94 0 0,-7-23-215 0 0,-4-18 141 0 0,4 18-94 0 0,-14-94 77 0 0,19 125-9 0 0,-2 0 0 0 0,-14-37-115 0 0,7 26 53 0 0,9 32-8 0 0,-3 0-1 0 0,-4-8-44 0 0,-29-58 96 0 0,-7-9-73 0 0,30 61 30 0 0,-8-14-53 0 0,-5-4 64 0 0,-29-36-64 0 0,30 48 0 0 0,-23-52 0 0 0,-12-18 0 0 0,-32-60 0 0 0,54 95 0 0 0,27 48 0 0 0,4 9 0 0 0,-9-12 0 0 0,3 5 0 0 0,14 22 0 0 0,0 2 0 0 0,-1-1 0 0 0,-4-3 0 0 0,-10-12 0 0 0,11 13 0 0 0,0 0 0 0 0,-2 1 0 0 0,-9-8 0 0 0,-9-6 0 0 0,17 14 0 0 0,-1 1 0 0 0,0 0 0 0 0,-17-10 0 0 0,9 9 0 0 0,4 2 0 0 0,0 1 0 0 0,-15-6 0 0 0,18 10 0 0 0,9 3 0 0 0,0 1 0 0 0,0 1 0 0 0,0-1 0 0 0,-4 0 0 0 0,7 2 0 0 0,-15-3 0 0 0,6 1 0 0 0,-13-2 0 0 0,13 3 0 0 0,1 0 0 0 0,-5-2 0 0 0,0-1 0 0 0,-1 0 0 0 0,0 1 0 0 0,-7 0 0 0 0,-8 2 0 0 0,-25 1 0 0 0,43 1 0 0 0,-2 1 0 0 0,12 0 0 0 0,1 0 0 0 0,-15 3 0 0 0,0 0 0 0 0,0 1 0 0 0,-2 1 0 0 0,-3 4-7 0 0,20-8-7 0 0,-1 0-1 0 0,0 0 1 0 0,0 0 0 0 0,-2 0 14 0 0,-7 3 0 0 0,2 1 0 0 0,2-1 0 0 0,-1 0 0 0 0,1 0 0 0 0,-1-1 0 0 0,-10 2 0 0 0,9-2 0 0 0,6-2 0 0 0,-13 1 0 0 0,8-1 0 0 0,-6 1 30 0 0,13-2-396 0 0,32 2-892 0 0,9-6-1550 0 0,-13 1-1959 0 0,1 0-1144 0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3.02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243 1 9215 0 0,'-2'1'707'0'0,"-14"9"-315"0"0,-16 7-392 0 0,-4 2 293 0 0,32-16-264 0 0,-10 5 446 0 0,-10 8-475 0 0,20-12 63 0 0,-1-1 1 0 0,1 1 0 0 0,0 0-1 0 0,0 0 1 0 0,0 1 0 0 0,-2 3-64 0 0,-11 17 57 0 0,7-12-40 0 0,1 1-1 0 0,-3 7-16 0 0,8-13-16 0 0,2-3-137 0 0,-1 0-1 0 0,0 0 0 0 0,0 0 1 0 0,0 0-1 0 0,-4 4 154 0 0,-4 0-880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03.9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418 9 1375 0 0,'2'-2'290'0'0,"5"-3"678"0"0,-6 4 301 0 0,-1 1 62 0 0,0 0-123 0 0,0 0-564 0 0,0 0-247 0 0,0 0-49 0 0,0 0-21 0 0,0 0-47 0 0,1 0-246 0 0,-1 1 0 0 0,1 0-1 0 0,-1-1 1 0 0,0 1 0 0 0,1 0 0 0 0,-1-1 0 0 0,0 1 0 0 0,0 0 0 0 0,0-1 0 0 0,0 1 0 0 0,1 0 0 0 0,-1 0 0 0 0,0 0-34 0 0,0 0 73 0 0,-1 5 179 0 0,-2 1-117 0 0,0 1 0 0 0,-1-1 0 0 0,0 0 0 0 0,0 0 0 0 0,0 0 0 0 0,-6 5-135 0 0,-12 13 685 0 0,-3 2-685 0 0,14-15 157 0 0,-34 31 1052 0 0,-6 2-1209 0 0,27-24 291 0 0,-30 25 226 0 0,2-1 534 0 0,-44 48-1051 0 0,86-82 48 0 0,3-1-138 0 0,6-8-453 0 0,1-2-225 0 0,0 0-51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3.3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287 0 5527 0 0,'-23'7'240'0'0,"12"1"56"0"0,0 3-232 0 0,-1 2-64 0 0,3-1 0 0 0,1 1 0 0 0,1-2 504 0 0,7-11 88 0 0,0 0 16 0 0,0 0 8 0 0,0 0-816 0 0,0 0-168 0 0,0 0-32 0 0</inkml:trace>
  <inkml:trace contextRef="#ctx0" brushRef="#br0" timeOffset="1">57 528 5783 0 0,'-18'12'256'0'0,"10"1"56"0"0,0 3-248 0 0,2-2-64 0 0,-4-1 0 0 0,5 0 0 0 0,4 1-88 0 0,1-1-24 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3.7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44 0 4199 0 0,'-11'23'184'0'0,"4"-9"40"0"0,1 3-224 0 0,-1 3 0 0 0,2 2 0 0 0,2-1 0 0 0,0-2 0 0 0,1 0 0 0 0,2-2 0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4.0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55 0 7023 0 0,'-18'14'312'0'0,"9"-4"64"0"0,-1 0-304 0 0,3 1-72 0 0,1 0 0 0 0,6-11 0 0 0,-5 13 152 0 0,5-13 8 0 0,0 0 8 0 0,0 0 0 0 0,0 0-64 0 0,0 0-8 0 0,13 8-8 0 0,0-4-2400 0 0,1 0-480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6.3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1 315 1583 0 0,'0'0'68'0'0,"0"0"79"0"0,0 0 268 0 0,0 0 117 0 0,0 0 20 0 0,0 0 41 0 0,0 0 146 0 0,0 0 58 0 0,0 0 16 0 0,0 0-49 0 0,0 0-218 0 0,0 0-98 0 0,0 0-22 0 0,0 0-8 0 0,0 0-28 0 0,0 0-7 0 0,0 0-6 0 0,0 0-22 0 0,0 0-90 0 0,0 0-38 0 0,0 0-10 0 0,0 2 5 0 0,18 104 1180 0 0,17 122 166 0 0,-26-141-1041 0 0,2 10 18 0 0,30 133 379 0 0,-29-181-761 0 0,2 0-1 0 0,1-2 0 0 0,16 31-162 0 0,-12-36 56 0 0,38 76 116 0 0,-45-96-132 0 0,1-1-1 0 0,1 0 1 0 0,1-1 0 0 0,5 5-40 0 0,7 3 39 0 0,1-2-1 0 0,2 0 1 0 0,0-2 0 0 0,2-1 0 0 0,4 2-39 0 0,-9-6 11 0 0,-1 2-1 0 0,-1 0 0 0 0,15 19-10 0 0,-4-6 33 0 0,4 2-33 0 0,67 60 54 0 0,-83-76 3 0 0,0-1 0 0 0,2-1 0 0 0,0-1 0 0 0,1-1 0 0 0,21 9-57 0 0,-36-20 33 0 0,0 0 0 0 0,0-1 0 0 0,1 0 0 0 0,-1-1 0 0 0,1-1 0 0 0,0 0 0 0 0,0 0 0 0 0,0-1 0 0 0,8-1-33 0 0,-5 1 35 0 0,-10-1-12 0 0,0 0 1 0 0,1 0 0 0 0,-1 0 0 0 0,2-1-24 0 0,30-5 232 0 0,22 0-232 0 0,-25 4 54 0 0,-10 1 33 0 0,22-5-87 0 0,-19 1 178 0 0,20-8-178 0 0,10-2 121 0 0,-46 13-70 0 0,-5 1-16 0 0,-1-1 0 0 0,1 0-1 0 0,0 0 1 0 0,-1 0 0 0 0,5-3-35 0 0,39-15 223 0 0,3-9 18 0 0,-27 14-58 0 0,15-6-183 0 0,-31 16 48 0 0,-1 0 1 0 0,0-1-1 0 0,0 0-48 0 0,3-2 33 0 0,-3 1 5 0 0,0 0-1 0 0,0-1 0 0 0,-1 0 1 0 0,0-1-1 0 0,0 0 0 0 0,-1 0 1 0 0,1-4-38 0 0,8-10 137 0 0,-2-2 1 0 0,-1 1 0 0 0,-1-2 0 0 0,-1 0-1 0 0,-1 0 1 0 0,4-19-138 0 0,-1-1 102 0 0,38-155 218 0 0,-43 164-256 0 0,-3 1 0 0 0,2-30-64 0 0,3-46 128 0 0,-2 39-107 0 0,4-34 79 0 0,0-6-21 0 0,-7 65-54 0 0,-2 19 26 0 0,0 0 1 0 0,-3-17-52 0 0,1 31 3 0 0,0 1 1 0 0,0 0 0 0 0,4-13-4 0 0,-1 6-1 0 0,-1-5 1 0 0,-2-11 24 0 0,0 16 16 0 0,2-10-40 0 0,3-42 0 0 0,-3 0 0 0 0,-3-6 0 0 0,0 52 0 0 0,-1 3 61 0 0,-2-11-61 0 0,-1-11 56 0 0,1 10-44 0 0,1 10-13 0 0,0-20 1 0 0,1 24 11 0 0,1 21 0 0 0,0-1 0 0 0,0 1 0 0 0,0-1 0 0 0,-1 1 0 0 0,1 0 0 0 0,-1-1-1 0 0,1 0-10 0 0,-3-9 126 0 0,3 11-115 0 0,0-1-1 0 0,0 1 0 0 0,0-1 0 0 0,0 1 1 0 0,-1-1-1 0 0,1 1 0 0 0,0-1 0 0 0,0 1 1 0 0,0-1-1 0 0,-1 1 0 0 0,1-1 1 0 0,0 1-1 0 0,-1-1-10 0 0,0 0 24 0 0,0 0 50 0 0,1 1 17 0 0,0 0 0 0 0,0 0-22 0 0,0 0-5 0 0,-1 1-11 0 0,-3 3-40 0 0,1 0-1 0 0,-1 0 0 0 0,1 0 0 0 0,0 0 1 0 0,0 1-1 0 0,1-1 0 0 0,0 1 0 0 0,-1 0 1 0 0,1-1-1 0 0,1 1 0 0 0,-1 2-12 0 0,-5 27 79 0 0,0 13-79 0 0,1-7-3 0 0,-2 33 41 0 0,3-28-12 0 0,-1 14-10 0 0,-22 146 85 0 0,19-152-91 0 0,-26 126-9 0 0,-1-12 80 0 0,-25 96-34 0 0,18-98-47 0 0,34-132 19 0 0,5-12 3 0 0,-2 0 1 0 0,-8 20-23 0 0,-52 124 64 0 0,58-145-64 0 0,-5 6 0 0 0,-5 13 0 0 0,12-24 17 0 0,-1 1-1 0 0,-1-1 1 0 0,-6 8-17 0 0,9-16 2 0 0,0 0 0 0 0,0 0 0 0 0,-1-1 0 0 0,0 0 0 0 0,-1 0 0 0 0,1 0 0 0 0,-8 4-2 0 0,8-5 2 0 0,-1-1 0 0 0,1 0-1 0 0,-1-1 1 0 0,0 0 0 0 0,0 0 0 0 0,-3 1-2 0 0,-6 1 17 0 0,7-2-8 0 0,0 0 0 0 0,-1-1 0 0 0,1 0 0 0 0,-1 0-9 0 0,-9 1 0 0 0,13-2 0 0 0,0 0 0 0 0,0 0 0 0 0,0-1 0 0 0,0 1 0 0 0,0-2 0 0 0,0 1 0 0 0,-6-1 0 0 0,-12-5 0 0 0,0-1 0 0 0,0-2 0 0 0,-21-9 0 0 0,12 3-10 0 0,16 9-7 0 0,1-2 0 0 0,0 0 1 0 0,1-1-1 0 0,-4-2 17 0 0,-40-28-91 0 0,24 17 31 0 0,-5-6 60 0 0,-45-44-127 0 0,-17-21 127 0 0,92 83 3 0 0,-112-102-67 0 0,53 45 64 0 0,53 53-15 0 0,0 1 1 0 0,0 1-1 0 0,-3-1 15 0 0,0 0-222 0 0,0-1 0 0 0,-1-2 222 0 0,-35-31-1206 0 0,38 31-120 0 0,16 15 430 0 0,-2-10-3805 0 0,3 11 3246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8.6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2028 4575 0 0,'0'0'208'0'0,"1"3"-9"0"0,3 5-118 0 0,0 0 226 0 0,1 1 66 0 0,28 26 1114 0 0,-32-34-1374 0 0,1 1 1 0 0,0 0-77 0 0,-2-1-22 0 0,1 0-1 0 0,-1-1 0 0 0,1 1 1 0 0,-1-1-1 0 0,1 1 0 0 0,0 0 1 0 0,-1-1-1 0 0,1 1 1 0 0,0-1-1 0 0,-1 1 0 0 0,1-1 1 0 0,0 0-1 0 0,-1 1 0 0 0,2-1-14 0 0,10 5 309 0 0,0-1 0 0 0,2 0-309 0 0,-12-3 198 0 0,1-2 8 0 0,4 0-19 0 0,1 0 0 0 0,-1 0-1 0 0,1-1 1 0 0,-1 0 0 0 0,3-2-187 0 0,-1-1 130 0 0,0 0 0 0 0,-1 0-1 0 0,1-1 1 0 0,-1 0 0 0 0,0-1 0 0 0,0 0-1 0 0,1-2-129 0 0,6-7 491 0 0,-1-1 0 0 0,10-16-491 0 0,-15 18 204 0 0,-1 0 1 0 0,-1 0-1 0 0,5-12-204 0 0,-1 0 107 0 0,4-6-38 0 0,25-54 88 0 0,-21 49-137 0 0,1-2 92 0 0,15-23-112 0 0,5-3 204 0 0,-2-7-204 0 0,17-30 150 0 0,-26 53 110 0 0,-3-2 1 0 0,-2-1 0 0 0,-3-1-1 0 0,14-51-260 0 0,-13 9 944 0 0,2-45-944 0 0,-14 82 226 0 0,16-96 156 0 0,-10 66-183 0 0,8-36 74 0 0,-6 53-9 0 0,-5 0 0 0 0,3-48-264 0 0,-14 93 192 0 0,-1 0 0 0 0,-2 0 0 0 0,-4-23-192 0 0,5 46 133 0 0,-3-4 331 0 0,3 7-221 0 0,-1 2-131 0 0,-4 5-93 0 0,1 0 1 0 0,0 1-1 0 0,0-1 0 0 0,1 1 0 0 0,0-1 1 0 0,0 1-1 0 0,0 0 0 0 0,1 0 0 0 0,0 2-19 0 0,-3 17 24 0 0,0 0-1 0 0,2 1-23 0 0,-5 31 20 0 0,-33 123 41 0 0,16-72-47 0 0,4-5 42 0 0,4-20-59 0 0,-15 40 3 0 0,26-105 0 0 0,3-11 0 0 0,3-8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0-1 0 0,0 0 1 0 0,-1 0 0 0 0,1 0 0 0 0,0 0 0 0 0,0 0 0 0 0,0 0 0 0 0,0 0 0 0 0,0 0 0 0 0,0 0 0 0 0,0 0 0 0 0,0 0 0 0 0,0 0 0 0 0,0 0 0 0 0,0 0 0 0 0,0 0 0 0 0,0 0 0 0 0,0 0 0 0 0,0 0 0 0 0,0 0 0 0 0,0 0 0 0 0,0 0 0 0 0,0 0 0 0 0,0 0 0 0 0,0 0 0 0 0,0 0 0 0 0,0 1 0 0 0,0-10-8 0 0,0 8 3 0 0,1-34-53 0 0,2 0 1 0 0,3-10 57 0 0,14-69-147 0 0,-9 57 119 0 0,4-20-30 0 0,3 0 0 0 0,4 2 0 0 0,3 0 0 0 0,21-40 58 0 0,-34 91-324 0 0,-11 22-384 0 0,-1 2-216 0 0,0 0-40 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9.26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66 338 1839 0 0,'-1'3'83'0'0,"-10"20"28"0"0,-9 17-111 0 0,4-15 2568 0 0,8-8-51 0 0,6-12-1924 0 0,2-3 75 0 0,0-2-186 0 0,-1 1-88 0 0,-2 7-11 0 0,2-6 4 0 0,1-2 38 0 0,0 0 20 0 0,0 0 3 0 0,0 0-17 0 0,0 0-74 0 0,0 0-33 0 0,0 0-4 0 0,0 0-6 0 0,0 0-30 0 0,0-3-18 0 0,-2-26 145 0 0,2 0 0 0 0,0-1 0 0 0,3 1 0 0 0,0-1-411 0 0,2-3 148 0 0,1-10 146 0 0,1 0-294 0 0,12-54 168 0 0,-15 70-675 0 0,-1-1-1 0 0,-1-13 508 0 0,-2 39-1349 0 0,0 2-3581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9.6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53 322 9671 0 0,'0'0'748'0'0,"-2"1"-492"0"0,-33-2 1092 0 0,34 1-1295 0 0,1-1 0 0 0,-1 1 0 0 0,1-1 0 0 0,-1 1 0 0 0,1-1 0 0 0,-1 0-1 0 0,1 1 1 0 0,-1-1 0 0 0,1 0 0 0 0,0 1 0 0 0,-1-2-53 0 0,1 2 49 0 0,-2-4-13 0 0,1 0-1 0 0,-1 0 1 0 0,1 0 0 0 0,0 0 0 0 0,0 0-1 0 0,0-1 1 0 0,1 1 0 0 0,0 0-1 0 0,-1 0 1 0 0,2 0 0 0 0,-1-2-36 0 0,2-8 123 0 0,0 0 1 0 0,4-11-124 0 0,-1 3 96 0 0,16-98-409 0 0,-13 74-1147 0 0,-5 25-2758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9.98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50 175 4143 0 0,'-2'0'319'0'0,"-13"-3"-137"0"0,13 2-51 0 0,0 1 108 0 0,0-1 0 0 0,1 0 0 0 0,-1 0 0 0 0,0 0 0 0 0,1 0 0 0 0,-1 0 0 0 0,1 0 0 0 0,-1 0 0 0 0,1 0 0 0 0,0 0 0 0 0,0-1 0 0 0,-1 1 0 0 0,1-1 0 0 0,0 1 0 0 0,0-1 0 0 0,0 1 0 0 0,0-1 0 0 0,1 0 0 0 0,-1 1 0 0 0,0-1 0 0 0,1 0 0 0 0,-1-1-239 0 0,0-2 73 0 0,0 0 1 0 0,1 0 0 0 0,-1 0 0 0 0,1 1-1 0 0,0-1 1 0 0,1 0 0 0 0,0-2-74 0 0,1-7-92 0 0,0 0 0 0 0,1 0 0 0 0,1 0 0 0 0,1 0 0 0 0,0 0 92 0 0,-3 10-754 0 0,0-7-214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4:00.3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58 416 5063 0 0,'-1'-2'232'0'0,"-5"-9"76"0"0,3 5-142 0 0,0 0 0 0 0,0 1 0 0 0,-1-1 0 0 0,0 1 0 0 0,0 0 0 0 0,0 0 0 0 0,-1-1-166 0 0,4 6 133 0 0,1 0 0 0 0,-1-1 0 0 0,1 1 0 0 0,0-1 0 0 0,-1 1 0 0 0,1 0 0 0 0,-1-1 0 0 0,1 1 0 0 0,0-1 0 0 0,0 1 0 0 0,-1-1 0 0 0,1 1 0 0 0,0-1 0 0 0,0 0 0 0 0,0 1 0 0 0,-1-1 0 0 0,1 1-133 0 0,-1-3 455 0 0,0 0-164 0 0,0 1 0 0 0,-1 0 1 0 0,1 0-1 0 0,-1 0 0 0 0,0 0 1 0 0,0 0-292 0 0,0-2 204 0 0,1-18 45 0 0,3 11-228 0 0,0 3-240 0 0,1 0 0 0 0,0 0 0 0 0,1 0-1 0 0,0 0 1 0 0,0 1 0 0 0,1-1 0 0 0,1 0 219 0 0,17-21-5558 0 0,-21 26 5393 0 0,0 0-1 0 0,-1 0 0 0 0,1-1 0 0 0,-1 1 0 0 0,0 0 0 0 0,0 0 0 0 0,0-1 0 0 0,0 1 0 0 0,0-1 0 0 0,-1 1 0 0 0,0 0 0 0 0,0-1 0 0 0,0-1 166 0 0,0 1 656 0 0,0 1 0 0 0,-1-1 0 0 0,0 1 0 0 0,0 0 0 0 0,0-1 0 0 0,0 1 0 0 0,0 0 0 0 0,-1-2-656 0 0,0 3 477 0 0,1 0 0 0 0,0 0 0 0 0,0 0 0 0 0,-1 1 0 0 0,1-1 0 0 0,-1 0-477 0 0,1 1 97 0 0,-1-1 393 0 0,2 2-11 0 0,0 0-423 0 0,0-1 0 0 0,0 1 0 0 0,-1-1 0 0 0,1 1 0 0 0,0-1 0 0 0,-1 1 0 0 0,1-1 0 0 0,-1 1 0 0 0,1-1 0 0 0,0 1 1 0 0,-1-1-1 0 0,0 1-56 0 0,1 0 48 0 0,-1-2 167 0 0,1 2-14 0 0,-4-6 10 0 0,4 5-208 0 0,-1 1 0 0 0,1-1 1 0 0,0 1-1 0 0,0-1 0 0 0,-1 1 0 0 0,1-1 0 0 0,0 0 0 0 0,0 1 1 0 0,0-1-1 0 0,0 1 0 0 0,0-1 0 0 0,0 1 0 0 0,0-1 1 0 0,0 0-1 0 0,0 1 0 0 0,0-1-3 0 0,0-1 2 0 0,-1-14-7 0 0,2 14-6 0 0,-1-1-29 0 0,0 0-1 0 0,1 0 0 0 0,-1 0 1 0 0,1 0-1 0 0,0 0 1 0 0,0 0-1 0 0,0 1 0 0 0,1-1 1 0 0,0-2 40 0 0,0 2-64 0 0,9-16-693 0 0,-4 8 319 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4:48.0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113 71 11975 0 0,'-27'-21'1064'0'0,"11"8"-848"0"0,-2-1-216 0 0,2 3 0 0 0,1 3 504 0 0,4 5 56 0 0,1 3 16 0 0,10 0 0 0 0,0 0-896 0 0,0 0-184 0 0,0 0-32 0 0,0 0-3304 0 0,21 6-656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04.32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937 1 1839 0 0,'-2'1'134'0'0,"-47"28"3017"0"0,30-19-1963 0 0,0 2-1 0 0,0 0 0 0 0,-2 3-1187 0 0,-59 56 1841 0 0,37-32 30 0 0,-25 30-1871 0 0,1-1 745 0 0,27-26-201 0 0,3 1 0 0 0,-24 36-544 0 0,8-16 261 0 0,13-17-139 0 0,-22 33-60 0 0,17-20-4 0 0,-3-3-1 0 0,-22 19-57 0 0,53-58 3 0 0,3-5-12 0 0,1 1 1 0 0,1 0-1 0 0,0 1 0 0 0,0 0 0 0 0,0 4 9 0 0,11-17-213 0 0,1-1-69 0 0,0 0-586 0 0,0 0-2434 0 0,0 0-1040 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4:50.4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1171 31 4143 0 0,'0'0'319'0'0,"0"0"-128"0"0,0 0 242 0 0,0 0 130 0 0,0 0 21 0 0,0 0-23 0 0,0 0-121 0 0,0 0-51 0 0,0 0-6 0 0,0 0-30 0 0,0 0-101 0 0,0-2-41 0 0,-3-5-10 0 0,3 5-2 0 0,-1 0-7 0 0,-8-11 177 0 0,8 12-183 0 0,1 1 4 0 0,-2-1 2 0 0,-4-1 0 0 0,4 2-5 0 0,0 0-23 0 0,-1 0-106 0 0,0 1 0 0 0,0 0 0 0 0,-1 0 0 0 0,1 0 0 0 0,0 1 0 0 0,1-1 0 0 0,-1 0 0 0 0,0 1 0 0 0,0 0 0 0 0,-2 2-58 0 0,-4 3 129 0 0,0 1 1 0 0,-3 5-130 0 0,4-5 105 0 0,-1 1 0 0 0,-3 1-105 0 0,-28 24 446 0 0,-16 17-446 0 0,32-28 114 0 0,-1 3 74 0 0,2 1 0 0 0,-15 21-188 0 0,12-15 104 0 0,-30 43 38 0 0,8-11-14 0 0,19-24 34 0 0,2 1 0 0 0,-5 14-162 0 0,13-23 62 0 0,-16 34 62 0 0,-1 4-45 0 0,-21 29 122 0 0,4 3-1 0 0,-5 27-200 0 0,34-69 196 0 0,-7 32-196 0 0,18-45 125 0 0,2 0 0 0 0,3 1-125 0 0,-8 54 345 0 0,-10 24-345 0 0,21-108 27 0 0,-31 113 263 0 0,17-71-70 0 0,3 1-1 0 0,1 8-219 0 0,-16 128 288 0 0,20-121-228 0 0,-13 115 128 0 0,17-130-107 0 0,-5 73 296 0 0,6 8-377 0 0,6 136 359 0 0,5-149-233 0 0,0 91 55 0 0,-23 25 59 0 0,5 20-80 0 0,3-53-35 0 0,-8 162 3 0 0,14-213-45 0 0,0 98 71 0 0,13-1 31 0 0,13 71 71 0 0,-4-142-161 0 0,-5-57-44 0 0,-7-70-45 0 0,3 45 128 0 0,-5 11-134 0 0,-7 126 194 0 0,3-133-116 0 0,-3 60 46 0 0,-5 108 68 0 0,6-12-124 0 0,2-258-72 0 0,4 110 122 0 0,7 14-118 0 0,28 118 10 0 0,-30-205-10 0 0,2-1 0 0 0,2 0 0 0 0,7 13 0 0 0,71 154 0 0 0,-58-145 0 0 0,17 40 0 0 0,-39-80 0 0 0,74 163 0 0 0,-38-91 11 0 0,18 56-11 0 0,3 26 53 0 0,-44-120-39 0 0,29 84 36 0 0,-3-6-8 0 0,-18-56-9 0 0,23 55 23 0 0,-10-30-59 0 0,31 66 3 0 0,-37-82 81 0 0,-4 5-81 0 0,36 82 47 0 0,-48-130-40 0 0,4 2-7 0 0,-16-31-71 0 0,2 0 1 0 0,0-1-1 0 0,13 15 71 0 0,-23-30-243 0 0,1 1 0 0 0,-1-1 0 0 0,1 1 0 0 0,-1-1 0 0 0,1 0 0 0 0,0 0 0 0 0,0-1 0 0 0,0 1-1 0 0,1-1 1 0 0,-1 0 0 0 0,1 0 0 0 0,-1 0 0 0 0,1-1 0 0 0,1 1 243 0 0,-3-2-1527 0 0,1 1 0 0 0,-1-1 0 0 0,1-1-1 0 0,1 1 1528 0 0,-5 0-3 0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08.6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4406 7598 2303 0 0,'0'0'102'0'0,"0"0"56"0"0,-2 0 157 0 0,1 0-35 0 0,-1 0 1 0 0,1 0-1 0 0,-1-1 0 0 0,1 1 1 0 0,-1 0-1 0 0,1-1 0 0 0,-1 0 1 0 0,0 0-281 0 0,0 0 254 0 0,2 1 2 0 0,0 0 0 0 0,0 0 0 0 0,0 0 0 0 0,0 0 0 0 0,0 0-9 0 0,0 0-39 0 0,0 0-15 0 0,0 0-1 0 0,0 0 4 0 0,0 0 16 0 0,0 0 4 0 0,0 0 0 0 0,0 0 8 0 0,0 0 35 0 0,0 0 18 0 0,0 0 3 0 0,0 0 0 0 0,-1 2 0 0 0,-1 4-86 0 0,0 1 0 0 0,0-1-1 0 0,1 0 1 0 0,0 1-1 0 0,0 1-193 0 0,-3 36 724 0 0,3-22-128 0 0,-3 7-596 0 0,-5 26 557 0 0,-35 231 910 0 0,27-180-1203 0 0,-2 46 96 0 0,9-83-52 0 0,-9 25-308 0 0,3-16 122 0 0,-33 137 168 0 0,34-147-196 0 0,-7 25 42 0 0,12-58-12 0 0,-71 226 452 0 0,74-241-550 0 0,0 2 35 0 0,-2 0 0 0 0,-8 17-61 0 0,2-13 31 0 0,-13 27 220 0 0,-7 20-251 0 0,18-32 84 0 0,6-10 71 0 0,-3-1 0 0 0,-1 0 1 0 0,-9 13-156 0 0,-17 20 288 0 0,-20 20-288 0 0,35-52 141 0 0,-2-2 0 0 0,-20 17-141 0 0,-27 19 691 0 0,-65 43-691 0 0,69-55 225 0 0,-16 18-225 0 0,62-48 20 0 0,7-7 3 0 0,0-1 0 0 0,0-1-1 0 0,-7 3-22 0 0,-40 22 162 0 0,-2-3 0 0 0,-12 2-162 0 0,35-18 11 0 0,-33 13 122 0 0,26-14-44 0 0,-108 39 94 0 0,75-32 27 0 0,-2-3 0 0 0,-17-1-210 0 0,30-11 84 0 0,1-3 0 0 0,-2-3 0 0 0,0-4-84 0 0,-61 4 64 0 0,59-8-64 0 0,-61-10 0 0 0,114 10 5 0 0,-16-1 54 0 0,-36-10-59 0 0,49 8 8 0 0,5 2 10 0 0,0-2 1 0 0,1 0 0 0 0,-14-7-19 0 0,-3-5 22 0 0,0-1-1 0 0,1-2 0 0 0,1-2 1 0 0,1-1-1 0 0,1-2 0 0 0,-15-16-21 0 0,-5-6 2 0 0,17 16 24 0 0,1-1 0 0 0,-23-30-26 0 0,29 27 9 0 0,0 1-8 0 0,2 0-1 0 0,-16-29 0 0 0,-8-30 0 0 0,-12-19 0 0 0,-10-13 64 0 0,42 70-64 0 0,-14-26 0 0 0,5 4-4 0 0,-28-59-56 0 0,-13-34 60 0 0,-23-55 0 0 0,82 172 0 0 0,-5-15 0 0 0,-1-12 0 0 0,-52-214-12 0 0,43 133 24 0 0,-6-89-12 0 0,30 159-71 0 0,-28-224 62 0 0,5-92 9 0 0,27 221 0 0 0,9-36 0 0 0,39-302 0 0 0,-26 394 0 0 0,10-71 0 0 0,-1 12 0 0 0,17-119 0 0 0,-16 146 0 0 0,15-169 0 0 0,29-111 0 0 0,-47 322 0 0 0,50-258 0 0 0,-34 195 0 0 0,-12 53 0 0 0,-7 59 0 0 0,5-5 0 0 0,12-45 0 0 0,6-34 0 0 0,-4 22 0 0 0,51-192 0 0 0,-64 246 0 0 0,16-49 0 0 0,-4 6 0 0 0,1 1 0 0 0,53-146 0 0 0,-74 223 0 0 0,13-27 0 0 0,-14 38 0 0 0,5-25 0 0 0,-7 19 0 0 0,5-7 0 0 0,9-28 0 0 0,-4 9 0 0 0,3-8 0 0 0,-16 44 0 0 0,1 0 0 0 0,7-11 0 0 0,52-117-64 0 0,-51 114 64 0 0,-2-1 0 0 0,5-27 0 0 0,-16 53 0 0 0,13-31 0 0 0,-9 24 0 0 0,17-40 0 0 0,5-18 0 0 0,-17 46 0 0 0,3-3 0 0 0,4-8 0 0 0,19-45 0 0 0,-12 31 0 0 0,33-57 0 0 0,-43 87 0 0 0,5-5-40 0 0,-2 6 8 0 0,0-2 32 0 0,26-32 0 0 0,-4 7 0 0 0,-34 48 0 0 0,0 0 0 0 0,8-8 0 0 0,-7 9 0 0 0,-1-1 0 0 0,7-9 0 0 0,0 0 0 0 0,0 0 0 0 0,2 1 0 0 0,8-7 0 0 0,-17 17 0 0 0,2-2 0 0 0,-10 10 0 0 0,13-9 0 0 0,4-6 0 0 0,-10 9 0 0 0,0 0 0 0 0,3-4 0 0 0,-9 10 0 0 0,10-6 0 0 0,2-1-27 0 0,11-6-10 0 0,-17 9 24 0 0,-7 5-58 0 0,1 1-66 0 0,0 1 14 0 0,0 0 0 0 0,-1 1 0 0 0,1-1 0 0 0,0 0 0 0 0,-1 1 0 0 0,0-1 0 0 0,1 1 0 0 0,-1-1 0 0 0,0 1 0 0 0,-1-1 0 0 0,2 3 123 0 0,-2-2-1012 0 0,1 1 0 0 0,-1 0 0 0 0,1 0 1 0 0,-1-1-1 0 0,0 5 1012 0 0,-3 16-6007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15.3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0 520 919 0 0,'0'0'122'0'0,"0"0"174"0"0,0 0 78 0 0,0 0 12 0 0,0 0 7 0 0,0 0 12 0 0,0 0 3 0 0,3-1 0 0 0,2-1-187 0 0,-1 1 0 0 0,1-1 0 0 0,0-1 0 0 0,0 1 0 0 0,-1-1-1 0 0,0 0 1 0 0,1 0 0 0 0,-1 0 0 0 0,1-2-221 0 0,11-10 1244 0 0,9-10-1244 0 0,-24 24 15 0 0,27-30 622 0 0,15-16 143 0 0,-21 25-390 0 0,1 1 0 0 0,1 1 0 0 0,1 1 0 0 0,4-1-390 0 0,-3 5 644 0 0,13-4-644 0 0,-14 6 548 0 0,21-13-548 0 0,-19 11 234 0 0,-1 1 0 0 0,2 1 1 0 0,10-3-235 0 0,13-5 259 0 0,-18 7-69 0 0,13-2-190 0 0,3-1 114 0 0,7-3 210 0 0,36-8-324 0 0,-61 21 95 0 0,-1 1 0 0 0,1 1 0 0 0,31 0-95 0 0,-38 5 85 0 0,1 1-1 0 0,-1 1 1 0 0,11 2-85 0 0,72 18 329 0 0,-52-10-123 0 0,-28-6-89 0 0,0 2 0 0 0,-1 0 0 0 0,0 2 0 0 0,0 0 0 0 0,-1 2 0 0 0,-1 1 0 0 0,0 1 0 0 0,11 8-117 0 0,31 23 291 0 0,16 11-54 0 0,-47-27-118 0 0,-19-15-27 0 0,5 3-92 0 0,10 8 80 0 0,-1 1 0 0 0,11 14-80 0 0,-28-27 5 0 0,30 33 187 0 0,-2 3 0 0 0,4 9-192 0 0,15 19 152 0 0,-10-12-21 0 0,8 11-6 0 0,41 48-37 0 0,-56-68-50 0 0,3 6 31 0 0,-4 2 0 0 0,3 10-69 0 0,29 40 67 0 0,-4-5 16 0 0,-21-31 66 0 0,6 12 88 0 0,53 109 105 0 0,-46-83-260 0 0,-13-29-56 0 0,31 52 12 0 0,-54-97-22 0 0,-1 1 0 0 0,-3 2 0 0 0,-2 0 0 0 0,9 29-16 0 0,-4 4 22 0 0,50 144 84 0 0,-64-187-61 0 0,-1 2 0 0 0,-2-1 0 0 0,1 16-45 0 0,3 18 65 0 0,3 8-50 0 0,22 95 125 0 0,-31-146-108 0 0,0 1 1 0 0,-2 0-1 0 0,-1 0 0 0 0,-1 24-32 0 0,-5 16 253 0 0,-10 51-253 0 0,9-86 34 0 0,-6 27 89 0 0,9-55-121 0 0,-26 124 134 0 0,19-70-82 0 0,4-35-41 0 0,4-19-5 0 0,-5 67 43 0 0,4-61-49 0 0,-1 87 62 0 0,2-94-62 0 0,2 18 50 0 0,4 18-33 0 0,-2-19 47 0 0,0 15-66 0 0,-2 30 398 0 0,-5 12-398 0 0,2-51 93 0 0,-2 36 205 0 0,-1 25 86 0 0,2 74 123 0 0,1-142-454 0 0,1-17-37 0 0,2 2 28 0 0,0 4-21 0 0,-2-9-22 0 0,0 0 0 0 0,0 0 0 0 0,0 0 1 0 0,0 0-1 0 0,0 0 0 0 0,0 1 0 0 0,0-1 0 0 0,0 0 1 0 0,0 0-1 0 0,0 0 0 0 0,0 0 0 0 0,0 0 0 0 0,0 1 0 0 0,1-1 1 0 0,-1 0-1 0 0,0 0 0 0 0,0 0 0 0 0,0 0 0 0 0,0 0 1 0 0,0 0-1 0 0,0 0 0 0 0,0 0 0 0 0,1 1 0 0 0,-1-1 0 0 0,0 0 1 0 0,0 0-1 0 0,0 0-1 0 0,8 4-139 0 0,-4-3-418 0 0,4-2-152 0 0,-4-1-1181 0 0,4-4-4626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19.1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1197 1839 0 0,'0'3'134'0'0,"4"10"-108"0"0,0 49 2504 0 0,-3-59-1694 0 0,-1-1-280 0 0,0 8-127 0 0,0-7-21 0 0,0-3-13 0 0,0 0-30 0 0,0 0-12 0 0,0 0-1 0 0,0 0-5 0 0,0 0-24 0 0,1-3-17 0 0,5-9-42 0 0,1-1 0 0 0,-2 0-1 0 0,0-1 1 0 0,-1 1-1 0 0,2-9-263 0 0,3-25 435 0 0,-2-2-435 0 0,0 5 135 0 0,19-181 149 0 0,-13-1-102 0 0,-11 190-149 0 0,2-49 21 0 0,7-102 111 0 0,-7 139-121 0 0,-3 27 28 0 0,1 1-1 0 0,1-1 1 0 0,1 1-1 0 0,4-12-71 0 0,-8 30 66 0 0,0 2 4 0 0,0 0 2 0 0,2 2 0 0 0,2 2-56 0 0,1 0-1 0 0,-1 0 0 0 0,-1 0 1 0 0,1 1-1 0 0,-1-1 0 0 0,0 1 1 0 0,3 4-16 0 0,-2 0 24 0 0,3 4-7 0 0,-1 1 1 0 0,0 0-1 0 0,0 6-17 0 0,6 14 24 0 0,15 45-24 0 0,-2-6 0 0 0,-14-45 0 0 0,2 9 0 0 0,2-2 0 0 0,19 33 0 0 0,-14-35 0 0 0,11 13 0 0 0,-5-7 0 0 0,-18-26 3 0 0,1-1-1 0 0,0 0 0 0 0,1 0 0 0 0,0-1 0 0 0,4 4-2 0 0,-10-12 43 0 0,3 2-22 0 0,-6-5-18 0 0,-1 1 0 0 0,1-1 0 0 0,0 0 0 0 0,-1 0 1 0 0,1 1-1 0 0,-1-1 0 0 0,1 0 0 0 0,0 0 0 0 0,-1 1 0 0 0,1-1 0 0 0,0 0 1 0 0,-1 0-1 0 0,1 0 0 0 0,0 0 0 0 0,-1 0 0 0 0,1 0 0 0 0,0 0 0 0 0,0 0-3 0 0,0 0 11 0 0,4-1 53 0 0,-2-1-48 0 0,-1 0 0 0 0,1 0 0 0 0,-1 0 0 0 0,1 0 0 0 0,-1-1 1 0 0,0 1-1 0 0,0-1 0 0 0,0 1 0 0 0,0-1 0 0 0,0 0 0 0 0,0 1 0 0 0,-1-1 1 0 0,0 0-1 0 0,1 0 0 0 0,-1-1-16 0 0,3-8 116 0 0,-1-1 1 0 0,0 1-1 0 0,0-6-116 0 0,0 1 79 0 0,2-22 295 0 0,0-23-374 0 0,-1 19 100 0 0,1-53 170 0 0,-4-17-270 0 0,-1 72 50 0 0,0 19-44 0 0,-1-47 64 0 0,4 1 0 0 0,6-29-70 0 0,-6 79 0 0 0,1 3 0 0 0,0 6-12 0 0,-3 7-48 0 0,2 3-12 0 0,0 2-99 0 0,1-1-1 0 0,-1 0 1 0 0,0 1-1 0 0,0 0 1 0 0,0 0-1 0 0,1 1 172 0 0,5 10-1075 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19.90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50 50 4919 0 0,'-1'2'224'0'0,"-4"10"-12"0"0,-5 0-168 0 0,6-7 93 0 0,1 0-1 0 0,0 1 1 0 0,0 0 0 0 0,0-1-1 0 0,1 1 1 0 0,0 0-1 0 0,0 0 1 0 0,0 1-137 0 0,-1 10 613 0 0,-1 1 0 0 0,2 0-613 0 0,2-1 709 0 0,0-16-687 0 0,0-1-1 0 0,0 1 1 0 0,0 0-1 0 0,1 0 0 0 0,-1-1 1 0 0,0 1-1 0 0,1 0 1 0 0,-1-1-1 0 0,0 1 0 0 0,1-1 1 0 0,-1 1-1 0 0,1 0 1 0 0,0 0-22 0 0,0 0 45 0 0,0 0-13 0 0,0 1-1 0 0,1 0 0 0 0,-1-1 1 0 0,0 1-1 0 0,1-1 0 0 0,0 0 0 0 0,-1 1 1 0 0,1-1-1 0 0,0 0 0 0 0,0 0 1 0 0,-1 0-1 0 0,2 0-31 0 0,0 1 64 0 0,3-1 72 0 0,0-1-63 0 0,0 0-1 0 0,1 0 0 0 0,-1-1 0 0 0,0 0 1 0 0,0 0-1 0 0,1 0 0 0 0,-1-1 0 0 0,0 0 1 0 0,0-1-1 0 0,-1 1 0 0 0,3-2-72 0 0,5-4 171 0 0,-1-1 1 0 0,0-1-1 0 0,0 0 0 0 0,7-9-171 0 0,-4 5 269 0 0,0 0-1 0 0,4-1-268 0 0,-4 3 311 0 0,-1 0 0 0 0,7-9-311 0 0,2-8 360 0 0,-22 27-295 0 0,-1 2-1 0 0,1-2 0 0 0,1-5 6 0 0,-1 5 15 0 0,-2 0-12 0 0,0-7 11 0 0,1 7 4 0 0,0 2-83 0 0,-1 0 0 0 0,1 0 0 0 0,0 0 0 0 0,0 0 0 0 0,0 0 0 0 0,-1 0-1 0 0,1 0 1 0 0,0 0 0 0 0,0 0 0 0 0,0 0 0 0 0,0-1 0 0 0,-1 1 0 0 0,1 0 0 0 0,0 0 0 0 0,0 0-1 0 0,0 0 1 0 0,0 0 0 0 0,-1 0 0 0 0,1-1 0 0 0,0 1 0 0 0,0 0 0 0 0,0 0 0 0 0,0 0-1 0 0,0 0 1 0 0,0 0 0 0 0,0-1 0 0 0,-1 1-5 0 0,1 0 5 0 0,0-1 0 0 0,0 1 0 0 0,0 0 0 0 0,-1-1 0 0 0,1 1 0 0 0,0 0 0 0 0,0 0-1 0 0,-1-1 1 0 0,1 1 0 0 0,0 0 0 0 0,-1 0 0 0 0,1-1 0 0 0,0 1 0 0 0,-1 0 0 0 0,1 0 0 0 0,0 0 0 0 0,-1-1 0 0 0,1 1 0 0 0,0 0-1 0 0,-1 0 1 0 0,1 0 0 0 0,-1 0-5 0 0,-3-1 24 0 0,-1 0 0 0 0,1 0 0 0 0,-1 0 0 0 0,0 1 0 0 0,0-1 0 0 0,1 1 0 0 0,-1 0 0 0 0,-4 1-24 0 0,6 0 12 0 0,0-1-1 0 0,0 1 1 0 0,0 0-1 0 0,0 0 0 0 0,0 0 1 0 0,0 1-1 0 0,0-1 1 0 0,0 1-1 0 0,1-1 1 0 0,-1 1-1 0 0,1 0 0 0 0,-1 0 1 0 0,1 0-1 0 0,-2 2-11 0 0,-7 9 0 0 0,0 0 0 0 0,1 0 0 0 0,1 1 0 0 0,0 0 0 0 0,1 1 0 0 0,0 0 0 0 0,4-4 0 0 0,0 0 0 0 0,1 1 0 0 0,0-1 0 0 0,1 1 0 0 0,0 4 0 0 0,-1 12 0 0 0,4-17 0 0 0,1-2 0 0 0,-1-1 0 0 0,0 1 0 0 0,2 7 0 0 0,3-1 0 0 0,8 17 0 0 0,-6-17 0 0 0,2-2 0 0 0,3-1 0 0 0,1-2 0 0 0,0-4 0 0 0,21 7 0 0 0,-19-7 0 0 0,1-2 0 0 0,-10-2 0 0 0,0-1 0 0 0,0 0 0 0 0,0 0 0 0 0,0 0 0 0 0,3-1 0 0 0,4-3 0 0 0,-6 0 3 0 0,0 0 0 0 0,-1 0 0 0 0,1-1-1 0 0,-1 0 1 0 0,0 0 0 0 0,0-1 0 0 0,0 0 0 0 0,0-1-1 0 0,-1 1 1 0 0,2-4-3 0 0,25-23-576 0 0,-17 15 204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0.4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45 283 6911 0 0,'-3'0'528'0'0,"-14"6"-303"0"0,15-4-175 0 0,1-2-24 0 0,1 0 0 0 0,-1 0 0 0 0,1 1-1 0 0,0-1 1 0 0,-1 0 0 0 0,1 0 0 0 0,0 0 0 0 0,-1 1 0 0 0,1-1 0 0 0,0 0-1 0 0,-1 0 1 0 0,1 1 0 0 0,0-1 0 0 0,0 0 0 0 0,-1 1 0 0 0,1-1 0 0 0,0 0-1 0 0,0 1 1 0 0,0-1 0 0 0,-1 0 0 0 0,1 1 0 0 0,0-1-26 0 0,-4 8 692 0 0,2-6-587 0 0,0 1 1 0 0,1 0-1 0 0,-1 0 0 0 0,1 0 0 0 0,-1-1 0 0 0,1 2-105 0 0,1-2 119 0 0,0 0-21 0 0,0 19-1 0 0,1-16-100 0 0,1-1 5 0 0,2 15 36 0 0,0 17-38 0 0,1 1 104 0 0,0 9-22 0 0,-2 0 0 0 0,-2 1 0 0 0,-2 8-82 0 0,0 5 146 0 0,1-41-80 0 0,0-7 30 0 0,0-9 67 0 0,0-3 28 0 0,2-3 7 0 0,7-21 197 0 0,-1 0-1 0 0,2-15-394 0 0,2-5 177 0 0,0-1-114 0 0,-8 25-32 0 0,2-1-1 0 0,1 1 0 0 0,4-8-30 0 0,-11 27 0 0 0,1 0 0 0 0,-1 0 0 0 0,1 0 0 0 0,-1 0 0 0 0,1 0 0 0 0,-1 0 0 0 0,1 0 0 0 0,0 1 0 0 0,-1-1 0 0 0,1 0 0 0 0,0 0 0 0 0,0 1 0 0 0,0-1 0 0 0,0 1 0 0 0,0-1-1 0 0,0 1 0 0 0,0 0 0 0 0,-1-1 1 0 0,1 1-1 0 0,0 0 0 0 0,0 0 0 0 0,0 0 0 0 0,0 0 1 0 0,0 0-1 0 0,0 0 0 0 0,0 0 0 0 0,0 1 1 0 0,1-1 0 0 0,1 1-2 0 0,0 0 0 0 0,-1 0 0 0 0,1 0 0 0 0,0 1 0 0 0,0-1 1 0 0,-1 1-1 0 0,1 0 0 0 0,-1 0 0 0 0,1-1 0 0 0,-1 2 0 0 0,0-1 0 0 0,0 0 1 0 0,0 0-1 0 0,0 1 0 0 0,0-1 0 0 0,-1 1 0 0 0,1-1 0 0 0,0 4 2 0 0,4 5-6 0 0,-1 1-1 0 0,0 0 0 0 0,1 11 7 0 0,-4-19 0 0 0,10 43 0 0 0,-2 4 0 0 0,-3-19 0 0 0,-7-31 0 0 0,0 0 0 0 0,0 0 0 0 0,0 0 0 0 0,1 0 0 0 0,-1 0 0 0 0,0 0 0 0 0,1-1 0 0 0,-1 1 0 0 0,1 0 0 0 0,-1 0 0 0 0,1 0 0 0 0,-1 0 0 0 0,1-1 0 0 0,-1 1 0 0 0,1 0 0 0 0,1 0 0 0 0,-1-1 0 0 0,1 1 0 0 0,-1-1 0 0 0,1 0 0 0 0,-1 1 0 0 0,1-1 0 0 0,-1 0 0 0 0,1 0 0 0 0,-1 0 0 0 0,1 0 0 0 0,-1 0 0 0 0,1 0 0 0 0,-1-1 0 0 0,1 1 0 0 0,-1 0 0 0 0,1-1 0 0 0,-1 1 0 0 0,1-1 0 0 0,-1 1 0 0 0,0-1 0 0 0,2-1 0 0 0,1 0 0 0 0,1 0 0 0 0,-1-1 0 0 0,0 0 0 0 0,0 0 0 0 0,0 0 0 0 0,2-3 0 0 0,4-5 19 0 0,-1-1 0 0 0,0 0 0 0 0,-1 0 0 0 0,3-8-19 0 0,4-8 100 0 0,6-18-100 0 0,-6 5 205 0 0,2-13-205 0 0,-4 11 75 0 0,2-11 137 0 0,-3-1 0 0 0,1-21-212 0 0,-3 21 127 0 0,-6 30 23 0 0,1-19-150 0 0,-5 36 23 0 0,0 0 0 0 0,0 0 0 0 0,0 1 0 0 0,-1-1 0 0 0,0 0 0 0 0,-1 0 0 0 0,0-3-23 0 0,1 10-32 0 0,1 1 0 0 0,0-1 0 0 0,-1 0 1 0 0,1 0-1 0 0,-1 0 0 0 0,1 0 0 0 0,-1 0 1 0 0,1 1-1 0 0,-1-1 0 0 0,1 0 0 0 0,-1 0 1 0 0,0 1-1 0 0,1-1 32 0 0,-3-2-194 0 0,-6-6-581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1.4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480 203 3223 0 0,'0'-2'240'0'0,"4"-22"-117"0"0,6-42 2070 0 0,-9 60-1957 0 0,-1 0-1 0 0,0 0 1 0 0,0 1-1 0 0,0-1 1 0 0,-1-2-236 0 0,0-12 466 0 0,1 17-293 0 0,0-1 0 0 0,0 1-1 0 0,0-1 1 0 0,-1 1-1 0 0,1-1 1 0 0,-1 1-1 0 0,0 0 1 0 0,0-1 0 0 0,0 1-1 0 0,0 0 1 0 0,0 0-1 0 0,-1 0 1 0 0,0 0-1 0 0,-1-3-172 0 0,2 5 288 0 0,-1 1 6 0 0,-4-1-105 0 0,-1 1 0 0 0,1 0-1 0 0,-1 0 1 0 0,1 1 0 0 0,0 0 0 0 0,0 0 0 0 0,-1 0 0 0 0,1 1 0 0 0,0 0 0 0 0,0 0 0 0 0,-2 2-189 0 0,-1 0 155 0 0,0 1 0 0 0,0 0 0 0 0,0 0 1 0 0,1 1-1 0 0,0 0 0 0 0,-7 7-155 0 0,5-4 126 0 0,0-1-1 0 0,0 0 1 0 0,-1-1 0 0 0,-5 3-126 0 0,5-3 41 0 0,0 1 1 0 0,1 0-1 0 0,0 0 1 0 0,1 1-1 0 0,0 1 1 0 0,-3 3-42 0 0,-14 18 113 0 0,-6 14-113 0 0,18-24 31 0 0,2 0 0 0 0,0 1 0 0 0,2 0 0 0 0,-1 2-31 0 0,-31 94 67 0 0,33-89-42 0 0,0-1-20 0 0,2 1 1 0 0,1-1-1 0 0,2 1 0 0 0,0 4-5 0 0,1 12 22 0 0,2-1-1 0 0,2 18-21 0 0,1-34 8 0 0,2 0 0 0 0,0 0 0 0 0,2-1 0 0 0,5 15-8 0 0,-5-23 6 0 0,1 1-1 0 0,1-1 0 0 0,1-1 1 0 0,0 1-1 0 0,2-1 0 0 0,5 7-5 0 0,-11-19 0 0 0,1 0 0 0 0,-1-1 0 0 0,1 0 0 0 0,0 0 0 0 0,0 0 0 0 0,0-1 0 0 0,0 1 0 0 0,1-2 0 0 0,0 1 0 0 0,0-1 0 0 0,0 0 0 0 0,0 0 0 0 0,0-1 0 0 0,1 0 0 0 0,-1 0 0 0 0,1-1 0 0 0,-1 0 0 0 0,6 0 0 0 0,-7-1 8 0 0,0-1-1 0 0,0 0 1 0 0,-1 0-1 0 0,1 0 0 0 0,0-1 1 0 0,0 0-1 0 0,0 0-7 0 0,40-19 75 0 0,-43 19-71 0 0,9-4 9 0 0,-1-1-1 0 0,0-1 1 0 0,0 0-1 0 0,-1 0 1 0 0,0-1-1 0 0,-1 0 1 0 0,0-1 0 0 0,0 0-1 0 0,-1 0 1 0 0,5-9-13 0 0,11-20 31 0 0,-3 0 1 0 0,10-23-32 0 0,-14 26 24 0 0,3-4-15 0 0,10-22 54 0 0,4-17-63 0 0,19-49 0 0 0,-5 15 0 0 0,-43 98 1 0 0,41-107 33 0 0,-38 93-24 0 0,0 0-1 0 0,-1-1 1 0 0,-1-9-10 0 0,-5 33 10 0 0,-1-1 0 0 0,0 0 0 0 0,0 1 0 0 0,0-1 0 0 0,-1 1 0 0 0,0-1-1 0 0,0 1 1 0 0,-1-2-10 0 0,2 5 7 0 0,-1 0 0 0 0,-1 0 0 0 0,1 0 0 0 0,0 1 0 0 0,-1-1 0 0 0,1 0-1 0 0,-1 0 1 0 0,0 1 0 0 0,0-1 0 0 0,0 1 0 0 0,0 0 0 0 0,0-1 0 0 0,-1 1 0 0 0,1 0 0 0 0,0 0-1 0 0,-1 1 1 0 0,-1-2-7 0 0,-1 1 36 0 0,0-1 0 0 0,0 1 0 0 0,0 1 0 0 0,0-1 0 0 0,-1 1 0 0 0,1 0 0 0 0,-3 0-36 0 0,-8 0 250 0 0,-14 0-250 0 0,17 1 62 0 0,9 0-44 0 0,0 1-1 0 0,0-1 0 0 0,-1 1 1 0 0,1 0-1 0 0,0 0 0 0 0,0 0 1 0 0,0 0-1 0 0,0 1 1 0 0,0-1-1 0 0,1 1 0 0 0,-1 0-17 0 0,-6 5-22 0 0,0-1-1 0 0,1 2 1 0 0,-2 1 22 0 0,-9 7-86 0 0,13-10-304 0 0,-1 0 1 0 0,1 1 0 0 0,1 0-1 0 0,-1 1 1 0 0,-3 6 389 0 0,-5 8-5067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1.7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10191 0 0,'0'0'464'0'0,"0"0"-8"0"0,1 3-290 0 0,3 11-148 0 0,-3-12-12 0 0,1 1 0 0 0,0 0-1 0 0,-1-1 1 0 0,1 1 0 0 0,0-1 0 0 0,0 1-1 0 0,1-1 1 0 0,-1 0 0 0 0,0 0-1 0 0,1 0 1 0 0,-1 0 0 0 0,1-1 0 0 0,0 1-1 0 0,-1 0 1 0 0,1-1 0 0 0,2 1-6 0 0,8 3 52 0 0,0-1 0 0 0,0-1 0 0 0,5 1-52 0 0,-7-1 24 0 0,43 7 315 0 0,-36-8-155 0 0,0 2-1 0 0,0 0 0 0 0,0 1 1 0 0,-1 1-1 0 0,4 2-183 0 0,66 34 448 0 0,-66-31-362 0 0,-2 1-1 0 0,1 1 0 0 0,2 4-85 0 0,-8-6 71 0 0,0 1 0 0 0,-1 1-1 0 0,5 7-70 0 0,-11-11 24 0 0,0 0 1 0 0,0 1-1 0 0,-1-1 0 0 0,-1 1 0 0 0,0 0 1 0 0,1 3-25 0 0,14 42-615 0 0,-14-39 224 0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2.1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0 14367 0 0,'0'0'662'0'0,"-1"3"-18"0"0,-2 4-623 0 0,1 0 0 0 0,0 0 0 0 0,0 0 0 0 0,1 1 1 0 0,0-1-1 0 0,0 1 0 0 0,1-1 0 0 0,-1 1 1 0 0,2-1-1 0 0,-1 1 0 0 0,1-1 0 0 0,0 2-21 0 0,7 32-30 0 0,1 0 0 0 0,6 11 30 0 0,30 79 175 0 0,-43-124-162 0 0,7 19 68 0 0,-1-3-4 0 0,0-1 0 0 0,4 4-77 0 0,35 80 187 0 0,-41-89-997 0 0,-1-1 0 0 0,2 16 810 0 0,-3-12-5354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3.4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1325 2303 0 0,'0'0'102'0'0,"0"3"-1"0"0,0 21-31 0 0,1-21 32 0 0,0 0 101 0 0,-1-1-1 0 0,1 0 1 0 0,-1 0-1 0 0,1 0 1 0 0,0 0-1 0 0,0-1 1 0 0,0 1-1 0 0,0 0 1 0 0,0 0-1 0 0,1 0 1 0 0,-1-1-1 0 0,1 2-202 0 0,0 0 485 0 0,0-1 528 0 0,0 0-374 0 0,5 7 237 0 0,1-1 1 0 0,4 4-877 0 0,-10-10 401 0 0,1-2-1 0 0,0 1-293 0 0,-1-1-1 0 0,1 1 0 0 0,0-1 0 0 0,0 0 1 0 0,-1 0-1 0 0,1 0 0 0 0,0-1 1 0 0,0 1-1 0 0,-1-1 0 0 0,1 1 0 0 0,0-1 1 0 0,-1 0-1 0 0,1 0 0 0 0,0 0-106 0 0,0-1 83 0 0,0-1 0 0 0,0 1-1 0 0,0-1 1 0 0,0 1-1 0 0,0-1 1 0 0,-1 0 0 0 0,1 0-1 0 0,-1 0 1 0 0,0 0-1 0 0,1-1 1 0 0,-2 1-1 0 0,2-3-82 0 0,4-10 262 0 0,-1 1 0 0 0,2-8-262 0 0,-2 6 139 0 0,6-24 445 0 0,6-31-584 0 0,-6 21 168 0 0,33-172 359 0 0,-21 93-236 0 0,7-79 125 0 0,-28 166-352 0 0,-1 0-1 0 0,-3-10-63 0 0,0 0 184 0 0,2 44 12 0 0,0 12 162 0 0,3 15-77 0 0,-3-17-329 0 0,14 96 65 0 0,-2 35-17 0 0,-4-33-19 0 0,9 27 19 0 0,-2-47-194 0 0,2-1-1 0 0,5 0 0 0 0,11 22 195 0 0,-26-79-130 0 0,8 12 130 0 0,-13-27-10 0 0,1 0 0 0 0,-1 0 0 0 0,1-1 0 0 0,1 1 0 0 0,-1-1 0 0 0,1 0 0 0 0,2 2 10 0 0,6 2 0 0 0,-11-8 5 0 0,0 0-1 0 0,1-1 0 0 0,-1 1 0 0 0,0-1 1 0 0,1 1-1 0 0,-1-1 0 0 0,0 0 0 0 0,1 0 1 0 0,-1 0-1 0 0,1 0 0 0 0,-1 0 0 0 0,0-1 1 0 0,1 1-1 0 0,-1-1 0 0 0,0 1 0 0 0,1-1 1 0 0,-1 0-1 0 0,0 0 0 0 0,0 0 0 0 0,0 0 1 0 0,0 0-1 0 0,0 0 0 0 0,0-1 0 0 0,1 0-4 0 0,3-3 25 0 0,0 0-1 0 0,0-1 0 0 0,0 0 1 0 0,-1 0-1 0 0,0 0 0 0 0,3-6-24 0 0,5-8 65 0 0,-1 0 0 0 0,-1-1 0 0 0,-1 0 0 0 0,-1-1 0 0 0,-1 0 0 0 0,-1-1 1 0 0,0 0-1 0 0,-2 0 0 0 0,0-9-65 0 0,6-70 432 0 0,-3-39-432 0 0,-4 52 176 0 0,8-73 134 0 0,-5 104-30 0 0,12-44-280 0 0,21-48 155 0 0,-30 120-151 0 0,2 0 1 0 0,1 0-1 0 0,13-21-4 0 0,-16 34-92 0 0,1 0 0 0 0,3-4 92 0 0,-13 20-226 0 0,1 0-1 0 0,-1 0 1 0 0,0 0-1 0 0,1 0 1 0 0,-1 0-1 0 0,0 0 1 0 0,1 0-1 0 0,-1 0 1 0 0,1 1-1 0 0,-1-1 1 0 0,1 1-1 0 0,-1-1 1 0 0,1 1-1 0 0,0 0 1 0 0,-1-1-1 0 0,2 1 227 0 0,0 0-437 0 0,12-2-4502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04.67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1446 1 1839 0 0,'-21'9'226'0'0,"2"2"-1"0"0,-1 0 0 0 0,1 1 0 0 0,1 1 1 0 0,-4 4-226 0 0,-16 11 1969 0 0,-8 8 416 0 0,2 2 0 0 0,-6 8-2385 0 0,16-13 477 0 0,-26 25 915 0 0,-13 18-1392 0 0,-12 17 753 0 0,-4-4-1 0 0,-15 5-752 0 0,-62 57 665 0 0,106-95-402 0 0,-37 39 988 0 0,-50 66-1251 0 0,124-132 180 0 0,-6 12-180 0 0,-2 2 97 0 0,-19 27 55 0 0,-18 36-152 0 0,63-97 6 0 0,0-1-2 0 0,1-1 0 0 0,0 1 0 0 0,1-1 0 0 0,0 1 1 0 0,0 0-1 0 0,1 0 0 0 0,-1 2-4 0 0,3-10-4 0 0,0 0 0 0 0,0 0 0 0 0,0 0 0 0 0,0 0 0 0 0,0 1 0 0 0,0-1 0 0 0,0 0 0 0 0,0 0 0 0 0,0 0 0 0 0,0 0 0 0 0,0 0 0 0 0,0 1 0 0 0,0-1 0 0 0,0 0 0 0 0,0 0 0 0 0,0 0 1 0 0,0 0-1 0 0,0 0 0 0 0,0 0 0 0 0,0 1 0 0 0,0-1 0 0 0,0 0 0 0 0,0 0 0 0 0,0 0 0 0 0,0 0 0 0 0,1 0 0 0 0,-1 0 0 0 0,0 0 0 0 0,0 1 0 0 0,0-1 0 0 0,0 0 0 0 0,0 0 0 0 0,0 0 0 0 0,0 0 0 0 0,0 0 0 0 0,1 0 0 0 0,-1 0 4 0 0,2 2-45 0 0,-1-1 0 0 0,1 1 0 0 0,0-1 0 0 0,0 0-1 0 0,1 0 1 0 0,-1 0 0 0 0,0 0 0 0 0,0 0 0 0 0,0 0-1 0 0,1-1 1 0 0,-1 1 0 0 0,0-1 0 0 0,1 0 0 0 0,-1 1 0 0 0,1-1-1 0 0,-1 0 1 0 0,0 0 0 0 0,1-1 0 0 0,-1 1 0 0 0,0 0 0 0 0,1-1-1 0 0,-1 1 1 0 0,0-1 0 0 0,1 0 0 0 0,-1 0 0 0 0,1 0 45 0 0,3-2-440 0 0,1-1 1 0 0,-1 0 0 0 0,0 0 0 0 0,0 0 0 0 0,4-4 439 0 0,13-11-4510 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3.9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58 367 9215 0 0,'-6'5'301'0'0,"-1"0"-69"0"0,0 2 0 0 0,0-1 1 0 0,-1 2-233 0 0,6-6 23 0 0,0 1 1 0 0,0-1 0 0 0,0 1-1 0 0,0 0 1 0 0,0 0 0 0 0,0-1 0 0 0,1 1-1 0 0,-1 0 1 0 0,1 1 0 0 0,0-1-1 0 0,0 0 1 0 0,0 0 0 0 0,1 0-1 0 0,-1 1 1 0 0,1-1 0 0 0,-1 0 0 0 0,1 0-1 0 0,0 1 1 0 0,0-1 0 0 0,1 0-1 0 0,-1 1 1 0 0,1 2-24 0 0,0-4 17 0 0,0 1 1 0 0,0 0-1 0 0,1-1 0 0 0,-1 1 0 0 0,0-1 1 0 0,1 1-1 0 0,0-1 0 0 0,0 0 0 0 0,-1 0 1 0 0,1 0-1 0 0,0 0 0 0 0,1 0 0 0 0,-1 0 1 0 0,0-1-1 0 0,0 1 0 0 0,1-1 0 0 0,-1 1 1 0 0,1-1-1 0 0,0 0 0 0 0,-1 0 0 0 0,2 0-17 0 0,7 3 77 0 0,-1-1 1 0 0,1 0-1 0 0,0-1 0 0 0,10 1-77 0 0,-11-3 19 0 0,0 1 1 0 0,0-1 0 0 0,0-1 0 0 0,-1 0 0 0 0,1 0-1 0 0,0-1 1 0 0,-1 0 0 0 0,1-1 0 0 0,-1 0-1 0 0,7-4-19 0 0,12-6 104 0 0,-1-1-1 0 0,20-15-103 0 0,-28 17 41 0 0,3-1 40 0 0,-1-2 0 0 0,0-1 0 0 0,-1 0 0 0 0,-1-2-1 0 0,-1 0 1 0 0,11-14-81 0 0,-7 4 145 0 0,-2 0-1 0 0,-1-2 0 0 0,-1 0 0 0 0,-2-1 1 0 0,1-4-145 0 0,-14 28 43 0 0,0 0 1 0 0,-1-1-1 0 0,0 1 1 0 0,0 0-1 0 0,-1-1 1 0 0,1 1-44 0 0,-2 3 35 0 0,0 1 1 0 0,0-1 0 0 0,0 1-1 0 0,0-1 1 0 0,0 1 0 0 0,0-1-1 0 0,-1 1 1 0 0,0 0-1 0 0,0-1 1 0 0,0 1 0 0 0,0 0-1 0 0,0-1 1 0 0,-1 1 0 0 0,0 0-36 0 0,1 1 46 0 0,-1 0 1 0 0,0 0-1 0 0,0 0 1 0 0,0 0-1 0 0,0 0 1 0 0,0 1-1 0 0,0-1 0 0 0,0 1 1 0 0,0-1-1 0 0,-1 1 1 0 0,1 0-1 0 0,0 0 1 0 0,-1 0-1 0 0,1 0 1 0 0,-2 0-47 0 0,-2 0 91 0 0,0 0 1 0 0,1 0 0 0 0,-1 0-1 0 0,0 1 1 0 0,0 0-1 0 0,-3 0-91 0 0,-8 1 146 0 0,1 1-1 0 0,-1 1 0 0 0,1 1 0 0 0,0 0 0 0 0,0 1 1 0 0,-12 5-146 0 0,16-4 30 0 0,0 0 1 0 0,0 1 0 0 0,0 0 0 0 0,1 1-1 0 0,0 0 1 0 0,1 0 0 0 0,-1 2 0 0 0,-4 5-31 0 0,1 0 2 0 0,1 2 0 0 0,0 0 0 0 0,1 1 0 0 0,0 0 0 0 0,-6 16-2 0 0,9-16 0 0 0,1 0 0 0 0,0 1 0 0 0,2 0 0 0 0,0 1 0 0 0,1-1 0 0 0,1 1 0 0 0,0 3 0 0 0,3-8-4 0 0,0-1-1 0 0,1 1 1 0 0,0 0-1 0 0,1 0 0 0 0,1 0 1 0 0,0 0-1 0 0,3 7 5 0 0,-2-10-3 0 0,1 0-1 0 0,0-1 1 0 0,1 0-1 0 0,0 0 0 0 0,1 0 1 0 0,0 0-1 0 0,1-1 1 0 0,0 0-1 0 0,5 4 4 0 0,1 2-152 0 0,1-1-1 0 0,1-1 0 0 0,1 0 1 0 0,0-1-1 0 0,4 1 153 0 0,-10-7-115 0 0,0-1 1 0 0,1 0-1 0 0,-1-1 1 0 0,1 0-1 0 0,0-1 0 0 0,1-1 1 0 0,-1 1-1 0 0,1-2 1 0 0,9 2 114 0 0,9-2-542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4.45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138 269 12239 0 0,'-2'0'562'0'0,"-2"0"-442"0"0,-3-1 92 0 0,-1 0 1 0 0,1 0 0 0 0,-7 1-213 0 0,1 3 0 0 0,9-2 9 0 0,0 1 0 0 0,0 0 0 0 0,0 1 0 0 0,1-1 0 0 0,-1 0 0 0 0,1 1 0 0 0,0 0 0 0 0,0 0 0 0 0,0 0 0 0 0,0 0 0 0 0,0 1 0 0 0,1-1 0 0 0,-1 1-1 0 0,1-1 1 0 0,0 1 0 0 0,0 0 0 0 0,0 0-9 0 0,-2 5 26 0 0,0 1-1 0 0,1-1 0 0 0,0 1 1 0 0,1 0-1 0 0,0 0 0 0 0,-1 8-25 0 0,-5 95 100 0 0,8-88-66 0 0,1 0-1 0 0,1 0 0 0 0,3 12-33 0 0,-4-33 0 0 0,3 23 0 0 0,2 1 0 0 0,9 22 0 0 0,-12-42 0 0 0,0 0 0 0 0,0 0 0 0 0,1-1 0 0 0,0 0 0 0 0,1 1 0 0 0,-1-2 0 0 0,1 1 0 0 0,1 0 0 0 0,-1-1 0 0 0,1 0 0 0 0,6 5 0 0 0,-11-10 5 0 0,1 0 0 0 0,-1 0 0 0 0,1 0 0 0 0,0 0 0 0 0,-1 0 0 0 0,1 0-1 0 0,0 0 1 0 0,-1 0 0 0 0,1-1 0 0 0,0 1 0 0 0,0-1 0 0 0,0 1 0 0 0,0-1 0 0 0,0 0-1 0 0,0 0 1 0 0,-1 0 0 0 0,1 0 0 0 0,0 0 0 0 0,0 0 0 0 0,0 0 0 0 0,0-1 0 0 0,0 1-1 0 0,0-1 1 0 0,0 1 0 0 0,-1-1 0 0 0,1 0 0 0 0,0 1 0 0 0,-1-1 0 0 0,1 0 0 0 0,0 0-1 0 0,-1 0 1 0 0,1-1 0 0 0,-1 1 0 0 0,1 0 0 0 0,-1-1 0 0 0,0 1 0 0 0,0-1 0 0 0,1 0-5 0 0,19-24 255 0 0,-2-2 1 0 0,-1 0-1 0 0,-1-1 0 0 0,-1 0 1 0 0,8-26-256 0 0,-21 47 34 0 0,1 0 1 0 0,0 1-1 0 0,0 0 1 0 0,0 0-1 0 0,5-6-34 0 0,-5 10 53 0 0,2 1-21 0 0,-3 1-26 0 0,1-1-1 0 0,-1 1 1 0 0,1 0-1 0 0,-1 0 0 0 0,1 1 1 0 0,1-1-6 0 0,-3 1 1 0 0,-1 0 0 0 0,1 0 0 0 0,-1 0 0 0 0,1 0 0 0 0,-1 0 0 0 0,1 1 0 0 0,-1-1 0 0 0,0 1 0 0 0,1-1 0 0 0,-1 1 0 0 0,0-1-1 0 0,1 1 1 0 0,-1 0 0 0 0,0 0 0 0 0,0-1 0 0 0,0 1 0 0 0,0 0 0 0 0,1 0 0 0 0,-1 0 0 0 0,0 1-1 0 0,22 27 185 0 0,-15-19-91 0 0,0 1-1 0 0,5 3-93 0 0,3 3 23 0 0,2-1 0 0 0,0-1 1 0 0,17 11-24 0 0,-32-23 3 0 0,0-1 0 0 0,1-1 0 0 0,-1 1 0 0 0,1 0 0 0 0,0-1 0 0 0,-1 0 0 0 0,1 0 0 0 0,0 0 0 0 0,0 0 0 0 0,0-1 0 0 0,0 1 0 0 0,-1-1 0 0 0,1 0 0 0 0,0 0 0 0 0,1 0-3 0 0,-2-1 2 0 0,1 0 0 0 0,-1 0-1 0 0,1 0 1 0 0,-1 0 0 0 0,1-1 0 0 0,-1 0 0 0 0,0 1 0 0 0,0-1-1 0 0,0 0 1 0 0,0 0 0 0 0,0-1 0 0 0,0 1 0 0 0,-1-1 0 0 0,1 1-1 0 0,-1-1 1 0 0,1 0-2 0 0,6-9 43 0 0,0-1-1 0 0,0 0 0 0 0,-1-1 1 0 0,-1 0-1 0 0,-1 0 0 0 0,4-9-42 0 0,2-15 346 0 0,9-38-346 0 0,-10 27 391 0 0,-3 0 0 0 0,-2 0-1 0 0,-2-1 1 0 0,-3 0 0 0 0,-3-38-391 0 0,1 59 101 0 0,-1-6-34 0 0,-2 1-1 0 0,-1-4-66 0 0,4 36-641 0 0,1 2-198 0 0,0 0-1025 0 0,0 0-3956 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5.1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745 280 5063 0 0,'-2'-57'496'0'0,"0"38"-400"0"0,1 15 205 0 0,-1 0 188 0 0,-4-14 1582 0 0,0 1 0 0 0,-3-4-2071 0 0,6 12 332 0 0,1 7-237 0 0,1-1-1 0 0,-1 0 0 0 0,1 1 0 0 0,-1-1 0 0 0,0 1 0 0 0,0 0 1 0 0,0-1-1 0 0,0 1 0 0 0,0 0 0 0 0,0 0 0 0 0,-1 0 1 0 0,1 1-1 0 0,-1-1 0 0 0,1 0 0 0 0,-1 1 0 0 0,0 0 0 0 0,0 0 1 0 0,-2-1-95 0 0,1 0 105 0 0,0 1 1 0 0,0 1 0 0 0,0-1 0 0 0,0 1-1 0 0,0-1 1 0 0,0 1 0 0 0,0 0 0 0 0,-1 0-1 0 0,1 1 1 0 0,0 0 0 0 0,0-1 0 0 0,0 1 0 0 0,0 0-1 0 0,0 1-105 0 0,-7 2 184 0 0,0 2-1 0 0,0-1 1 0 0,1 1-1 0 0,-1 1 0 0 0,1 0 1 0 0,-1 2-184 0 0,-19 16 506 0 0,-6 9-506 0 0,14-13 97 0 0,-43 45 122 0 0,4 2 0 0 0,-23 36-219 0 0,53-62 56 0 0,1 2 0 0 0,3 2 1 0 0,1 0-1 0 0,3 2 0 0 0,1 0 1 0 0,3 1-1 0 0,2 2 0 0 0,-5 29-56 0 0,16-57-6 0 0,1 1 0 0 0,2 0 0 0 0,0 0 0 0 0,2 0 0 0 0,1 1 0 0 0,1 16 6 0 0,1-27-3 0 0,0-1 0 0 0,0 1 0 0 0,2 0 0 0 0,-1-1 0 0 0,2 1 0 0 0,0-1 0 0 0,0 0 0 0 0,1-1 0 0 0,1 1 0 0 0,0-1 0 0 0,1 0 0 0 0,2 1 3 0 0,-3-3-6 0 0,1-1 0 0 0,1 0 0 0 0,-1 0 0 0 0,1-1 0 0 0,1 0 0 0 0,0-1 0 0 0,0 0 0 0 0,0 0 0 0 0,1-1 0 0 0,0 0 0 0 0,0-1 0 0 0,3 1 6 0 0,7 0 0 0 0,0 0 0 0 0,1-1-1 0 0,-1-2 1 0 0,1 0 0 0 0,0-1-1 0 0,0-1 1 0 0,0-1 0 0 0,1-1 0 0 0,-6 0 1 0 0,-1-2 0 0 0,0 1 0 0 0,0-2 0 0 0,0 0 1 0 0,0-1-1 0 0,-1-1 0 0 0,0 0 0 0 0,0-1 1 0 0,0 0-1 0 0,-1-2 0 0 0,2-1-1 0 0,5-6 17 0 0,0 0-1 0 0,-2-2 1 0 0,0-1 0 0 0,4-5-17 0 0,21-28 50 0 0,0-5-50 0 0,4-10 54 0 0,-4-2-1 0 0,-2-2 0 0 0,26-65-53 0 0,-56 109 42 0 0,-1 0 0 0 0,-2-1-1 0 0,-1 1 1 0 0,-1-2 0 0 0,-1 1-1 0 0,-1-1-41 0 0,-3 5 98 0 0,0 1 0 0 0,-2-1 0 0 0,0 1 0 0 0,-2-1 0 0 0,0 1 0 0 0,-2 0 0 0 0,-4-17-98 0 0,1 15 193 0 0,-1 1-1 0 0,-1-1 0 0 0,-1 2 1 0 0,-1 0-1 0 0,-1 0 0 0 0,-7-8-192 0 0,8 15 165 0 0,0 0-1 0 0,-1 1 0 0 0,-1 1 1 0 0,-1 0-1 0 0,0 0 1 0 0,0 1-1 0 0,-1 1 1 0 0,-14-8-165 0 0,5 5 195 0 0,-1 1-1 0 0,-15-7-194 0 0,31 17-10 0 0,0 1 0 0 0,-1 0 0 0 0,1 0 0 0 0,-1 1 0 0 0,1 0 0 0 0,-1 0-1 0 0,0 1 1 0 0,0 0 0 0 0,-3 1 10 0 0,8 1-97 0 0,0-1-1 0 0,0 1 1 0 0,0 0-1 0 0,0 0 1 0 0,0 1-1 0 0,0-1 0 0 0,1 1 1 0 0,-1 0-1 0 0,-3 3 98 0 0,-1 0-1631 0 0,1 0-1 0 0,1 1 1 0 0,-1 0-1 0 0,-4 5 1632 0 0,-8 7-5668 0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5.4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49 0 14743 0 0,'-16'2'1136'0'0,"16"-2"-1112"0"0,-1 0 1 0 0,0 0-1 0 0,0 0 0 0 0,1 0 0 0 0,-1 1 0 0 0,0-1 0 0 0,0 0 0 0 0,1 0 0 0 0,-1 1 1 0 0,0-1-1 0 0,1 0 0 0 0,-1 1 0 0 0,0-1 0 0 0,1 0 0 0 0,-1 1 0 0 0,1-1 0 0 0,-2 1-24 0 0,0 2 22 0 0,1-3-22 0 0,0 1 0 0 0,0 0 0 0 0,0-1 0 0 0,0 1 0 0 0,0 0 0 0 0,0 0 0 0 0,1 0 0 0 0,-1 0 0 0 0,0 0 0 0 0,0 2 0 0 0,0-1 0 0 0,0 0 1 0 0,0 0-1 0 0,0 0 0 0 0,0 1 0 0 0,0-1 0 0 0,1 0 0 0 0,0 1 0 0 0,-1-1 0 0 0,1 0 0 0 0,0 1 0 0 0,0-1 1 0 0,0 1-1 0 0,1 1-1 0 0,-1 1 1 0 0,1-1-1 0 0,0 0 1 0 0,0 0-1 0 0,1 0 1 0 0,-1 0-1 0 0,1 1 1 0 0,4 5 5 0 0,-1 0 0 0 0,1 0-1 0 0,1-1 1 0 0,0 0 0 0 0,3 3-5 0 0,4 5 90 0 0,1-1 0 0 0,1 0 0 0 0,1-1 0 0 0,8 6-90 0 0,23 14 46 0 0,-3-1 78 0 0,22 10-124 0 0,4-6 78 0 0,1-3-1 0 0,10 0-77 0 0,-24-8 61 0 0,12 5-3 0 0,-57-27-75 0 0,0-1 0 0 0,1 0 0 0 0,0 0 0 0 0,5-1 17 0 0,7 3-336 0 0,-22-5 52 0 0,1 0-1 0 0,0 0 1 0 0,0 0-1 0 0,0 0 1 0 0,0-1-1 0 0,0 0 1 0 0,1 0 284 0 0,-4 0-815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5.9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48 42 16127 0 0,'-8'-3'843'0'0,"3"1"-618"0"0,0 1 0 0 0,0 0 1 0 0,0 0-1 0 0,-3 0-225 0 0,-1-1 116 0 0,7 2 7 0 0,2 0-10 0 0,2-1-19 0 0,5-3-78 0 0,0 0-26 0 0,1 0 0 0 0,0 1-1 0 0,0 0 1 0 0,1 0 0 0 0,-1 0-1 0 0,3 1 11 0 0,1 0 0 0 0,1 1 0 0 0,-1 1 0 0 0,1 0 0 0 0,-1 0 0 0 0,1 2 0 0 0,4 0 0 0 0,-8 0 0 0 0,-1-1 0 0 0,0 2 0 0 0,0-1 0 0 0,0 1 0 0 0,-1 0 0 0 0,1 1 0 0 0,-1-1 0 0 0,0 2 0 0 0,0-1 0 0 0,1 1 0 0 0,2 3 1 0 0,0 1 0 0 0,-1-1 0 0 0,1 2 0 0 0,-2-1-1 0 0,1 1 1 0 0,-1 1 0 0 0,-1 0 0 0 0,0 0 0 0 0,-1 0-1 0 0,0 1 1 0 0,0-1 0 0 0,-1 1 0 0 0,0 4-1 0 0,1 4 57 0 0,-2 1 0 0 0,0 0-1 0 0,-1 0 1 0 0,-1 0 0 0 0,-1 21-57 0 0,-2-14 96 0 0,-1 1 1 0 0,-2 0-1 0 0,-1-1 0 0 0,-2 5-96 0 0,2-12 116 0 0,-2 0 0 0 0,-1-1-1 0 0,-3 6-115 0 0,-31 59 493 0 0,17-37-194 0 0,-17 29 236 0 0,17-32 179 0 0,-8 22-714 0 0,28-54 30 0 0,-6 10 154 0 0,-3 15-184 0 0,12-31 16 0 0,0-1 0 0 0,1 1-1 0 0,-1 1 1 0 0,2-1 0 0 0,-1 0-1 0 0,1 0 1 0 0,0 7-16 0 0,0-12 0 0 0,0 0 0 0 0,1 0 0 0 0,-1 1 0 0 0,1-1 0 0 0,-1 0 0 0 0,1 0 0 0 0,0 0 0 0 0,0 0 0 0 0,0 0 0 0 0,0 0 0 0 0,0 0 0 0 0,1 0 0 0 0,-1 0 0 0 0,1 0 0 0 0,-1-1 0 0 0,1 1 0 0 0,-1-1 0 0 0,1 1 0 0 0,0-1 0 0 0,0 1 0 0 0,0-1 0 0 0,0 0 0 0 0,0 0 0 0 0,0 0 0 0 0,0 0 0 0 0,0 0 0 0 0,0-1 0 0 0,0 1 0 0 0,0-1 0 0 0,2 1 0 0 0,6 0 0 0 0,1 1 0 0 0,0-2 0 0 0,0 1 0 0 0,-1-2 0 0 0,11-1 0 0 0,-2 0 29 0 0,-1-1-1 0 0,1-1 0 0 0,-1 0 1 0 0,0-1-1 0 0,-1-2 0 0 0,1 0 1 0 0,4-3-29 0 0,277-133 769 0 0,-142 63-490 0 0,-41 20-153 0 0,-73 38-107 0 0,15-8 37 0 0,37-11-56 0 0,-64 29-896 0 0,2 2 896 0 0,-23 7-638 0 0,1 1-1 0 0,-1 0 1 0 0,0 1 0 0 0,1 0-1 0 0,1 0 639 0 0,-10 1-6992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47.7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0 223 4575 0 0,'0'0'208'0'0,"3"-2"-9"0"0,19-8 487 0 0,-1-1 0 0 0,5-4-686 0 0,18-10 1036 0 0,3-1-361 0 0,-20 10-345 0 0,0 2 0 0 0,29-10-330 0 0,-13 7 137 0 0,-17 6-16 0 0,10-1-121 0 0,14-3-440 0 0,44-7 440 0 0,-72 20-3080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48.0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0 173 6159 0 0,'0'0'282'0'0,"0"0"-8"0"0,0 0-144 0 0,0 0 43 0 0,0 0 34 0 0,0 0 7 0 0,0 0-2 0 0,2-1-16 0 0,43-11 1082 0 0,40-19-1278 0 0,130-46 565 0 0,-174 66-421 0 0,25-2-144 0 0,-19 4-1029 0 0,1-2 1029 0 0,-22 4-3174 0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48.51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328 4 3247 0 0,'0'0'150'0'0,"-2"0"-9"0"0,-12-2-122 0 0,11 2 43 0 0,-1-1 1 0 0,1 1-1 0 0,0-1 0 0 0,0 1 0 0 0,-1 0 1 0 0,1 0-1 0 0,-1 1-62 0 0,1-1 101 0 0,-4 1 204 0 0,0 0 0 0 0,-1 0 1 0 0,1 1-1 0 0,0 0 1 0 0,0 0-1 0 0,0 0 0 0 0,-4 3-305 0 0,-1 1 190 0 0,0 1 0 0 0,0 0-1 0 0,0 1 1 0 0,1 0-1 0 0,0 1 1 0 0,1 1 0 0 0,0-1-1 0 0,1 1 1 0 0,-1 1-1 0 0,1 2-189 0 0,-4 5 187 0 0,1 1 0 0 0,1 0-1 0 0,0 1 1 0 0,2 0 0 0 0,1 0-1 0 0,-2 7-186 0 0,2 2 179 0 0,2 0-1 0 0,0 1 0 0 0,2-1 0 0 0,1 1 0 0 0,2 28-178 0 0,1-34 44 0 0,2-1 1 0 0,0 0-1 0 0,2 0 0 0 0,1 0 0 0 0,0 0 0 0 0,2-1 0 0 0,8 21-44 0 0,-10-32 7 0 0,1 0 0 0 0,0 0-1 0 0,1-1 1 0 0,0 0 0 0 0,1 0-1 0 0,0-1 1 0 0,0 0 0 0 0,1 0-1 0 0,0-1 1 0 0,1 0 0 0 0,0 0-1 0 0,0-1 1 0 0,1-1 0 0 0,-1 0-1 0 0,1 0 1 0 0,1-1 0 0 0,8 3-7 0 0,-9-4 19 0 0,0-1 0 0 0,0 0 1 0 0,0-1-1 0 0,1 0 0 0 0,-1 0 0 0 0,1-2 1 0 0,-1 1-1 0 0,1-1 0 0 0,-1-1 1 0 0,1 0-1 0 0,-1-1 0 0 0,0 0 1 0 0,1-1-1 0 0,-1 0 0 0 0,0-1 0 0 0,0 0 1 0 0,-1 0-1 0 0,1-1 0 0 0,0-2-19 0 0,9-6 83 0 0,-1-1-1 0 0,0 0 0 0 0,-2-2 0 0 0,0 0 1 0 0,0-1-1 0 0,-2-1 0 0 0,6-7-82 0 0,42-69 274 0 0,-49 73-214 0 0,-1 0 6 0 0,-1-1 0 0 0,-1 0 0 0 0,-1 0 0 0 0,3-12-66 0 0,-7 16 78 0 0,-1-1 0 0 0,-1 1 0 0 0,0-1 0 0 0,-2 0 0 0 0,0 0 0 0 0,-1 0-78 0 0,-1 7 79 0 0,0 1 0 0 0,-1 0 0 0 0,0 0 0 0 0,-1 0 0 0 0,-1 0 0 0 0,0 0 0 0 0,0 0 0 0 0,-1 1 0 0 0,0-1 0 0 0,-1 1 0 0 0,0 0 0 0 0,-1 0 0 0 0,-4-5-79 0 0,2 4 81 0 0,0 1 0 0 0,-1 0 0 0 0,0 1 0 0 0,0 0 0 0 0,-1 0 0 0 0,-1 1 0 0 0,1 1 0 0 0,-1-1 0 0 0,0 2 0 0 0,-1 0 0 0 0,-6-3-81 0 0,7 4 15 0 0,-1 1-1 0 0,1 0 1 0 0,-1 1-1 0 0,0 0 0 0 0,-1 1 1 0 0,1 0-1 0 0,0 1 1 0 0,-1 0-1 0 0,1 1 1 0 0,0 1-1 0 0,-1-1 0 0 0,1 2 1 0 0,0 0-1 0 0,0 1 1 0 0,0 0-1 0 0,0 0 1 0 0,-6 4-15 0 0,13-5-113 0 0,0 0 1 0 0,0 1-1 0 0,1-1 1 0 0,-1 1-1 0 0,1 0 1 0 0,0 0-1 0 0,-2 2 113 0 0,4-3-619 0 0,0 0 1 0 0,1 0-1 0 0,-1 0 0 0 0,1 0 0 0 0,-1 0 1 0 0,1 1 618 0 0,-5 10-4402 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48.8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5183 0 0,'0'0'234'0'0,"3"0"-10"0"0,6 0 105 0 0,0 0 0 0 0,0 0 0 0 0,0 1 0 0 0,0 1 0 0 0,0-1 1 0 0,0 2-1 0 0,7 1-329 0 0,2 2 509 0 0,-4-1 111 0 0,0 0 0 0 0,10 7-620 0 0,13 4 636 0 0,41 16 337 0 0,20 7-181 0 0,11 2 304 0 0,43 24-1096 0 0,-76-24 256 0 0,-58-31-1937 0 0,-16-8-372 0 0,0-1-2125 0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49.4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46 0 7831 0 0,'0'0'603'0'0,"-2"1"-396"0"0,-1 1-119 0 0,0 0 0 0 0,1 1 0 0 0,-1-1 0 0 0,0 0 1 0 0,1 1-1 0 0,-1-1 0 0 0,1 1 0 0 0,0 0 0 0 0,0 0 0 0 0,0 0 1 0 0,0 0-1 0 0,1 0 0 0 0,-1 0 0 0 0,1 1 0 0 0,-1 0-88 0 0,0 5 304 0 0,0 0 1 0 0,0-1-1 0 0,1 1 0 0 0,0 0 0 0 0,1 0 0 0 0,0 0 0 0 0,0 0 0 0 0,2 8-304 0 0,1-1 368 0 0,0 0 0 0 0,1 1 0 0 0,1-2 1 0 0,3 7-369 0 0,1 4 272 0 0,-6-14-134 0 0,2-1 1 0 0,-1 0 0 0 0,4 6-139 0 0,-5-11 17 0 0,0-1 0 0 0,0 1 0 0 0,1-1 0 0 0,0 0 0 0 0,0 0 0 0 0,0-1 0 0 0,0 1 0 0 0,1-1 0 0 0,0 0 0 0 0,0 0-17 0 0,-1-1 64 0 0,9 2-60 0 0,-11-5-46 0 0,0 0 0 0 0,0 0 0 0 0,0 0-1 0 0,0 0 1 0 0,0-1 0 0 0,0 1 0 0 0,-1 0 0 0 0,1-1-1 0 0,0 0 1 0 0,0 1 0 0 0,0-1 0 0 0,0 0-1 0 0,-1 0 1 0 0,1 0 0 0 0,0 0 0 0 0,-1 0 0 0 0,1 0-1 0 0,-1-1 1 0 0,1 1 0 0 0,-1 0 0 0 0,0-1-1 0 0,0 1 1 0 0,1-1 0 0 0,-1 0 0 0 0,0 1 0 0 0,0-1-1 0 0,-1 0 1 0 0,1 1 0 0 0,0-1 0 0 0,0-1 42 0 0,5-15-1170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05.0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1689 0 8287 0 0,'-3'1'639'0'0,"-9"1"-542"0"0,1 1 1 0 0,0 1-1 0 0,0 0 0 0 0,0 1 1 0 0,0 0-1 0 0,-7 5-97 0 0,-18 15 701 0 0,2 3-1 0 0,0 0 1 0 0,-9 14-701 0 0,36-36 117 0 0,-211 224 2522 0 0,79-78-1614 0 0,80-92-187 0 0,-31 21-838 0 0,19-22 255 0 0,-68 59 154 0 0,-159 157 490 0 0,247-223-818 0 0,-123 120 163 0 0,87-90-186 0 0,-19 17 20 0 0,94-89-126 0 0,10-9-204 0 0,2-1-98 0 0,1 0 270 0 0,1 0 0 0 0,0 0 0 0 0,0 0 0 0 0,0-1 0 0 0,-1 1 0 0 0,1-1 0 0 0,0 1 0 0 0,1-1 80 0 0,5-2-172 0 0,3 0-209 0 0,0-1 0 0 0,-1 0 1 0 0,1-1-1 0 0,5-4 381 0 0,19-10-839 0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49.86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71 91 7799 0 0,'0'0'356'0'0,"-2"0"-6"0"0,-22 7-208 0 0,23-6-136 0 0,-1-1 0 0 0,1 1 0 0 0,-1-1 0 0 0,1 1 0 0 0,0 0 0 0 0,-1 0 0 0 0,1 0 0 0 0,0 0-6 0 0,-2 2 71 0 0,1 0-1 0 0,1 0 0 0 0,-1 0 0 0 0,0 0 1 0 0,1 0-1 0 0,0 1 0 0 0,-1-1 0 0 0,1 1 1 0 0,1-1-1 0 0,-1 1 0 0 0,0 0-70 0 0,0 2 123 0 0,-5 26 209 0 0,2 1-1 0 0,1-1 0 0 0,2 1 0 0 0,0 0 0 0 0,3 1-331 0 0,-1-21 104 0 0,0-1 0 0 0,0 0 0 0 0,2 4-104 0 0,-2-13 80 0 0,-1-3 15 0 0,0 0 62 0 0,0 0 31 0 0,0 0 4 0 0,0 0 32 0 0,0 0 134 0 0,0 0 55 0 0,1-2 16 0 0,3-8-175 0 0,-1 0 1 0 0,0-1-1 0 0,-1 1 0 0 0,0-1 0 0 0,-1-1-254 0 0,5-56 555 0 0,-6 61-513 0 0,3-40 151 0 0,1-23 377 0 0,-3-30-570 0 0,-2 55 723 0 0,1 46-717 0 0,1 0 0 0 0,-1 0 0 0 0,0 0 1 0 0,0 0-1 0 0,1 0 0 0 0,-1 0 1 0 0,0 0-1 0 0,1 0 0 0 0,-1 0 1 0 0,1 0-1 0 0,0 1-6 0 0,2 3 1 0 0,33 76-1 0 0,-29-66 0 0 0,6 17-126 0 0,-11-26 104 0 0,0-1-568 0 0,1 1-3580 0 0,3 7-1082 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51.1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1 127 10135 0 0,'0'0'896'0'0,"0"0"-712"0"0,18-2-184 0 0,2 0 0 0 0,4-2 0 0 0,7-1-160 0 0,6-1 32 0 0,5-1 8 0 0,2 0 120 0 0,4-4 0 0 0,5-2 0 0 0,4 0-72 0 0,-4-2 72 0 0,-2 3 0 0 0,-3 1 0 0 0,-8 1-2888 0 0,-5 1-544 0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51.5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1 209 11519 0 0,'0'0'887'0'0,"3"-1"-583"0"0,46-15-425 0 0,21-11 121 0 0,-7 3-72 0 0,239-93-224 0 0,-287 111-279 0 0,1 1 0 0 0,10-2 575 0 0,1 1-4000 0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51.90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182 113 8463 0 0,'-9'10'130'0'0,"1"1"-1"0"0,0 0 1 0 0,1 0-1 0 0,0 0 1 0 0,1 1 0 0 0,0 0-1 0 0,0 1-129 0 0,-12 23 24 0 0,-4 8 111 0 0,2 1 0 0 0,-3 12-135 0 0,13-28 220 0 0,2 1 0 0 0,0-1 0 0 0,2 1-1 0 0,1 8-219 0 0,2-7 161 0 0,2 0 0 0 0,1 0 0 0 0,2 0 0 0 0,0 0 0 0 0,3 0 0 0 0,6 24-161 0 0,-8-42 9 0 0,1 0 0 0 0,0 0 0 0 0,1 0 1 0 0,0-1-1 0 0,1 0 0 0 0,1 0 0 0 0,0 0 0 0 0,0-1 1 0 0,1 0-1 0 0,0-1 0 0 0,10 10-9 0 0,-15-17 5 0 0,1 0 1 0 0,-1-1-1 0 0,1 1 1 0 0,-1-1-1 0 0,1 0 1 0 0,0 0-1 0 0,0 0 1 0 0,0 0-1 0 0,0-1 1 0 0,0 0-1 0 0,0 1 1 0 0,3-1-6 0 0,-1 0 14 0 0,1 0 0 0 0,-1-1 1 0 0,1 0-1 0 0,-1 0 0 0 0,1-1 1 0 0,-1 0-1 0 0,7-1-14 0 0,7-4 88 0 0,-1-1 1 0 0,1 0-1 0 0,-2-1 1 0 0,15-9-89 0 0,1-2 212 0 0,0-2 0 0 0,-1-1-1 0 0,-2-2 1 0 0,0-1 0 0 0,-2-1 0 0 0,22-26-212 0 0,-49 51 9 0 0,60-67 409 0 0,-48 51-265 0 0,0-2 1 0 0,-1 1 0 0 0,-1-2-154 0 0,6-12 357 0 0,-1-1 1 0 0,-1 0-1 0 0,8-30-357 0 0,-19 48 101 0 0,-1 1-1 0 0,-1-1 1 0 0,0 0-1 0 0,-1 0 1 0 0,0 0-1 0 0,-1 0 1 0 0,-1 0-1 0 0,-1 0 0 0 0,0 0 1 0 0,-2-12-101 0 0,-1 13 52 0 0,1 0 0 0 0,-2 1 0 0 0,0-1 1 0 0,0 1-1 0 0,-1 0 0 0 0,-1 0 0 0 0,0 1 0 0 0,-1-1 0 0 0,0 2 1 0 0,-8-9-53 0 0,8 11 34 0 0,0 1 0 0 0,-1-1 0 0 0,0 2 1 0 0,0-1-1 0 0,-1 1 0 0 0,0 1 0 0 0,0 0 0 0 0,0 0 1 0 0,-1 1-1 0 0,0 0 0 0 0,0 1 0 0 0,-1 0 1 0 0,-2 0-35 0 0,5 2-40 0 0,-1 0 0 0 0,1 1 0 0 0,-9-1 40 0 0,14 2-170 0 0,0 0 1 0 0,0 1 0 0 0,-1-1-1 0 0,1 1 1 0 0,0 0 0 0 0,0 0-1 0 0,0 0 1 0 0,0 0 0 0 0,-4 3 169 0 0,-11 7-1792 0 0,-1 3-3362 0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52.2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8751 0 0,'1'3'674'0'0,"2"8"-558"0"0,1 0 1 0 0,0 0-1 0 0,1 0 0 0 0,0 0 1 0 0,0-1-1 0 0,1 0 1 0 0,1 0-1 0 0,4 5-116 0 0,2 2 333 0 0,1-2 0 0 0,0 0 0 0 0,1 0-1 0 0,11 7-332 0 0,-8-8 458 0 0,2-1 0 0 0,19 10-458 0 0,45 19 608 0 0,-26-13-220 0 0,-43-22-327 0 0,43 22 288 0 0,18 5-349 0 0,-4-6 341 0 0,67 14-341 0 0,-131-39-344 0 0,16 2 725 0 0,-6-5-4578 0 0,-5-2-186 0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52.5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8751 0 0,'0'0'674'0'0,"0"3"-438"0"0,0 8 133 0 0,0 0-1 0 0,1 0 1 0 0,0 0 0 0 0,1 0 0 0 0,1 0 0 0 0,0 0 0 0 0,0 1-369 0 0,9 37 1782 0 0,-10-36-1581 0 0,5 27 487 0 0,10 33-688 0 0,-2-22 254 0 0,11 35 103 0 0,-16-61-334 0 0,1 0 0 0 0,10 15-23 0 0,-14-32 76 0 0,-7-8-196 0 0,1 0 0 0 0,-1 0 0 0 0,0 1 0 0 0,0-1 0 0 0,1 0 0 0 0,-1 0 0 0 0,0 0 0 0 0,0 1 1 0 0,0-1-1 0 0,1 0 0 0 0,-1 0 0 0 0,0 1 0 0 0,0-1 0 0 0,0 0 0 0 0,0 1 0 0 0,0-1 0 0 0,0 0 0 0 0,1 0 1 0 0,-1 1-1 0 0,0-1 120 0 0,0 0-4826 0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53.22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219 0 4143 0 0,'0'0'191'0'0,"-3"1"-11"0"0,0 0-117 0 0,-1 1 1 0 0,1-1-1 0 0,0 1 1 0 0,-1 0-1 0 0,1 0 0 0 0,0 0 1 0 0,0 0-1 0 0,0 0 0 0 0,1 1 1 0 0,-1-1-1 0 0,0 1 1 0 0,1 0-1 0 0,0 0 0 0 0,0 0 1 0 0,-1 0-1 0 0,2 0 0 0 0,-1 0 1 0 0,0 1-1 0 0,1 0-63 0 0,-43 89 4533 0 0,1-3-1602 0 0,-2 19-2931 0 0,36-80 1020 0 0,8-27-744 0 0,1-2-20 0 0,0 0-7 0 0,0 0-14 0 0,0 0-55 0 0,0 0-20 0 0,3-2-7 0 0,3-8-33 0 0,0 0 1 0 0,0 0-1 0 0,-1-1 0 0 0,0 1 0 0 0,0-1 1 0 0,0-4-121 0 0,5-18 453 0 0,3-21-453 0 0,-8 28 188 0 0,1-13-188 0 0,-5 28 84 0 0,-1 0-1 0 0,0 0 1 0 0,0 0 0 0 0,-2-9-84 0 0,2 18 126 0 0,0 2 2 0 0,0 0-8 0 0,0 0-33 0 0,0 0-14 0 0,-2 2-1 0 0,-4 4-61 0 0,1 1 1 0 0,-1 0-1 0 0,2 0 0 0 0,-1 0 0 0 0,0 1 0 0 0,1-1 1 0 0,-2 8-12 0 0,-4 12-12 0 0,-5 20 12 0 0,2-5 5 0 0,4-6-5 0 0,4-23 18 0 0,4-11 66 0 0,1-2 5 0 0,0 0-8 0 0,1-3 2 0 0,21-62 522 0 0,12-66-605 0 0,-29 100 11 0 0,-4 28 46 0 0,-1 3 27 0 0,0 0 4 0 0,0 0 0 0 0,0 0-4 0 0,0 0-10 0 0,-1 3 11 0 0,-1 8-48 0 0,0 1 0 0 0,-3 4-37 0 0,1-3-2 0 0,1 1-1 0 0,0 0 3 0 0,-6 38 0 0 0,8-38 11 0 0,1-10 42 0 0,0-4 14 0 0,2-3-53 0 0,-1 1 1 0 0,0 0-1 0 0,0 0 0 0 0,0-1 1 0 0,0 1-1 0 0,-1 0 1 0 0,1-1-1 0 0,-1 1 0 0 0,1-1 1 0 0,-1-1-15 0 0,0-12 31 0 0,0 9-11 0 0,0 1 0 0 0,0-1 0 0 0,1 1 0 0 0,-1 0 0 0 0,1-1-20 0 0,1-4-6 0 0,-2 9-71 0 0,0 2-4 0 0,0 0-93 0 0,0 0-419 0 0,0 0-188 0 0,2-1-697 0 0,7-2-2790 0 0,-7 2-1192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32.7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244 151 919 0 0,'-2'-1'67'0'0,"-7"-7"284"0"0,4 5-133 0 0,-1 0 1208 0 0,-2-2-286 0 0,-1 0 1 0 0,0 1 0 0 0,0 0-1 0 0,-7-2-1140 0 0,13 5 77 0 0,-1 1 0 0 0,1-1 0 0 0,-1 1-1 0 0,1 0 1 0 0,0 0 0 0 0,-1 1-1 0 0,1-1 1 0 0,-1 1 0 0 0,1-1 0 0 0,-3 2-77 0 0,-4 0 160 0 0,6-1-3 0 0,0 0-1 0 0,1 0 0 0 0,-1 0 0 0 0,0 1 0 0 0,0-1 0 0 0,1 1 1 0 0,-1 0-1 0 0,-1 1-156 0 0,3-2 342 0 0,1 0-2 0 0,-7 4-17 0 0,6-3-10 0 0,2-2-1 0 0,0 0-14 0 0,0 0-258 0 0,-1 0-1 0 0,0 1 1 0 0,1-1 0 0 0,-1 1 0 0 0,0-1 0 0 0,1 1 0 0 0,-1-1 0 0 0,0 1 0 0 0,1-1-1 0 0,-1 1 1 0 0,1 0-40 0 0,-2 0 200 0 0,2-1 4 0 0,0 0 18 0 0,0 0 8 0 0,0 0 2 0 0,0 0 3 0 0,0 0 10 0 0,1-3-179 0 0,-1 0-1 0 0,0-1 0 0 0,1 1 0 0 0,0 0 1 0 0,0 0-1 0 0,0 0 0 0 0,0 0 1 0 0,0 0-1 0 0,1 0 0 0 0,0 0 0 0 0,-1 1 1 0 0,1-1-1 0 0,0 1 0 0 0,0-1 1 0 0,0 1-1 0 0,0-1 0 0 0,2 0-65 0 0,6-6 141 0 0,0 1 0 0 0,1 0 0 0 0,8-3-141 0 0,-14 7 67 0 0,10-4 46 0 0,0 0 1 0 0,1 1-1 0 0,-1 0 0 0 0,1 1 0 0 0,1 1 0 0 0,-1 1 0 0 0,2 0-113 0 0,-9 2 32 0 0,0 1 0 0 0,0 0 0 0 0,-1 1-1 0 0,1 0 1 0 0,0 0 0 0 0,8 2-32 0 0,-11-2 20 0 0,0 1 0 0 0,0 1 0 0 0,0-1 0 0 0,-1 1 1 0 0,1 0-1 0 0,-1 0 0 0 0,1 1 0 0 0,-1-1 0 0 0,0 1 0 0 0,4 3-20 0 0,-6-3 21 0 0,0-1 1 0 0,-1 1-1 0 0,1 0 0 0 0,-1 0 0 0 0,0 1 1 0 0,0-1-1 0 0,0 0 0 0 0,0 1 0 0 0,0-1 1 0 0,-1 1-1 0 0,0-1 0 0 0,1 1 0 0 0,-1 0 1 0 0,-1-1-1 0 0,1 1 0 0 0,0 0 0 0 0,-1 0-21 0 0,1 9 92 0 0,-1-1 0 0 0,0 1-1 0 0,-1-1 1 0 0,-1 9-92 0 0,0-7 115 0 0,-1 1 1 0 0,-1-1-1 0 0,0 0 0 0 0,-3 4-115 0 0,-24 53 445 0 0,18-43-279 0 0,-21 44 784 0 0,-31 43-950 0 0,50-86 243 0 0,-8 20-243 0 0,1-3 74 0 0,9-16-28 0 0,-6 19 87 0 0,15-40-109 0 0,3-7 40 0 0,1-2 8 0 0,-4 15 237 0 0,7-14-236 0 0,1 0-56 0 0,0 0 1 0 0,0-1-1 0 0,0 1 0 0 0,0-1 0 0 0,0 1 1 0 0,0-1-1 0 0,0 0 0 0 0,0-1 0 0 0,0 1 1 0 0,1-1-1 0 0,-1 0-17 0 0,14-3 131 0 0,16-6-131 0 0,-24 7 1 0 0,60-21 98 0 0,12-3-68 0 0,39-10 33 0 0,-78 22-22 0 0,4-2-42 0 0,41-15 86 0 0,-70 27 10 0 0,0-1 0 0 0,8-5-96 0 0,-11 4 67 0 0,10-2 290 0 0,11-2-357 0 0,-30 10 104 0 0,7 0-17 0 0,4-1-70 0 0,-5 0-5 0 0,-10 2 47 0 0,-2 0 6 0 0,0 0-1 0 0,0 0 2 0 0,-1 2-8 0 0,-1 1-51 0 0,0 0 0 0 0,0-1 0 0 0,0 1 0 0 0,0-1 0 0 0,-1 0 0 0 0,1 1 0 0 0,-1-1 0 0 0,0 0 0 0 0,0 0-7 0 0,-7 4 37 0 0,1-1 1 0 0,-5 2-38 0 0,-23 11 11 0 0,0 2-11 0 0,-10 5-1 0 0,-15 9 34 0 0,1-1-2 0 0,22-15-31 0 0,0-2 0 0 0,-24 5 0 0 0,37-11 0 0 0,19-7 0 0 0,0 0 0 0 0,0-1 0 0 0,-1 1 0 0 0,-3-1 0 0 0,-51 8 0 0 0,53-9 0 0 0,-1 0 0 0 0,1 0 0 0 0,0-1 0 0 0,-3-1 0 0 0,2 1 0 0 0,-1 0 0 0 0,1 1 0 0 0,-4 0 0 0 0,-7 2-32 0 0,-1-1 0 0 0,0 0 0 0 0,-10-2 32 0 0,32 0-1 0 0,0 0 0 0 0,0 0 0 0 0,0 0 0 0 0,0 0 0 0 0,0 0 0 0 0,0 0-1 0 0,0 0 1 0 0,0 0 0 0 0,0 0 0 0 0,0 0 0 0 0,0 0 0 0 0,0 0 0 0 0,0 0 0 0 0,-1 0 0 0 0,1 0-1 0 0,0 0 1 0 0,0 0 0 0 0,0 0 0 0 0,0 0 0 0 0,0 0 0 0 0,0 0 0 0 0,0 0 0 0 0,0 0 0 0 0,0 0 0 0 0,0 0-1 0 0,0 0 1 0 0,0 0 0 0 0,0 0 0 0 0,0 0 0 0 0,0 0 0 0 0,0 0 0 0 0,0 0 0 0 0,0 0 0 0 0,0 0-1 0 0,0 0 1 0 0,0 0 0 0 0,0-1 0 0 0,0 1 0 0 0,-1 0 0 0 0,1 0 0 0 0,0 0 0 0 0,0 0 0 0 0,0 0 0 0 0,0 0-1 0 0,0 0 1 0 0,0 0 0 0 0,0 0 0 0 0,0 0 0 0 0,0 0 0 0 0,0 0 0 0 0,0 0 0 0 0,0 0 0 0 0,0 0-1 0 0,0 0 1 0 0,0 0 0 0 0,1-1 0 0 0,-1 1 0 0 0,0 0 0 0 0,0 0 0 0 0,0 0 0 0 0,0 0 0 0 0,0 0 0 0 0,0 0-1 0 0,0 0 1 0 0,0 0 0 0 0,0 0 0 0 0,0 0 0 0 0,0 0 0 0 0,0 0 0 0 0,0 0 1 0 0,4-10-69 0 0,-2 8 61 0 0,0 0 1 0 0,0-1-1 0 0,0 2 1 0 0,0-1-1 0 0,0 0 1 0 0,2-1 7 0 0,5-4-29 0 0,10-8 7 0 0,1 1-1 0 0,0 1 1 0 0,12-6 22 0 0,27-16-9 0 0,-31 16 9 0 0,-1-2 0 0 0,0 0 0 0 0,-2-2 0 0 0,0 0 0 0 0,11-17 0 0 0,-23 23 0 0 0,-1-1 0 0 0,3-7 0 0 0,0-1 0 0 0,-8 15 5 0 0,0-1 0 0 0,-1-1 0 0 0,0 1 0 0 0,-1-1 0 0 0,-1 0 0 0 0,0 0 0 0 0,-1 0 0 0 0,0 0 0 0 0,-1-1 0 0 0,-1 0 0 0 0,0 1 0 0 0,0-9-5 0 0,-2 17 3 0 0,1 0 1 0 0,-1 0-1 0 0,0 0 0 0 0,-1 0 1 0 0,1 0-1 0 0,-1 0 0 0 0,0 0 1 0 0,0 1-1 0 0,0-1 0 0 0,-1 0 1 0 0,0 1-1 0 0,0 0 0 0 0,0 0 0 0 0,0 0 1 0 0,-1 0-1 0 0,1 0 0 0 0,-1 1 1 0 0,0-1-1 0 0,0 1 0 0 0,0 0 1 0 0,-1 0-1 0 0,1 1 0 0 0,-1-1-3 0 0,-13-7 8 0 0,10 5 1 0 0,-1 0 0 0 0,0 1 1 0 0,0 0-1 0 0,0 0 1 0 0,-1 1-1 0 0,-6-2-9 0 0,2 2 0 0 0,6 1 0 0 0,0 1 0 0 0,-1 0 0 0 0,1 0 0 0 0,-8 0 0 0 0,-48 6 0 0 0,-43 10 0 0 0,61-8 0 0 0,19-1-31 0 0,0 1 0 0 0,1 1 0 0 0,0 1 0 0 0,-9 5 31 0 0,16-5-8 0 0,1 0-72 0 0,16-8 19 0 0,2-1-22 0 0,0 0-10 0 0,0 0 16 0 0,0 0-14 0 0,2-2 31 0 0,10-10 21 0 0,-6 8 18 0 0,-1-1 1 0 0,0 0-1 0 0,0-1 0 0 0,0 1 1 0 0,-1-1-1 0 0,1-1 21 0 0,-2 3-9 0 0,-1-1 0 0 0,1 1 1 0 0,-1 0-1 0 0,1 1 0 0 0,0-1 0 0 0,1 0 0 0 0,-1 1 0 0 0,1 0 0 0 0,3-3 9 0 0,5-3-9 0 0,0 1 0 0 0,0 0 0 0 0,0 0 0 0 0,1 2-1 0 0,0-1 1 0 0,1 2 0 0 0,1-1 9 0 0,7 0-22 0 0,1 1-1 0 0,7-1 23 0 0,-18 4-4 0 0,-1 1 1 0 0,0 1-1 0 0,1 0 0 0 0,-1 0 0 0 0,10 2 4 0 0,-17-1-2 0 0,0 0-1 0 0,1 0 0 0 0,-1 0 1 0 0,0 0-1 0 0,0 0 1 0 0,0 1-1 0 0,0 0 1 0 0,0 0-1 0 0,0 0 1 0 0,0 0-1 0 0,-1 1 0 0 0,1 0 1 0 0,-1-1-1 0 0,0 1 1 0 0,0 0-1 0 0,0 1 1 0 0,0-1-1 0 0,0 0 1 0 0,-1 1-1 0 0,1 0 0 0 0,-1-1 1 0 0,0 1-1 0 0,0 0 1 0 0,-1 0-1 0 0,1 1 3 0 0,2 10 0 0 0,0 0 0 0 0,-1 0 0 0 0,-1 0 0 0 0,0 0 0 0 0,-1 1 0 0 0,-1-1 0 0 0,0 0 0 0 0,-1 1 0 0 0,-3 12 0 0 0,2-4 0 0 0,1-11 0 0 0,-1 0 0 0 0,0 0 0 0 0,-1-1 0 0 0,0 2 0 0 0,-7 12 0 0 0,-1 0-1 0 0,-1-1 0 0 0,-1 0 1 0 0,-3 2 0 0 0,-63 91 28 0 0,51-79 10 0 0,22-29-38 0 0,0 0 0 0 0,1 0 0 0 0,-4 11 0 0 0,8-20 0 0 0,1 0 0 0 0,-1 0 0 0 0,1 0 0 0 0,0 0 0 0 0,-1 1 0 0 0,1-1 0 0 0,0 0 0 0 0,0 0 0 0 0,0 0 0 0 0,0 0 0 0 0,0 0 0 0 0,0 0 0 0 0,0 0 0 0 0,0-1 0 0 0,0 1 0 0 0,1 0 0 0 0,-1-1 0 0 0,0 1 0 0 0,1-1 0 0 0,-1 1 0 0 0,1-1 0 0 0,-1 0 0 0 0,0 1 0 0 0,1-1 0 0 0,-1 1 0 0 0,1-1 0 0 0,-1 0 0 0 0,1 1 0 0 0,-1-1 0 0 0,1 0 0 0 0,-1 1 0 0 0,1-1 0 0 0,-1 0 0 0 0,1 0 0 0 0,2 1 0 0 0,0 0 0 0 0,0-1 0 0 0,1 1 0 0 0,-1-1 0 0 0,0 0 0 0 0,0 0-1 0 0,0 0 1 0 0,1 0 0 0 0,27-4 26 0 0,-18 2 9 0 0,93-12 41 0 0,20-4-76 0 0,-75 10 0 0 0,4-3-1 0 0,-31 6 13 0 0,17-2-12 0 0,-9 1 64 0 0,-17 5-21 0 0,0 1-22 0 0,-1 2 22 0 0,-9 1-23 0 0,-4-3-140 0 0,0 1-1 0 0,-1-1 0 0 0,1 0 0 0 0,0 1 0 0 0,-1-1 0 0 0,1 0 0 0 0,0 1 1 0 0,0-1-1 0 0,-1 0 0 0 0,1 0 0 0 0,0 0 0 0 0,0 0 121 0 0,-1 0-1600 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39.8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327 160 7487 0 0,'2'-10'568'0'0,"0"-5"-224"0"0,1 0 0 0 0,0 0-344 0 0,-2 11 287 0 0,-1-1 0 0 0,1 1 0 0 0,-1-1 0 0 0,0 0 0 0 0,-1 1 0 0 0,1-1 0 0 0,-1 1 0 0 0,0-1 0 0 0,0-1-287 0 0,0 2 169 0 0,0 0-37 0 0,0 1 0 0 0,0 0 0 0 0,0 0-1 0 0,0 0 1 0 0,0 0 0 0 0,-1 0 0 0 0,1 0 0 0 0,-1 0-1 0 0,0 1 1 0 0,0-1 0 0 0,-2-2-132 0 0,3 4 65 0 0,-1-1 1 0 0,1 1-1 0 0,-1 0 0 0 0,0-1 1 0 0,0 1-1 0 0,0 0 0 0 0,1 0 1 0 0,-1 0-1 0 0,0 0 0 0 0,0 0 0 0 0,0 1 1 0 0,-1-1-1 0 0,1 1 0 0 0,0-1 1 0 0,0 1-1 0 0,0 0 0 0 0,-2-1-65 0 0,0 2 91 0 0,0-1 1 0 0,0 1-1 0 0,0 0 0 0 0,0 0 0 0 0,0 0 0 0 0,0 0 0 0 0,0 1 1 0 0,1-1-1 0 0,-1 1 0 0 0,1 0 0 0 0,-1 0 0 0 0,1 0 0 0 0,0 1 1 0 0,-1-1-1 0 0,-1 3-91 0 0,-6 6 145 0 0,-1 2 0 0 0,1-1 0 0 0,-2 5-145 0 0,1-2-59 0 0,1 0 160 0 0,0 2 0 0 0,0-1 0 0 0,-7 19-101 0 0,-22 55 313 0 0,26-52-196 0 0,1 0-1 0 0,2 0 0 0 0,1 1 0 0 0,-3 36-116 0 0,10-44 8 0 0,0 0 0 0 0,2 0 0 0 0,2 1 0 0 0,1-1-1 0 0,1 0 1 0 0,5 17-8 0 0,-2-20-6 0 0,1-1-1 0 0,2 0 1 0 0,1-1 0 0 0,1 0-1 0 0,1-1 1 0 0,1 0-1 0 0,1-1 1 0 0,1 0 0 0 0,2-1-1 0 0,17 19 7 0 0,-28-36-2 0 0,1 1 0 0 0,0-1-1 0 0,0-1 1 0 0,1 1 0 0 0,0-1-1 0 0,0 0 1 0 0,0-1 0 0 0,2 1 2 0 0,7 2-12 0 0,0-1 0 0 0,1 0 1 0 0,11 1 11 0 0,-17-5-2 0 0,0 0 0 0 0,1 0 0 0 0,-1-2 0 0 0,0 0 0 0 0,1 0 0 0 0,-1-1 0 0 0,1 0 0 0 0,0-1 2 0 0,5-2 11 0 0,-1 0 1 0 0,1-1 0 0 0,-1-1 0 0 0,0-1 0 0 0,3-2-12 0 0,-8 3 35 0 0,0-1 1 0 0,0-1-1 0 0,-1 1 1 0 0,-1-2 0 0 0,1 1-1 0 0,-1-2 1 0 0,0 0-36 0 0,4-6 134 0 0,0 0 1 0 0,-1-1-1 0 0,0-1 0 0 0,-1-2-134 0 0,-1 0 158 0 0,0-1 0 0 0,-2 0 1 0 0,-1-1-1 0 0,0 1 0 0 0,-2-2 0 0 0,1-5-158 0 0,6-40 693 0 0,0-30-693 0 0,-9 70 127 0 0,-3 0 0 0 0,0 0 1 0 0,-2 0-1 0 0,-3-25-127 0 0,1 34 85 0 0,0 1 0 0 0,-2 0-1 0 0,0 0 1 0 0,-1 0 0 0 0,-1 1-1 0 0,0 0 1 0 0,-9-13-85 0 0,4 8 187 0 0,-2 0 0 0 0,-15-18-187 0 0,26 36 13 0 0,0 0 1 0 0,-1 1 0 0 0,1-1 0 0 0,-1 1 0 0 0,0 0 0 0 0,0 0 0 0 0,0 1 0 0 0,0-1 0 0 0,-1 1 0 0 0,1 0-1 0 0,-1 0 1 0 0,1 0 0 0 0,-1 1 0 0 0,-3-1-14 0 0,2 1 7 0 0,0 0-1 0 0,0 1 1 0 0,0 0 0 0 0,1 0-1 0 0,-1 0 1 0 0,0 1 0 0 0,0 0 0 0 0,1 0-1 0 0,-1 0 1 0 0,0 1 0 0 0,1-1-1 0 0,-3 2-6 0 0,-3 2-113 0 0,0 1 0 0 0,0-1 0 0 0,1 2 0 0 0,-1-1 1 0 0,1 1-1 0 0,-5 6 113 0 0,5-5-941 0 0,2 1 0 0 0,-1 0 0 0 0,1 0 0 0 0,0 2 941 0 0,-1 4-4256 0 0,3 1-1087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0.1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5527 0 0,'0'0'423'0'0,"0"2"-278"0"0,0 2 186 0 0,0 0 0 0 0,0 0 0 0 0,0 0-1 0 0,1 0 1 0 0,0 0 0 0 0,0 0 0 0 0,0 0-1 0 0,0-1 1 0 0,0 1 0 0 0,1 0 0 0 0,-1-1-1 0 0,1 1 1 0 0,0-1 0 0 0,0 1 0 0 0,1-1-1 0 0,-1 0 1 0 0,3 2-331 0 0,6 6 585 0 0,0 0 1 0 0,1-1-1 0 0,1-1 0 0 0,-1 0 1 0 0,8 3-586 0 0,71 35 1458 0 0,-89-46-1419 0 0,116 51 434 0 0,14 6-270 0 0,-112-48-170 0 0,-8-3-34 0 0,-1-1 0 0 0,1-1 0 0 0,0 0 0 0 0,0-1 0 0 0,10 3 1 0 0,-21-7-53 0 0,-1 0-1 0 0,1 0 1 0 0,-1 0-1 0 0,1 0 1 0 0,-1 0-1 0 0,1 0 1 0 0,0 0 0 0 0,-1 0-1 0 0,1 0 1 0 0,-1 0-1 0 0,1 0 1 0 0,-1 0 0 0 0,1-1-1 0 0,0 1 1 0 0,-1 0 53 0 0,2-1-291 0 0,0 1-832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05.4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1095 1 8287 0 0,'0'0'639'0'0,"0"0"-358"0"0,0 0 38 0 0,0 0 58 0 0,-2 1 9 0 0,-1 0-292 0 0,1 0 0 0 0,-1 0 0 0 0,1 1 0 0 0,-1-1 0 0 0,1 1 0 0 0,0-1 0 0 0,-1 1 0 0 0,1 0 0 0 0,0 0 0 0 0,0 0 1 0 0,0 1-95 0 0,-5 6 347 0 0,-1 1 1 0 0,1 2-348 0 0,-11 14 436 0 0,16-24-406 0 0,-29 37 450 0 0,1 0 0 0 0,-4 12-480 0 0,-100 163 1752 0 0,102-165-1446 0 0,-34 45 470 0 0,-3-3-1 0 0,-37 32-775 0 0,-61 53 516 0 0,77-85-287 0 0,29-29-91 0 0,-36 38-18 0 0,85-86-109 0 0,-25 29 122 0 0,-12 18-133 0 0,43-51-173 0 0,5-7 126 0 0,0-1-111 0 0,1-2-218 0 0,0 0-908 0 0,0 0-392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0.5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13359 0 0,'25'48'1474'0'0,"0"2"-140"0"0,2 8-1334 0 0,83 210 3103 0 0,-102-245-3034 0 0,4 17-69 0 0,1 6-1661 0 0,-2-16-4690 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1.5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2 224 2759 0 0,'0'0'383'0'0,"0"0"566"0"0,0 0 253 0 0,0 0 50 0 0,0 0-88 0 0,0 0-415 0 0,0 0-186 0 0,0 3-34 0 0,-1 4-345 0 0,1 0-1 0 0,0 0 1 0 0,0 0-1 0 0,1 0 1 0 0,0 0-1 0 0,1 0 1 0 0,-1 0-1 0 0,1 0 1 0 0,1 0-184 0 0,6 18 575 0 0,11 20-575 0 0,-1-4 249 0 0,-9-17-99 0 0,50 116 905 0 0,-60-139-1028 0 0,1 0 0 0 0,-1 0 0 0 0,1 0 0 0 0,-1 0 0 0 0,1 0 0 0 0,0 0 0 0 0,0 0 0 0 0,-1 0 0 0 0,1 0 0 0 0,0 0 0 0 0,0 0 0 0 0,0-1 0 0 0,0 1 0 0 0,0 0 1 0 0,0 0-1 0 0,0-1 0 0 0,0 1 0 0 0,0-1 0 0 0,1 1 0 0 0,-1-1 0 0 0,0 0 0 0 0,0 1 0 0 0,0-1 0 0 0,1 0 0 0 0,-1 0 0 0 0,0 0 0 0 0,0 0 0 0 0,1 0 0 0 0,-1 0 0 0 0,0 0 0 0 0,1 0-27 0 0,1-1 35 0 0,-1 0 0 0 0,1 1 0 0 0,0-1 0 0 0,-1-1 0 0 0,1 1 0 0 0,-1 0 0 0 0,0-1 0 0 0,1 1 0 0 0,-1-1 0 0 0,0 0 0 0 0,0 0 0 0 0,0 1 0 0 0,0-1 0 0 0,0-1-35 0 0,10-12 184 0 0,-1 0 0 0 0,0-1 0 0 0,-1-1 0 0 0,-1 0 0 0 0,-1 0 0 0 0,5-15-184 0 0,7-24 415 0 0,4-31-415 0 0,-3 10 91 0 0,14-22-77 0 0,-20 54-2518 0 0,10-19 2504 0 0,-21 54-1408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1.9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123 3141 6447 0 0,'0'0'298'0'0,"0"0"-10"0"0,-1-1-188 0 0,-4-2 71 0 0,1 1 1 0 0,0-1 0 0 0,0-1 0 0 0,0 1 0 0 0,1 0-1 0 0,-1-1 1 0 0,1 0 0 0 0,0 0 0 0 0,0 0-1 0 0,0 0 1 0 0,0 0 0 0 0,1 0 0 0 0,-1-1-1 0 0,1 0 1 0 0,0 1 0 0 0,0-3-172 0 0,-4-13 626 0 0,1 1 0 0 0,1-1 0 0 0,-1-10-626 0 0,-2-35 1081 0 0,3-1 0 0 0,4-41-1081 0 0,0 67 165 0 0,-22-441 920 0 0,17 400-977 0 0,-5-433 948 0 0,39 26 197 0 0,-8 213-739 0 0,10-117-1 0 0,-13 185-289 0 0,-11 137-154 0 0,-2 25 21 0 0,-1 1 0 0 0,-4-42-91 0 0,-3 65-382 0 0,3 19-656 0 0,0 2-3294 0 0,0 0-1408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2.6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307 91 6047 0 0,'0'0'274'0'0,"0"0"-6"0"0,-2-1-172 0 0,-8-3 555 0 0,0 0 1 0 0,0 0 0 0 0,-1 1-1 0 0,-4-1-651 0 0,14 4 460 0 0,-1 0-4 0 0,-5 1-225 0 0,0 1-1 0 0,0-1 0 0 0,0 1 0 0 0,0 1 1 0 0,0-1-1 0 0,1 1 0 0 0,-1 1 0 0 0,1-1 1 0 0,0 1-1 0 0,0 0 0 0 0,0 0 0 0 0,1 1 1 0 0,-4 3-231 0 0,-1 3 112 0 0,1 0 1 0 0,0 0 0 0 0,1 1-1 0 0,0 0 1 0 0,1 1 0 0 0,-2 4-113 0 0,-10 24 308 0 0,-3 16-308 0 0,10-26 87 0 0,2 1 0 0 0,2 0 0 0 0,1 0 0 0 0,1 1 0 0 0,2 0 1 0 0,1 0-1 0 0,1 0 0 0 0,2 1 0 0 0,2-1 0 0 0,1 0 0 0 0,2 7-87 0 0,4 3 16 0 0,1 0 0 0 0,3-1 0 0 0,1 0 0 0 0,2-1 0 0 0,1-1 0 0 0,3 0 0 0 0,1-1 0 0 0,25 33-16 0 0,-39-63 0 0 0,0 0 0 0 0,0-1 0 0 0,0 0 0 0 0,1 0 0 0 0,0-1 0 0 0,1 0 0 0 0,0 0 0 0 0,0-1 0 0 0,0 0 0 0 0,1-1 0 0 0,-1 0 0 0 0,1 0 0 0 0,1-1 0 0 0,-1 0 0 0 0,0-1 0 0 0,1 0 0 0 0,0-1 0 0 0,0 0 0 0 0,0-1 0 0 0,0 0 0 0 0,0-1 0 0 0,0 0 0 0 0,0 0 0 0 0,0-1 0 0 0,-1-1 0 0 0,11-2 0 0 0,-4-1 31 0 0,0-1-1 0 0,0-1 0 0 0,0-1 1 0 0,-1 0-1 0 0,0-1 0 0 0,-1-1 1 0 0,0 0-1 0 0,0-1 1 0 0,-1-1-1 0 0,0 0-30 0 0,7-9 74 0 0,0-1 0 0 0,-2-1 0 0 0,0 0 0 0 0,-2-2 0 0 0,11-19-74 0 0,-14 18 122 0 0,-2 1 1 0 0,0-2 0 0 0,-2 0-1 0 0,-1 0 1 0 0,-1-1 0 0 0,0-9-123 0 0,4-28 423 0 0,-3-1 0 0 0,-2-13-423 0 0,-4 9 410 0 0,-3 0 1 0 0,-3 0-1 0 0,-4-11-410 0 0,4 61 121 0 0,0-1 0 0 0,-2 1 0 0 0,0 0-1 0 0,-1 0 1 0 0,-1-1-121 0 0,4 13 67 0 0,-1-1 1 0 0,0 0-1 0 0,-1 1 0 0 0,0 0 0 0 0,0 0 0 0 0,0 0 1 0 0,-1 1-1 0 0,-1 0 0 0 0,1 0 0 0 0,-1 0 0 0 0,0 1 1 0 0,-1-1-68 0 0,1 3 78 0 0,1 1 1 0 0,-1-1 0 0 0,1 1-1 0 0,-1 0 1 0 0,0 1-1 0 0,-1-1 1 0 0,1 2 0 0 0,-6-2-79 0 0,-2 1 53 0 0,1 0 0 0 0,-1 1 0 0 0,-13 1-53 0 0,15 2-15 0 0,1 0 1 0 0,-1 0-1 0 0,1 1 1 0 0,0 1 0 0 0,0 0-1 0 0,-5 4 15 0 0,16-8-8 0 0,-7 3-425 0 0,1 0 0 0 0,0 0 0 0 0,0 0 0 0 0,0 1 0 0 0,1 1 0 0 0,-1-1 0 0 0,1 1 0 0 0,0 0 1 0 0,1 0-1 0 0,-4 3 433 0 0,-10 13-6142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3.04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9215 0 0,'0'0'707'0'0,"0"2"-464"0"0,0 6 33 0 0,0 0 1 0 0,1 1-1 0 0,0-1 0 0 0,0 0 1 0 0,0 0-1 0 0,2 4-276 0 0,5 8 764 0 0,0 0 0 0 0,2-1 0 0 0,0 0 0 0 0,7 10-764 0 0,-8-16 269 0 0,0 0-1 0 0,1-1 1 0 0,0-1-1 0 0,1 0 1 0 0,1 0-1 0 0,8 6-268 0 0,8 4 212 0 0,0-2 0 0 0,1-1 0 0 0,2-1 0 0 0,-1-2 0 0 0,31 11-212 0 0,-4-3 107 0 0,-20-8-225 0 0,34 8 118 0 0,-67-22-337 0 0,0 0 0 0 0,0-1 0 0 0,0 1 0 0 0,1-1 0 0 0,0 0 337 0 0,8 0-5727 0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3.4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93 1839 0 0,'0'0'486'0'0,"0"0"1366"0"0,0 0 600 0 0,1-1 120 0 0,2-3-1469 0 0,0-1 0 0 0,-1 0 0 0 0,1 1 1 0 0,0-5-1104 0 0,-2 5 173 0 0,1 0 1 0 0,-1 1 0 0 0,1-1-1 0 0,-1 1 1 0 0,1 0 0 0 0,0-1-1 0 0,1 1 1 0 0,-1 0 0 0 0,0 0-1 0 0,1 0 1 0 0,0 1 0 0 0,-1-1-1 0 0,2 0-173 0 0,0 0 129 0 0,0 1-1 0 0,0 0 1 0 0,0 0-1 0 0,0 0 1 0 0,0 0 0 0 0,0 1-1 0 0,1-1 1 0 0,-1 1-1 0 0,1 0 1 0 0,-1 0-1 0 0,1 1 1 0 0,-1 0 0 0 0,1-1-1 0 0,-1 1 1 0 0,1 1-1 0 0,-1-1 1 0 0,1 1-1 0 0,-1 0 1 0 0,3 0-129 0 0,4 3 104 0 0,1 0 1 0 0,-2 0-1 0 0,1 1 0 0 0,0 1 1 0 0,-1 0-1 0 0,0 0 0 0 0,-1 1 1 0 0,1 0-1 0 0,-1 1 0 0 0,-1 0 1 0 0,1 0-1 0 0,-1 1 0 0 0,-1 0 1 0 0,0 0-1 0 0,0 1 0 0 0,3 6-104 0 0,-2-2 90 0 0,0 1-1 0 0,-1 0 1 0 0,0 0 0 0 0,-2 0-1 0 0,1 1 1 0 0,-2 0-1 0 0,0 0 1 0 0,-1 0 0 0 0,-1 1-1 0 0,0 0-89 0 0,-2 21 266 0 0,-1-1 0 0 0,-1 0 0 0 0,-2 0 0 0 0,-8 30-266 0 0,-5 1 951 0 0,-18 46-951 0 0,34-112 106 0 0,1-2 13 0 0,0 0 1 0 0,0 0 0 0 0,0 0 0 0 0,3 1 0 0 0,0 0-89 0 0,0 1 0 0 0,0-1 0 0 0,0 0 0 0 0,1 0 0 0 0,-1 0 0 0 0,1-1 0 0 0,-1 1 0 0 0,0-1 0 0 0,1 0 0 0 0,2 0-31 0 0,0 0 37 0 0,0-1-1 0 0,0 0 0 0 0,0-1 1 0 0,0 1-1 0 0,0-1 0 0 0,1-1-36 0 0,34-15 182 0 0,0-1 0 0 0,37-26-182 0 0,-23 13-4 0 0,-18 11-45 0 0,23-13-531 0 0,40-16 580 0 0,-33 22-2860 0 0,-34 14-4795 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7.0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130 75 4607 0 0,'-2'1'354'0'0,"-69"20"1642"0"0,51-16-866 0 0,18-4-776 0 0,1-1-28 0 0,-2 1-212 0 0,1 0 45 0 0,0 0 0 0 0,0 0 0 0 0,1 0 0 0 0,-1-1 0 0 0,0 1 0 0 0,0-1 0 0 0,0 1 0 0 0,0-1 0 0 0,0 0 0 0 0,-2 0-159 0 0,3 0 96 0 0,1 0-1 0 0,0 0 0 0 0,-1 0 0 0 0,1 0 0 0 0,0 0 1 0 0,0 0-1 0 0,-1 0 0 0 0,1 1 0 0 0,0-1 0 0 0,-1 0 1 0 0,1 0-1 0 0,0 0 0 0 0,0 0 0 0 0,-1 0 0 0 0,1 1 1 0 0,0-1-1 0 0,0 0 0 0 0,-1 0 0 0 0,1 0 0 0 0,0 1 1 0 0,0-1-1 0 0,0 0 0 0 0,0 0 0 0 0,-1 1 0 0 0,1-1 0 0 0,0 0 1 0 0,0 0-1 0 0,0 1 0 0 0,0-1 0 0 0,0 1-95 0 0,6 3 88 0 0,0 1-1 0 0,0-1 1 0 0,1 0-1 0 0,0 0 1 0 0,0-1-1 0 0,0 0 1 0 0,0 0-1 0 0,1-1 1 0 0,-1 1-1 0 0,1-2 1 0 0,-1 1-1 0 0,1-1 1 0 0,2 0-88 0 0,10 0 167 0 0,-1-1 1 0 0,1 0-1 0 0,0-1 1 0 0,0-2-1 0 0,0 0-167 0 0,100-24 649 0 0,-41 9-363 0 0,-28 6-171 0 0,33-6 2 0 0,-25 6-58 0 0,-19 4 28 0 0,14-1-87 0 0,310-28 75 0 0,-287 31 12 0 0,58 4-87 0 0,78 10 123 0 0,-95-2-5 0 0,321 0 498 0 0,-313-5-382 0 0,-99-1-183 0 0,188 16 235 0 0,-118-8-182 0 0,43 8 105 0 0,4 1-149 0 0,-107-15-9 0 0,-5 0-38 0 0,13 3-13 0 0,-23-2 47 0 0,-1 0-85 0 0,14 4 38 0 0,-31-6-200 0 0,0 0 127 0 0,0-1-6815 0 0,-4 0 1933 0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47.7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88 0 8751 0 0,'-20'8'688'0'0,"3"-2"28"0"0,-1 1 0 0 0,-13 8-716 0 0,29-14 379 0 0,2-1-158 0 0,0 0-70 0 0,0 0-14 0 0,0 0-3 0 0,0 0-13 0 0,0 0-8 0 0,0 0-1 0 0,0 0 15 0 0,0 0 62 0 0,3 2 31 0 0,2 2-135 0 0,0-1-1 0 0,0 1 1 0 0,1-1-1 0 0,0 0 1 0 0,-1-1-1 0 0,1 1 1 0 0,0-1-1 0 0,0 0 1 0 0,5 0-85 0 0,15 4 516 0 0,21 0-516 0 0,-21-2 171 0 0,-14-3-91 0 0,118 18 1568 0 0,76 23-1648 0 0,-85-3 303 0 0,-63-19-155 0 0,26 3-148 0 0,260 58 459 0 0,-321-74-370 0 0,-1 1 0 0 0,0 0 0 0 0,13 8-89 0 0,-24-11 31 0 0,-3-1 29 0 0,0 0 0 0 0,-1 1-1 0 0,1 0 1 0 0,-1 0 0 0 0,0 1-1 0 0,0 0 1 0 0,-1 0 0 0 0,0 0 0 0 0,3 4-60 0 0,-7-7 39 0 0,0 0 1 0 0,-1 0-1 0 0,1 0 1 0 0,0 0 0 0 0,-1 1-1 0 0,0-1 1 0 0,1 2-40 0 0,0 1 57 0 0,-1-2 8 0 0,0 1-1 0 0,0 0 1 0 0,0-1-1 0 0,0 1 1 0 0,-1 0-1 0 0,0-1 0 0 0,0 1 1 0 0,0 0-1 0 0,-1 0 1 0 0,0-1-1 0 0,1 1 1 0 0,-2 0-1 0 0,0 3-64 0 0,-4 9 302 0 0,-1-1-1 0 0,-8 16-301 0 0,13-29 29 0 0,-5 10 130 0 0,0-1 1 0 0,-2 0-1 0 0,-8 9-159 0 0,-8 13 244 0 0,13-18-126 0 0,-1 0-1 0 0,0-1 0 0 0,-1 0 1 0 0,-1-1-1 0 0,0-1 0 0 0,-10 6-117 0 0,-8 10 172 0 0,1 0-1 0 0,-6 11-171 0 0,35-37 7 0 0,-123 136 315 0 0,-2 2 238 0 0,96-105-410 0 0,3 1 0 0 0,1 1 1 0 0,-7 15-151 0 0,35-52 0 0 0,-25 36 63 0 0,-2 0 0 0 0,-2-2 0 0 0,-23 22-63 0 0,38-41 2 0 0,5-7 14 0 0,0-1-1 0 0,0 1 1 0 0,-1-2-1 0 0,-9 7-15 0 0,-1 0-3 0 0,17-13-5 0 0,0 1-45 0 0,3-2-11 0 0,0 0-41 0 0,0 0-173 0 0,-3-12-426 0 0,3 11 654 0 0,-1-1 0 0 0,1 1 0 0 0,-1 0 0 0 0,1 0 0 0 0,0-1-1 0 0,-1 1 1 0 0,1 0 0 0 0,0 0 0 0 0,0-1 0 0 0,0 1 50 0 0,1-5-421 0 0,0 0 0 0 0,0 1 1 0 0,1-1-1 0 0,0 1 0 0 0,0-1 0 0 0,0 1 0 0 0,1 0 421 0 0,3-8-1567 0 0,4-13-4628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1.7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557 227 2759 0 0,'2'-1'207'0'0,"7"-6"158"0"0,0 0-1 0 0,-1-1 1 0 0,0 0 0 0 0,0-1 0 0 0,0 1-1 0 0,4-10-364 0 0,-1 5 740 0 0,-5 4-296 0 0,0 0-1 0 0,-1 0 0 0 0,0-1 1 0 0,-1 1-1 0 0,2-6-443 0 0,-4 5 726 0 0,-1 8-404 0 0,-2 1-246 0 0,1 0 0 0 0,-1 0-1 0 0,1 0 1 0 0,-1 0 0 0 0,1 0 0 0 0,0-1-1 0 0,0 1 1 0 0,-1 0 0 0 0,1 0-1 0 0,0 0-75 0 0,-1-5 186 0 0,0 3-94 0 0,0 0-1 0 0,0 1 1 0 0,0-1 0 0 0,-1 1-1 0 0,0-1 1 0 0,1 1 0 0 0,-1-1-1 0 0,0 1 1 0 0,0 0 0 0 0,0 0-1 0 0,0 0 1 0 0,0 0 0 0 0,-1 0-92 0 0,-1-1 123 0 0,0 1 1 0 0,0 0-1 0 0,0-1 1 0 0,0 1-1 0 0,-1 1 0 0 0,1-1 1 0 0,-5 0-124 0 0,-1-1 167 0 0,0 2 0 0 0,0-1 0 0 0,-1 2-1 0 0,1-1 1 0 0,-1 1 0 0 0,1 1 0 0 0,-1 0-167 0 0,-4 0 141 0 0,0 2 0 0 0,0-1 1 0 0,1 2-1 0 0,-1 0 0 0 0,1 1 0 0 0,0 0 0 0 0,0 1 0 0 0,1 1 1 0 0,-2 1-142 0 0,-36 25 546 0 0,-40 35-546 0 0,91-68 0 0 0,-20 16 41 0 0,2 1 0 0 0,0 0 0 0 0,1 2 0 0 0,1 0 0 0 0,1 0 0 0 0,0 1 0 0 0,2 1 0 0 0,-9 18-41 0 0,9-12 41 0 0,0 1 1 0 0,2 1-1 0 0,2 0 0 0 0,0 0 0 0 0,2 1 0 0 0,1 0 0 0 0,1 0-41 0 0,3-15 4 0 0,1 0-1 0 0,1 0 1 0 0,0 0-1 0 0,1 0 0 0 0,1 0 1 0 0,0 0-1 0 0,0 0 1 0 0,2-1-1 0 0,0 1 1 0 0,1-1-1 0 0,0 0 0 0 0,1 0 1 0 0,1-1-1 0 0,0 0 1 0 0,0 0-1 0 0,2 0 1 0 0,-1-1-1 0 0,2 0 0 0 0,-1-1 1 0 0,2 0-1 0 0,5 4-3 0 0,12 10 72 0 0,2-1-1 0 0,23 14-71 0 0,-35-27 30 0 0,1-1 0 0 0,0 0 0 0 0,1-1 0 0 0,0-1 1 0 0,11 3-31 0 0,-3-4 35 0 0,1-1 0 0 0,-1-1 0 0 0,1-2 0 0 0,0-1 0 0 0,0-1 0 0 0,0-1 0 0 0,-1-2 0 0 0,1-1 0 0 0,0-1 0 0 0,-1-1 0 0 0,0-2 0 0 0,0 0 0 0 0,0-2 0 0 0,1-2-35 0 0,10-5 87 0 0,0-2 0 0 0,25-16-87 0 0,-48 25 25 0 0,0-2 1 0 0,-1 0-1 0 0,-1 0 1 0 0,0-2-1 0 0,0 0 1 0 0,-1 0-1 0 0,4-7-25 0 0,-6 5 41 0 0,0-1-1 0 0,-1 0 0 0 0,0 0 1 0 0,-2-1-1 0 0,0-1 0 0 0,-1 1 1 0 0,0-1-1 0 0,0-6-40 0 0,-2 3 90 0 0,-1 0 0 0 0,-1-1 0 0 0,-1 0 0 0 0,0 0-1 0 0,-2 0 1 0 0,0 1 0 0 0,-2-3-90 0 0,-2-15 220 0 0,-1 0-1 0 0,-3 0 0 0 0,-1 1 1 0 0,-3-4-220 0 0,5 19 131 0 0,-2 0-1 0 0,0 1 1 0 0,-2 1 0 0 0,0 0 0 0 0,-2 0 0 0 0,0 1 0 0 0,-7-8-131 0 0,10 17 44 0 0,1 1 0 0 0,-1-1 0 0 0,-1 2 0 0 0,0 0 0 0 0,0 0 0 0 0,-1 1 0 0 0,-11-6-44 0 0,14 9-40 0 0,-1 0 0 0 0,0 1 0 0 0,0 0 0 0 0,-1 1 0 0 0,1 0 1 0 0,-1 0-1 0 0,0 1 0 0 0,1 0 0 0 0,-1 1 0 0 0,-5 1 40 0 0,12-1-162 0 0,1 2 0 0 0,-1-1 1 0 0,1 0-1 0 0,-1 1 0 0 0,1-1 1 0 0,-1 1-1 0 0,1 0 0 0 0,0 0 1 0 0,-2 1 161 0 0,-8 7-4788 0 0,4 1-976 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2.0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 0 8751 0 0,'-2'1'674'0'0,"1"0"-569"0"0,-1 1-25 0 0,-12-2 43 0 0,14 0-117 0 0,0 0 1 0 0,0 0-1 0 0,0 0 1 0 0,0 0 0 0 0,0 0-1 0 0,0 0 1 0 0,0 0-1 0 0,-1 0 1 0 0,1 0 0 0 0,0 0-1 0 0,0 0 1 0 0,0 0-1 0 0,0 0 1 0 0,0 0 0 0 0,0 1-1 0 0,0-1 1 0 0,0 0-1 0 0,-1 0 1 0 0,1 0-1 0 0,0 0 1 0 0,0 0 0 0 0,0 0-1 0 0,0 0 1 0 0,0 0-1 0 0,0 0 1 0 0,0 0 0 0 0,0 0-1 0 0,0 0 1 0 0,0 0-1 0 0,0 1 1 0 0,-1-1 0 0 0,1 0-1 0 0,0 0 1 0 0,0 0-1 0 0,0 0-6 0 0,-1 3 69 0 0,-1-1 0 0 0,0 1 0 0 0,1-1 0 0 0,0 1 0 0 0,0 0 0 0 0,-1 0 0 0 0,2 0 0 0 0,-1 0 0 0 0,0-1 0 0 0,1 1 0 0 0,-1 0 0 0 0,1 0 0 0 0,0 1 0 0 0,0-1 0 0 0,0 0 0 0 0,0 0 0 0 0,0 0 0 0 0,1 0 0 0 0,0 0 0 0 0,0 0-69 0 0,2 6 145 0 0,1 0-1 0 0,0 0 0 0 0,1 0 0 0 0,0-1 0 0 0,0 0 1 0 0,1 0-1 0 0,0-1 0 0 0,0 1 0 0 0,1-1-144 0 0,15 16 527 0 0,2-2-1 0 0,2 1-526 0 0,74 57 1115 0 0,-31-26 202 0 0,31 34-1317 0 0,-57-47 213 0 0,2-2-1 0 0,3-1-212 0 0,-8-8-28 0 0,-37-27-709 0 0,0-2-298 0 0,12 2-70 0 0,-11-2-14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05.7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477 1 8751 0 0,'0'0'674'0'0,"-2"2"-373"0"0,-16 30 454 0 0,9-14 162 0 0,-11 15-917 0 0,-32 40 675 0 0,-5 5 300 0 0,3 3 0 0 0,-2 11-975 0 0,27-38 884 0 0,-14 15-884 0 0,2-6 804 0 0,-29 64-804 0 0,65-117 14 0 0,1 0 0 0 0,0 0 0 0 0,0 1-1 0 0,1-1 1 0 0,0 1 0 0 0,1 1-14 0 0,2-10-69 0 0,0-2-505 0 0,2 2-223 0 0,10 6-46 0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2.44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 0 10591 0 0,'0'0'819'0'0,"0"4"-534"0"0,0 36 72 0 0,-2 104 1792 0 0,2-139-2068 0 0,-16 186 3152 0 0,4-86-1943 0 0,11-92-1181 0 0,0 1 1 0 0,1 0-1 0 0,1 0 1 0 0,2 7-110 0 0,-2-15-9 0 0,0 1 1 0 0,0 0-1 0 0,1 0 0 0 0,1-1 0 0 0,-1 1 1 0 0,1-1-1 0 0,0 0 0 0 0,0 0 1 0 0,2 3 8 0 0,0-4-688 0 0,10 5-270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3.27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256 78 5983 0 0,'0'0'274'0'0,"0"0"-6"0"0,0-1-172 0 0,1 0-85 0 0,0-2-20 0 0,-2-10 125 0 0,-2-7 1195 0 0,3 18-528 0 0,0 2-13 0 0,0 0-83 0 0,-2 0-573 0 0,1 0 0 0 0,0 0 1 0 0,0 0-1 0 0,-1 0 0 0 0,1 0 0 0 0,0 0 1 0 0,-1 1-1 0 0,1-1 0 0 0,0 0 0 0 0,0 1 0 0 0,-1-1 1 0 0,1 1-1 0 0,0-1 0 0 0,0 1 0 0 0,0 0 1 0 0,0 0-1 0 0,0-1 0 0 0,0 1 0 0 0,0 0 0 0 0,0 0 1 0 0,-1 1-115 0 0,-13 16 433 0 0,0 1 0 0 0,0 0 1 0 0,2 1-1 0 0,1 1 0 0 0,-4 9-433 0 0,-102 184 2039 0 0,96-169-1542 0 0,21-43-339 0 0,1-2-13 0 0,0 0-8 0 0,0 0-1 0 0,1-2-81 0 0,-1 0 1 0 0,1 0-1 0 0,-1 0 0 0 0,1 0 0 0 0,0 0 0 0 0,0 0 0 0 0,0 1 0 0 0,0-1 0 0 0,1-1-55 0 0,2-3 112 0 0,69-152 1027 0 0,-16 43-915 0 0,-11 25-184 0 0,-43 83-16 0 0,2-2-11 0 0,-1-1 1 0 0,0 1-1 0 0,0-3-13 0 0,-6 15 30 0 0,1 0 1 0 0,-1-1 0 0 0,0 1-1 0 0,0 0 1 0 0,0 0-1 0 0,0 0-30 0 0,-4 4 37 0 0,-11 17-18 0 0,-55 82 126 0 0,55-79-99 0 0,1 2 1 0 0,-11 28-47 0 0,24-49-91 0 0,0 0 0 0 0,1 0-1 0 0,0 1 1 0 0,0-1 0 0 0,1 1-1 0 0,0 0 1 0 0,0-1 0 0 0,1 1-1 0 0,0 0 1 0 0,0 0 91 0 0,2-3-1331 0 0,5 7-393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3.6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1 172 9439 0 0,'0'0'432'0'0,"0"0"-5"0"0,0 0-212 0 0,0 0 137 0 0,3-2 89 0 0,4-4-217 0 0,1 1 1 0 0,0-1-1 0 0,0 2 1 0 0,1-1-1 0 0,-1 1 1 0 0,6-1-225 0 0,60-20 702 0 0,-57 20-547 0 0,51-16 21 0 0,111-32 708 0 0,-136 43-698 0 0,1 1 0 0 0,1 3-1 0 0,5 1-185 0 0,-39 4-202 0 0,1 1 1 0 0,-1 1-1 0 0,8 0 202 0 0,2 3-723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4.01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1 105 13359 0 0,'0'0'1027'0'0,"0"0"-699"0"0,3 0-448 0 0,20-6-261 0 0,31-6-14 0 0,-20 6 665 0 0,1-2 0 0 0,29-12-270 0 0,-10 5 254 0 0,33-5-254 0 0,-62 15-145 0 0,18-3-156 0 0,1 3-18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4.38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646 61 7367 0 0,'-10'-11'342'0'0,"4"3"112"0"0,0 0 0 0 0,-1 1 0 0 0,-4-3-454 0 0,9 8 177 0 0,-1 0-1 0 0,1 1 0 0 0,0-1 1 0 0,0 1-1 0 0,-1 0 1 0 0,1-1-1 0 0,-1 1 1 0 0,1 0-1 0 0,-1 0 1 0 0,1 1-1 0 0,-1-1 1 0 0,0 1-1 0 0,1-1 1 0 0,-1 1-1 0 0,0 0-176 0 0,-11 1 207 0 0,1 0-1 0 0,0 1 1 0 0,-1 0 0 0 0,1 1-1 0 0,0 0 1 0 0,-4 3-207 0 0,-6 3 270 0 0,1 2 0 0 0,-3 2-270 0 0,1-1 157 0 0,-2 1-16 0 0,1 2 0 0 0,0 0 1 0 0,1 2-1 0 0,1 1 0 0 0,1 1 0 0 0,0 0 0 0 0,1 2 0 0 0,2 1 0 0 0,0 0 0 0 0,1 1 0 0 0,-6 12-141 0 0,7-7 125 0 0,1 0 0 0 0,1 2 0 0 0,1 0 0 0 0,-6 24-125 0 0,14-35 22 0 0,0-1 1 0 0,2 1-1 0 0,1 0 1 0 0,0 0-1 0 0,1 1 0 0 0,1-1 1 0 0,1 0-1 0 0,2 16-22 0 0,-1-25 13 0 0,1 0 0 0 0,0 0 1 0 0,1 0-1 0 0,-1 0 0 0 0,2-1 1 0 0,0 1-1 0 0,0-1-13 0 0,0-2 8 0 0,0 0 0 0 0,0 0 0 0 0,1-1-1 0 0,0 1 1 0 0,0-1 0 0 0,0 0 0 0 0,1 0 0 0 0,0-1 0 0 0,1 1-8 0 0,3 2 15 0 0,1 0 0 0 0,1-1 0 0 0,-1 0 0 0 0,1-1 0 0 0,0 0 1 0 0,1 0-1 0 0,-1-2 0 0 0,1 1 0 0 0,0-2 0 0 0,0 0 0 0 0,1 0 0 0 0,2-1-15 0 0,16 1 52 0 0,1-2 0 0 0,-1-1-1 0 0,1-1 1 0 0,-1-2 0 0 0,1-1-1 0 0,-1-2 1 0 0,0-1 0 0 0,-1-1-1 0 0,1-2 1 0 0,-2-1 0 0 0,0-2 0 0 0,0-1-1 0 0,26-16-51 0 0,-37 16 59 0 0,0 0 0 0 0,-2-1-1 0 0,0 0 1 0 0,0-1 0 0 0,-2-1-1 0 0,7-10-58 0 0,-13 15 77 0 0,0-1-1 0 0,-1 0 1 0 0,0-1 0 0 0,-1 1-1 0 0,-1-2 1 0 0,0 1-1 0 0,-1 0 1 0 0,0-1-1 0 0,2-13-76 0 0,-4 10 89 0 0,-1 0 0 0 0,-1 1 0 0 0,0-1 0 0 0,-1 0 0 0 0,-1 0-1 0 0,0 0 1 0 0,-2 1 0 0 0,-1-7-89 0 0,0 8 67 0 0,0-1 0 0 0,-1 1 1 0 0,-1-1-1 0 0,-1 2 0 0 0,0-1 0 0 0,-1 1 0 0 0,0 0 0 0 0,-2 0 0 0 0,0 1 0 0 0,0 1 0 0 0,-1-1 1 0 0,-1 2-1 0 0,0 0 0 0 0,0 0 0 0 0,-2 1 0 0 0,1 0 0 0 0,-1 2 0 0 0,-7-5-67 0 0,8 7 61 0 0,-1 0 0 0 0,1 1 0 0 0,-13-4-61 0 0,21 9-83 0 0,0-1 1 0 0,-1 1-1 0 0,1 0 1 0 0,0 1-1 0 0,-1-1 1 0 0,1 1-1 0 0,-1 0 1 0 0,1 0-1 0 0,-1 1 0 0 0,1 0 1 0 0,-6 1 82 0 0,-8 4-953 0 0,1 2-57 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4.7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11575 0 0,'0'0'530'0'0,"0"0"-13"0"0,0 4-329 0 0,1 7-121 0 0,1 0-1 0 0,0 0 1 0 0,1 0 0 0 0,0 0-1 0 0,1-1 1 0 0,0 1 0 0 0,0-1-1 0 0,1 0 1 0 0,1 0 0 0 0,0-1-1 0 0,3 4-66 0 0,2 3 228 0 0,1-2 0 0 0,1 0 0 0 0,1 0 0 0 0,0-1 0 0 0,1-1 0 0 0,2 2-228 0 0,3 0 214 0 0,179 133 583 0 0,-177-129-512 0 0,0 2-285 0 0,12 10-866 0 0,-11-12-2906 0 0,-4-5-1206 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5.09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54 0 14799 0 0,'-4'9'128'0'0,"1"-1"-1"0"0,0 1 0 0 0,0 0 0 0 0,1-1 1 0 0,-1 8-128 0 0,-1 13 691 0 0,1 4-691 0 0,-3 22 280 0 0,-4 13-212 0 0,3 0 0 0 0,1 38-68 0 0,6-100-130 0 0,0 0 0 0 0,1-1 0 0 0,0 1 0 0 0,0 0 0 0 0,0 0 0 0 0,1 0 0 0 0,-1-1 0 0 0,1 1 0 0 0,1-1 0 0 0,-1 1 0 0 0,1-1 0 0 0,0 0 0 0 0,0 0 0 0 0,0 0 0 0 0,4 3 130 0 0,5 4-1116 0 0,-9-10-18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5.4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82 5 8751 0 0,'-2'0'674'0'0,"-6"-3"-364"0"0,7 3-256 0 0,0-1-1 0 0,1 1 1 0 0,-1 0-1 0 0,0 0 1 0 0,0-1-1 0 0,1 1 0 0 0,-1 0 1 0 0,0 0-1 0 0,0 0 1 0 0,1 0-1 0 0,-1 0 1 0 0,0 0-1 0 0,0 0 0 0 0,0 1-53 0 0,-1-1 158 0 0,2 0-141 0 0,-1 0 1 0 0,1 0 0 0 0,0 0-1 0 0,0 0 1 0 0,0 0 0 0 0,0 0-1 0 0,-1 0 1 0 0,1 0 0 0 0,0 0-1 0 0,0 0 1 0 0,0 0 0 0 0,-1 0-1 0 0,1 0 1 0 0,0 1-1 0 0,0-1 1 0 0,0 0 0 0 0,0 0-1 0 0,0 0 1 0 0,-1 0 0 0 0,1 0-1 0 0,0 0 1 0 0,0 0 0 0 0,0 1-1 0 0,0-1 1 0 0,0 0 0 0 0,0 0-1 0 0,0 0 1 0 0,-1 0 0 0 0,1 0-18 0 0,-4 7 202 0 0,0-1 0 0 0,-1 1 1 0 0,2-1-1 0 0,-1 1 0 0 0,1 0 1 0 0,0 0-1 0 0,1 0 0 0 0,0 1 1 0 0,0-1-1 0 0,-1 7-202 0 0,-1 15 536 0 0,1 1-1 0 0,1 5-535 0 0,2-29 47 0 0,-1 7 59 0 0,-6 182 1446 0 0,7-129-479 0 0,10 63-1073 0 0,-6-98 57 0 0,16 113 152 0 0,-18-131-175 0 0,-2-11-257 0 0,0-2-705 0 0,0 0-295 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5.8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92 5063 0 0,'0'-2'232'0'0,"-2"-10"-13"0"0,2 11-213 0 0,0-1-1 0 0,0 0 1 0 0,0 1 0 0 0,-1-1-1 0 0,2 1 1 0 0,-1-1 0 0 0,0 0-1 0 0,0 0-5 0 0,1 0 164 0 0,0 0-1 0 0,0-1 0 0 0,0 1 0 0 0,0 0 1 0 0,0 0-1 0 0,0 0 0 0 0,1 0 0 0 0,-1 0 0 0 0,0 0 1 0 0,1 1-1 0 0,0-1 0 0 0,0 0 0 0 0,-1 1 1 0 0,1-1-1 0 0,0 1 0 0 0,0 0 0 0 0,0-1 0 0 0,0 1 1 0 0,0 0-1 0 0,1 0 0 0 0,-1 0 0 0 0,2 0-163 0 0,6-2 1382 0 0,1 1-1 0 0,0 0 0 0 0,0 0 0 0 0,5 0-1381 0 0,2 1 896 0 0,67-7 1615 0 0,39 3-2511 0 0,-85 6 222 0 0,0 2 1 0 0,24 5-223 0 0,26 2 108 0 0,-75-9-105 0 0,-3 0-26 0 0,0 0 0 0 0,0 0 0 0 0,-1 1 0 0 0,10 2 23 0 0,6 6-385 0 0,13 3-534 0 0,-6-6 100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6.13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244 15 9215 0 0,'-10'-12'422'0'0,"8"9"-13"0"0,-1 3-264 0 0,-10 2-129 0 0,9-1 176 0 0,0 0-1 0 0,1 1 0 0 0,-1 0 0 0 0,1 0 0 0 0,0 0 0 0 0,-1 0 1 0 0,1 0-1 0 0,0 1 0 0 0,0-1 0 0 0,0 1 0 0 0,1 0 1 0 0,-1 0-1 0 0,1 0 0 0 0,-1 0 0 0 0,1 0 0 0 0,-1 4-191 0 0,-5 6 883 0 0,2 0-1 0 0,0 1 1 0 0,-3 11-883 0 0,-15 51 877 0 0,3 2 0 0 0,4 0 0 0 0,4 1 0 0 0,-1 40-877 0 0,5-41 278 0 0,-5 75 29 0 0,7-73-138 0 0,-3-1-169 0 0,7-59 23 0 0,2-1-222 0 0,0 0 0 0 0,1 6 199 0 0,0-9-2250 0 0,0-16 898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22.085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2595 1911 3679 0 0,'0'0'284'0'0,"0"0"-125"0"0,0 0 168 0 0,1-2 90 0 0,1-5 20 0 0,-1 5-33 0 0,1 2-149 0 0,3-2-197 0 0,0 1 1 0 0,-1 0-1 0 0,1 0 0 0 0,0 1 1 0 0,0-1-1 0 0,0 1 0 0 0,-1 0 0 0 0,1 0 1 0 0,0 1-1 0 0,0-1 0 0 0,3 2-58 0 0,9 3 80 0 0,0 1 0 0 0,-1 1 0 0 0,7 5-80 0 0,0-1 68 0 0,122 65 264 0 0,-32-15-136 0 0,-2-8-38 0 0,31 15 18 0 0,-110-51-146 0 0,19 15-30 0 0,-41-25 34 0 0,-1 0 0 0 0,1 0 0 0 0,-1 1 0 0 0,-1 0 0 0 0,0 1 0 0 0,6 7-34 0 0,-12-13 64 0 0,-3 0-10 0 0,1-1-54 0 0,-1 0 1 0 0,0 0-1 0 0,0 0 1 0 0,0 0 0 0 0,0 0-1 0 0,0 0 1 0 0,0 0-1 0 0,0 0 1 0 0,-1-1-1 0 0,1 1 1 0 0,-1 0 0 0 0,1-1-1 0 0,-1 1 1 0 0,0-1-1 0 0,1 1 1 0 0,-1-1-1 0 0,-2 1 3 0 0,0 0 1 0 0,1 0 0 0 0,-1 0 0 0 0,0-1-1 0 0,0 1 1 0 0,0-1 0 0 0,0 0 0 0 0,0 0-1 0 0,-2-1-3 0 0,-32 4 296 0 0,-1-2 0 0 0,-25-2-296 0 0,22 0 142 0 0,-166-7 439 0 0,27 1-124 0 0,102 7-85 0 0,-23 4-372 0 0,68-2 55 0 0,-47 5 50 0 0,74-6-103 0 0,-1-1 1 0 0,1 1-1 0 0,0 0 0 0 0,0 1 0 0 0,0-1-2 0 0,7-2 1 0 0,0 0 0 0 0,0 0-1 0 0,0 0 1 0 0,-1 0 0 0 0,1 0 0 0 0,0 1 0 0 0,0-1-1 0 0,0 0 1 0 0,0 0 0 0 0,0 0 0 0 0,0 0 0 0 0,0 0-1 0 0,-1 0 1 0 0,1 0 0 0 0,0 0 0 0 0,0 0 0 0 0,0 0-1 0 0,0 0 1 0 0,0 0 0 0 0,0 0 0 0 0,0 0 0 0 0,0 1 0 0 0,0-1-1 0 0,0 0 1 0 0,0 0 0 0 0,-1 0 0 0 0,1 0 0 0 0,0 0-1 0 0,0 0 1 0 0,0 0 0 0 0,0 0 0 0 0,0 1 0 0 0,0-1-1 0 0,0 0 1 0 0,0 0 0 0 0,0 0 0 0 0,0 0 0 0 0,0 0-1 0 0,0 0 1 0 0,0 0 0 0 0,0 1 0 0 0,0-1 0 0 0,0 0-1 0 0,0 0 1 0 0,0 0 0 0 0,0 0 0 0 0,1 0 0 0 0,-1 0-1 0 0,0 0 1 0 0,0 0 0 0 0,0 1 0 0 0,0-1 0 0 0,0 0-1 0 0,1 3 1 0 0,1 0-1 0 0,-1 0 1 0 0,1-1 0 0 0,0 1 0 0 0,0 0 0 0 0,0-1-1 0 0,0 1 1 0 0,0-1 0 0 0,1 0 0 0 0,-1 1 0 0 0,1-1 0 0 0,-1 0-1 0 0,1-1 1 0 0,1 2-1 0 0,9 4 0 0 0,1 0-1 0 0,9 4 1 0 0,94 34 59 0 0,-61-25-20 0 0,0 2-1 0 0,8 9-38 0 0,105 64 63 0 0,-65-35-62 0 0,-67-40-1 0 0,-1 3 0 0 0,-1 0 0 0 0,6 9 0 0 0,-35-28 0 0 0,-1 1 0 0 0,-1-1 0 0 0,1 1 0 0 0,-1 0 0 0 0,0 1 0 0 0,0-1 0 0 0,0 1 0 0 0,-1 0 0 0 0,2 2 0 0 0,-4-6 0 0 0,-1 0 0 0 0,1 0 0 0 0,0 1 0 0 0,0-1 0 0 0,-1 0 0 0 0,1 1 0 0 0,-1-1 0 0 0,0 1 0 0 0,0-1 0 0 0,0 0 0 0 0,0 1 0 0 0,0-1 0 0 0,-1 0 0 0 0,1 1 0 0 0,0-1 0 0 0,-1 1 0 0 0,0-1 0 0 0,0 0 0 0 0,0 0 0 0 0,0 0 0 0 0,0 1 0 0 0,0-1 0 0 0,0 0 0 0 0,-1 0 0 0 0,1 0 0 0 0,-1-1 0 0 0,0 2 0 0 0,-3 2 4 0 0,-1 0 0 0 0,1-1 0 0 0,-1 1 0 0 0,0-1 0 0 0,-1-1-1 0 0,1 1 1 0 0,0-1 0 0 0,-1 0 0 0 0,0-1 0 0 0,-2 1-4 0 0,-15 4 25 0 0,-2 0 0 0 0,-5-1-25 0 0,8-2-1 0 0,-155 28 161 0 0,-45 9 11 0 0,-130 30-22 0 0,329-66-133 0 0,-1 2 0 0 0,0 1-16 0 0,18-6 4 0 0,1 0-1 0 0,-1 1 1 0 0,1 0 0 0 0,0 1-1 0 0,0-1 1 0 0,0 1-1 0 0,1 1 1 0 0,-1-1-1 0 0,-3 5-3 0 0,7-8 0 0 0,1 1 0 0 0,0 0 0 0 0,0-1 0 0 0,0 1 0 0 0,0 0 0 0 0,0 0 0 0 0,0 0 0 0 0,0 0 0 0 0,1 0 0 0 0,-1 0 0 0 0,1 0 0 0 0,-1 0 0 0 0,1 0 0 0 0,0 0 0 0 0,0 0 0 0 0,0 0 0 0 0,0 1 0 0 0,0-1 0 0 0,0 0 0 0 0,0 0 0 0 0,1 0 0 0 0,-1 0 0 0 0,1 0 0 0 0,0 0 0 0 0,-1 0 0 0 0,2 0 0 0 0,1 4 0 0 0,0 0 0 0 0,0 0 0 0 0,1 0 0 0 0,-1-1 0 0 0,1 0 0 0 0,1 0 0 0 0,3 4 0 0 0,6 3 0 0 0,-1-1 0 0 0,2 0 0 0 0,-1-2 0 0 0,10 5 0 0 0,22 15 0 0 0,0 3 6 0 0,3-3 0 0 0,0-1 0 0 0,6-1-6 0 0,148 72 322 0 0,-139-64-82 0 0,-2 2 0 0 0,4 7-240 0 0,-48-31 169 0 0,16 15-169 0 0,-27-21 41 0 0,-1 0-1 0 0,1 0 1 0 0,-1 0 0 0 0,-1 1-1 0 0,5 6-40 0 0,-9-12 3 0 0,0 0 0 0 0,0 0 0 0 0,0 0 0 0 0,0 0-1 0 0,0 1 1 0 0,-1-1 0 0 0,1 0 0 0 0,-1 0 0 0 0,0 1-1 0 0,1-1 1 0 0,-1 0 0 0 0,0 0 0 0 0,0 1 0 0 0,0-1-1 0 0,-1 0 1 0 0,1 1 0 0 0,-1-1 0 0 0,1 0 0 0 0,-1 0 0 0 0,0 0-1 0 0,1 0 1 0 0,-1 1 0 0 0,0-1 0 0 0,0 0 0 0 0,-1 0-1 0 0,1-1 1 0 0,0 1 0 0 0,-1 0 0 0 0,1 0 0 0 0,-1-1-1 0 0,0 2-2 0 0,-3 1 18 0 0,-1 1 0 0 0,1-1 0 0 0,-1 0-1 0 0,0 0 1 0 0,0-1 0 0 0,0 0-1 0 0,0 0 1 0 0,-1 0 0 0 0,1-1-1 0 0,-1 0-17 0 0,-126 30 179 0 0,109-27-182 0 0,-39 7 3 0 0,-33 0 0 0 0,-66 0 0 0 0,18-1 0 0 0,42-2 6 0 0,-214 25-18 0 0,244-22 35 0 0,1 3 1 0 0,0 2-1 0 0,-21 12-23 0 0,80-25 0 0 0,1-1 0 0 0,0 1 0 0 0,-2 2 0 0 0,11-5 0 0 0,-1 0 0 0 0,1 1 0 0 0,-1-1 0 0 0,1 1 0 0 0,-1 0 0 0 0,1 0 0 0 0,0 0 0 0 0,0 0 0 0 0,0 0 0 0 0,-1 2 0 0 0,2-3 0 0 0,0 0 0 0 0,1 0 0 0 0,-1 0 0 0 0,1 0 0 0 0,0 0 0 0 0,-1 0 0 0 0,1 0 0 0 0,0 0 0 0 0,-1 0 0 0 0,1 0 0 0 0,0 0 0 0 0,0 0 0 0 0,0 0 0 0 0,0 0 0 0 0,0 0 0 0 0,0 0 0 0 0,0 0 0 0 0,0 0 0 0 0,1 1 0 0 0,-1 0 0 0 0,1 0 0 0 0,0-1 0 0 0,0 1 0 0 0,0 0 0 0 0,0-1 0 0 0,0 1 0 0 0,0-1 0 0 0,0 1 0 0 0,0-1 0 0 0,1 0 0 0 0,-1 1 0 0 0,6 3 0 0 0,0 0 0 0 0,0 0 0 0 0,0-1 0 0 0,7 4 0 0 0,-13-8 0 0 0,77 37 0 0 0,1-4 0 0 0,18 2 0 0 0,-16-6 0 0 0,139 46 0 0 0,-162-59 5 0 0,246 75 54 0 0,-279-83-49 0 0,1 2 0 0 0,-1 0 0 0 0,4 4-10 0 0,-19-8 5 0 0,1 0 1 0 0,-1 1 0 0 0,0 0-1 0 0,0 0 1 0 0,-1 1 0 0 0,0 1-1 0 0,-1-1 1 0 0,2 3-6 0 0,-9-9 3 0 0,1 0 0 0 0,-1 0 0 0 0,1 0 0 0 0,-1 0 0 0 0,0 0 1 0 0,0 0-1 0 0,0 1 0 0 0,0-1 0 0 0,0 0 0 0 0,-1 1 0 0 0,1-1 0 0 0,-1 0 0 0 0,0 1 0 0 0,1-1 0 0 0,-1 1 0 0 0,0-1 0 0 0,0 1-3 0 0,-1 0 1 0 0,1 0 0 0 0,-1 0 0 0 0,0-1 0 0 0,0 1 0 0 0,0 0-1 0 0,0-1 1 0 0,0 1 0 0 0,-1 0 0 0 0,1-1 0 0 0,-1 0 0 0 0,0 1-1 0 0,1-1 1 0 0,-1 0 0 0 0,-1 1-1 0 0,-3 3 7 0 0,0-1 1 0 0,0 0-1 0 0,-1 0 0 0 0,0-1 1 0 0,1 1-1 0 0,-2-1 0 0 0,1-1 1 0 0,-7 3-8 0 0,-12 3 23 0 0,0-1 0 0 0,-2-1-23 0 0,23-6 8 0 0,-87 20 15 0 0,-31 1-23 0 0,-96 5 47 0 0,42-5-30 0 0,-328 42 36 0 0,451-59-40 0 0,24-3 4 0 0,0 2 0 0 0,0 1 0 0 0,-12 4-17 0 0,17-1 0 0 0,24-7 0 0 0,0-1 0 0 0,0 1 0 0 0,-1-1 0 0 0,1 1 0 0 0,0 0 0 0 0,0 0 0 0 0,0 0 0 0 0,0-1 0 0 0,0 1 0 0 0,0 0 0 0 0,0 0 0 0 0,0 0 0 0 0,0 0 0 0 0,1 0 0 0 0,0 0 0 0 0,-1 0 0 0 0,1-1 0 0 0,0 1 0 0 0,0 0 0 0 0,-1 0 0 0 0,1 0 0 0 0,0-1 0 0 0,0 1 0 0 0,0 0 0 0 0,0 0 0 0 0,0 0 0 0 0,0-1 0 0 0,0 1 0 0 0,0 0 0 0 0,0 0 0 0 0,0 0 0 0 0,1-1 0 0 0,-1 1 0 0 0,1 1 0 0 0,-1 0 0 0 0,1-1 0 0 0,0 1 0 0 0,0-1 0 0 0,0 1 0 0 0,0-1 0 0 0,0 1 0 0 0,1-1 0 0 0,-1 0 0 0 0,4 4 0 0 0,0-1 0 0 0,1 0 0 0 0,-1 0 0 0 0,6 2 0 0 0,19 9 0 0 0,0-1 0 0 0,1-1 0 0 0,4-1 0 0 0,-4-1 0 0 0,11 3 0 0 0,41 8 0 0 0,45 4 0 0 0,-26-6 0 0 0,148 41 0 0 0,-81-18 0 0 0,-126-33 0 0 0,235 63-2 0 0,-228-56 5 0 0,-1 1 0 0 0,-1 3 1 0 0,0 2-1 0 0,18 13-3 0 0,-51-26 23 0 0,1 0 1 0 0,9 9-24 0 0,-19-13 1 0 0,0 0 0 0 0,0 0 0 0 0,-1 0 0 0 0,1 1 0 0 0,-1-1 0 0 0,3 7-1 0 0,-7-10 1 0 0,1-1 0 0 0,-1 1 0 0 0,0-1-1 0 0,0 1 1 0 0,0 0 0 0 0,0-1 0 0 0,-1 1-1 0 0,1 0 1 0 0,-1 0 0 0 0,0 0 0 0 0,1-1-1 0 0,-1 1 1 0 0,0 0 0 0 0,-1 0 0 0 0,1 0-1 0 0,-1-1 1 0 0,1 1 0 0 0,-1 0 0 0 0,0 0-1 0 0,0-1 1 0 0,0 1 0 0 0,0 0 0 0 0,0-1-1 0 0,0 1 1 0 0,-1-1 0 0 0,0 0 0 0 0,-1 2-1 0 0,-3 3 5 0 0,0 0 0 0 0,0-1 1 0 0,-1 0-1 0 0,0 0 1 0 0,0-1-1 0 0,-1 0 1 0 0,1 0-1 0 0,-2 0-5 0 0,-9 5 0 0 0,-1-2 0 0 0,0 0 0 0 0,-12 3 0 0 0,-61 15 0 0 0,74-22 0 0 0,-83 19 12 0 0,-65 5-12 0 0,-107 2 52 0 0,130-15-52 0 0,-434 35 0 0 0,-141 29 64 0 0,581-57-64 0 0,103-14 0 0 0,-1 1 0 0 0,-26 11 0 0 0,54-18 0 0 0,1 1 0 0 0,-1-1 0 0 0,1 1 0 0 0,0 1 0 0 0,0-1 0 0 0,0 1 0 0 0,-4 3 0 0 0,10-6 0 0 0,-1 0 0 0 0,0-1-1 0 0,1 1 1 0 0,-1-1-1 0 0,0 1 1 0 0,1 0 0 0 0,-1 0-1 0 0,1-1 1 0 0,-1 1-1 0 0,1 0 1 0 0,0 0 0 0 0,-1 0-1 0 0,1-1 1 0 0,0 1 0 0 0,-1 0-1 0 0,1 0 1 0 0,0 0-1 0 0,0 0 1 0 0,0 0 0 0 0,0 0-1 0 0,0 0 1 0 0,0-1 0 0 0,0 1-1 0 0,0 0 1 0 0,0 0-1 0 0,0 0 1 0 0,0 0 0 0 0,0 0-1 0 0,1 0 1 0 0,-1 0-1 0 0,0-1 1 0 0,1 1 0 0 0,-1 0-1 0 0,1 0 1 0 0,-1 0 0 0 0,1-1-1 0 0,-1 1 1 0 0,1 0-1 0 0,0-1 1 0 0,-1 1 0 0 0,1 0-1 0 0,0-1 1 0 0,0 1 0 0 0,4 3-7 0 0,1 0 1 0 0,0 0 0 0 0,0 0-1 0 0,0-1 1 0 0,4 2 6 0 0,-5-2-5 0 0,19 7 2 0 0,0 0 0 0 0,0-2 0 0 0,0 0 0 0 0,7-1 3 0 0,103 19 2 0 0,-127-25-3 0 0,268 39-55 0 0,-14-2 38 0 0,-137-19-24 0 0,350 65 30 0 0,-375-62 12 0 0,31 14 0 0 0,-86-21 0 0 0,-1 2 0 0 0,-1 1 0 0 0,0 3 0 0 0,-1 1 0 0 0,-40-21 0 0 0,8 4 0 0 0,0 0 0 0 0,0 1 0 0 0,0 0 0 0 0,-1 1 0 0 0,1 2 0 0 0,-7-8 0 0 0,0 1 0 0 0,0 0 0 0 0,-1 0 0 0 0,1 0 0 0 0,-1 0 0 0 0,0 0 0 0 0,0 0 0 0 0,0 0 0 0 0,0 1 0 0 0,0-1 0 0 0,0 0 0 0 0,0 0 0 0 0,-1 1 0 0 0,1-1 0 0 0,-1 1 0 0 0,1-1 0 0 0,-1 1 0 0 0,0-1 0 0 0,0 0 0 0 0,0 1 0 0 0,-1-1 0 0 0,1 1 0 0 0,0-1 0 0 0,-1 2 0 0 0,-1 2 0 0 0,-1-1 0 0 0,1 0 0 0 0,-1 0 0 0 0,0 0 0 0 0,0 0 0 0 0,0-1 0 0 0,-1 1 0 0 0,1-1 0 0 0,-1 0 0 0 0,0 0 0 0 0,-1 0 0 0 0,1 0 0 0 0,-1-1 0 0 0,-2 2 0 0 0,-7 4 0 0 0,-1-1 0 0 0,1 0 0 0 0,-2-1 0 0 0,-6 2 0 0 0,-36 11 0 0 0,-47 10 0 0 0,-63 7 0 0 0,28-11 55 0 0,-29-4-55 0 0,-146 6 20 0 0,68-4 34 0 0,-27 2-55 0 0,111-13 1 0 0,-55 16 0 0 0,169-21 0 0 0,-56 11 0 0 0,84-14 0 0 0,0 1 0 0 0,0 1 0 0 0,-15 7 0 0 0,35-14 0 0 0,0 1 0 0 0,0-1 0 0 0,1 0 0 0 0,-1 0 0 0 0,0 1 0 0 0,0-1 0 0 0,0 1 0 0 0,1-1 0 0 0,-1 1 0 0 0,0-1 0 0 0,0 1 0 0 0,1 0 0 0 0,-1-1 0 0 0,1 1 0 0 0,-1 0 0 0 0,1-1 0 0 0,-1 1 0 0 0,1 0 0 0 0,-1 0 0 0 0,1 0 0 0 0,0 0 0 0 0,0 0 0 0 0,0 0 0 0 0,1 0 0 0 0,-1 0 0 0 0,1 0 0 0 0,-1 0 0 0 0,1 0 0 0 0,-1 0 0 0 0,1 0 0 0 0,0 0 1 0 0,0 0-1 0 0,-1 0 0 0 0,1 0 0 0 0,0-1 0 0 0,0 1 0 0 0,0 0 0 0 0,0 0 0 0 0,0-1 0 0 0,0 1 0 0 0,0-1 0 0 0,25 15-17 0 0,-7-7-10 0 0,-1-1 0 0 0,1-1 0 0 0,0-1 0 0 0,11 1 27 0 0,82 11-98 0 0,-100-15 96 0 0,402 40-62 0 0,-303-32 44 0 0,267 17-46 0 0,-34-2 96 0 0,-3 17 72 0 0,-177-13 36 0 0,124 41-138 0 0,-248-60 0 0 0,-24-6 0 0 0,0 0 0 0 0,0 1 0 0 0,0 1 0 0 0,0 0 0 0 0,10 7 0 0 0,-26-13 0 0 0,1 1-1 0 0,0-1 1 0 0,-1 0-1 0 0,1 0 1 0 0,-1 1-1 0 0,1-1 1 0 0,-1 0-1 0 0,1 1 1 0 0,-1-1-1 0 0,1 1 1 0 0,-1-1-1 0 0,1 0 1 0 0,-1 1-1 0 0,0-1 1 0 0,1 1-1 0 0,-1 0 1 0 0,0-1-1 0 0,1 1 1 0 0,-1-1-1 0 0,0 1 1 0 0,1 0 0 0 0,-2 0-4 0 0,0-1 0 0 0,0 1 0 0 0,0 0 0 0 0,0-1 0 0 0,0 1 0 0 0,1-1 0 0 0,-1 1 0 0 0,0-1 0 0 0,0 0 0 0 0,0 1 0 0 0,0-1 0 0 0,0 0 0 0 0,0 0 0 0 0,0 1 0 0 0,0-1 0 0 0,-1 0 0 0 0,0 0 4 0 0,-24 1-83 0 0,6-3 51 0 0,0 0 0 0 0,0-1 0 0 0,0-1 0 0 0,-7-3 32 0 0,-78-28-79 0 0,16 0 98 0 0,2-4 0 0 0,1-4 0 0 0,2-3 0 0 0,-3-8-19 0 0,46 27 28 0 0,1-2 0 0 0,1-2 0 0 0,-8-10-28 0 0,28 22 5 0 0,1 0 1 0 0,0-1-1 0 0,2-1 0 0 0,0 0 1 0 0,1-1-1 0 0,-11-23-5 0 0,21 34-45 0 0,0 0-1 0 0,1 0 0 0 0,0 0 0 0 0,1-1 1 0 0,0 1-1 0 0,0-1 0 0 0,1 0 1 0 0,1 0-1 0 0,0 0 0 0 0,1 0 1 0 0,0 0-1 0 0,1 0 0 0 0,1 0 0 0 0,-1 0 1 0 0,2 0-1 0 0,0 0 0 0 0,0 1 1 0 0,1-1-1 0 0,0 1 0 0 0,1 0 0 0 0,0 0 1 0 0,1 1-1 0 0,0-1 0 0 0,1 1 1 0 0,4-4 45 0 0,1 0-93 0 0,1 1 0 0 0,0 0 0 0 0,1 1 0 0 0,1 1 0 0 0,0 0 0 0 0,10-5 93 0 0,21-10-461 0 0,34-14 461 0 0,6 4-224 0 0,0 3 0 0 0,3 3 0 0 0,0 5 0 0 0,11 2 224 0 0,653-117-183 0 0,-638 121 251 0 0,0-4-68 0 0,-71 12 17 0 0,0-2 0 0 0,-1-2 0 0 0,0-2 0 0 0,2-3-17 0 0,-36 16 18 0 0,-1-1 0 0 0,1 0-1 0 0,-1 0 1 0 0,0-1 0 0 0,0 0 0 0 0,0-1-1 0 0,5-6-17 0 0,-10 10 8 0 0,-1 0 0 0 0,1 0 0 0 0,-1 0 0 0 0,0 0-1 0 0,0-1 1 0 0,0 1 0 0 0,-1 0 0 0 0,1-1 0 0 0,-1 0-1 0 0,0 1 1 0 0,0-1 0 0 0,0 0 0 0 0,-1 0 0 0 0,1 1-1 0 0,-1-1 1 0 0,0 0 0 0 0,0 0 0 0 0,0 0 0 0 0,0 1 0 0 0,-1-1-1 0 0,0-3-7 0 0,-1 1 14 0 0,0-1 0 0 0,-1 0-1 0 0,0 1 1 0 0,0 0 0 0 0,-1-1-1 0 0,1 1 1 0 0,-1 1-1 0 0,0-1 1 0 0,-1 0 0 0 0,-3-2-14 0 0,-10-10 46 0 0,0 1-1 0 0,-7-4-45 0 0,23 19 7 0 0,-54-42 28 0 0,-1 1-1 0 0,-16-5-34 0 0,56 37 0 0 0,-245-139 0 0 0,209 127 0 0 0,33 15 0 0 0,0-1 0 0 0,-2-2 0 0 0,16 7 0 0 0,6 2 0 0 0,4 2 0 0 0,0 1 0 0 0,0-1 0 0 0,0 0 0 0 0,0 1 0 0 0,0 0 0 0 0,0 0 0 0 0,0 1 0 0 0,1-1 0 0 0,4 2 0 0 0,139 39 25 0 0,257 76 166 0 0,-212-54-84 0 0,12 15-107 0 0,356 186 64 0 0,-503-234-46 0 0,0 3 0 0 0,-3 2-1 0 0,2 4-17 0 0,-52-36 0 0 0,6 4 0 0 0,-1 1 0 0 0,5 4 0 0 0,-13-10 0 0 0,1-1 0 0 0,-1 1 0 0 0,0 0 0 0 0,0-1 0 0 0,0 1 0 0 0,-1 0 0 0 0,1 0 0 0 0,0 0 0 0 0,-1 1 0 0 0,0-1 0 0 0,1 3 0 0 0,-2-5 0 0 0,0 1 0 0 0,1-1 0 0 0,-1 0 0 0 0,0 1 0 0 0,0-1 0 0 0,0 0 0 0 0,-1 1 0 0 0,1-1 0 0 0,0 0 0 0 0,0 1 0 0 0,-1-1 0 0 0,1 0 0 0 0,0 0 0 0 0,-1 1 0 0 0,0-1 0 0 0,1 0 0 0 0,-1 1 0 0 0,-1 0 0 0 0,1-1 0 0 0,-1 1 0 0 0,1 0 0 0 0,-1-1 0 0 0,0 1 0 0 0,1-1 0 0 0,-1 1 0 0 0,0-1 0 0 0,-2 1 0 0 0,-4 2 0 0 0,-1 0 0 0 0,0-1 0 0 0,0 0 0 0 0,-7 1 0 0 0,15-3 0 0 0,-57 11 24 0 0,0-3 0 0 0,-29 1-24 0 0,48-6 12 0 0,-304 19 336 0 0,56-6-44 0 0,252-13-234 0 0,-10 3-70 0 0,33-5 14 0 0,-1 1-1 0 0,1 1 1 0 0,0 0 0 0 0,1 0 0 0 0,-3 3-14 0 0,13-7 3 0 0,0 0 0 0 0,0 1 0 0 0,-1-1 0 0 0,1 1 0 0 0,1 0 0 0 0,-1-1 0 0 0,0 1 0 0 0,0 0 0 0 0,0 0 0 0 0,0 0 1 0 0,0-1-1 0 0,1 1 0 0 0,-1 0 0 0 0,0 1-3 0 0,1-2 0 0 0,0 1 1 0 0,0 0-1 0 0,-1 0 0 0 0,1-1 1 0 0,0 1-1 0 0,1 0 1 0 0,-1 0-1 0 0,0-1 1 0 0,0 1-1 0 0,0 0 1 0 0,0 0-1 0 0,0-1 1 0 0,1 1-1 0 0,-1 0 0 0 0,0-1 1 0 0,1 1-1 0 0,-1 0 1 0 0,0-1-1 0 0,1 1 1 0 0,-1-1-1 0 0,1 1 1 0 0,-1 0-1 0 0,1-1 1 0 0,-1 1-1 0 0,1-1 0 0 0,2 3 0 0 0,0-1 0 0 0,0 0 0 0 0,0 1-1 0 0,0-1 1 0 0,1 0 0 0 0,12 5 11 0 0,0 0 0 0 0,0-1 0 0 0,0-1 0 0 0,1 0 0 0 0,0-2 1 0 0,0 1-12 0 0,13 2-3 0 0,212 40 68 0 0,3-11 0 0 0,181 34 96 0 0,-301-44-61 0 0,212 48 179 0 0,-257-52-166 0 0,-2 4 0 0 0,-1 3 1 0 0,12 10-114 0 0,-57-22 18 0 0,18 10-18 0 0,-41-20-1 0 0,1 1 1 0 0,-1-1-1 0 0,0 1 1 0 0,-1 1-1 0 0,1 0 0 0 0,5 7 1 0 0,-13-14 0 0 0,0 0 0 0 0,0 0 0 0 0,0 0 0 0 0,-1 1 0 0 0,1-1 0 0 0,0 0 0 0 0,-1 0 0 0 0,1 1 0 0 0,0-1 0 0 0,-1 0 0 0 0,1 1 0 0 0,-1-1 0 0 0,0 1 0 0 0,0-1 0 0 0,1 0 0 0 0,-1 1 0 0 0,0-1 0 0 0,0 1 0 0 0,0-1 0 0 0,0 1 0 0 0,-1-1 0 0 0,1 1 0 0 0,0-1 0 0 0,-1 0 0 0 0,1 1 0 0 0,-1-1 0 0 0,1 0 0 0 0,-1 1 0 0 0,1-1 0 0 0,-2 1 0 0 0,0 1 0 0 0,0-1 0 0 0,-1 1 0 0 0,1-1 0 0 0,-1 1 0 0 0,0-1 0 0 0,0 0 0 0 0,0 0 0 0 0,0 0 0 0 0,0 0 0 0 0,0-1 0 0 0,-3 2 0 0 0,-6 1 0 0 0,1 0 0 0 0,-1 0 0 0 0,0-1 0 0 0,-3-1 0 0 0,-51 7 0 0 0,52-8 0 0 0,-142 11 0 0 0,-39-7 0 0 0,-156-14 0 0 0,22-10 0 0 0,271 16 0 0 0,15-1 12 0 0,73 3 82 0 0,-8 0-61 0 0,109 3 133 0 0,30 8-166 0 0,-10 0 61 0 0,26-4-45 0 0,123 9 104 0 0,135 21 102 0 0,-3 20 189 0 0,-414-52-399 0 0,308 49 148 0 0,-198-31-107 0 0,-115-20-53 0 0,-13-2 0 0 0,-2 0 0 0 0,-11-4 0 0 0,13 4 0 0 0,-35-8-13 0 0,-25-7-148 0 0,-30-13 161 0 0,-25-15-18 0 0,-37-23 18 0 0,137 59 0 0 0,0-1 0 0 0,-12-9 0 0 0,22 13 0 0 0,0 1 0 0 0,1-1 0 0 0,0 0 0 0 0,0 0 0 0 0,0-1 0 0 0,0 1 0 0 0,0-1 0 0 0,1 1 0 0 0,-3-6 0 0 0,6 9 0 0 0,-1-1 0 0 0,0 1 0 0 0,1-1 0 0 0,-1 1 0 0 0,1-1 0 0 0,-1 1 1 0 0,1-1-1 0 0,0 1 0 0 0,0-1 0 0 0,0 0 0 0 0,-1 1 0 0 0,2-1 0 0 0,-1 0 0 0 0,0 1 0 0 0,0-1 0 0 0,0 1 0 0 0,1-1 0 0 0,-1 0 0 0 0,1 0 0 0 0,0 0 0 0 0,1 0-1 0 0,-1 0 1 0 0,0 0 0 0 0,0 0 0 0 0,1 0 0 0 0,-1 1 0 0 0,1-1 0 0 0,0 0-1 0 0,-1 1 1 0 0,3-2 0 0 0,4-2 3 0 0,0 0-1 0 0,0 1 0 0 0,1 0 1 0 0,-1 0-1 0 0,9-2-2 0 0,18-5 8 0 0,0 2 1 0 0,1 1-1 0 0,12 0-8 0 0,112-9 22 0 0,-33 4-16 0 0,-109 11-6 0 0,432-47-64 0 0,-42 9 52 0 0,13 1-52 0 0,-40 5 68 0 0,-174 9-4 0 0,36-15 0 0 0,-230 37 0 0 0,2 0 0 0 0,0 0 0 0 0,3-3 0 0 0,-14 5 0 0 0,0-1 0 0 0,0 0 0 0 0,0 1 0 0 0,0-2 0 0 0,0 1 0 0 0,-1 0 0 0 0,1-1 0 0 0,-1 1 0 0 0,0-1 0 0 0,1 0 0 0 0,-3 1 0 0 0,0 1 1 0 0,0 0-1 0 0,0 0 0 0 0,-1 0 0 0 0,1-1 0 0 0,0 1 0 0 0,0 0 0 0 0,-1-1 0 0 0,1 1 1 0 0,-1-1-1 0 0,1 1 0 0 0,-1-1 0 0 0,0 1 0 0 0,0-1 0 0 0,1 1 0 0 0,-1-2 0 0 0,0 1 0 0 0,-1-1-1 0 0,1 1 0 0 0,0-1 0 0 0,-1 1 1 0 0,0-1-1 0 0,1 1 0 0 0,-1 0 0 0 0,0-1 1 0 0,-1-1 0 0 0,-3-3-26 0 0,1 0 0 0 0,-1 0 0 0 0,0 1 0 0 0,-1-1 0 0 0,-5-4 26 0 0,-3-2-70 0 0,-1 0 1 0 0,-1 1-1 0 0,0 1 1 0 0,-16-9 69 0 0,-74-33-162 0 0,106 52 162 0 0,-71-29-164 0 0,-43-11 164 0 0,13 5-30 0 0,12 0 30 0 0,3-4 0 0 0,-19-14 0 0 0,99 51 0 0 0,-16-9 0 0 0,0-1 0 0 0,0-1 0 0 0,2-1 0 0 0,-5-5 0 0 0,15 10 12 0 0,10 10-11 0 0,0 0 0 0 0,0 0 0 0 0,0 0 0 0 0,0-1 0 0 0,0 1 0 0 0,0 0 0 0 0,0 0 0 0 0,-1 0 0 0 0,1 0 1 0 0,0 0-1 0 0,0 0 0 0 0,0 0 0 0 0,0 0 0 0 0,0 0 0 0 0,0-1 0 0 0,0 1 0 0 0,0 0 0 0 0,0 0 0 0 0,0 0 0 0 0,0 0 0 0 0,0 0 0 0 0,0 0 0 0 0,0 0 0 0 0,0-1 0 0 0,0 1 0 0 0,0 0 0 0 0,0 0 0 0 0,0 0 0 0 0,0 0 0 0 0,0 0 0 0 0,0 0 0 0 0,0 0 0 0 0,0 0 0 0 0,0-1 0 0 0,0 1 0 0 0,0 0 0 0 0,0 0 0 0 0,0 0 0 0 0,1 0 0 0 0,-1 0 0 0 0,0 0 0 0 0,0 0 0 0 0,0 0 0 0 0,0 0 0 0 0,0 0 0 0 0,0-1 0 0 0,0 1-1 0 0,2-2 4 0 0,1-1-1 0 0,-1 1 0 0 0,1 0 1 0 0,-1 0-1 0 0,1 0 0 0 0,0 0 0 0 0,0 0 1 0 0,0 0-1 0 0,0 1 0 0 0,0-1 1 0 0,0 1-1 0 0,1 0 0 0 0,-1 0 1 0 0,0 0-1 0 0,0 0 0 0 0,1 1 1 0 0,0-1-4 0 0,12 0 16 0 0,1 0 1 0 0,-1 1-1 0 0,4 0-16 0 0,-8 1 2 0 0,107 7-2 0 0,10 0 0 0 0,-60-8 0 0 0,28 0 0 0 0,74 9 0 0 0,160 32 0 0 0,-295-36 0 0 0,30 2 0 0 0,-54-7 0 0 0,-12 0 0 0 0,0 0 0 0 0,0 0 0 0 0,0 0 0 0 0,0 0 0 0 0,0 0 0 0 0,0 0 0 0 0,0 0 0 0 0,0 0 0 0 0,0 0 0 0 0,0 0 0 0 0,-1 0 0 0 0,1 0 0 0 0,0 0 0 0 0,0-1 0 0 0,0 1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0,-9-3 0 0 0,8 2 0 0 0,-81-25 0 0 0,-2 4 0 0 0,-16 0 0 0 0,19 4-12 0 0,-123-22-23 0 0,-49-13 10 0 0,228 47 25 0 0,-169-48 0 0 0,93 23 0 0 0,85 24 11 0 0,13 6 42 0 0,3 1 11 0 0,3-2-10 0 0,6-1-52 0 0,0 1-1 0 0,0 0 1 0 0,0 0 0 0 0,0 0 0 0 0,0 1 0 0 0,0 1 0 0 0,7 0-2 0 0,18 1-20 0 0,16 4 20 0 0,-15-1-36 0 0,87 9-2 0 0,44 4 1 0 0,-157-17 37 0 0,34 3 0 0 0,12 4 0 0 0,-54-7 0 0 0,0 0 0 0 0,0 0 0 0 0,0 0 0 0 0,0 0 0 0 0,0 1 0 0 0,0-1 0 0 0,0 0 0 0 0,0 0 0 0 0,0 1 0 0 0,0-1 0 0 0,-1 1 0 0 0,1-1 0 0 0,0 1 0 0 0,0-1 0 0 0,-3 1 0 0 0,0 0 0 0 0,1-1 0 0 0,-1 1 0 0 0,0-1 0 0 0,0 1 0 0 0,0-1 0 0 0,0 0 0 0 0,0 0 0 0 0,0 0 0 0 0,-1 0 0 0 0,-28 0 0 0 0,-40-3 0 0 0,0-4 0 0 0,0-2 0 0 0,1-3 0 0 0,0-4 0 0 0,2-2 0 0 0,-19-10 0 0 0,68 21 30 0 0,0-1 0 0 0,-14-8-30 0 0,21 8 28 0 0,12 8-26 0 0,-1 0-1 0 0,1 0 0 0 0,0 0 1 0 0,0 0-1 0 0,0 0 1 0 0,0 0-1 0 0,0 0 1 0 0,0 0-1 0 0,0 0 0 0 0,0 0 1 0 0,0 0-1 0 0,0 0 1 0 0,-1 0-1 0 0,1 0 0 0 0,0-1 1 0 0,0 1-1 0 0,0 0 1 0 0,0 0-1 0 0,0 0 0 0 0,0 0 1 0 0,0 0-1 0 0,0 0 1 0 0,0 0-1 0 0,0 0 0 0 0,0 0 1 0 0,0 0-1 0 0,0-1 1 0 0,0 1-1 0 0,0 0 0 0 0,0 0 1 0 0,0 0-1 0 0,0 0 1 0 0,0 0-1 0 0,0 0 0 0 0,0 0 1 0 0,0 0-1 0 0,0 0 1 0 0,0-1-1 0 0,0 1 0 0 0,0 0 1 0 0,0 0-1 0 0,0 0 1 0 0,0 0-1 0 0,0 0 0 0 0,0 0 1 0 0,0 0-1 0 0,0 0 1 0 0,0 0-1 0 0,0 0 0 0 0,0 0 1 0 0,0-1-1 0 0,0 1 1 0 0,1 0-1 0 0,-1 0 0 0 0,0 0 1 0 0,0 0-1 0 0,0 0-1 0 0,2-2 7 0 0,0 0 1 0 0,0 0-1 0 0,1 0 0 0 0,-1 0 0 0 0,0 0 0 0 0,1 0 1 0 0,0 1-1 0 0,-1 0 0 0 0,1-1 0 0 0,0 1 0 0 0,0 0 1 0 0,-1 0-1 0 0,1 0 0 0 0,0 1 0 0 0,0-1-7 0 0,10-1 20 0 0,0 0 0 0 0,1 0 0 0 0,0 2-20 0 0,47-1 29 0 0,0 4-1 0 0,15 4-28 0 0,6 0 26 0 0,-54-6-18 0 0,251 20 60 0 0,-1 11-27 0 0,-109-11-29 0 0,-6-2 40 0 0,-141-15-41 0 0,-19-3 10 0 0,-5 0 1 0 0,-7 1-20 0 0,0 1 0 0 0,0-1 1 0 0,0-1-1 0 0,0 1 0 0 0,-8-1-2 0 0,-50-1-2 0 0,47-1 3 0 0,-81-1 6 0 0,-266 3-78 0 0,293 3 69 0 0,-279 18-37 0 0,223-8 8 0 0,-93 23 31 0 0,-229 84 0 0 0,372-95 0 0 0,0 2 0 0 0,2 5 0 0 0,-10 8 0 0 0,70-31-6 0 0,0 0-1 0 0,1 2 1 0 0,1 0 0 0 0,0 1-1 0 0,-3 3 7 0 0,-1 4-10 0 0,0 1-1 0 0,1 1 0 0 0,-5 10 11 0 0,0-2 0 0 0,0-1 0 0 0,-2-2 0 0 0,-8 7 0 0 0,0 2 0 0 0,23-24 0 0 0,0 0 0 0 0,-1-1 0 0 0,0 0 0 0 0,-2 0 0 0 0,-24 16 0 0 0,-2-1 0 0 0,0-2 0 0 0,-23 8 0 0 0,-32 15 0 0 0,78-39 0 0 0,4 3 0 0 0,12-11 0 0 0,0 1 0 0 0,0 0 0 0 0,0 0 0 0 0,1-1 0 0 0,-1 1 0 0 0,0 0 0 0 0,1 0 0 0 0,-1 0 0 0 0,1 0 0 0 0,-1 0 0 0 0,1 0 0 0 0,0 0 0 0 0,-1 0 0 0 0,1 1 2 0 0,0 1-1 0 0,0-1 1 0 0,0 0-1 0 0,0 0 0 0 0,1 0 1 0 0,-1 0-1 0 0,1 0 1 0 0,-1 0-1 0 0,1 0 1 0 0,0 0-1 0 0,-1 0 0 0 0,1 0 1 0 0,0-1-1 0 0,0 1 1 0 0,1 0-1 0 0,-1 0 1 0 0,0-1-1 0 0,1 1-1 0 0,2 3 9 0 0,0 0 1 0 0,1 0 0 0 0,0-1-1 0 0,0 0 1 0 0,2 2-10 0 0,11 5 3 0 0,1-1 0 0 0,0 0 1 0 0,1-2-1 0 0,8 3-3 0 0,-10-4 1 0 0,47 18-1 0 0,48 11 0 0 0,-30-12 0 0 0,39 17 0 0 0,-91-29 0 0 0,-2 1 0 0 0,1 2 0 0 0,-2 1 0 0 0,0 1 0 0 0,15 13 0 0 0,-27-16 0 0 0,-16-13 0 0 0,1-1 0 0 0,-1 1 0 0 0,1-1 0 0 0,0 1 0 0 0,-1 0 0 0 0,1-1 0 0 0,-1 1 0 0 0,0 0 0 0 0,1 0 0 0 0,-1-1 0 0 0,0 1 0 0 0,1 0 0 0 0,-1 0 0 0 0,0 0 0 0 0,0-1 0 0 0,1 1 0 0 0,-1 0 0 0 0,0 0 0 0 0,-1 0 0 0 0,1 0 0 0 0,-1 0 0 0 0,1 0 0 0 0,-1 0 0 0 0,1 0 0 0 0,-1 0 0 0 0,0-1 0 0 0,1 1 0 0 0,-1 0 0 0 0,0 0 0 0 0,0-1 0 0 0,0 1 0 0 0,1 0 0 0 0,-1-1 0 0 0,0 1 0 0 0,0-1 0 0 0,0 1 0 0 0,0-1 0 0 0,0 1 0 0 0,0-1 0 0 0,0 0 0 0 0,0 1 0 0 0,0-1 0 0 0,0 0 0 0 0,-1 0 0 0 0,1 0 0 0 0,-4 1 0 0 0,-1 0 0 0 0,1-1 0 0 0,0 0 0 0 0,-1 0 0 0 0,0 0 0 0 0,-17-3 9 0 0,-1-1 1 0 0,1-2-1 0 0,0 0 0 0 0,0-1 0 0 0,1-1 0 0 0,0-1 0 0 0,-18-11-9 0 0,27 13 1 0 0,1 0 0 0 0,0-1 1 0 0,0 0-1 0 0,1-1 0 0 0,0 0 0 0 0,0-1 0 0 0,1 0 0 0 0,1-1 0 0 0,-9-10-1 0 0,12 11 11 0 0,0 1-1 0 0,1-1 0 0 0,0 0 1 0 0,0 0-1 0 0,1 0 0 0 0,0 0 0 0 0,1-1 1 0 0,0 0-1 0 0,1 1 0 0 0,0-1 1 0 0,1 0-1 0 0,0 0 0 0 0,0-4-10 0 0,2 2 17 0 0,0-1-1 0 0,1 1 1 0 0,0 0-1 0 0,1 0 1 0 0,1 0-1 0 0,0 0 0 0 0,1 0 1 0 0,0 1-1 0 0,1 0 1 0 0,0 0-1 0 0,0 0 1 0 0,7-6-17 0 0,2-2 19 0 0,0 0 1 0 0,2 1-1 0 0,0 0 1 0 0,2 2-1 0 0,0 0 1 0 0,6-3-20 0 0,10-5 18 0 0,1 1 1 0 0,1 2-1 0 0,38-17-18 0 0,-4 8 52 0 0,59-16-52 0 0,-17 13 4 0 0,1 5 0 0 0,2 6 1 0 0,18 2-5 0 0,101-5-3 0 0,20 10 3 0 0,-150 11 0 0 0,284-10 0 0 0,-309 14 0 0 0,69-2 0 0 0,13-8 0 0 0,-143 9 0 0 0,0-1 0 0 0,12-3 0 0 0,-30 5-1 0 0,0 1 0 0 0,0 0 0 0 0,0 0 0 0 0,0-1 0 0 0,0 1 0 0 0,0 0 0 0 0,0-1 0 0 0,0 1 0 0 0,0-1 0 0 0,0 0 0 0 0,-1 1-1 0 0,1-1 1 0 0,0 1 0 0 0,0-1 0 0 0,0-1 1 0 0,-1 2-3 0 0,1-1 0 0 0,-1 0 0 0 0,0 0 0 0 0,0 1 0 0 0,0-1 0 0 0,1 0 1 0 0,-1 0-1 0 0,0 1 0 0 0,0-1 0 0 0,0 0 0 0 0,0 0 0 0 0,-1 0 0 0 0,1 1 0 0 0,0-1 0 0 0,0 0 0 0 0,0 0 0 0 0,-1 1 0 0 0,1-1 0 0 0,0 0 0 0 0,-1 0 0 0 0,1 1 0 0 0,-1-1 3 0 0,0-2-6 0 0,-1 1 0 0 0,1 0 1 0 0,-1-1-1 0 0,0 1 0 0 0,0 0 0 0 0,-1-1 6 0 0,-11-9-72 0 0,-1 2 0 0 0,0-1-1 0 0,-13-5 73 0 0,-7-5-67 0 0,-156-111-22 0 0,116 79 37 0 0,29 20 33 0 0,-168-125-101 0 0,205 151 120 0 0,0 0 0 0 0,1-1 0 0 0,0 0 0 0 0,1 0 0 0 0,-3-4 0 0 0,8 9 0 0 0,0 0 0 0 0,0 0 0 0 0,1 0 0 0 0,0 0 0 0 0,-1 0 0 0 0,1 0 0 0 0,0 0 0 0 0,0 0 0 0 0,0-2 0 0 0,1 3 0 0 0,0 0 0 0 0,0 0 0 0 0,0 0 0 0 0,0 0 0 0 0,0 0 0 0 0,1 0 0 0 0,-1 0 0 0 0,0 0 0 0 0,1 0 0 0 0,0 0 0 0 0,-1 0 0 0 0,1 0 0 0 0,0 1 0 0 0,0-1 0 0 0,0 0 0 0 0,0 0 0 0 0,3-2 0 0 0,-1 0 0 0 0,1 0 0 0 0,0 0 0 0 0,0 1 0 0 0,0-1 0 0 0,0 1 0 0 0,0 0 0 0 0,1 1 0 0 0,0-1 0 0 0,-1 1 0 0 0,1-1 0 0 0,0 2 0 0 0,0-1 0 0 0,0 0 0 0 0,0 1 0 0 0,1 0 0 0 0,15-3 0 0 0,0 1 0 0 0,1 1 0 0 0,7 1 0 0 0,-15 0 0 0 0,67-1 0 0 0,10 5 0 0 0,84 8 0 0 0,-115-7 0 0 0,278 33-48 0 0,0 17 0 0 0,-99-17 48 0 0,7 1 0 0 0,-119-15 0 0 0,424 63 0 0 0,-478-79 0 0 0,47-3 0 0 0,-100-4 12 0 0,-17 0 14 0 0,-5-2 7 0 0,-5-3-19 0 0,0 1 0 0 0,-1-1 0 0 0,0 2 0 0 0,1-1 0 0 0,-3 1-14 0 0,-44-15-10 0 0,19 6 2 0 0,-147-42-59 0 0,-32-6 67 0 0,28 7 0 0 0,66 16 0 0 0,58 17 0 0 0,37 12 0 0 0,9 1 16 0 0,20 6 101 0 0,5 0-100 0 0,20 2-12 0 0,1 2 0 0 0,26 6-5 0 0,-7 0 0 0 0,138 22-79 0 0,30 4-18 0 0,-61-14 100 0 0,142 21-18 0 0,410 78-45 0 0,-448-70 60 0 0,97 39 0 0 0,-326-79 0 0 0,-30-10 0 0 0,0 1 0 0 0,0-1 0 0 0,0 0 0 0 0,0 1 0 0 0,0-1 0 0 0,0 1 0 0 0,0-1 0 0 0,0 1 0 0 0,0 0 0 0 0,0-1 0 0 0,0 1 0 0 0,0 0 0 0 0,0 0 0 0 0,-1 0 0 0 0,-1-1-1 0 0,1 1 1 0 0,-1-1-1 0 0,1 1 1 0 0,-1-1-1 0 0,1 0 1 0 0,-1 1-1 0 0,1-1 1 0 0,-1 0-1 0 0,0 1 1 0 0,1-1-1 0 0,-1 0 1 0 0,1 1-1 0 0,-1-1 1 0 0,0 0-1 0 0,1 0 1 0 0,-1 0-1 0 0,0 0 1 0 0,1 0-1 0 0,-1 0 1 0 0,0 0 0 0 0,-10 2-14 0 0,0-1 1 0 0,0 0 0 0 0,-1 0 0 0 0,1-2 0 0 0,0 1 0 0 0,-3-2 13 0 0,-28-4-43 0 0,-1-2 43 0 0,22 4-8 0 0,-397-69-142 0 0,354 63 148 0 0,-277-58-41 0 0,76 13 26 0 0,253 53 17 0 0,-547-105 0 0 0,555 106 0 0 0,-20-4 0 0 0,-17-6 0 0 0,31 7 0 0 0,10 4 0 0 0,0 0 0 0 0,0 0 0 0 0,0 0 0 0 0,0 0 0 0 0,-1-1 0 0 0,1 1 0 0 0,0 0 0 0 0,0 0 0 0 0,0 0 0 0 0,0 0 0 0 0,-1 0 0 0 0,1 0 0 0 0,0-1 0 0 0,0 1 0 0 0,0 0 0 0 0,0 0 0 0 0,0 0 0 0 0,0 0 0 0 0,0-1 0 0 0,0 1 0 0 0,-1 0 0 0 0,1 0 0 0 0,0 0 0 0 0,0-1 0 0 0,0 1 0 0 0,0 0 0 0 0,0 0 0 0 0,0 0 0 0 0,0-1 0 0 0,1 0 0 0 0,0 0 0 0 0,1 0 0 0 0,-1-1 0 0 0,0 1 0 0 0,1 0 0 0 0,-1 0 0 0 0,0 1 0 0 0,1-1 0 0 0,-1 0 0 0 0,1 0 0 0 0,-1 1 0 0 0,1-1 0 0 0,1 0 0 0 0,28-9 0 0 0,-7 5 0 0 0,1 0 0 0 0,0 2 0 0 0,13 0 0 0 0,78 1 0 0 0,-96 2 0 0 0,451 25 0 0 0,-265-10 0 0 0,-170-12 0 0 0,274 14 0 0 0,-291-17 11 0 0,-17 0 10 0 0,-5-2 1 0 0,-37-13-26 0 0,0 2 1 0 0,-1 1 0 0 0,-2 1 3 0 0,-13-3-60 0 0,-421-123-158 0 0,421 122 200 0 0,-1 2 0 0 0,0 3 0 0 0,-51-2 18 0 0,107 11 0 0 0,0 1-1 0 0,0 0 0 0 0,0 0 0 0 0,0 0 0 0 0,0 0 1 0 0,0 0-1 0 0,0 0 0 0 0,0 0 0 0 0,0 0 1 0 0,0 0-1 0 0,0 0 0 0 0,0 1 0 0 0,0-1 1 0 0,0 1 0 0 0,2 0-5 0 0,0 0 0 0 0,0 0 0 0 0,1 0 1 0 0,-1 0-1 0 0,1 0 0 0 0,-1-1 0 0 0,1 1 1 0 0,0 0-1 0 0,0 0 5 0 0,154 62-13 0 0,-78-33 15 0 0,388 136-2 0 0,-351-126 21 0 0,15 12-21 0 0,-78-28 13 0 0,-1 2 0 0 0,-1 3 0 0 0,26 19-13 0 0,-57-34 5 0 0,-1 0-1 0 0,0 2 0 0 0,14 16-4 0 0,-25-24 0 0 0,0 0 0 0 0,0 1 0 0 0,-1 0 0 0 0,0 0 0 0 0,0 1 0 0 0,-1 0 0 0 0,0 0-1 0 0,-1 0 1 0 0,1 4 0 0 0,-4-10-1 0 0,0 1-1 0 0,0-1 1 0 0,-1 1-1 0 0,1-1 1 0 0,-1 0-1 0 0,0 1 1 0 0,0-1-1 0 0,-1 1 1 0 0,0-1-1 0 0,1 0 1 0 0,-1 1-1 0 0,-1-1 1 0 0,1 0-1 0 0,0 0 1 0 0,-1 0-1 0 0,0 0 1 0 0,0 0-1 0 0,0 0 1 0 0,-1 0-1 0 0,1-1 1 0 0,-1 1-1 0 0,0-1 1 0 0,0 0-1 0 0,-3 3 2 0 0,-3 2-4 0 0,-1 0-1 0 0,0 0 1 0 0,-1-1-1 0 0,1-1 1 0 0,-2 0-1 0 0,1 0 1 0 0,0-1-1 0 0,-4 0 5 0 0,-29 10 0 0 0,-1-2 0 0 0,-10-1 0 0 0,36-7 0 0 0,-86 15 0 0 0,0-3 0 0 0,-20-4 0 0 0,-218 7 0 0 0,189-13 0 0 0,-400 9 0 0 0,-6-8 37 0 0,386-4-20 0 0,-207 12 120 0 0,226-2 30 0 0,-65 18-167 0 0,193-27 21 0 0,-12 2 16 0 0,-1 1 1 0 0,1 2-1 0 0,-14 7-37 0 0,47-15 3 0 0,1 0 1 0 0,0 1 0 0 0,0-1-1 0 0,0 1 1 0 0,0 0-1 0 0,0 0 1 0 0,1 1-1 0 0,-4 3-3 0 0,7-6 2 0 0,0 0-1 0 0,0 0 1 0 0,0 0-1 0 0,0 0 1 0 0,0 0-1 0 0,1 0 1 0 0,-1 1 0 0 0,1-1-1 0 0,-1 0 1 0 0,1 0-1 0 0,-1 1 1 0 0,1-1-1 0 0,-1 0 1 0 0,1 1-1 0 0,0-1 1 0 0,0 1-1 0 0,0-1 1 0 0,0 0 0 0 0,0 1-1 0 0,0-1 1 0 0,0 0-1 0 0,0 1 1 0 0,1-1-1 0 0,-1 1 1 0 0,1-1-1 0 0,-1 0 1 0 0,1 0-1 0 0,-1 1 1 0 0,1-1-1 0 0,-1 0 1 0 0,1 0 0 0 0,0 0-1 0 0,0 1 1 0 0,0-1-1 0 0,0 0 1 0 0,0 0-1 0 0,0 0-1 0 0,6 6 0 0 0,0 0 0 0 0,1 0 0 0 0,-1 0 0 0 0,2-1 0 0 0,-1-1 0 0 0,5 4 0 0 0,10 3 5 0 0,0-1 1 0 0,2 0-6 0 0,37 11 28 0 0,1-2-1 0 0,32 5-27 0 0,-34-10 9 0 0,185 57 58 0 0,-120-34-27 0 0,179 32 22 0 0,-172-42-50 0 0,520 144 120 0 0,-537-137-48 0 0,100 45-84 0 0,-202-74 0 0 0,0 1 0 0 0,-1 0 0 0 0,0 1 0 0 0,4 3 0 0 0,-16-11 0 0 0,0 1 0 0 0,0-1 0 0 0,0 1 0 0 0,-1-1 0 0 0,1 1 0 0 0,0 0 0 0 0,0 0 0 0 0,-1-1 0 0 0,1 1 0 0 0,-1 0 0 0 0,1 0 0 0 0,0 0 0 0 0,-1 0 0 0 0,1 0 0 0 0,-1-1 0 0 0,0 1 0 0 0,1 0 0 0 0,-1 0 0 0 0,0 0 0 0 0,-1 0 0 0 0,1 0 0 0 0,0 0 0 0 0,-1 0 0 0 0,1-1 0 0 0,0 1 0 0 0,-1 0 0 0 0,1 0 0 0 0,-1 0 0 0 0,1-1 0 0 0,-1 1 0 0 0,0 0 0 0 0,1-1 0 0 0,-1 1 0 0 0,0-1 0 0 0,1 1 0 0 0,-1-1 0 0 0,0 1 0 0 0,0-1 0 0 0,0 1 0 0 0,1-1 0 0 0,-1 0 0 0 0,0 1 0 0 0,-1-1 0 0 0,-3 2 0 0 0,0 0 0 0 0,-1-1 0 0 0,-5 2 0 0 0,-14 0 0 0 0,0-2 0 0 0,-1 0 0 0 0,-5-1 0 0 0,24-1 0 0 0,-103-3 0 0 0,-66-14 0 0 0,-109-26 0 0 0,122 18 0 0 0,-267-51 64 0 0,269 40-50 0 0,-206-42 36 0 0,341 75-50 0 0,-14-4 0 0 0,1 0 0 0 0,-4-4 0 0 0,31 7 2 0 0,12 5-2 0 0,0 0 1 0 0,0 0-1 0 0,-1 0 1 0 0,1 0-1 0 0,0 0 1 0 0,0 0-1 0 0,-1-1 0 0 0,1 1 1 0 0,0 0-1 0 0,0 0 1 0 0,-1 0-1 0 0,1-1 1 0 0,0 1-1 0 0,0 0 1 0 0,0 0-1 0 0,0-1 1 0 0,-1 1-1 0 0,1 0 0 0 0,0 0 1 0 0,0-1-1 0 0,0 1 1 0 0,0 0-1 0 0,0-1 0 0 0,0 0 3 0 0,1 1 0 0 0,0-1-1 0 0,-1 0 1 0 0,1 0 0 0 0,0 0-1 0 0,0 0 1 0 0,-1 1 0 0 0,1-1-1 0 0,0 0 1 0 0,0 0 0 0 0,0 1-1 0 0,0-1 1 0 0,0 1 0 0 0,0-1-1 0 0,0 1 1 0 0,0-1 0 0 0,0 1-1 0 0,1 0-2 0 0,16-7 6 0 0,1 2 0 0 0,-1 1-1 0 0,1 0 1 0 0,12 0-6 0 0,28-3 12 0 0,1 3 1 0 0,12 3-13 0 0,123 7 21 0 0,-32 0-14 0 0,-79-6-7 0 0,166 6 0 0 0,328 24 0 0 0,361 29 0 0 0,-786-48 0 0 0,314 12 0 0 0,-96-7 0 0 0,112 7 30 0 0,-252-21 15 0 0,17-11-45 0 0,-232 8 7 0 0,55-6 24 0 0,-61 6-28 0 0,0-1 0 0 0,1-1 0 0 0,-1 0 0 0 0,0 0 0 0 0,4-3-3 0 0,-14 6 0 0 0,1 0 1 0 0,0 0-1 0 0,0-1 0 0 0,-1 1 0 0 0,1 0 0 0 0,0-1 0 0 0,-1 1 0 0 0,1-1 0 0 0,0 1 0 0 0,-1-1 1 0 0,1 1-1 0 0,-1-1 0 0 0,1 1 0 0 0,-1-1 0 0 0,1 0 0 0 0,-1 1 0 0 0,1-1 0 0 0,-1 0 1 0 0,1 1-1 0 0,-1-1 0 0 0,0 0 0 0 0,0 0 0 0 0,0 0-1 0 0,0 0 0 0 0,0 0 0 0 0,0 0 1 0 0,0 0-1 0 0,-1 0 0 0 0,1 0 0 0 0,0 0 0 0 0,-1 0 0 0 0,1 0 1 0 0,0 1-1 0 0,-1-1 0 0 0,0 0 0 0 0,1 0 0 0 0,-1 0 0 0 0,1 0 1 0 0,-1 0 0 0 0,-3-3-12 0 0,1 1 1 0 0,-1-1-1 0 0,0 1 1 0 0,0-1-1 0 0,0 1 1 0 0,-4-2 11 0 0,-6-4-81 0 0,-12-4 81 0 0,-50-19-249 0 0,-51-15 249 0 0,-5 0-103 0 0,-469-176-57 0 0,489 186 160 0 0,-85-30 0 0 0,6-8 0 0 0,149 56 0 0 0,1-2 0 0 0,-29-19 0 0 0,45 21 0 0 0,25 19 0 0 0,-1 0 0 0 0,1-1 0 0 0,-1 1 0 0 0,1 0 0 0 0,-1-1 0 0 0,1 1 0 0 0,0-1 0 0 0,-1 1 0 0 0,1 0 0 0 0,0-1 0 0 0,-1 1 0 0 0,1-1 0 0 0,0 1 0 0 0,-1-1 0 0 0,1 1 0 0 0,0-1 0 0 0,0 1 0 0 0,0-1 0 0 0,-1 1 0 0 0,1-1 0 0 0,0 0 0 0 0,0 1 0 0 0,0-1 0 0 0,0 1 0 0 0,0-1 0 0 0,0 1 0 0 0,0-1 0 0 0,0 0 0 0 0,2 0 0 0 0,-1 0 0 0 0,0 0 0 0 0,0 0 0 0 0,0 0-1 0 0,1 0 1 0 0,-1 0 0 0 0,0 1 0 0 0,1-1 0 0 0,-1 0 0 0 0,1 1-1 0 0,-1-1 1 0 0,1 1 0 0 0,-1 0 0 0 0,1-1 0 0 0,-1 1 0 0 0,2 0 0 0 0,33-3 10 0 0,-33 3-7 0 0,55 0 45 0 0,-1 3-1 0 0,21 4-47 0 0,-41-3 25 0 0,583 75 85 0 0,-255-29-71 0 0,436 65-39 0 0,-690-98 0 0 0,138 24 21 0 0,154 21 22 0 0,-310-50-35 0 0,226 24 48 0 0,-299-34-56 0 0,0-1 0 0 0,1 0 0 0 0,17-3 0 0 0,-37 2 0 0 0,0 0 0 0 0,0 0 0 0 0,0 0 0 0 0,0 0 0 0 0,0 0 0 0 0,1-1 0 0 0,-1 1 0 0 0,0 0 0 0 0,0-1 0 0 0,0 1 0 0 0,0 0 0 0 0,0-1 0 0 0,0 0 0 0 0,0 1 0 0 0,-1-1 0 0 0,1 1 0 0 0,0-1 0 0 0,0 0 0 0 0,0 0 0 0 0,-1 1 0 0 0,0-1 0 0 0,0 1 0 0 0,0 0 0 0 0,0-1-1 0 0,0 1 1 0 0,0-1 0 0 0,0 1 0 0 0,0 0 0 0 0,0-1 0 0 0,0 1-1 0 0,0-1 1 0 0,-1 1 0 0 0,1 0 0 0 0,0-1 0 0 0,0 1 0 0 0,0-1 0 0 0,0 1-1 0 0,-1 0 1 0 0,1-1 0 0 0,0 1 0 0 0,-1 0 0 0 0,-8-10-12 0 0,-17-6-54 0 0,-18-7-249 0 0,-43-15 315 0 0,-51-13-210 0 0,-236-65-114 0 0,312 97 310 0 0,-292-75-29 0 0,253 68 26 0 0,-158-49-59 0 0,153 43 76 0 0,95 29-2 0 0,-41-12 35 0 0,0-2 0 0 0,-26-15-33 0 0,77 32 0 0 0,1 0 0 0 0,-1 0 0 0 0,0-1 0 0 0,0 1 0 0 0,0-1 0 0 0,0 1 0 0 0,0-1 0 0 0,1 1 0 0 0,-1-1 0 0 0,0 0 0 0 0,0 1 0 0 0,1-1 0 0 0,-1 0 0 0 0,1 1 0 0 0,-1-1 0 0 0,0 0 0 0 0,2 0 0 0 0,-1 1 0 0 0,0-1 0 0 0,1 1 0 0 0,-1-1 0 0 0,1 1 0 0 0,-1 0 0 0 0,1-1 0 0 0,-1 1 0 0 0,1 0 0 0 0,-1-1 0 0 0,1 1 0 0 0,-1 0 0 0 0,1 0 0 0 0,0-1 0 0 0,-1 1 0 0 0,1 0 0 0 0,-1 0 0 0 0,1 0 0 0 0,0 0 0 0 0,-1 0 0 0 0,1 0 0 0 0,0 0 0 0 0,-1 0 0 0 0,16-1 1 0 0,0 1 0 0 0,0 0 0 0 0,-1 2 0 0 0,1 0 0 0 0,15 3-1 0 0,-12-1 7 0 0,122 22 65 0 0,46 8 12 0 0,67 10-73 0 0,166 56-11 0 0,-164-27 63 0 0,-131-33-170 0 0,1 7 107 0 0,-88-31-110 0 0,27 16 110 0 0,-51-25-25 0 0,-1 1-1 0 0,-1 1 1 0 0,0 0-1 0 0,0 0 1 0 0,-1 1-1 0 0,4 4 26 0 0,-14-12-12 0 0,1 0 0 0 0,0 0 0 0 0,-1 0-1 0 0,1 0 1 0 0,-1 0 0 0 0,0 0 0 0 0,0 0-1 0 0,0 1 1 0 0,0-1 0 0 0,0 0 0 0 0,0 1 12 0 0,-1-2-12 0 0,0 0 0 0 0,0 0 0 0 0,0 0 0 0 0,0 0 0 0 0,0 0 0 0 0,0 0 0 0 0,0 0 0 0 0,0 0 1 0 0,-1 0-1 0 0,1 0 0 0 0,0-1 0 0 0,-1 1 0 0 0,1 0 0 0 0,0 0 0 0 0,-1 0 0 0 0,1 0 0 0 0,-1-1 0 0 0,1 1 0 0 0,-1 0 1 0 0,0 0-1 0 0,1-1 0 0 0,-1 1 0 0 0,0-1 0 0 0,0 1 0 0 0,1 0 0 0 0,-1-1 0 0 0,0 1 0 0 0,0-1 0 0 0,0 1 12 0 0,-5 2-61 0 0,0 0-1 0 0,-1-1 1 0 0,1 1-1 0 0,0-1 1 0 0,-1-1-1 0 0,-3 1 62 0 0,-14 2-225 0 0,-5-1 225 0 0,21-2-28 0 0,-84 4-491 0 0,-92-8 519 0 0,179 3 1 0 0,-161-10-61 0 0,-39-12 60 0 0,-125-12 206 0 0,252 27-53 0 0,-2 1 264 0 0,-2 2-417 0 0,80 4 70 0 0,6 1 20 0 0,159 17 289 0 0,-51-6-156 0 0,-7 0-34 0 0,227 24 124 0 0,207 21-157 0 0,-112-4-42 0 0,-140-16-41 0 0,120 11 68 0 0,-366-45-129 0 0,-40-3-11 0 0,1 0 0 0 0,-1 0 0 0 0,1 0-1 0 0,-1 0 1 0 0,1-1 0 0 0,-1 1 0 0 0,1 0-1 0 0,-1 0 1 0 0,1-1 0 0 0,-1 1 0 0 0,1-1-1 0 0,-1 0 1 0 0,0 1 0 0 0,1-1-1 0 0,-2 0 1 0 0,0 1 1 0 0,1 0-1 0 0,-1-1 0 0 0,0 1 1 0 0,0-1-1 0 0,0 1 0 0 0,0-1 1 0 0,0 1-1 0 0,1-1 0 0 0,-1 1 1 0 0,0-1-1 0 0,0 1 0 0 0,0-1 1 0 0,0 1-1 0 0,0-1 0 0 0,-1 1 1 0 0,1-1-1 0 0,0 1 0 0 0,0-1 1 0 0,0 1-1 0 0,0-1 0 0 0,0 1 1 0 0,-1 0-1 0 0,1-1 0 0 0,0 1 1 0 0,0-1-1 0 0,-1 1 0 0 0,1 0 1 0 0,0-1-1 0 0,-1 1 0 0 0,1 0 1 0 0,-1-1-2 0 0,-6-6 1 0 0,0 1 1 0 0,0-1 0 0 0,0 1-1 0 0,-1 1 1 0 0,0 0 0 0 0,-4-2-2 0 0,6 3 0 0 0,-42-23-46 0 0,-1 1 0 0 0,-31-10 46 0 0,-108-36-219 0 0,178 68 212 0 0,-51-18-15 0 0,-478-179-174 0 0,378 136 196 0 0,15 5 0 0 0,122 50 7 0 0,-49-19 67 0 0,62 24-59 0 0,1-1-1 0 0,0 0 1 0 0,0 0-1 0 0,1-1 1 0 0,-4-3-15 0 0,1-3 30 0 0,10 11 5 0 0,6 0 16 0 0,4-2-21 0 0,1 0 1 0 0,0 0-1 0 0,0 1 1 0 0,0 1-1 0 0,0 0 1 0 0,1 0 0 0 0,-1 0-1 0 0,0 1 1 0 0,1 1-1 0 0,0 0-30 0 0,29 0 143 0 0,34 5-143 0 0,-54-4 26 0 0,201 26 180 0 0,-84-10-172 0 0,142 12-35 0 0,4-1 14 0 0,-259-25-8 0 0,286 26 50 0 0,61-19 9 0 0,-317-9-32 0 0,1-3-32 0 0,-38 0 7 0 0,0 0-1 0 0,-1 0 0 0 0,1-1 1 0 0,-1-1-1 0 0,9-4-6 0 0,-21 7 3 0 0,0 0-1 0 0,0 0 0 0 0,-1-1 0 0 0,1 1 1 0 0,0-1-1 0 0,-1 1 0 0 0,1-1 1 0 0,-1 0-1 0 0,0 0 0 0 0,0 0 0 0 0,0 0 1 0 0,0-1-1 0 0,0 1 0 0 0,1-1-2 0 0,-2 1 2 0 0,-1 0-1 0 0,1 1 0 0 0,0-1 1 0 0,-1 0-1 0 0,1 0 0 0 0,-1 1 1 0 0,0-1-1 0 0,1 0 0 0 0,-1 0 1 0 0,0 0-1 0 0,0 1 0 0 0,0-1 1 0 0,0 0-1 0 0,-1 0 0 0 0,1 0 1 0 0,0 1-1 0 0,-1-1 0 0 0,1 0 1 0 0,-1 1-1 0 0,0-1 0 0 0,0 0 1 0 0,1 1-1 0 0,-1-1 0 0 0,-1 0-1 0 0,-2-4 0 0 0,0 0 0 0 0,0 0 0 0 0,-1 1 0 0 0,1 0 0 0 0,-1 0 0 0 0,-4-3 0 0 0,-9-6 0 0 0,-8-5 0 0 0,7 6 0 0 0,-71-49-110 0 0,-43-18 110 0 0,-100-47-185 0 0,74 42 128 0 0,54 29 57 0 0,-8-5 0 0 0,-20-19 0 0 0,128 78 0 0 0,-12-9 0 0 0,1-1 0 0 0,-3-3 0 0 0,16 12 0 0 0,-1 0 0 0 0,1 0 0 0 0,0-1 0 0 0,0 1 0 0 0,0-1 0 0 0,0 0 0 0 0,1 0 0 0 0,-1 0 0 0 0,1 0 0 0 0,0 0 0 0 0,-1-4 0 0 0,2 7 0 0 0,1-1 0 0 0,0 1 0 0 0,0 0 0 0 0,-1 0 0 0 0,1 0 0 0 0,0 0 0 0 0,0 0 0 0 0,0 0 0 0 0,0 0 0 0 0,1-1 0 0 0,-1 1 0 0 0,0 0 0 0 0,0 0 0 0 0,1 0 0 0 0,-1 0 0 0 0,0 0 0 0 0,1 0 0 0 0,-1 0 0 0 0,1 0 0 0 0,-1 0 0 0 0,1 0 0 0 0,0 0 0 0 0,0 0 0 0 0,-1 1 0 0 0,1-1 0 0 0,0 0 0 0 0,0 0 0 0 0,0 1 0 0 0,0-1 0 0 0,-1 0 0 0 0,1 1 0 0 0,0-1 0 0 0,1 0 0 0 0,3-1 0 0 0,0 0 0 0 0,0 1 0 0 0,0-1 0 0 0,0 1 0 0 0,1 0 0 0 0,3 0 0 0 0,13-1 9 0 0,0 1 0 0 0,-1 1-1 0 0,6 2-8 0 0,68 8 36 0 0,-69-7-34 0 0,536 80-2 0 0,-320-34 42 0 0,-84-16-20 0 0,283 56 42 0 0,-381-79-53 0 0,-56-9 10 0 0,-7-3 1 0 0,-11-7-21 0 0,0 1 0 0 0,-1 1 0 0 0,0 1 1 0 0,-12-4-2 0 0,7 2-11 0 0,-440-177-469 0 0,134 54 308 0 0,158 65 168 0 0,135 52 4 0 0,0-1 0 0 0,1-2 0 0 0,-1-2 0 0 0,14 7 0 0 0,1-1 0 0 0,0 0 0 0 0,1-2 0 0 0,1 0 0 0 0,-8-9 0 0 0,20 19 0 0 0,0 1 0 0 0,1-1 0 0 0,-1 0-1 0 0,1 0 1 0 0,1-1 0 0 0,-1 1 0 0 0,-1-5 0 0 0,3 8 0 0 0,0 0 1 0 0,1 0 0 0 0,-1 0 0 0 0,1 0 0 0 0,-1 1 0 0 0,1-1 0 0 0,0 0-1 0 0,0 0 1 0 0,0 0 0 0 0,0 0 0 0 0,0 0 0 0 0,0 0 0 0 0,1 0-1 0 0,-1 0 1 0 0,1 0 0 0 0,-1 0 0 0 0,1 0 0 0 0,0 1 0 0 0,0-1 0 0 0,0 0-1 0 0,0 0 1 0 0,0 1 0 0 0,0-1 0 0 0,1-1-1 0 0,2 0 20 0 0,0 0 0 0 0,0 1 0 0 0,0-1 0 0 0,0 1 1 0 0,0 0-1 0 0,0 0 0 0 0,1 0 0 0 0,-1 0 0 0 0,1 1 0 0 0,0 0 0 0 0,1-1-20 0 0,35-6 130 0 0,0 1-1 0 0,10 1-129 0 0,-24 2-3 0 0,160-13 161 0 0,0 8 0 0 0,45 9-158 0 0,-32 1 15 0 0,-113-5-18 0 0,24-5 3 0 0,-94 7 0 0 0,0-1 0 0 0,0 0 0 0 0,0-1 0 0 0,0-1 0 0 0,-1 0 0 0 0,10-6 0 0 0,-23 10 2 0 0,0 0-1 0 0,-1-1 0 0 0,1 1 0 0 0,-1-1 0 0 0,0 0 1 0 0,1 1-1 0 0,-1-1 0 0 0,0 0 0 0 0,0 0 1 0 0,0-1-1 0 0,0 1 0 0 0,-1 0 0 0 0,1-1 1 0 0,-1 1-1 0 0,1-1-1 0 0,-1 1 2 0 0,-1 0 0 0 0,1 0-1 0 0,0 0 1 0 0,-1 0 0 0 0,0-1 0 0 0,0 1 0 0 0,1 0 0 0 0,-1 0-1 0 0,0 0 1 0 0,-1-1 0 0 0,1 1 0 0 0,0 0 0 0 0,-1 0-1 0 0,1 0 1 0 0,-1 0 0 0 0,0 0 0 0 0,1 0 0 0 0,-1 0 0 0 0,-1-2-2 0 0,-4-7 2 0 0,-1 1 0 0 0,0-1 0 0 0,0 2 0 0 0,-1-1 0 0 0,0 1 1 0 0,-1 0-3 0 0,-9-9-10 0 0,-1 2 1 0 0,-11-8 9 0 0,-147-91-232 0 0,69 47 136 0 0,-98-78 96 0 0,138 92 0 0 0,-54-57 0 0 0,110 98 12 0 0,0 1-1 0 0,-6-11-11 0 0,14 17 9 0 0,0 0 0 0 0,0 0-1 0 0,1-1 1 0 0,0 1 0 0 0,0-1 0 0 0,0 0-1 0 0,0-3-8 0 0,2 7 4 0 0,1 1 0 0 0,0 0 0 0 0,-1 0 0 0 0,1-1 0 0 0,0 1 0 0 0,0 0 1 0 0,0-1-1 0 0,0 1 0 0 0,1 0 0 0 0,-1-1 0 0 0,0 1 0 0 0,1 0 0 0 0,0-1 0 0 0,0 1 0 0 0,0 0 0 0 0,0 0 0 0 0,0 0 0 0 0,0 0 0 0 0,0 0 0 0 0,0 0 0 0 0,1 0 0 0 0,-1 0 0 0 0,1 1 0 0 0,0-1 0 0 0,-1 0 0 0 0,1 1 0 0 0,0 0 0 0 0,0-1 0 0 0,2 0-4 0 0,3-2 10 0 0,0 0 0 0 0,1 1 0 0 0,-1 0 0 0 0,1 0 0 0 0,0 1 0 0 0,0 0-1 0 0,0 0 1 0 0,1 1-10 0 0,46-6 16 0 0,0 2 0 0 0,4 2-16 0 0,113 4 32 0 0,-31 7-32 0 0,-58-2 0 0 0,86 6 50 0 0,73 4 18 0 0,-223-16-65 0 0,0 0 1 0 0,0-1-1 0 0,9-2-3 0 0,-27 3 0 0 0,0 0 0 0 0,0 0 0 0 0,-1-1 0 0 0,1 1 0 0 0,0 0 0 0 0,0 0 0 0 0,0-1 0 0 0,0 1 0 0 0,0 0 0 0 0,-1-1 0 0 0,1 1 0 0 0,0-1 0 0 0,0 1 0 0 0,-1-1 0 0 0,1 0 0 0 0,-1 1 0 0 0,1 0 0 0 0,-1-1 0 0 0,0 1 0 0 0,0-1 0 0 0,1 1 0 0 0,-1-1 0 0 0,0 1 0 0 0,0-1 0 0 0,0 1 0 0 0,0-1 0 0 0,0 1 1 0 0,0-1-1 0 0,0 1 0 0 0,0-1 0 0 0,0 1 0 0 0,0-1 0 0 0,0 1 0 0 0,0-1 0 0 0,0 1 0 0 0,0-1 0 0 0,0 0 0 0 0,-1 0 0 0 0,1-1-1 0 0,-1 1 1 0 0,0 0 0 0 0,0-1 0 0 0,1 1 0 0 0,-1 0 0 0 0,0-1 0 0 0,0 1 0 0 0,-4-3 2 0 0,1 0 1 0 0,0 0 0 0 0,-1 0 0 0 0,0 0-3 0 0,-17-11 26 0 0,-1 1 0 0 0,-24-10-26 0 0,29 15 1 0 0,-63-29-1 0 0,-7 0 0 0 0,-85-27 0 0 0,-100-43 0 0 0,134 42 0 0 0,94 42 0 0 0,2-2 0 0 0,-1-2 0 0 0,32 20 0 0 0,0-1 0 0 0,1-1 0 0 0,0 0 0 0 0,8 7 0 0 0,0 0 0 0 0,0 0 0 0 0,0-1 0 0 0,0 1 0 0 0,1-1 0 0 0,0 0 0 0 0,0 0 0 0 0,0 0 0 0 0,0 0 0 0 0,0 0 0 0 0,1 0 0 0 0,0-1 0 0 0,0 4 0 0 0,1 0 0 0 0,0-1 0 0 0,-1 1 0 0 0,1-1 0 0 0,0 1 0 0 0,0 0 0 0 0,0-1 0 0 0,0 1 0 0 0,1-1 0 0 0,-1 1 0 0 0,0 0 0 0 0,0-1 0 0 0,1 1 0 0 0,-1-1 0 0 0,1 1 0 0 0,0 0 0 0 0,-1 0 0 0 0,1-1 0 0 0,0 1 0 0 0,-1 0 0 0 0,1 0 0 0 0,0 0 0 0 0,0 0 0 0 0,0 0 0 0 0,0 0 0 0 0,0 0 0 0 0,0 0 0 0 0,1 0 0 0 0,3-2 0 0 0,-1 1 0 0 0,1-1 0 0 0,0 1 0 0 0,0 1 0 0 0,0-1 0 0 0,0 1 0 0 0,4-1 0 0 0,18-3 0 0 0,1 1 0 0 0,-1 1 0 0 0,21 1 0 0 0,86 6 0 0 0,-2 1 0 0 0,238 4 0 0 0,-140 13 0 0 0,142 8 0 0 0,-338-29 0 0 0,-31-1 0 0 0,-2 0 0 0 0,0 0 0 0 0,-1 0 0 0 0,1 1 0 0 0,0-1 0 0 0,0 0 0 0 0,-1 0 0 0 0,1 0 0 0 0,0 0 0 0 0,-1 0 0 0 0,1-1 0 0 0,0 1 0 0 0,0 0 0 0 0,-1 0 0 0 0,1 0 0 0 0,0-1 0 0 0,-1 1 0 0 0,1 0 0 0 0,-1-1 0 0 0,-1 0 0 0 0,1 0 0 0 0,-1 0 0 0 0,1 0 0 0 0,-1 0 0 0 0,1 0 0 0 0,-1 1 0 0 0,0-1 0 0 0,0 0 0 0 0,1 0 0 0 0,-1 1 0 0 0,0-1 0 0 0,0 1 0 0 0,0-1 0 0 0,0 1 0 0 0,0-1 0 0 0,0 1 0 0 0,-9-6 0 0 0,0 2 0 0 0,-1-1 0 0 0,0 1 0 0 0,0 1 0 0 0,-9-2 0 0 0,11 3 0 0 0,-384-114-72 0 0,22 7-16 0 0,15 6 88 0 0,-115-31-73 0 0,411 119-6 0 0,-44-18 79 0 0,80 24 11 0 0,21 7 10 0 0,7 2 1 0 0,28-1-18 0 0,0 2 0 0 0,19 3-4 0 0,69 13-51 0 0,204 51 82 0 0,-133-25-9 0 0,-83-20-30 0 0,279 64-48 0 0,97 50 56 0 0,-336-95 0 0 0,-107-30 4 0 0,-1 1-1 0 0,0 2 1 0 0,22 13-4 0 0,-61-28 2 0 0,-1 0 0 0 0,1 0 0 0 0,-1 0 0 0 0,1 0 0 0 0,-1 1 0 0 0,1-1 0 0 0,-1 0-1 0 0,1 1 1 0 0,-1-1 0 0 0,1 0 0 0 0,-1 1 0 0 0,1-1 0 0 0,-1 0 0 0 0,0 1 0 0 0,1-1 0 0 0,-1 1 0 0 0,0-1 0 0 0,1 1 0 0 0,-1-1 0 0 0,0 1 0 0 0,1-1 0 0 0,-1 1-2 0 0,-2-1 1 0 0,1 1 0 0 0,-1-1 0 0 0,1 0 0 0 0,-1 1 0 0 0,0-1 0 0 0,1 0 0 0 0,-1 0 0 0 0,1 0 0 0 0,-1-1 0 0 0,-1 1-1 0 0,-47-5-30 0 0,1-2 0 0 0,-1-3 30 0 0,-98-25-84 0 0,-201-68 181 0 0,186 53-58 0 0,128 39-39 0 0,-441-140-12 0 0,-61-34-152 0 0,389 131 164 0 0,-5-10 0 0 0,-139-71 0 0 0,226 103 0 0 0,54 27 0 0 0,-33-16 0 0 0,1-2 0 0 0,-33-23 0 0 0,69 41 5 0 0,1-1 0 0 0,0 0-1 0 0,0 0 1 0 0,1 0 0 0 0,-5-6-5 0 0,9 10 2 0 0,1 0 0 0 0,-1-1 1 0 0,1 1-1 0 0,0 0 1 0 0,-1-1-1 0 0,1 1 0 0 0,0-1 1 0 0,0 0-1 0 0,0-1-2 0 0,1 3 2 0 0,0-1-1 0 0,0 1 0 0 0,0-1 1 0 0,0 1-1 0 0,0-1 0 0 0,0 1 1 0 0,0-1-1 0 0,0 0 0 0 0,1 1 1 0 0,-1-1-1 0 0,0 1 1 0 0,1-1-1 0 0,0 1 0 0 0,-1-1 1 0 0,1 1-1 0 0,1-2-1 0 0,0 0 8 0 0,1 0-1 0 0,1-1 1 0 0,-1 1 0 0 0,0 0 0 0 0,1 1 0 0 0,0-1-1 0 0,-1 1 1 0 0,1-1 0 0 0,0 1 0 0 0,0 0-1 0 0,1 0 1 0 0,2 0-8 0 0,14-6 5 0 0,1 1 0 0 0,0 1 0 0 0,0 1 0 0 0,20-2-5 0 0,21 0-4 0 0,11 3 4 0 0,517-2 0 0 0,-170 23 0 0 0,-244-8 0 0 0,191 11 44 0 0,46 2 40 0 0,-348-19-49 0 0,507 18 44 0 0,-413-20-150 0 0,-104-3 68 0 0,44-7 3 0 0,-90 8 0 0 0,1-1 0 0 0,0 0 0 0 0,-1-1 0 0 0,0 0 0 0 0,10-4 0 0 0,-19 6 0 0 0,0 1 0 0 0,0-1 0 0 0,0 1 0 0 0,0-1 0 0 0,0 1 0 0 0,0-1 0 0 0,0 0 0 0 0,0 1 0 0 0,-1-1 0 0 0,1 0 0 0 0,0 0 0 0 0,-1 1 0 0 0,1-1 0 0 0,0 0 0 0 0,-1 0 0 0 0,1 0 0 0 0,-1 0 0 0 0,1 0 0 0 0,-1 0 0 0 0,0 0 0 0 0,1 0 0 0 0,-1 0 0 0 0,0-1 0 0 0,0 1 0 0 0,0 0 0 0 0,0 0 0 0 0,-1 0 0 0 0,1 0 0 0 0,0 0 0 0 0,0 0 0 0 0,-1 0 0 0 0,1 0 0 0 0,-1 0 0 0 0,1 0 0 0 0,-1 0 0 0 0,1 0 0 0 0,-1 0 0 0 0,0 0 0 0 0,0 0 0 0 0,-3-4 0 0 0,-1 0 0 0 0,1 1 0 0 0,-1 0 0 0 0,-1 0 0 0 0,1 0 0 0 0,-3-1 0 0 0,-20-11 0 0 0,0 1 0 0 0,-1 2 0 0 0,-8-2 0 0 0,-23-10 0 0 0,-68-31 0 0 0,-3 7 0 0 0,-15 1 0 0 0,77 28 0 0 0,-131-42 0 0 0,65 13-10 0 0,-20-8-33 0 0,-153-37 32 0 0,42 13-42 0 0,-320-127 42 0 0,576 204 11 0 0,-14-5 0 0 0,0-2 0 0 0,-14-8 0 0 0,35 18 0 0 0,0-1 0 0 0,0 0 0 0 0,0 0 0 0 0,1 0 0 0 0,-1-1 0 0 0,1 1 0 0 0,-1 0 0 0 0,1-1 0 0 0,-1-1 0 0 0,2 3 0 0 0,1 0 0 0 0,-1 0 0 0 0,1 0 0 0 0,0 0 0 0 0,-1 0 0 0 0,1 0 0 0 0,0 0 0 0 0,-1 0 0 0 0,1 0 0 0 0,0 0 0 0 0,0 0 0 0 0,0 0 0 0 0,0 0 0 0 0,0 0 0 0 0,0 0 0 0 0,0 0 0 0 0,1 0 0 0 0,-1 0 0 0 0,0 0 0 0 0,0 0 0 0 0,1 0 0 0 0,-1 0 0 0 0,1 0 0 0 0,-1 0 0 0 0,1 0 0 0 0,-1 0 0 0 0,1 0 0 0 0,0 0 0 0 0,-1 1 0 0 0,1-1 0 0 0,0 0 0 0 0,0 0 0 0 0,1-1 0 0 0,1 0 0 0 0,0-1 0 0 0,0 1 0 0 0,0 0 0 0 0,0 0 0 0 0,0 0 0 0 0,0 1 0 0 0,2-1 0 0 0,6-2 0 0 0,-1 1 0 0 0,5-2 0 0 0,25-3 11 0 0,0 1-1 0 0,0 2 1 0 0,19 1-11 0 0,124 3 42 0 0,-103 1-52 0 0,39 0 10 0 0,347 8 0 0 0,-280 3 0 0 0,139 7 0 0 0,697 49-64 0 0,-932-59 68 0 0,474 33 160 0 0,-448-39-163 0 0,-80-3-7 0 0,-1-2-1 0 0,8-2 7 0 0,-35 4-7 0 0,0-1-1 0 0,0 1 1 0 0,-1-1-1 0 0,1 0 1 0 0,0-1-1 0 0,-1 0 1 0 0,0 0-1 0 0,4-3 8 0 0,-10 6 0 0 0,0-1 0 0 0,0 0 0 0 0,1 0 0 0 0,-1 0 0 0 0,0 0 0 0 0,0 0 0 0 0,0 0 0 0 0,0-1 0 0 0,0 1 0 0 0,0 0 0 0 0,-1 0 0 0 0,1-1 0 0 0,0 1 0 0 0,0-1 0 0 0,-1 1 0 0 0,1 0 0 0 0,-1-1 0 0 0,0 1 0 0 0,1-1 0 0 0,-1 1 0 0 0,0-1 0 0 0,0 0 0 0 0,0 1 0 0 0,0-1 0 0 0,0 1 0 0 0,0-1 0 0 0,0 1 0 0 0,-1-1 0 0 0,1 1 0 0 0,0-1 0 0 0,-1 1 0 0 0,1-1 0 0 0,-1 1 0 0 0,0 0 0 0 0,1-1 0 0 0,-3-3 0 0 0,0 0 0 0 0,0 1 0 0 0,-1-1 0 0 0,1 1 0 0 0,-1-1 0 0 0,0 1 0 0 0,0 0 0 0 0,0 1 0 0 0,-2-3 0 0 0,-11-5 0 0 0,-1 1 0 0 0,0 0 0 0 0,0 1 0 0 0,-14-4 0 0 0,28 11 0 0 0,-634-252-10 0 0,298 145-45 0 0,211 71 56 0 0,111 32-1 0 0,-507-148-10 0 0,218 68-27 0 0,29 7 20 0 0,259 74 17 0 0,-537-154 0 0 0,82 8 0 0 0,10-20 0 0 0,462 171 0 0 0,-18-8 0 0 0,0-1 0 0 0,-13-8 0 0 0,32 17 0 0 0,1-1 0 0 0,-1 1 0 0 0,0 0 0 0 0,1-1 0 0 0,-1 1 0 0 0,1 0 0 0 0,-1-1 0 0 0,1 1 0 0 0,-1 0 0 0 0,1-1 0 0 0,-1 1 0 0 0,1-1 0 0 0,-1 1 0 0 0,1-1 0 0 0,0 1 0 0 0,-1-1 0 0 0,1 0 0 0 0,0 1 0 0 0,-1-1 0 0 0,1 1 0 0 0,0-1 0 0 0,1 0 0 0 0,0 1 0 0 0,-1 0 0 0 0,1-1 0 0 0,0 1 0 0 0,0 0 0 0 0,0 0 0 0 0,0-1 0 0 0,0 1 0 0 0,0 0 0 0 0,0 0 0 0 0,0 0 0 0 0,0 0 0 0 0,0 0 0 0 0,0 0 0 0 0,1 1 0 0 0,38 2 0 0 0,36 8 0 0 0,-26-3 0 0 0,149 23 0 0 0,55 23 0 0 0,13 18 0 0 0,-91-24 0 0 0,-105-29 0 0 0,175 49 0 0 0,226 73 0 0 0,36 26 0 0 0,-460-148 0 0 0,0 2 0 0 0,-2 2 0 0 0,41 27 0 0 0,-82-47 0 0 0,29 21 0 0 0,-31-21 0 0 0,-1-1 0 0 0,1 1 0 0 0,-1-1 0 0 0,1 1 0 0 0,-1 0 0 0 0,0 0 0 0 0,0 0 0 0 0,0 0 0 0 0,1 2 0 0 0,-3-4-1 0 0,0 0 1 0 0,1 0-1 0 0,-1 0 0 0 0,0 0 0 0 0,1 0 0 0 0,-1 0 0 0 0,0 0 0 0 0,0 0 1 0 0,0 0-1 0 0,0 0 0 0 0,0 0 0 0 0,0 0 0 0 0,0 0 0 0 0,0 0 1 0 0,0 0-1 0 0,-1 0 0 0 0,1 0 0 0 0,0 0 0 0 0,-1 0 0 0 0,1 0 0 0 0,-1-1 1 0 0,0 2 0 0 0,0 0-4 0 0,0-1 1 0 0,-1 1-1 0 0,1-1 1 0 0,-1 1-1 0 0,1-1 1 0 0,-1 0-1 0 0,0 1 1 0 0,1-1-1 0 0,-1 0 1 0 0,-2 0 3 0 0,-3 3-3 0 0,0-2 1 0 0,0 1-1 0 0,0-1 0 0 0,0 0 1 0 0,-6 0 2 0 0,-41 4 2 0 0,53-6-2 0 0,-191 10 0 0 0,0-9 0 0 0,-27-10 0 0 0,-177-27 0 0 0,-2-17 0 0 0,232 31 0 0 0,-1061-158 0 0 0,889 125 0 0 0,-297-41 0 0 0,188 43 0 0 0,1 20 0 0 0,389 31 0 0 0,-308-4 0 0 0,362 6 0 0 0,-9 0 0 0 0,0 1 0 0 0,0 0 0 0 0,0 0 0 0 0,1 1 0 0 0,-1 1 0 0 0,-6 2 0 0 0,17-5 0 0 0,-1 0 0 0 0,1 1 0 0 0,0 0 0 0 0,0-1 0 0 0,-1 1 0 0 0,1 0 0 0 0,0 0 0 0 0,0-1 0 0 0,0 1 0 0 0,0 0 0 0 0,0 0 0 0 0,0 1 0 0 0,1-2 0 0 0,-1 1 0 0 0,1-1 0 0 0,0 1 0 0 0,0-1 0 0 0,-1 1 0 0 0,1-1 0 0 0,0 1 0 0 0,0-1 0 0 0,0 1 0 0 0,0-1 0 0 0,0 1 0 0 0,0-1 0 0 0,0 1 0 0 0,0 0 0 0 0,0-1 0 0 0,0 1 0 0 0,0-1 0 0 0,0 1 0 0 0,0-1 0 0 0,0 1 0 0 0,0-1 0 0 0,2 3 0 0 0,-1-1 0 0 0,0 0 0 0 0,1 0 0 0 0,-1 0 0 0 0,1 0 0 0 0,0 0 0 0 0,0 0 0 0 0,0 0 0 0 0,0 0 0 0 0,0-1 0 0 0,0 1 0 0 0,1 0 0 0 0,23 15 0 0 0,1-2 0 0 0,1 0 0 0 0,1-1 0 0 0,26 8 0 0 0,125 33 0 0 0,-149-46 0 0 0,678 180 0 0 0,-492-140 0 0 0,15 3 0 0 0,-172-37 0 0 0,263 64 0 0 0,-132-27 0 0 0,-135-33 0 0 0,-1 2 0 0 0,15 10 0 0 0,-68-30 0 0 0,0-1 0 0 0,0 1 0 0 0,-1 0 0 0 0,1 0 0 0 0,-1 0 0 0 0,1 0 0 0 0,-1 0 0 0 0,1 0 0 0 0,-1 0 0 0 0,0 1 0 0 0,1-1 0 0 0,-1 1 0 0 0,0-1 1 0 0,-1-1-1 0 0,0 1 0 0 0,0-1 1 0 0,0 1-1 0 0,0-1 0 0 0,0 1 1 0 0,-1 0-1 0 0,1-1 0 0 0,0 1 1 0 0,0-1-1 0 0,0 1 1 0 0,0-1-1 0 0,-1 1 0 0 0,1-1 1 0 0,0 1-1 0 0,0-1 0 0 0,-1 1 1 0 0,1-1-1 0 0,-1 1 0 0 0,1-1 1 0 0,0 1-1 0 0,-1-1 0 0 0,1 1 1 0 0,-1-1-1 0 0,1 0 1 0 0,-1 1-1 0 0,1-1 0 0 0,-1 0 1 0 0,1 0-1 0 0,-1 1 0 0 0,-3 1 4 0 0,0 0 1 0 0,-1 0-1 0 0,1 0 0 0 0,0 0 1 0 0,-1-1-1 0 0,1 0 0 0 0,-1 0 1 0 0,0 0-5 0 0,-42 5 18 0 0,-16-3-45 0 0,-54-5 27 0 0,-67-12-35 0 0,148 11 33 0 0,-633-68 51 0 0,363 35-34 0 0,67 8-21 0 0,-405-37-41 0 0,199 33 36 0 0,60 12 11 0 0,367 19 0 0 0,1 2 0 0 0,-1 0 0 0 0,1 0 0 0 0,0 2 0 0 0,-1 0 0 0 0,-10 4 0 0 0,18-2 0 0 0,10-5 0 0 0,0 0 0 0 0,0 0 0 0 0,-1 0 0 0 0,1 0 0 0 0,0 0 0 0 0,0 0 0 0 0,0 0 0 0 0,0 1 0 0 0,-1-1 0 0 0,1 0 0 0 0,0 0 0 0 0,0 0 0 0 0,0 0 0 0 0,0 0 0 0 0,0 1 0 0 0,0-1 0 0 0,-1 0 0 0 0,1 0 0 0 0,0 0 0 0 0,0 1 0 0 0,0-1 0 0 0,0 0 0 0 0,0 0 0 0 0,0 0 0 0 0,0 1 0 0 0,0-1 0 0 0,0 0 0 0 0,0 0 0 0 0,0 1 0 0 0,1 0 0 0 0,0 0 0 0 0,0 0 0 0 0,0 1 0 0 0,0-1 0 0 0,1 0 0 0 0,-1 0 0 0 0,0 0 0 0 0,1 0 0 0 0,-1 0 0 0 0,0 0 0 0 0,1-1 0 0 0,-1 1 0 0 0,2 0 0 0 0,29 12 0 0 0,-27-11 0 0 0,88 31 0 0 0,10-2 0 0 0,99 22 0 0 0,-193-50 0 0 0,351 78 11 0 0,-144-30 55 0 0,102 18 39 0 0,-226-55-94 0 0,65 11-12 0 0,-133-19-11 0 0,-21-5-12 0 0,-6 1 0 0 0,-10 4 22 0 0,0-2 0 0 0,0 1 0 0 0,0-2 0 0 0,-1 0-1 0 0,1 0 1 0 0,-9 0 2 0 0,-27 1 1 0 0,-14-1-1 0 0,-289-9 0 0 0,256 3 0 0 0,-225-15 0 0 0,-2-11 0 0 0,161 14 0 0 0,-148-15 0 0 0,-62-6 0 0 0,-137 14 0 0 0,275 15 0 0 0,190 5 0 0 0,7 0 38 0 0,-1 2-1 0 0,-25 3-37 0 0,57-3 7 0 0,1 1-1 0 0,-1 0 1 0 0,1 0 0 0 0,-1 0-1 0 0,1 1 1 0 0,-1-1 0 0 0,1 1-1 0 0,-5 3-6 0 0,10-5 0 0 0,-1 1 0 0 0,0-1 0 0 0,0 0 0 0 0,1 1 0 0 0,-1-1 0 0 0,0 1 0 0 0,1-1 0 0 0,-1 1 0 0 0,1 0 0 0 0,-1-1 0 0 0,0 1 0 0 0,1 0 0 0 0,-1-1 0 0 0,1 1 0 0 0,0 0 0 0 0,-1 0 0 0 0,1-1 0 0 0,0 1 0 0 0,0 0 0 0 0,0 0 0 0 0,0 0 0 0 0,0 0 0 0 0,1-1 0 0 0,-1 1 0 0 0,0 0 0 0 0,1 0 0 0 0,-1-1 0 0 0,1 1 0 0 0,-1 0 0 0 0,1 0 0 0 0,-1-1 0 0 0,1 1 0 0 0,0-1 0 0 0,-1 1 0 0 0,1 0 0 0 0,0-1 0 0 0,-1 0 0 0 0,1 1 0 0 0,18 11 0 0 0,-14-9 0 0 0,13 7 7 0 0,1 0-1 0 0,0-2 0 0 0,0 0 1 0 0,3-1-7 0 0,82 23 40 0 0,-98-29-42 0 0,313 67 62 0 0,-105-26 12 0 0,-79-9-57 0 0,79 15-18 0 0,-200-45 3 0 0,-14-3 0 0 0,0 0 0 0 0,0 0 0 0 0,0 0 0 0 0,0 0 0 0 0,0 0 0 0 0,0 0 0 0 0,0 0 0 0 0,0 0 0 0 0,0 0 0 0 0,0 0 0 0 0,0 0 0 0 0,0 0 0 0 0,0 0 0 0 0,0 0 0 0 0,0 0 0 0 0,0 0 0 0 0,-1 0 0 0 0,1 0 0 0 0,0 0 0 0 0,0 0 0 0 0,0 0 0 0 0,0 1 0 0 0,0-1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0,-16 1 0 0 0,15-1 0 0 0,-51 0 0 0 0,-50-7 0 0 0,-53-13 0 0 0,46 5 0 0 0,-143-11 0 0 0,7 1 0 0 0,-310-36 0 0 0,385 44 0 0 0,-130-10 0 0 0,156 19 0 0 0,-11 6 0 0 0,130 3 0 0 0,0 0 0 0 0,-4 3 0 0 0,19-2 0 0 0,9-2 0 0 0,1 0 0 0 0,0 0 0 0 0,0 0 0 0 0,0 0 0 0 0,0 0 0 0 0,0 0 0 0 0,0 0 0 0 0,0 0 0 0 0,0 0 0 0 0,0 0 0 0 0,-1 0 0 0 0,1 0 0 0 0,0 0 0 0 0,0 0 0 0 0,0 0 0 0 0,0 0 0 0 0,0 0 0 0 0,0 0 0 0 0,0 0 0 0 0,0 0 0 0 0,0 0 0 0 0,0 0 0 0 0,0 0 0 0 0,-1 0 0 0 0,1 0 0 0 0,0 1 0 0 0,0-1 0 0 0,0 0 0 0 0,0 0 0 0 0,0 0 0 0 0,0 0 0 0 0,0 0 0 0 0,0 0 0 0 0,0 0 0 0 0,0 0 0 0 0,0 0 0 0 0,0 0 0 0 0,0 1 0 0 0,0-1 0 0 0,0 0 0 0 0,0 0 0 0 0,0 0 0 0 0,0 0 0 0 0,0 0 0 0 0,0 0 0 0 0,0 0 0 0 0,3 2 0 0 0,0-1 0 0 0,0 1 0 0 0,1-1 0 0 0,-1 0 0 0 0,0-1 0 0 0,1 1 0 0 0,227 53 0 0 0,-68-17 0 0 0,115 26 27 0 0,64 16 10 0 0,-173-30 27 0 0,69 33-64 0 0,-221-76 0 0 0,-2-1 0 0 0,0 1 0 0 0,0 0 0 0 0,-1 1 0 0 0,0 0 0 0 0,9 7 0 0 0,-23-14 0 0 0,1 0 0 0 0,-1 1 0 0 0,1-1 0 0 0,0 0 0 0 0,-1 1 0 0 0,1-1 0 0 0,-1 1 0 0 0,1-1 0 0 0,-1 1 0 0 0,0-1 0 0 0,1 1 0 0 0,-1-1 0 0 0,1 1 0 0 0,-1-1 0 0 0,0 1 0 0 0,1-1 0 0 0,-1 1 0 0 0,0 0 0 0 0,0-1 0 0 0,0 1 0 0 0,1-1 0 0 0,-1 1 0 0 0,0 0 0 0 0,-1 0 0 0 0,1 0 0 0 0,-1 0 0 0 0,0 0 0 0 0,0-1 0 0 0,0 1 0 0 0,1 0 0 0 0,-1 0 0 0 0,0-1 0 0 0,0 1 0 0 0,0-1 0 0 0,0 1 0 0 0,0-1 0 0 0,0 1 0 0 0,0-1 0 0 0,0 1 0 0 0,-1-1 0 0 0,1 0 0 0 0,0 0 0 0 0,0 1 0 0 0,0-1 0 0 0,-29 4 0 0 0,30-4 0 0 0,-41 2 0 0 0,-1-2 0 0 0,-32-4 0 0 0,42 2 0 0 0,-537-37 0 0 0,375 25 0 0 0,-141-7 0 0 0,-71 18 0 0 0,291 4 0 0 0,72-2 0 0 0,1 3 0 0 0,-39 7 0 0 0,50-4 0 0 0,28-4 0 0 0,1-1 0 0 0,1 0 0 0 0,0 0 0 0 0,0 0 0 0 0,-1 0 0 0 0,1 1 0 0 0,0-1 0 0 0,0 0 0 0 0,0 1 0 0 0,-1-1 0 0 0,1 1 0 0 0,-1 0 0 0 0,2 0 0 0 0,0-1 0 0 0,0 1 0 0 0,0-1 0 0 0,-1 0 0 0 0,1 1 0 0 0,0-1 0 0 0,0 1 0 0 0,0-1 0 0 0,0 1 0 0 0,0-1 0 0 0,0 1 0 0 0,0-1 0 0 0,0 1 0 0 0,0-1 0 0 0,0 1 0 0 0,1-1 0 0 0,-1 1 0 0 0,0-1 0 0 0,0 1 0 0 0,0-1 0 0 0,1 1 0 0 0,-1-1 0 0 0,0 0 0 0 0,0 1 0 0 0,1-1 0 0 0,-1 1 0 0 0,0-1 0 0 0,1 0 0 0 0,-1 1 0 0 0,0-1 0 0 0,1 0 0 0 0,-1 1 0 0 0,1-1 0 0 0,1 2 0 0 0,1 1 0 0 0,0-1 0 0 0,0 0 0 0 0,-1 0 0 0 0,2 0 0 0 0,14 7 0 0 0,0-1 0 0 0,1-1 0 0 0,0-1 0 0 0,7 1 0 0 0,4 1 0 0 0,76 19 0 0 0,100 12 0 0 0,8 1 0 0 0,-6 9 0 0 0,69 33 0 0 0,-250-73 0 0 0,0 1 0 0 0,-1 1 0 0 0,6 5 0 0 0,-16-5 0 0 0,-15-11 0 0 0,-1 0 0 0 0,0 0 0 0 0,1 1 0 0 0,-1-1 0 0 0,1 0 0 0 0,-1 1 0 0 0,0-1 0 0 0,1 0 0 0 0,-1 1 0 0 0,0-1 0 0 0,0 0 0 0 0,1 1 0 0 0,-1-1 0 0 0,0 1 0 0 0,0-1 0 0 0,0 0 0 0 0,1 1 0 0 0,-1-1 0 0 0,0 1 0 0 0,0-1 0 0 0,0 1 0 0 0,0-1 0 0 0,0 1 0 0 0,0-1 0 0 0,-1 1 0 0 0,1 0 0 0 0,-1 0 0 0 0,1-1 0 0 0,-1 1 0 0 0,0 0 0 0 0,1-1 0 0 0,-1 1 0 0 0,0-1 0 0 0,0 1 0 0 0,1-1 0 0 0,-1 1 0 0 0,0-1 0 0 0,0 1 0 0 0,0-1 0 0 0,0 0 0 0 0,0 0 0 0 0,1 1 0 0 0,-2-1 0 0 0,-20 4 0 0 0,20-3 0 0 0,-41 4 0 0 0,-37 0 0 0 0,-45-4 0 0 0,30-2 0 0 0,-55 8 0 0 0,-1 5 0 0 0,-47 15 0 0 0,169-23 0 0 0,-1-1 0 0 0,1-1 0 0 0,-17-3 0 0 0,41 1 0 0 0,-2 0 0 0 0,-1 0 0 0 0,1 0 0 0 0,0 1 0 0 0,-1-1 0 0 0,0 2 0 0 0,0 0 0 0 0,8-2 0 0 0,0 0 0 0 0,0 0 0 0 0,0 0 0 0 0,0 0 0 0 0,0 0 0 0 0,0 0 0 0 0,0 0 0 0 0,0 0 0 0 0,-1 0 0 0 0,1 0 0 0 0,0 1 0 0 0,0-1 0 0 0,0 0 0 0 0,0 0 0 0 0,0 0 0 0 0,0 0 0 0 0,0 0 0 0 0,0 0 0 0 0,0 0 0 0 0,0 0 0 0 0,0 0 0 0 0,0 0 0 0 0,0 1 0 0 0,0-1 0 0 0,0 0 0 0 0,-1 0 0 0 0,1 0 0 0 0,0 0 0 0 0,0 0 0 0 0,0 0 0 0 0,0 0 0 0 0,0 0 0 0 0,0 1 0 0 0,0-1 0 0 0,0 0 0 0 0,0 0 0 0 0,0 0 0 0 0,0 0 0 0 0,1 0 0 0 0,0 1 0 0 0,0 0 0 0 0,0 0 0 0 0,0 0 0 0 0,0 0 0 0 0,0 0 0 0 0,0 0 0 0 0,1-1 0 0 0,-1 1 0 0 0,0-1 0 0 0,1 1 0 0 0,-1-1 0 0 0,0 1 0 0 0,2-1 0 0 0,24 7 0 0 0,98 12 0 0 0,-87-13 0 0 0,34 3 0 0 0,-42-8 0 0 0,9 1 0 0 0,10 2 0 0 0,106 22 0 0 0,-8-2 0 0 0,-134-23 0 0 0,-13-1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0,-7-4 0 0 0,-119-39 64 0 0,-48-7-64 0 0,-100-35 0 0 0,135 37 0 0 0,-104-38 0 0 0,80 20 0 0 0,-16-16 0 0 0,150 67 0 0 0,1-2 0 0 0,0-1 0 0 0,1-1 0 0 0,1-1 0 0 0,0-2 0 0 0,2 0 0 0 0,-2-5 0 0 0,19 19 8 0 0,0 0-1 0 0,1 0 1 0 0,0 0 0 0 0,0-1-1 0 0,1 0 1 0 0,1 0-1 0 0,-1-1 1 0 0,1 1 0 0 0,1-1-1 0 0,0 0 1 0 0,-1-5-8 0 0,3 8 7 0 0,0-1 1 0 0,0 1-1 0 0,1-1 1 0 0,0 1-1 0 0,0-1 1 0 0,0 1-1 0 0,1-1 1 0 0,1 1 0 0 0,-1 0-1 0 0,1-1 1 0 0,0 1-1 0 0,1 0 1 0 0,-1 0-1 0 0,2 0 1 0 0,-1 1-1 0 0,1-2-7 0 0,4-3 9 0 0,1-1-1 0 0,0 2 1 0 0,0-1-1 0 0,1 1 0 0 0,0 0 1 0 0,1 1-1 0 0,0 0 1 0 0,1 1-1 0 0,-1 0 1 0 0,2 1-1 0 0,-1 1-8 0 0,30-15 0 0 0,1 2-1 0 0,30-8 1 0 0,-1 1 0 0 0,2 4 0 0 0,40-5 0 0 0,61-3 0 0 0,-164 27-22 0 0,-11 3 22 0 0,0 0-1 0 0,0 0 1 0 0,0 0 0 0 0,-1 0-1 0 0,1 0 1 0 0,0 0 0 0 0,0 0 0 0 0,0 0-1 0 0,0 0 1 0 0,0 0 0 0 0,0 0 0 0 0,0 0-1 0 0,0 0 1 0 0,0 0 0 0 0,0 0 0 0 0,0 0-1 0 0,0 0 1 0 0,0 0 0 0 0,0 0-1 0 0,0 0 1 0 0,0 0 0 0 0,0 0 0 0 0,0 0-1 0 0,0 0 1 0 0,0 0 0 0 0,0 0 0 0 0,0 0-1 0 0,0 0 1 0 0,0 0 0 0 0,0 0 0 0 0,-1 0-1 0 0,1 0 1 0 0,0 0 0 0 0,0 0 0 0 0,0 0-1 0 0,0 0 1 0 0,0-1 0 0 0,0 1-1 0 0,0 0 1 0 0,0 0 0 0 0,0 0 0 0 0,0 0-1 0 0,0 0 1 0 0,0 0 0 0 0,0 0 0 0 0,0 0-1 0 0,0 0 1 0 0,0 0 0 0 0,0 0 0 0 0,0 0-1 0 0,0 0 1 0 0,0 0 0 0 0,0 0-1 0 0,0 0 1 0 0,0 0 0 0 0,0 0 0 0 0,0 0-1 0 0,0 0 1 0 0,0 0 0 0 0,-15-1-23 0 0,12 1 18 0 0,-118 6-12 0 0,-9 0 20 0 0,-219-18-46 0 0,128 2 22 0 0,-566-14-53 0 0,360 30 20 0 0,259-7 54 0 0,8 0 0 0 0,128 3 0 0 0,13 1 11 0 0,17-2 10 0 0,4 2 1 0 0,3 3-21 0 0,1-1 0 0 0,0 0 1 0 0,0 0-1 0 0,1 0 0 0 0,0-1 1 0 0,-1 0-1 0 0,1 0 0 0 0,1-1 1 0 0,-1 0-1 0 0,8 2-1 0 0,12 3-1 0 0,1-1-1 0 0,14 0 2 0 0,-28-4 0 0 0,102 17 0 0 0,59 10 0 0 0,-91-12 0 0 0,5 5 0 0 0,182 62 0 0 0,-243-75 0 0 0,-19-7 0 0 0,-9-3 0 0 0,0 0 0 0 0,0 0 0 0 0,0 0 0 0 0,0 0 0 0 0,0 0 0 0 0,0 0 0 0 0,0 0 0 0 0,0 0 0 0 0,0 0 0 0 0,1 0 0 0 0,-1 0 0 0 0,0 0 0 0 0,0 0 0 0 0,0 0 0 0 0,0 1 0 0 0,0-1 0 0 0,0 0 0 0 0,0 0 0 0 0,0 0 0 0 0,0 0 0 0 0,0 0 0 0 0,0 0 0 0 0,0 0 0 0 0,0 0 0 0 0,1 0 0 0 0,-1 0 0 0 0,0 0 0 0 0,0 0 0 0 0,0 0 0 0 0,0 0 0 0 0,0 1 0 0 0,0-1 0 0 0,0 0 0 0 0,0 0 0 0 0,0 0 0 0 0,0 0 0 0 0,0 0 0 0 0,0 0 0 0 0,0 0 0 0 0,0 0 0 0 0,0 0 0 0 0,0 1 0 0 0,0-1 0 0 0,0 0 0 0 0,0 0 0 0 0,-2 1 0 0 0,0-1 0 0 0,0 1 0 0 0,0-1 0 0 0,0 1 0 0 0,0-1 0 0 0,0 0 0 0 0,0 0 0 0 0,-1 0 0 0 0,0 0 0 0 0,-30-1 0 0 0,26 1 0 0 0,-143-12-24 0 0,41 2-5 0 0,-393-32 18 0 0,347 29 15 0 0,13 1 46 0 0,-136-10-29 0 0,168 16 6 0 0,1-4-1 0 0,-31-10-26 0 0,113 13 0 0 0,9 2 11 0 0,16 4 10 0 0,4 1 1 0 0,5-1-20 0 0,0 0 0 0 0,-1 0 1 0 0,1 1-1 0 0,0 0 1 0 0,5 1-3 0 0,35 7 0 0 0,3 0-2 0 0,-46-8 2 0 0,-4 0 0 0 0,1 0 0 0 0,-1 0 0 0 0,1 0 0 0 0,0 0 0 0 0,-1 0 0 0 0,1 0 0 0 0,-1 0 0 0 0,1 0 0 0 0,-1 0 0 0 0,1 1 0 0 0,-1-1 0 0 0,1 0 0 0 0,-1 0 0 0 0,1 0 0 0 0,-1 1 0 0 0,1-1 0 0 0,-1 0 0 0 0,0 1 0 0 0,0 0 0 0 0,-1-1 0 0 0,0 1 0 0 0,1 0 0 0 0,-1 0 0 0 0,0-1 0 0 0,0 1 0 0 0,0 0 0 0 0,0-1 0 0 0,0 1 0 0 0,0 0 0 0 0,0-1 0 0 0,0 0 0 0 0,0 1 0 0 0,0-1 0 0 0,0 0 0 0 0,0 1 0 0 0,-1-1 0 0 0,-26 8 0 0 0,-4-4 0 0 0,0 0 0 0 0,0-2 0 0 0,-16-2 0 0 0,-4 1 0 0 0,-315-2 0 0 0,220-1 0 0 0,-22-2 0 0 0,0-1 0 0 0,-42 11 0 0 0,-116 7 0 0 0,274-13 0 0 0,-145-2 0 0 0,188 2 0 0 0,0 1 0 0 0,0-1 0 0 0,-8 3 0 0 0,3 0 0 0 0,14-3 0 0 0,0 1-1 0 0,1-1 0 0 0,-1 0 1 0 0,0 1-1 0 0,1-1 1 0 0,-1 0-1 0 0,1 1 1 0 0,-1-1-1 0 0,1 1 0 0 0,-1-1 1 0 0,1 1-1 0 0,-1-1 1 0 0,1 1-1 0 0,-1 0 0 0 0,1-1 1 0 0,0 1-1 0 0,-1-1 1 0 0,1 1 0 0 0,-6 22-31 0 0,5-18 26 0 0,0 0 1 0 0,0 0-1 0 0,0 0 1 0 0,-1 0-1 0 0,-1 2 5 0 0,-1 0 0 0 0,0 0 0 0 0,-1-1 0 0 0,0 1 0 0 0,0-1 0 0 0,0 0 0 0 0,-1-1 0 0 0,0 1 0 0 0,-5 3 0 0 0,-10 6 0 0 0,0-1 0 0 0,-5 2 0 0 0,1-2 0 0 0,0-1 0 0 0,-1-1 0 0 0,-1-1 0 0 0,-10 2 0 0 0,-70 24 0 0 0,-5 8 0 0 0,12-4 0 0 0,42-19 0 0 0,-38 15 0 0 0,69-25 0 0 0,2 0 0 0 0,-14 10 0 0 0,32-17 0 0 0,1-1 0 0 0,0 1 0 0 0,-2 1 0 0 0,-2 6 0 0 0,2 3 0 0 0,0 5 0 0 0,2-1 0 0 0,2-6 0 0 0,0 0 0 0 0,-1 1 0 0 0,0-2 0 0 0,-1 1 0 0 0,-1-1 0 0 0,0 0 0 0 0,0 0 0 0 0,-1 0 0 0 0,-1-1 0 0 0,0-1 0 0 0,0 1 0 0 0,-1-2 0 0 0,-1 1 0 0 0,0-1 0 0 0,0-1 0 0 0,-10 7 0 0 0,20-15 0 0 0,-23 15 0 0 0,-1-2 0 0 0,0 0 0 0 0,-17 5 0 0 0,28-14 0 0 0,-6 3 0 0 0,-11 6 0 0 0,17-6 11 0 0,22-18 109 0 0,42-40 51 0 0,-20 22 63 0 0,7-11-234 0 0,-18 17 0 0 0,-1-1 0 0 0,-1-1 0 0 0,11-20 0 0 0,-20 30 0 0 0,-1-1 0 0 0,0 1 0 0 0,-1-1 0 0 0,-1 0 0 0 0,-1-1 0 0 0,0 1 0 0 0,0-8 0 0 0,-3 16 3 0 0,0 1 1 0 0,-1-1-1 0 0,1 1 0 0 0,-2-1 0 0 0,1 1 0 0 0,-1-1 1 0 0,0 1-1 0 0,-1 0 0 0 0,0-1 0 0 0,0 1 0 0 0,0 0 1 0 0,-1 0-1 0 0,0 0 0 0 0,-1 1 0 0 0,1-1 0 0 0,-1 1 1 0 0,0 0-1 0 0,-1 0 0 0 0,0 0 0 0 0,-2-3-3 0 0,-4 0 0 0 0,1 1 0 0 0,-1 0 0 0 0,-1 0 0 0 0,-6-3 0 0 0,-23-16 0 0 0,31 19 0 0 0,9 7 0 0 0,1 1 0 0 0,0 0 0 0 0,-1 0 0 0 0,1-1 0 0 0,0 1 0 0 0,0 0 0 0 0,-1-1 0 0 0,1 1 0 0 0,0 0 0 0 0,0-1 0 0 0,-1 1 0 0 0,1-1 0 0 0,0 1 0 0 0,0 0 0 0 0,0-1 0 0 0,0 1 0 0 0,-1-1 0 0 0,1 1 0 0 0,0 0 0 0 0,0-1 0 0 0,0 1 0 0 0,0-1 0 0 0,0 1 0 0 0,0-1 0 0 0,0 1 0 0 0,1-1 0 0 0,0 0 0 0 0,-1 0 0 0 0,1 0 0 0 0,0 1 0 0 0,0-1 0 0 0,0 0 0 0 0,-1 1 0 0 0,1-1 0 0 0,0 0 0 0 0,0 1 0 0 0,0-1 0 0 0,0 1 0 0 0,0-1 0 0 0,0 1 0 0 0,0 0 0 0 0,0 0 0 0 0,1-1 0 0 0,21-4 0 0 0,5 3 0 0 0,1 1 0 0 0,-1 2 0 0 0,1 0 0 0 0,0 2 0 0 0,19 1-12 0 0,64 3-6 0 0,256 12-24 0 0,94 2 42 0 0,-60-3 0 0 0,-50 0-4 0 0,-38-2 27 0 0,974 81 46 0 0,-1252-93-69 0 0,203 28 0 0 0,-204-27 0 0 0,-20-5 0 0 0,-15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0,1 0 0 0 0,-1 0 0 0 0,0 0 0 0 0,0 0 0 0 0,0 0 0 0 0,0 0 0 0 0,0 0 0 0 0,0 0 0 0 0,-12-4 0 0 0,12 3 0 0 0,-79-27-50 0 0,-68-15 50 0 0,-85-9-82 0 0,95 22 62 0 0,-134-25 20 0 0,243 49 0 0 0,27 6 0 0 0,0 0 0 0 0,1 0 0 0 0,-1 0 0 0 0,0 0 0 0 0,1-1 0 0 0,-1 1 0 0 0,0 0 0 0 0,1 0 0 0 0,-1 0 0 0 0,0-1 0 0 0,1 1 0 0 0,-1 0 0 0 0,0-1 0 0 0,1 1 0 0 0,-1-1 0 0 0,1 1 0 0 0,-1-1 0 0 0,1 1 0 0 0,-1-1 0 0 0,1 1 0 0 0,1-1 0 0 0,0 0 0 0 0,0 0 0 0 0,0 0 0 0 0,0 1 0 0 0,1-1 0 0 0,-1 1 0 0 0,0-1 0 0 0,0 1 0 0 0,1-1 0 0 0,-1 1 0 0 0,0 0 0 0 0,1 0 0 0 0,0-1 0 0 0,25-3 0 0 0,0 1 0 0 0,0 1 0 0 0,17 1 0 0 0,85 8 0 0 0,-85-5 0 0 0,281 27 0 0 0,220 51 0 0 0,-395-51 0 0 0,-1 7 0 0 0,128 50 0 0 0,-226-68 0 0 0,70 27 0 0 0,-118-44 0 0 0,11 5 0 0 0,0 0 0 0 0,2 3 0 0 0,-12-7 0 0 0,-1 0 0 0 0,0 0 0 0 0,1 0 0 0 0,-1 1 0 0 0,0 0 0 0 0,0-1 0 0 0,-1 1 0 0 0,1 0 0 0 0,0 1 0 0 0,0 1 0 0 0,-2-4-1 0 0,0 1 0 0 0,-1-1 0 0 0,1 0 0 0 0,-1 0 0 0 0,1 1 0 0 0,-1-1 0 0 0,0 1-1 0 0,1-1 1 0 0,-1 0 0 0 0,0 1 0 0 0,0-1 0 0 0,0 1 0 0 0,0-1 0 0 0,0 0 0 0 0,0 1 0 0 0,0-1-1 0 0,-1 1 1 0 0,1-1 0 0 0,-1 0 0 0 0,1 1 0 0 0,-1-1 0 0 0,1 0 0 0 0,-1 0 0 0 0,0 1 0 0 0,1-1 0 0 0,-1 0-1 0 0,0 0 1 0 0,0 0 0 0 0,-1 1 1 0 0,-1 2-4 0 0,-1-1 0 0 0,0 0 0 0 0,0 1 0 0 0,0-2 0 0 0,0 1 0 0 0,0 0 0 0 0,-1-1 0 0 0,1 0 4 0 0,-11 5-4 0 0,0-1-1 0 0,-1-1 1 0 0,0-1-1 0 0,1 0 1 0 0,-1-1-1 0 0,-4 0 5 0 0,-31 2-35 0 0,-15-2 35 0 0,37-2-2 0 0,-43 3-3 0 0,-1 2 0 0 0,-38 10 5 0 0,96-12-27 0 0,1-1 0 0 0,-8 4 27 0 0,22-7 0 0 0,-1 0 0 0 0,1 0 0 0 0,-1 1 0 0 0,1-1 0 0 0,-1 0 0 0 0,1 0 0 0 0,-1 0 0 0 0,1 0 0 0 0,-1 1 0 0 0,1-1 0 0 0,-1 0 0 0 0,1 0 0 0 0,-1 1 0 0 0,1-1 0 0 0,0 0 0 0 0,-1 1 0 0 0,1-1 0 0 0,0 1 0 0 0,-1-1 0 0 0,1 0 0 0 0,0 1 0 0 0,-1-1 0 0 0,1 1 0 0 0,0-1 0 0 0,0 1 0 0 0,-1-1 0 0 0,2 2 0 0 0,0-1 0 0 0,-1 0 0 0 0,1 0 0 0 0,0 0 0 0 0,0 0 0 0 0,0 0 0 0 0,0 0 0 0 0,0 0 0 0 0,0 0 0 0 0,0 0 0 0 0,0-1 0 0 0,0 1 0 0 0,1 0 0 0 0,-1-1 0 0 0,0 1 0 0 0,1 0 0 0 0,26 10 0 0 0,9 1 0 0 0,1-2 0 0 0,0-2 0 0 0,13 1 0 0 0,118 10 0 0 0,-159-18 0 0 0,337 15 54 0 0,-168-7-43 0 0,-13-1-12 0 0,-114-8 6 0 0,1-2 1 0 0,6-3-6 0 0,-49 4 12 0 0,1 0 1 0 0,0-1 0 0 0,0-1 0 0 0,0 1 0 0 0,1-2-13 0 0,-10 3 21 0 0,-5 0 1 0 0,-35-11-16 0 0,-1 2 0 0 0,-14 0-6 0 0,5 0-2 0 0,-50-8 2 0 0,0 4 0 0 0,-40 2 0 0 0,-189-18 0 0 0,20-21 0 0 0,167 24 0 0 0,-27 3 0 0 0,95 16 0 0 0,-243-30 0 0 0,3 10 0 0 0,301 28 0 0 0,-194-11-112 0 0,68 3-15 0 0,-17-2-2 0 0,-331-4 9 0 0,210 12 80 0 0,-75 2 40 0 0,-39 16 0 0 0,293-12 0 0 0,-47 8-10 0 0,-18 9 10 0 0,121-14-13 0 0,1 2 0 0 0,-1 2 0 0 0,2 2 0 0 0,0 1 1 0 0,-22 13 12 0 0,46-20-18 0 0,-1 2 1 0 0,1-1-1 0 0,0 2 18 0 0,2-1 0 0 0,0-1 0 0 0,0-1-1 0 0,-13 5 1 0 0,17-8 0 0 0,-1 0 0 0 0,0 0 0 0 0,1 0 0 0 0,0 1 0 0 0,0 1 0 0 0,0-1 0 0 0,1 1 0 0 0,-1 1 0 0 0,7-6 0 0 0,0 0 0 0 0,0 0 0 0 0,0 1 0 0 0,0-1 0 0 0,0 0 0 0 0,0 1 0 0 0,0-1 0 0 0,1 1 0 0 0,-1-1 0 0 0,0 1 0 0 0,1 0 0 0 0,-1 0 0 0 0,1 0 0 0 0,0 0 0 0 0,0 0 0 0 0,0 0 0 0 0,0 0 0 0 0,0 1 0 0 0,0-2 0 0 0,0 0 0 0 0,0 0 0 0 0,0 1 0 0 0,0-1 0 0 0,1 0 0 0 0,-1 0 0 0 0,1 1 0 0 0,-1-1 0 0 0,1 0 0 0 0,-1 0 0 0 0,1 0 0 0 0,0 1 0 0 0,1 1 0 0 0,1-1 0 0 0,-1 1 0 0 0,1-1 0 0 0,-1 0 0 0 0,1 0 0 0 0,0 0 0 0 0,0 0 0 0 0,0 0 0 0 0,2 0 0 0 0,32 13 0 0 0,-31-13 0 0 0,42 13 0 0 0,49 9 0 0 0,14 3 0 0 0,-89-20 1 0 0,2 0 52 0 0,19 4-53 0 0,5-2 5 0 0,0 2 0 0 0,14 7-5 0 0,-10-2 0 0 0,-49-15 0 0 0,11 5 0 0 0,-13-6 0 0 0,-1 0 0 0 0,1 0 0 0 0,-1 1 0 0 0,1-1 0 0 0,-1 0 0 0 0,0 1 0 0 0,1-1 0 0 0,-1 1 0 0 0,0-1 0 0 0,0 0 0 0 0,1 1 0 0 0,-1-1 0 0 0,0 1 0 0 0,0-1 0 0 0,1 1 0 0 0,-1-1 0 0 0,0 0 0 0 0,0 1 0 0 0,0-1 0 0 0,0 1 0 0 0,0-1 0 0 0,0 1 0 0 0,0-1 0 0 0,0 1 0 0 0,0-1 0 0 0,0 1 0 0 0,0-1 0 0 0,0 1 0 0 0,0-1 0 0 0,-1 2 0 0 0,0 0 0 0 0,0 0 0 0 0,0-1 0 0 0,0 1 0 0 0,-1-1 0 0 0,1 1 0 0 0,-1-1 0 0 0,1 0 0 0 0,0 1 0 0 0,-1-1 0 0 0,0 0 0 0 0,0 0 0 0 0,-24 14 0 0 0,12-9 0 0 0,-1 0 0 0 0,0 0 0 0 0,-1-2 0 0 0,1 0 0 0 0,-13 1 0 0 0,-27 2 0 0 0,-1-2 0 0 0,31-3 0 0 0,-191 4 0 0 0,108-5 0 0 0,-40 8 0 0 0,99-4 0 0 0,-3 0 0 0 0,0 3 0 0 0,-17 5 0 0 0,57-10 11 0 0,11-2 10 0 0,3 0 1 0 0,8 2-20 0 0,1 0 1 0 0,0 0-1 0 0,0-1 1 0 0,0 0-1 0 0,5-1-2 0 0,58 0-1 0 0,-30-1 0 0 0,60 2 1 0 0,82 2 0 0 0,-108 1 0 0 0,29 7 0 0 0,-80-7 35 0 0,-27-5-35 0 0,0 0 1 0 0,0 0-1 0 0,0 0 0 0 0,0 0 1 0 0,0 0-1 0 0,0 0 0 0 0,0 0 1 0 0,0 0-1 0 0,0 1 0 0 0,-1-1 1 0 0,1 0-1 0 0,0 0 0 0 0,0 0 1 0 0,0 0-1 0 0,0 0 0 0 0,0 0 1 0 0,0 0-1 0 0,0 0 0 0 0,0 0 1 0 0,0 0-1 0 0,0 0 0 0 0,0 0 1 0 0,0 0-1 0 0,0 0 0 0 0,0 0 1 0 0,0 0-1 0 0,0 0 0 0 0,0 1 1 0 0,0-1-1 0 0,0 0 0 0 0,0 0 1 0 0,0 0-1 0 0,0 0 0 0 0,0 0 1 0 0,0 0-1 0 0,0 0 0 0 0,0 0 1 0 0,0 0-1 0 0,1 0 0 0 0,-1 0 1 0 0,0 0-1 0 0,0 0 0 0 0,0 0 1 0 0,0 0-1 0 0,0 0 1 0 0,0 0-1 0 0,0 0 0 0 0,0 0 1 0 0,0 0-1 0 0,0 0 0 0 0,0 0 1 0 0,0 1-1 0 0,0-1 0 0 0,0 0 1 0 0,0 0-1 0 0,0 0 0 0 0,0 0 0 0 0,-15 1 0 0 0,-63 0-31 0 0,-49-7 31 0 0,-78-15-21 0 0,149 15 19 0 0,-156-23 0 0 0,60 7 15 0 0,-78-11 41 0 0,48 6-1 0 0,14-1-42 0 0,62 10-149 0 0,-94-5 138 0 0,160 23-119 0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16.50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1 253 11287 0 0,'0'-3'515'0'0,"1"0"-337"0"0,0 0-125 0 0,0-1 0 0 0,0 0 0 0 0,1 1 0 0 0,-1-1 0 0 0,1 1 1 0 0,0 0-1 0 0,-1-1 0 0 0,1 1 0 0 0,1 0 0 0 0,-1 0-53 0 0,6-4 49 0 0,-1 0 0 0 0,1 0 0 0 0,0 1-1 0 0,1 0 1 0 0,-1 1 0 0 0,2-1-49 0 0,20-9 936 0 0,8-2-936 0 0,-13 6 307 0 0,22-8 238 0 0,0 2-1 0 0,1 2 1 0 0,0 2-1 0 0,1 3 1 0 0,37-3-545 0 0,69-2 1072 0 0,26 6-1072 0 0,-169 9 36 0 0,148-9 237 0 0,-137 8-272 0 0,-16 0-12 0 0,1 0-1 0 0,0 1 1 0 0,0 0-1 0 0,-1 1 1 0 0,1-1-1 0 0,0 1 1 0 0,-1 1-1 0 0,1-1 1 0 0,1 2 11 0 0,-4-2-111 0 0,-4 0-20 0 0,0-1 0 0 0,0 1-1 0 0,1-1 1 0 0,-1 1 0 0 0,0-1 0 0 0,0 1 0 0 0,0 0 0 0 0,0 0 0 0 0,0-1-1 0 0,0 1 1 0 0,0 0 131 0 0,10 8-5936 0 0</inkml:trace>
  <inkml:trace contextRef="#ctx0" brushRef="#br0" timeOffset="1">108 638 8751 0 0,'0'0'674'0'0,"4"0"-204"0"0,4 0 175 0 0,41 0 2905 0 0,0-2 1 0 0,21-5-3551 0 0,241-33 2630 0 0,-49 8-1400 0 0,-158 17-821 0 0,-84 13-380 0 0,270-32 399 0 0,-243 30-615 0 0,-4 0-751 0 0,0 2 1 0 0,27 2 937 0 0,-43 2-1180 0 0,-21-2-18 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1.9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944 49 1839 0 0,'-2'-2'134'0'0,"-2"-1"230"0"0,0-1 0 0 0,-1 1-1 0 0,0 0 1 0 0,1 0 0 0 0,-1 0 0 0 0,0 1 0 0 0,0 0 0 0 0,-1 0 0 0 0,1 0 0 0 0,-3 0-364 0 0,-5-2 709 0 0,-1 0-441 0 0,0 1-1 0 0,0 1 1 0 0,0 0 0 0 0,0 0 0 0 0,0 2 0 0 0,0 0 0 0 0,0 0-1 0 0,-10 3-267 0 0,-1 0 191 0 0,1 2-1 0 0,0 1 0 0 0,0 1 1 0 0,-13 6-191 0 0,20-6 156 0 0,0 1 0 0 0,1 1 0 0 0,-15 9-156 0 0,-3 6 492 0 0,-7 7-492 0 0,10-4 333 0 0,1 1 1 0 0,1 2-1 0 0,-25 32-333 0 0,7 1 702 0 0,-24 43-702 0 0,36-49 166 0 0,4 2 0 0 0,2 1 0 0 0,2 2 0 0 0,1 6-166 0 0,17-42 38 0 0,2 1 0 0 0,0-1 0 0 0,2 1 0 0 0,-1 7-38 0 0,5-20 14 0 0,0 1-1 0 0,1-1 1 0 0,0 0 0 0 0,1 0-1 0 0,1 0 1 0 0,0 0 0 0 0,1 0-1 0 0,0 0 1 0 0,1 1-14 0 0,0-7 9 0 0,0 0 0 0 0,0 0 0 0 0,0 0 0 0 0,1-1 0 0 0,0 1 0 0 0,1-1 0 0 0,-1 0 0 0 0,1-1 0 0 0,1 1 0 0 0,-1-1 0 0 0,1 0 0 0 0,0-1 0 0 0,1 0 0 0 0,6 4-9 0 0,4 1 35 0 0,-1-1-1 0 0,2-1 1 0 0,0 0-1 0 0,0-1 1 0 0,0-2-1 0 0,3 1-34 0 0,6 0 59 0 0,1-2 0 0 0,-1 0 0 0 0,1-2-1 0 0,0-2 1 0 0,5 0-59 0 0,39-5 312 0 0,32-8-312 0 0,-9-2 528 0 0,83-24-528 0 0,-127 24 53 0 0,-1-2 1 0 0,-1-3 0 0 0,0-1-1 0 0,8-8-53 0 0,-38 18 19 0 0,0-1 0 0 0,-1-1 0 0 0,0-1 0 0 0,-1-1 0 0 0,-1 0 0 0 0,12-14-19 0 0,3-7 125 0 0,11-16-125 0 0,-31 36 49 0 0,-1 0 1 0 0,-1 0-1 0 0,-1-1 0 0 0,7-16-49 0 0,-8 11 81 0 0,0 0-1 0 0,-1-1 1 0 0,-1 0 0 0 0,-2 0-1 0 0,0 0 1 0 0,-1 0 0 0 0,-1-1-1 0 0,-2 1 1 0 0,0 0-1 0 0,-1-1 1 0 0,-3-13-81 0 0,-3 4 188 0 0,0 0 0 0 0,-2 0 0 0 0,-2 1 0 0 0,0 1 0 0 0,-3 0 0 0 0,0 0 0 0 0,-17-24-188 0 0,24 43 37 0 0,-1 0 0 0 0,0 1 0 0 0,-1 0 0 0 0,-1 0-1 0 0,0 1 1 0 0,0 0 0 0 0,-1 1 0 0 0,0 0 0 0 0,-1 0 0 0 0,-4-1-37 0 0,8 5-41 0 0,0 1 0 0 0,-1 0 0 0 0,0 0 1 0 0,0 1-1 0 0,0 0 0 0 0,-1 1 0 0 0,1 0 0 0 0,0 0 0 0 0,-1 1 0 0 0,1 0 0 0 0,-1 1 1 0 0,0 0-1 0 0,1 0 0 0 0,-1 1 0 0 0,-6 1 41 0 0,6 1-369 0 0,0-1-1 0 0,-7 3 370 0 0,-19 11-780 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2.25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10135 0 0,'1'3'778'0'0,"22"53"-210"0"0,2-2 0 0 0,25 41-568 0 0,-29-64 788 0 0,2 0 0 0 0,25 26-788 0 0,55 51 972 0 0,-1-3-555 0 0,-44-31-247 0 0,-31-39-61 0 0,7 5-109 0 0,26 26-1183 0 0,-39-47-3872 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2.8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 67 7343 0 0,'0'0'332'0'0,"0"0"-4"0"0,0 0-146 0 0,1-2 154 0 0,0-6 89 0 0,-1 8-409 0 0,0 0 0 0 0,0 0 0 0 0,0 0 0 0 0,0-1 0 0 0,0 1-1 0 0,0 0 1 0 0,0 0 0 0 0,1 0 0 0 0,-1 0 0 0 0,0-1 0 0 0,0 1 0 0 0,0 0 0 0 0,0 0 0 0 0,0 0 0 0 0,0 0 0 0 0,0 0-1 0 0,0-1 1 0 0,1 1 0 0 0,-1 0 0 0 0,0 0 0 0 0,0 0 0 0 0,0 0 0 0 0,0 0 0 0 0,0 0 0 0 0,1 0 0 0 0,-1 0-1 0 0,0 0 1 0 0,0 0-16 0 0,13-8 306 0 0,1 0-1 0 0,-1 1 1 0 0,1 1-1 0 0,0 0 0 0 0,1 1 1 0 0,-1 1-1 0 0,5-1-305 0 0,-10 4 83 0 0,-1-1 0 0 0,1 2 0 0 0,0-1 0 0 0,0 1 0 0 0,-1 0 0 0 0,1 1 0 0 0,0 0 0 0 0,-1 0 0 0 0,1 1 0 0 0,-1 0-1 0 0,1 0 1 0 0,-1 1 0 0 0,6 3-83 0 0,-11-4 29 0 0,0-1 0 0 0,0 1-1 0 0,0 0 1 0 0,0 0-1 0 0,-1 0 1 0 0,1 0 0 0 0,-1 0-1 0 0,1 0 1 0 0,-1 1 0 0 0,0 0-1 0 0,0-1 1 0 0,0 1-1 0 0,0 0 1 0 0,-1 0 0 0 0,1 0-1 0 0,-1 0 1 0 0,1 0-1 0 0,-1 1-28 0 0,0 1 31 0 0,0 0-1 0 0,0 0 1 0 0,0 0-1 0 0,-1 0 1 0 0,1 1-1 0 0,-1-1 1 0 0,-1 0-1 0 0,1 0 1 0 0,-1 0-1 0 0,0 0 1 0 0,-1 4-31 0 0,-2 5 126 0 0,-1 1 0 0 0,0-1 0 0 0,-2 0 1 0 0,1-1-1 0 0,-2 2-126 0 0,-14 20 608 0 0,-8 8-608 0 0,13-20 345 0 0,-1-1 0 0 0,-16 15-345 0 0,-46 38 902 0 0,9-8 304 0 0,70-67-1186 0 0,1 1 1 0 0,-1-1-1 0 0,1 1 0 0 0,-1-1 0 0 0,1 1 1 0 0,-1-1-1 0 0,1 1 0 0 0,0 0 0 0 0,-1-1 1 0 0,1 1-1 0 0,0 0 0 0 0,-1-1 0 0 0,1 1 1 0 0,0 0-1 0 0,0 0 0 0 0,0 0-20 0 0,-1 1 39 0 0,0 1 45 0 0,1-3-11 0 0,0 0-2 0 0,19 1 59 0 0,-15 0-114 0 0,1 0 0 0 0,-1-1-1 0 0,0 0 1 0 0,3 0-16 0 0,23-4 151 0 0,23-6-151 0 0,12-2 127 0 0,-18 6-137 0 0,1 2 0 0 0,1 1 0 0 0,36 5 10 0 0,-33 5-1292 0 0,-27-3 504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3.33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253 91 8783 0 0,'0'0'399'0'0,"-1"-2"-4"0"0,1 2-383 0 0,0-1 1 0 0,0 1-1 0 0,-1-1 0 0 0,1 1 1 0 0,0-1-1 0 0,-1 1 1 0 0,1-1-1 0 0,-1 1 1 0 0,1-1-1 0 0,0 1 1 0 0,-1-1-1 0 0,1 1 0 0 0,-1 0 1 0 0,1-1-1 0 0,-1 1-12 0 0,-1 0 23 0 0,1 0-1 0 0,0-1 0 0 0,-1 1 1 0 0,1 1-1 0 0,0-1 0 0 0,0 0 1 0 0,-1 0-1 0 0,1 0 0 0 0,0 1 1 0 0,-1-1-1 0 0,1 0 0 0 0,0 1 0 0 0,0-1 1 0 0,0 1-1 0 0,0 0 0 0 0,-1-1 1 0 0,1 1-1 0 0,0 0 0 0 0,0 0 1 0 0,0 0-23 0 0,-22 20 394 0 0,23-20-383 0 0,-23 25 599 0 0,1 0-1 0 0,-15 25-609 0 0,-31 62 1037 0 0,22-38 51 0 0,45-73-805 0 0,1-2 45 0 0,0 0 21 0 0,0 0 3 0 0,0 0 0 0 0,0 0 2 0 0,0 0 4 0 0,21-23 358 0 0,-1-1 1 0 0,14-23-717 0 0,-12 16 265 0 0,11-18 115 0 0,-3-1 1 0 0,22-52-381 0 0,-41 81 69 0 0,-5 8-23 0 0,17-30 76 0 0,-22 41-43 0 0,-3 6-18 0 0,-36 59-33 0 0,-7 5-28 0 0,-15 24 48 0 0,49-73-54 0 0,0 0-1 0 0,2 1 0 0 0,0 0 1 0 0,1 1-1 0 0,1 0 0 0 0,1 0 1 0 0,1 0-1 0 0,0 7 7 0 0,4-23-151 0 0,1 0-1 0 0,0 1 1 0 0,0-1 0 0 0,0 0-1 0 0,1 4 152 0 0,-1-5-1188 0 0,1-1-1 0 0,0 1 0 0 0,0 0 0 0 0,2 3 1189 0 0,5 8-5883 0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3.77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1 143 2303 0 0,'0'0'378'0'0,"0"0"743"0"0,0 0 324 0 0,2-1 69 0 0,11-6-616 0 0,0 1 0 0 0,1 0 1 0 0,-1 1-1 0 0,6-1-898 0 0,60-13 1192 0 0,-28 8-669 0 0,117-24 540 0 0,-40 9-724 0 0,-91 18-225 0 0,25-1-114 0 0,-42 7-127 0 0,0 1 1 0 0,0 1-1 0 0,0 1 0 0 0,1 0 127 0 0,2 3-583 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4.12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1 157 10135 0 0,'0'0'464'0'0,"0"0"-9"0"0,3-2-295 0 0,11-7 18 0 0,-4 2 389 0 0,0 0 0 0 0,1 1 0 0 0,1 0-567 0 0,39-14 2842 0 0,30-7-2842 0 0,-19 8 495 0 0,-20 5-229 0 0,1 3-1 0 0,37-5-265 0 0,-7 7-4572 0 0,-30 6-746 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4.9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1080 102 3679 0 0,'-1'-2'167'0'0,"0"-1"-145"0"0,-1-2 3 0 0,-1-1-1 0 0,0 1 1 0 0,0 0-1 0 0,0 1 1 0 0,-1-1-1 0 0,0 0 0 0 0,-2-2-24 0 0,-1 1 400 0 0,0 1-1 0 0,0-1 0 0 0,-1 1 0 0 0,1 1 0 0 0,-1-1 0 0 0,0 1 0 0 0,0 1 0 0 0,-1-1 0 0 0,1 1 0 0 0,-1 1 1 0 0,1 0-1 0 0,-1 0 0 0 0,0 1 0 0 0,0 0 0 0 0,-6 0-399 0 0,-8 1 286 0 0,1 1 0 0 0,1 1-1 0 0,-1 0 1 0 0,-1 2-286 0 0,-26 7 578 0 0,-11 5-578 0 0,19-3 204 0 0,-1 2-1 0 0,2 2 0 0 0,0 2 0 0 0,2 1 0 0 0,-17 12-203 0 0,1 3 594 0 0,-5 8-594 0 0,32-21 256 0 0,0 1 1 0 0,-20 23-257 0 0,20-16 117 0 0,1 2 0 0 0,1 0 0 0 0,2 2 0 0 0,2 1 0 0 0,1 0 0 0 0,1 1 0 0 0,2 1 0 0 0,-1 11-117 0 0,12-30 24 0 0,0 1 1 0 0,1 0-1 0 0,2 0 1 0 0,0 0-1 0 0,0 0 1 0 0,2 1-1 0 0,1 13-24 0 0,0-21 1 0 0,2 1-1 0 0,-1-1 1 0 0,2 0-1 0 0,-1 0 1 0 0,2 0-1 0 0,0 0 1 0 0,0-1-1 0 0,1 1 1 0 0,0-1-1 0 0,1 0 1 0 0,0-1-1 0 0,5 7 0 0 0,-1-5 0 0 0,0 0 0 0 0,0-1-1 0 0,2-1 1 0 0,-1 0 0 0 0,1 0-1 0 0,0-1 1 0 0,1 0 0 0 0,6 2 0 0 0,10 4 23 0 0,1 0 0 0 0,0-2 0 0 0,13 2-23 0 0,-3-2 43 0 0,1-1 0 0 0,-1-3 0 0 0,2-1 1 0 0,-1-2-1 0 0,1-2 0 0 0,13-1-43 0 0,-19-3 57 0 0,1-2 1 0 0,-1-1-1 0 0,0-2 1 0 0,0-1-1 0 0,-1-2 1 0 0,1-1-1 0 0,14-8-57 0 0,-28 9 83 0 0,0-1 1 0 0,0-1-1 0 0,-1 0 0 0 0,0-2 0 0 0,4-4-83 0 0,-2-1 151 0 0,-1-1-1 0 0,0 0 1 0 0,-2-2-1 0 0,0 0 1 0 0,2-6-151 0 0,-12 15 85 0 0,-1-1 1 0 0,-1-1 0 0 0,-1 0-1 0 0,1 0 1 0 0,-2 0-1 0 0,0-1 1 0 0,0 0-1 0 0,-2 0 1 0 0,0 0-1 0 0,2-11-85 0 0,-3 1 103 0 0,-1 0-1 0 0,-1 1 1 0 0,-2-1-1 0 0,0 0 1 0 0,-1 0-1 0 0,-2 0 1 0 0,0 1 0 0 0,-1 0-1 0 0,-2 0 1 0 0,0 0-1 0 0,-2-2-102 0 0,2 10-2 0 0,1 0 1 0 0,-2 0-1 0 0,0 1 0 0 0,-2-2 2 0 0,6 10-171 0 0,0 1-1 0 0,0-1 1 0 0,-1 1 0 0 0,1 0 0 0 0,-1 1 0 0 0,0-1-1 0 0,-1 1 1 0 0,1 0 0 0 0,-1 0 0 0 0,0 1 0 0 0,-2-2 171 0 0,-11-2-6110 0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5.30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11055 0 0,'0'0'506'0'0,"0"0"-10"0"0,0 2-318 0 0,2 12-158 0 0,1-7 38 0 0,0-1 0 0 0,1 0-1 0 0,0 0 1 0 0,0 0 0 0 0,1 0-1 0 0,-1-1 1 0 0,5 3-58 0 0,2 5 142 0 0,9 9 354 0 0,2 0 1 0 0,0-2-1 0 0,21 14-496 0 0,77 49 1350 0 0,-63-45-79 0 0,43 37-1271 0 0,-64-43 152 0 0,-1 2 0 0 0,24 31-152 0 0,-34-35-48 0 0,39 47-1169 0 0,-52-60-4502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5.67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80 1 13791 0 0,'-2'2'630'0'0,"-15"34"153"0"0,1 1 1 0 0,1 4-784 0 0,8-19 475 0 0,1 0 0 0 0,1 0-1 0 0,0 0 1 0 0,1 15-475 0 0,2-22 55 0 0,2-1 0 0 0,0 1 0 0 0,1 0 0 0 0,0-1 0 0 0,1 1 0 0 0,0-1 0 0 0,2 1 0 0 0,0 0-55 0 0,4 10-2592 0 0,6 11 2592 0 0,-12-33-992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15:43:33.9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15290 14294 7359 0,'17'-3'320'0,"-6"1"80"0,2-7-400 0,-2 3 0 0,2-3 0 0,0 0 0 16,-2 0 1536-16,1 1 240 0,-3 2 32 0,-2-3 16 15,1 4-800-15,-8 5-144 0,0 0-48 0,9-4 0 16,-9 4-48-16,0 0-16 0,0 0 0 0,0 0 0 16,0 0-288-16,-9 10-64 0,-3 4-16 0,-3 3 0 15,-4 4 240-15,-5 6 32 0,-4 2 16 0,-4 3 0 16,-3 2 96-16,-5 6 32 0,-4 7 0 0,-3-3 0 15,-3-1-160-15,2 1-16 0,-2 5-16 0,5-3 0 16,0-1-208-16,6-7-32 0,4-3-16 0,6-2 0 16,4-6-96-16,3-3-16 0,4-6 0 0,6-2 0 15,1-4-64-15,5-1-32 0,1 1 0 0,2-6 0 0,3-6-16 0,0 0 0 16,0 0 0-16,0 0 0 0,14 3-144 0,4-6 192 16,1-8-192-16,2 2 192 15,0-3-1648-15,2 2-320 16,1-5-64-16,0-2-16 0,1-2-576 0,-1-2-112 15,11-9-16-15,-3 1-16 0</inkml:trace>
  <inkml:trace contextRef="#ctx0" brushRef="#br0" timeOffset="292.67">16076 14286 18431 0,'0'0'1632'0,"0"0"-1312"15,0 0-320-15,-9 7 0 0,-2 0 704 0,-5 5 64 0,-4 3 0 0,-3 1 16 16,-1 2 272-16,-3 1 48 0,-2 4 16 0,-3 5 0 16,-6 1-128-16,-3 7-32 0,-2 5 0 0,-5-1 0 15,-5 1-16-15,-1 7-16 0,-1 4 0 0,0 4 0 16,-6 5-224-16,3 2-64 0,1-5 0 0,2-1 0 16,6-3-320-16,3-5-64 0,3-4 0 0,5-5-16 15,3-1-240-15,6-4 176 0,4-2-176 16,3-5 160-16,3 0-160 0,1-5 128 0,2-1-128 0,1-5 128 15,2-3-128-15,3-1 0 0,1-8 144 0,9-5-144 16,-8 6 0-16,8-6-160 0,0 0 16 0,0 0 0 16,-1-10-2640-1,3-4-528-15</inkml:trace>
  <inkml:trace contextRef="#ctx0" brushRef="#br0" timeOffset="598.15">16666 14268 18191 0,'0'0'800'0,"0"0"176"0,0 0-784 0,0 0-192 16,-12 12 0-16,-6 2 0 0,-3 1 976 0,-5 5 160 16,-3 7 16-16,-4 2 16 0,3 6-208 0,-8 7-64 15,-6 5 0-15,-5 3 0 0,-6 4 112 0,-7 7 16 16,-7 6 0-16,-5 6 0 0,-3 6-240 0,-3-2-32 15,-2 3-16-15,-1 1 0 0,2 1-256 0,8-6-48 0,7-6-16 0,6-6 0 16,4-2-96-16,5-6 0 0,5-9-16 16,8-4 0-16,3-10-128 0,7-6-32 0,5-2 0 15,6-4 0-15,3-6-144 0,4-5 128 0,10-10-128 0,0 0 128 16,0 0-288-16,0 0-64 16,12-6-16-16,4-8 0 15,7-3-2256-15,2-5-448 0,2-7-80 0</inkml:trace>
  <inkml:trace contextRef="#ctx0" brushRef="#br0" timeOffset="882.85">17571 14270 18431 0,'0'0'1632'0,"-9"4"-1312"0,-5 2-320 0,-8 7 0 0,-7 3 752 0,-7 7 80 15,-6 7 0-15,-3 4 16 0,-2 1 288 0,-5 7 48 16,-6 8 16-16,-3 6 0 0,-5 5-80 0,-7 10-16 16,-9 9 0-16,-2 1 0 0,-2 6-336 0,1 2-64 15,1 6 0-15,4-1-16 0,3-1-368 0,10-6-64 16,7-9 0-16,9-8-16 0,7-8-96 0,8-12-16 16,8-6 0-16,4-8 0 0,7-8-128 0,5-2 192 15,2-8-192-15,5-5 192 0,0-7-192 0,5-6 0 16,0 0 0-16,9-7 0 15,3-9-608-15,5-1-160 0,-2-4-16 0,7-4-8784 16,4 0-1760-16</inkml:trace>
  <inkml:trace contextRef="#ctx0" brushRef="#br0" timeOffset="1146.16">17821 14441 15663 0,'-14'19'1392'0,"-7"9"-1120"0,-10 4-272 0,-5 5 0 16,-7 1 1168-16,-5 10 176 0,-5 10 48 0,-7 5 0 15,-6 7 288-15,-3 2 64 0,-2 1 16 0,-3 6 0 16,-1 2-720-16,-4 6-144 0,2 2-16 16,1 1-16-16,2-4-544 0,6-4-128 0,7-10 0 0,9-8-16 15,12-6-176-15,8-8 160 0,5-8-160 0,8-11 160 0,4-1-160 0,6-9 0 16,4-6 144-16,5-3-144 15,0-12-448-15,0 0-144 0,14-5-48 0,4-7 0 16,2-7-1968-16,0-7-400 0</inkml:trace>
  <inkml:trace contextRef="#ctx0" brushRef="#br0" timeOffset="1309.56">17880 14806 27231 0,'-27'51'1216'0,"4"-9"240"0,-7 10-1168 0,-7 5-288 0,-9 3 0 0,-5 5 0 16,-4 5 1536-16,-2 0 256 0,-3-1 64 0,-2 1 0 16,1-2-960-16,3-2-192 0,2-6-48 0,4 1 0 31,5 0-1680-31,5-4-352 0,-12 14-64 0,19-23-13232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6.02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90 8551 0 0,'0'0'390'0'0,"-1"2"-8"0"0,-5 5-114 0 0,5-6 412 0 0,1-1 212 0 0,0 0 42 0 0,5-1-33 0 0,64-13 1896 0 0,12 2-2797 0 0,76-6 1238 0 0,-49 7-529 0 0,230-20 1492 0 0,-92 19-949 0 0,-239 12-1021 0 0,-2 0-1092 0 0,1 0-4855 0 0,-6 0-670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6.5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256 125 7799 0 0,'0'-10'260'0'0,"0"0"0"0"0,1 0 0 0 0,1-2-260 0 0,1-11 68 0 0,3-25 1151 0 0,-6 46-548 0 0,0 0-26 0 0,0 1-544 0 0,0 1 1 0 0,0 0-1 0 0,0 0 0 0 0,1-1 1 0 0,-1 1-1 0 0,0 0 0 0 0,0 0 1 0 0,0-1-1 0 0,0 1 1 0 0,0 0-1 0 0,0 0 0 0 0,0-1 1 0 0,0 1-1 0 0,0 0 0 0 0,-1 0 1 0 0,1-1-1 0 0,0 1 0 0 0,0 0 1 0 0,0 0-1 0 0,0 0 0 0 0,0-1 1 0 0,0 1-1 0 0,0 0 0 0 0,0 0 1 0 0,-1 0-1 0 0,1-1 0 0 0,0 1 1 0 0,0 0-1 0 0,0 0-101 0 0,-4 7 862 0 0,-5 22-1099 0 0,7-23 569 0 0,-6 26-7 0 0,2 1 1 0 0,1 0 0 0 0,1 13-326 0 0,-4 25 312 0 0,-23 103 326 0 0,17-101-404 0 0,-24 91 266 0 0,14-66-192 0 0,-52 209 906 0 0,60-245-508 0 0,-3 42-706 0 0,18-98 30 0 0,0 21 47 0 0,1-26-75 0 0,0-1-1 0 0,-1 0 1 0 0,1 0-1 0 0,0 0 1 0 0,0 1 0 0 0,0-1-1 0 0,0 0 1 0 0,0 0 0 0 0,1 0-1 0 0,-1 1 1 0 0,0-1 0 0 0,0 0-1 0 0,0 0 1 0 0,0 0-1 0 0,0 0 1 0 0,0 1 0 0 0,0-1-1 0 0,0 0 1 0 0,0 0 0 0 0,0 0-1 0 0,1 0 1 0 0,-1 1 0 0 0,0-1-1 0 0,0 0 1 0 0,0 0 0 0 0,0 0-2 0 0,6 6-97 0 0,0-1 1 0 0,0 0 0 0 0,0 0-1 0 0,1 0 97 0 0,-7-5-20 0 0,0 0-1 0 0,0 0 0 0 0,1 0 0 0 0,-1 0 1 0 0,0 0-1 0 0,0 0 0 0 0,0 0 1 0 0,0 0-1 0 0,0 0 0 0 0,1 0 1 0 0,-1 1-1 0 0,0-1 0 0 0,0 0 1 0 0,0 0-1 0 0,0 0 0 0 0,0 0 1 0 0,1 0-1 0 0,-1-1 0 0 0,0 1 0 0 0,0 0 1 0 0,0 0-1 0 0,0 0 0 0 0,0 0 1 0 0,1 0-1 0 0,-1 0 0 0 0,0 0 1 0 0,0 0-1 0 0,0 0 0 0 0,0 0 1 0 0,0 0-1 0 0,0 0 0 0 0,0 0 1 0 0,1-1-1 0 0,-1 1 0 0 0,0 0 21 0 0,1 0-141 0 0,3-3-557 0 0,1 0 1 0 0,-1 0-1 0 0,0-1 0 0 0,3-2 698 0 0,4-8-5940 0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6.9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15 271 10591 0 0,'0'0'819'0'0,"-2"0"-534"0"0,-8-2-269 0 0,8 2-90 0 0,6-2 104 0 0,77-28 3225 0 0,82-21-3255 0 0,91-10 1188 0 0,52 2 293 0 0,-169 30-666 0 0,-7 2-75 0 0,-111 23-685 0 0,-8 2 15 0 0,0 0 0 0 0,4 1-70 0 0,-12 0 4 0 0,1 1 1 0 0,-1 0-1 0 0,0 1 1 0 0,0-1-1 0 0,1 1 0 0 0,-1-1 1 0 0,0 1-1 0 0,0 0 1 0 0,4 1-5 0 0,7 6-90 0 0,-10-4-842 0 0,1 5-3525 0 0,-3-6-1518 0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9:27.26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0 111 17047 0 0,'0'0'1311'0'0,"3"0"-846"0"0,41 2-402 0 0,0-2-1 0 0,19-4-62 0 0,-9 2 446 0 0,83-5 1176 0 0,0-7 0 0 0,43-12-1622 0 0,-101 10 190 0 0,111-17 235 0 0,-147 28-621 0 0,0 1 0 0 0,0 3-1 0 0,19 2 197 0 0,-47 0-673 0 0,-1 1 0 0 0,12 3 673 0 0,-5 0-703 0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17.91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1537 393 4143 0 0,'0'0'319'0'0,"1"-1"-108"0"0,4-4 323 0 0,-4 4 160 0 0,0 0 36 0 0,8-12 444 0 0,-8 12-780 0 0,-1-4-16 0 0,-1 0-1 0 0,1 0 0 0 0,-1 0 1 0 0,0 0-1 0 0,0 0 0 0 0,0-1-377 0 0,1 5 63 0 0,-1 0-1 0 0,1 0 0 0 0,0 0 1 0 0,0 1-1 0 0,-1-1 0 0 0,1 0 1 0 0,0 1-1 0 0,-1-1 0 0 0,1 0 1 0 0,-1 0-63 0 0,-1-2 128 0 0,1 1-47 0 0,-2-5 154 0 0,0 1-1 0 0,-1 0 0 0 0,1 0 0 0 0,-1 0 0 0 0,0 0 0 0 0,0 1 0 0 0,-5-5-234 0 0,-4-1 367 0 0,0-2 94 0 0,-1 1 0 0 0,0 1 0 0 0,-4-1-461 0 0,14 10 49 0 0,-15-10 175 0 0,0 1 1 0 0,0 2-1 0 0,-13-5-224 0 0,9 7 165 0 0,0 2 1 0 0,-1 0-1 0 0,-20 0-165 0 0,-73 2 390 0 0,103 3-340 0 0,-38 2 189 0 0,0 3 0 0 0,-27 7-239 0 0,33-1 192 0 0,-25 10-192 0 0,33-9 48 0 0,-70 27 78 0 0,73-22-64 0 0,0 2 0 0 0,-3 3-62 0 0,8-4 28 0 0,8-4 42 0 0,0 0 0 0 0,-13 12-70 0 0,-63 63 185 0 0,67-58-86 0 0,2 1 1 0 0,-1 4-100 0 0,17-17 76 0 0,0 0 0 0 0,-9 20-76 0 0,-5 8 123 0 0,0-1 132 0 0,3 1-1 0 0,-4 13-254 0 0,0 8 174 0 0,15-33-106 0 0,4-12 45 0 0,2 0 1 0 0,-4 18-114 0 0,-7 50 166 0 0,15-69-117 0 0,0 1 0 0 0,1 18-49 0 0,2 45 84 0 0,1-73-74 0 0,1 36 118 0 0,2 7-128 0 0,8 48 149 0 0,-6-55-106 0 0,-2-16 28 0 0,1-1 1 0 0,2 0 0 0 0,0 0-1 0 0,2-1 1 0 0,1-1 0 0 0,1 0-1 0 0,11 21-71 0 0,5 2 230 0 0,3-1-1 0 0,1-2 0 0 0,3-1 1 0 0,15 17-230 0 0,-29-42 67 0 0,1-1 1 0 0,1-1-1 0 0,9 7-67 0 0,-13-15 94 0 0,0 0 0 0 0,0-2 0 0 0,1 0 0 0 0,18 7-94 0 0,-3-4 168 0 0,0-2 0 0 0,2-2 0 0 0,8 1-168 0 0,-19-6 77 0 0,58 11 118 0 0,-11-9 8 0 0,1-3-1 0 0,60-6-202 0 0,-94-3 216 0 0,34-10-216 0 0,-33 4 144 0 0,23-10-144 0 0,38-20 163 0 0,-26 7 97 0 0,53-33-260 0 0,-85 42 50 0 0,9-6 43 0 0,15-14-93 0 0,52-49 53 0 0,-89 67-43 0 0,-3 4 22 0 0,-1-2 1 0 0,3-5-33 0 0,14-21 88 0 0,6-11-88 0 0,-24 26 41 0 0,-1-2 0 0 0,6-15-41 0 0,10-26 75 0 0,28-76-75 0 0,-53 112 16 0 0,-1-1 0 0 0,-2 0 0 0 0,-1-1 0 0 0,2-23-16 0 0,-6 19 24 0 0,-2 0-1 0 0,-1-20-23 0 0,-2-98 17 0 0,-2 166-17 0 0,0-45 0 0 0,-1 1 0 0 0,-3 0 0 0 0,-2-12 0 0 0,3 37 0 0 0,-5-27 0 0 0,-9-35 0 0 0,13 67 0 0 0,-1 0 0 0 0,0 0 0 0 0,0 1 0 0 0,-1-1 0 0 0,0 1 0 0 0,-1 1 0 0 0,-6-8 0 0 0,-1-2 27 0 0,-25-32 11 0 0,28 40-46 0 0,-1 0-1 0 0,-7-7 9 0 0,-33-24-85 0 0,4 2 90 0 0,21 19-5 0 0,-2 0 0 0 0,-21-12 0 0 0,17 15 1 0 0,-19-9-1 0 0,36 22-3 0 0,0 1 0 0 0,0 1 0 0 0,-1 1 0 0 0,-8-2 3 0 0,3 3-13 0 0,0 2 0 0 0,0 0-1 0 0,-1 1 1 0 0,-18 3 13 0 0,3 1-33 0 0,15-2-114 0 0,0 2-1 0 0,-14 3 148 0 0,31-4-28 0 0,-9 1-371 0 0,-2 2 399 0 0,13-3-188 0 0,0-1 1 0 0,0 1 0 0 0,1 0 0 0 0,-1 0 0 0 0,0 1 0 0 0,0 0 187 0 0,2 0-1130 0 0,0 4-283 0 0,2-7 1310 0 0,-1 0 0 0 0,1 0 0 0 0,0 0-1 0 0,0 0 1 0 0,0 1 0 0 0,0-1 0 0 0,0 0 0 0 0,0 0 0 0 0,0 0 0 0 0,0 0 0 0 0,0 0 0 0 0,0 1-1 0 0,0-1 1 0 0,0 0 0 0 0,0 0 0 0 0,0 0 0 0 0,0 0 0 0 0,0 0 0 0 0,0 1 0 0 0,0-1 0 0 0,0 0-1 0 0,0 0 1 0 0,1 0 0 0 0,-1 0 103 0 0,2 9-6512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17.91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1876 230 2303 0 0,'2'-1'167'0'0,"1"-1"-76"0"0,1 0 0 0 0,0-1 0 0 0,2-1-91 0 0,-2 0 1017 0 0,0 1 1 0 0,-1-1 0 0 0,1 0 0 0 0,-1 0-1 0 0,2-3-1017 0 0,0 0 774 0 0,-4 5-240 0 0,0 1-425 0 0,-1 0-1 0 0,1 0 0 0 0,0 0 1 0 0,0 0-1 0 0,0 0 0 0 0,-1-1 1 0 0,1 1-1 0 0,0 0 1 0 0,-1-1-1 0 0,1 1 0 0 0,-1 0 1 0 0,1-1-109 0 0,-1 1 69 0 0,0 0 31 0 0,1-1 0 0 0,-1 0 0 0 0,0 1 0 0 0,0-1 0 0 0,1 1 0 0 0,-1-1 0 0 0,0 0 0 0 0,0 1 0 0 0,0-1 0 0 0,0 0 1 0 0,-1 1-1 0 0,1-1 0 0 0,0 0 0 0 0,-1 1 0 0 0,1-1 0 0 0,-1 1 0 0 0,1-1 0 0 0,-1 1 0 0 0,1-1 0 0 0,-1 1 0 0 0,0-1 0 0 0,0 1 1 0 0,0 0-1 0 0,1 0-100 0 0,-3-3 200 0 0,-1 0 0 0 0,1 0 0 0 0,0 1 0 0 0,-1 0 0 0 0,1 0 0 0 0,-4-2-200 0 0,-2 0 188 0 0,0 0 0 0 0,0 1 0 0 0,0 0-1 0 0,-1 0 1 0 0,-4 0-188 0 0,-6-2 209 0 0,13 3-156 0 0,-65-21 399 0 0,45 17 31 0 0,-20-3-483 0 0,1 3 480 0 0,-5 3-480 0 0,-3-1 174 0 0,0 1-44 0 0,11 1-40 0 0,-2 0 98 0 0,-10 3-188 0 0,-28 6 84 0 0,79-5-83 0 0,-28 3 63 0 0,0 2-1 0 0,-24 10-63 0 0,21-7 44 0 0,-114 33 148 0 0,124-33-117 0 0,0 1 1 0 0,-8 5-76 0 0,-47 28 144 0 0,33-17-45 0 0,-28 19 197 0 0,-15 15-296 0 0,50-32 142 0 0,2 3 0 0 0,-12 13-142 0 0,3 2 236 0 0,-21 29-236 0 0,-20 40 240 0 0,57-71-80 0 0,2 2 0 0 0,-5 15-160 0 0,21-39 50 0 0,-3 9 156 0 0,-14 32-206 0 0,13-20 251 0 0,-11 42-251 0 0,23-63 46 0 0,-1 1 0 0 0,2 0 0 0 0,1 0 0 0 0,-1 20-46 0 0,3-18 28 0 0,0-1 0 0 0,2 1 1 0 0,0 0-1 0 0,2 0 0 0 0,2 8-28 0 0,0-6 23 0 0,1-1 0 0 0,2 0 1 0 0,0 0-1 0 0,1-1 0 0 0,1-1 0 0 0,2 3-23 0 0,-5-15 14 0 0,44 90 150 0 0,-30-63 15 0 0,16 19-179 0 0,-19-31 61 0 0,1 1 52 0 0,13 15-113 0 0,-30-40 3 0 0,83 95 187 0 0,-63-75-92 0 0,0-2 0 0 0,2 0 1 0 0,1-1-99 0 0,-2-3 91 0 0,67 48 276 0 0,-67-52-241 0 0,0 0 0 0 0,6 0-126 0 0,-10-4 60 0 0,77 29 211 0 0,-41-17-110 0 0,3 0 59 0 0,2-2 0 0 0,33 4-220 0 0,-66-19 99 0 0,1-1-1 0 0,14 0-98 0 0,55-6 174 0 0,-55-2 152 0 0,15-6-326 0 0,-22 5 55 0 0,17-6 27 0 0,-1-3-1 0 0,0-2-81 0 0,-6 2 34 0 0,48-21 18 0 0,-18 6-18 0 0,-33 15 19 0 0,19-7-53 0 0,-21 7 21 0 0,-1-1 1 0 0,-1-3-1 0 0,13-8-21 0 0,-15 3 73 0 0,0-2 0 0 0,7-8-73 0 0,-20 15-2 0 0,36-31 66 0 0,-30 24-64 0 0,1 0 75 0 0,-1-1-1 0 0,-1-2 1 0 0,5-9-75 0 0,-9 7 79 0 0,-2-1 0 0 0,-1-1 0 0 0,-1-1 0 0 0,-1 0 0 0 0,-2-2-1 0 0,8-23-78 0 0,-3 0 80 0 0,-3-1-1 0 0,7-39-79 0 0,-20 70 32 0 0,-1 0-1 0 0,0 0 1 0 0,-2 0-1 0 0,-1 0 1 0 0,-1-1-1 0 0,-2-28-31 0 0,-2 26 19 0 0,0 1 0 0 0,-2 1-1 0 0,-1-1 1 0 0,-9-28-19 0 0,2 22 0 0 0,-1 1 0 0 0,-1 1 0 0 0,-2 0 0 0 0,-1 1 0 0 0,-17-23 0 0 0,18 32 0 0 0,0 2 0 0 0,-2 0 0 0 0,0 1 0 0 0,-2 2 0 0 0,0 0 0 0 0,-18-12 0 0 0,11 11-33 0 0,-2 2-1 0 0,1 1 0 0 0,-2 2 1 0 0,0 2-1 0 0,0 1 1 0 0,-4 0 33 0 0,-9-1-515 0 0,0 3 0 0 0,-8 0 515 0 0,5 4-3951 0 0,-5 3 3951 0 0,9 1-7506 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17.90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 3511 1839 0 0,'0'0'318'0'0,"0"0"659"0"0,0 0 287 0 0,0 0 59 0 0,0 0-110 0 0,0 0-506 0 0,0 1-218 0 0,-3 2-45 0 0,2-2-15 0 0,1-1-18 0 0,0 0-10 0 0,0 0-1 0 0,0 0-2 0 0,0 0-13 0 0,0 0-8 0 0,0 0-1 0 0,0-1-1 0 0,2-7-63 0 0,0 0-1 0 0,1 0 1 0 0,-1 0-1 0 0,1 1 1 0 0,0-1 0 0 0,1 1-312 0 0,2-6 555 0 0,1-5-555 0 0,52-140 1811 0 0,-23 65-1192 0 0,4-8-191 0 0,-15 41-247 0 0,-10 22-70 0 0,92-215 731 0 0,-87 209-691 0 0,29-57 130 0 0,7-10 294 0 0,-5-4-575 0 0,25-70 399 0 0,-58 140-317 0 0,4-6 61 0 0,9-11-143 0 0,-13 26 41 0 0,93-172 348 0 0,-70 134-250 0 0,30-48 80 0 0,-55 92-155 0 0,69-129 213 0 0,-64 114-248 0 0,106-209 246 0 0,-49 118-221 0 0,-57 98 12 0 0,2-9-66 0 0,-3 4 61 0 0,40-81 14 0 0,-32 68 8 0 0,19-28-83 0 0,-27 48 18 0 0,-1-2-1 0 0,-1 0 1 0 0,11-36-18 0 0,-18 46 0 0 0,3-4 0 0 0,8-19 0 0 0,0-7 24 0 0,8-22 16 0 0,-28 72-40 0 0,0-1 0 0 0,0 0 0 0 0,0-1 0 0 0,0-4 0 0 0,0 3 0 0 0,0 8 0 0 0,-1 1 0 0 0,-1 0 0 0 0,1 0 0 0 0,-1 0 0 0 0,0 1 0 0 0,0-1 0 0 0,0-1 0 0 0,1-1 0 0 0,-1 0 0 0 0,0 0 0 0 0,1 0 0 0 0,1-3 0 0 0,0 0 0 0 0,1 0 0 0 0,-1 1-50 0 0,-2 5-216 0 0,0 1-99 0 0,0 0-19 0 0,0 0-153 0 0,0 0-617 0 0,0 0-258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17.908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21 685 2303 0 0,'0'0'102'0'0,"-2"0"-1"0"0,-8 2-233 0 0,8-2 1146 0 0,-1 0 324 0 0,0 0 4305 0 0,4-2-3713 0 0,11-3-2690 0 0,-6 2 1463 0 0,4-1-395 0 0,-1 0-48 0 0,-1 0-1 0 0,1 1 0 0 0,1 0 0 0 0,0 0-259 0 0,13 0 310 0 0,-9 1 30 0 0,2-1-340 0 0,43-10 434 0 0,-41 8-142 0 0,9-3-292 0 0,9-2 212 0 0,5 0 16 0 0,-10 1 41 0 0,1 3 1 0 0,6 0-270 0 0,76-4 367 0 0,-67 6-315 0 0,-13 2 74 0 0,7-3-126 0 0,150-30 326 0 0,-152 30-197 0 0,31 0-129 0 0,11-1 92 0 0,16-7 107 0 0,174-19 253 0 0,-114 15-303 0 0,72-5 20 0 0,-9 3-98 0 0,97-12 95 0 0,-289 29-151 0 0,17-1-20 0 0,83-9 82 0 0,224-9 131 0 0,-175 8-146 0 0,-1-1 15 0 0,-126 13-42 0 0,216-12 271 0 0,-156 6-258 0 0,12 6-48 0 0,21-7-16 0 0,-70 3 16 0 0,151-8 0 0 0,-122 5 33 0 0,54-2 153 0 0,19 1-117 0 0,47-3-6 0 0,-72 5 0 0 0,41-4 11 0 0,-79 9-44 0 0,-1 0 15 0 0,-4-6 13 0 0,64-2-52 0 0,-94 8 48 0 0,-20 0-55 0 0,-11 0 46 0 0,9-5-45 0 0,35-2 19 0 0,3 3-22 0 0,30-1 60 0 0,-95 7-46 0 0,18-1 15 0 0,0-2 1 0 0,12-4-27 0 0,20-4 10 0 0,-32 4-10 0 0,-21 3 0 0 0,11 0 0 0 0,24 2 27 0 0,84-7 74 0 0,-48-6-65 0 0,14-2-8 0 0,-46 13 23 0 0,9-1-38 0 0,-37 2-13 0 0,2-1 0 0 0,21-6 0 0 0,-2-1 64 0 0,45-1-64 0 0,-10 7 0 0 0,-44 3 0 0 0,-16 1 0 0 0,7-3 0 0 0,-1 1 6 0 0,25 1-6 0 0,-16 1 58 0 0,25 0 6 0 0,-30 2-64 0 0,0 0 0 0 0,-24-1 64 0 0,15 1-64 0 0,5 1 26 0 0,-20-1 12 0 0,12 2-38 0 0,0 0 27 0 0,-16-2 10 0 0,9 2-37 0 0,6 2-140 0 0,-28-5 16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17.909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440 0 2303 0 0,'-1'2'290'0'0,"-1"5"501"0"0,-1 0 0 0 0,0 0 0 0 0,0-1 0 0 0,-4 5-791 0 0,-4 10 822 0 0,-17 30 1273 0 0,-2 1-2095 0 0,27-47 101 0 0,-36 54 887 0 0,15-24-432 0 0,-61 92 1522 0 0,71-104-1713 0 0,0-1 400 0 0,-9 10-765 0 0,-5 5 1120 0 0,-4 10-1120 0 0,26-38 83 0 0,0 1 68 0 0,0-1-1 0 0,-2 6-150 0 0,3-4 39 0 0,-1 1 0 0 0,-5 6-39 0 0,4-5 65 0 0,5-8-46 0 0,-1-1 0 0 0,0 1 0 0 0,0-1 0 0 0,-3 4-19 0 0,-1 1 46 0 0,6-8-37 0 0,-5 8 137 0 0,3-3-52 0 0,2-4 3 0 0,1-2-21 0 0,0 0-11 0 0,0 0 2 0 0,0 0 10 0 0,0 0 3 0 0,0 0 0 0 0,5 7 114 0 0,-3-5-76 0 0,7 3-8 0 0,1 0-1 0 0,0-1 0 0 0,0-1 1 0 0,0 0-1 0 0,4 0-109 0 0,2-1 61 0 0,0-1 0 0 0,6 0-61 0 0,2-1 55 0 0,6 2-23 0 0,-10 0 20 0 0,10-1-52 0 0,-14-1 0 0 0,1 0 0 0 0,4 3 0 0 0,-6-2 40 0 0,5-1-40 0 0,7 1 24 0 0,3 2-22 0 0,50 5 50 0 0,-44-3-45 0 0,30-1-7 0 0,36-5 39 0 0,-85 1-15 0 0,54-6 31 0 0,-33 2-15 0 0,133-17 198 0 0,-115 13-199 0 0,-21 3-23 0 0,45-5 40 0 0,110 2-23 0 0,-3 0-2 0 0,-17-1-31 0 0,41-14 64 0 0,-68 10-65 0 0,-22 2 13 0 0,-38 0 46 0 0,35-4 1 0 0,108 2-59 0 0,-81 7 0 0 0,-135 5 0 0 0,184-5 0 0 0,-62 5 0 0 0,37-10 0 0 0,-7 8 0 0 0,-2 0 0 0 0,-117-1 0 0 0,16 0 0 0 0,12 2 0 0 0,-23 4 0 0 0,175-1 0 0 0,88-2 0 0 0,-167 0 0 0 0,34 3 0 0 0,-115 3 0 0 0,14 1 0 0 0,17-4 0 0 0,-41-4 0 0 0,73 0 0 0 0,48 10 54 0 0,-82-8-3 0 0,9-6-51 0 0,50-1 23 0 0,143-5-23 0 0,-91 4 0 0 0,47-6 0 0 0,-145 8-1 0 0,-53 4 13 0 0,31 0 44 0 0,35-3-59 0 0,-17-5 18 0 0,61-3 34 0 0,30-1-49 0 0,-120 7-1 0 0,35-4 56 0 0,-14 2 10 0 0,28-4-56 0 0,22-6 271 0 0,38 5-280 0 0,-94 7 47 0 0,-41 4-30 0 0,48-6 31 0 0,90-3 112 0 0,-157 12-128 0 0,67-2 48 0 0,95-11-80 0 0,-157 11 0 0 0,32-1 54 0 0,-52 3-37 0 0,142-1 91 0 0,-1-8-31 0 0,-56-3 41 0 0,-61 8-59 0 0,30-2 68 0 0,64-6 204 0 0,-46 5-162 0 0,-40 3-98 0 0,-5 1-4 0 0,29-3 50 0 0,33-6 130 0 0,29-4 143 0 0,-21 6-115 0 0,-32 8-147 0 0,-62 1-75 0 0,-9 1-24 0 0,-1-1 1 0 0,1 1-1 0 0,0 0 1 0 0,-1 1-30 0 0,11 0 21 0 0,-7 1 22 0 0,23 4 31 0 0,-24-5-74 0 0,0 0 0 0 0,-1 1 0 0 0,24 9-360 0 0,-26-11-425 0 0,-1 1-1 0 0,1-1 1 0 0,-1 1-1 0 0,1-1 1 0 0,-1-1-1 0 0,1 1 1 0 0,1-1 785 0 0,4-1-1934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17.910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0 13 5039 0 0,'0'0'231'0'0,"2"1"-18"0"0,1-1-113 0 0,0 1-1 0 0,0-1 0 0 0,2 1-99 0 0,11 0 628 0 0,-10 1-369 0 0,-1-1-16 0 0,1 0 1 0 0,-1 0-1 0 0,0 0 1 0 0,4-1-244 0 0,-8 0 13 0 0,66-1 1059 0 0,6 0-240 0 0,-26 1-392 0 0,41-1 1095 0 0,44-9-1535 0 0,-68 3 565 0 0,14 4-565 0 0,65 4 220 0 0,-34 1-118 0 0,105 4 36 0 0,-165-3-111 0 0,112 5 72 0 0,-76-8-81 0 0,22 1 86 0 0,30 0 34 0 0,-81-1-132 0 0,57-3 125 0 0,-7 0 16 0 0,-57 3-1 0 0,9 5-146 0 0,33 1 52 0 0,1-5-52 0 0,-23-1 12 0 0,8 5 67 0 0,11 4-79 0 0,-64-5 55 0 0,-3-1 131 0 0,21 0-186 0 0,-14-3 138 0 0,56-1 407 0 0,-49-2-392 0 0,-30 3-141 0 0,0-1-1 0 0,-3 1 32 0 0,0 0-33 0 0,-1 2-7 0 0,-3 1-6 0 0,2-3 3 0 0,-2 3 3 0 0,1-1-1 0 0,-1 0 0 0 0,0 1 1 0 0,1-1-1 0 0,-1 0 0 0 0,0 0 1 0 0,0 0-1 0 0,-1 0-2 0 0,-3 2 16 0 0,-1 1 0 0 0,0-1-16 0 0,-10 7 13 0 0,-21 18-13 0 0,-26 28 0 0 0,8 2-56 0 0,41-43 48 0 0,-5 9-35 0 0,-16 23 43 0 0,3-4-21 0 0,-9 13 32 0 0,-56 101 148 0 0,2 12 115 0 0,76-133-224 0 0,-35 57 200 0 0,-41 51-250 0 0,53-82 224 0 0,-26 53-224 0 0,-29 73 464 0 0,68-128-154 0 0,-5 12 276 0 0,21-43-110 0 0,-2 0 0 0 0,-6 7-476 0 0,11-19 174 0 0,-69 114 442 0 0,60-95-594 0 0,-44 83 101 0 0,5 5 36 0 0,17-32-39 0 0,-15 31-23 0 0,-9 16 456 0 0,33-80-309 0 0,-28 58 108 0 0,48-90-327 0 0,-39 80 90 0 0,21-42-75 0 0,12-23-5 0 0,-17 39 102 0 0,-4 7 133 0 0,7-16-32 0 0,-17 35 56 0 0,40-88-263 0 0,-9 15 162 0 0,-12 18-193 0 0,-24 40 185 0 0,42-71-120 0 0,3-5 74 0 0,0 5-139 0 0,3-7 48 0 0,0-1 1 0 0,-3 3-49 0 0,-46 74 193 0 0,13-22-118 0 0,30-49-65 0 0,6-10 52 0 0,-3 7-62 0 0,-11 20 77 0 0,5-10 65 0 0,-7 19-142 0 0,21-42 9 0 0,-14 33 81 0 0,-2-1 0 0 0,-5 7-90 0 0,6-13 138 0 0,0 2-138 0 0,-4 10 70 0 0,-6 11 37 0 0,1-2-14 0 0,3-14-10 0 0,12-17-35 0 0,-3 6 113 0 0,-7 17-161 0 0,-16 31 258 0 0,12-24-69 0 0,24-46-184 0 0,-5 9 135 0 0,-1 0 0 0 0,-5 7-140 0 0,9-14 56 0 0,0-1 0 0 0,0 1 0 0 0,-1 2-56 0 0,2-2 70 0 0,-1 0 1 0 0,-3 5-71 0 0,-1-1 27 0 0,1-1 53 0 0,4-4-29 0 0,-5 9 58 0 0,5-8-42 0 0,-1 2 23 0 0,2-7-23 0 0,1-1 13 0 0,1-1-13 0 0,3-9-661 0 0,-1 0 0 0 0,0 1 0 0 0,0-1 0 0 0,0 0 0 0 0,-1-1 0 0 0,0 0 594 0 0,1-11-7935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5:09.6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441 0 5351 0 0,'0'0'242'0'0,"0"0"-1"0"0,0 0-81 0 0,0 0 208 0 0,0 0 105 0 0,0 0 27 0 0,0 0-8 0 0,1 1-50 0 0,0 3-26 0 0,0 0 1 0 0,0 0-1 0 0,1 0 1 0 0,0-1-1 0 0,3 4-416 0 0,62 66 1879 0 0,-44-50-1449 0 0,5 4 117 0 0,-16-14-303 0 0,-2-2 272 0 0,4 7-516 0 0,0 3 368 0 0,-2-1 0 0 0,-1 2 0 0 0,-2-1 0 0 0,2 10-368 0 0,-5-4 761 0 0,-1 21-761 0 0,-3 28 614 0 0,-2-62-501 0 0,0 2 14 0 0,-1 27 234 0 0,-1-29-263 0 0,-6 36 260 0 0,-1-3-61 0 0,-9 35 70 0 0,-36 90 561 0 0,40-140-424 0 0,-7 7-504 0 0,-1 4 320 0 0,-16 23 24 0 0,4-9-152 0 0,24-39-93 0 0,-1 4 162 0 0,0 1-261 0 0,9-17 72 0 0,-1 0 0 0 0,-1 0 0 0 0,0 1 0 0 0,0-1 0 0 0,-5 4-72 0 0,2-2 78 0 0,1-1-1 0 0,0 1 1 0 0,1 1-78 0 0,-2 1 55 0 0,-14 23 71 0 0,-6 9 39 0 0,5-9-63 0 0,5-7 78 0 0,-13 11-180 0 0,11-12 69 0 0,10-13 32 0 0,-5 4-101 0 0,-16 16 171 0 0,-18 19 88 0 0,41-44-224 0 0,-77 78 261 0 0,83-84-294 0 0,-35 35 135 0 0,34-33-330 0 0,1-4-774 0 0,3-4 11 0 0,1 2 364 0 0,-1-1 0 0 0,1 1 0 0 0,0 0 0 0 0,1-1 592 0 0,7-6-1687 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7:17.911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15 4941 6447 0 0,'-1'-2'499'0'0,"-3"-11"-363"0"0,1 0 0 0 0,1-1 1 0 0,0 1-1 0 0,0-4-136 0 0,2 8 241 0 0,-1 0 0 0 0,1 0 0 0 0,1 0 0 0 0,-1 1 0 0 0,1-1 0 0 0,1 0 0 0 0,0-4-241 0 0,-1 9 118 0 0,1 0-1 0 0,-1 0 1 0 0,1 0-1 0 0,-1 0 1 0 0,1 0-1 0 0,0 0 1 0 0,1 0-118 0 0,-2 2 43 0 0,0 1 0 0 0,0-1 1 0 0,1 0-1 0 0,-1 1 0 0 0,0-1 0 0 0,1 1 1 0 0,-1-1-1 0 0,1 1 0 0 0,0 0 0 0 0,-1 0 0 0 0,1 0 1 0 0,0 0-1 0 0,0 0 0 0 0,1 0-43 0 0,1 0 54 0 0,1 0 0 0 0,-1 0 0 0 0,0 1 1 0 0,1 0-1 0 0,-1 0 0 0 0,0 1 0 0 0,1-1 0 0 0,-1 1 0 0 0,0 0 1 0 0,1 0-1 0 0,-1 1-54 0 0,11 4 154 0 0,-1 0 0 0 0,7 6-154 0 0,-17-10 20 0 0,14 8 14 0 0,0 1 0 0 0,0 1-1 0 0,-1 1 1 0 0,-1 1 0 0 0,0 1 0 0 0,7 9-34 0 0,3 4 10 0 0,52 63-10 0 0,-67-77 7 0 0,-1-1 15 0 0,1 0 1 0 0,0 0 0 0 0,2 0-23 0 0,-13-13 1 0 0,0 0 0 0 0,0 0 0 0 0,0 0-1 0 0,0 0 1 0 0,0-1 0 0 0,0 1 0 0 0,0 0 0 0 0,0 0 0 0 0,0 0 0 0 0,0 0-1 0 0,0 0 1 0 0,0 0 0 0 0,0 0 0 0 0,0 0 0 0 0,0 0 0 0 0,0 0-1 0 0,0 0 1 0 0,0 0 0 0 0,0 0 0 0 0,1 0 0 0 0,-1 0 0 0 0,0 0 0 0 0,0 0-1 0 0,0 0 1 0 0,0 0 0 0 0,0 0 0 0 0,0 0 0 0 0,0 0 0 0 0,0 0 0 0 0,0 0-1 0 0,0 0 1 0 0,0 0 0 0 0,0 0 0 0 0,0 0 0 0 0,0 0 0 0 0,0 0 0 0 0,0 0-1 0 0,0 0 1 0 0,0 0 0 0 0,0 0 0 0 0,0 0 0 0 0,0 0 0 0 0,0 0 0 0 0,0 0-1 0 0,0 0 1 0 0,0 0 0 0 0,0 0 0 0 0,0 0 0 0 0,0 0 0 0 0,0 0-1 0 0,0-3 18 0 0,0 0 0 0 0,-1 0 0 0 0,1 0 0 0 0,-1-1 0 0 0,0 1 0 0 0,1 0 0 0 0,-1 0 0 0 0,-1 0-18 0 0,-3-9 142 0 0,-2-4-142 0 0,5 13 12 0 0,-25-52 148 0 0,-12-13-160 0 0,8 14 0 0 0,-22-36 0 0 0,22 37 126 0 0,-3-12-126 0 0,32 62 4 0 0,0-1-3 0 0,0 1-1 0 0,0-1 1 0 0,1 0 0 0 0,-1 0 0 0 0,1 0-1 0 0,0 0 1 0 0,0 0 0 0 0,0 0-1 0 0,0-3 0 0 0,1 6 0 0 0,0 1 0 0 0,0-1 0 0 0,0 1 0 0 0,0-1 0 0 0,0 1 0 0 0,0 0 0 0 0,0-1 0 0 0,0 1 0 0 0,0-1 0 0 0,0 1 0 0 0,0-1 0 0 0,0 1 0 0 0,0 0 0 0 0,1-1 0 0 0,-1 1 0 0 0,0-1 0 0 0,0 1 0 0 0,0 0 0 0 0,1-1 0 0 0,-1 1 0 0 0,1 0 0 0 0,-1-1 0 0 0,0 1 0 0 0,1 0 0 0 0,-1 0 0 0 0,1-1 0 0 0,-1 1 0 0 0,0 0 0 0 0,1 0 0 0 0,-1 0 0 0 0,1 0 0 0 0,-1 0 0 0 0,1 0 0 0 0,-1 0 0 0 0,1 0 0 0 0,-1 0 0 0 0,1 0 0 0 0,-1 0 0 0 0,0 0 0 0 0,1 0 0 0 0,10 5 0 0 0,-3-1 0 0 0,-1 1-1 0 0,1 0 0 0 0,-1 0 1 0 0,1 2 0 0 0,27 26 4 0 0,-20-18 5 0 0,73 78 44 0 0,10 9-53 0 0,-70-75 0 0 0,16 15 0 0 0,1-3 0 0 0,3-2 0 0 0,-45-34 1 0 0,3 2-2 0 0,1-1 0 0 0,1 1 1 0 0,-6-4 1 0 0,0 0 1 0 0,0 0-1 0 0,0 0 0 0 0,0-1 0 0 0,0 1 0 0 0,0-1 0 0 0,0 1 1 0 0,1-1-1 0 0,-1 0 0 0 0,0 0-1 0 0,-2 0 2 0 0,1 0 0 0 0,-1 0 0 0 0,0 0 1 0 0,1 0-1 0 0,-1 0 0 0 0,0 0 0 0 0,0 0 0 0 0,1 0 0 0 0,-1 0 0 0 0,0 0 0 0 0,1-1 1 0 0,-1 1-1 0 0,0 0 0 0 0,0 0 0 0 0,1 0 0 0 0,-1 0 0 0 0,0-1 0 0 0,0 1 1 0 0,1 0-1 0 0,-1 0 0 0 0,0-1 0 0 0,0 1 0 0 0,0 0 0 0 0,1 0 0 0 0,-1-1-2 0 0,0 0 7 0 0,0 0-1 0 0,0 0 0 0 0,1 0 1 0 0,-1 0-1 0 0,0 0 0 0 0,0 0 1 0 0,0 0-1 0 0,0 0 1 0 0,-1 0-1 0 0,1 0 0 0 0,0 0 1 0 0,0 0-1 0 0,-1 0-6 0 0,-4-16 106 0 0,4 15-92 0 0,-22-55 317 0 0,-2 1-1 0 0,-26-43-330 0 0,36 71 41 0 0,-22-39 202 0 0,-7-22-243 0 0,34 66 62 0 0,1 0 0 0 0,1-1 1 0 0,0 0-1 0 0,2-1 0 0 0,0 0 1 0 0,1-3-63 0 0,4 21 13 0 0,0 0 1 0 0,0-1-1 0 0,1 0 1 0 0,0 1-1 0 0,0-1 1 0 0,0 1-1 0 0,1-1 1 0 0,0 0-14 0 0,-1 7 8 0 0,1-1 0 0 0,-1 1-1 0 0,0 0 1 0 0,1 0 0 0 0,-1 0 0 0 0,1 0 0 0 0,-1 0 0 0 0,1 0 0 0 0,0 0 0 0 0,-1 0 0 0 0,1 0 0 0 0,0 0 0 0 0,-1 0 0 0 0,1 0 0 0 0,0 0 0 0 0,0 0 0 0 0,0 1 0 0 0,0-1 0 0 0,0 1-1 0 0,-1-1 1 0 0,1 0 0 0 0,0 1 0 0 0,0 0 0 0 0,0-1 0 0 0,0 1 0 0 0,1 0 0 0 0,-1-1 0 0 0,0 1 0 0 0,0 0 0 0 0,0 0 0 0 0,0 0-8 0 0,3 0 25 0 0,1 1 1 0 0,-1-1 0 0 0,0 1-1 0 0,0 0 1 0 0,1 0-1 0 0,-1 0 1 0 0,1 1-26 0 0,8 4 124 0 0,1 1 1 0 0,11 8-125 0 0,26 19 199 0 0,-35-22-148 0 0,14 10-40 0 0,-2 1 0 0 0,18 20-11 0 0,-29-26 2 0 0,52 50 60 0 0,11 4-62 0 0,-63-58 0 0 0,17 10 0 0 0,-24-16 0 0 0,1-2 0 0 0,0 0 0 0 0,10 4 0 0 0,-18-9 0 0 0,-1 1 0 0 0,0 0 0 0 0,1-1 0 0 0,-1 0 0 0 0,1 1 0 0 0,0-1 0 0 0,-3 0 0 0 0,1 0 0 0 0,-1 0 0 0 0,1 0 0 0 0,0-1 0 0 0,-1 1 0 0 0,1 0 0 0 0,-1 0 0 0 0,0 0 0 0 0,1 0 0 0 0,-1-1 0 0 0,1 1 0 0 0,-1 0 0 0 0,1-1 0 0 0,-1 1 0 0 0,1 0 0 0 0,-1-1 0 0 0,0 1 0 0 0,1-1 0 0 0,-1 1 0 0 0,0-1 0 0 0,1 1 0 0 0,-1-1 0 0 0,0 1 0 0 0,1-1 0 0 0,-1 1 0 0 0,0-1 0 0 0,0 1 0 0 0,0-1 0 0 0,0 1 0 0 0,1-1 0 0 0,-1-1 2 0 0,0 1 0 0 0,0-1 0 0 0,0 0 0 0 0,0 1 0 0 0,0-1-1 0 0,0 1 1 0 0,0-1 0 0 0,0 1 0 0 0,0-1 0 0 0,-1 0-2 0 0,-5-17 34 0 0,6 19-33 0 0,-7-20 5 0 0,-2 1 0 0 0,-8-15-6 0 0,4 9-2 0 0,-73-167 2 0 0,62 133 0 0 0,-50-130 0 0 0,60 147 0 0 0,2 0 0 0 0,1-1 0 0 0,-3-28 0 0 0,14 66 0 0 0,-3-11 0 0 0,1-1 0 0 0,1-1 0 0 0,0 14 0 0 0,1-1 0 0 0,1 1 0 0 0,-1 0 0 0 0,0 0 0 0 0,1-1 0 0 0,-1 1 0 0 0,1 0 0 0 0,0 0 0 0 0,1 0 0 0 0,0-2 0 0 0,-2 4 0 0 0,1 1 0 0 0,0-1 0 0 0,0 1 0 0 0,-1-1 0 0 0,1 1 0 0 0,0 0 0 0 0,0-1-1 0 0,0 1 1 0 0,0 0 0 0 0,1 0 0 0 0,-1 0 0 0 0,0 0 0 0 0,0 0 0 0 0,1 0 0 0 0,-1 0 0 0 0,0 0 0 0 0,1 1-1 0 0,-1-1 1 0 0,0 1 0 0 0,1-1 0 0 0,-1 1 0 0 0,1-1 0 0 0,-1 1 0 0 0,1 0 0 0 0,-1 0 0 0 0,1 0 0 0 0,0 0 0 0 0,4 1 2 0 0,-1 0 0 0 0,1 0 0 0 0,-1 1 0 0 0,0 0 1 0 0,1 0-1 0 0,3 3-2 0 0,30 16 52 0 0,20 16-52 0 0,-21-13 1 0 0,28 19-1 0 0,-1 3 0 0 0,23 24 0 0 0,-65-49 0 0 0,84 67 0 0 0,-88-75 0 0 0,-1-1 0 0 0,2-1 0 0 0,-1 0 0 0 0,1-2 0 0 0,1-1 0 0 0,-17-6 0 0 0,-1-1 0 0 0,1 0 0 0 0,0 0 0 0 0,-1 0 0 0 0,1-1 0 0 0,0 1 0 0 0,0-1 0 0 0,2 0 0 0 0,-6 0 0 0 0,1 0 0 0 0,-1 0 0 0 0,1 0 0 0 0,-1 0 0 0 0,0-1 0 0 0,1 1 0 0 0,-1 0 0 0 0,1 0 0 0 0,-1 0 0 0 0,1 0 0 0 0,-1-1 0 0 0,1 1 0 0 0,-1 0 0 0 0,0 0 0 0 0,1-1 0 0 0,-1 1 0 0 0,0 0 0 0 0,1-1 0 0 0,-1 1 0 0 0,0-1 0 0 0,1 1 0 0 0,-1 0 0 0 0,0-1 0 0 0,1 1 0 0 0,-1-1 0 0 0,0 1 0 0 0,0-1 0 0 0,0 1 0 0 0,1-1 0 0 0,-1 1 0 0 0,0-1 0 0 0,0 0 0 0 0,0 0 0 0 0,0-1 0 0 0,0 1 0 0 0,-1-1 0 0 0,1 1 0 0 0,0-1 0 0 0,-1 1 0 0 0,1-1 0 0 0,0 1 0 0 0,-1 0 0 0 0,0-1 0 0 0,1 1 0 0 0,-1 0 0 0 0,-12-22 0 0 0,0 1 0 0 0,-15-19 0 0 0,8 12 0 0 0,-89-150 0 0 0,46 71 0 0 0,5 17 0 0 0,-51-62 0 0 0,38 57 0 0 0,52 67 0 0 0,0-2 0 0 0,-4-13 0 0 0,15 28 0 0 0,8 15 0 0 0,0 1 0 0 0,0-1 0 0 0,-1 1 0 0 0,1-1 0 0 0,0 0 0 0 0,0 1 0 0 0,0-1 0 0 0,0 1 0 0 0,0-1 0 0 0,0 0 0 0 0,0 1 0 0 0,0-1 0 0 0,0 1 0 0 0,0-1 0 0 0,0 0 0 0 0,0 1 0 0 0,0-1 0 0 0,0 1 0 0 0,0-1 0 0 0,1 1 0 0 0,-1 0 0 0 0,0 0 0 0 0,1-1 0 0 0,-1 1 0 0 0,0 0 0 0 0,1 0 0 0 0,-1-1 0 0 0,0 1 0 0 0,1 0 0 0 0,-1 0 0 0 0,0 0 0 0 0,1 0 0 0 0,-1 0 0 0 0,0 0 0 0 0,1 0 0 0 0,-1 0 0 0 0,0 0 0 0 0,1 0 0 0 0,-1 0 0 0 0,0 0 0 0 0,1 0 0 0 0,-1 0 0 0 0,0 0 0 0 0,1 0 0 0 0,0 0 0 0 0,11 6 0 0 0,7 5 0 0 0,0 1 0 0 0,-1 2 0 0 0,9 7 0 0 0,-23-17 0 0 0,27 23 0 0 0,0 2 0 0 0,24 31 0 0 0,51 72 0 0 0,-38-45 0 0 0,49 50 0 0 0,18 22 0 0 0,-101-115 0 0 0,37 45 0 0 0,-53-68 0 0 0,25 28 0 0 0,-34-41 11 0 0,-8-7 10 0 0,-1-3 1 0 0,-2-5-20 0 0,-1 0 0 0 0,0 0 0 0 0,0 0 0 0 0,0 0 1 0 0,-1 1-1 0 0,-2-4-2 0 0,0-1 8 0 0,-84-138 50 0 0,-7 4-63 0 0,32 58 5 0 0,-31-44 0 0 0,5-6 0 0 0,-52-116 64 0 0,134 236-64 0 0,-6-15 0 0 0,14 30 3 0 0,0-1 0 0 0,1 1 0 0 0,-1-1 0 0 0,0-1-3 0 0,1 3 2 0 0,0 1 0 0 0,0 0-1 0 0,0 0 1 0 0,0-1 0 0 0,0 1-1 0 0,0 0 1 0 0,0-1 0 0 0,0 1-1 0 0,0 0 1 0 0,0 0-1 0 0,0-1 1 0 0,0 1 0 0 0,0 0-1 0 0,0-1 1 0 0,0 1 0 0 0,0 0-1 0 0,0 0 1 0 0,0-1 0 0 0,0 1-1 0 0,0 0 1 0 0,0 0 0 0 0,1-1-1 0 0,-1 1 1 0 0,0 0 0 0 0,0 0-1 0 0,0-1 1 0 0,0 1 0 0 0,1 0-1 0 0,-1 0-1 0 0,1 0 2 0 0,-1-1 0 0 0,1 1 0 0 0,0 0 0 0 0,-1 0-1 0 0,1 0 1 0 0,0 0 0 0 0,0 0 0 0 0,-1 0 0 0 0,1 0 0 0 0,0 0-1 0 0,-1 0 1 0 0,1 1 0 0 0,0-1 0 0 0,0 0 0 0 0,-1 1 0 0 0,1-1-1 0 0,-1 0 1 0 0,1 1-2 0 0,3 1 20 0 0,0 1-1 0 0,3 2-19 0 0,3 4 4 0 0,0 1 1 0 0,-1-1-1 0 0,2 3-4 0 0,25 34 5 0 0,-30-36 0 0 0,36 46 19 0 0,41 55 5 0 0,-4-18-29 0 0,71 89 0 0 0,-62-60 0 0 0,63 82 0 0 0,-77-114 0 0 0,65 82 0 0 0,-113-139 0 0 0,29 37 0 0 0,-39-51 0 0 0,2 0 0 0 0,7 5 0 0 0,-24-23 0 0 0,-1-1 0 0 0,0 0 0 0 0,0 0 0 0 0,1 1 0 0 0,-1-1 0 0 0,0 0 0 0 0,0 0 0 0 0,1 0 0 0 0,-1 1 0 0 0,0-1 0 0 0,1 0 0 0 0,-1 0 0 0 0,0 0 0 0 0,1 0 0 0 0,-1 0 0 0 0,0 0 0 0 0,1 1 0 0 0,-1-1 0 0 0,0 0 0 0 0,1-1 0 0 0,-1 1 0 0 0,0-1 0 0 0,0 1 0 0 0,0-1 0 0 0,0 1 0 0 0,1-1 0 0 0,-1 1 0 0 0,0-1 0 0 0,0 1 0 0 0,0-1 0 0 0,0 1 0 0 0,0-1 0 0 0,0 1 0 0 0,0-1 0 0 0,0 1 0 0 0,-1-1 0 0 0,1 1 0 0 0,0-1 0 0 0,0 1 0 0 0,0-1 0 0 0,0 1 0 0 0,-5-14 0 0 0,-1-1 18 0 0,-1 1 0 0 0,0 0 0 0 0,-2 0-18 0 0,-2-5 10 0 0,-4-8-10 0 0,-2-5 0 0 0,-13-17 0 0 0,6 15 0 0 0,-2 0 0 0 0,-1 3 0 0 0,0 0 0 0 0,-8-3 0 0 0,32 32 1 0 0,-51-46 9 0 0,53 47-5 0 0,0 0-1 0 0,1 1 1 0 0,-1-1 0 0 0,0 1 0 0 0,0-1-1 0 0,1 1 1 0 0,-1-1 0 0 0,0 1 0 0 0,0 0-5 0 0,1 0 0 0 0,0 1 1 0 0,1 0 0 0 0,-1 0 0 0 0,0-1 0 0 0,1 1 0 0 0,-1 0 0 0 0,0-1 0 0 0,1 1 0 0 0,-1-1-1 0 0,1 1 1 0 0,-1 0 0 0 0,1-1-1 0 0,13 17 0 0 0,0-1 0 0 0,2-1 0 0 0,5 7 0 0 0,48 53 83 0 0,2 9-83 0 0,25 33 35 0 0,-56-73-17 0 0,24 21-18 0 0,22 10 0 0 0,20 18 0 0 0,-33-19 21 0 0,48 42 42 0 0,-120-115-60 0 0,5 5 8 0 0,0-1 1 0 0,0 0 0 0 0,1-1-1 0 0,-1 1 1 0 0,1-1-1 0 0,6 2-11 0 0,-12-6 7 0 0,0 1 0 0 0,0-1 0 0 0,1 0 0 0 0,-1 1 0 0 0,0-1-1 0 0,1 0 1 0 0,-1 0-7 0 0,0 0 2 0 0,-1 0 0 0 0,0 0 0 0 0,1 0 0 0 0,-1 0-1 0 0,1-1 1 0 0,-1 1 0 0 0,0 0 0 0 0,1 0 0 0 0,-1 0 0 0 0,1-1-1 0 0,-1 1 1 0 0,0 0 0 0 0,1 0 0 0 0,-1-1 0 0 0,0 1-1 0 0,1 0 1 0 0,-1-1 0 0 0,0 1 0 0 0,0 0 0 0 0,1-1 0 0 0,-1 1-1 0 0,0-1 1 0 0,0 1 0 0 0,1 0 0 0 0,-1-1 0 0 0,0 1 0 0 0,0-1-1 0 0,0 1 1 0 0,0-1 0 0 0,0 1 0 0 0,0-1 0 0 0,0 1-2 0 0,1-2 3 0 0,-1 0 1 0 0,0 0 0 0 0,0 0-1 0 0,0 0 1 0 0,0 0 0 0 0,-1 0-1 0 0,1-1-3 0 0,-1-4 0 0 0,-1 1 0 0 0,0 0 1 0 0,0 0-1 0 0,0 0 0 0 0,-2-3 0 0 0,-16-29 30 0 0,13 25-7 0 0,-76-130 22 0 0,-5 3-16 0 0,87 139-29 0 0,-11-17 0 0 0,-99-147 0 0 0,86 135 0 0 0,12 15 0 0 0,10 12 0 0 0,3 3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0,-1 0 0 0 0,7 3-2 0 0,-1 1 0 0 0,0-1 0 0 0,-1 1 0 0 0,2 1 2 0 0,-5-4-2 0 0,19 17-38 0 0,-1 0-1 0 0,-1 2 1 0 0,1 1 40 0 0,48 67-68 0 0,-50-66 47 0 0,83 107 8 0 0,7-6 14 0 0,-84-100-5 0 0,45 48-35 0 0,-47-51 24 0 0,1-2 1 0 0,8 5 14 0 0,-15-11 0 0 0,-15-12 0 0 0,1 0 0 0 0,-1 1 0 0 0,1-1 0 0 0,0 1 0 0 0,-1-1 0 0 0,1 1 0 0 0,0-1 0 0 0,0 1 0 0 0,-1-1 0 0 0,1 0 0 0 0,0 0 0 0 0,0 1 0 0 0,-1-1 0 0 0,1-1 0 0 0,-1 1 0 0 0,0 0 0 0 0,0 0 0 0 0,0 0 0 0 0,1-1 0 0 0,-1 1 0 0 0,0 0 0 0 0,0 0 0 0 0,0 0 0 0 0,0-1 0 0 0,1 1 0 0 0,-1 0 0 0 0,0-1 0 0 0,0 1 0 0 0,0 0 0 0 0,0 0 0 0 0,0-1 0 0 0,0 1 0 0 0,0 0 0 0 0,0-1 0 0 0,0 1 0 0 0,0 0 0 0 0,0 0 0 0 0,0-1 0 0 0,0 1 0 0 0,0 0 0 0 0,0-1 0 0 0,0 1 0 0 0,0 0 0 0 0,0 0 0 0 0,0-1 0 0 0,0 1 0 0 0,-3-13 0 0 0,-2 1 0 0 0,-1-1 0 0 0,0 2 0 0 0,-5-9 0 0 0,-6-7 0 0 0,-1 1 0 0 0,-9-9 0 0 0,-28-27 0 0 0,7 9 0 0 0,-13-23 0 0 0,0-9 0 0 0,-26-34 0 0 0,77 106 0 0 0,7 11 0 0 0,5 4 0 0 0,3 9 0 0 0,25 31 0 0 0,4 5 0 0 0,-9-15 0 0 0,6 9 0 0 0,2-1 0 0 0,2-2 0 0 0,21 18 0 0 0,36 40 0 0 0,-34-30 0 0 0,28 31 0 0 0,-80-90 0 0 0,3 3 0 0 0,0-1 0 0 0,1 0 0 0 0,9 6 0 0 0,-19-15 0 0 0,1 1 0 0 0,-1-1 0 0 0,1 1 0 0 0,-1-1 0 0 0,1 0 0 0 0,-1 0 0 0 0,1 1 0 0 0,0-1 0 0 0,-1 0 0 0 0,1 0 0 0 0,0 0 0 0 0,-1 0 0 0 0,1 0 0 0 0,0 1 0 0 0,0-2 0 0 0,-1 1 0 0 0,0 0 0 0 0,1 0 0 0 0,-1 0 0 0 0,0-1 0 0 0,1 1 0 0 0,-1 0 0 0 0,0-1-1 0 0,1 1 1 0 0,-1 0 0 0 0,0-1 0 0 0,1 1 0 0 0,-1 0 0 0 0,0-1 0 0 0,0 1 0 0 0,0-1 0 0 0,1 1-1 0 0,-1 0 1 0 0,0-1 0 0 0,0 1 0 0 0,0-1 0 0 0,0 1 0 0 0,0-1 0 0 0,0 1 0 0 0,0-1 0 0 0,0 0 0 0 0,1-1 2 0 0,-1 0 1 0 0,0-1 0 0 0,0 1-1 0 0,0 0 1 0 0,-1-1-3 0 0,-1-9 10 0 0,0 1 1 0 0,-1-1-1 0 0,0 1 0 0 0,-1 0 0 0 0,-4-9-10 0 0,5 12 2 0 0,-28-65-2 0 0,11 25 0 0 0,-40-84 0 0 0,35 78 0 0 0,-13-37 0 0 0,35 84 0 0 0,0 0 0 0 0,1 0 0 0 0,0 0 0 0 0,0 0 0 0 0,1-1 0 0 0,-1 1 0 0 0,1-7 0 0 0,1 13 0 0 0,0 0 0 0 0,0 0 0 0 0,0 0 0 0 0,0 0 0 0 0,0 0 0 0 0,0 0 0 0 0,0 0 0 0 0,0 0 0 0 0,0 0 0 0 0,1 0 0 0 0,-1 0 0 0 0,0 0 0 0 0,1 0 0 0 0,-1 0 0 0 0,1 0 0 0 0,-1 0 0 0 0,1 0 0 0 0,-1 1 0 0 0,1-1 0 0 0,0-1 0 0 0,0 2 0 0 0,0-1 0 0 0,0 0 0 0 0,0 1 0 0 0,0-1 0 0 0,1 0 0 0 0,-1 1 0 0 0,0 0 0 0 0,0-1 0 0 0,0 1 0 0 0,1 0 0 0 0,-1 0 0 0 0,0-1 0 0 0,0 1 0 0 0,1 1 0 0 0,4-1 8 0 0,0 1 0 0 0,-1 0-1 0 0,1 0 1 0 0,-1 1 0 0 0,1-1 0 0 0,-1 1-1 0 0,1 1 1 0 0,4 2-8 0 0,8 6 2 0 0,13 11-2 0 0,-31-21 0 0 0,81 63 0 0 0,-2-1 0 0 0,-38-32 0 0 0,36 25 0 0 0,85 82 0 0 0,-161-138 0 0 0,42 40 0 0 0,-33-32 0 0 0,1 0 0 0 0,-1-1 0 0 0,4 2 0 0 0,0-3 0 0 0,-14-6 0 0 0,1 1 0 0 0,0-1 0 0 0,0 0 0 0 0,-1 0 0 0 0,1 0 0 0 0,0 0 0 0 0,0 1 0 0 0,0-1 0 0 0,-1 0 0 0 0,1-1 0 0 0,0 1 0 0 0,0 0 0 0 0,0 0 0 0 0,-1 0 0 0 0,1-1 0 0 0,0 1 0 0 0,-1-1 0 0 0,1 1 0 0 0,-1-1 0 0 0,1 1 0 0 0,-1-1 0 0 0,1 1 0 0 0,-1-1 0 0 0,1 1 0 0 0,-1-1 0 0 0,1 0 0 0 0,-1 1 0 0 0,0-1 0 0 0,1 0 0 0 0,-1 1 0 0 0,0-1 0 0 0,0 0 0 0 0,1 0 0 0 0,-1 1 0 0 0,0-1 0 0 0,0 0 0 0 0,0 0 0 0 0,1-2 0 0 0,-1 0 0 0 0,0 1 0 0 0,0-1 0 0 0,0 0 0 0 0,0 0 0 0 0,0-2 0 0 0,-2-5 0 0 0,1 1 0 0 0,-1-1 0 0 0,-2-4 0 0 0,-10-30 0 0 0,8 27 0 0 0,-16-49-46 0 0,-22-68 28 0 0,37 111 18 0 0,-1-4 0 0 0,-1-10 0 0 0,7 29 0 0 0,0-1 0 0 0,1 1 0 0 0,0-1 0 0 0,1 0 0 0 0,0 1 0 0 0,0-6 0 0 0,2 2 0 0 0,-2 11 0 0 0,1 0 0 0 0,-1 1 0 0 0,0-1 0 0 0,0 0 0 0 0,1 1 0 0 0,-1-1 0 0 0,0 0 0 0 0,1 1 0 0 0,-1-1 0 0 0,1 0 0 0 0,-1 1 0 0 0,0-1 0 0 0,1 1 0 0 0,0-1 0 0 0,0 1 0 0 0,0-1 0 0 0,-1 1 0 0 0,1 0 0 0 0,0-1 0 0 0,0 1 0 0 0,0 0 0 0 0,0 0 0 0 0,0 0 0 0 0,0 0 0 0 0,0 0 0 0 0,0 0 0 0 0,-1 0 0 0 0,1 0 0 0 0,0 0 0 0 0,1 1 0 0 0,1 0 0 0 0,0 0 0 0 0,0 0 0 0 0,0 0 0 0 0,1 1 0 0 0,8 6 0 0 0,0 0 0 0 0,0 1 0 0 0,-1 1 0 0 0,4 5 0 0 0,12 9 0 0 0,24 15 0 0 0,33 19 0 0 0,-66-47 0 0 0,5 4 0 0 0,4 1 0 0 0,-16-11 0 0 0,0 0 0 0 0,0 0 0 0 0,8 1 0 0 0,-6-4 0 0 0,-12-1 0 0 0,0-1 0 0 0,1 0 0 0 0,-1 0 0 0 0,0 0 0 0 0,0-1 0 0 0,0 1 0 0 0,0 0 0 0 0,0 0 0 0 0,0-1 0 0 0,0 1 0 0 0,0-1 0 0 0,0 0 0 0 0,0 1 0 0 0,0-1 0 0 0,0 0 0 0 0,0 0 0 0 0,0 0 0 0 0,-1 0 0 0 0,1 0 0 0 0,0 0 0 0 0,-1 0 0 0 0,1 0 0 0 0,0 0 0 0 0,-1 0 0 0 0,1 0 0 0 0,-1-1 0 0 0,1 1 0 0 0,-1 0 0 0 0,0 0 0 0 0,1-1 0 0 0,-1 0 0 0 0,1-2 0 0 0,-1 0 0 0 0,1 0 0 0 0,-1 0 0 0 0,0 0 0 0 0,0 0 0 0 0,-1-4 0 0 0,-5-70 0 0 0,3 36 0 0 0,3 39 0 0 0,0 0 0 0 0,0 0 0 0 0,0 0 0 0 0,1 0 0 0 0,-1 0 0 0 0,0 1 0 0 0,1-3 0 0 0,0 4 0 0 0,-1 0 0 0 0,0 0 0 0 0,1 0 0 0 0,-1-1 0 0 0,1 1 0 0 0,-1 0 0 0 0,1 0 0 0 0,-1 0 0 0 0,1 0 0 0 0,0 0 0 0 0,-1 0 0 0 0,1 0 0 0 0,0 0 0 0 0,0 1 0 0 0,-1-1 0 0 0,1 0 0 0 0,0 0 0 0 0,0 1 0 0 0,0-1 0 0 0,0 1 0 0 0,0-1 0 0 0,0 1 0 0 0,0-1 0 0 0,0 1 0 0 0,0 0 0 0 0,0-1 0 0 0,0 1 0 0 0,0 0 0 0 0,0 0 0 0 0,0 0 0 0 0,0 0 0 0 0,0 0 0 0 0,0 0 0 0 0,0 0 0 0 0,0 1 0 0 0,0-1 0 0 0,1 0 0 0 0,2 2 0 0 0,0 1 0 0 0,0-1 0 0 0,0 0 0 0 0,0 1 0 0 0,-1 0 0 0 0,2 2 0 0 0,-2-3 0 0 0,35 32 0 0 0,-13-11 0 0 0,1-2 0 0 0,19 12 0 0 0,-6-9 0 0 0,1-3 0 0 0,7 1 0 0 0,-30-14 0 0 0,-6-2 0 0 0,11 3 0 0 0,-18-8 0 0 0,-1 0 0 0 0,1 0 0 0 0,-1 0 0 0 0,1-1 0 0 0,0 1 0 0 0,-1-1 0 0 0,1 0 0 0 0,2-1 0 0 0,4-2 0 0 0,-9 3 0 0 0,-1-1 0 0 0,1 1 0 0 0,-1 0 0 0 0,1 0 0 0 0,-1-1 0 0 0,0 1 0 0 0,1 0 0 0 0,-1-1 0 0 0,1 1 0 0 0,-1-1 0 0 0,0 1 0 0 0,1-1 0 0 0,-1 1 0 0 0,0 0 0 0 0,1-1 0 0 0,-1 0 0 0 0,0 0 0 0 0,1 0 0 0 0,-1-1 0 0 0,0 1 0 0 0,1 0 0 0 0,-1-1 0 0 0,0 1 0 0 0,0 0 0 0 0,0-1 0 0 0,0 1 0 0 0,0 0 0 0 0,0-2 0 0 0,-4-15 0 0 0,-1-4 0 0 0,-2 1 0 0 0,-1-1 0 0 0,-6-13 0 0 0,-2-3 0 0 0,-9-22 0 0 0,-8-8 0 0 0,23 47 0 0 0,5 10 0 0 0,-1-1 0 0 0,2-1 0 0 0,-2-5 0 0 0,5 17 0 0 0,1 0 0 0 0,-1-1 0 0 0,1 1 0 0 0,0 0 0 0 0,0-1 0 0 0,0 1 0 0 0,-1-1 0 0 0,1 1 0 0 0,0 1 0 0 0,1-1 0 0 0,-1 1 0 0 0,0-1 0 0 0,0 1 0 0 0,0-1 0 0 0,0 1 0 0 0,0-1 0 0 0,0 1 0 0 0,1-1 0 0 0,-1 1 0 0 0,0 0 0 0 0,0-1 0 0 0,0 1 0 0 0,1-1 0 0 0,-1 1 0 0 0,0 0 0 0 0,1-1 0 0 0,-1 1 0 0 0,0 0 0 0 0,1-1 0 0 0,-1 1 0 0 0,1-1 0 0 0,0 1 0 0 0,-1 0 0 0 0,1-1 0 0 0,0 1 0 0 0,0 0 0 0 0,0 0 0 0 0,-1 0 0 0 0,1-1 0 0 0,0 1 0 0 0,0 0 0 0 0,0 1 0 0 0,2-1 0 0 0,0 0 0 0 0,0 1 0 0 0,0 0 0 0 0,0 0 0 0 0,0 0 0 0 0,1 1 0 0 0,12 7 0 0 0,0 1 0 0 0,0 1 0 0 0,-1 1 0 0 0,-1 0 0 0 0,12 13 0 0 0,11 16 0 0 0,7 12 0 0 0,-2-2 0 0 0,-23-29 0 0 0,0-2 0 0 0,1 0 0 0 0,3 1 0 0 0,5 1 0 0 0,1-2 0 0 0,1 0 0 0 0,0-3 0 0 0,27 11 0 0 0,-48-24 0 0 0,0 0 0 0 0,1-1 0 0 0,-1-1 0 0 0,1 0 0 0 0,2 0 0 0 0,-11-2 0 0 0,1 0 0 0 0,-1 0 0 0 0,1 0 0 0 0,-1 0 0 0 0,1 0 0 0 0,-1 0 0 0 0,1-1 0 0 0,-1 1 0 0 0,1 0 0 0 0,-1-1 0 0 0,1 0 0 0 0,-1 1 0 0 0,1-1 0 0 0,-1 0 0 0 0,0 0 0 0 0,-1 0 0 0 0,1 1 0 0 0,0-1 0 0 0,-1 0 0 0 0,1 0 0 0 0,0 0 0 0 0,-1 0 0 0 0,1 0 0 0 0,-1 0 0 0 0,1 0 0 0 0,-1 0 0 0 0,1 0 0 0 0,-1 0 0 0 0,0 0 0 0 0,0-1 0 0 0,1 1 0 0 0,-1 0 0 0 0,0 0 0 0 0,0 0 0 0 0,0-6 0 0 0,0 0 0 0 0,0 0 0 0 0,-1 0 0 0 0,1 0 0 0 0,-1 0 0 0 0,-1 1 0 0 0,-1-6 0 0 0,2 4 0 0 0,-9-29 0 0 0,-1 2 1 0 0,-2-3-1 0 0,0-1 10 0 0,-12-35 54 0 0,-33-65-64 0 0,42 102 18 0 0,1-1-1 0 0,1 0 1 0 0,-8-39-18 0 0,19 65 11 0 0,1 0 0 0 0,0 0-1 0 0,0 0 1 0 0,1 0 0 0 0,1-1-1 0 0,-1 1-10 0 0,1 9 3 0 0,1 1-1 0 0,-1-1 1 0 0,0 0-1 0 0,1 1 1 0 0,-1-1-1 0 0,1 1 0 0 0,-1-1 1 0 0,1 1-1 0 0,0 0 1 0 0,0-1-1 0 0,0 1 1 0 0,0 0-1 0 0,1-1-2 0 0,-1 1 2 0 0,0 1 1 0 0,0-1-1 0 0,1 1 0 0 0,-1-1 0 0 0,1 1 0 0 0,-1 0 0 0 0,1-1 0 0 0,-1 1 0 0 0,1 0 1 0 0,0 0-1 0 0,-1 1 0 0 0,1-1 0 0 0,0 0 0 0 0,0 1 0 0 0,1-1-2 0 0,3 0 4 0 0,0 0 0 0 0,0 1 0 0 0,1 0 0 0 0,-1 0 0 0 0,0 0 0 0 0,0 1 0 0 0,0 0 0 0 0,0 1 0 0 0,6 2-4 0 0,2 1 12 0 0,0 1 0 0 0,-1 1 0 0 0,8 5-12 0 0,9 9 0 0 0,0 1 0 0 0,-2 1 0 0 0,18 20 0 0 0,-13-13 0 0 0,28 19 0 0 0,39 21 0 0 0,23 17 0 0 0,-75-49 12 0 0,-8-5 14 0 0,1-2 0 0 0,5 0-26 0 0,-35-25 0 0 0,0-1 0 0 0,-1 0 0 0 0,4 1 0 0 0,-10-5 0 0 0,1 1 0 0 0,0-1 0 0 0,0 0 0 0 0,-1-1 0 0 0,1 1 0 0 0,0-1 0 0 0,0 0 0 0 0,-1 0 0 0 0,1-1 0 0 0,-3 1 1 0 0,-1 0 0 0 0,1-1-1 0 0,-1 1 1 0 0,0-1 0 0 0,0 1-1 0 0,1-1 1 0 0,-1 0 0 0 0,0 1-1 0 0,0-1 1 0 0,1 0 0 0 0,-1 0-1 0 0,0 0 1 0 0,0 0 0 0 0,0 0-1 0 0,1-2 0 0 0,-1 2 2 0 0,0-1 0 0 0,0 0 0 0 0,0 0 0 0 0,0 0 0 0 0,-1 0 0 0 0,1 0 0 0 0,0 0 0 0 0,-1 0 0 0 0,1 0 0 0 0,-1 0 0 0 0,0 0-2 0 0,1-4 4 0 0,-1 0 0 0 0,0 0 0 0 0,0 0 0 0 0,0 0 0 0 0,-1 0 0 0 0,1 0 0 0 0,-1 0 0 0 0,-1-1-4 0 0,-2-10 0 0 0,-1 1 0 0 0,0 0 0 0 0,-2-2 0 0 0,-21-46 0 0 0,14 33 0 0 0,-42-102 0 0 0,-2-1 0 0 0,-4 3 0 0 0,-16-8 0 0 0,-15-12 0 0 0,77 127 0 0 0,1-1 0 0 0,2-1 0 0 0,-2-6 0 0 0,14 32 0 0 0,1-1 0 0 0,-1 0 0 0 0,1 0 0 0 0,0 0 0 0 0,-1 0 0 0 0,1 0 0 0 0,0 0 0 0 0,0 1 0 0 0,0-1 0 0 0,0 0 0 0 0,0 0 0 0 0,0-1 0 0 0,0 2 0 0 0,0 0 0 0 0,0 0 0 0 0,0-1 0 0 0,0 1 0 0 0,0 0 0 0 0,1 0 0 0 0,-1-1 0 0 0,0 1 0 0 0,0 0 0 0 0,0 0 0 0 0,1-1 0 0 0,-1 1 0 0 0,0 0 0 0 0,0 0 0 0 0,1 0 0 0 0,-1 0 0 0 0,0 0 0 0 0,0-1 0 0 0,1 1 0 0 0,-1 0 0 0 0,0 0 0 0 0,0 0 0 0 0,1 0 0 0 0,-1 0 0 0 0,0 0 0 0 0,1 0 0 0 0,-1 0 0 0 0,0 0 0 0 0,0 0 0 0 0,1 0 0 0 0,-1 0 0 0 0,0 0 0 0 0,0 0 0 0 0,1 1 0 0 0,-1-1 0 0 0,12 4 0 0 0,0 3 11 0 0,0 0 0 0 0,0 1-1 0 0,6 6-10 0 0,33 30 32 0 0,-21-14-32 0 0,-1 1 0 0 0,16 21 0 0 0,-6-2 0 0 0,119 141 0 0 0,68 45 0 0 0,-222-233 0 0 0,-4-2 0 0 0,16 15 0 0 0,0-1 0 0 0,0-1 0 0 0,2 1 0 0 0,-15-14 0 0 0,-1 1 0 0 0,1-1 0 0 0,0 1 0 0 0,-1-1 0 0 0,-1-1 0 0 0,-1 0 0 0 0,0 1 0 0 0,1-1 0 0 0,-1 0 0 0 0,0 0 0 0 0,1 0 0 0 0,-1 0 0 0 0,0 0 0 0 0,1 0 0 0 0,-1 0 0 0 0,1 0 0 0 0,-1 0 0 0 0,0 0 0 0 0,1 0 0 0 0,-1 0 0 0 0,0 0 0 0 0,1 0 0 0 0,-1 0 0 0 0,0 0 0 0 0,1-1 0 0 0,-1 1 0 0 0,0 0 0 0 0,1 0 0 0 0,-1-1 0 0 0,1 1 0 0 0,-1-1 0 0 0,1 0 0 0 0,-1 0 0 0 0,1 0 0 0 0,-1 0 0 0 0,0 0 0 0 0,1 0 0 0 0,-1 0 0 0 0,0 0 0 0 0,0 0 0 0 0,0 0 0 0 0,0-1 0 0 0,0 1 0 0 0,0 0 0 0 0,0 0 0 0 0,-1-20 0 0 0,-3-2 0 0 0,-1 0 0 0 0,0 1 0 0 0,-6-15 0 0 0,8 29 0 0 0,-15-46 0 0 0,-2 1 0 0 0,-8-12 0 0 0,-53-100 0 0 0,-55-80 0 0 0,88 161 0 0 0,-26-52 0 0 0,69 127 0 0 0,1 0 0 0 0,-3-9 0 0 0,7 18 0 0 0,0 0 0 0 0,0 0 0 0 0,0-1 0 0 0,-1 1 0 0 0,1 0 0 0 0,0-1 0 0 0,0 1 0 0 0,0-1 0 0 0,0 1 0 0 0,0 0 0 0 0,0-1 0 0 0,0 1 0 0 0,0 0 0 0 0,0-1 0 0 0,0 1 0 0 0,0-1 0 0 0,0 1 0 0 0,0 0 0 0 0,0-1 0 0 0,0 1 0 0 0,0-1 0 0 0,1 1 0 0 0,0 1 0 0 0,-1-1 0 0 0,1 0 0 0 0,0 0 0 0 0,0 1 0 0 0,-1-1 0 0 0,1 0 0 0 0,0 1 0 0 0,-1-1 0 0 0,1 1 0 0 0,0-1 0 0 0,0 1 0 0 0,9 8 17 0 0,0 0 0 0 0,-1 1 0 0 0,3 4-17 0 0,12 12 21 0 0,7 4-21 0 0,61 65 0 0 0,-3 6 0 0 0,6 25 0 0 0,8 9 0 0 0,23 13 0 0 0,-10-11 0 0 0,-20-15 0 0 0,-11-13 0 0 0,5-5 0 0 0,10-1 50 0 0,-57-59-36 0 0,21 19-14 0 0,15 7 0 0 0,-78-69 0 0 0,1 1 0 0 0,0-1 0 0 0,0 0 0 0 0,0 1 0 0 0,1-1 0 0 0,-3 0 0 0 0,0-1 0 0 0,1 0 0 0 0,-1 0 0 0 0,0 0 0 0 0,0 0 0 0 0,0 0 0 0 0,1 0 0 0 0,-1 0 0 0 0,0 0 0 0 0,0 0 0 0 0,0 0 0 0 0,1 0 0 0 0,-1 0 0 0 0,0 0 0 0 0,0 0 0 0 0,1 0 0 0 0,-1 0 0 0 0,0 0 0 0 0,0 0 0 0 0,0 0 0 0 0,0-1 0 0 0,1 1 0 0 0,-1 0 0 0 0,0 0 0 0 0,0 0 0 0 0,0 0 0 0 0,0 0 0 0 0,1-1 0 0 0,-1 1 0 0 0,0 0 0 0 0,0 0 0 0 0,0 0 0 0 0,0-1 0 0 0,0 1 0 0 0,0 0 0 0 0,1 0 0 0 0,-1 0 0 0 0,0-1 0 0 0,0 1 0 0 0,0-1 0 0 0,0 0 0 0 0,0 0 0 0 0,0 1 0 0 0,0-1 0 0 0,0 0 0 0 0,0 0 0 0 0,0 0 0 0 0,0 0 0 0 0,0 0 0 0 0,0 0 0 0 0,-2-3 0 0 0,1 0 0 0 0,0 0 0 0 0,-1 0 0 0 0,1 0 0 0 0,-1 1 0 0 0,0-1 0 0 0,0 0 0 0 0,-6-8 0 0 0,-4-4 0 0 0,6 8 0 0 0,-20-27-40 0 0,-1 2 0 0 0,-13-11 40 0 0,-17-13-34 0 0,-68-71-20 0 0,47 36 54 0 0,-12-14 0 0 0,19 27-64 0 0,70 79 64 0 0,1-1 0 0 0,-1 1 0 0 0,1 0 0 0 0,0-1 0 0 0,-1 1 0 0 0,1-1 0 0 0,0 1 0 0 0,-1-1 0 0 0,1 1 0 0 0,0 0 0 0 0,-1-1 0 0 0,1 1 0 0 0,0-1 0 0 0,0 0 0 0 0,1 2 0 0 0,1 0 0 0 0,0-1 0 0 0,-1 1 0 0 0,1 0 0 0 0,0 1 0 0 0,15 10 10 0 0,0 1-1 0 0,13 15-9 0 0,30 34 36 0 0,-4-4-19 0 0,67 50 17 0 0,-7-7-4 0 0,25 48-30 0 0,-74-77 0 0 0,-2-6 0 0 0,-54-56 0 0 0,1 0 0 0 0,-1-2 0 0 0,2 1 0 0 0,-1-2 0 0 0,2 1 0 0 0,-6-5 0 0 0,-8-3 0 0 0,0 0 0 0 0,1 0 0 0 0,-1 0 0 0 0,0 0 0 0 0,0 0 0 0 0,0 0 0 0 0,1 0 0 0 0,-1 0 0 0 0,0 0 0 0 0,0 0 0 0 0,1 0 0 0 0,-1 0 0 0 0,0 0 0 0 0,0 0 0 0 0,1 0 0 0 0,-1 0 0 0 0,0 0 0 0 0,0 0 0 0 0,1-1 0 0 0,-1 1 0 0 0,0 0 0 0 0,0 0 0 0 0,0-1 1 0 0,0 1-1 0 0,0 0 0 0 0,0 0 0 0 0,0 0 0 0 0,0-1 0 0 0,0 1 0 0 0,0 0 0 0 0,0 0 0 0 0,0-1 0 0 0,0 1 0 0 0,0 0 0 0 0,0 0 0 0 0,0-1 0 0 0,0 1 0 0 0,0 0 1 0 0,0 0-1 0 0,0-1 0 0 0,-2-7 9 0 0,-1-1 4 0 0,-1 1 0 0 0,0 0 1 0 0,-1 0-1 0 0,-3-5-13 0 0,5 9 0 0 0,-95-156 0 0 0,-64-99 0 0 0,108 181 0 0 0,-66-100 0 0 0,87 119 0 0 0,28 49 0 0 0,0-1 0 0 0,1 1 0 0 0,0-1 0 0 0,-3-10 0 0 0,7 19 5 0 0,0 1-1 0 0,-1-1 1 0 0,1 0 0 0 0,0 1-1 0 0,0-1 1 0 0,0 0 0 0 0,0 1-1 0 0,0-1 1 0 0,0 0-1 0 0,0 0 1 0 0,0 1 0 0 0,1-1-1 0 0,-1 0-4 0 0,1 1 3 0 0,-1 0 1 0 0,0 1-1 0 0,0-1 0 0 0,1 0 0 0 0,-1 1 0 0 0,1-1 0 0 0,-1 1 1 0 0,1-1-1 0 0,-1 0 0 0 0,0 1 0 0 0,1-1 0 0 0,0 1 0 0 0,-1 0 1 0 0,1-1-1 0 0,-1 1 0 0 0,1-1 0 0 0,-1 1 0 0 0,1 0 1 0 0,0 0-1 0 0,-1-1 0 0 0,1 1 0 0 0,0 0 0 0 0,-1 0 0 0 0,1 0 1 0 0,0 0-1 0 0,-1 0 0 0 0,1 0 0 0 0,-1 0 0 0 0,2 0-3 0 0,2 1 17 0 0,0 0 0 0 0,1 0 0 0 0,-1 0-1 0 0,0 1 1 0 0,0 0 0 0 0,0 0 0 0 0,3 2-17 0 0,13 7 4 0 0,-2 2 0 0 0,1 0 1 0 0,16 17-5 0 0,3 7-3 0 0,6 9 3 0 0,20 27 0 0 0,5 7 0 0 0,83 71 0 0 0,-141-141 0 0 0,45 46 0 0 0,14 21 0 0 0,46 67 0 0 0,-40-50 0 0 0,-56-71 0 0 0,1-2 0 0 0,21 17 0 0 0,-38-34 0 0 0,1-1 0 0 0,-1 0 0 0 0,1 0 0 0 0,-1 0 0 0 0,1 0 0 0 0,3 0 0 0 0,-7-3 0 0 0,-1 0 0 0 0,0 0 0 0 0,1 1 0 0 0,-1-1 0 0 0,0 0 0 0 0,1 0 0 0 0,-1 0 0 0 0,0 0 0 0 0,1 0 0 0 0,-1 0 0 0 0,0 0 0 0 0,1 0 0 0 0,-1 0 0 0 0,0 0 0 0 0,1 0 0 0 0,-1 0 0 0 0,0-1 0 0 0,1 1 0 0 0,-1 0 0 0 0,0 0 0 0 0,1 0 0 0 0,-1 0 0 0 0,0-1 0 0 0,1 1 0 0 0,-1 0 0 0 0,0-1 0 0 0,0 1 0 0 0,1-1 0 0 0,-1 0 0 0 0,0 1 0 0 0,0-1 0 0 0,0 1 0 0 0,0-1 0 0 0,0 0 0 0 0,0 1 0 0 0,0-1 0 0 0,0 0 0 0 0,0 1 0 0 0,0-1 0 0 0,0 0 0 0 0,0 1 0 0 0,-1-1 0 0 0,1 1 0 0 0,0-1 0 0 0,0 0 0 0 0,-1 1 0 0 0,1-1 0 0 0,-8-15 0 0 0,6 12 0 0 0,-54-102 0 0 0,-2-2 0 0 0,46 85-2 0 0,-106-194-68 0 0,-11 15 70 0 0,53 86 0 0 0,70 107 0 0 0,-1-2 0 0 0,-3-7 0 0 0,9 17 0 0 0,1 1 0 0 0,0 0 0 0 0,-1-1 0 0 0,1 1 0 0 0,0-1 0 0 0,0 1 0 0 0,0-1 0 0 0,-1 1 0 0 0,1-1 0 0 0,0 0 0 0 0,0 1 0 0 0,0-1 0 0 0,0 1 0 0 0,0-1 0 0 0,0 1 0 0 0,0-1 0 0 0,0 1 0 0 0,0-1 0 0 0,0 0 0 0 0,0 1 0 0 0,1 0 0 0 0,-1 0 0 0 0,0-1 0 0 0,1 1 0 0 0,-1 0 0 0 0,0 0 0 0 0,1 0 0 0 0,-1-1 0 0 0,1 1 0 0 0,-1 0 0 0 0,1 0 0 0 0,-1 0 0 0 0,0 0 0 0 0,1 0 0 0 0,-1 0 0 0 0,1 0 0 0 0,-1 0 0 0 0,0 0 0 0 0,1 0 0 0 0,-1 0 0 0 0,1 1 0 0 0,-1-1 0 0 0,6 1 0 0 0,-1 1 0 0 0,0 0 0 0 0,0 0 0 0 0,0 1 0 0 0,0-1 0 0 0,1 2 0 0 0,7 5 0 0 0,7 7 0 0 0,15 13 0 0 0,24 29 0 0 0,28 39 0 0 0,51 57 0 0 0,18 8 0 0 0,-8 7 0 0 0,-120-136 0 0 0,-4-6 0 0 0,2-1 0 0 0,0-1 0 0 0,1-2 0 0 0,10 6 0 0 0,-26-21 0 0 0,-1-2 0 0 0,1 1 0 0 0,-7-5 0 0 0,0-1 0 0 0,0 1 0 0 0,0-1 0 0 0,0 0 0 0 0,0 0 0 0 0,0 0 0 0 0,3 0 0 0 0,-6-1 1 0 0,0 0-1 0 0,0 0 0 0 0,0 0 0 0 0,0 0 1 0 0,0 0-1 0 0,0-1 0 0 0,0 1 0 0 0,0 0 1 0 0,0 0-1 0 0,0-1 0 0 0,0 1 1 0 0,0-1-1 0 0,0 1 0 0 0,-1-1 0 0 0,1 0 1 0 0,0 1-1 0 0,0-1 0 0 0,0 0 1 0 0,0 0-1 0 0,-1 1 0 0 0,1-1 0 0 0,0 0 1 0 0,-1 0-1 0 0,1 0 0 0 0,-1 0 1 0 0,1 0-1 0 0,-1 0 0 0 0,1 0 0 0 0,-1 0 1 0 0,1 0-1 0 0,-1-1 0 0 0,0 1 1 0 0,1 0-1 0 0,-1 0 0 0 0,0 0 0 0 0,0 0 1 0 0,0-1-1 0 0,0 0 0 0 0,0-2 6 0 0,0-1 0 0 0,-1 1 0 0 0,1 0 0 0 0,-1-1-1 0 0,0 1 1 0 0,0 0 0 0 0,0 0 0 0 0,-1-1 0 0 0,0 1-6 0 0,2 3 0 0 0,-51-151 64 0 0,0-19-64 0 0,50 165 0 0 0,-20-76 0 0 0,18 65 0 0 0,0-1 0 0 0,1 1 0 0 0,-1-15 0 0 0,3 27 0 0 0,0-1 0 0 0,1 1 0 0 0,-1 0 0 0 0,1 0 0 0 0,-1 0 0 0 0,1 0 0 0 0,0 3 0 0 0,0-1 0 0 0,-1 1 0 0 0,1 0 0 0 0,0 0 0 0 0,0-1 0 0 0,0 1 0 0 0,0 0 0 0 0,1 0 0 0 0,-1 0 0 0 0,0 1 0 0 0,1-1 0 0 0,-1 0 0 0 0,2-1 0 0 0,0 1 0 0 0,0 0 0 0 0,-1 0 0 0 0,1 1 0 0 0,0-1 0 0 0,0 1 0 0 0,0-1 0 0 0,0 1 0 0 0,0 0 0 0 0,0 1 0 0 0,0-1 0 0 0,0 1 0 0 0,1-1 0 0 0,-1 1 0 0 0,3 0 0 0 0,5 2 0 0 0,0-1 0 0 0,1 1 0 0 0,4 3 0 0 0,-14-5 0 0 0,17 6 0 0 0,0 0 0 0 0,-1 1 0 0 0,1 2 0 0 0,-1 0 0 0 0,14 11 0 0 0,45 36 0 0 0,13 15 0 0 0,47 36 0 0 0,105 67 0 0 0,-222-161 0 0 0,0 0 0 0 0,14 5 0 0 0,-20-11 0 0 0,1-1 0 0 0,-1-1 0 0 0,1-1 0 0 0,6 1 0 0 0,-16-4 0 0 0,-1-1 0 0 0,1 1 0 0 0,-1-1 0 0 0,1 0 0 0 0,-1 0 0 0 0,1-1 0 0 0,-1 0 0 0 0,1 0 0 0 0,-3 1 0 0 0,0-1 0 0 0,0 0 0 0 0,0 0 0 0 0,0 0 0 0 0,0 0 0 0 0,0 0 0 0 0,0 0 0 0 0,0-1 0 0 0,0 1 0 0 0,-1-1 0 0 0,1 0 0 0 0,-1 1 0 0 0,1-1 0 0 0,-1 0 0 0 0,1 0 0 0 0,-1 0 0 0 0,1-2 0 0 0,0-1 0 0 0,0 1 0 0 0,-1-1 0 0 0,1 0 0 0 0,-1 0 0 0 0,0 0 0 0 0,0 0 0 0 0,0 0 0 0 0,0 0 0 0 0,-1 0 0 0 0,0 0 0 0 0,0-1 0 0 0,0 1 0 0 0,-1-3 0 0 0,-1-11 0 0 0,-1 0 0 0 0,-6-18 0 0 0,8 31 0 0 0,-39-142 0 0 0,23 87 0 0 0,12 44 0 0 0,1 0 0 0 0,0-1 0 0 0,1 1 0 0 0,0-11 0 0 0,3 24 0 0 0,0 1 0 0 0,0 0 0 0 0,0-1 0 0 0,1 1 0 0 0,-1 0 0 0 0,1-1 0 0 0,-1 1 0 0 0,1 0 0 0 0,0 0 0 0 0,1-3 0 0 0,-1 4 0 0 0,-1 1 0 0 0,1 0 0 0 0,0-1 0 0 0,0 1 0 0 0,-1-1 0 0 0,1 1 0 0 0,0 0 0 0 0,0 0 0 0 0,0 0 0 0 0,1-1 0 0 0,-1 1 0 0 0,0 0 0 0 0,0 1 0 0 0,0-1 0 0 0,1 0 0 0 0,-1 0 0 0 0,0 1 0 0 0,1-1 0 0 0,-1 1 0 0 0,0-1 0 0 0,1 1 0 0 0,-1-1 0 0 0,4 1 10 0 0,0 0-1 0 0,-1 0 1 0 0,1 0 0 0 0,-1 1-1 0 0,1 0 1 0 0,-1 0-1 0 0,2 1-9 0 0,0-1-3 0 0,6 3 3 0 0,-2-1 0 0 0,1 2 0 0 0,0 0 0 0 0,-1 0 0 0 0,1 1 0 0 0,-1 1 0 0 0,0 0 0 0 0,17 14 0 0 0,21 23 0 0 0,33 39 0 0 0,-3-5 0 0 0,-63-63 0 0 0,1-1 0 0 0,0-1 0 0 0,1-1 0 0 0,9 5 0 0 0,-25-17 0 0 0,-1 0 0 0 0,1 1 0 0 0,-1-1 0 0 0,0 0 0 0 0,1 0 0 0 0,-1 0 0 0 0,1 1 0 0 0,-1-1 0 0 0,0 0 0 0 0,1 0 0 0 0,-1 0 0 0 0,1 0 0 0 0,-1 0 0 0 0,1 0 0 0 0,-1 0 0 0 0,1 0 0 0 0,-1 0 0 0 0,1 0 0 0 0,-1-1 0 0 0,0 1 0 0 0,1 0 0 0 0,-1-1 0 0 0,0 1 0 0 0,0-1 0 0 0,1 1 0 0 0,-1 0 0 0 0,0-1 0 0 0,0 1 0 0 0,0-1 0 0 0,1 1 0 0 0,-1-1 0 0 0,0 1 0 0 0,0-1 0 0 0,0 1 0 0 0,0-1 0 0 0,0 1 0 0 0,0-1 0 0 0,0 1 0 0 0,0-1 0 0 0,0 1 0 0 0,0-1 0 0 0,0 1 0 0 0,0-3 0 0 0,0 0 0 0 0,-1 1 0 0 0,1-1 0 0 0,-1-1 0 0 0,-4-11 0 0 0,0 1 0 0 0,-1-1 0 0 0,0 1 0 0 0,-2-2 0 0 0,3 6 0 0 0,-31-58 0 0 0,3 6 0 0 0,-31-71 0 0 0,-14-49 0 0 0,66 152 0 0 0,4 12 0 0 0,1-1 0 0 0,-3-12 0 0 0,9 29 2 0 0,1 0-1 0 0,0-1 0 0 0,-1 1 1 0 0,1 0-1 0 0,0 0 0 0 0,0 0 1 0 0,0 0-1 0 0,0-2-1 0 0,0 4 1 0 0,0 0 0 0 0,0 0 0 0 0,0 0 0 0 0,0 0 0 0 0,0 0-1 0 0,0 0 1 0 0,0 0 0 0 0,0 0 0 0 0,0 0 0 0 0,0 0 0 0 0,0-1 0 0 0,0 1 0 0 0,0 0 0 0 0,0 0 0 0 0,0 0 0 0 0,0 0 0 0 0,0 0 0 0 0,0 0 0 0 0,0 0-1 0 0,0 0 1 0 0,0 0 0 0 0,0 0 0 0 0,0 0 0 0 0,1 0 0 0 0,-1 0 0 0 0,0 0 0 0 0,0 0 0 0 0,0 0 0 0 0,0 0 0 0 0,0 0 0 0 0,0 0 0 0 0,0 0 0 0 0,0 0-1 0 0,0 0 1 0 0,0-1 0 0 0,0 1 0 0 0,0 0 0 0 0,0 0 0 0 0,0 0 0 0 0,0 0 0 0 0,0 0 0 0 0,0 0 0 0 0,0 0 0 0 0,1 0 0 0 0,-1 1 0 0 0,0-1-1 0 0,1-1 19 0 0,1 1 0 0 0,0 1 1 0 0,0-1-1 0 0,-1 0 1 0 0,1 0-1 0 0,0 1 1 0 0,-1-1-1 0 0,1 1 1 0 0,0 0-1 0 0,-1-1 1 0 0,1 1-1 0 0,0 0 1 0 0,0 1-20 0 0,4 2 353 0 0,1 1 0 0 0,2 4-353 0 0,-7-7 53 0 0,26 26 216 0 0,-2 0 1 0 0,7 12-270 0 0,5 7-630 0 0,68 68 64 0 0,-13-15 653 0 0,28 32-23 0 0,-107-118-53 0 0,-13-14-6 0 0,0 1-1 0 0,0 0 1 0 0,0 0 0 0 0,0-1 0 0 0,0 1-1 0 0,0 0 1 0 0,0-1 0 0 0,0 1 0 0 0,1 0-5 0 0,-2-2 0 0 0,0 1 1 0 0,0 0 0 0 0,0 0 0 0 0,1 0-1 0 0,-1 0 1 0 0,0 0 0 0 0,0 0 0 0 0,0 0-1 0 0,1 0 1 0 0,-1 0 0 0 0,0 0 0 0 0,0-1-1 0 0,0 1 1 0 0,1 0 0 0 0,-1 0 0 0 0,0 0-1 0 0,0 0 1 0 0,0-1 0 0 0,0 1 0 0 0,0 0-1 0 0,1 0 1 0 0,-1-1 0 0 0,0 1 0 0 0,0 0-1 0 0,0 0 1 0 0,0 0 0 0 0,0-1 0 0 0,0 1-1 0 0,0 0 1 0 0,0-1 0 0 0,0 1 0 0 0,0 0-1 0 0,0 0 1 0 0,0-1 0 0 0,0 1 0 0 0,0 0-1 0 0,0 0 1 0 0,0-1-1 0 0,-1-11 36 0 0,-2-1-16 0 0,-1 0 1 0 0,0 0 0 0 0,0 0-1 0 0,-7-11-20 0 0,7 15 3 0 0,-35-75 51 0 0,16 36-55 0 0,-65-122 68 0 0,47 92-70 0 0,3 8 3 0 0,-13-26 0 0 0,44 83 0 0 0,1-1 0 0 0,1 0 0 0 0,0 0 0 0 0,0-1 0 0 0,1 0 0 0 0,-1-12 0 0 0,4 25 0 0 0,1 0 0 0 0,0 0 0 0 0,0 0 0 0 0,0 0 0 0 0,0 0 0 0 0,0-1 0 0 0,0 1 0 0 0,0 0-1 0 0,1 0 1 0 0,-1 0 0 0 0,1 0 0 0 0,-1 1 1 0 0,1-1 0 0 0,-1 1-1 0 0,1 0 1 0 0,-1 0-1 0 0,1 0 1 0 0,-1 0 0 0 0,1 0-1 0 0,0 0 1 0 0,0 0-1 0 0,-1 1 1 0 0,1-1 0 0 0,0 0-1 0 0,0 0 1 0 0,0 1-1 0 0,0-1 1 0 0,0 0 0 0 0,0 1-1 0 0,0-1 1 0 0,0 1-1 0 0,1-1 3 0 0,-1 1 0 0 0,1-1 0 0 0,0 1 0 0 0,0-1 0 0 0,0 1 0 0 0,-1 0 0 0 0,1 0 0 0 0,0 0 0 0 0,0 0 0 0 0,0 1-3 0 0,5 0 11 0 0,-1 0 0 0 0,3 2-11 0 0,-3 0 1 0 0,18 5 12 0 0,0 1 0 0 0,-1 1 0 0 0,0 2-1 0 0,0 1 1 0 0,5 5-13 0 0,101 78 11 0 0,-54-38 48 0 0,1-3-1 0 0,3-5-58 0 0,-72-46 0 0 0,34 19 0 0 0,-35-20 0 0 0,0 0 0 0 0,1-1 0 0 0,-1 0 0 0 0,0 0 0 0 0,5-1 0 0 0,-9 0 0 0 0,0-1 0 0 0,0 0 0 0 0,0 0 0 0 0,0 0 0 0 0,0-1 0 0 0,0 1 0 0 0,0 0 0 0 0,0-1 0 0 0,0 0 0 0 0,0 1 0 0 0,0-1 0 0 0,1-1 0 0 0,-2 1 0 0 0,1 0 0 0 0,-1 0 0 0 0,0 0 0 0 0,0 0 0 0 0,1-1 0 0 0,-1 1 0 0 0,0-1 0 0 0,0 1 0 0 0,0-1 0 0 0,0 1 0 0 0,0-1 0 0 0,-1 0 0 0 0,1 1 0 0 0,0-1 0 0 0,0-1 0 0 0,0-2 1 0 0,0 0-1 0 0,0-1 0 0 0,0 0 0 0 0,0 1 1 0 0,-1-1-1 0 0,1 1 0 0 0,-2-7 0 0 0,0-5 52 0 0,-3-17-52 0 0,-4-13 10 0 0,-6-18-10 0 0,3 16 0 0 0,-61-237 0 0 0,70 278 0 0 0,-24-88 0 0 0,17 61 0 0 0,-2-27 0 0 0,10 51 6 0 0,0 0 0 0 0,0 0-1 0 0,1 0 1 0 0,0 0 0 0 0,1 0-1 0 0,0-2-5 0 0,0 8 2 0 0,-1 0 1 0 0,1 0-1 0 0,1 0 0 0 0,-1-1 1 0 0,1 1-1 0 0,-1 1 0 0 0,1-1 1 0 0,0 0-1 0 0,1 0 0 0 0,-1 1 1 0 0,1 0-1 0 0,0-1 0 0 0,2-1-2 0 0,-2 2 6 0 0,1 0 0 0 0,-1 1 0 0 0,1-1-1 0 0,0 1 1 0 0,0 0 0 0 0,1 1 0 0 0,-1-1 0 0 0,0 1-1 0 0,1 0 1 0 0,2-1-6 0 0,-1 1 2 0 0,1 1 0 0 0,-1-1 0 0 0,1 1 0 0 0,0 1 0 0 0,-1 0 0 0 0,1 0 0 0 0,1 0-2 0 0,6 2 3 0 0,0 1 0 0 0,0 1 0 0 0,0 0 1 0 0,-1 1-1 0 0,1 0 0 0 0,10 7-3 0 0,67 39 219 0 0,66 32 34 0 0,-136-74-170 0 0,7 1-83 0 0,-20-7 16 0 0,0-1 0 0 0,0 0 0 0 0,0-1 0 0 0,0 0 0 0 0,1-1-16 0 0,-6 0 7 0 0,-1 0 1 0 0,0 0 0 0 0,1 0 0 0 0,-1-1-1 0 0,0 1 1 0 0,0-1 0 0 0,1 0 0 0 0,0 0-8 0 0,-2 0 3 0 0,0 1 0 0 0,0-1 1 0 0,0 0-1 0 0,0 1 1 0 0,-1-1-1 0 0,1 0 0 0 0,0 0 1 0 0,0 0-1 0 0,0 0 1 0 0,0 0-1 0 0,-1 0 0 0 0,1 0 1 0 0,0 0-1 0 0,-1 0 1 0 0,1 0-1 0 0,-1-1 1 0 0,1 1-4 0 0,0-3 6 0 0,0 1 0 0 0,-1 0 0 0 0,1-1 0 0 0,-1 1 1 0 0,1 0-1 0 0,-1-1 0 0 0,0 1 0 0 0,0-1 1 0 0,0 0-7 0 0,-1-6 49 0 0,-1-1 0 0 0,0-4-49 0 0,-6-20 107 0 0,-1 1 1 0 0,-8-17-108 0 0,14 40 12 0 0,-22-60 46 0 0,-21-39-58 0 0,-36-64 36 0 0,24 50 9 0 0,38 83-38 0 0,-76-175-4 0 0,-12-25-3 0 0,106 237 0 0 0,-2-3 0 0 0,1 0 0 0 0,0 0 0 0 0,0-3 0 0 0,2 4 0 0 0,1 6 0 0 0,-1 0 0 0 0,1 0 0 0 0,0 0 0 0 0,0 0 0 0 0,0 0 0 0 0,0-1 0 0 0,0 1 0 0 0,0 0 0 0 0,0 0 0 0 0,0 0 0 0 0,0 0 0 0 0,0 0 0 0 0,0 0 0 0 0,0 0 0 0 0,1 0 0 0 0,-1-1 0 0 0,0 1 0 0 0,0 0 0 0 0,0 0 0 0 0,0 0 0 0 0,0 0 0 0 0,0 0 0 0 0,0 0 0 0 0,0 0 0 0 0,0 0 0 0 0,0 0 0 0 0,0 0 0 0 0,0 0 0 0 0,0-1 0 0 0,0 1 0 0 0,0 0 0 0 0,0 0 0 0 0,0 0 0 0 0,1 1 0 0 0,0-1 0 0 0,0 0 0 0 0,0 1 0 0 0,0-1 0 0 0,0 1 0 0 0,0-1 0 0 0,-1 1 0 0 0,1 0 0 0 0,0-1 0 0 0,0 1 0 0 0,0 0 0 0 0,10 10 0 0 0,-1 0 0 0 0,8 10 0 0 0,18 28 0 0 0,-29-40 0 0 0,153 202 0 0 0,67 72 0 0 0,-226-282 0 0 0,0 0 0 0 0,0 0 0 0 0,0 0 0 0 0,0 1 0 0 0,-1-1 0 0 0,1 0 0 0 0,0 1 0 0 0,-2-2 0 0 0,0-1 0 0 0,1 1 0 0 0,-1 0 0 0 0,0-1 0 0 0,0 1 0 0 0,1-1 0 0 0,-1 1 0 0 0,0-1 0 0 0,0 1 0 0 0,1-1 0 0 0,-1 0 0 0 0,-14-12 0 0 0,1-1 0 0 0,-10-14 0 0 0,3 3 0 0 0,-50-53 0 0 0,-128-150 0 0 0,112 115 0 0 0,-32-39 0 0 0,97 125 0 0 0,-61-78 0 0 0,-31-72 0 0 0,74 105 0 0 0,32 55 0 0 0,0 0 0 0 0,1-1 0 0 0,-1-5 0 0 0,7 19 0 0 0,0 0 0 0 0,0 0 0 0 0,0 0 0 0 0,0 1 0 0 0,1-2 0 0 0,0 1 0 0 0,-1-2 0 0 0,1 5 0 0 0,0 0 0 0 0,0 0 0 0 0,1 0 0 0 0,-1 0 0 0 0,0 0 0 0 0,0 0 0 0 0,0 0 0 0 0,1 0 0 0 0,-1 0 0 0 0,1 0 0 0 0,-1 0 0 0 0,0 0 0 0 0,1 0 0 0 0,-1 0 0 0 0,1 1 0 0 0,0-1 0 0 0,-1 0 0 0 0,1 0 0 0 0,0 1 0 0 0,-1-1 0 0 0,1 0 0 0 0,0 1 0 0 0,-1-1 0 0 0,1 1 0 0 0,0-1 0 0 0,0 1 0 0 0,0-1 0 0 0,0 1 0 0 0,0-1 0 0 0,2 1 0 0 0,0-1 0 0 0,-1 1 0 0 0,1-1 0 0 0,0 1 0 0 0,0 0 0 0 0,-1 0 0 0 0,1 0 0 0 0,0 1 0 0 0,0-1 0 0 0,1 1 0 0 0,6 3 0 0 0,1-1 0 0 0,0 2 0 0 0,-11-4 0 0 0,73 33 0 0 0,63 43 0 0 0,15 30 0 0 0,-38-26 0 0 0,-21-19 0 0 0,158 110 0 0 0,-213-145 1 0 0,2-2-1 0 0,5 1 0 0 0,-26-17-2 0 0,0-1-1 0 0,0 0 0 0 0,1-2 1 0 0,0-1-1 0 0,19 3 3 0 0,-30-7-13 0 0,-1 0 0 0 0,0 0 0 0 0,0-2 0 0 0,0 1-1 0 0,0-1 1 0 0,6-1 13 0 0,-10 1-6 0 0,-1 1 0 0 0,1-1 0 0 0,-1 0-1 0 0,1-1 1 0 0,-1 1 0 0 0,1 0 0 0 0,-1-1 0 0 0,1 0-1 0 0,-1 0 1 0 0,0 1 0 0 0,0-2 0 0 0,0 1 0 0 0,0 0-1 0 0,0 0 1 0 0,0-1 0 0 0,0 1 0 0 0,-1-1 0 0 0,2-2 6 0 0,-1 0-13 0 0,-1 1 1 0 0,1-1-1 0 0,-1 1 1 0 0,0-1 0 0 0,0 0-1 0 0,0 0 1 0 0,-1 0-1 0 0,1 1 1 0 0,-1-1 0 0 0,0-4 12 0 0,-1-5-41 0 0,0 0 1 0 0,-1 1-1 0 0,-1-3 41 0 0,-1-5-46 0 0,-1 1 0 0 0,0 0 0 0 0,-3-4 46 0 0,-24-57-118 0 0,-32-59 27 0 0,-7-18 46 0 0,48 101 45 0 0,3-1 0 0 0,13 34 0 0 0,0 0 0 0 0,2-1 0 0 0,-3-22 0 0 0,7 42 0 0 0,1 0 0 0 0,-1 0 0 0 0,1-1 0 0 0,1 1 0 0 0,-1 0 0 0 0,0 0 0 0 0,2-5 0 0 0,-2 8 0 0 0,1 1 0 0 0,-1-1 0 0 0,0 0 0 0 0,1 1 0 0 0,0-1 0 0 0,-1 1 0 0 0,1 0 0 0 0,-1-1 0 0 0,1 1 0 0 0,0 0 0 0 0,0-1 0 0 0,0 1 0 0 0,0 0 0 0 0,0 0 0 0 0,0 0 0 0 0,0 0 0 0 0,0 0 0 0 0,0 0 0 0 0,0 0 0 0 0,0 0 0 0 0,1 1 0 0 0,-1-1 0 0 0,0 0 0 0 0,0 1 0 0 0,1 0 0 0 0,-1-1 0 0 0,1 1 0 0 0,4-1 0 0 0,-1 1 0 0 0,0 1 0 0 0,1-1 0 0 0,-1 1 0 0 0,1 0 0 0 0,3 2 0 0 0,-8-3 0 0 0,31 9 0 0 0,-1 2 0 0 0,1 1 0 0 0,-1 1 0 0 0,21 15 0 0 0,18 16 0 0 0,19 20 0 0 0,75 50-1 0 0,-24-19-70 0 0,-104-67 71 0 0,11 14 0 0 0,25 20 0 0 0,-72-62 0 0 0,1 1 0 0 0,0-1 0 0 0,0 1 0 0 0,-1 0 0 0 0,1-1 0 0 0,0 0 0 0 0,0 1 0 0 0,0-1 0 0 0,0 0 0 0 0,0 1 0 0 0,-1-1 0 0 0,2 0 0 0 0,-2 0 0 0 0,0 0 0 0 0,0 0 0 0 0,1 0 0 0 0,-1 0 0 0 0,0 0-1 0 0,0 0 1 0 0,0 0 0 0 0,1 0 0 0 0,-1-1 0 0 0,0 1 0 0 0,0 0 0 0 0,0 0-1 0 0,0 0 1 0 0,1 0 0 0 0,-1 0 0 0 0,0-1 0 0 0,0 1 0 0 0,0 0 0 0 0,0 0-1 0 0,0 0 1 0 0,0-1 0 0 0,0 1 0 0 0,1 0 0 0 0,-1 0 0 0 0,0 0 0 0 0,0-8-15 0 0,0 5 6 0 0,-1 0 0 0 0,1 0 1 0 0,-1 0-1 0 0,0-1 9 0 0,-2-6-4 0 0,-1 1 0 0 0,0 0 1 0 0,-3-5 3 0 0,-16-27-4 0 0,15 28-5 0 0,-68-112-66 0 0,42 75 19 0 0,-18-19 56 0 0,19 29-3 0 0,-117-153-47 0 0,125 156 41 0 0,-90-124 7 0 0,15 35 2 0 0,-20-26 0 0 0,110 139 0 0 0,-7-15 0 0 0,17 28 0 0 0,-1 0 0 0 0,1-1 0 0 0,0 1 0 0 0,-1-1 0 0 0,1 1 0 0 0,0-1 0 0 0,-1 1 0 0 0,1-1 0 0 0,0 1 0 0 0,0-1 0 0 0,-1 0 0 0 0,1 1 0 0 0,0-1 0 0 0,0 1 0 0 0,0-1 0 0 0,0 0 0 0 0,0 1 0 0 0,0-1 0 0 0,0 0 0 0 0,0 1 0 0 0,1 0 0 0 0,-1-1 0 0 0,1 1 0 0 0,-1 0 0 0 0,1 0 0 0 0,-1-1 0 0 0,1 1 0 0 0,0 0 0 0 0,-1 0 0 0 0,1 0 0 0 0,-1 0 0 0 0,1 0 0 0 0,-1 0 0 0 0,1 0 0 0 0,0 0 0 0 0,-1 0 0 0 0,1 0 0 0 0,0 0 0 0 0,6 2 0 0 0,0-1 0 0 0,0 1 0 0 0,-1 1 0 0 0,1-1 0 0 0,0 1 0 0 0,-1 1 0 0 0,6 3 0 0 0,8 7 0 0 0,15 13 0 0 0,12 13 0 0 0,3 8 0 0 0,43 48 0 0 0,-12-11 0 0 0,-26-31 0 0 0,95 103 0 0 0,-36-15 0 0 0,-7 5 0 0 0,-99-135 0 0 0,4 4 0 0 0,-1 2 0 0 0,5 8 0 0 0,-13-20 0 0 0,-3-6 0 0 0,0 0 0 0 0,0 0 0 0 0,0 0 0 0 0,0 0 0 0 0,0 0 0 0 0,0 0 0 0 0,0 0 0 0 0,0 1 0 0 0,0-1 0 0 0,0 0 0 0 0,0 0 0 0 0,0 0 0 0 0,0 0 0 0 0,0 0 0 0 0,0 0 0 0 0,0 1 0 0 0,0-1 0 0 0,0 0 0 0 0,0 0 0 0 0,0 0 0 0 0,0 0 0 0 0,0 0 0 0 0,0 0 0 0 0,0 1 0 0 0,0-1 0 0 0,0 0 0 0 0,-1 0 0 0 0,0 0-1 0 0,1 0 0 0 0,-1 0 1 0 0,1 0-1 0 0,-1 0 0 0 0,0 0 1 0 0,1 0-1 0 0,-1 0 0 0 0,1 0 1 0 0,-1 0-1 0 0,0 0 0 0 0,1-1 1 0 0,-1 1-1 0 0,1 0 0 0 0,-1-1 1 0 0,0 1 0 0 0,-5-4-11 0 0,0 0 0 0 0,0 0 1 0 0,0 0-1 0 0,0-1 1 0 0,-3-5 10 0 0,5 7-1 0 0,-43-41-10 0 0,-31-30-31 0 0,-62-45 29 0 0,-3-4 15 0 0,-99-84-12 0 0,116 103-39 0 0,-67-54 43 0 0,-3 10 7 0 0,-36-4-1 0 0,183 124 0 0 0,-2 3 0 0 0,-2 1 0 0 0,11 8 0 0 0,-1 1 0 0 0,-30-4 0 0 0,69 18 0 0 0,-14-3 0 0 0,1 2 0 0 0,-13-1 0 0 0,25 3 0 0 0,0 0 0 0 0,1 0 0 0 0,-1 0 0 0 0,0 1 0 0 0,1 0 0 0 0,-1 0 0 0 0,1 1 0 0 0,-1-1 0 0 0,1 1 0 0 0,0 0 0 0 0,-1 1 0 0 0,-1 1 0 0 0,4-3 0 0 0,0 1 0 0 0,0 0 0 0 0,0 0 0 0 0,0 1 0 0 0,0-1 0 0 0,0 0 0 0 0,0 1 0 0 0,1-1 0 0 0,-1 1 0 0 0,1 0 0 0 0,-1 0 0 0 0,1 1 0 0 0,-1 0 0 0 0,1 1 0 0 0,0-1 0 0 0,-1 1 0 0 0,2-1 0 0 0,-1 1 0 0 0,0 1 0 0 0,1 6 0 0 0,0 1 0 0 0,0 0 0 0 0,1-1 0 0 0,0 1 0 0 0,1 2 0 0 0,6 34 0 0 0,2 0 0 0 0,2-1 0 0 0,4 8 0 0 0,51 140 0 0 0,-53-159 0 0 0,-2-3 0 0 0,-1 2 0 0 0,1 6 0 0 0,-10-31 0 0 0,1 1 0 0 0,-2-1 0 0 0,1 1 0 0 0,-1 0 0 0 0,-1 0 0 0 0,0 0 0 0 0,0 0 0 0 0,-2 11 0 0 0,1-19 0 0 0,1 0 0 0 0,-1 0 0 0 0,0 0 0 0 0,0 0 0 0 0,-1 0 0 0 0,1-1 0 0 0,0 1 0 0 0,-1 0 0 0 0,0-1 0 0 0,0 1 0 0 0,0-1 0 0 0,0 0 0 0 0,-1 0 0 0 0,1 0 0 0 0,-1 0 0 0 0,1-1 0 0 0,-1 1 0 0 0,0-1 0 0 0,0 1 0 0 0,0-1 0 0 0,0 0 0 0 0,-1 0 0 0 0,-2 1 0 0 0,-1 0 0 0 0,0-1 0 0 0,1 0 0 0 0,-1 0 0 0 0,0-1 0 0 0,0 0 0 0 0,0-1 0 0 0,0 1 0 0 0,-3-2 0 0 0,-15-1 0 0 0,1-1 0 0 0,-2-2 0 0 0,19 4 0 0 0,-77-17 0 0 0,1-4 0 0 0,1-4 0 0 0,-8-7 0 0 0,-221-99 0 0 0,208 84 0 0 0,-90-37-10 0 0,177 79-4 0 0,-93-33-26 0 0,-1 7 40 0 0,92 28 0 0 0,-16-2 0 0 0,28 5 0 0 0,0 1 0 0 0,0 0 0 0 0,0 1 0 0 0,0-1 0 0 0,1 1 0 0 0,-1 0 0 0 0,-4 2 0 0 0,8-2 0 0 0,0 0 0 0 0,0 0 0 0 0,0 0 0 0 0,0 0 0 0 0,0 0 0 0 0,0 0 0 0 0,0 1 0 0 0,0 0 0 0 0,0-1 0 0 0,1 1 0 0 0,-1 0 0 0 0,1 0 0 0 0,-1 0 0 0 0,1 0 0 0 0,-1 0 0 0 0,0 2 0 0 0,1-1 0 0 0,-1 1 0 0 0,1-1 0 0 0,0 0 0 0 0,0 1 0 0 0,1-1 0 0 0,-1 1 0 0 0,1 0 0 0 0,-1-1 0 0 0,1 1 0 0 0,0-1 0 0 0,0 1 0 0 0,0 1 0 0 0,1 7 0 0 0,1 0 0 0 0,0 0 0 0 0,0-1 0 0 0,1 1 0 0 0,3 8 0 0 0,7 17 0 0 0,2 2 0 0 0,-10-28 0 0 0,13 31 0 0 0,1-1 0 0 0,2-1 0 0 0,1 0 0 0 0,8 7 0 0 0,-4-8 14 0 0,105 164 36 0 0,-119-182-50 0 0,8 21 0 0 0,-15-31 0 0 0,-1 0 0 0 0,0 1 0 0 0,-1 0 0 0 0,2 8 0 0 0,-5-16 0 0 0,1-1 0 0 0,-1 0 0 0 0,1 0 0 0 0,-1 0 0 0 0,0 0 0 0 0,0 0 0 0 0,-1 1 0 0 0,1-3 0 0 0,0 0 0 0 0,0 0 0 0 0,0 1 0 0 0,-1-1 0 0 0,1 0 0 0 0,0 0 0 0 0,-1 0 0 0 0,1 0 0 0 0,-1 0 0 0 0,1 0 0 0 0,-1-1 0 0 0,1 1 0 0 0,-1 0 0 0 0,0 0 0 0 0,1 0 0 0 0,-1 0 0 0 0,0-1 0 0 0,1 1 0 0 0,-1 0 0 0 0,-1 0 0 0 0,0 0 0 0 0,-1 0 0 0 0,0 0 0 0 0,0 0 0 0 0,1-1 0 0 0,-1 1 0 0 0,0-1 0 0 0,0 1 0 0 0,0-1 0 0 0,0 0 0 0 0,-2-1 0 0 0,-5 0 0 0 0,-1 0 0 0 0,0-1 0 0 0,0 0 0 0 0,0-2 0 0 0,-4-1 0 0 0,-18-9 0 0 0,-1-2 0 0 0,-15-10 0 0 0,-19-15 0 0 0,-45-36 0 0 0,34 23 0 0 0,-112-82 0 0 0,161 113 0 0 0,-46-36 0 0 0,-3 4 0 0 0,-84-44 0 0 0,140 86 0 0 0,0 2 0 0 0,-10-3 0 0 0,22 10 0 0 0,0 1 0 0 0,0 0 0 0 0,0 1 0 0 0,0 0 0 0 0,0 1 0 0 0,-6 0 0 0 0,14 2 0 0 0,1-1 0 0 0,0 0 0 0 0,-1 0 0 0 0,1 1 0 0 0,0-1 0 0 0,0 1 0 0 0,0 0 0 0 0,-1 0 0 0 0,1 0 0 0 0,0 0 1 0 0,0 0-1 0 0,-1 1 0 0 0,2 0-4 0 0,0-1 1 0 0,0 0 0 0 0,-1 0 0 0 0,1 1 0 0 0,0-1 0 0 0,0 1-1 0 0,0-1 1 0 0,0 1 0 0 0,1 0 0 0 0,-1-1 0 0 0,0 1 0 0 0,0 0 0 0 0,1 0-1 0 0,-1 0 1 0 0,1 0 0 0 0,0-1 0 0 0,-1 1 3 0 0,1 4 2 0 0,-1 0-1 0 0,1 0 1 0 0,0 0 0 0 0,0-1 0 0 0,1 1 0 0 0,-1 0-1 0 0,1 0 1 0 0,1 4-2 0 0,3 8 20 0 0,0-1-1 0 0,1 3-19 0 0,11 24 0 0 0,1-2 0 0 0,17 31 0 0 0,50 75 0 0 0,-33-61 0 0 0,-40-63 0 0 0,0 0 0 0 0,6 21 0 0 0,-14-33 0 0 0,0 1 0 0 0,1 7 0 0 0,-4-13 0 0 0,1-1 0 0 0,-2 1 0 0 0,1 0 0 0 0,-1 0 0 0 0,0 6 0 0 0,0-11 0 0 0,0 0 0 0 0,0 0 0 0 0,-1 1 0 0 0,1-1 0 0 0,0 0 0 0 0,-1 0 0 0 0,0 0 0 0 0,0 1 0 0 0,1-1 0 0 0,-1 0 0 0 0,0 0 0 0 0,0 0 0 0 0,-1 1 0 0 0,0-1 0 0 0,0 0 0 0 0,1 0 0 0 0,-1-1 0 0 0,0 1 0 0 0,0 0 0 0 0,0-1 0 0 0,0 0 0 0 0,0 1 0 0 0,0-1 0 0 0,0 0 0 0 0,-1 0 0 0 0,-2 1 0 0 0,0 0 0 0 0,0-1 0 0 0,0 0 0 0 0,0 0 0 0 0,0-1 0 0 0,0 0 0 0 0,0 0 0 0 0,-1 0 0 0 0,-6-1 0 0 0,0-1 0 0 0,1-1 0 0 0,-1 0 0 0 0,-10-4 0 0 0,0-2 0 0 0,0 0 0 0 0,-1-3 0 0 0,-63-37 0 0 0,74 42 0 0 0,-376-228 0 0 0,325 197-53 0 0,-3 2 53 0 0,-107-46-11 0 0,145 69 11 0 0,1 2 0 0 0,-1 2 0 0 0,-1 1 0 0 0,-11-1 0 0 0,33 8 0 0 0,1 0 0 0 0,-1 1 0 0 0,0-1 0 0 0,0 2 0 0 0,-6 0 0 0 0,11 0 0 0 0,-1-1 0 0 0,1 1 0 0 0,0 0 0 0 0,0 0 0 0 0,0 0 0 0 0,0 0 0 0 0,0 0 0 0 0,0 0 0 0 0,0 1 0 0 0,0-1 0 0 0,1 0 0 0 0,0 1 0 0 0,0-1 0 0 0,0 0 0 0 0,0 1 0 0 0,0-1 0 0 0,0 1 0 0 0,0-1 0 0 0,0 1 0 0 0,1-1 0 0 0,-1 1 0 0 0,1 0 0 0 0,-1 0 0 0 0,1-1 0 0 0,-1 2 0 0 0,0 0 0 0 0,1 0 0 0 0,0 0 0 0 0,-1 0 0 0 0,1 1 0 0 0,0-1 0 0 0,0 0 0 0 0,1 0 0 0 0,-1 0 0 0 0,1 1 0 0 0,1 6 0 0 0,0 0 0 0 0,3 4 0 0 0,-5-12 0 0 0,9 23 12 0 0,0 0 0 0 0,2-1 0 0 0,1 3-12 0 0,40 68 33 0 0,-47-85-38 0 0,69 114 81 0 0,8 2-76 0 0,-31-46 56 0 0,-35-53 2 0 0,12 30-58 0 0,-23-47 4 0 0,-1 1 0 0 0,0 0 1 0 0,1 5-5 0 0,-4-12 0 0 0,0 0-1 0 0,-1 0 1 0 0,1 0 0 0 0,-1 0 0 0 0,0 2 0 0 0,0-4-1 0 0,0 0 1 0 0,0 0 0 0 0,0 0 0 0 0,0 0 0 0 0,-1 0 0 0 0,1 0 0 0 0,-1 0-1 0 0,0 0 1 0 0,1 0 0 0 0,-2 1 0 0 0,2-1 0 0 0,-1-1 0 0 0,0 0 0 0 0,1 0 0 0 0,-1 0 0 0 0,0 0 0 0 0,0 1 0 0 0,0-1 0 0 0,0-1 0 0 0,0 1 0 0 0,0 0 0 0 0,0 0 0 0 0,-1 0 0 0 0,0 0 0 0 0,0 0 0 0 0,0 0 0 0 0,-1 0 0 0 0,1-1 0 0 0,0 1 0 0 0,-1-1 0 0 0,1 1 0 0 0,-2-1 0 0 0,-3 0 0 0 0,1-1 0 0 0,-1 0 0 0 0,0 0 0 0 0,-6-2 0 0 0,-1-1 0 0 0,1-2 0 0 0,-13-5 0 0 0,-24-17 0 0 0,42 24 0 0 0,-147-95 0 0 0,51 32 0 0 0,-126-82-72 0 0,212 137 72 0 0,-56-38 0 0 0,56 39 0 0 0,-1 1 0 0 0,0 1 0 0 0,-2 0 0 0 0,12 6 0 0 0,-1 0 0 0 0,1 0 0 0 0,0 1 0 0 0,-1 1 0 0 0,1 0 0 0 0,-1 0 0 0 0,-7 2 0 0 0,15-1 0 0 0,-1 0 0 0 0,1 1 0 0 0,-1-1 0 0 0,1 1 0 0 0,0 0 0 0 0,0 0 0 0 0,-1 0 0 0 0,-1 1 0 0 0,3-1 0 0 0,0-1 0 0 0,0 1 0 0 0,0 0 0 0 0,1 0 0 0 0,-1 0 0 0 0,0-1 0 0 0,0 1 0 0 0,1 0 0 0 0,-1 0 0 0 0,0 0 0 0 0,1 0 0 0 0,-1 1 0 0 0,1-1 0 0 0,-1 0 0 0 0,1 0 0 0 0,-1 0 0 0 0,1 0 0 0 0,0 1 0 0 0,-1-1 0 0 0,1 1 0 0 0,0 1 0 0 0,0-1 0 0 0,0 0 0 0 0,0 1 0 0 0,0-1 0 0 0,1 1 0 0 0,-1-1 0 0 0,0 0 0 0 0,1 1 0 0 0,0 0 0 0 0,1 5 0 0 0,1-1 0 0 0,0 2 0 0 0,7 12 0 0 0,0 0 0 0 0,7 9 0 0 0,27 40 0 0 0,-30-48 0 0 0,8 13 1 0 0,98 148 32 0 0,7-7 8 0 0,-69-103-17 0 0,50 67 5 0 0,-50-53 3 0 0,-2 3 0 0 0,12 35-32 0 0,-55-100 0 0 0,-1 2 0 0 0,-7-15 0 0 0,-1 0 0 0 0,0 1 0 0 0,1 4 0 0 0,-4-13 0 0 0,0 0 0 0 0,-1-1 0 0 0,1 1 0 0 0,-1 0 0 0 0,0 0 0 0 0,0 0 0 0 0,0-3 0 0 0,0 0 0 0 0,0 0 0 0 0,0 0 0 0 0,0 0 0 0 0,0 0 0 0 0,0 0 0 0 0,-1 0 0 0 0,1 0 0 0 0,0 0 0 0 0,-1 0 0 0 0,1 0 0 0 0,-1 0 0 0 0,1 0 0 0 0,0-1 0 0 0,-1 1 0 0 0,0 0 0 0 0,1 0 0 0 0,-1 0 0 0 0,1-1 0 0 0,-1 1 0 0 0,0 0 0 0 0,0-1 0 0 0,0 1 0 0 0,0 0 0 0 0,0-1 0 0 0,0 1 0 0 0,0-1 0 0 0,0 0 0 0 0,0 1 0 0 0,0-1 0 0 0,-1 0 0 0 0,1 0 0 0 0,0 0 0 0 0,0 0 0 0 0,0 0 0 0 0,-1 0 0 0 0,1 0 0 0 0,-3-1 0 0 0,0 0 0 0 0,1 0 0 0 0,-3-1 0 0 0,-8-5 0 0 0,1 0 0 0 0,-1 0 0 0 0,2-2 0 0 0,-4-2 0 0 0,-7-5 0 0 0,-102-71 0 0 0,2-7 0 0 0,53 35 0 0 0,-40-34 0 0 0,65 58 0 0 0,-24-12 0 0 0,46 34 0 0 0,0 1 0 0 0,-1 1 0 0 0,0 1 0 0 0,-16-3 0 0 0,36 12 0 0 0,0 0 0 0 0,0 0 0 0 0,0 0 0 0 0,-3 1 0 0 0,6 0 0 0 0,0 0 0 0 0,0 0 0 0 0,0 0 0 0 0,0 0 0 0 0,0 0 0 0 0,0 1 0 0 0,0-1 0 0 0,-1 0 0 0 0,1 1 0 0 0,0-1 0 0 0,0 1 0 0 0,0 0 0 0 0,0-1 0 0 0,0 1 0 0 0,1 0 0 0 0,-1 0 0 0 0,0-1 0 0 0,0 2 0 0 0,0-2 0 0 0,1 1 0 0 0,0-1 0 0 0,-1 1 0 0 0,1-1 0 0 0,0 1 0 0 0,-1 0 0 0 0,1-1 0 0 0,0 1 0 0 0,0 0 0 0 0,-1-1 0 0 0,1 1 0 0 0,0 0 0 0 0,0 0 0 0 0,0-1 0 0 0,0 1 0 0 0,0 0 0 0 0,0 0 0 0 0,0 1 0 0 0,0 0 0 0 0,1 0 0 0 0,-1 0 0 0 0,1 0 0 0 0,-1 0 0 0 0,1 0 0 0 0,2 5 0 0 0,-1 0 0 0 0,1 0 0 0 0,0-1 0 0 0,4 5 0 0 0,16 23 0 0 0,-14-21 0 0 0,174 240 75 0 0,-86-121-22 0 0,9-1-53 0 0,50 61 51 0 0,-11 13 16 0 0,-88-111-56 0 0,-40-61-12 0 0,13 33 1 0 0,-29-64 0 0 0,4 9 0 0 0,-1 1 0 0 0,1 3 0 0 0,-4-12 0 0 0,-1 0 0 0 0,1 1 0 0 0,0-1 0 0 0,-1 0 0 0 0,0 1 0 0 0,0-1 0 0 0,0 1 0 0 0,0-1 0 0 0,0 1 0 0 0,0 0 0 0 0,0-3 0 0 0,-1-1 0 0 0,1 1 0 0 0,0 0 0 0 0,0 0 0 0 0,0 0 0 0 0,-1-1 0 0 0,1 1 0 0 0,0 0 0 0 0,-1 0 0 0 0,1-1 0 0 0,0 1 0 0 0,-1 0 0 0 0,1-1 0 0 0,-1 1 0 0 0,1-1 0 0 0,-1 1 0 0 0,1-1 0 0 0,-1 1 0 0 0,1-1 0 0 0,-1 1 0 0 0,0-1 0 0 0,0 1 0 0 0,0-1 0 0 0,0 0 0 0 0,0 1 0 0 0,0-1 0 0 0,0 0 0 0 0,0 0 0 0 0,0 0 1 0 0,0 0-1 0 0,0 0 0 0 0,0 0 0 0 0,0 0 0 0 0,0 0 0 0 0,0 0 0 0 0,-4-2-2 0 0,0 1-1 0 0,1-1 1 0 0,0-1 0 0 0,-1 1 0 0 0,-3-3 2 0 0,-14-11-45 0 0,1-1 1 0 0,-6-6 44 0 0,0-1-62 0 0,-75-60-3 0 0,-78-69-5 0 0,91 65 70 0 0,-32-29 0 0 0,73 73 0 0 0,-31-19 0 0 0,71 58 0 0 0,-53-39 0 0 0,39 30 0 0 0,-18-8 0 0 0,23 14 0 0 0,17 8 0 0 0,-1 0 0 0 0,1 0 0 0 0,-1 0 0 0 0,1-1 0 0 0,-1 1 0 0 0,1 0 0 0 0,0 0 0 0 0,-1 0 0 0 0,1 0 0 0 0,-1 0 0 0 0,1 0 0 0 0,-1 0 0 0 0,1 0 0 0 0,-1 0 0 0 0,1 0 0 0 0,-1 1 0 0 0,1-1 0 0 0,0 0 0 0 0,-1 0 0 0 0,1 0 0 0 0,-1 1 0 0 0,1-1 0 0 0,0 1 0 0 0,0-1 0 0 0,-1 1 0 0 0,1 0 0 0 0,0-1 0 0 0,0 1 0 0 0,0 0 0 0 0,0-1 0 0 0,0 1 0 0 0,0-1 0 0 0,0 1 0 0 0,0 0 0 0 0,0-1 0 0 0,0 1 0 0 0,0 0 0 0 0,0-1 0 0 0,1 1 0 0 0,-1-1 0 0 0,0 1 0 0 0,0 0 0 0 0,1-1 0 0 0,-1 1 0 0 0,2 3 0 0 0,0 1 0 0 0,0-1 0 0 0,0 0 0 0 0,12 17 23 0 0,0-1-1 0 0,1-1 1 0 0,2 2-23 0 0,-9-12 7 0 0,125 137 101 0 0,-51-60-99 0 0,-66-68-15 0 0,182 191 76 0 0,-173-185-64 0 0,92 94 44 0 0,-7 6-42 0 0,-65-69-8 0 0,23 28 0 0 0,-54-64 0 0 0,-1 0 0 0 0,-9-12-28 0 0,-4-7 27 0 0,0 0 1 0 0,0 0 0 0 0,0 0-1 0 0,0 0 1 0 0,0 0-1 0 0,0 0 1 0 0,0 0 0 0 0,0 0-1 0 0,0 0 1 0 0,0 0-1 0 0,0 0 1 0 0,0 0-1 0 0,0 0 1 0 0,0 0 0 0 0,0 0-1 0 0,0 0 1 0 0,0 0-1 0 0,0 0 1 0 0,0 0 0 0 0,0 0-1 0 0,0 0 1 0 0,0 0-1 0 0,0 0 1 0 0,0 0-1 0 0,0 0 1 0 0,0 0 0 0 0,0 0-1 0 0,0 1 1 0 0,0-1-1 0 0,0 0 1 0 0,0 0 0 0 0,0 0-1 0 0,0 0 1 0 0,0 0-1 0 0,0 0 1 0 0,0 0 0 0 0,0 0-1 0 0,0 0 1 0 0,0 0-1 0 0,0 0 1 0 0,0 0-1 0 0,0 0 1 0 0,0 0 0 0 0,0 0-1 0 0,0 0 1 0 0,0 0-1 0 0,0 0 1 0 0,0 0 0 0 0,0 0-1 0 0,-6-6-35 0 0,6 6 31 0 0,-50-57-163 0 0,-11-21 168 0 0,-2-2-54 0 0,22 29 51 0 0,-82-99-33 0 0,6-8 11 0 0,26 26 44 0 0,-71-103 26 0 0,153 223-45 0 0,-85-129 0 0 0,21 17 75 0 0,-51-120-75 0 0,123 244 1 0 0,-42-99 49 0 0,36 80-49 0 0,0-1-1 0 0,2 0 1 0 0,0 0-1 0 0,0-3 0 0 0,4 16 2 0 0,0 0 0 0 0,0 0 0 0 0,0-1 0 0 0,1 1 1 0 0,0 0-1 0 0,1 0 0 0 0,0-3-2 0 0,-1 6 3 0 0,1 1 0 0 0,0 0 0 0 0,-1-1 0 0 0,1 1 0 0 0,1 0 0 0 0,-1 0 0 0 0,0 0 0 0 0,0 0 1 0 0,1 0-1 0 0,0 0 0 0 0,-1 0 0 0 0,1 1 0 0 0,0-1 0 0 0,0 1 0 0 0,0-1 0 0 0,1 0-3 0 0,1 0 1 0 0,0 1 0 0 0,-1-1 0 0 0,1 0 1 0 0,0 1-1 0 0,0 0 0 0 0,0 0 0 0 0,0 1 0 0 0,1-1-1 0 0,3 0 9 0 0,-1 1 1 0 0,0 0-1 0 0,0 0 0 0 0,6 0-9 0 0,6 2 9 0 0,0 1 0 0 0,0 2-1 0 0,6 1-8 0 0,36 10-20 0 0,-1 4 0 0 0,20 11 20 0 0,115 59-189 0 0,-54-27 88 0 0,-61-28 15 0 0,-72-31 79 0 0,27 13-29 0 0,0-2-1 0 0,7-1 37 0 0,-41-13-1 0 0,-1 1 1 0 0,1-1-1 0 0,-1 0 0 0 0,1 0 0 0 0,-1 0 1 0 0,1 0-1 0 0,0 0 0 0 0,-1 0 0 0 0,1 0 1 0 0,-1 0-1 0 0,1 0 0 0 0,-1 0 0 0 0,1 0 1 0 0,0 0-1 0 0,-1 0 0 0 0,1-1 1 0 0,-1 1-1 0 0,0 0-1 0 0,1 0 1 0 0,-1 0-1 0 0,0-1 1 0 0,0 1-1 0 0,0 0 1 0 0,0 0 0 0 0,0 0-1 0 0,0-1 1 0 0,0 1-1 0 0,0 0 1 0 0,0 0-1 0 0,0-1 1 0 0,0 1-1 0 0,0 0 1 0 0,0 0-1 0 0,0 0 1 0 0,0-1-1 0 0,0 1 1 0 0,0 0 0 0 0,0 0-1 0 0,0-1 1 0 0,0 1 1 0 0,-2-7-19 0 0,-7-6 11 0 0,-5-3-27 0 0,0 1 0 0 0,-10-9 35 0 0,-34-25-63 0 0,38 33 42 0 0,-66-63-32 0 0,3-6 20 0 0,45 46 29 0 0,-130-116-42 0 0,61 59 32 0 0,-36-44 14 0 0,11 10 0 0 0,63 66 0 0 0,-13-12 0 0 0,0-8 0 0 0,-30-43 0 0 0,100 114 0 0 0,9 9 6 0 0,4 6 7 0 0,5 6 22 0 0,35 36 80 0 0,20 14-115 0 0,48 35 23 0 0,-45-40-23 0 0,26 30 0 0 0,-22-13-31 0 0,99 94-68 0 0,-150-149 90 0 0,40 36 1 0 0,-45-38 9 0 0,0 0 0 0 0,-1 0 0 0 0,3 6-1 0 0,-11-14 0 0 0,0 0 0 0 0,3 5 0 0 0,-6-9 0 0 0,1-1-1 0 0,-1 1 0 0 0,0 0 1 0 0,0 0-1 0 0,1-1 0 0 0,-1 1 1 0 0,0 0-1 0 0,0-1 1 0 0,1 1-1 0 0,-1 0 0 0 0,0 0 1 0 0,0 0-1 0 0,0-1 0 0 0,0 1 1 0 0,0 0-1 0 0,0 0 1 0 0,0 0 0 0 0,-1-1-2 0 0,1 1 1 0 0,0-1-1 0 0,0 1 1 0 0,-1-1-1 0 0,1 1 1 0 0,-1-1-1 0 0,1 1 1 0 0,0-1 0 0 0,-1 0-1 0 0,1 1 1 0 0,-1-1-1 0 0,1 0 1 0 0,-1 1-1 0 0,1-1 1 0 0,-1 0-1 0 0,1 0 1 0 0,-1 0 0 0 0,1 1-1 0 0,-1-1 1 0 0,1 0-1 0 0,-1 0 1 0 0,0 0-1 0 0,1 0 1 0 0,-1 0 1 0 0,-2 0-5 0 0,0 0 1 0 0,1 0-1 0 0,-1 0 0 0 0,-2-1 5 0 0,-7-2-2 0 0,0-1-1 0 0,1-1 0 0 0,-1 0 1 0 0,-4-3 2 0 0,-19-12-57 0 0,-27-19 57 0 0,-32-31 6 0 0,30 23-9 0 0,60 43 3 0 0,-267-198 0 0 0,270 201 1 0 0,-134-105-20 0 0,-3 7-27 0 0,120 86 46 0 0,-131-92 0 0 0,132 92 0 0 0,-43-33 0 0 0,38 31 0 0 0,-19-10 0 0 0,37 23 2 0 0,0 0 0 0 0,-1 0 0 0 0,1 0 0 0 0,-1 0 0 0 0,0 1 0 0 0,-3-1-2 0 0,7 2 3 0 0,1 0-1 0 0,-1 0 0 0 0,1 0 1 0 0,-1 0-1 0 0,1 0 1 0 0,-1 0-1 0 0,1 0 0 0 0,-1 0 1 0 0,1 0-1 0 0,-1 1 1 0 0,1-1-1 0 0,-1 0 0 0 0,1 0 1 0 0,-1 0-1 0 0,1 1 1 0 0,0-1-1 0 0,-1 0 0 0 0,1 0 1 0 0,-1 1-1 0 0,1-1-2 0 0,-1 1 1 0 0,1 0 0 0 0,-1 0 0 0 0,1 0-1 0 0,0 0 1 0 0,-1 0 0 0 0,1 0 0 0 0,0 0 0 0 0,0 0-1 0 0,0 0 1 0 0,-1 0 0 0 0,1 0 0 0 0,0 0 0 0 0,0 0-1 0 0,0 0 1 0 0,1 0 0 0 0,-1 1-1 0 0,0 2 0 0 0,1 1-1 0 0,0-1 1 0 0,0 3 0 0 0,2 1 0 0 0,-1 0 0 0 0,2 0 0 0 0,-1 0 0 0 0,3 5 0 0 0,19 31 0 0 0,-22-39 0 0 0,90 135 28 0 0,5-5 28 0 0,31 43-12 0 0,-104-141 7 0 0,6 15-51 0 0,-23-37 13 0 0,-1-1 1 0 0,0 2-1 0 0,-1-1 0 0 0,-1 1 1 0 0,2 5-14 0 0,-7-18 1 0 0,1 0 0 0 0,0-1 0 0 0,-1 1 0 0 0,0 0 0 0 0,1 0 1 0 0,-1 0-1 0 0,0 0 0 0 0,0 0 0 0 0,0 0 0 0 0,-1 0 0 0 0,1 1-1 0 0,-1-3 0 0 0,1 0-1 0 0,-1 1 0 0 0,1-1 0 0 0,-1 1 1 0 0,1-1-1 0 0,-1 0 0 0 0,1 0 0 0 0,-1 0 1 0 0,0 1-1 0 0,0-1 0 0 0,0 0 0 0 0,0 0 0 0 0,1 0 1 0 0,-1 0-1 0 0,0 0 0 0 0,0-1 0 0 0,-1 1 1 0 0,1 0-1 0 0,0 0 0 0 0,0-1 0 0 0,0 1 1 0 0,-1 0 0 0 0,-1 0-9 0 0,0 0 0 0 0,-1-1 0 0 0,1 1 1 0 0,0-1-1 0 0,0 0 0 0 0,0 0 0 0 0,0 0 1 0 0,0 0-1 0 0,-1 0 9 0 0,-6-2-16 0 0,0-1 0 0 0,-2 0 16 0 0,3 0-16 0 0,-78-25 3 0 0,58 17 14 0 0,1-2 0 0 0,0-2-1 0 0,-59-39 0 0 0,31 19 0 0 0,-106-62 11 0 0,-14-8 45 0 0,149 90-48 0 0,-10-6 46 0 0,-16-6-54 0 0,39 21 2 0 0,-1 1 0 0 0,1 0 0 0 0,-1 1 0 0 0,0 1 0 0 0,-7 0-2 0 0,18 2 6 0 0,0 1 0 0 0,1 0 0 0 0,-1 0 0 0 0,0 1 0 0 0,0 0 0 0 0,0-1 0 0 0,1 1 0 0 0,-1 1 0 0 0,0-1-6 0 0,2 0 0 0 0,0 0 0 0 0,1 0 0 0 0,-1 0 0 0 0,0 0 0 0 0,1 0 0 0 0,-1 0 0 0 0,1 1 0 0 0,-1-1 0 0 0,1 1 0 0 0,0-1 0 0 0,0 1 0 0 0,-1 0 0 0 0,1-1-1 0 0,0 1 1 0 0,0 0 0 0 0,0 0 0 0 0,0 0 0 0 0,1 0 0 0 0,-1 1 0 0 0,0 1 0 0 0,0 0 0 0 0,0 0 0 0 0,1 0 0 0 0,-1 0 0 0 0,1 1 0 0 0,0-1 0 0 0,0 0 0 0 0,0 0 0 0 0,1 0 0 0 0,0 1-1 0 0,0 0 1 0 0,2 10 4 0 0,0-1 0 0 0,4 7-4 0 0,-5-13 4 0 0,12 32 52 0 0,6 20-2 0 0,-17-49-49 0 0,-1-1-1 0 0,0 1 1 0 0,0 0-1 0 0,0 9-4 0 0,-2-17 3 0 0,0 1 0 0 0,0 0 0 0 0,-1 0 0 0 0,1 0 1 0 0,-1 0-1 0 0,1-1 0 0 0,-1 1 0 0 0,0 0 0 0 0,0 0 0 0 0,-1-1 1 0 0,0 4-4 0 0,1-5 1 0 0,0 0 0 0 0,-1 0 0 0 0,1 0 0 0 0,0 0 0 0 0,-1 0 0 0 0,1 0 0 0 0,-1 0 0 0 0,0-1 0 0 0,1 1 0 0 0,-1 0 0 0 0,0-1 0 0 0,0 0 0 0 0,0 0 0 0 0,0 1 0 0 0,0-1 0 0 0,0 0 0 0 0,0-1 0 0 0,0 1-1 0 0,-4 0 0 0 0,0 1 0 0 0,0-2 0 0 0,0 1 0 0 0,0-1 0 0 0,0 0 0 0 0,0-1 0 0 0,-11-1 0 0 0,-9-3 0 0 0,5 0 0 0 0,0-1 0 0 0,0-2 0 0 0,-14-7 0 0 0,-59-35 0 0 0,31 15 0 0 0,-11-4 7 0 0,-119-65 46 0 0,187 100-51 0 0,-153-86 110 0 0,128 75-89 0 0,0 2-1 0 0,-1 1 1 0 0,0 2-1 0 0,-9-1-22 0 0,37 11 0 0 0,-6-2 0 0 0,0 0 0 0 0,-5 1 0 0 0,13 0 0 0 0,-1 1 0 0 0,1 1 0 0 0,-1-1 0 0 0,1 0 0 0 0,-1 1 0 0 0,1-1 0 0 0,0 1 0 0 0,-1 0 0 0 0,1 0 0 0 0,0 0 0 0 0,-1 0 0 0 0,1 1 0 0 0,1-2 0 0 0,0 1 0 0 0,0 0 0 0 0,1 0 0 0 0,-1 0 0 0 0,0-1 0 0 0,1 1 0 0 0,-1 0 0 0 0,1 0 0 0 0,-1 0 0 0 0,1 0 0 0 0,-1 0 0 0 0,1 0 0 0 0,-1 1 0 0 0,1-1 0 0 0,0 0 0 0 0,0 0 0 0 0,-1 0 0 0 0,1 0 0 0 0,0 0 0 0 0,0 1 0 0 0,0-1 0 0 0,0 0 0 0 0,0 0 0 0 0,1 1 0 0 0,-1 3 0 0 0,1-1 0 0 0,-1 0 0 0 0,1 0 0 0 0,1 1 0 0 0,-1-1 0 0 0,0 0 0 0 0,5 9 14 0 0,-1-1 0 0 0,1 1-1 0 0,4 4-13 0 0,22 34 75 0 0,-15-25-47 0 0,10 18 122 0 0,11 22-150 0 0,-34-58 3 0 0,-1 0 1 0 0,1 0 0 0 0,1 9-4 0 0,-4-13 0 0 0,0 0 0 0 0,0 0 0 0 0,-1 0 0 0 0,1 0 0 0 0,-1 0 0 0 0,1 0-1 0 0,-1 0 1 0 0,0 0 0 0 0,-1 3 0 0 0,1-5 0 0 0,-1-1 0 0 0,1 1 0 0 0,0-1 0 0 0,-1 1 0 0 0,1-1 0 0 0,-1 1 0 0 0,0-1 0 0 0,1 0 0 0 0,-1 1 0 0 0,0-1 0 0 0,0 0 0 0 0,1 0 0 0 0,-1 1 0 0 0,0-1 0 0 0,0 0 0 0 0,0 0 0 0 0,0 0 0 0 0,-1 0 0 0 0,1 0 0 0 0,0-1 0 0 0,0 1 0 0 0,0 0 0 0 0,-1-1 0 0 0,1 1 0 0 0,0-1 0 0 0,-1 1 0 0 0,1-1 0 0 0,0 0 0 0 0,-5 1 0 0 0,1 0 0 0 0,0 0 0 0 0,-1-1 0 0 0,1 0 0 0 0,-1-1 0 0 0,-2 0 0 0 0,-9-1 3 0 0,0-2-1 0 0,0-1 1 0 0,0 0-1 0 0,0-2 1 0 0,-7-4-3 0 0,-26-15 53 0 0,-3-6-53 0 0,-19-9 52 0 0,-16-5-42 0 0,-72-22-10 0 0,122 55 0 0 0,31 11 0 0 0,0 1 0 0 0,0-1 0 0 0,0 2 0 0 0,-2-1 0 0 0,7 1 0 0 0,0 0 0 0 0,0 0 0 0 0,0 1 0 0 0,0-1 0 0 0,0 0 0 0 0,0 1 0 0 0,0 0 0 0 0,0-1 0 0 0,1 1 0 0 0,-1 0 0 0 0,0 0 0 0 0,0 0 0 0 0,1 1 0 0 0,0-2 0 0 0,0 1 0 0 0,0 0 0 0 0,0 0 0 0 0,0 0 0 0 0,0 0 0 0 0,1 1 0 0 0,-1-1 0 0 0,0 0 0 0 0,1 0 0 0 0,-1 0 0 0 0,1 1 0 0 0,-1-1 0 0 0,1 0 0 0 0,-1 1 0 0 0,1-1 0 0 0,0 0 0 0 0,-1 1 0 0 0,1-1 0 0 0,0 1 0 0 0,0 0 0 0 0,0 2 0 0 0,0 0 0 0 0,1 0 0 0 0,-1 0 0 0 0,1 0 0 0 0,0 0 0 0 0,0 0-1 0 0,1 3 1 0 0,2 5 12 0 0,5 11-12 0 0,-1-7 23 0 0,1 1 0 0 0,1-2 0 0 0,0 1 1 0 0,9 10-24 0 0,50 54 63 0 0,-56-65-48 0 0,60 69 59 0 0,11 24-74 0 0,-4 4 0 0 0,-45-60 0 0 0,3 13 0 0 0,-36-61 0 0 0,3 4 0 0 0,2 7 0 0 0,-6-13 0 0 0,0 1 0 0 0,0-1 0 0 0,-1 0 0 0 0,1 1 0 0 0,-1-1 0 0 0,1 1 0 0 0,-1-1 0 0 0,0 0 0 0 0,1 2 0 0 0,-1-4 0 0 0,0 1 0 0 0,0-1 0 0 0,0 0 0 0 0,0 1 0 0 0,0-1 0 0 0,0 1 0 0 0,0-1 0 0 0,0 1 0 0 0,-1-1 0 0 0,1 0 0 0 0,0 1 0 0 0,0-1 0 0 0,0 0 0 0 0,0 1 0 0 0,0-1 0 0 0,-1 1 0 0 0,1-1 0 0 0,0 0 0 0 0,0 1 0 0 0,-1-1 0 0 0,1 0 0 0 0,0 0 0 0 0,0 1 0 0 0,-1-1 0 0 0,1 0 0 0 0,0 0 0 0 0,-1 1 0 0 0,1-1 0 0 0,0 0 0 0 0,0 0 0 0 0,-1 0 0 0 0,1 0 0 0 0,-1 1 0 0 0,1-1 0 0 0,0 0 0 0 0,-1 0 0 0 0,1 0 0 0 0,0 0 0 0 0,-1 0 0 0 0,-1 0 0 0 0,0 0 0 0 0,0-1 0 0 0,1 1 0 0 0,-1-1 0 0 0,0 1 0 0 0,0-1 0 0 0,0 0 0 0 0,-15-6 5 0 0,0-1 0 0 0,-14-10-5 0 0,-32-25 23 0 0,10 6-2 0 0,8 8-10 0 0,-56-38-12 0 0,-17-22 15 0 0,-23-18 18 0 0,90 72-14 0 0,-45-22-18 0 0,82 50 0 0 0,-1 0 0 0 0,1 1 0 0 0,-12-2 0 0 0,26 8 0 0 0,-1-1 0 0 0,1 1 0 0 0,-1 0 0 0 0,1 0 0 0 0,-1 0 0 0 0,1 0 0 0 0,-1 0 0 0 0,1 0 0 0 0,0 0 0 0 0,-1 0 0 0 0,1 0 0 0 0,-1 0 0 0 0,1 0 0 0 0,-1 0 0 0 0,1 0 0 0 0,-1 0 0 0 0,1 0 0 0 0,-1 0 0 0 0,1 1 0 0 0,0 0 0 0 0,0-1 0 0 0,0 1 0 0 0,0-1 0 0 0,0 1 0 0 0,0-1 0 0 0,0 1 0 0 0,0-1 0 0 0,1 1 0 0 0,-1-1 0 0 0,0 1 0 0 0,0-1 0 0 0,0 1 0 0 0,1-1 0 0 0,-1 1 0 0 0,0-1 0 0 0,0 0 0 0 0,1 1 0 0 0,-1-1 0 0 0,0 1 0 0 0,1-1 0 0 0,-1 0 0 0 0,11 13 0 0 0,66 64 46 0 0,-9-10-17 0 0,4 15 69 0 0,10 21-98 0 0,-53-68 19 0 0,41 49-19 0 0,8 9 0 0 0,-78-93 0 0 0,6 7 0 0 0,-1 0 0 0 0,0 0 0 0 0,-1 0 0 0 0,1 1 0 0 0,-1 0 0 0 0,-3-6 0 0 0,-1-1 0 0 0,1 0 0 0 0,-1 1 0 0 0,1-1 0 0 0,-1 1 0 0 0,0-1 0 0 0,0 1 0 0 0,1-1 0 0 0,-1 1 0 0 0,0-1 0 0 0,0 1 0 0 0,0-1 0 0 0,0 2 0 0 0,0-2 0 0 0,-1 0 0 0 0,1 0 0 0 0,0 0 0 0 0,-1 0 0 0 0,1-1 0 0 0,0 1 0 0 0,-1 0 0 0 0,1 0 0 0 0,-1 0 0 0 0,1 0 0 0 0,-1-1 0 0 0,1 1 0 0 0,-1 0 0 0 0,0-1 0 0 0,1 1 0 0 0,-1 0 0 0 0,0-1 0 0 0,1 1 0 0 0,-1-1 0 0 0,0 1 0 0 0,0-1 0 0 0,-2 1 0 0 0,0 1 0 0 0,-1-1 0 0 0,0 0 0 0 0,1 0 0 0 0,-1-1 0 0 0,1 1 0 0 0,-1-1 0 0 0,0 0 0 0 0,-2-1 0 0 0,-6 0 0 0 0,-1 0 0 0 0,0-1 0 0 0,1-1 0 0 0,0-1 0 0 0,0 0 0 0 0,-2-2 0 0 0,-23-10 0 0 0,-10-9 0 0 0,-18-10 0 0 0,-12-1 0 0 0,24 14 0 0 0,-89-39 0 0 0,76 35 3 0 0,50 20-21 0 0,0 2-1 0 0,-1 0 0 0 0,0 1 19 0 0,14 2-2 0 0,0 1 0 0 0,-1 0 0 0 0,1 0 0 0 0,0 0 0 0 0,0 0 0 0 0,-4 1 2 0 0,6 0 1 0 0,0-1-1 0 0,0 1 0 0 0,0-1 0 0 0,-1 1 0 0 0,1-1 0 0 0,0 1 0 0 0,0 0 0 0 0,0-1 0 0 0,0 1 0 0 0,0 0 0 0 0,0 0 0 0 0,0 0 0 0 0,0 0 0 0 0,0 0 0 0 0,1 0 0 0 0,-1 1 0 0 0,0-1 0 0 0,0 1 0 0 0,0 1 0 0 0,0-1 0 0 0,0 1 0 0 0,1 0 0 0 0,-1 0 0 0 0,1-1 0 0 0,-1 1 0 0 0,1 0 0 0 0,0 0 0 0 0,0 0 0 0 0,0 0 0 0 0,0 0 0 0 0,0-1 0 0 0,1 1 0 0 0,-1 0 0 0 0,1 0 0 0 0,0 1 0 0 0,2 7 0 0 0,0-1 0 0 0,1 0 0 0 0,3 7 0 0 0,10 20 0 0 0,2-1 0 0 0,9 13 0 0 0,49 65 0 0 0,-16-36 0 0 0,12 6 0 0 0,-10-12 0 0 0,57 81 0 0 0,-88-107 0 0 0,-2 2 0 0 0,12 25 0 0 0,-35-58 0 0 0,7 17 0 0 0,-11-26 0 0 0,-1 0 0 0 0,-1 0 0 0 0,1 1 0 0 0,-1-1 0 0 0,0 1 0 0 0,1 5 0 0 0,-2-10 0 0 0,0 0 0 0 0,0 0 0 0 0,0-1 0 0 0,0 1 0 0 0,0 0 0 0 0,-1 0 0 0 0,1 0 0 0 0,0 0 0 0 0,-1 0 0 0 0,1 0 0 0 0,-1 0 0 0 0,0 1 0 0 0,0-2 0 0 0,1 0 0 0 0,-1 0 0 0 0,0 0 0 0 0,0 0 0 0 0,0 1 0 0 0,0-1 0 0 0,0-1 0 0 0,0 1 0 0 0,0 0 0 0 0,0 0 0 0 0,0 0 0 0 0,0-1 0 0 0,0 1 0 0 0,0 0 0 0 0,0-1 0 0 0,0 1 0 0 0,-1-1 0 0 0,-2 1 0 0 0,1 0 0 0 0,-1 0 0 0 0,0-1 0 0 0,1 0 0 0 0,-1 0 0 0 0,0 0 0 0 0,1 0 0 0 0,-1-1 0 0 0,-1 0 0 0 0,-7-2 0 0 0,0-1 0 0 0,-3-1 0 0 0,-66-31 0 0 0,39 16 0 0 0,15 8 0 0 0,-170-84 0 0 0,149 69 0 0 0,-18-9 0 0 0,-35-13 0 0 0,61 32 0 0 0,-1 3 0 0 0,0 2 0 0 0,-5 1 0 0 0,38 10 0 0 0,-1-1 0 0 0,-7 1 0 0 0,12 2 0 0 0,0-1 0 0 0,0 0 0 0 0,0 1 0 0 0,0 0 0 0 0,1 0 0 0 0,-1 0 0 0 0,0 1 0 0 0,2-1 0 0 0,1-1 0 0 0,0 1 0 0 0,-1 0 0 0 0,1-1 0 0 0,0 1 0 0 0,0 0 0 0 0,0 0 0 0 0,0 0 0 0 0,-1 0 0 0 0,1 1 0 0 0,1-1 0 0 0,-1-1 0 0 0,1 1 0 0 0,-1 0 0 0 0,1 0 0 0 0,-1 0 0 0 0,1 0 0 0 0,0 0 0 0 0,-1 0 0 0 0,1 0 0 0 0,0 0 0 0 0,0 0 0 0 0,0 0 0 0 0,0 0 0 0 0,-1 0 0 0 0,1 0 0 0 0,0 0 0 0 0,0 0 0 0 0,1 3 0 0 0,-1-1 0 0 0,1 1 0 0 0,-1-1 0 0 0,1 1 0 0 0,0-1 0 0 0,0 0 0 0 0,0 1 0 0 0,2 1 0 0 0,1 5 0 0 0,1-1 0 0 0,2 3 0 0 0,4 4 13 0 0,0-1 1 0 0,1 0-1 0 0,0 0 0 0 0,2 0-13 0 0,57 52 15 0 0,-30-29-8 0 0,88 94 39 0 0,-73-73-39 0 0,126 132 57 0 0,-175-184-64 0 0,44 49 0 0 0,-41-44 0 0 0,0 1 0 0 0,-1 0 0 0 0,6 10 0 0 0,-12-18 0 0 0,-1 0 0 0 0,2 4 0 0 0,-4-9 0 0 0,0 1 0 0 0,0 0 0 0 0,1-1 0 0 0,-1 1 0 0 0,0-1 0 0 0,0 1 0 0 0,0 0 0 0 0,1-1 0 0 0,-1 1 0 0 0,0 0 0 0 0,0-1 0 0 0,0 1 0 0 0,0-1 0 0 0,0 1 0 0 0,0 0 0 0 0,0-1 0 0 0,0 1 0 0 0,-1 0 0 0 0,1 0 0 0 0,-1-1 0 0 0,1 1 0 0 0,-1-1 0 0 0,1 1 0 0 0,-1-1 0 0 0,1 1 0 0 0,-1-1 0 0 0,1 0 0 0 0,-1 1 0 0 0,0-1 0 0 0,1 0 0 0 0,-1 1 0 0 0,1-1 0 0 0,-1 0 0 0 0,0 0 0 0 0,1 0 0 0 0,-1 0 0 0 0,0 0 0 0 0,0 0 0 0 0,-3 0 0 0 0,1 0 0 0 0,-1 0 0 0 0,-1 0 0 0 0,-4-2-6 0 0,1 0 0 0 0,0 0-1 0 0,0-1 1 0 0,-6-3 6 0 0,-31-19-47 0 0,44 24 46 0 0,-32-19-59 0 0,-14-14 60 0 0,-30-27-22 0 0,16 12 25 0 0,-101-67-68 0 0,73 55 66 0 0,23 10-1 0 0,10 8 0 0 0,40 30 0 0 0,9 8 0 0 0,13 10 0 0 0,-5-3 0 0 0,14 12 0 0 0,0 1 0 0 0,0-2 0 0 0,8 4 0 0 0,32 20 0 0 0,33 24 11 0 0,119 105 40 0 0,-166-131-49 0 0,65 50-2 0 0,17 13 0 0 0,104 113 0 0 0,-154-142 0 0 0,23 25 0 0 0,-6 6 0 0 0,-17-4 0 0 0,-56-71 0 0 0,-1 1 0 0 0,12 26 0 0 0,-25-46 0 0 0,0 1 0 0 0,-1-1 0 0 0,1 1 0 0 0,-1-1 0 0 0,0 1 0 0 0,0 0 0 0 0,-1 0 0 0 0,0 2 0 0 0,0-7 0 0 0,-1-1 0 0 0,0 1 0 0 0,0 0 0 0 0,0-1 0 0 0,0 1 0 0 0,0 0 0 0 0,-1 0 0 0 0,1-1 0 0 0,0 1 0 0 0,-1 0 0 0 0,1-1 0 0 0,-1 1 0 0 0,1-1 0 0 0,-1 1 0 0 0,0 0 0 0 0,0-1 0 0 0,0 0 0 0 0,1 0 0 0 0,-1 0 0 0 0,0 0 0 0 0,0 0 0 0 0,0-1 0 0 0,0 1 0 0 0,0 0 0 0 0,0-1 0 0 0,0 1 0 0 0,0-1 0 0 0,0 1 0 0 0,0-1 0 0 0,0 1 0 0 0,0-1 0 0 0,0 0 0 0 0,0 0 0 0 0,0 0 0 0 0,0 0 0 0 0,-2 0 0 0 0,-1 0-4 0 0,-1 0 1 0 0,1-1-1 0 0,-1 1 0 0 0,-3-2 4 0 0,-20-8-54 0 0,-21-10-217 0 0,-36-21 271 0 0,-45-37-118 0 0,12-6 56 0 0,35 24 17 0 0,-131-100 34 0 0,151 108 11 0 0,-125-97 0 0 0,166 134 32 0 0,1 2 0 0 0,-7-3-32 0 0,20 12 11 0 0,7 4 10 0 0,2 2 1 0 0,33 34 93 0 0,36 28-115 0 0,-39-35 47 0 0,120 102-31 0 0,-92-84-16 0 0,78 63 0 0 0,10 22 0 0 0,9 21 0 0 0,-106-100 0 0 0,20 28 0 0 0,-60-68 0 0 0,-1 1 0 0 0,2 3 0 0 0,-8-11 0 0 0,0 0 0 0 0,0-1 0 0 0,0 1 0 0 0,-1 0 0 0 0,0 1 0 0 0,0-1 0 0 0,0 2 0 0 0,-2-6 0 0 0,1-1 0 0 0,-1 1 0 0 0,0-1 0 0 0,0 1 0 0 0,0-1 0 0 0,0 1 0 0 0,0 0 0 0 0,0-1 0 0 0,0 1 0 0 0,0-1 0 0 0,0 1 0 0 0,-1 0 0 0 0,1-1 0 0 0,-1 1 0 0 0,1-1 0 0 0,-1 0 0 0 0,0 2 0 0 0,1-2 0 0 0,-1 1 0 0 0,0-1 0 0 0,-1 0 0 0 0,1 1 0 0 0,0-1 0 0 0,0 0 0 0 0,0 0 0 0 0,-1 0 0 0 0,1 0 0 0 0,-1 0 0 0 0,1 0 0 0 0,-1 0 0 0 0,1 0 0 0 0,-2 0 0 0 0,-4 1-4 0 0,0 0-1 0 0,0 0 1 0 0,0-1-1 0 0,0 0 1 0 0,0-1-1 0 0,-1 0 1 0 0,1 0-1 0 0,-4-1 5 0 0,-10-2-18 0 0,1-1 0 0 0,-9-4 18 0 0,-18-7-22 0 0,-17-10 22 0 0,-45-24-48 0 0,54 23 54 0 0,-222-106-59 0 0,206 100 41 0 0,-42-13 12 0 0,61 29 1 0 0,0 2-1 0 0,-35-3 0 0 0,65 14 0 0 0,0 2 0 0 0,-5 0 0 0 0,17 1 0 0 0,1 1 0 0 0,-1 0 0 0 0,0 1 0 0 0,1 0 0 0 0,-1 1 0 0 0,-1 1 0 0 0,8-3 0 0 0,0 0 0 0 0,-1 1 0 0 0,1 0 0 0 0,0 0 0 0 0,0 0 0 0 0,0 0 0 0 0,0 1 0 0 0,0-1 0 0 0,0 1 0 0 0,0 0 0 0 0,1 0 0 0 0,-1 0 0 0 0,1 1 0 0 0,0-1 0 0 0,0 1 0 0 0,0-1 0 0 0,0 1 0 0 0,1 0 0 0 0,-1 0 0 0 0,1 0 0 0 0,-1 0 0 0 0,1 0 0 0 0,0 1 0 0 0,-1 7 0 0 0,0 1 0 0 0,1-1 0 0 0,0 1 0 0 0,1 0 0 0 0,0-1 0 0 0,1 1 0 0 0,0 0 0 0 0,1 3 0 0 0,4 17 0 0 0,1 0 0 0 0,5 17 0 0 0,3 2 2 0 0,22 84 70 0 0,-33-119-39 0 0,-1 0 0 0 0,2 15-33 0 0,-4-26 4 0 0,-1 0 1 0 0,0 1-1 0 0,0-1 1 0 0,0 0-1 0 0,0 0 0 0 0,-1 0 1 0 0,0 0-1 0 0,0 0 1 0 0,0 0-1 0 0,-1 0-4 0 0,1-4-1 0 0,0 0 0 0 0,1 0 0 0 0,-1-1 0 0 0,0 1 0 0 0,0 0 0 0 0,0 0 0 0 0,-1-1 0 0 0,1 1 0 0 0,0-1 0 0 0,0 1 0 0 0,-1-1 0 0 0,1 1 0 0 0,-1-1 0 0 0,0 1 1 0 0,-1-1-7 0 0,1 1 1 0 0,-1-1-1 0 0,0 0 0 0 0,1 0 0 0 0,-1 0 1 0 0,0 0-1 0 0,0-1 0 0 0,-2 1 7 0 0,-4-1-60 0 0,0 0 0 0 0,0-1 0 0 0,1 0 0 0 0,-1 0 0 0 0,-5-3 60 0 0,-19-5-498 0 0,-4-5-28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38.25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1 163 6335 0 0,'0'0'290'0'0,"0"0"-9"0"0,0 0-118 0 0,0 0 178 0 0,0 0 99 0 0,0 0 21 0 0,0 0-6 0 0,0 0-40 0 0,0 0-21 0 0,0 0-2 0 0,0 0-28 0 0,0 0-118 0 0,0 0-57 0 0,1 2-12 0 0,8 12 143 0 0,1-1 0 0 0,1-1 0 0 0,2 3-320 0 0,-2-2 152 0 0,-1 1-1 0 0,0 1 1 0 0,3 7-152 0 0,-9-13 61 0 0,1 0 0 0 0,-1 1 0 0 0,0 2-61 0 0,10 22 137 0 0,2-4-24 0 0,-5-12-25 0 0,-2 0 0 0 0,3 8-88 0 0,-10-20-1 0 0,1 0 0 0 0,0 0-1 0 0,3 4 2 0 0,13 25 79 0 0,-17-32-36 0 0,3 3-22 0 0,-3-4 32 0 0,-2-2 11 0 0,0 0 0 0 0,0 0 0 0 0,0-2-30 0 0,0 0 0 0 0,0 0 0 0 0,1 1-1 0 0,-1-1 1 0 0,1 0 0 0 0,-1 1 0 0 0,1-1-34 0 0,3-9 115 0 0,-2-5 66 0 0,-1 1 0 0 0,0-1 0 0 0,-2-9-181 0 0,1-14 168 0 0,2 2-139 0 0,2 0-1 0 0,2 0 1 0 0,4-12-29 0 0,-4 22 15 0 0,2 1-1 0 0,1 0 1 0 0,1 1 0 0 0,13-22-15 0 0,-19 39-96 0 0,0 1 0 0 0,1 0 0 0 0,0 0 0 0 0,0 0 0 0 0,0 1-1 0 0,1 0 1 0 0,0 0 0 0 0,1 0 0 0 0,-1 1 0 0 0,7-5 96 0 0,-12 9-479 0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8:38.85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267 2602 1839 0 0,'0'0'83'0'0,"0"0"234"0"0,0 0 942 0 0,0 0 405 0 0,0 0 85 0 0,0-2-146 0 0,-1-6-1050 0 0,0 1-1 0 0,-1-1 1 0 0,0 0 0 0 0,0 1-1 0 0,0-1 1 0 0,-3-4-553 0 0,-6-20 753 0 0,-97-426 2815 0 0,96 404-3325 0 0,-45-273 805 0 0,21-122-211 0 0,28 317-474 0 0,-2-31 364 0 0,6-269-445 0 0,4 315-30 0 0,-5-158 188 0 0,5 245-213 0 0,2-23-227 0 0,-1 49 220 0 0,0-1-939 0 0,0-6-6195 0 0,-1 11 1236 0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3:02.95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17 1839 0 0,'0'0'83'0'0,"0"0"122"0"0,0 0 473 0 0,0 0 200 0 0,0 0 40 0 0,0 0-73 0 0,0 0-340 0 0,0 0-149 0 0,0 0-32 0 0,0 0-9 0 0,0 0-24 0 0,-1-2-17 0 0,0-11 3118 0 0,1 11-3181 0 0,0 2 10 0 0,0 0 3 0 0,0 0 0 0 0,0 0 6 0 0,0 0 20 0 0,0 0 8 0 0,0 0 4 0 0,0 0 4 0 0,0 0 4 0 0,0 0 2 0 0,0 0 0 0 0,0 0-2 0 0,0 0-13 0 0,0 0-8 0 0,0 0-1 0 0,0 0-6 0 0,1 2-29 0 0,4 7-2 0 0,1-1 1 0 0,-2 1 0 0 0,0 1-1 0 0,0-1 1 0 0,0 1-1 0 0,1 6-211 0 0,9 37 312 0 0,-4-20-98 0 0,-2-1 0 0 0,0 16-214 0 0,5 19 172 0 0,-8-45-85 0 0,0 1-1 0 0,-2-1 1 0 0,0 21-87 0 0,-2-30 57 0 0,0-1-1 0 0,1 1 0 0 0,1 3-56 0 0,-1-6 46 0 0,0 1 0 0 0,-1-1-1 0 0,0 1 1 0 0,0-1 0 0 0,-1 3-46 0 0,-1-4 65 0 0,2-5-4 0 0,0 3-37 0 0,-1-3 24 0 0,2 2-22 0 0,-2-5 38 0 0,0-1 4 0 0,0 0 4 0 0,0 0 4 0 0,0 1-69 0 0,1-1 0 0 0,0 1 0 0 0,-1-1 0 0 0,1 1 0 0 0,-1-1 0 0 0,1 0 1 0 0,0 1-1 0 0,-1-1 0 0 0,1 0 0 0 0,0 1 0 0 0,0-1-7 0 0,-1 0 7 0 0,1 1 0 0 0,-1-1 0 0 0,1 0 0 0 0,0 0 0 0 0,-1 1 0 0 0,1-1 0 0 0,0 0 0 0 0,-1 0 0 0 0,1 0 0 0 0,0 0 0 0 0,-1 1 0 0 0,1-1 0 0 0,0 0 0 0 0,-1 0 0 0 0,2-1-7 0 0,1 1 15 0 0,15 1-2 0 0,-14-2-14 0 0,0 0 1 0 0,16-3 0 0 0,-1-1 0 0 0,1-1 0 0 0,-1 0 0 0 0,7-4 0 0 0,37-13 0 0 0,85-26 70 0 0,-41 12 259 0 0,-98 34-294 0 0,13-3 148 0 0,0-2 1 0 0,-1 0 0 0 0,0-1 0 0 0,0-2-1 0 0,-1 0-183 0 0,30-23 544 0 0,-47 32-472 0 0,0-3 4 0 0,-2 4 16 0 0,-1 1-30 0 0,0 0-136 0 0,0 0-16 0 0,-2-1-208 0 0,-7-1-904 0 0,-5 1-388 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3:05.2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39 37 919 0 0,'0'0'274'0'0,"0"0"811"0"0,0 0 355 0 0,0 0 68 0 0,0 0-140 0 0,0 0-657 0 0,0 0-287 0 0,0 0-59 0 0,-2 0-4 0 0,-4 0 33 0 0,5 0 12 0 0,1 0 2 0 0,-2 0-2 0 0,-11 0 380 0 0,11 0-394 0 0,1 0-4 0 0,-8 1 33 0 0,6-1 3748 0 0,11-3-2516 0 0,14-3-1563 0 0,1 2 0 0 0,0 0 0 0 0,0 1 0 0 0,13 1-90 0 0,11-2 69 0 0,79-5 213 0 0,58 6-282 0 0,-158 4 291 0 0,0 2 0 0 0,15 2-291 0 0,-21-4 327 0 0,-16-1-314 0 0,-2 0 67 0 0,-2 0 0 0 0,0 0 3 0 0,0 0 10 0 0,0 0 3 0 0,0 0 0 0 0,0 0-1 0 0,0 0-6 0 0,0 0-1 0 0,0 0 0 0 0,0 0 2 0 0,0 0 4 0 0,0 0-3 0 0,0 1-32 0 0,1 1-51 0 0,-1-1-4 0 0,1-1 0 0 0,-1 1-1 0 0,0-1 1 0 0,1 1 0 0 0,-1-1-1 0 0,0 1 1 0 0,0 0 0 0 0,0-1-1 0 0,0 1 1 0 0,0-1 0 0 0,0 1-1 0 0,0 0 1 0 0,0-1 0 0 0,0 1 0 0 0,0 0-4 0 0,-2 154 138 0 0,-1-45-63 0 0,-15 82 42 0 0,10-103-53 0 0,5-50-40 0 0,3-26-11 0 0,-2 1 1 0 0,1-1-1 0 0,-2 2-13 0 0,0 0 0 0 0,1 0 0 0 0,0 0 0 0 0,0-1 0 0 0,2-11 0 0 0,1-3 0 0 0,1-10 0 0 0,2-14 0 0 0,18-68 0 0 0,-1 5 0 0 0,-18 73 0 0 0,1 0 0 0 0,3-7 0 0 0,4-13 0 0 0,-2 5 0 0 0,2 0 0 0 0,7-14 0 0 0,-5 12 0 0 0,9-31 0 0 0,-18 48 0 0 0,9-27 0 0 0,-9 32 0 0 0,1 0 0 0 0,-2 1 11 0 0,-3 5 32 0 0,-2-3-22 0 0,-2 2 32 0 0,2 2 1 0 0,-1 1-51 0 0,0 1 1 0 0,1-1 0 0 0,-1 0 0 0 0,0 1 0 0 0,0-1 0 0 0,0 1 0 0 0,0 0 0 0 0,0 0 0 0 0,0 0 0 0 0,0 1 0 0 0,0-1 0 0 0,-2 1-4 0 0,-8 2 14 0 0,0-2-1 0 0,-2 1-13 0 0,11-1 7 0 0,0-1 0 0 0,0 0 0 0 0,0 0 0 0 0,1 0 1 0 0,-1 0-1 0 0,0-1 0 0 0,0 1-7 0 0,-6-2 14 0 0,-11-1-3 0 0,0-1 1 0 0,0-1-1 0 0,-12-4-11 0 0,10 2 15 0 0,0 2 0 0 0,-21-4-15 0 0,9 6 16 0 0,0 1 0 0 0,-19 2-16 0 0,35 1 7 0 0,1 1-1 0 0,0 1 0 0 0,0 0 1 0 0,0 1-1 0 0,-13 5-6 0 0,12-1 0 0 0,-15 8 0 0 0,25-11 0 0 0,-8 2 0 0 0,15-5-8 0 0,1-1 5 0 0,0-1 0 0 0,1 1 0 0 0,-1-1 0 0 0,0 0 0 0 0,1 1 0 0 0,-1-1 0 0 0,0 0-1 0 0,1 0 1 0 0,-1 1 0 0 0,0-1 0 0 0,0 0 0 0 0,1 0 0 0 0,-1 0 0 0 0,0 0 0 0 0,0 0-1 0 0,1 0 1 0 0,-1 0 0 0 0,0 0 0 0 0,0 0 0 0 0,1 0 0 0 0,-1-1 0 0 0,0 1 0 0 0,0 0 0 0 0,1-1 3 0 0,-3 0-43 0 0,-1-5 32 0 0,0 0 11 0 0,3-1-10 0 0,-1-2-41 0 0,2 5 50 0 0,3-4-11 0 0,1 0-35 0 0,-2 6 40 0 0,6-9 7 0 0,-4 9 0 0 0,-1 0 0 0 0,6-3-20 0 0,2 1 0 0 0,-1-1-1 0 0,0 1 1 0 0,1 1 0 0 0,6-1 20 0 0,-3 0-16 0 0,23-5 12 0 0,0 3 0 0 0,1 0 1 0 0,16 2 3 0 0,-26 1 0 0 0,17 2 0 0 0,-24 1 0 0 0,8-2 0 0 0,-4-1 0 0 0,53-7 0 0 0,-67 8 0 0 0,0 1 0 0 0,0 0 0 0 0,5-1 37 0 0,-13 0 46 0 0,2 1 15 0 0,-5 3-20 0 0,-6 91 300 0 0,1 6-329 0 0,3-45 80 0 0,-5 21-129 0 0,-1 10 60 0 0,3-44-4092 0 0,5-41-2664 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2:59.3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1839 0 0,'0'0'314'0'0,"0"0"642"0"0,0 0 277 0 0,0 0 58 0 0,0 0-134 0 0,0 0-609 0 0,0 0-268 0 0,0 0-51 0 0,0 0 21 0 0,0 0 106 0 0,0 0 48 0 0,0 0 10 0 0,0 0-8 0 0,0 0-44 0 0,0 0-11 0 0,0 0-6 0 0,0 0-18 0 0,0 0-72 0 0,0 0-30 0 0,0 0-8 0 0,0 0-5 0 0,0 0-16 0 0,0 0-4 0 0,0 0 0 0 0,0 0-5 0 0,0 0-24 0 0,0 0-17 0 0,0 0-2 0 0,0 0 2 0 0,0 0 4 0 0,0 0 2 0 0,0 0 0 0 0,0 0 2 0 0,0 0 6 0 0,0 0 6 0 0,0 0 2 0 0,0 0 3 0 0,0 0 10 0 0,1 0 3 0 0,1 0-121 0 0,10 5 318 0 0,-2 3-241 0 0,2 9 80 0 0,-7-10-136 0 0,4 6 55 0 0,-1 1 0 0 0,0 1 0 0 0,0-1 0 0 0,-2 1 0 0 0,4 12-139 0 0,5 20 475 0 0,0 12-475 0 0,-4-16 126 0 0,5 17 36 0 0,11 45 50 0 0,-24-92-200 0 0,5 20 144 0 0,-2 3-156 0 0,-1-13 111 0 0,-4 0 68 0 0,-1-14-88 0 0,0-7-22 0 0,0 0-5 0 0,0 5 0 0 0,0-5 2 0 0,0 0-8 0 0,1 7-35 0 0,2 0 20 0 0,-1-1-22 0 0,0-6 22 0 0,5 2-22 0 0,-6-4-18 0 0,0 1 1 0 0,0-1-1 0 0,0 0 1 0 0,1 0 0 0 0,-1 1-1 0 0,0-1 1 0 0,0 0-1 0 0,1 0 1 0 0,-1-1-1 0 0,0 1 1 0 0,1 0-1 0 0,-1 0 1 0 0,0 0-1 0 0,0-1 1 0 0,0 1-4 0 0,1-1 11 0 0,2 1-8 0 0,0-1 0 0 0,0-1 0 0 0,0 1 0 0 0,-1 0 1 0 0,1-1-1 0 0,-1 0 0 0 0,1 0 0 0 0,1-1-3 0 0,24-20 21 0 0,-6 5-14 0 0,121-76-7 0 0,-39 27 0 0 0,-23 14 64 0 0,-77 49-64 0 0,-3 3 0 0 0,0-1 0 0 0,0 1 0 0 0,0 0 0 0 0,0-1 0 0 0,0 1 0 0 0,1 0 0 0 0,-1 1 0 0 0,0-1 0 0 0,2 0 0 0 0,9-3 90 0 0,0 0 0 0 0,0 0 0 0 0,1 2-90 0 0,-13 1 72 0 0,-1 1 13 0 0,0 0-16 0 0,0 0 1 0 0,0 0 16 0 0,0 0-11 0 0,0 0-10 0 0,0 0-1 0 0,0 0 3 0 0,0 0 10 0 0,0 0 3 0 0,0 0 0 0 0,0 0-2 0 0,0 0-12 0 0,0 0-2 0 0,0 0 0 0 0,0 0 6 0 0,0 0 20 0 0,0 0 1 0 0,0 0-16 0 0,0 0 10 0 0,-1 2-26 0 0,-2 1-59 0 0,1-1 14 0 0,0 0 0 0 0,0 0 0 0 0,-1 0 1 0 0,1 0-1 0 0,0-1 0 0 0,-1 1 0 0 0,1-1 1 0 0,-1 1-1 0 0,0-1 0 0 0,-2 1-14 0 0,-41 16 124 0 0,1-1-81 0 0,-30 7 10 0 0,49-16-53 0 0,-23 6 0 0 0,39-12 0 0 0,1 1 0 0 0,-1 1 0 0 0,0 0 0 0 0,1 0 0 0 0,-3 3 0 0 0,-2 0 0 0 0,-51 30 0 0 0,44-26 0 0 0,0 2 0 0 0,1 1 0 0 0,-5 5 0 0 0,-2 2 0 0 0,-4 0 0 0 0,18-12 0 0 0,0 0 0 0 0,-4 6 0 0 0,10-10 0 0 0,0-1 0 0 0,1 1 0 0 0,-1 1 0 0 0,2-2-12 0 0,4-3-46 0 0,1-1-8 0 0,0 0 0 0 0,0 0-9 0 0,2 0 19 0 0,7-2 35 0 0,1-3-22 0 0,-5 1 26 0 0,1 0 0 0 0,-1 0 0 0 0,-1 0 1 0 0,1-1-1 0 0,0 0 0 0 0,-1 1 0 0 0,0-1 0 0 0,0-1 0 0 0,2-3 17 0 0,-1-1-36 0 0,1-1-1 0 0,-1 0 0 0 0,-1-1 0 0 0,3-7 37 0 0,31-116-64 0 0,-33 112 38 0 0,0-2 0 0 0,-1 0 26 0 0,0-4-92 0 0,2-4 92 0 0,13-40-288 0 0,-19 70 284 0 0,1 1-1 0 0,0 0 0 0 0,0 0 0 0 0,0 0 1 0 0,1 0-1 0 0,-1 0 0 0 0,0 0 1 0 0,1 0-1 0 0,0 0 0 0 0,-1 0 1 0 0,1 1-1 0 0,0-1 0 0 0,0 1 1 0 0,0-1-1 0 0,0 1 5 0 0,2-1-803 0 0,0-1 1 0 0,0 1-1 0 0,0 1 0 0 0,0-1 0 0 0,0 1 1 0 0,0 0-1 0 0,3-1 803 0 0,-5 2-5287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3:00.2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0 2759 0 0,'0'0'318'0'0,"0"2"290"0"0,-7 25 3394 0 0,7-25-3628 0 0,0-2-20 0 0,0 0-2 0 0,0 0-9 0 0,0 2-39 0 0,4 12 961 0 0,0 1-1 0 0,0 7-1264 0 0,11 57 2576 0 0,-12-67-2347 0 0,0 0-1 0 0,0 0 0 0 0,1 0 1 0 0,1 0-1 0 0,3 5-228 0 0,10 17 695 0 0,4 3-695 0 0,-3-3 491 0 0,1 2-491 0 0,-6-6 160 0 0,31 62 634 0 0,29 92-794 0 0,-30-59 545 0 0,-44-123-486 0 0,0-2 26 0 0,0 0-10 0 0,0 0 14 0 0,0 0-1 0 0,0 0-7 0 0,0 0-1 0 0,0 0-1 0 0,-1-1-18 0 0,1 1-61 0 0,0 0 1 0 0,-1 0-1 0 0,1 0 1 0 0,0 0 0 0 0,-1 0-1 0 0,1 0 1 0 0,0 0 0 0 0,0 0-1 0 0,-1 0 1 0 0,1 0 0 0 0,0-1-1 0 0,-1 1 1 0 0,1 0-1 0 0,0 0 1 0 0,0 0 0 0 0,0 0-1 0 0,-1-1 1 0 0,1 1 0 0 0,0 0-1 0 0,0 0 0 0 0,0-1 0 0 0,0 0 0 0 0,0 0 0 0 0,0 0 0 0 0,0 1 0 0 0,0-1 0 0 0,0 0 0 0 0,1 0 0 0 0,-1 0 0 0 0,0 1 0 0 0,1-1 0 0 0,-1 0 0 0 0,0 1 0 0 0,1-1 0 0 0,-1 0 0 0 0,1 1 0 0 0,-1-1 0 0 0,1 0 0 0 0,-1 1 0 0 0,1-1 0 0 0,0 0 0 0 0,15-12 0 0 0,6 0-31 0 0,1 1 0 0 0,5 0 31 0 0,27-15-2 0 0,-32 15 10 0 0,39-23 288 0 0,18-14-296 0 0,-45 26 569 0 0,3 1-569 0 0,21-12 423 0 0,-28 14-256 0 0,-28 18-112 0 0,2-3-34 0 0,-4 4 0 0 0,-1 1-125 0 0,0 0-65 0 0,0 0-880 0 0,0 0-3643 0 0,0 0-1566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3:07.24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35 44 2303 0 0,'0'0'306'0'0,"0"0"440"0"0,0 0 190 0 0,0 0 38 0 0,0 0-69 0 0,0 0-322 0 0,0 0-139 0 0,0 0-27 0 0,-2-1-6 0 0,-1-2-72 0 0,1 1-1 0 0,-1-1 1 0 0,0 0 0 0 0,1 0 0 0 0,0 0 0 0 0,-1 0-1 0 0,1-1 1 0 0,1 1 0 0 0,-1-1-339 0 0,-8-8 4973 0 0,15 28-4836 0 0,0-1 0 0 0,1 0 0 0 0,5 9-137 0 0,67 144 833 0 0,-57-120-661 0 0,-2 1 133 0 0,-2 2-1 0 0,5 28-304 0 0,-9-30 133 0 0,-1 4-20 0 0,-10-39-61 0 0,1 0 0 0 0,0 0 0 0 0,1-1 0 0 0,1 1 0 0 0,5 11-52 0 0,-3-11 53 0 0,7 29 86 0 0,-13-41-86 0 0,-1-2 17 0 0,1 2 15 0 0,5 8-26 0 0,4-3-38 0 0,1-3 22 0 0,-6-4-34 0 0,0 0 1 0 0,0-1 0 0 0,0 1 0 0 0,0-1 0 0 0,0 0 0 0 0,-1 0 0 0 0,1 0-10 0 0,34-13 5 0 0,-14 4-5 0 0,33-13 0 0 0,37-22 0 0 0,-54 26 0 0 0,41-17 0 0 0,-37 17 0 0 0,33-19 0 0 0,-51 22 0 0 0,-3 4 50 0 0,-19 10-33 0 0,21-12 156 0 0,-20 11-75 0 0,-5 2-83 0 0,14-10 192 0 0,-13 10-127 0 0,-2 1 0 0 0,2-2-13 0 0,4-5-40 0 0,-5 5 39 0 0,-1 2 14 0 0,0 0 0 0 0,0 0 3 0 0,0 0 10 0 0,-1 2-13 0 0,-27 26 20 0 0,-34 37 35 0 0,42-44-76 0 0,0-1-1 0 0,-16 11-58 0 0,5-4-1 0 0,17-14 13 0 0,-10 7-12 0 0,2-6 27 0 0,0-1-1 0 0,-17 8-26 0 0,23-14 0 0 0,-57 22 64 0 0,69-27-64 0 0,-20 2 0 0 0,9-2 0 0 0,-7 2 0 0 0,6-3 0 0 0,10-1 0 0 0,-6 1-10 0 0,8-1-33 0 0,-6 0 32 0 0,-2 1 11 0 0,-1-3 0 0 0,2-3 0 0 0,2-1 0 0 0,-5-3 0 0 0,13 8 0 0 0,-12-11 0 0 0,8 6-10 0 0,-1 0 0 0 0,1 0 1 0 0,1-1-1 0 0,-1 0 0 0 0,1 1 0 0 0,0-2 0 0 0,0-1 10 0 0,-3-3-1 0 0,0 0-1 0 0,-1 0 2 0 0,-8-12 0 0 0,1-1 0 0 0,-4-12 0 0 0,-17-26 0 0 0,23 42 4 0 0,0-1-1 0 0,2 0 1 0 0,-4-13-4 0 0,5 10 61 0 0,-6-7-61 0 0,6 11 56 0 0,-7-22-56 0 0,-25-65 0 0 0,39 100 0 0 0,4 8 0 0 0,-1 0-1 0 0,0 0 1 0 0,0 0-1 0 0,0 1 1 0 0,0-1-1 0 0,0 0 0 0 0,0 0 1 0 0,0 0-1 0 0,0 0 1 0 0,0 0-1 0 0,0 0 1 0 0,0 0-1 0 0,0 0 1 0 0,0 0-1 0 0,0 0 1 0 0,0 0-1 0 0,0 0 1 0 0,0-1-1 0 0,0 1 1 0 0,0 0-1 0 0,0 0 1 0 0,0 0-1 0 0,0 0 0 0 0,0 0 1 0 0,0 0-1 0 0,0 0 1 0 0,0 0-1 0 0,1 0 1 0 0,-1 0-1 0 0,0 0 1 0 0,0 0-1 0 0,0 0 1 0 0,0 0-1 0 0,0 0 1 0 0,0 0-1 0 0,0 0 1 0 0,0 0-1 0 0,0 0 1 0 0,0 0-1 0 0,0 0 0 0 0,0 0 1 0 0,0 0-1 0 0,0 0 1 0 0,0 0-1 0 0,0 0 1 0 0,0 0-1 0 0,0 0 1 0 0,0 0-1 0 0,0 0 1 0 0,0 0-1 0 0,0 0 1 0 0,0-1-1 0 0,0 1 1 0 0,0 0-1 0 0,0 0 1 0 0,0 0-1 0 0,0 0 0 0 0,0 0 1 0 0,0 0 0 0 0,4 5-21 0 0,5 6 9 0 0,2 6 12 0 0,-2 0 0 0 0,0 1 0 0 0,0 3 0 0 0,21 56 0 0 0,-23-58 0 0 0,18 57 0 0 0,-3 1 0 0 0,10 64 0 0 0,-25-98 0 0 0,6 28 0 0 0,-11-63 0 0 0,0 1 0 0 0,0 7 0 0 0,1 17 0 0 0,-1-21 11 0 0,-1-7 32 0 0,-1-5-43 0 0,0 1 0 0 0,1 0 0 0 0,-1 0 0 0 0,1 0 0 0 0,-1 0 0 0 0,1-1 0 0 0,0 1 0 0 0,-1 0 0 0 0,1 0 0 0 0,0 0 0 0 0,0 0-4 0 0,0-1 1 0 0,0 1 0 0 0,-1-1 0 0 0,1 0 0 0 0,0 1 0 0 0,0-1 0 0 0,0 0 0 0 0,0 1 0 0 0,0-1 0 0 0,0 0 0 0 0,0 0 0 0 0,0 0 0 0 0,0 0 0 0 0,0 0 3 0 0,5-1-9 0 0,1 0 1 0 0,-1 0 0 0 0,0-1-1 0 0,0 0 1 0 0,0 0-1 0 0,0-1 1 0 0,0 1-1 0 0,0-1 1 0 0,2-2 8 0 0,11-5 1 0 0,5-2-60 0 0,7-7 59 0 0,-10 7-2 0 0,0 0-1 0 0,1 1 3 0 0,-5 4 0 0 0,-1-2 0 0 0,-1 0 0 0 0,3-2 0 0 0,63-37-64 0 0,-46 27 64 0 0,10-3 0 0 0,26-15 0 0 0,-46 21 0 0 0,-14 11 63 0 0,0 1 0 0 0,9-4-63 0 0,3 0-31 0 0,-22 12-460 0 0,1 9-222 0 0,-1-8-50 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16:05:57.414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5770 10484 6847 0,'1'-16'304'0,"-2"2"64"0,-1-6-368 0,-3-2 0 16,-2 4 0-16,-2-1 0 0,-1 0 256 0,-2 0-32 16,-2 1 0-16,-1 0 0 0,-3-2-224 0,-1 2 0 15,1 2 0-15,-3 1 0 0,-4-2 512 0,1 3 16 16,-1 0 0-16,-3 3 0 0,-3-1 48 0,-2 3 0 16,-1-1 0-16,-3 2 0 0,-2 0-208 0,-3 4-48 15,-4 0 0-15,-3 0 0 0,-6 3-320 0,-1 1 128 0,-3 1-128 0,2 7 0 16,-1 1 0-16,-2 2 128 0,0 2-128 0,3-3 0 15,0 3 0-15,4 2 0 0,-1 0 0 16,3 3 0-16,2 4 160 0,-1 2-32 0,1 5-128 0,-2 5 192 16,-1 7-192-16,2 0 144 0,0-1-144 0,1 2 128 15,-1 5-128-15,1 7 0 0,4 3 0 0,2 0 0 16,-3 3 0-16,7 5 0 0,3 2 0 0,2-3 0 16,0 0-192-16,3-4 48 0,4 0 0 0,6-3 0 15,3-1-48-15,5 1-16 0,6 0 0 0,4-2 0 16,3-2 208-16,5 0-144 0,-1-3 144 0,5 4-128 15,1 0 128-15,4-178 0 0,3 365 0 0,2-182 0 16,1 1 0-16,2 1 0 0,2-4 0 0,2 0 0 16,4 3 0-16,1 1-128 0,3-4 128 0,0 6 0 15,-1 1 0-15,4 1-128 0,0-5 128 0,1-7 0 16,-1-5-224-16,2-5 32 0,2 2 16 0,-2-9 0 0,-1-8 48 16,3-3 0-16,3-6 0 0,2-5 0 0,1-5 128 0,2-4 0 15,3-1 128-15,-5-3-128 16,1-6 400-16,-2-1 16 0,1-5 0 0,-3-1 0 0,1-6 32 0,-2-1 0 15,3 0 0-15,-1-4 0 0,3-2-240 16,4-1-32-16,4 1-16 0,1-2 0 0,2-4-160 16,0-4 0-16,-3-5 0 0,-1 1 128 0,-5 2-128 0,0 0 0 15,0 0 0-15,2-1 0 0,-1-4-160 0,-1-5 160 16,-1 5-208-16,-6-7 80 0,-4-5-80 0,-2-1-16 16,-3-4 0-16,-4-2 0 15,-6 0-256-15,-5-2-48 16,-4-1-16-16,-1-3 0 0,-4-3 544 0,-2-4 0 0,-4-6 128 0,1-1-128 0,-3-6 640 0,-2 2 16 0,-3 1 16 15,-5 0 0-15,-6 3 368 0,-5 6 80 16,-4 5 16-16,-5 6 0 0,-4 2-560 0,-2 9-96 0,-4 7-32 16,0 5 0-16,0 7-288 0,-1 6-160 15,0 6 160-15,3 5-160 16,5 1-320-16,4 5-176 0</inkml:trace>
  <inkml:trace contextRef="#ctx0" brushRef="#br0" timeOffset="803.37">9711 9943 9151 0,'-58'0'400'0,"13"1"96"0,-7 2-496 0,-11 1 0 0,-8-1 0 0,-2 0 0 16,-2-1 384-16,-4 4 0 0,-2 6-16 0,-4-3 0 15,-3 1-80-15,3 1-16 0,4 1 0 0,4 6 0 0,1 4 144 16,2 3 32-16,2-1 0 0,3 7 0 0,3-1-32 16,6 7 0-16,6 8 0 0,3 7 0 0,5 7-64 0,8 10-16 15,7 6 0-15,7 8 0 0,4 4-80 0,10 6-32 16,2 5 0-16,8 4 0 0,8 2-224 0,6 1 0 16,9 1 0-16,8-4 0 0,8-3-288 0,9-4 48 15,10 0 16-15,11-4 0 16,7-10-160-16,7-9-16 0,0-8-16 0,7-8 0 0,5-3 240 15,3-8 176-15,1-6-208 0,2-7 80 0,-2-4 288 0,2-9 64 16,5-2 16-16,-3-10 0 0,-3-9 208 0,-2-7 64 0,0-14 0 16,0-6 0-16,0-9 128 0,-8-10 48 0,-7-4 0 15,-8-5 0-15,-7-10 128 0,-4-8 16 0,-6-9 16 16,-4-9 0-16,-6-9 96 0,-6-12 16 16,-8-13 0-16,-7-3 0 0,-12-3-512 0,-7 3-80 0,-11 6-32 15,-9 12 0 1,-10 11-720-16,-9 21-160 0,-8 12-32 0,-9 12-10672 0</inkml:trace>
  <inkml:trace contextRef="#ctx0" brushRef="#br0" timeOffset="2868.08">4837 16381 10127 0,'-13'-15'448'0,"8"10"96"0,-4-4-544 0,1 1 0 0,-1-2 0 0,-1 1 0 16,-2-4 2432-16,-5 1 368 0,-3 0 80 0,-6-1 0 16,-2-3-1536-16,-1 1-304 0,-4 1-64 0,-1 0-16 15,1-2-128-15,-3 1-16 0,-2 4-16 0,0 2 0 16,-3-3-32-16,-2 6-16 0,-3 0 0 0,-5 2 0 0,-5 1 32 0,-2 3 16 16,-2 2 0-16,-1 4 0 0,-1 4-80 0,0 7-16 15,-3 0 0-15,0 4 0 0,-5-1-208 0,0 7-48 16,-1 0-16-16,2 6 0 0,2 1-128 0,2 4-32 15,1 3 0-15,3 3 0 0,3-1-144 0,0 4-128 16,3 2 144-16,5 0-144 0,6 6 0 0,3 5 0 16,7-1 0-16,5 6 0 0,3-1 0 0,6 3 0 15,-1 2 0-15,7 2 0 0,6 1 0 0,1-2 0 16,5-1 0-16,3-4 0 0,5 0 0 0,3-6 0 16,1 0 0-16,4-8 0 0,4-3 0 0,4 0 0 15,3-6 0-15,3-2 0 0,5-3 128 0,5-4 0 16,4-4-128-16,3-3 192 0,-1-3-192 0,3-5-160 15,3-4 32-15,5-1 0 0,3-2 128 0,4-6 0 16,4-1-144-16,2-4 144 0,-1-2 0 0,2-3 0 16,-1-6 0-16,6-1 0 0,4-9-144 0,3-2 144 15,-2-2 0-15,1-7 0 0,-1-1 0 0,0-2 0 16,1-4 0-16,1-1 0 0,2-6-128 0,-6-4 128 0,-6-3 0 16,-3-4 0-16,-5-5 0 0,-3-7 0 0,-5 0 0 15,-5-4 0-15,-4-4 0 0,-6-4 176 0,-7 0-32 0,-8-2 0 16,-6 0 16-16,-7 5 0 0,-7 3 0 0,-7 2 0 15,-8 2 288-15,-4 4 64 0,-4 1 16 0,-3 7 0 16,-5 6-288-16,-1 6-64 0,-3 3-16 0,-2 9 0 16,-1 4-368-16,0 7-80 0,2 4-16 0,-15-3 0 15,6 10-2464 1,0 4-496-16</inkml:trace>
  <inkml:trace contextRef="#ctx0" brushRef="#br0" timeOffset="3421.93">4014 17351 10127 0,'0'0'448'0,"-4"-12"96"15,3 2-544-15,0-3 0 0,0 5 0 0,1-3 0 0,0 11 2560 0,0 0 384 16,0 0 96-16,0 0 16 0,0 0-2256 0,0 0-448 0,0 0-96 16,0 0 0-16,0 0-256 0,0 0 0 0,7-3 128 0,-7 3-128 15,0 0-208-15,10-4-96 0,-1-1-16 0</inkml:trace>
  <inkml:trace contextRef="#ctx0" brushRef="#br0" timeOffset="4627.09">4476 18384 15887 0,'0'0'704'0,"3"-7"144"0,-1 0-672 0,-1 2-176 0,-2-4 0 0,-1 2 0 16,-3-4 1056-16,5 11 176 0,-9-6 48 0,2 5 0 16,-2-2-336-16,-3 3-64 0,-1 1-16 0,0 2 0 15,-2 2-160-15,-3 4-16 0,-3 0-16 0,1 4 0 0,-2 4 96 0,1 2 32 16,-1 3 0-16,1 5 0 0,0-2-144 0,2 6-16 15,-1-3-16-15,1 3 0 0,2 1-352 0,2 3-64 16,2-2-16-16,3-3 0 16,4 1-192-16,5-1 0 0,2-6 0 0,5 8 0 0,4-8 0 15,6-5 0-15,4-3 0 0,-5-5 0 0,3-6 0 0,4-1 0 16,2-4 0-16,4-3 0 0,3-2 0 16,3-5-128-16,4-1 128 0,0-5 0 0,0-1 0 0,1-1 0 15,1-4 0-15,0-5 144 0,-1 0-16 0,-4-5-128 16,-3-3 192-16,-3 2-64 0,-2 0 48 0,-9-2 0 15,-1-2 0-15,-5-1 0 0,-2 0 0 0,-4 2 0 16,-3-2 0-16,-3 2 0 0,-4 3-176 0,-1 3 0 16,-3 3 0-16,-6-6 0 15,-1 9-704-15,0 7 0 0,-2 7-16 0,0 8 0 16,-1 2-2224-16,0 5-432 0</inkml:trace>
  <inkml:trace contextRef="#ctx0" brushRef="#br0" timeOffset="4849.05">4424 18561 32255 0,'0'0'2864'0,"0"0"-2288"0,0 0-576 0,0 0 0 16,2 11 0-16,2 1-144 0,1-1-16 0,4 1 0 15,2 0 160-15,2 5 0 0,1-1 0 0,5 1 0 16,0-2 0-16,1 2 0 0,3-2 0 0,3 0 0 0,0 0 0 0,1-1 0 15,0-2 0-15,-2-2 0 16,1 4-368-16,-1-4-32 0,-3-1-16 0,-1-3 0 16,-2 1-1648-16,0-3-336 0,1 1-64 0</inkml:trace>
  <inkml:trace contextRef="#ctx0" brushRef="#br0" timeOffset="5238.92">5087 18796 33343 0,'-4'-13'1472'0,"4"7"320"0,4-6-1440 0,1 4-352 0,3-4 0 0,2 5 0 15,3-4 0-15,-3 6 0 0,1 1 0 0,2-1 0 16,0 3 0-16,1 1 0 0,0 1-144 0,-2 1 144 15,4 3 0-15,-4 1-144 0,0-1 144 0,-2-1 0 16,-1 6-144-16,0-2 144 0,-3 0 0 0,0 2-144 16,-6-9 144-16,7 10 0 0,-2 2 0 0,1-2 0 15,-6-10 0-15,9 5 0 0,1 0 128 0,0 0-128 0,-10-5 304 16,13 6-16-16,2-2 0 0,-1 3 0 16,2 2-32-16,-1-1-16 0,0 3 0 0,0 0 0 15,-1-2-96-15,-2 2-16 0,-3 0 0 0,-3 0 0 0,-6-11 192 0,5 15 16 16,-1-3 16-16,-4 2 0 0,-4-2 256 15,-1 1 48-15,-1-3 16 0,-4 3 0 0,-1 2-288 0,0 0-48 16,-2 3-16-16,-1 0 0 0,-5-4-320 0,1 4-192 16,1 3 32-16,-1-3-11632 15,0-6-2336-15</inkml:trace>
  <inkml:trace contextRef="#ctx0" brushRef="#br0" timeOffset="7210.88">13135 2430 18431 0,'-16'-21'1632'0,"1"2"-1312"0,-2 5-320 0,0 2 0 15,-2-2 1456-15,-2 3 208 0,1 4 64 0,0 3 0 16,-1 1-1344-16,0 3-384 0,-2 3 144 0,-3 1-144 16,-2 5 176-16,-3 6-48 0,-5 8 0 0,-5 6 0 15,-4 9 80-15,-10 9 16 0,-9 8 0 0,-3 8 0 16,-2 6-64-16,3 11-16 0,1 4 0 0,7 9 0 16,5 7-144-16,2 3 0 0,5 1 0 0,9-2 128 15,9-8-128-15,13-10 0 0,12-13 0 0,14-11 0 0,10-9-192 16,7-12 192-16,4-6-160 0,5-11 160 0,2-6 0 0,6-3 0 15,4-9 208-15,10-3-64 0,4-2 240 16,5-9 32-16,2-8 16 0,2-4 0 0,-3-2-240 0,3-6-64 16,4-2 0-16,4-5 0 0,4-4-128 0,-4-6 0 15,-8-1-160-15,-3-5 160 0,1-5 0 0,-3 0 0 16,-5-4 0-16,-4-6 0 0,-3-2 0 0,-9 4 0 16,-8 4 128-16,-11 1-128 0,-11 4 128 0,-10 6-128 15,-11 8 192-15,-9 3-192 0,-9 5 432 0,-10 2-32 16,-9 4 0-16,-2 6 0 0,-2 6-400 0,0 2 0 15,1 5-192-15,0 0 192 16,5 4-816-16,4 3-32 0,5-1-16 0,1 1-11664 0</inkml:trace>
  <inkml:trace contextRef="#ctx0" brushRef="#br0" timeOffset="7482.75">12889 3424 24991 0,'0'0'1104'0,"-5"-5"240"0,5 5-1088 0,0 0-256 0,0 0 0 0,0 0 0 15,0 0 0-15,0 0-272 0,-1 11 48 0,5 3 16 16,2 0 352-16,4 4 80 0,3 0 16 0,2 1 0 15,3 1-48-15,2 0 0 0,2 4 0 0,2-1 0 0,4-4-192 0,1 2 0 16,3 2 128-16,1-2-128 16,-2-2-384-16,-1-1-112 0,-1 0-16 0,-1-2-10496 15</inkml:trace>
  <inkml:trace contextRef="#ctx0" brushRef="#br0" timeOffset="8533.34">14078 3280 28559 0,'-21'-11'2544'0,"-2"4"-2032"16,-2 6-512-16,-4 5 0 16,-4 7-464-16,-5 6-192 0,-4 4-48 0,0 11 0 0,0 4 832 0,-3 3 144 15,2 2 48-15,0 6 0 0,2 0-64 0,4 4 0 0,2 0 0 16,4 1 0-16,5 0-256 0,5 0 128 0,6-8-128 0,9-3 0 16,6-8 0-16,5-6 0 0,5-7 0 15,4-6 0-15,4-6 0 0,6-6 0 0,5-4 0 0,4-6 0 16,3-7 144-16,-1-4 80 0,1-9 16 0,-3-1 0 15,-3-8 64-15,0-4 16 0,-2 0 0 0,-3 2 0 16,-2-2-176-16,-3-2-16 0,-2 1-128 0,-3-4 192 16,-2 2-48-16,-3-2-16 0,-1 4 0 0,-3 3 0 15,1 3-128-15,-3 4 0 0,-4 8 0 0,-3 1 0 16,-1 6 0-16,-1 5 0 0,-1 3 0 0,6 9 0 31,-10 0-512-31,-1 4-16 0,3 5-16 0</inkml:trace>
  <inkml:trace contextRef="#ctx0" brushRef="#br0" timeOffset="8798.44">13736 3856 37551 0,'0'0'1664'0,"0"0"336"0,1 14-1600 0,0 2-400 15,3 2 0-15,2 1 0 0,2 2 0 0,5-1-304 16,1-1 48-16,5 1 16 0,5-2-48 0,1 0-16 0,5-2 0 0,1 0 0 31,1-2-336-31,1 0-80 0,3-3-16 0,-2 0 0 16,-1 1-1184-16,0-6-256 0,-2-1-32 0</inkml:trace>
  <inkml:trace contextRef="#ctx0" brushRef="#br0" timeOffset="9155.42">14258 3813 21183 0,'-18'-4'944'0,"7"5"192"0,1 4-912 0,0 4-224 0,-1 5 0 0,4 5 0 16,0 7 2880-16,4-4 512 0,0 3 128 0,7-3 0 0,1 0-2752 0,4-3-544 16,1-2-224-16,3-2 176 0,0-2-176 0,0-2 128 15,1-3-128-15,4-2 128 0,1-3-128 0,3-6-192 16,2-6 32-16,3 0 16 16,-1-6-304-16,4-4-64 0,0-4-16 0,-1-6 0 0,2-3 144 0,-2-1 16 15,-5-3 16-15,-1 2 0 0,-5 1 560 0,-4 4 112 16,-5 7 32-16,-1 4 0 0,-6 4 656 0,-2 14 128 15,0 0 16-15,-11 5 16 0,-6 8-272 0,-1 9-48 16,-2 10-16-16,0 8 0 0,1 7-464 0,2 3-112 16,3 1 0-16,5 2-16 0,4 0-240 0,4 0 0 15,2-3 128-15,4 0-128 0,4-6 0 0,5 1-240 16,5-3 48-16,8-4 16 16,3-184-1776-16,12 357-352 0,5-183-80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1263 106 5903 0 0,'0'0'267'0'0,"0"0"0"0"0,1-1-171 0 0,0 1-87 0 0,1-1-13 0 0,3-9 77 0 0,-5 9 279 0 0,1 0 118 0 0,2-4 18 0 0,-3 4-11 0 0,0 1-70 0 0,0 0-30 0 0,0 0-8 0 0,0 0-3 0 0,0 0-13 0 0,0 0-8 0 0,0 0-1 0 0,0 0-18 0 0,0 0-78 0 0,0 0-31 0 0,0 0-8 0 0,0 0-2 0 0,0 0-6 0 0,0 0-1 0 0,-1 0 0 0 0,-11 6 229 0 0,1 1-1 0 0,-1 0 1 0 0,-2 3-429 0 0,-34 28 890 0 0,31-23-415 0 0,-3 6-475 0 0,-6 4 213 0 0,15-13-102 0 0,-1 0 0 0 0,1 1 0 0 0,-1 4-111 0 0,-30 45 264 0 0,23-32-141 0 0,-14 23 145 0 0,2 3 0 0 0,-15 38-268 0 0,-17 47 177 0 0,14-30-106 0 0,-58 137 64 0 0,106-245-134 0 0,-58 144 90 0 0,5 4 0 0 0,-6 41-91 0 0,22-72 10 0 0,-3 6 1 0 0,-10 76 41 0 0,7-27 3 0 0,-18 43-45 0 0,43-143 21 0 0,2 1 0 0 0,2 4-31 0 0,-21 156 52 0 0,35-232-48 0 0,-50 416 70 0 0,8-29 209 0 0,28-246 27 0 0,2 41-310 0 0,0 6 170 0 0,-13 204 97 0 0,16-126-126 0 0,2-57 3 0 0,7-20-48 0 0,8 0-13 0 0,-4-107-73 0 0,31 417 209 0 0,-28-430-206 0 0,35 332 231 0 0,-25-289-150 0 0,4-1 0 0 0,16 52-94 0 0,-20-113 52 0 0,8 19-52 0 0,-5-17 66 0 0,1 12-66 0 0,-1 11 11 0 0,-2-9-12 0 0,11 27 1 0 0,11 30 11 0 0,0-13 66 0 0,-24-77 17 0 0,17 34-94 0 0,-20-46 11 0 0,-6-11 21 0 0,1 0-1 0 0,5 8-31 0 0,0-3 34 0 0,4 10-34 0 0,6 12 41 0 0,13 23 1 0 0,-23-41-23 0 0,1-1-1 0 0,0 0 1 0 0,1-1 0 0 0,7 7-19 0 0,2-1 22 0 0,2-1-1 0 0,1-2 0 0 0,27 19-21 0 0,-37-30 7 0 0,49 33 50 0 0,-37-29-26 0 0,0-2-1 0 0,13 3-30 0 0,-27-12 3 0 0,65 25 8 0 0,-54-23 0 0 0,0 0-1 0 0,0-2 1 0 0,1-2 0 0 0,-1-1-1 0 0,18-1-10 0 0,-6-2 27 0 0,61-1 44 0 0,-71-1-29 0 0,0-2 0 0 0,17-5-42 0 0,28-11 101 0 0,0-4 0 0 0,25-16-101 0 0,-81 32 6 0 0,53-27 52 0 0,-38 18-60 0 0,-6 4 15 0 0,1-3-13 0 0,4-6 43 0 0,0-2-1 0 0,-1-2 1 0 0,3-5-43 0 0,18-22 126 0 0,13-22-126 0 0,-10 11 63 0 0,24-33 10 0 0,-15 17-18 0 0,-38 50-23 0 0,-2-3 0 0 0,15-27-32 0 0,-16 24 5 0 0,73-131 65 0 0,-38 43-15 0 0,-50 111-46 0 0,7-15 45 0 0,2 0-54 0 0,-2 3 53 0 0,1-5-53 0 0,65-153 10 0 0,-2-7 67 0 0,-9 23 1 0 0,-3 6-21 0 0,-47 108-54 0 0,-2 0 1 0 0,0-10-4 0 0,31-120 53 0 0,14-70 9 0 0,-50 201-49 0 0,-1 1 10 0 0,-2-1 1 0 0,-1-12-24 0 0,0 4 6 0 0,12-114 25 0 0,1-12 2 0 0,-10 128-33 0 0,-5 27 0 0 0,1-13 0 0 0,4-72 0 0 0,18-159 0 0 0,-24 242 0 0 0,33-220 0 0 0,-33 225 0 0 0,22-144 0 0 0,17-164 0 0 0,-38 298 0 0 0,9-58-1 0 0,11-84 66 0 0,-2 2-65 0 0,1 7 0 0 0,-17 109 17 0 0,-1 16 6 0 0,-1-1 1 0 0,-1-12-24 0 0,-5-17 0 0 0,1 24 0 0 0,-2-23 47 0 0,-4-22-47 0 0,-10-73 41 0 0,9 106-1 0 0,-4-38 24 0 0,-6-68-64 0 0,10 49-1 0 0,2 27 13 0 0,2 56 28 0 0,-16-191 26 0 0,13 184-60 0 0,-2 0-1 0 0,-9-33-5 0 0,-2 9 64 0 0,-2 2 0 0 0,-9-17-64 0 0,16 46-2 0 0,-13-29 15 0 0,12 27 17 0 0,7 18-7 0 0,-6-9-23 0 0,-26-56 64 0 0,11 27 0 0 0,-12-38-64 0 0,32 77 0 0 0,-9-16 0 0 0,-3-7 0 0 0,5 12 0 0 0,0 2 0 0 0,-19-28 0 0 0,10 22 21 0 0,0 1 1 0 0,-2 2-1 0 0,-20-19-21 0 0,-8-1 76 0 0,-35-24-76 0 0,42 37-12 0 0,20 17 12 0 0,-45-40 0 0 0,53 46 0 0 0,-1 1 0 0 0,0 2 0 0 0,-5-2 0 0 0,-14-9 0 0 0,23 15 0 0 0,0 0 0 0 0,-3 1 0 0 0,0-1 0 0 0,-7-4 0 0 0,-3-3 0 0 0,-5 0 0 0 0,12 6 0 0 0,-1 1 0 0 0,-13-3 0 0 0,26 9 0 0 0,-16-4 62 0 0,-25-2-62 0 0,35 7 2 0 0,-46-5-2 0 0,19 2 0 0 0,-30 2 0 0 0,13 0 0 0 0,46 2 0 0 0,-5-1 0 0 0,-9 1 0 0 0,16 2 0 0 0,-3 0 0 0 0,0 1 0 0 0,-9 1 0 0 0,5 1 0 0 0,-3-1 0 0 0,18-2 0 0 0,-30 1 53 0 0,-15 3-35 0 0,33-3 28 0 0,-5 0-18 0 0,0 1 0 0 0,0 1-1 0 0,-1 3-27 0 0,-26 7 0 0 0,28-5-1 0 0,-40 15 66 0 0,50-18-68 0 0,-1 0-10 0 0,-1 0 0 0 0,1-1 1 0 0,-2 0 12 0 0,6-2-208 0 0,7-2-47 0 0,1 0-1 0 0,0 0-203 0 0,0 0-852 0 0,0 0-381 0 0,0 0-70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39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827 11 2303 0 0,'2'-1'264'0'0,"16"-8"922"0"0,-16 9-514 0 0,-2 0-46 0 0,2 0-216 0 0,6 0-98 0 0,-6 0-22 0 0,-2 0 14 0 0,0 0 66 0 0,0 0 22 0 0,0 0 6 0 0,0 0 17 0 0,0 0 62 0 0,0 0 31 0 0,0 0 4 0 0,0 0-20 0 0,0 0-82 0 0,0 0-33 0 0,0 0-330 0 0,0 1 0 0 0,0-1-1 0 0,-1 1 1 0 0,1 0 0 0 0,0-1 0 0 0,0 1-1 0 0,-1-1 1 0 0,1 1 0 0 0,0-1 0 0 0,-1 1-1 0 0,1-1 1 0 0,-1 1 0 0 0,1-1-47 0 0,-2 3 104 0 0,-4 5 83 0 0,-1 0-1 0 0,1 0 1 0 0,-1 0 0 0 0,-5 2-187 0 0,2 0 219 0 0,1 0 0 0 0,-3 3-219 0 0,-1 3 305 0 0,-1-1 0 0 0,-11 9-305 0 0,6-7 454 0 0,-7 10-454 0 0,-95 123 1031 0 0,-1 2-372 0 0,68-85-378 0 0,3 3-1 0 0,-2 10-280 0 0,45-68 29 0 0,-27 44 139 0 0,3 1-1 0 0,2 2 0 0 0,-7 23-167 0 0,7-2 165 0 0,3 0 0 0 0,-5 33-165 0 0,14-31 169 0 0,3 1-1 0 0,-1 50-168 0 0,9-24 519 0 0,7 83-519 0 0,2-135 231 0 0,3 0 0 0 0,2 0 0 0 0,12 44-231 0 0,-12-75 57 0 0,0 0 1 0 0,2-1-1 0 0,1 1 1 0 0,1-2-1 0 0,1 0 0 0 0,1 0 1 0 0,1-1-1 0 0,1-1 1 0 0,3 3-58 0 0,0-3 10 0 0,2-1 0 0 0,0-1 0 0 0,1-1 0 0 0,0-1 0 0 0,2-1 0 0 0,0-1 0 0 0,1-1 0 0 0,1 0-10 0 0,25 10-600 0 0,1-1 0 0 0,1-2 0 0 0,2-3 600 0 0,-12-6-1506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5:11.1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602 0 6735 0 0,'0'0'307'0'0,"0"0"-6"0"0,0 0-118 0 0,0 0 213 0 0,0 0 109 0 0,0 0 27 0 0,0 0-9 0 0,0 0-55 0 0,-1 1-20 0 0,-9 6 824 0 0,10-6-1208 0 0,-1-1-1 0 0,1 0 1 0 0,-1 1-1 0 0,0-1 1 0 0,1 1 0 0 0,-1-1-1 0 0,1 0 1 0 0,0 1-1 0 0,-1-1 1 0 0,1 1-64 0 0,-2 1 133 0 0,-24 21 2146 0 0,18-16-1501 0 0,-1 1 0 0 0,-1-1 1 0 0,-9 7-779 0 0,12-10 206 0 0,1 1 1 0 0,0-1-1 0 0,1 1 1 0 0,-1 0 0 0 0,2 0-207 0 0,-8 7 297 0 0,8-8-222 0 0,-25 23 849 0 0,-4 8-924 0 0,-38 45 721 0 0,47-54-537 0 0,4-6 51 0 0,0 5-235 0 0,-18 24 787 0 0,-19 42-787 0 0,48-72 40 0 0,-5 10 90 0 0,-8 9 166 0 0,3 0-296 0 0,5 1 432 0 0,-2 17-432 0 0,6-20 120 0 0,-1 12 103 0 0,2-5-25 0 0,-6 14 101 0 0,7-22-112 0 0,2 1-1 0 0,3 2-186 0 0,0-16 58 0 0,1 4 87 0 0,-1 44 99 0 0,3-69-243 0 0,-2 19 9 0 0,0 20 66 0 0,1-19-7 0 0,0-9 32 0 0,2 9-101 0 0,0-9 34 0 0,-1-7 5 0 0,0 0-1 0 0,1 0 1 0 0,1 4-39 0 0,5 10 48 0 0,-3-4 53 0 0,7 10-101 0 0,-4-13 34 0 0,13 27 76 0 0,1 5-4 0 0,-8-20-15 0 0,0-2-13 0 0,-8-15-70 0 0,4 5 146 0 0,3 4-154 0 0,-4-7 72 0 0,-1 1 0 0 0,3 4-72 0 0,4 13 494 0 0,19 21-494 0 0,-33-47 7 0 0,6 6 160 0 0,0 0 1 0 0,1 0-1 0 0,4 4-167 0 0,-5-6 157 0 0,3 4-157 0 0,-6-5 162 0 0,1 0-1 0 0,4 3-161 0 0,-5-5 89 0 0,-3-2-80 0 0,6 6 229 0 0,2 0-42 0 0,-7-6-137 0 0,-2-7-648 0 0,2-8-753 0 0,1 4-5995 0 0,1 3-402 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77 1 1375 0 0,'0'0'283'0'0,"0"0"650"0"0,-4 2-37 0 0,1 0-1 0 0,-1-1 1 0 0,0 0-1 0 0,1 0 1 0 0,-1 0-896 0 0,-1 0 616 0 0,0 1 1 0 0,0-1-1 0 0,-1 2-616 0 0,2-1 433 0 0,0 1 0 0 0,0 0 0 0 0,0 0 0 0 0,-3 2-433 0 0,7-4 269 0 0,0-1 3 0 0,0 0 0 0 0,-10 11 328 0 0,9-10-496 0 0,1-1 34 0 0,0 0 12 0 0,0 0 2 0 0,0 0 2 0 0,0 0 4 0 0,0 0 2 0 0,0 0 0 0 0,0 0-1 0 0,0 0-6 0 0,0 0-1 0 0,1 1 0 0 0,-1 1-116 0 0,1 1 0 0 0,-1-1 0 0 0,1-1 0 0 0,0 1 0 0 0,0 0 0 0 0,0 0 0 0 0,0 0 0 0 0,0-1 0 0 0,0 1 0 0 0,0 0 0 0 0,1-1 0 0 0,-1 1-36 0 0,3 1 55 0 0,0 0-1 0 0,1 0 1 0 0,-1 0-1 0 0,1-1 0 0 0,-1 1 1 0 0,1-1-1 0 0,4 0-54 0 0,6 2 410 0 0,13 0-410 0 0,-15-2 197 0 0,1 1-1 0 0,7 2-196 0 0,81 27 592 0 0,-78-25 173 0 0,13 1-765 0 0,-8-2 555 0 0,8 0-549 0 0,0-1-1 0 0,0-3 0 0 0,0-1 1 0 0,25-5-6 0 0,-34 2 126 0 0,0 2 0 0 0,0 2 0 0 0,12 3-126 0 0,10 4 512 0 0,23 11-512 0 0,5 7 336 0 0,-64-23-280 0 0,77 21 256 0 0,11-3 102 0 0,-69-15-240 0 0,0-1 0 0 0,0-3 0 0 0,3-1-174 0 0,-19-1 90 0 0,-6-1-127 0 0,1 0 0 0 0,-1-1 37 0 0,31-4 1 0 0,44-7 138 0 0,-72 10-88 0 0,26-7 12 0 0,-25 5-59 0 0,-1 2 1 0 0,10 0-5 0 0,2-1 55 0 0,29-4 36 0 0,57-8 10 0 0,-86 13-90 0 0,-18 2-9 0 0,-1 0 1 0 0,1-1-1 0 0,-1-1 1 0 0,2 0-3 0 0,11-4 34 0 0,1 1 1 0 0,0 0-1 0 0,0 3 0 0 0,3 0-34 0 0,-7 0-455 0 0,15-4 455 0 0,8-1-518 0 0,-34 6 624 0 0,71-6 1575 0 0,44 3-1681 0 0,-83 8-526 0 0,25 7 526 0 0,-33-6 20 0 0,-7-1 12 0 0,0-1 0 0 0,5-1-32 0 0,14-2 112 0 0,46-1 243 0 0,-57-3-227 0 0,25-8-128 0 0,-26 5 59 0 0,0 1-1 0 0,0 2-58 0 0,-9 3 15 0 0,3 0 34 0 0,0-2-49 0 0,-6 1 42 0 0,0 2 0 0 0,0 0 0 0 0,0 2 0 0 0,6 2-42 0 0,3-1 96 0 0,13 0-96 0 0,-35-3 3 0 0,28 0 91 0 0,-10 1-29 0 0,-7 0 48 0 0,-10-2-15 0 0,0 1 0 0 0,0 1-1 0 0,4 0-97 0 0,-4 1 108 0 0,-1-1 0 0 0,1-1 0 0 0,-1 1 0 0 0,6-1-108 0 0,18 1 224 0 0,-27-1-149 0 0,-1 0-2 0 0,1 1-44 0 0,13-3 278 0 0,-14 2-372 0 0,-1 0 32 0 0,-1 0-1 0 0,0-1 1 0 0,1 1 0 0 0,-1 0 0 0 0,1 0-1 0 0,-1 0 1 0 0,1-1 0 0 0,-1 1-1 0 0,1 0 1 0 0,-1-1 0 0 0,1 1 0 0 0,-1-1 33 0 0,-3-1-839 0 0,-10-2-4612 0 0,-3 2-1855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63 2759 0 0,'0'0'126'0'0,"0"0"175"0"0,0 0 655 0 0,0 0 284 0 0,0 0 59 0 0,0 0-110 0 0,0 0-506 0 0,0 0-218 0 0,0 0-45 0 0,0 0-21 0 0,0 0-47 0 0,0 0-22 0 0,0 0-2 0 0,0 0-6 0 0,0 0-30 0 0,0 0-18 0 0,0 0-2 0 0,0 0 0 0 0,0 0 0 0 0,0 0 0 0 0,0 0 0 0 0,0 0 3 0 0,0 0 10 0 0,0 0 3 0 0,0 0 0 0 0,0 0-8 0 0,0 0-33 0 0,0 0-14 0 0,0 0-1 0 0,0 0-8 0 0,0 0-34 0 0,1 1-20 0 0,-1 1-120 0 0,1 0 1 0 0,0-1-1 0 0,0 1 0 0 0,-1 0 0 0 0,1-1 1 0 0,0 1-1 0 0,0-1 0 0 0,0 0 0 0 0,0 0 0 0 0,1 1 1 0 0,-1-1-1 0 0,0 0 0 0 0,0 0 0 0 0,0 0 0 0 0,1 0 1 0 0,-1-1-1 0 0,0 1 0 0 0,1 0-50 0 0,4 2 52 0 0,1-1-1 0 0,-1 0 1 0 0,5 0-52 0 0,3 1 149 0 0,14 5 44 0 0,11 2 286 0 0,4 4-479 0 0,-3 0 368 0 0,1-2 0 0 0,17-1-368 0 0,-39-9 124 0 0,0-1 0 0 0,0-1 1 0 0,0-1-1 0 0,8-3-124 0 0,3 0 178 0 0,7 2-178 0 0,27 2 184 0 0,122 2 219 0 0,-110 3-256 0 0,99 2 108 0 0,-59 0-57 0 0,-20-2-49 0 0,-69-4-25 0 0,0-1-124 0 0,0 0 156 0 0,4 2-156 0 0,41 3 165 0 0,-40-3-109 0 0,44-2 23 0 0,9-4-79 0 0,-60 2-4 0 0,3 0 64 0 0,-7 1-31 0 0,0 0-1 0 0,13 2-28 0 0,-8 1 58 0 0,1-2-58 0 0,-3-1 70 0 0,13 4-70 0 0,31 2 64 0 0,-29-3 55 0 0,-1 1 62 0 0,-17 0-55 0 0,0-2 0 0 0,15-1-126 0 0,-10-2-65 0 0,27-2 119 0 0,31-9 160 0 0,-19 6-73 0 0,-39 2 73 0 0,22-9-214 0 0,-20 5 181 0 0,5 2-181 0 0,-18 4 75 0 0,24-5 42 0 0,-31 5-88 0 0,-3 2-17 0 0,0-1-1 0 0,1 1 1 0 0,4 0-12 0 0,13-4 53 0 0,-12 3-53 0 0,12 3 53 0 0,-12-1-42 0 0,27-6 42 0 0,-30 4-41 0 0,-1 1-12 0 0,-1 1 0 0 0,0-1-1 0 0,5 1 1 0 0,54-1 64 0 0,-40 1-31 0 0,7-1 62 0 0,26 0 74 0 0,-30 2-131 0 0,-1-2 0 0 0,1-2-38 0 0,16-2 11 0 0,-38 4 4 0 0,0 0-1 0 0,0 1 1 0 0,1 0 0 0 0,0 1-15 0 0,15-1 58 0 0,-16 0-54 0 0,0 0 0 0 0,0 0-1 0 0,7 2-3 0 0,-12-2 7 0 0,0 0 0 0 0,0 0-1 0 0,0 0 1 0 0,1 0 0 0 0,-1 0 0 0 0,0 0-1 0 0,0-1 1 0 0,1 1-7 0 0,7-2 74 0 0,0 0-10 0 0,-1-2 1 0 0,-8 4-61 0 0,1 0-1 0 0,-1-1 0 0 0,0 1 0 0 0,0 0 1 0 0,1 0-1 0 0,-1 0 0 0 0,0-1 0 0 0,1 1 1 0 0,-1 0-1 0 0,0 0 0 0 0,0 0 0 0 0,1 0 1 0 0,-1 0-1 0 0,0 0 0 0 0,1 0 0 0 0,-1 0 1 0 0,0 0-1 0 0,0 0 0 0 0,1 0 0 0 0,-1 0 1 0 0,0 0-4 0 0,3 0 3 0 0,8-8 156 0 0,-8 6-82 0 0,1-3-9 0 0,-2 4-52 0 0,0-1-1 0 0,0 0 0 0 0,0 1 0 0 0,1 0 1 0 0,-1 0-1 0 0,0 0 0 0 0,0 0 0 0 0,1 0 1 0 0,-1 1-1 0 0,2-1-15 0 0,6-2 43 0 0,-4 1-21 0 0,2 0 33 0 0,10-4-57 0 0,-8 1 2 0 0,1-1 11 0 0,0 0 33 0 0,-5 3-35 0 0,1 1 44 0 0,10-4 33 0 0,-13 5-33 0 0,3 0 11 0 0,-6 1 0 0 0,-1 0 0 0 0,2 0 0 0 0,5-1 0 0 0,-5 0 0 0 0,-2 1 0 0 0,0 0 1 0 0,0 0 5 0 0,0 0-2 0 0,0 0 6 0 0,0 0-7 0 0,0 0-3 0 0,0 0 0 0 0,0 0 0 0 0,0 0 0 0 0,0 0 1 0 0,-1-1-23 0 0,-1-4-190 0 0,-3-4-5156 0 0,4 7-2271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562 1 2759 0 0,'0'0'330'0'0,"0"0"340"0"0,0 0 149 0 0,0 0 28 0 0,0 0-39 0 0,0 0-194 0 0,1 1-80 0 0,2 6-20 0 0,-3-5-7 0 0,0-2-24 0 0,1 1-17 0 0,1 2-231 0 0,1 1-1 0 0,-1-1 1 0 0,1 0-1 0 0,-1 0 1 0 0,1-1-1 0 0,0 1 0 0 0,0-1 1 0 0,0 1-1 0 0,0-1 1 0 0,0-1-1 0 0,1 1 1 0 0,-1 0-235 0 0,23 9 441 0 0,0 2 1 0 0,-1 2 0 0 0,0 1-1 0 0,-1 1 1 0 0,0 2 0 0 0,-1 1 0 0 0,1 3-442 0 0,-6-3 246 0 0,0 2 0 0 0,-1 1 0 0 0,-1 0 0 0 0,-1 1 0 0 0,8 18-246 0 0,31 66 848 0 0,11 36 43 0 0,-31-68-638 0 0,-20-44-170 0 0,30 63 210 0 0,-24-54-157 0 0,12 23 64 0 0,-10-22-60 0 0,-1 1 0 0 0,-2 2 0 0 0,-2 0 0 0 0,7 24-140 0 0,13 37 661 0 0,17 29-661 0 0,-17-44 259 0 0,-18-46-117 0 0,8 20-4 0 0,-22-52-107 0 0,11 34 168 0 0,11 40-199 0 0,5 45 128 0 0,19 71 687 0 0,-32-124-526 0 0,-2 1 0 0 0,0 24-289 0 0,5 117 197 0 0,-12-104-124 0 0,-2-18 39 0 0,4 39 64 0 0,14 95 256 0 0,-6 44-432 0 0,-18-90 278 0 0,1 6-113 0 0,-2-39-100 0 0,-1-151-66 0 0,-4 74 1 0 0,-6 65 59 0 0,1-32-54 0 0,0 72 65 0 0,-6 77-76 0 0,12-221 23 0 0,-4 53 83 0 0,-3 0-100 0 0,5-54 8 0 0,-16 99 59 0 0,-18 76 85 0 0,17-88-152 0 0,-8 32 0 0 0,27-142 1 0 0,-30 149 70 0 0,10-52-153 0 0,8-38 76 0 0,4-27 6 0 0,-10 29 0 0 0,-4 16 0 0 0,7-27-1 0 0,-2 0 0 0 0,-9 15 1 0 0,-6 18 55 0 0,22-57-43 0 0,-6 18-13 0 0,-2-1 1 0 0,-8 22 0 0 0,21-57 27 0 0,0 0-1 0 0,-3 16-26 0 0,2-7 11 0 0,6-20-10 0 0,-43 138 62 0 0,25-86-43 0 0,-16 43 24 0 0,-10 22-33 0 0,31-84 46 0 0,1 7-57 0 0,-12 34-4 0 0,10-35 4 0 0,5-12 11 0 0,-6 9-11 0 0,0-9 54 0 0,6-15-55 0 0,0-2 1 0 0,0 0 0 0 0,-4 2 0 0 0,-8 16 0 0 0,11-19 0 0 0,-1-1 0 0 0,-1 0 0 0 0,-7 10 0 0 0,-7 13 0 0 0,-11 20 0 0 0,25-38 11 0 0,-1 0-1 0 0,-1-1 1 0 0,0-1 0 0 0,-1-1-1 0 0,-1-1 1 0 0,-4 2-11 0 0,6-6 66 0 0,-11 14-66 0 0,6-6-2 0 0,11-13 18 0 0,1 0 0 0 0,0 1 0 0 0,1 1 0 0 0,-4 6-16 0 0,-10 16 31 0 0,-2-1-1 0 0,-7 5-30 0 0,21-25 3 0 0,-90 99 12 0 0,1-1 34 0 0,84-93-47 0 0,-18 14-2 0 0,-9 10-98 0 0,38-37 30 0 0,-1 0-1 0 0,0 0 0 0 0,0 0 1 0 0,-5 2 68 0 0,9-7-121 0 0,1 0 1 0 0,-1 0 0 0 0,0 0-1 0 0,0 0 1 0 0,0 0 0 0 0,0-1-1 0 0,0 1 1 0 0,0-1 0 0 0,0 1-1 0 0,0-1 1 0 0,0 0-1 0 0,0 0 1 0 0,0 0 0 0 0,0 0-1 0 0,0-1 1 0 0,0 1 0 0 0,0-1-1 0 0,0 0 1 0 0,-1 0 120 0 0,-8-7-1647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654 163 5839 0 0,'0'0'267'0'0,"0"0"0"0"0,0 0-81 0 0,0 0 296 0 0,0 0 152 0 0,0 0 34 0 0,0 0-22 0 0,0 0-112 0 0,0 0-43 0 0,0 0-10 0 0,0 0-17 0 0,0 0-66 0 0,0 0-29 0 0,0 0-8 0 0,0 0-9 0 0,0 0-34 0 0,0 0-20 0 0,0 0-2 0 0,0 0-5 0 0,0 0-23 0 0,-1 0-11 0 0,-1-1-185 0 0,0 1-1 0 0,0 0 1 0 0,0 0-1 0 0,0 1 1 0 0,1-1 0 0 0,-1 0-1 0 0,0 1 1 0 0,0-1-1 0 0,0 1 1 0 0,1 0-1 0 0,-1 0 1 0 0,0 0-1 0 0,1 0 1 0 0,-1 0-1 0 0,0 1-71 0 0,-6 5 137 0 0,0 0 0 0 0,-4 5-137 0 0,0 1 149 0 0,-4 3-38 0 0,1 2 0 0 0,0 0-1 0 0,1 1 1 0 0,1 1 0 0 0,0 1-1 0 0,-8 19-110 0 0,5-12 42 0 0,7-13 48 0 0,-4 11-90 0 0,-36 71 220 0 0,32-60-59 0 0,-1-2 0 0 0,-4 5-161 0 0,5-12 133 0 0,1 1 0 0 0,1 1 0 0 0,2 1 0 0 0,-2 6-133 0 0,-17 60 117 0 0,-9 54-117 0 0,-11 33 21 0 0,37-137 5 0 0,2-9 47 0 0,2 0 1 0 0,1 2-1 0 0,-3 21-73 0 0,-2 27 78 0 0,-11 77 68 0 0,18-109-25 0 0,-9 63 107 0 0,15-93-156 0 0,1-1 0 0 0,0 0 0 0 0,2 22-72 0 0,4 40 77 0 0,2 36 27 0 0,-1-55-49 0 0,4 56 101 0 0,-7-90-16 0 0,4 15-140 0 0,-2-6 41 0 0,1-6 1 0 0,1-1-1 0 0,4 12-41 0 0,6 28 45 0 0,2 32-19 0 0,13 64 194 0 0,-10-62-146 0 0,-15-78-42 0 0,-4-13-16 0 0,1 0 0 0 0,4 9-16 0 0,4 8 61 0 0,3-1 0 0 0,2 5-61 0 0,1-1 222 0 0,5 20-222 0 0,-18-44 1 0 0,1 3 4 0 0,1 1 0 0 0,5 9-5 0 0,55 114 64 0 0,-41-83 43 0 0,-7-13 29 0 0,-11-27-23 0 0,0 0 0 0 0,4 3-113 0 0,-5-9-8 0 0,-4-6 33 0 0,0-1 0 0 0,1 0 0 0 0,-1 0 0 0 0,1 0 0 0 0,0-1 0 0 0,1 0 0 0 0,-1 0 0 0 0,2 1-25 0 0,0 0 34 0 0,1 0 0 0 0,1 3-34 0 0,-3-2-2 0 0,1-1 0 0 0,5 4 2 0 0,7 5 40 0 0,-8-6 67 0 0,0-2 0 0 0,8 6-107 0 0,-4-6 100 0 0,0 0 0 0 0,1-1 1 0 0,13 2-101 0 0,-14-4 75 0 0,-1-1 1 0 0,1-1 0 0 0,7-1-76 0 0,-5-2 98 0 0,1-1 0 0 0,-1-1 0 0 0,13-6-98 0 0,-15 6 57 0 0,2-3-1 0 0,0 0-1 0 0,-1-2 0 0 0,2-1-55 0 0,-1 1 41 0 0,-6 1-14 0 0,1 0 0 0 0,-1-1-1 0 0,0-1 1 0 0,0 0 0 0 0,4-7-27 0 0,-4 6 6 0 0,8-10 98 0 0,10-15-104 0 0,-21 26 13 0 0,10-15 100 0 0,11-21-113 0 0,-6 10 86 0 0,-8 11 70 0 0,5-12-156 0 0,-8 15 24 0 0,12-24 81 0 0,-2 0 1 0 0,9-26-106 0 0,-2 5 70 0 0,-15 36-12 0 0,7-23-58 0 0,34-93 106 0 0,-14 13-39 0 0,3-10 58 0 0,-2 8 28 0 0,-16 50-84 0 0,-13 44-6 0 0,5-32-63 0 0,5-45 70 0 0,-16 84-33 0 0,36-250 102 0 0,-29 148-11 0 0,-3-5-128 0 0,-1-139 128 0 0,-8 239-107 0 0,-2 1-1 0 0,-1-1 1 0 0,-1 1 0 0 0,-3-14-21 0 0,-25-112 58 0 0,-2-21-63 0 0,-2-13 69 0 0,32 185-64 0 0,-1-1 0 0 0,0 1 0 0 0,-1-1 0 0 0,-2-3 0 0 0,3 9 0 0 0,0 1 0 0 0,-1 0 0 0 0,1 0 0 0 0,-2 0 0 0 0,1 1 0 0 0,-7-7 0 0 0,7 7 0 0 0,-1 1 0 0 0,1-2 1 0 0,1 1-1 0 0,-3-5 0 0 0,-12-21 52 0 0,10 20-44 0 0,-35-53-5 0 0,34 51-3 0 0,1 0 0 0 0,0-1 0 0 0,1 0 0 0 0,-1-6 0 0 0,-1 0 0 0 0,-2-5 0 0 0,-1-10 0 0 0,4 12 0 0 0,-10-20 0 0 0,9 25 56 0 0,-1 0 1 0 0,-12-16-57 0 0,16 27 6 0 0,-1-1 0 0 0,0 1 1 0 0,-1 1-1 0 0,0 0 0 0 0,-5-4-6 0 0,5 5 0 0 0,-1 1 0 0 0,0 1 0 0 0,-5-3 0 0 0,8 6 0 0 0,1 0 0 0 0,0 1 0 0 0,-1 0 0 0 0,1 0 0 0 0,-1 1 0 0 0,-3 0 0 0 0,-64-3 0 0 0,26 0 0 0 0,-38-6 0 0 0,67 6 0 0 0,0-1 0 0 0,-7-5 0 0 0,5 3 0 0 0,-13-5 0 0 0,29 11 0 0 0,0 0 1 0 0,0 0-1 0 0,1 1 1 0 0,-2 0-1 0 0,5 0-2 0 0,-1 0 1 0 0,0 0-1 0 0,0 1 1 0 0,1-1-1 0 0,-1 1 1 0 0,0-1-1 0 0,1 1 1 0 0,-1 0-1 0 0,0 0 1 0 0,1 0 0 0 0,-1 0-1 0 0,0 2 2 0 0,-5 3-28 0 0,1 1-1 0 0,0 0 1 0 0,-2 2 28 0 0,-3 9-1562 0 0,9-14 83 0 0,0 0 0 0 0,1 0 0 0 0,-1 0 1 0 0,1 1 1478 0 0,-4 13-7382 0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73 51 4863 0 0,'0'0'223'0'0,"-1"-1"-16"0"0,-1-5-119 0 0,2 5 138 0 0,0 1 46 0 0,-1-1 0 0 0,-5-9 1503 0 0,5 9-1518 0 0,1 1-1 0 0,-1-1 11 0 0,0-1 99 0 0,0-1-1 0 0,0 1 1 0 0,-1 0 0 0 0,1 0-1 0 0,-1 0 1 0 0,1 0 0 0 0,-1 0 0 0 0,1 1-1 0 0,-1-1 1 0 0,0 1 0 0 0,0-1-1 0 0,0 1 1 0 0,0 0 0 0 0,1 0-1 0 0,-3-1-365 0 0,3 2 376 0 0,-6-1 704 0 0,3 1-635 0 0,1 0 0 0 0,-1 1 0 0 0,1 0 0 0 0,0 0 0 0 0,-1 0 0 0 0,1 1-445 0 0,1-2 114 0 0,2 0-2 0 0,0 0-2 0 0,0 0-12 0 0,0 0-2 0 0,0 0 0 0 0,0 2-16 0 0,1 2-63 0 0,-1-1 0 0 0,1 1 0 0 0,-1-1 0 0 0,1 1 0 0 0,0-1 0 0 0,0 1 0 0 0,0-1-1 0 0,0 0 1 0 0,1 1 0 0 0,-1-1 0 0 0,1 0 0 0 0,-1 0-17 0 0,7 10 94 0 0,0 0 0 0 0,1 1-94 0 0,-7-11 17 0 0,114 159 529 0 0,-84-123-234 0 0,25 22-312 0 0,37 30 114 0 0,-23-23 446 0 0,-3 3-560 0 0,-40-37 547 0 0,7 12-547 0 0,-18-23 225 0 0,-2 2-1 0 0,4 8-224 0 0,-12-17 80 0 0,-7-15-5 0 0,0-1-6 0 0,0 0-5 0 0,0 0 0 0 0,0 0 0 0 0,0 0 0 0 0,0 0 0 0 0,0 0 0 0 0,0 0 0 0 0,0 0 0 0 0,-2 0-35 0 0,-1-1-1 0 0,1 1 1 0 0,0-1-1 0 0,-1 0 1 0 0,1 0-1 0 0,0 0 1 0 0,-1 0 0 0 0,1-1-1 0 0,-2 0-28 0 0,-18-17 60 0 0,3 0 20 0 0,-4-7-80 0 0,-15-15 51 0 0,16 18-29 0 0,-9-14-22 0 0,-12-12 31 0 0,-27-33-19 0 0,24 26-13 0 0,22 28 1 0 0,2 0 0 0 0,-11-18 0 0 0,-19-40 0 0 0,38 64 0 0 0,-3-4 0 0 0,-3-3 0 0 0,4 4 0 0 0,35 59 0 0 0,-19-34 0 0 0,26 43 0 0 0,25 29 0 0 0,-36-53 0 0 0,94 113 0 0 0,-59-76 0 0 0,51 55 0 0 0,-55-57 0 0 0,27 42 0 0 0,-43-56 0 0 0,22 33 64 0 0,14 32-64 0 0,-66-105 0 0 0,11 18 70 0 0,1 0-1 0 0,6 6-69 0 0,-17-23 56 0 0,-1-1 21 0 0,-1-1-64 0 0,0 1-1 0 0,0-1 1 0 0,-1 0 0 0 0,1 1-1 0 0,0-1 1 0 0,0 0 0 0 0,0 0-1 0 0,0 0 1 0 0,0 0 0 0 0,0 0-13 0 0,-2-3 33 0 0,-16-15 65 0 0,0-1-1 0 0,-4-7-97 0 0,-33-47 134 0 0,35 46-79 0 0,5 7-7 0 0,-93-127-16 0 0,41 58-72 0 0,-8-10-8 0 0,14 16 48 0 0,-7-8 0 0 0,39 48 2 0 0,-41-65-15 0 0,70 107-40 0 0,5 11-11 0 0,8 14 46 0 0,1 0-1 0 0,15 19 19 0 0,32 37-63 0 0,-34-46 46 0 0,39 46 4 0 0,19 26 15 0 0,-55-65 10 0 0,52 75 99 0 0,-68-94-92 0 0,-1 0 0 0 0,0 2 1 0 0,-2 0-1 0 0,7 18-19 0 0,-9-22 11 0 0,-8-17 42 0 0,-1-3 11 0 0,-5-7-50 0 0,1 1-1 0 0,-1-1 0 0 0,1-1 1 0 0,1 1-1 0 0,-3-6-13 0 0,0 1-1 0 0,0 0-1 0 0,-2-2 2 0 0,-1 0 19 0 0,-21-28 26 0 0,18 24-82 0 0,13 18-149 0 0,0 1-31 0 0,0 0 1 0 0,0 0-200 0 0,0 0-841 0 0,0 0-372 0 0,0 0-69 0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70 6 7279 0 0,'0'0'332'0'0,"0"0"-4"0"0,0-2-110 0 0,0 2-166 0 0,0 0 1 0 0,0 0-1 0 0,0 0 1 0 0,0 0 0 0 0,0 0-1 0 0,0 0 1 0 0,0-1-1 0 0,0 1 1 0 0,0 0-1 0 0,0 0 1 0 0,0 0 0 0 0,0 0-1 0 0,0 0 1 0 0,0 0-1 0 0,0-1 1 0 0,0 1 0 0 0,0 0-1 0 0,0 0 1 0 0,0 0-1 0 0,0 0 1 0 0,-1 0-1 0 0,1 0 1 0 0,0 0 0 0 0,0-1-1 0 0,0 1 1 0 0,0 0-1 0 0,0 0 1 0 0,0 0-1 0 0,0 0 1 0 0,0 0 0 0 0,0 0-1 0 0,0 0 1 0 0,0 0-1 0 0,0 0 1 0 0,-1 0-1 0 0,1 0 1 0 0,0 0 0 0 0,0 0-1 0 0,0 0 1 0 0,0 0-1 0 0,0-1 1 0 0,0 1-1 0 0,0 0 1 0 0,0 0 0 0 0,-1 0-1 0 0,1 0 1 0 0,0 1-1 0 0,0-1 1 0 0,0 0 0 0 0,0 0-1 0 0,0 0 1 0 0,0 0-1 0 0,0 0 1 0 0,0 0-53 0 0,-6 7 2434 0 0,5-4-3182 0 0,-10 16 1231 0 0,-4 13-483 0 0,6-13-911 0 0,-10 16 911 0 0,13-27-343 0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 0 1375 0 0,'0'0'128'0'0,"0"0"-128"0"0,-3 8 0 0 0,1 1 0 0 0,2-9 744 0 0,0 0 128 0 0,0 0 24 0 0,0 0 8 0 0,0 0-608 0 0,0 0-120 0 0,0 0-24 0 0,-2 10-8 0 0,2-10-144 0 0,0 0-152 0 0,0 0 32 0 0,0 0-2056 0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62 0 6047 0 0,'-8'5'264'0'0,"5"0"56"0"0,-3-1-256 0 0,1 1-64 0 0,-2 2 0 0 0,3-2 0 0 0,0 1 296 0 0,-1 1 48 0 0,1-2 8 0 0,0 2 0 0 0,0-2-224 0 0,2 2-48 0 0,2-7-8 0 0,-3 5 0 0 0,3-5-72 0 0,0 0 0 0 0,-3 7 0 0 0,3-7-3352 0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127 1 5783 0 0,'0'0'256'0'0,"-2"10"56"0"0,-2-2-248 0 0,1 1-64 0 0,0-1 0 0 0,3-8 0 0 0,0 0 312 0 0,0 0 48 0 0,0 0 16 0 0,0 0 0 0 0,2 9-312 0 0,-2-9-64 0 0,0 0 0 0 0,0 0-3168 0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1839 0 0,'1'25'80'0'0,"2"-13"16"0"0,-2 3-96 0 0,0 2 0 0 0,1 0 0 0 0,-1 0 0 0 0,0 2 416 0 0,2-1 56 0 0,-1-1 8 0 0,1 0 8 0 0,0 0-488 0 0,-1 0 0 0 0,1-2 0 0 0,-1 1-104 0 0,1-1-72 0 0,0 0-16 0 0,-1 0 0 0 0,1-1 0 0 0</inkml:trace>
  <inkml:trace contextRef="#ctx0" brushRef="#br0" timeOffset="1">95 715 6159 0 0,'-7'76'895'0'0,"0"37"-895"0"0,3-19 196 0 0,2-38-293 0 0,2-1 0 0 0,1 0 0 0 0,6 35 97 0 0,1-31-560 0 0,-7-42 272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5:02.85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 75 2303 0 0,'0'0'102'0'0,"-2"0"183"0"0,-4 1 690 0 0,3-1 302 0 0,2-1-538 0 0,-3 0-728 0 0,1 1 6904 0 0,3-1-6591 0 0,2-4 862 0 0,-1 4-945 0 0,-1 0-170 0 0,1 1-48 0 0,-1-1 0 0 0,0 1 1 0 0,0 0-1 0 0,1 0 0 0 0,-1-1 0 0 0,0 1 0 0 0,1 0 0 0 0,-1 0 0 0 0,0 0 0 0 0,1-1 1 0 0,-1 1-1 0 0,1 0 0 0 0,-1 0 0 0 0,1 0 0 0 0,-1 0 0 0 0,1-1-23 0 0,3 0 144 0 0,1 0 0 0 0,0 0 0 0 0,-1 0 0 0 0,1 0 1 0 0,0 0-1 0 0,1 1-144 0 0,9-2 503 0 0,8 1-503 0 0,26 0 993 0 0,24 1-993 0 0,-68 0 30 0 0,24 1 99 0 0,21 0 39 0 0,59-1 112 0 0,-68 0-218 0 0,-12-1 0 0 0,10 2-62 0 0,55 3 64 0 0,-13-1 23 0 0,2 0 151 0 0,1-3 0 0 0,52-3-238 0 0,-92 1 116 0 0,40-2 137 0 0,-60 2-149 0 0,0 1 0 0 0,13 0-104 0 0,71 1 187 0 0,-67 1-70 0 0,14-2-117 0 0,-20 0 6 0 0,-13 0 50 0 0,0 0 0 0 0,12-2-56 0 0,-17 1 28 0 0,0 1 0 0 0,0 0 1 0 0,0 0-29 0 0,36 0 84 0 0,27-1 43 0 0,-42 2-90 0 0,95 0 136 0 0,-96 0-146 0 0,10 0 10 0 0,23-4 195 0 0,12-2-232 0 0,-42 3 124 0 0,21 0-124 0 0,-34 2 53 0 0,-18 0-42 0 0,0 0 1 0 0,1 1-1 0 0,7 0-11 0 0,16 1 111 0 0,9 0-111 0 0,-29-1 6 0 0,4-1 5 0 0,-13 1-2 0 0,0 0-1 0 0,0-1 1 0 0,0 1-1 0 0,1 1 1 0 0,2-1-9 0 0,-1 1 23 0 0,0-1 1 0 0,0 0-1 0 0,1 0-23 0 0,9 0 58 0 0,-7 0-34 0 0,0 0 1 0 0,0 0 0 0 0,0-1 0 0 0,2 0-25 0 0,11-1 39 0 0,-3 1 89 0 0,18-1-128 0 0,-6 2 64 0 0,8-1 43 0 0,-22 0-78 0 0,20-2-3 0 0,-23 2-7 0 0,0 0 0 0 0,5 1-19 0 0,-1 0 34 0 0,15 0 95 0 0,19 0 2 0 0,-32 0-111 0 0,20 1 256 0 0,44 2-266 0 0,-39-3 1 0 0,-34-1 28 0 0,9 1 103 0 0,4-2-142 0 0,-15 2 69 0 0,-2 0-18 0 0,-4 0-33 0 0,-1 1-1 0 0,0-1 1 0 0,0 0-1 0 0,1 0 1 0 0,-1 0-1 0 0,0-1 1 0 0,1 1-1 0 0,-1 0 0 0 0,0 0-17 0 0,4-1 86 0 0,-1 0-1 0 0,5 0-85 0 0,2 0 69 0 0,-3 0 78 0 0,0 1 0 0 0,5-1-147 0 0,-3 1 88 0 0,10-1 226 0 0,-26 3-4594 0 0,4-1 2139 0 0,-7 1-5147 0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54 0 3223 0 0,'0'0'470'0'0,"0"0"760"0"0,0 0 333 0 0,0 0 65 0 0,0 0-113 0 0,0 0-546 0 0,0 0-237 0 0,0 0-48 0 0,0 0-39 0 0,0 0-119 0 0,0 0-57 0 0,0 0-12 0 0,0 0-23 0 0,0 0-97 0 0,0 0-45 0 0,0 0-11 0 0,0 0-26 0 0,0 0-106 0 0,0 1-42 0 0,-1 2-74 0 0,1-1 1 0 0,-1 1-1 0 0,1-1 0 0 0,-1 0 1 0 0,0 0-1 0 0,0 1 0 0 0,0-1 1 0 0,-1 2-34 0 0,-7 13 104 0 0,8-15-91 0 0,0 1 0 0 0,0-1-1 0 0,0 0 1 0 0,0 1 0 0 0,-1-1-1 0 0,1 0 1 0 0,-1 0 0 0 0,1 0-1 0 0,-1 0 1 0 0,0 0 0 0 0,-1 0-13 0 0,1 0-222 0 0,1 0 1 0 0,-1 0-1 0 0,0 0 1 0 0,0 1-1 0 0,1-1 1 0 0,-1 0-1 0 0,1 1 1 0 0,0-1 0 0 0,-1 1-1 0 0,1 0 1 0 0,0 1 221 0 0,0-3-1274 0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 0 1375 0 0,'0'0'64'0'0,"0"0"8"0"0,0 0-72 0 0,0 0 0 0 0,-4 17 0 0 0,1-1 0 0 0,1-6 984 0 0,-2 2 176 0 0,0 0 40 0 0,0-1 8 0 0,1 0-888 0 0,1-1-168 0 0,-1-2-40 0 0,1 2-1872 0 0,-2 0-368 0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18 681 1375 0 0,'0'1'107'0'0,"-9"50"2836"0"0,3-9 1028 0 0,5-33-3854 0 0,0 1-1 0 0,1-1 1 0 0,0 0-1 0 0,0 0 1 0 0,1 0-1 0 0,-1 1-116 0 0,9 38-441 0 0,-8-47 298 0 0,-1 1-1 0 0,2 8-268 0 0,0 1-1 0 0,-1 0 0 0 0,0 0 1 0 0,-1 0-1 0 0,0 0 0 0 0,0 1 413 0 0,0-3-2540 0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4143 0 0,'0'0'191'0'0,"0"2"-11"0"0,4 8 349 0 0,0 0 0 0 0,0 0 0 0 0,0 1-529 0 0,-3-10 228 0 0,0 2-118 0 0,0 0 0 0 0,0-1 0 0 0,0 1 0 0 0,0-1 0 0 0,0 1 1 0 0,1-1-1 0 0,-1 1 0 0 0,1 0-110 0 0,-1-2 95 0 0,4 7 153 0 0,-1 0 44 0 0,0-1 0 0 0,1 0 1 0 0,0 0-1 0 0,4 3-292 0 0,-9-9-2 0 0,1-1 1 0 0,-1 0-1 0 0,0 1 0 0 0,1-1 0 0 0,-1 0 1 0 0,1 1-1 0 0,-1-1 0 0 0,1 0 0 0 0,-1 0 1 0 0,1 0-1 0 0,-1 1 0 0 0,1-1 0 0 0,0 0 2 0 0,1 0-38 0 0,5 4-120 0 0</inkml:trace>
  <inkml:trace contextRef="#ctx0" brushRef="#br0" timeOffset="1">208 198 5151 0 0,'0'0'234'0'0,"1"-1"-10"0"0,0-1-191 0 0,0 1 0 0 0,1-1 0 0 0,-1 0 1 0 0,0 1-1 0 0,1-1 0 0 0,-1 1 0 0 0,1 0 1 0 0,-1-1-1 0 0,1 1 0 0 0,-1 0 0 0 0,1 0 0 0 0,0 0-33 0 0,6-3 96 0 0,-6 3-86 0 0,-1 0 1 0 0,1 0-1 0 0,-1 1 0 0 0,1-1 0 0 0,0 1 1 0 0,1-1-11 0 0,-1 0 11 0 0,3 0-16 0 0,8-3 80 0 0,2 1-10 0 0,-6 1-65 0 0,17-4-13 0 0,-25 6-54 0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1 735 5727 0 0,'0'0'256'0'0,"0"0"48"0"0,0 0-240 0 0,0 0-64 0 0,5-10 0 0 0,0 3 0 0 0,-5 7 64 0 0,7-5 0 0 0,-3-6 0 0 0,0 0-1800 0 0,-1 1-360 0 0</inkml:trace>
  <inkml:trace contextRef="#ctx0" brushRef="#br0" timeOffset="1">210 319 2303 0 0,'1'-2'102'0'0,"2"-4"-61"0"0,0 0 0 0 0,0 0-1 0 0,1 0-40 0 0,-2 3 198 0 0,0-1-1 0 0,0 0 1 0 0,0 0-1 0 0,-1 0 0 0 0,1 0 1 0 0,0-2-198 0 0,4-12 2233 0 0,2-1-1407 0 0,1 0 0 0 0,2-1-826 0 0,-3 5-371 0 0,-5 9 102 0 0,0 1-1 0 0,0 0 1 0 0,0 0 0 0 0,1-1 269 0 0,-2 4-38 0 0,-1 0 0 0 0,1-1 0 0 0,-1 1 0 0 0,0-1 1 0 0,1-1 37 0 0,-1 0-28 0 0,1 0 0 0 0,0 0-1 0 0,0 1 1 0 0,1-2 28 0 0,-2 2 9 0 0,0 1 0 0 0,0 0-1 0 0,0-1 1 0 0,0 1-1 0 0,0-1 1 0 0,0 0 0 0 0,-1 1-1 0 0,1-1 1 0 0,-1 0-1 0 0,1 1 1 0 0,-1-2-9 0 0,4-16 159 0 0,6-27-258 0 0,-7 36-504 0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1 178 5783 0 0,'0'0'266'0'0,"0"-1"-5"0"0,2-13-156 0 0,1 2 31 0 0,13-57 1848 0 0,-10 33-1014 0 0,-4 27-765 0 0,6-10-182 0 0,-8 17-143 0 0,2-5-2535 0 0,-1-1-336 0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1 303 1839 0 0,'0'-2'134'0'0,"4"-35"2066"0"0,-1 0 0 0 0,0-27-2200 0 0,-3 36 1023 0 0,0-46 530 0 0,0 15-4827 0 0,0 57 830 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 88 1839 0 0,'0'0'83'0'0,"0"0"128"0"0,0 0 495 0 0,0 0 218 0 0,0 0 42 0 0,0 0-76 0 0,0 0-351 0 0,0 0-156 0 0,0 0-30 0 0,0 0-37 0 0,0 0-124 0 0,0 0-52 0 0,0 0-11 0 0,0 0-6 0 0,0 0-22 0 0,0 0-6 0 0,0 0-6 0 0,0 0 1 0 0,0 0 6 0 0,0 0 6 0 0,-1-1 2 0 0,-1-1 83 0 0,1-1-1 0 0,-1 1 0 0 0,1-1 0 0 0,-1 0 0 0 0,1 0 0 0 0,0 0 1 0 0,-1-1-187 0 0,2 4 112 0 0,0-2-16 0 0,0 2 3 0 0,-1-1 10 0 0,-1-4 243 0 0,1 0 0 0 0,-1-1 0 0 0,1 1 0 0 0,0-1 0 0 0,0-1-352 0 0,1 5 140 0 0,0 2 16 0 0,-1-1 4 0 0,-1-13 583 0 0,2 12-647 0 0,0 2-47 0 0,0 0 0 0 0,0 0 1 0 0,0-1-1 0 0,-1 1 0 0 0,1 0 0 0 0,0 0 1 0 0,0-1-1 0 0,0 1 0 0 0,0 0 0 0 0,0 0 0 0 0,0-1 1 0 0,0 1-1 0 0,0 0 0 0 0,0 0 0 0 0,0-1 1 0 0,0 1-1 0 0,0 0 0 0 0,0 0 0 0 0,0-1 0 0 0,0 1 1 0 0,0 0-1 0 0,1 0 0 0 0,-1-1 0 0 0,0 1 1 0 0,0 0-50 0 0,4 1 74 0 0,0 1 1 0 0,1 0-1 0 0,-1 0 1 0 0,0 0-1 0 0,0 1 1 0 0,0 0-1 0 0,-1 0 1 0 0,4 3-75 0 0,5 6 189 0 0,0 0 0 0 0,0 2-189 0 0,3 7 346 0 0,11 19-346 0 0,6 7 194 0 0,7 5 2 0 0,24 33 112 0 0,16 18 40 0 0,-15-21-101 0 0,-14-18 14 0 0,-34-44-199 0 0,-4-6-60 0 0,3 7-2 0 0,39 50 121 0 0,-33-44-60 0 0,-11-15 14 0 0,7 6-75 0 0,-6-6 125 0 0,6 7-125 0 0,3 9 165 0 0,-19-26-122 0 0,2 4-21 0 0,1-1 37 0 0,-4-4 6 0 0,1 0-11 0 0,0 1-42 0 0,4 9 253 0 0,-5-9-212 0 0,0-2 17 0 0,0 0 20 0 0,0 0 6 0 0,-3-9 94 0 0,-1 3-125 0 0,1 0 1 0 0,-1 0 0 0 0,0 0 0 0 0,0 1 0 0 0,-1 0-1 0 0,-1-2-65 0 0,-1 0 87 0 0,1 0 0 0 0,-3-6-87 0 0,-67-95 192 0 0,11 16-186 0 0,24 37 52 0 0,-16-21-47 0 0,14 20-12 0 0,9 10 1 0 0,2 5 0 0 0,-12-23 0 0 0,25 34 0 0 0,9 16 0 0 0,1-1 0 0 0,0 0 0 0 0,1-1 0 0 0,-1-2 0 0 0,-2-8 43 0 0,-1 2 0 0 0,-1 0-1 0 0,-3-4-42 0 0,14 24 58 0 0,3 7 72 0 0,6 12 85 0 0,3 7-192 0 0,0 0 1 0 0,0-1-1 0 0,2 0 1 0 0,0-1-1 0 0,3 2-23 0 0,11 16 6 0 0,14 21 52 0 0,43 48-58 0 0,-42-59 19 0 0,-1 3 0 0 0,-2 2-1 0 0,-2 2 1 0 0,0 5-19 0 0,63 102 99 0 0,-91-150-81 0 0,13 23 43 0 0,-1 3-61 0 0,9 15 14 0 0,-15-26 41 0 0,-1-4-134 0 0,2 3 79 0 0,-14-24-404 0 0,-1-2-149 0 0,-1-2-799 0 0,-3-8-3239 0 0,-3-6-1384 0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 5983 0 0,'0'0'464'0'0,"0"0"-214"0"0,1 1 236 0 0,6 1 223 0 0,0 0 0 0 0,0-1 0 0 0,0 0 0 0 0,0 0-1 0 0,3 0-708 0 0,31-5 2023 0 0,-37 4-1944 0 0,-1 0 0 0 0,0-1 0 0 0,1 0-1 0 0,2 0-78 0 0,-3 0-55 0 0,0 0 0 0 0,0 0 0 0 0,0 1 0 0 0,2-1 55 0 0,3 1-150 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6911 0 0,'0'0'315'0'0,"0"0"-7"0"0,1 1-199 0 0,3 5 80 0 0,0-1-1 0 0,0 0 1 0 0,1 0-189 0 0,-4-3 302 0 0,1-1-36 0 0,18 8-156 0 0,-10-7-110 0 0,3-2-26 0 0,12 1-350 0 0,-23-1 122 0 0</inkml:trace>
  <inkml:trace contextRef="#ctx0" brushRef="#br0" timeOffset="1">357 115 5727 0 0,'0'0'264'0'0,"2"1"-8"0"0,17 1 440 0 0,0 1-1 0 0,17 6-695 0 0,-34-9 90 0 0,0 1-1 0 0,-1-1 1 0 0,1 1 0 0 0,0-1-1 0 0,0 0 1 0 0,1 0-90 0 0,2 0 159 0 0,-1 0 1 0 0,0 1 0 0 0,0-1-1 0 0,3-1-159 0 0,-4 1 33 0 0,1 0 26 0 0,-1 0-28 0 0,12-5 27 0 0,4-1-647 0 0,-9 4-2418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5:05.1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 87 3223 0 0,'0'0'358'0'0,"0"0"292"0"0,0 0 136 0 0,0 0 22 0 0,0 0-44 0 0,0 0-211 0 0,0 0-89 0 0,0 0-16 0 0,-1 0-9 0 0,-21-3 5123 0 0,20 3-5214 0 0,2 0-16 0 0,0 0-4 0 0,0 0 0 0 0,0 0-10 0 0,0 0-45 0 0,0 0-17 0 0,0 0-7 0 0,0 0-7 0 0,0 0-29 0 0,0 0-12 0 0,2-1-1 0 0,17-1 368 0 0,-1 0-1 0 0,9 0-567 0 0,4-1 306 0 0,-15 2 20 0 0,4-1-326 0 0,256-8 1528 0 0,-133 6-1385 0 0,-75 1-38 0 0,15 1 51 0 0,-12 0-7 0 0,1 1 50 0 0,101-3 274 0 0,-67 1-258 0 0,-63 1-139 0 0,7 1-4 0 0,58-2 88 0 0,20 0 97 0 0,-1 0-173 0 0,-52 2 0 0 0,-26 0 35 0 0,39 3-119 0 0,-5 0 337 0 0,24-2-337 0 0,-43 0 132 0 0,-10-1 96 0 0,7-2-228 0 0,-10 0 260 0 0,-11 1-167 0 0,-6 0-31 0 0,13 1-62 0 0,-5 1 13 0 0,24 3-13 0 0,-60-3 6 0 0,18 0 52 0 0,-19 0-58 0 0,46 0 421 0 0,37-4-421 0 0,-32 2 142 0 0,-8 0-28 0 0,-21 0-30 0 0,60-3 371 0 0,-55 3-226 0 0,-11 2-154 0 0,-7-1-13 0 0,13 0 79 0 0,-6 1-8 0 0,12 1 155 0 0,-31-1-261 0 0,7 0 106 0 0,-1 1-66 0 0,0-1-43 0 0,-6 0 34 0 0,5 0 46 0 0,-5 0-37 0 0,-2 0 10 0 0,0 0-10 0 0,0 0-3 0 0,0 0 0 0 0,0 0 0 0 0,0 0 0 0 0,0 0 0 0 0,0 0 0 0 0,0 0 0 0 0,0 0 0 0 0,0 0 0 0 0,0 0-11 0 0,1-3-122 0 0,-1 2-340 0 0,-1 1-119 0 0,-7-1-520 0 0,0 0 0 0 0,1 1 1 0 0,-1 0-1 0 0,-2 0 1048 0 0,-9 0-1953 0 0,3 0 170 0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64 5527 0 0,'0'0'423'0'0,"2"0"-278"0"0,19-2 1190 0 0,1 1-1335 0 0,-2 3 324 0 0,-10-1-247 0 0,2 1-9 0 0,0 0-10 0 0,1-1-1 0 0,0 0 0 0 0,10-2-57 0 0,22-2-429 0 0,23 2 429 0 0,-32 2-409 0 0,-2 1 15 0 0,-20 0 297 0 0,-1-2 0 0 0,2 0 97 0 0,1 0-46 0 0,30-4 38 0 0,-34 2 8 0 0,-7 1-8 0 0,3-1-26 0 0,10-9 12 0 0,-7 5 22 0 0,0 1-21 0 0,28-10-1875 0 0,16-2 1896 0 0,-42 14-411 0 0,-5 1 772 0 0,-1 1-1 0 0,1 1 1 0 0,-1-1-1 0 0,0 2 1 0 0,1-1-1 0 0,-1 1 1 0 0,2 1-361 0 0,2 0 2604 0 0,12 0-2604 0 0,53-5 3622 0 0,19 1-1904 0 0,-80 2-1444 0 0,0 1 93 0 0,0 0 0 0 0,0 2 0 0 0,0 0 0 0 0,-1 2 0 0 0,1 0 0 0 0,12 7-367 0 0,-21-10 196 0 0,9 6 738 0 0,0-2 0 0 0,6 2-934 0 0,-20-8 155 0 0,1 1-58 0 0,1 0-72 0 0,13 2 146 0 0,-13-4-117 0 0,3-2-57 0 0,-6 3 1 0 0,1 0 1 0 0,-1 0-1 0 0,0 0 1 0 0,0 0-1 0 0,0 0 1 0 0,0 0-1 0 0,0 0 1 0 0,0 0 0 0 0,0 0-1 0 0,0-1 1 0 0,0 1-1 0 0,0 0 1 0 0,1 0-1 0 0,-1 0 1 0 0,0 0-1 0 0,0 0 1 0 0,0 0-1 0 0,0 0 1 0 0,0 0-1 0 0,0 0 1 0 0,0-1-1 0 0,0 1 1 0 0,0 0-1 0 0,0 0 1 0 0,0 0-1 0 0,0 0 1 0 0,0 0-1 0 0,0 0 1 0 0,0 0-1 0 0,0-1 1 0 0,0 1-1 0 0,0 0 1 0 0,0 0-1 0 0,0 0 1 0 0,0 0 0 0 0,0 0 1 0 0,0-5-279 0 0,1 1 0 0 0,-1 0 1 0 0,-1-1-1 0 0,1 1 0 0 0,-1-3 279 0 0,-2-4-1524 0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6271 0 0,'0'0'290'0'0,"0"2"-9"0"0,3 35-124 0 0,-2-22 611 0 0,1 12-768 0 0,-1 17 1929 0 0,2 7-1929 0 0,1 22 767 0 0,-2 5-332 0 0,2 50-410 0 0,-3-102-833 0 0,1-2-2828 0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6911 0 0,'0'0'315'0'0,"0"0"-7"0"0,0 0-148 0 0,0 0 113 0 0,0 0 71 0 0,1 1 10 0 0,8 7 279 0 0,1 0 1 0 0,7 4-634 0 0,3 3 465 0 0,68 47 783 0 0,-45-37-864 0 0,0-3 1 0 0,28 7-385 0 0,-41-17 21 0 0,-13-4-219 0 0,31 12 332 0 0,-16-5-3846 0 0,-19-8-20 0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33 154 1839 0 0,'0'0'83'0'0,"0"0"114"0"0,0 0 439 0 0,0 0 188 0 0,0 0 38 0 0,0-2-26 0 0,-1-1-136 0 0,0 0 1 0 0,1 0-1 0 0,-1 0 0 0 0,-1 0 1 0 0,1 0-1 0 0,0 0-700 0 0,0 2 539 0 0,1 1-58 0 0,0 0-29 0 0,0 0-4 0 0,0 0-5 0 0,0 0-22 0 0,-1 0-6 0 0,-10 0 2434 0 0,10 0-2449 0 0,1 0 0 0 0,0 0-16 0 0,-1 2-66 0 0,-2 3-29 0 0,2-3-8 0 0,-2 5 187 0 0,0 1-183 0 0,3-6-230 0 0,-1-1 107 0 0,1-1-28 0 0,0 0-7 0 0,0 0-6 0 0,0 0-6 0 0,1 2-23 0 0,0 0-71 0 0,0 0 0 0 0,0 0 0 0 0,0 0 1 0 0,0 0-1 0 0,0 0 0 0 0,1 0 0 0 0,-1 0 0 0 0,1 0 0 0 0,-1-1 1 0 0,1 1-1 0 0,-1-1 0 0 0,1 1 0 0 0,0-1 0 0 0,0 0 1 0 0,-1 0-1 0 0,1 0 0 0 0,0 0 0 0 0,1 0-21 0 0,7 2 24 0 0,0 0-1 0 0,-1 0 1 0 0,4-1-24 0 0,-6-1 24 0 0,46 9 168 0 0,15-3-192 0 0,-24-5 63 0 0,19 1 7 0 0,118 9 338 0 0,-175-12-394 0 0,7 0-6 0 0,11 1 69 0 0,14 3-77 0 0,3 1 140 0 0,17-2-140 0 0,-11 0 121 0 0,146-3 479 0 0,-85-2-306 0 0,-9-2-68 0 0,-52 2 43 0 0,-1-4 0 0 0,23-7-269 0 0,-29 6 100 0 0,5-4 130 0 0,32-12-230 0 0,68-31 513 0 0,-131 49-485 0 0,6-2 168 0 0,5 0-196 0 0,100-13 379 0 0,-69 11-99 0 0,4-4-280 0 0,-1 1 35 0 0,7-2 93 0 0,-7 1 29 0 0,-28 6 31 0 0,28-2-188 0 0,-19 4 51 0 0,-22 2-6 0 0,0 1-1 0 0,1 1-44 0 0,3 0-7 0 0,-1 1 48 0 0,1 0 0 0 0,13 4-41 0 0,-20-2 26 0 0,1 0 1 0 0,0-2-27 0 0,7 1 53 0 0,2-1-41 0 0,14-2-12 0 0,11-1-1 0 0,-31 3 24 0 0,1 2 0 0 0,-1 1 0 0 0,1 1 1 0 0,-1 0-1 0 0,0 2 0 0 0,14 7-23 0 0,-19-5 27 0 0,0 0 0 0 0,0 0 0 0 0,2 4-27 0 0,-5-4 36 0 0,4 2 24 0 0,-10-8-56 0 0,4 5-3 0 0,-8-5 3 0 0,0 0 4 0 0,0-1 56 0 0,0 0-8 0 0,0 0-48 0 0,9 10-5 0 0,-9-9-3 0 0,6 9 11 0 0,-6-10 42 0 0,-2 0 0 0 0,1 1-52 0 0,0-1 0 0 0,-1 0 0 0 0,1 0-1 0 0,0 0 1 0 0,-1 0 0 0 0,1 1 0 0 0,-1-1-1 0 0,1 0 1 0 0,-1 0 0 0 0,0 0 0 0 0,1 0-1 0 0,-1 0 1 0 0,0-1 0 0 0,1 1 0 0 0,-1 0-1 0 0,-1 0 0 0 0,0 2-1 0 0,-1-1 1 0 0,1 0 0 0 0,-1 1 0 0 0,0-1 0 0 0,0-1 0 0 0,1 1 0 0 0,-1 0 0 0 0,0-1 0 0 0,0 0 0 0 0,0 0 0 0 0,0 0 0 0 0,0 0 0 0 0,-9 1 0 0 0,0-1 0 0 0,-3 0 0 0 0,11-1 0 0 0,-92 2 0 0 0,-25-9 0 0 0,74 4 0 0 0,-94-2 0 0 0,112 4 0 0 0,-4 2 0 0 0,-27 5 0 0 0,9 0 0 0 0,-48 2 0 0 0,-216 11 0 0 0,282-18 0 0 0,-33-2 0 0 0,-33-5 0 0 0,38 0 2 0 0,-51-6-15 0 0,13-4-44 0 0,-66-8 61 0 0,89 20-140 0 0,-73 9 136 0 0,51 0-64 0 0,90-4 64 0 0,-55 3 0 0 0,24-1 3 0 0,23-2-31 0 0,0 0 0 0 0,0 1 28 0 0,-43 9-11 0 0,21-5 11 0 0,1 2 0 0 0,-17 8 0 0 0,-48 18-128 0 0,50-16 23 0 0,17-7-66 0 0,-14 9 171 0 0,35-14-47 0 0,0-1 0 0 0,0-1 0 0 0,-1 0 0 0 0,0-1 47 0 0,13-3 0 0 0,-6 1-75 0 0,7 0 22 0 0,1-1-11 0 0,0 0-3 0 0,0 0-10 0 0,2 0 10 0 0,41 4-198 0 0,38-4 265 0 0,-11-1-100 0 0,328 31-33 0 0,-360-26 130 0 0,315 38-9 0 0,-228-27-8 0 0,0-7 0 0 0,0-7 0 0 0,22-9 20 0 0,30 1 0 0 0,83 14 0 0 0,-211-3-8 0 0,-7 0 44 0 0,0-3 0 0 0,2-2-36 0 0,30 0 0 0 0,-10 0 0 0 0,-38-2 2 0 0,-13 1 100 0 0,8 1-102 0 0,-18 1 21 0 0,10 0 263 0 0,-31-2-129 0 0,5 0-124 0 0,-77-6 86 0 0,-48-4-53 0 0,-247-14 224 0 0,311 24-305 0 0,-103 1-46 0 0,-104 18 106 0 0,57-2-79 0 0,161-12 23 0 0,-185 14 11 0 0,165-7 5 0 0,-27 3-73 0 0,62-4-55 0 0,-7 6 125 0 0,25-7-43 0 0,-15 5 25 0 0,-28 6-49 0 0,47-13 54 0 0,12-2-19 0 0,0-1 1 0 0,0-1 0 0 0,0-1-1 0 0,-1 0 32 0 0,10-2-6 0 0,-11 1-132 0 0,-14-4 138 0 0,25 3-44 0 0,0 0 0 0 0,0-1 0 0 0,-1 0-1 0 0,1 0 1 0 0,0-1 0 0 0,1 0 0 0 0,-5-2 44 0 0,2 0-428 0 0,1-1-1 0 0,-1 0 1 0 0,-3-4 428 0 0,8 7-264 0 0,0 0 1 0 0,0 0-1 0 0,-1 0 0 0 0,2 0 1 0 0,-1 0-1 0 0,0-1 1 0 0,0 1-1 0 0,1-1 0 0 0,0 0 1 0 0,-1-2 263 0 0,-3-11-1535 0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8 218 6703 0 0,'0'0'307'0'0,"0"0"-6"0"0,-1 0-193 0 0,-2-1-18 0 0,2 0 310 0 0,0 1 132 0 0,1 0-477 0 0,0 0 0 0 0,0 0 0 0 0,0 0 1 0 0,0 0-1 0 0,0 0 0 0 0,0 0 0 0 0,0 0 0 0 0,-1 0 1 0 0,1 0-1 0 0,0 0 0 0 0,0 0 0 0 0,0 0 0 0 0,0 0 1 0 0,0 0-1 0 0,0 0 0 0 0,0 0 0 0 0,0-1 0 0 0,0 1 1 0 0,0 0-1 0 0,0 0 0 0 0,0 0 0 0 0,0 0 0 0 0,0 0 1 0 0,0 0-1 0 0,0 0 0 0 0,-1 0 0 0 0,1 0 0 0 0,0 0 1 0 0,0 0-1 0 0,0-1 0 0 0,0 1 0 0 0,0 0 0 0 0,0 0 1 0 0,0 0-1 0 0,0 0 0 0 0,0 0 0 0 0,0 0 0 0 0,0 0 1 0 0,0 0-1 0 0,0-1 0 0 0,0 1 0 0 0,0 0 0 0 0,0 0 1 0 0,0 0-1 0 0,0 0 0 0 0,0 0 0 0 0,0 0 0 0 0,1 0 1 0 0,-1 0-1 0 0,0 0 0 0 0,0-1 0 0 0,0 1 0 0 0,0 0 1 0 0,0 0-1 0 0,0 0-55 0 0,5-6 714 0 0,11-5-494 0 0,9-3 8 0 0,1 1 0 0 0,0 2 1 0 0,0 2-1 0 0,18-3-228 0 0,109-16 187 0 0,-128 25-107 0 0,293-31 376 0 0,-249 31-327 0 0,11 4-129 0 0,69 9 180 0 0,-140-10-161 0 0,83 11 605 0 0,0 6 0 0 0,-1 4 0 0 0,65 28-624 0 0,-43-13 888 0 0,24-1-888 0 0,-111-29 72 0 0,11 3 518 0 0,0-2 0 0 0,13-2-590 0 0,4-3 942 0 0,1-4-1 0 0,44-9-941 0 0,-95 10 41 0 0,0 0 0 0 0,0 0 0 0 0,0-1 1 0 0,-1 1-1 0 0,1-1 0 0 0,2-1-41 0 0,1-1 136 0 0,-2 0-43 0 0,-5 3-80 0 0,1 0 63 0 0,-1 1 0 0 0,0-1-4 0 0,-1-1-57 0 0,0 0 0 0 0,0 0 1 0 0,0 1-1 0 0,-1-1 0 0 0,1 0 0 0 0,0 1 0 0 0,-1-1 0 0 0,1 1 0 0 0,0-1 0 0 0,-1 1 1 0 0,1 0-1 0 0,-1 0 0 0 0,0 0 0 0 0,1 0 0 0 0,-1 0 0 0 0,0 0 0 0 0,1 1 0 0 0,-1-1 0 0 0,0 1 1 0 0,0-1-1 0 0,0 1-15 0 0,-6-1 47 0 0,-1 0 0 0 0,0 1 0 0 0,-8 1-47 0 0,10-1 21 0 0,-74 10 119 0 0,-63-4-64 0 0,-19-9-76 0 0,24-10 0 0 0,74 6 0 0 0,-91-16 0 0 0,-39-3 0 0 0,152 24-21 0 0,-1 2 0 0 0,1 3 0 0 0,0 2 0 0 0,-3 4 21 0 0,15-2-46 0 0,-73 14-32 0 0,103-20 78 0 0,-8 0-11 0 0,1 1 1 0 0,-1-1-1 0 0,1-1 0 0 0,-1 0 1 0 0,0-1-1 0 0,-4-1 11 0 0,10 1-7 0 0,4-1-12 0 0,3-1-32 0 0,-4 3 48 0 0,11-4-37 0 0,0 0-1 0 0,1 2 1 0 0,4-1 40 0 0,6-2-55 0 0,166-42-154 0 0,-44 10 146 0 0,99-18-7 0 0,-143 37 68 0 0,45 3 2 0 0,52 7 0 0 0,128 20 0 0 0,-264-5 0 0 0,0 4 0 0 0,11 6 0 0 0,-56-13 42 0 0,0 1-1 0 0,-1 1 0 0 0,0 1 1 0 0,0 0-1 0 0,0 2 0 0 0,-1 0 1 0 0,5 5-42 0 0,-16-12 26 0 0,-1 0 0 0 0,1 1 1 0 0,-1-1-1 0 0,0 1 1 0 0,0 0-1 0 0,0 0 0 0 0,0 0 1 0 0,0 0-1 0 0,1 3-26 0 0,-2-5 10 0 0,-1 0 0 0 0,0 0 0 0 0,1 0 1 0 0,-1 0-1 0 0,0 0 0 0 0,1 0 0 0 0,-1 0 0 0 0,0 0 0 0 0,0 0 0 0 0,0 0 0 0 0,1 0 0 0 0,-1 0 0 0 0,0 1 0 0 0,0-1 1 0 0,-1 0-1 0 0,1 0 0 0 0,0 0 0 0 0,0 0 0 0 0,0 0 0 0 0,0 0 0 0 0,-1 0 0 0 0,1 0 0 0 0,0 0 0 0 0,-1 0 0 0 0,1 0 0 0 0,-1 0 1 0 0,1 0-1 0 0,-1 0 0 0 0,1 0 0 0 0,-1 0 0 0 0,1-1 0 0 0,-1 1 0 0 0,0 0 0 0 0,1 0 0 0 0,-2 0-10 0 0,0 1 37 0 0,-1 0-1 0 0,1 0 1 0 0,-1-1-1 0 0,0 1 1 0 0,0-1-1 0 0,0 1 1 0 0,-2 0-37 0 0,-23 4 179 0 0,18-4-126 0 0,-27 4 251 0 0,-1-1 1 0 0,0-3-1 0 0,-18-3-304 0 0,6-3 328 0 0,1-3 0 0 0,-21-8-328 0 0,-29-7-628 0 0,0 6-1 0 0,-25 4 629 0 0,97 10-1253 0 0,1-1-54 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 40 1375 0 0,'0'0'66'0'0,"0"0"110"0"0,0 0 444 0 0,0 0 196 0 0,0 0 42 0 0,0 0-63 0 0,0 0-292 0 0,0 0-130 0 0,0 0-21 0 0,0 0-11 0 0,0 0-18 0 0,0 0-10 0 0,0 0-1 0 0,0 0-6 0 0,-1 0-29 0 0,-4-3-12 0 0,3 3-1 0 0,2 0 0 0 0,0 0 0 0 0,-1-1 0 0 0,-5-2 0 0 0,4 2 4 0 0,2 1 16 0 0,0 0 4 0 0,0 0 0 0 0,-1-1 8 0 0,-5-4 35 0 0,4 4 18 0 0,2 1 3 0 0,0 0 0 0 0,0 0 2 0 0,-1-1 4 0 0,-4-2 2 0 0,3 2 2 0 0,2 1 4 0 0,0 0 2 0 0,0 0 0 0 0,0 0-6 0 0,0 0-29 0 0,0 0-12 0 0,0 0-1 0 0,0 0-18 0 0,0 0-80 0 0,0 0-35 0 0,0 0-10 0 0,0 0-19 0 0,0 0-76 0 0,2-1-12 0 0,1-2-28 0 0,0 1 1 0 0,1 0 0 0 0,-1 0 0 0 0,1 0 0 0 0,-1 1 0 0 0,1-1-1 0 0,0 1 1 0 0,-1 0 0 0 0,4 0-43 0 0,7 0 112 0 0,1 1 1 0 0,0 0-113 0 0,1 0 96 0 0,4 2 20 0 0,-1 0 0 0 0,0 2 0 0 0,1 1 0 0 0,0 2-116 0 0,37 7 184 0 0,-16-7 48 0 0,8-1-232 0 0,-7-1 210 0 0,18 7-210 0 0,-30-6 60 0 0,35 10 118 0 0,-29-7-18 0 0,-36-9-150 0 0,22 6 427 0 0,-1-2 0 0 0,0-1-1 0 0,8-1-436 0 0,-30-2 15 0 0,1 0-1 0 0,0 0 1 0 0,-1 0-1 0 0,1-1 1 0 0,-1 1-1 0 0,1 0 1 0 0,-1-1-1 0 0,1 1 0 0 0,0 0 1 0 0,-1-1-1 0 0,1 1 1 0 0,-1-1-15 0 0,-1-1 45 0 0,-3-1 23 0 0,0 0 1 0 0,0 1-1 0 0,1 0 0 0 0,-2 0 1 0 0,1 0-1 0 0,0 1 1 0 0,0 0-1 0 0,0 0-68 0 0,-13 0 313 0 0,-13 1-313 0 0,-1 0 110 0 0,-114-6 72 0 0,110 2-132 0 0,-9-3-50 0 0,3 1 56 0 0,23 3-19 0 0,0 0 0 0 0,1-2-1 0 0,-1 0 1 0 0,-9-6-37 0 0,22 8-12 0 0,10 4-6 0 0,0 0-1 0 0,-1 0 0 0 0,1-1 1 0 0,0 0-1 0 0,3 0 19 0 0,3 0-27 0 0,234 5-121 0 0,-63 5 148 0 0,-122-3 0 0 0,-5-1 0 0 0,12-2 0 0 0,-36-5-2354 0 0,0-1 2354 0 0,-26 0-4902 0 0,6-3-1506 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61 41 6479 0 0,'0'0'298'0'0,"-2"0"-10"0"0,0 0-237 0 0,-12-2 8 0 0,6 1-49 0 0,0-1 1705 0 0,1 1-1 0 0,-6-3-1714 0 0,12 4 473 0 0,1 0-11 0 0,0 0-46 0 0,-5 0-43 0 0,4 0 3990 0 0,72 13-3844 0 0,21-3-519 0 0,9 2 147 0 0,277 29 221 0 0,-358-40-362 0 0,73 5 386 0 0,50 14-392 0 0,-7 3 303 0 0,-107-20-148 0 0,1-2 1 0 0,-1-2 0 0 0,19-3-156 0 0,-44 4 22 0 0,14-6 191 0 0,-16 5-168 0 0,0 0-1 0 0,0 0 1 0 0,0-1 0 0 0,0 1 0 0 0,1-1-45 0 0,-2 1 72 0 0,-1 1 5 0 0,0 0 2 0 0,0 0-6 0 0,0 0-1 0 0,0 0 0 0 0,0 0 0 0 0,-1-2-12 0 0,-8-10-49 0 0,5 8 21 0 0,2 2-9 0 0,-3-3-13 0 0,1 2 1 0 0,-1-1-1 0 0,0 0 1 0 0,0 1 0 0 0,0 0-1 0 0,0 1 1 0 0,0-1-1 0 0,0 1 1 0 0,-1 1 0 0 0,1-1-1 0 0,-1 1 1 0 0,0 0-11 0 0,-14-3 65 0 0,-26-6 5 0 0,-10 1-70 0 0,25 5 4 0 0,-118-12-4 0 0,74 9-64 0 0,57 6 64 0 0,0 0 0 0 0,0 2 0 0 0,-11 2 0 0 0,-11 1-1 0 0,-7 2-91 0 0,35-4 21 0 0,-12-1 71 0 0,11-1 4 0 0,-8 2-4 0 0,-16 2 0 0 0,25-2-11 0 0,6-2 2 0 0,1 1 0 0 0,-1-1 1 0 0,0 0-1 0 0,0-1 0 0 0,1 0 0 0 0,-3 0 9 0 0,-5-2-29 0 0,12 3 11 0 0,-11 0 1 0 0,5 1 7 0 0,5-1-44 0 0,5-1 1 0 0,41-10-22 0 0,1 3 1 0 0,12 1 74 0 0,44-2-28 0 0,54-3 2 0 0,-59 9 39 0 0,45-2 28 0 0,-134 5-33 0 0,63 3 58 0 0,-61-2-55 0 0,-7-1 42 0 0,-2 0 13 0 0,0 0 8 0 0,-1 0 2 0 0,-8 3-35 0 0,0-1-1 0 0,-1 0 0 0 0,1-1 1 0 0,0 0-1 0 0,-2-1-40 0 0,-48-4-267 0 0,26 2-888 0 0,19 0-185 0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170 358 5983 0 0,'0'0'274'0'0,"0"0"-6"0"0,0 0-43 0 0,0 0 456 0 0,0 0 219 0 0,0 0 42 0 0,0 0-90 0 0,0 0-412 0 0,0 0-178 0 0,0 0-35 0 0,0 0-12 0 0,0 0-13 0 0,0 0-2 0 0,0 0 0 0 0,2-1 0 0 0,67-35 893 0 0,20-12-538 0 0,89-64-123 0 0,-151 95-232 0 0,2 3 0 0 0,9-3-200 0 0,59-18 608 0 0,-64 24-321 0 0,0 3 0 0 0,1 1 0 0 0,-1 3 0 0 0,8 1-287 0 0,-20 2 173 0 0,0 2 0 0 0,0 1 1 0 0,-1 1-1 0 0,1 2 1 0 0,-1 0-1 0 0,0 2 1 0 0,9 4-174 0 0,0 2 163 0 0,-7-3 71 0 0,1 1-1 0 0,0 2-233 0 0,-22-12 64 0 0,1 0 0 0 0,5 5 0 0 0,-5-4 0 0 0,-2-2 0 0 0,0 0 0 0 0,0 0 0 0 0,0 0 0 0 0,0 0 0 0 0,0 0 0 0 0,0 0 0 0 0,0 0 0 0 0,0 0 0 0 0,0 0 0 0 0,0 0 0 0 0,-2-2-10 0 0,-23-16 71 0 0,-1 2 1 0 0,-1 0 0 0 0,0 3-1 0 0,-21-7-125 0 0,20 11 59 0 0,-1 2 1 0 0,-2 1-60 0 0,-58-6 82 0 0,45 7-35 0 0,-18 0-34 0 0,-24 5-13 0 0,48 0-1 0 0,-13 3 1 0 0,34-1 0 0 0,10-1-12 0 0,6 0-46 0 0,2 1-10 0 0,2 1 55 0 0,0-1 0 0 0,0 1 0 0 0,0-1 1 0 0,0 1-1 0 0,0-1 0 0 0,0 0 1 0 0,1-1-1 0 0,-1 1 0 0 0,0-1 0 0 0,1 0 1 0 0,-1 0-1 0 0,1 0 0 0 0,0 0 13 0 0,9 1-28 0 0,0-1-1 0 0,0-1 1 0 0,1 0 28 0 0,51-6-89 0 0,5 1 37 0 0,24 6-2 0 0,39 9 54 0 0,-96-6 0 0 0,41 6 0 0 0,-12 0 146 0 0,-65-10-60 0 0,-1 0 2 0 0,0 0 10 0 0,0 0 39 0 0,0 0 20 0 0,0 0 3 0 0,-2 0 3 0 0,-11 3 82 0 0,-1-1-1 0 0,1-1 1 0 0,-6-1-245 0 0,0 0 126 0 0,-19-1 300 0 0,-27-5-426 0 0,10 0 85 0 0,-130-5 157 0 0,-8 10-242 0 0,173 3-24 0 0,0 0 0 0 0,0 2 0 0 0,-16 5 24 0 0,26-5-10 0 0,2 0-48 0 0,6-3-24 0 0,3 1 14 0 0,2 2 52 0 0,-1-1 0 0 0,1 1 0 0 0,-1-1 1 0 0,1 0-1 0 0,0 0 0 0 0,0 0 1 0 0,0 0-1 0 0,0-1 0 0 0,1 1 0 0 0,-1-1 1 0 0,0 0-1 0 0,1-1 0 0 0,-1 1 1 0 0,1-1-1 0 0,1 1 16 0 0,11 2-69 0 0,0 0 0 0 0,15 0 69 0 0,-29-4-2 0 0,80 6-88 0 0,44-7 90 0 0,-90 0-4 0 0,-7 1 1 0 0,198-4-40 0 0,-226 4 128 0 0,-1 0 11 0 0,0 0-7 0 0,-50-2 793 0 0,-31-9-882 0 0,55 8 62 0 0,-214-28 170 0 0,232 30-232 0 0,-125-15 50 0 0,91 14-43 0 0,1 2 0 0 0,-9 2-7 0 0,29 1-13 0 0,-23 1-129 0 0,-8-2 142 0 0,50-2-80 0 0,5-1 3 0 0,249-54-275 0 0,-163 43 316 0 0,0 6 0 0 0,89 8 36 0 0,-168-1 0 0 0,-1 0 0 0 0,1 0 0 0 0,-1 1 0 0 0,1 1 0 0 0,-1 0 0 0 0,0 0 0 0 0,5 4 0 0 0,-5 0 0 0 0,-4 0 12 0 0,-3-6 50 0 0,-2-1 13 0 0,-2 2-19 0 0,1 0-39 0 0,-1 1-1 0 0,0-1 0 0 0,0 0 0 0 0,1 0 0 0 0,-1 0 0 0 0,0 0 1 0 0,-1 0-1 0 0,1-1 0 0 0,0 1 0 0 0,0-1 0 0 0,-1 0 0 0 0,1 0 1 0 0,0 0-1 0 0,-1 0 0 0 0,1 0 0 0 0,-1-1 0 0 0,-1 1-16 0 0,-22 2 89 0 0,0-1-1 0 0,0-2 0 0 0,-19-3-88 0 0,10 1 71 0 0,-224-17 77 0 0,248 18-144 0 0,-147-1 66 0 0,142 2-68 0 0,-125 9-2 0 0,126-8 0 0 0,1 1 0 0 0,0 0 0 0 0,-1 1 0 0 0,2 1 0 0 0,-1 0 0 0 0,0 1 0 0 0,1 1 0 0 0,-1 1 0 0 0,-6 6 0 0 0,18-12 0 0 0,-1 1-19 0 0,-1 1 0 0 0,1-1 0 0 0,0 1 0 0 0,0 0 0 0 0,0 1 0 0 0,0-1 0 0 0,0 1 0 0 0,-1 2 19 0 0,3-5-163 0 0,1-1-346 0 0,7 2-577 0 0,-2 0 827 0 0,-2-2 23 0 0,0 1 0 0 0,0-1-1 0 0,1-1 1 0 0,-1 1 0 0 0,0-1 0 0 0,0 1 0 0 0,0-1 0 0 0,0 0 0 0 0,2-1 236 0 0,16-9-1522 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 7 6271 0 0,'0'0'290'0'0,"0"0"-9"0"0,-1 0-182 0 0,-11 1-308 0 0,2-1 1466 0 0,1 0 0 0 0,-1-1 0 0 0,-9-2-1257 0 0,7 0 2247 0 0,11 3-1911 0 0,1 0-39 0 0,0 0-10 0 0,0 0-6 0 0,0 0-30 0 0,0 0-123 0 0,0 0-52 0 0,1 1-11 0 0,1 2-58 0 0,0 0 1 0 0,0 0-1 0 0,0 0 0 0 0,0 0 0 0 0,0 0 1 0 0,1-1-1 0 0,-1 0 0 0 0,1 1 0 0 0,0-1 0 0 0,-1 0 1 0 0,1-1-1 0 0,0 1 0 0 0,0 0 0 0 0,0-1 0 0 0,0 0 1 0 0,0 0-8 0 0,11 3 81 0 0,-1-1 0 0 0,1 0 0 0 0,1-1-81 0 0,-8-2 41 0 0,154 13 631 0 0,-67-7-520 0 0,-64-4-85 0 0,15 1 212 0 0,32 9-279 0 0,-49-6 574 0 0,0 2 0 0 0,9 5-574 0 0,-36-13 202 0 0,0 1-2 0 0,-1 0-83 0 0,1-1-1 0 0,-1 1 1 0 0,0-1 0 0 0,1 1-1 0 0,-1-1 1 0 0,0 1-1 0 0,1-1 1 0 0,-1 1 0 0 0,0-1-1 0 0,1 0 1 0 0,-1 1-117 0 0,-4 3 241 0 0,1-2-197 0 0,0 1-4 0 0,0-1-1 0 0,0-1 1 0 0,-1 1-1 0 0,1-1 0 0 0,-1 1 1 0 0,1-1-1 0 0,-2-1-39 0 0,-26 4 389 0 0,8-1-254 0 0,5-1-116 0 0,1-2-1 0 0,-1 0 0 0 0,-14-4-18 0 0,15 3 25 0 0,-45-6 247 0 0,-22-8-272 0 0,55 8 38 0 0,0 2 0 0 0,0 2 0 0 0,0 1 0 0 0,-8 2-38 0 0,25 2 44 0 0,-2 2-34 0 0,14-4-11 0 0,0 0 0 0 0,0 0 0 0 0,0 0 0 0 0,0 0 0 0 0,0 0 0 0 0,0 0 0 0 0,0 0 0 0 0,0 0 0 0 0,0 0 0 0 0,0 1 0 0 0,-1-1 0 0 0,1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1 0 0 0,0-1 0 0 0,0 0 0 0 0,0 0 1 0 0,2 10-64 0 0,0-8 57 0 0,-1 1 1 0 0,1 0-1 0 0,0-1 0 0 0,-1 1 0 0 0,1-1 0 0 0,0 1 0 0 0,0-1 1 0 0,0 0-1 0 0,0 0 0 0 0,1 0 0 0 0,-1-1 0 0 0,0 1 0 0 0,2 0 7 0 0,3 2-11 0 0,-1-1-1 0 0,1 0 0 0 0,-1-1 0 0 0,5 1 12 0 0,8 1 1 0 0,0-1-1 0 0,-1-2 1 0 0,1 0-1 0 0,0-2 0 0 0,6-2 0 0 0,21-4-27 0 0,26-10 27 0 0,-49 10-220 0 0,0-2-1 0 0,2-2 221 0 0,21-11-5536 0 0,-16 6-598 0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465 120 3679 0 0,'-11'1'141'0'0,"0"0"-1"0"0,-2 2-140 0 0,-7 0 79 0 0,0 2 3060 0 0,0 0 0 0 0,-19 9-3139 0 0,33-12 161 0 0,-31 6 2103 0 0,36-8-1873 0 0,1 0-21 0 0,0 0-2 0 0,0 0-4 0 0,0 0-17 0 0,0 0-10 0 0,0 0-1 0 0,2 0-22 0 0,12-4 44 0 0,0 1 1 0 0,11-1-359 0 0,-7 2 17 0 0,82-10 48 0 0,12-2 118 0 0,-27 2 417 0 0,73 2-600 0 0,-54 12 354 0 0,-1 6 0 0 0,0 6 0 0 0,2 6-354 0 0,-71-11 78 0 0,-1 2 1 0 0,8 5-79 0 0,66 25 336 0 0,-30-12-27 0 0,-24-10-70 0 0,11 5 34 0 0,-14-6 177 0 0,-49-17-346 0 0,0 0 6 0 0,0-1-73 0 0,-1 0-1 0 0,0 0 1 0 0,0 0-1 0 0,0 0 0 0 0,1 0 1 0 0,-1 0-1 0 0,0 0 1 0 0,0 0-1 0 0,0 0 1 0 0,1 0-1 0 0,-1 0 0 0 0,0 0 1 0 0,0 1-1 0 0,0-1 1 0 0,1 0-1 0 0,-1 0 1 0 0,0 0-1 0 0,0 0 1 0 0,0 1-1 0 0,0-1 0 0 0,0 0 1 0 0,1 0-1 0 0,-1 1-36 0 0,-6 3 418 0 0,-1 0-343 0 0,0-1-1 0 0,0 0 1 0 0,0 0 0 0 0,0-1-1 0 0,-1-1 1 0 0,1 1 0 0 0,-6-1-75 0 0,-11-1 107 0 0,-18-3-107 0 0,14 1 61 0 0,-13-2 13 0 0,-24-7-74 0 0,-41-15 86 0 0,-32-14-39 0 0,-92-22 23 0 0,81 35-70 0 0,-15 8 0 0 0,118 15-17 0 0,1 1-41 0 0,1-2 1 0 0,-3-4 57 0 0,38 7-12 0 0,2 0 12 0 0,3-2-13 0 0,4 4 12 0 0,0 0 0 0 0,0 0 0 0 0,0 0 0 0 0,0 0 0 0 0,0 0 0 0 0,0 0 0 0 0,0 0 0 0 0,0 0 0 0 0,0 0 0 0 0,0 0 0 0 0,0 0 1 0 0,0 0-1 0 0,0 0 0 0 0,0 0 0 0 0,0 0 0 0 0,0 0 0 0 0,0 0 0 0 0,0 0 0 0 0,0 0 0 0 0,0 0 0 0 0,0 0 0 0 0,0 0 0 0 0,0 0 0 0 0,0 0 0 0 0,0 0 0 0 0,0 0 0 0 0,0-1 0 0 0,0 1 1 0 0,0 0-1 0 0,0 0 0 0 0,0 0 0 0 0,0 0 0 0 0,0 0 0 0 0,0 0 0 0 0,0 0 0 0 0,0 0 0 0 0,0 0 0 0 0,0 0 0 0 0,0 0 0 0 0,0 0 0 0 0,0 0 0 0 0,0 0 0 0 0,0 0 0 0 0,0 0 0 0 0,0 0 1 0 0,0 0-1 0 0,0 0 0 0 0,0 0 0 0 0,0 0 0 0 0,0 0 0 0 0,0 0 0 0 0,0 0 0 0 0,0 0 0 0 0,0 0 0 0 0,0 0 0 0 0,0 0 0 0 0,0 0 0 0 0,1 0 0 0 0,-1 0 0 0 0,0 0 0 0 0,0 0 0 0 0,0 0 1 0 0,0 0-1 0 0,0 0 0 0 0,0 0 0 0 0,0 0 0 0 0,0 0 0 0 0,0 0 1 0 0,6-4-32 0 0,0 1 1 0 0,0 0 0 0 0,1 0-1 0 0,-1 1 1 0 0,0 0 0 0 0,1 1-1 0 0,-1-1 1 0 0,1 2 31 0 0,9-3-40 0 0,131-19-74 0 0,1 9 9 0 0,-117 11 100 0 0,94-2-59 0 0,70 11 64 0 0,-107-1 0 0 0,226 22 0 0 0,-281-25 123 0 0,-11-1 88 0 0,-1 2-1 0 0,3 1-210 0 0,-17-3 112 0 0,-6-1 0 0 0,-1-1 1 0 0,0 0 6 0 0,0 0 1 0 0,0 0 0 0 0,0 0 0 0 0,0 0 0 0 0,-2-1 0 0 0,-235-38 900 0 0,80 13-885 0 0,156 25-134 0 0,-183-26 56 0 0,-1 13-62 0 0,89 13 5 0 0,1 6 0 0 0,-33 9 0 0 0,11 8-14 0 0,-8 9 14 0 0,78-17-41 0 0,0 4 1 0 0,0 2-1 0 0,-44 27 41 0 0,73-36-14 0 0,-12 7-47 0 0,-6 7 61 0 0,32-22-16 0 0,0 0 3 0 0,1 0 0 0 0,-1-1 0 0 0,0 0 0 0 0,-1 0 13 0 0,4-1-72 0 0,1-1-10 0 0,16-2 0 0 0,0 0 1 0 0,0-1 0 0 0,0-1-1 0 0,2-2 82 0 0,13-3-25 0 0,258-43-114 0 0,-149 36 62 0 0,75 7 77 0 0,-213 9 0 0 0,302 8 0 0 0,-279-6-4 0 0,42 3 286 0 0,0 4 0 0 0,4 5-282 0 0,-51-7 272 0 0,-20-7-260 0 0,0 0 1 0 0,1 0-1 0 0,-1 0 0 0 0,0 0 0 0 0,0 1 1 0 0,1-1-1 0 0,-1 0 0 0 0,0 0 0 0 0,1 0 0 0 0,-1 1 1 0 0,0-1-1 0 0,0 0 0 0 0,1 1 0 0 0,-1-1 1 0 0,0 0-1 0 0,0 1 0 0 0,0-1 0 0 0,1 1-12 0 0,-1-1 19 0 0,0 0 0 0 0,0 0-1 0 0,0 0 1 0 0,0 0-1 0 0,0 0 1 0 0,0 1 0 0 0,0-1-1 0 0,0 0 1 0 0,0 0-1 0 0,0 0 1 0 0,1 0 0 0 0,-1 0-1 0 0,0 0 1 0 0,0 0 0 0 0,0 1-1 0 0,0-1 1 0 0,0 0-1 0 0,0 0 1 0 0,0 0 0 0 0,1 0-1 0 0,-1 0 1 0 0,0 0-1 0 0,0 0 1 0 0,0 0 0 0 0,0 0-1 0 0,0 0 1 0 0,0 0 0 0 0,0 0-1 0 0,1 0-18 0 0,-6 4 210 0 0,3-2-169 0 0,-2 1-11 0 0,0-1 0 0 0,0 0 1 0 0,1 0-1 0 0,-1-1 0 0 0,0 1 0 0 0,-2-1-30 0 0,-25 5 156 0 0,27-6-152 0 0,-91 10-1940 0 0,78-8 999 0 0,-2-2-4695 0 0,-1 0-1735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6:58.8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457 1107 2303 0 0,'0'0'275'0'0,"0"0"313"0"0,-1 1 137 0 0,-6 10 327 0 0,1 0 0 0 0,0 0 0 0 0,1 0 0 0 0,1 0 0 0 0,-3 10-1052 0 0,6-19 224 0 0,-2 5 224 0 0,3-5-224 0 0,0-2 2 0 0,0 0 4 0 0,0 0 2 0 0,0 0 0 0 0,-5 0 179 0 0,4 0-374 0 0,1 0 0 0 0,-1 0 0 0 0,1 0 0 0 0,-1 0 0 0 0,0 0 0 0 0,1 0 0 0 0,-1 0 0 0 0,1 0 0 0 0,-1 0 0 0 0,1 0 0 0 0,-1-1 0 0 0,0 1 0 0 0,1 0 0 0 0,-1 0 0 0 0,1-1 0 0 0,-1 1 0 0 0,1 0-37 0 0,-3-2 86 0 0,0-1 0 0 0,0 1-1 0 0,1-1 1 0 0,-1 1 0 0 0,0-1 0 0 0,1 0-1 0 0,0 0 1 0 0,0 0 0 0 0,0 0-1 0 0,0-1-85 0 0,-5-9 343 0 0,-4-14-343 0 0,7 17 24 0 0,2 7 10 0 0,-4-15 12 0 0,5 10-30 0 0,1 7 18 0 0,1 2 7 0 0,5 2-15 0 0,-1 0 0 0 0,-1 1 0 0 0,1 0 0 0 0,0 0 0 0 0,-1 1 1 0 0,0-1-1 0 0,0 1 0 0 0,0 0 0 0 0,-1 0 0 0 0,1 0 0 0 0,-1 0 0 0 0,0 1 0 0 0,-1-1 0 0 0,2 5-26 0 0,4 12 30 0 0,-1 0-1 0 0,-1 1 0 0 0,-1-1 1 0 0,-1 3-30 0 0,-3-14 10 0 0,-2-2 1 0 0,1-7 50 0 0,0-2 45 0 0,-9 1 132 0 0,6-1-186 0 0,-1 0-1 0 0,1-1 1 0 0,0 0 0 0 0,0 1-1 0 0,0-1 1 0 0,0 0-1 0 0,0-1 1 0 0,0 1 0 0 0,0 0-1 0 0,1-1 1 0 0,-1 0-1 0 0,-2-1-51 0 0,-5-5 204 0 0,0-1 0 0 0,-5-4-204 0 0,8 6 44 0 0,-14-15 1 0 0,0-1 0 0 0,-13-21-45 0 0,19 25 7 0 0,15 19-7 0 0,0-1 0 0 0,0 1 0 0 0,-1 0 0 0 0,1 0 0 0 0,0-1 0 0 0,0 1 0 0 0,0 0 0 0 0,0 0 0 0 0,-1-1 0 0 0,1 1 0 0 0,0 0 0 0 0,0 0 0 0 0,0-1 0 0 0,-1 1 0 0 0,1 0 0 0 0,0 0 0 0 0,0 0 0 0 0,-1 0 0 0 0,1 0 0 0 0,0-1 0 0 0,-1 1 0 0 0,1 0 0 0 0,0 0 0 0 0,0 0 0 0 0,-1 0 0 0 0,1 0 0 0 0,0 0 0 0 0,-1 0 0 0 0,1 0 0 0 0,0 0 0 0 0,-1 0 0 0 0,1 0 0 0 0,0 0 0 0 0,-1 0 0 0 0,-1 5 0 0 0,2-5 0 0 0,-3 5 0 0 0,0 1 0 0 0,1-1 0 0 0,0 1 0 0 0,0-1 0 0 0,1 1 0 0 0,0 0 0 0 0,0 0 0 0 0,0 0 0 0 0,0 3 0 0 0,0 0 0 0 0,0 0 0 0 0,-1 0 0 0 0,-1 4 0 0 0,-10 24 0 0 0,8-28 0 0 0,-12 13 0 0 0,7-15 0 0 0,8-7 0 0 0,-1 1 0 0 0,1 0 0 0 0,-1-1 0 0 0,0 1 0 0 0,1-1 0 0 0,-1 0 0 0 0,0 1 0 0 0,0-2 0 0 0,1 1 0 0 0,-1 0 0 0 0,0 0 0 0 0,1-1 0 0 0,-2 0 0 0 0,-2 0 0 0 0,1-1 0 0 0,-1 0 0 0 0,1 0 0 0 0,0-1 0 0 0,-4-2 0 0 0,-6-4-2 0 0,-1 2 56 0 0,14 6-112 0 0,2 4 3 0 0,0 1 45 0 0,1 1-3 0 0,-1 0 1 0 0,1 1 0 0 0,0-1 0 0 0,1 3 12 0 0,6 21-133 0 0,-6-14 122 0 0,-2-14 11 0 0,0 0 0 0 0,-1 0 0 0 0,1 0 0 0 0,0-1 0 0 0,0 1 0 0 0,0 0 0 0 0,-1 0 0 0 0,1-1 0 0 0,0 1 0 0 0,-1 0 0 0 0,1 0 0 0 0,-1-1 0 0 0,1 1 0 0 0,-1 0 0 0 0,1 0 0 0 0,-1-1 0 0 0,0 1 0 0 0,0-1 0 0 0,1 1 0 0 0,-1-1 0 0 0,0 1 0 0 0,0-1 0 0 0,1 1 0 0 0,-1-1 0 0 0,0 0 0 0 0,0 0 0 0 0,0 1 0 0 0,0-1 0 0 0,0 0 0 0 0,-13-1 11 0 0,2-3 32 0 0,2-3-33 0 0,-4-3-10 0 0,11 6 0 0 0,1 0 0 0 0,-4-3 11 0 0,5 5 16 0 0,3 3-91 0 0,0 0 55 0 0,4 1-20 0 0,-1 1-1 0 0,1 0 0 0 0,0 0 0 0 0,-1 0 1 0 0,0 1-1 0 0,5 4 30 0 0,1 4-23 0 0,-7-7-4 0 0,0 0-1 0 0,1 0 1 0 0,0-1 0 0 0,0 0 0 0 0,0 0-1 0 0,4 3 28 0 0,5 3-16 0 0,-1-2 6 0 0,-11-8 7 0 0,-1 0 1 0 0,0 0 0 0 0,0 0-1 0 0,0 0 1 0 0,0 0 0 0 0,0 0 0 0 0,1 0-1 0 0,-1 0 1 0 0,0 0 0 0 0,0 0 0 0 0,0 0-1 0 0,0-1 1 0 0,0 1 0 0 0,1-1-1 0 0,-1 1 1 0 0,0-1 0 0 0,0 1 0 0 0,0-1-1 0 0,0 1 1 0 0,0-1 0 0 0,0 0-1 0 0,-1 0 1 0 0,1 1 0 0 0,0-1 0 0 0,0 0-1 0 0,0 0 1 0 0,-1 0 0 0 0,1 0 0 0 0,-1 0-1 0 0,1 0 1 0 0,0-1 2 0 0,1-2-9 0 0,0-1 0 0 0,0 1 0 0 0,0-1-1 0 0,-1 0 1 0 0,1 1 0 0 0,-1-5 9 0 0,2-9 43 0 0,-1 0-1 0 0,-1 0 1 0 0,-1-9-43 0 0,-5-55 239 0 0,1-7-108 0 0,4 89-135 0 0,0-1 1 0 0,-1 1-1 0 0,1-1 1 0 0,0 0-1 0 0,0 1 1 0 0,0-1-1 0 0,0 1 1 0 0,1-1-1 0 0,-1 1 1 0 0,0-1-1 0 0,0 1 1 0 0,0-1-1 0 0,0 1 1 0 0,0-1-1 0 0,1 1 1 0 0,-1-1-1 0 0,0 1 1 0 0,0 0-1 0 0,1-1 1 0 0,-1 1-1 0 0,0-1 4 0 0,2 1-4 0 0,-1 0-1 0 0,0 0 0 0 0,0 0 0 0 0,0 0 1 0 0,0 0-1 0 0,0 0 0 0 0,0 0 1 0 0,1 0-1 0 0,-1 1 0 0 0,0-1 0 0 0,0 0 1 0 0,0 1-1 0 0,0-1 0 0 0,0 1 1 0 0,0-1-1 0 0,0 1 0 0 0,0-1 0 0 0,0 1 1 0 0,0 0-1 0 0,0 0 5 0 0,21 16-91 0 0,-8-3 55 0 0,-1 0 1 0 0,-1 0 0 0 0,0 2-1 0 0,2 6 36 0 0,6 5-46 0 0,4 8 35 0 0,8 16 11 0 0,-14-20 0 0 0,-11-20 16 0 0,-8-24 128 0 0,-4-6 0 0 0,0 0-1 0 0,-1 0 0 0 0,-1 1 1 0 0,-2-4-144 0 0,-8-20 229 0 0,-15-48 27 0 0,-4-29-256 0 0,31 92 47 0 0,-3-22-47 0 0,5 22 6 0 0,1 9-6 0 0,2 17 0 0 0,0 0 0 0 0,0 0 0 0 0,0 0 0 0 0,0 0 0 0 0,1 0 0 0 0,-1 0 0 0 0,0 1 0 0 0,0-1 0 0 0,0 0 0 0 0,1 0 0 0 0,-1 0 0 0 0,1 0 0 0 0,-1 0 0 0 0,1 0-6 0 0,0 0-1 0 0,0 1 1 0 0,0-1 0 0 0,0 0-1 0 0,0 0 1 0 0,0 1 0 0 0,0-1-1 0 0,0 1 1 0 0,0-1-1 0 0,0 1 1 0 0,0-1 0 0 0,0 1-1 0 0,0 0 1 0 0,1-1 0 0 0,-1 1-1 0 0,0 0 1 0 0,0 0-1 0 0,0 0 1 0 0,0 0 0 0 0,1 0-1 0 0,-1 0 1 0 0,0 0-1 0 0,0 1 1 0 0,0-1 0 0 0,0 0-1 0 0,1 1 1 0 0,0-1 6 0 0,3 2-57 0 0,1 1 1 0 0,0-1 0 0 0,-1 1-1 0 0,0 0 1 0 0,1 0 56 0 0,7 6-60 0 0,0 0 0 0 0,-1 1 1 0 0,0 1-1 0 0,0 0 1 0 0,-1 0-1 0 0,-1 1 1 0 0,2 3 59 0 0,18 27-387 0 0,13 25 387 0 0,-30-47-14 0 0,-13-20 14 0 0,35 57 0 0 0,5 14 0 0 0,-40-71 0 0 0,0 1 1 0 0,0-1 0 0 0,0 1-1 0 0,1 0 1 0 0,-1-1 0 0 0,0 1 0 0 0,1 0-1 0 0,-1-1 1 0 0,0 1 0 0 0,1-1-1 0 0,-1 1 1 0 0,1-1 0 0 0,-1 1 0 0 0,1-1-1 0 0,-1 1 1 0 0,1-1-1 0 0,-1-1 6 0 0,1 0 0 0 0,-1 0 1 0 0,0 0-1 0 0,1 0 0 0 0,-1 0 1 0 0,0-1-1 0 0,0 1 0 0 0,0 0 0 0 0,0 0 1 0 0,0 0-1 0 0,-1-1 0 0 0,1 0-6 0 0,-3-21 120 0 0,2 20-99 0 0,-6-31 477 0 0,-10-32-498 0 0,3 18 97 0 0,-61-243-23 0 0,68 266-55 0 0,2 0 0 0 0,0 0-1 0 0,2-1 1 0 0,0-10-19 0 0,5 22 43 0 0,3 5-57 0 0,-5 9 11 0 0,0 0-1 0 0,0 0 1 0 0,1 0-1 0 0,-1 0 1 0 0,0-1-1 0 0,0 1 1 0 0,0 0-1 0 0,0 0 1 0 0,0 0-1 0 0,0 0 1 0 0,0 0-1 0 0,1 0 1 0 0,-1 0-1 0 0,0 0 1 0 0,0 0-1 0 0,0 0 0 0 0,0 0 1 0 0,1 0-1 0 0,-1 0 1 0 0,0 0-1 0 0,0 0 1 0 0,0 0-1 0 0,0 0 1 0 0,0 0-1 0 0,1 0 1 0 0,-1 0-1 0 0,0 0 1 0 0,0 0-1 0 0,0 0 1 0 0,0 0-1 0 0,0 0 1 0 0,1 0-1 0 0,-1 0 4 0 0,4 0-21 0 0,1 1-1 0 0,-1 0 0 0 0,0 0 0 0 0,1 1 1 0 0,-1-1-1 0 0,0 1 0 0 0,0 0 1 0 0,0 0-1 0 0,1 1 22 0 0,2 1-86 0 0,0 1 0 0 0,0 0 0 0 0,-1 1 0 0 0,6 5 86 0 0,4 8-157 0 0,-1 0-1 0 0,0 1 0 0 0,0 3 158 0 0,0 0 0 0 0,-2 1 0 0 0,0 1 0 0 0,-2 0 0 0 0,1 3 0 0 0,4 19 0 0 0,9 40 0 0 0,-22-77 0 0 0,-3-10 0 0 0,0-1 0 0 0,-1-9 0 0 0,-12-43 195 0 0,-2 1 0 0 0,-11-21-195 0 0,-14-45 65 0 0,10 26-32 0 0,-17-32-8 0 0,-17-46 14 0 0,56 144-39 0 0,0-8 0 0 0,7 29-3 0 0,3 4-6 0 0,4 7-36 0 0,-6-5 34 0 0,14 16-56 0 0,-1 1 1 0 0,0 1-1 0 0,-2 1 0 0 0,8 16 67 0 0,4 16-46 0 0,4 17 46 0 0,19 53-11 0 0,-32-83 9 0 0,0 10 2 0 0,2 4 13 0 0,-11-41 43 0 0,-16-44 21 0 0,-70-162 339 0 0,64 157-412 0 0,-42-90 46 0 0,-4-4-60 0 0,62 130-88 0 0,1 1-16 0 0,0 0 100 0 0,0 1 0 0 0,1 0 1 0 0,-1 0-1 0 0,0-1 0 0 0,0 1 0 0 0,1 0 0 0 0,-1 0 0 0 0,1-1 0 0 0,-1 1 0 0 0,0 0 0 0 0,1-1 0 0 0,0 1 1 0 0,-1-1 13 0 0,2 3-25 0 0,17 28-151 0 0,22 25 176 0 0,2 3-83 0 0,-15-17 83 0 0,73 115 0 0 0,23 62 0 0 0,-80-145-12 0 0,-44-74 11 0 0,0 0 0 0 0,1 0-1 0 0,-1 0 1 0 0,0 0 0 0 0,0 1-1 0 0,0-1 1 0 0,0 0 0 0 0,0 0-1 0 0,0 0 1 0 0,0 0 0 0 0,0 0-1 0 0,0 0 1 0 0,0 0 0 0 0,0 0-1 0 0,0 0 1 0 0,1 1 0 0 0,-1-1-1 0 0,0 0 1 0 0,0 0 0 0 0,0 0-1 0 0,0 0 1 0 0,0 0 0 0 0,0 0-1 0 0,1 0 1 0 0,-1 0 0 0 0,0 0-1 0 0,0 0 1 0 0,0 0 0 0 0,0 0-1 0 0,0 0 1 0 0,0 0 0 0 0,1 0-1 0 0,-1 0 1 0 0,0 0 0 0 0,0 0-1 0 0,0 0 2 0 0,12-2-12 0 0,-11 2 16 0 0,0-1-1 0 0,1 0 1 0 0,-1 0-1 0 0,0 0 0 0 0,0 0 1 0 0,1 0-1 0 0,-1 0 1 0 0,0 0-1 0 0,0 0 0 0 0,0 0 1 0 0,0 0-1 0 0,0-1 1 0 0,-1 1-1 0 0,1 0 1 0 0,0-1-1 0 0,-1 1 0 0 0,1 0 1 0 0,-1-1-1 0 0,1 1 1 0 0,-1-1-1 0 0,1 1 0 0 0,-1-1 1 0 0,0 1-1 0 0,0-1-3 0 0,1-5 34 0 0,-1 0-1 0 0,0 0 1 0 0,0 0-1 0 0,-1-5-33 0 0,-3-17 296 0 0,-8-27-296 0 0,3 14 120 0 0,-6-22-13 0 0,9 38-78 0 0,0-1-1 0 0,1 0 1 0 0,2 0 0 0 0,0-11-29 0 0,3 35 1 0 0,0 0 1 0 0,0 0-1 0 0,1-1 1 0 0,0 1-1 0 0,-1 0 1 0 0,1 0-1 0 0,1-3-1 0 0,-2 6-1 0 0,1-1 0 0 0,-1 0 0 0 0,0 1 0 0 0,1-1 0 0 0,-1 1 0 0 0,0-1 0 0 0,1 0 0 0 0,-1 1 0 0 0,1-1 0 0 0,-1 1 0 0 0,1-1 0 0 0,-1 1 0 0 0,2-1 1 0 0,-1 0-4 0 0,0 1-1 0 0,0-1 1 0 0,1 1 0 0 0,-1 0-1 0 0,0 0 1 0 0,1-1 0 0 0,-1 1 0 0 0,1 0-1 0 0,-1 0 1 0 0,0 0 0 0 0,1 0-1 0 0,-1 0 1 0 0,1 1 0 0 0,-1-1-1 0 0,0 0 1 0 0,1 1 0 0 0,-1-1 0 0 0,0 1-1 0 0,0-1 1 0 0,1 1 0 0 0,-1 0-1 0 0,0-1 1 0 0,1 2 4 0 0,4 2-11 0 0,0 0 1 0 0,0 1-1 0 0,0 0 1 0 0,0 1 10 0 0,9 9-14 0 0,0 0 1 0 0,-1 2 0 0 0,-1-1-1 0 0,5 10 14 0 0,10 16-64 0 0,20 25 64 0 0,-22-34 0 0 0,-2 1 0 0 0,-1 1 0 0 0,4 11 0 0 0,51 108 11 0 0,-77-153 10 0 0,0-3 1 0 0,0-8-1 0 0,0 0 0 0 0,0 0 0 0 0,-1 0 0 0 0,0-1 0 0 0,-1 1 0 0 0,0 0 0 0 0,-3-9-21 0 0,-5-18 203 0 0,-7-18-203 0 0,3 13 36 0 0,5 15-28 0 0,0-2 14 0 0,-1 0 0 0 0,-11-21-22 0 0,20 50-1 0 0,0 0 0 0 0,0 0 0 0 0,0 0 0 0 0,0 0 0 0 0,0 0 0 0 0,0 0 0 0 0,0 0 0 0 0,0 0 0 0 0,0 0 0 0 0,0 0-1 0 0,0 0 1 0 0,0 0 0 0 0,0 0 0 0 0,0 0 0 0 0,0 0 0 0 0,-1 0 0 0 0,1 0 0 0 0,0 0 0 0 0,0 0 0 0 0,0 0 0 0 0,0 0 0 0 0,0 0 0 0 0,0 0 0 0 0,0 0-1 0 0,0 0 1 0 0,0 0 0 0 0,0 0 0 0 0,0 0 0 0 0,0 0 0 0 0,0 0 0 0 0,0 0 0 0 0,0 0 0 0 0,0 0 0 0 0,0 0 0 0 0,-1 0 0 0 0,1 0 0 0 0,0 0 0 0 0,0 0-1 0 0,0 0 1 0 0,0 0 0 0 0,0 0 0 0 0,0 0 0 0 0,0 0 0 0 0,0 0 0 0 0,0 0 0 0 0,0 0 0 0 0,0 0 0 0 0,0 0 0 0 0,0 0 0 0 0,0 0 0 0 0,0 0 0 0 0,0 0-1 0 0,0 0 1 0 0,0 0 0 0 0,0 0 0 0 0,0 0 0 0 0,0 0 0 0 0,0-1 0 0 0,0 1 0 0 0,0 0 0 0 0,0 0 1 0 0,-79 102-403 0 0,74-96 403 0 0,0 0 0 0 0,0-1 0 0 0,0 0 0 0 0,-1 0 0 0 0,0 0 0 0 0,0-1 0 0 0,0 0 0 0 0,0 0 0 0 0,0-1 0 0 0,-3 1 0 0 0,-4 2 0 0 0,-1-1 0 0 0,0 0 0 0 0,0-1 0 0 0,-9 1 0 0 0,19-4 3 0 0,-18 0-19 0 0,11-1-48 0 0,9 0-4 0 0,3 2 53 0 0,-1 1-1 0 0,1-1 1 0 0,0 1 0 0 0,0-1-1 0 0,0 0 1 0 0,0 1 0 0 0,0-1-1 0 0,0 0 1 0 0,0 0 0 0 0,1 0-1 0 0,0 0 16 0 0,0 2-14 0 0,149 230-322 0 0,-145-224 336 0 0,0-1-1 0 0,1 5 1 0 0,0 1 9 0 0,1 0-1 0 0,5 5-8 0 0,-11-18 76 0 0,-2-5 0 0 0,-1-3-18 0 0,0 0 0 0 0,0 0 0 0 0,0-1 0 0 0,0 1 0 0 0,-1 0 0 0 0,0 0 0 0 0,0 0 0 0 0,-1 0-58 0 0,-8-17 534 0 0,-6-8-534 0 0,5 9 10 0 0,-22-46 54 0 0,-1-10-64 0 0,30 63 0 0 0,5 15 0 0 0,-1-1-1 0 0,1 1 1 0 0,0-1-1 0 0,0 1 1 0 0,0 0-1 0 0,0-1 1 0 0,0 1-1 0 0,0-1 1 0 0,0 1-1 0 0,0-1 1 0 0,0 1-1 0 0,0-1 1 0 0,0 1-1 0 0,0 0 1 0 0,0-1-1 0 0,0 1 1 0 0,0-1-1 0 0,0 1 1 0 0,0-1-1 0 0,1 1 1 0 0,-1 0-1 0 0,0-1 1 0 0,0 1-1 0 0,1-1 1 0 0,0 1-3 0 0,0-1 0 0 0,0 1-1 0 0,1 0 1 0 0,-1-1-1 0 0,0 1 1 0 0,0 0 0 0 0,1 0-1 0 0,-1 0 1 0 0,0 0 0 0 0,0 0-1 0 0,1 0 1 0 0,-1 0-1 0 0,0 0 1 0 0,0 1 0 0 0,0-1-1 0 0,1 0 1 0 0,-1 1 0 0 0,0-1 3 0 0,26 11-124 0 0,-12-2-9 0 0,0 1 0 0 0,5 5 133 0 0,5 2-34 0 0,-6-2 34 0 0,-1 0 0 0 0,-1 1 0 0 0,9 11 0 0 0,-6-6 0 0 0,5 6 0 0 0,-16-16 0 0 0,0-1 0 0 0,9 7 0 0 0,-6-8 0 0 0,-11-8 0 0 0,0-1 0 0 0,-1 1 0 0 0,1-1 0 0 0,0 1 0 0 0,0-1 0 0 0,-1 1 0 0 0,1-1 0 0 0,0 0 0 0 0,0 0 0 0 0,-1 1 0 0 0,1-1 0 0 0,0 0 0 0 0,0 0 0 0 0,0 0 0 0 0,-1 0 0 0 0,1 0 0 0 0,0 0 0 0 0,-1-1 0 0 0,1 1 0 0 0,-1 0 0 0 0,0-1 0 0 0,1 1 0 0 0,-1 0 0 0 0,1-1 0 0 0,-1 1 0 0 0,1 0 0 0 0,-1-1 0 0 0,0 1 0 0 0,1-1 0 0 0,-1 1 0 0 0,0 0 0 0 0,1-1 0 0 0,-1 0 0 0 0,1-1 0 0 0,0 0 0 0 0,0 0 0 0 0,-1 0 0 0 0,1-1 0 0 0,-1 1 0 0 0,1 0 0 0 0,-1 0 0 0 0,0-1 0 0 0,0 1 0 0 0,0 0 0 0 0,0-1 0 0 0,0 1 0 0 0,0 0 0 0 0,-1-1 0 0 0,1 1 0 0 0,-1-1 0 0 0,-2-7 17 0 0,0 1 1 0 0,-1 0-1 0 0,-1-2-17 0 0,5 10 2 0 0,-24-48 70 0 0,-3 0 0 0 0,-1 1-72 0 0,5 17 37 0 0,-1 0 0 0 0,-4-3-37 0 0,-9-10 11 0 0,-211-255 106 0 0,71 90-133 0 0,208 256-268 0 0,-21-33 260 0 0,1-1-24 0 0,-11-12 48 0 0,0-1-1 0 0,1 0 1 0 0,-1 1-1 0 0,0-1 0 0 0,1 1 1 0 0,-1-1-1 0 0,1 0 1 0 0,-1 1-1 0 0,1-1 1 0 0,-1 0-1 0 0,0 1 0 0 0,1-1 1 0 0,-1 0-1 0 0,1 0 1 0 0,0 0-1 0 0,-1 1 1 0 0,1-1-1 0 0,-1 0 0 0 0,1 0 1 0 0,-1 0-1 0 0,1 0 1 0 0,0 0 0 0 0,0-1 0 0 0,-1 0 0 0 0,1 1 0 0 0,0-1 0 0 0,0 0 0 0 0,-1 1 0 0 0,1-1 0 0 0,-1 0-1 0 0,1 0 1 0 0,0 0 0 0 0,-1 1 0 0 0,0-1 0 0 0,1 0 0 0 0,-1 0 0 0 0,1 0 0 0 0,-1 0 0 0 0,0 0 0 0 0,0 0 0 0 0,0 0-1 0 0,0 0 1 0 0,1 0 0 0 0,-1 0 0 0 0,0 0 0 0 0,-1 0 0 0 0,1-27 84 0 0,0 26-72 0 0,-3-38 214 0 0,-2 15-154 0 0,2 13-72 0 0,1-1 0 0 0,2 3 11 0 0,0 10-10 0 0,0 0-1 0 0,0-1 1 0 0,0 1 0 0 0,0 0-1 0 0,0 0 1 0 0,0 0 0 0 0,0 0-1 0 0,0 0 1 0 0,0 0-1 0 0,0 0 1 0 0,0 0 0 0 0,0 0-1 0 0,0 0 1 0 0,0 0 0 0 0,0 0-1 0 0,0-1 1 0 0,0 1 0 0 0,0 0-1 0 0,0 0 1 0 0,0 0 0 0 0,0 0-1 0 0,0 0 1 0 0,0 0 0 0 0,0 0-1 0 0,0 0 1 0 0,1 0 0 0 0,-1 0-1 0 0,0 0 1 0 0,0 0 0 0 0,0 0-1 0 0,0 0 1 0 0,0 0 0 0 0,0 0-1 0 0,0 0 1 0 0,0-1 0 0 0,0 1-1 0 0,0 0 1 0 0,0 0 0 0 0,0 0-1 0 0,0 0 1 0 0,1 0-1 0 0,-1 0 1 0 0,0 0 0 0 0,0 0-1 0 0,0 0 1 0 0,0 0 0 0 0,0 0-1 0 0,0 0 1 0 0,0 0 0 0 0,0 0-1 0 0,0 0 1 0 0,0 1 0 0 0,0-1-1 0 0,0 0 1 0 0,1 0 0 0 0,-1 0-1 0 0,0 0 1 0 0,0 0 0 0 0,0 0-1 0 0,0 0 1 0 0,0 0 0 0 0,0 0-1 0 0,0 0 1 0 0,0 0 0 0 0,0 0-1 0 0,9 2 31 0 0,-1 0 0 0 0,0 1 0 0 0,0 0 0 0 0,0 0 0 0 0,0 1 0 0 0,0 0 0 0 0,0 0 0 0 0,-1 1 0 0 0,0 0 0 0 0,0 0 0 0 0,0 0 0 0 0,-1 1 0 0 0,0 0 0 0 0,2 3-31 0 0,73 74 110 0 0,-18-19-48 0 0,-24-23-50 0 0,45 47 42 0 0,67 93-8 0 0,-113-130 17 0 0,-2 0 1 0 0,21 43-64 0 0,-22-25 68 0 0,-18-32 1 0 0,3-1 1 0 0,1-1 0 0 0,7 8-70 0 0,-26-41 112 0 0,-3-5 63 0 0,-5-19 72 0 0,-2 0 0 0 0,0 0 0 0 0,-10-16-247 0 0,18 37 4 0 0,-25-47 579 0 0,-30-43-583 0 0,42 71 4 0 0,-60-89 49 0 0,-28-46 11 0 0,81 120-48 0 0,-13-24 124 0 0,-33-41-140 0 0,64 98-61 0 0,3 4-18 0 0,4 4 22 0 0,140 218-761 0 0,-88-130 733 0 0,17 47 85 0 0,-18-11 2 0 0,-15-35-57 0 0,1 6 44 0 0,-22-50 11 0 0,-18-44 1 0 0,-6-11-2 0 0,-7-8 16 0 0,-44-66 286 0 0,-25-49-301 0 0,62 96 3 0 0,0-1 0 0 0,2-1 0 0 0,2 0 0 0 0,-4-15-3 0 0,13 30 0 0 0,5 16-1 0 0,0 1 0 0 0,0-1-1 0 0,0 1 1 0 0,0 0 0 0 0,0-1-1 0 0,0 1 1 0 0,0-1 0 0 0,0 1-1 0 0,1-1 2 0 0,-1 1-2 0 0,0 0 0 0 0,1 0 0 0 0,-1 1 0 0 0,0-1 0 0 0,1 0 0 0 0,-1 0 0 0 0,1 0 0 0 0,-1 0 0 0 0,1 1-1 0 0,-1-1 1 0 0,1 0 0 0 0,0 1 0 0 0,-1-1 0 0 0,1 0 0 0 0,0 1 0 0 0,0-1 0 0 0,-1 1 0 0 0,1-1 0 0 0,0 1 0 0 0,0-1 0 0 0,0 1 2 0 0,1-1-7 0 0,-1 1 1 0 0,1 0 0 0 0,0-1 0 0 0,0 1-1 0 0,-1 0 1 0 0,1 0 0 0 0,0 0 0 0 0,0 0-1 0 0,0 0 1 0 0,1 1 6 0 0,4 0-43 0 0,0 1 0 0 0,0 0-1 0 0,0 1 1 0 0,-1 0 0 0 0,2 1 43 0 0,6 3-79 0 0,0 1 0 0 0,-1 0 0 0 0,10 9 79 0 0,35 33-142 0 0,-50-44 127 0 0,49 50-159 0 0,42 52 174 0 0,-54-58-46 0 0,20 27 32 0 0,-33-38 15 0 0,1-1 0 0 0,32 27-1 0 0,-64-64 0 0 0,-1-1 0 0 0,0 1 0 0 0,1-1 0 0 0,-1 0 0 0 0,1 1 0 0 0,-1-1 0 0 0,1 0 0 0 0,-1 1 0 0 0,1-1 0 0 0,-1 0 0 0 0,1 1 0 0 0,-1-1 0 0 0,1 0 0 0 0,-1 0 0 0 0,1 1 0 0 0,0-1 0 0 0,-1 0 0 0 0,1 0 0 0 0,-1-1 1 0 0,1 0 0 0 0,-1 0 0 0 0,0 0 0 0 0,0 0 0 0 0,0 1 0 0 0,0-1 0 0 0,0 0 0 0 0,0 0 0 0 0,0 0 0 0 0,0 0 0 0 0,0 0 0 0 0,0 0 0 0 0,0 0 0 0 0,-1 0 0 0 0,1 0-1 0 0,-6-20 71 0 0,-8-18 337 0 0,-10-16-408 0 0,0 0 136 0 0,-127-303 90 0 0,136 321-204 0 0,2-1-1 0 0,1 0 0 0 0,1-6-21 0 0,7 27 0 0 0,4 16 0 0 0,0 1 0 0 0,0-1 0 0 0,0 0 0 0 0,0 1 0 0 0,0-1 0 0 0,0 1 0 0 0,0-1 0 0 0,1 0 0 0 0,-1 1 0 0 0,0-1 0 0 0,0 1 0 0 0,0-1 0 0 0,0 1 0 0 0,1-1 0 0 0,-1 0 0 0 0,0 1 0 0 0,1-1 0 0 0,-1 1 0 0 0,1-1 0 0 0,-1 1-1 0 0,1-1-1 0 0,0 1 0 0 0,0 0 1 0 0,0-1-1 0 0,0 1 0 0 0,0 0 1 0 0,0-1-1 0 0,0 1 1 0 0,0 0-1 0 0,0 0 0 0 0,0 0 1 0 0,0 0-1 0 0,0 0 0 0 0,0 0 1 0 0,0 0-1 0 0,0 0 0 0 0,0 1 1 0 0,0-1-1 0 0,0 0 1 0 0,0 1-1 0 0,0-1 0 0 0,0 0 1 0 0,0 1-1 0 0,0 0 2 0 0,4 1-10 0 0,0 1 0 0 0,0 0-1 0 0,-1 0 1 0 0,2 1 10 0 0,10 10-28 0 0,-1 1-1 0 0,-1 0 0 0 0,0 1 1 0 0,6 11 28 0 0,11 12-30 0 0,-9-11 30 0 0,0 2 0 0 0,-2 1 0 0 0,9 18 0 0 0,-3 3 0 0 0,17 47 0 0 0,-25-55 25 0 0,27 67 121 0 0,-37-97-91 0 0,-7-11 17 0 0,-1-3 6 0 0,0 0 2 0 0,-2-3 0 0 0,-12-16 97 0 0,2 0 0 0 0,0-1-1 0 0,0-2-176 0 0,-31-68 358 0 0,19 38-334 0 0,-10-17 53 0 0,-7-15-63 0 0,-3-18-14 0 0,39 89 15 0 0,-31-89 26 0 0,31 84-42 0 0,0 0 1 0 0,2-1-1 0 0,0 1 0 0 0,0-14 1 0 0,3 11 0 0 0,0 19 0 0 0,0 1 0 0 0,0 0 0 0 0,1 0 0 0 0,-1-1 0 0 0,0 1 0 0 0,1 0 0 0 0,-1-1 0 0 0,1 1 0 0 0,-1 0 0 0 0,1 0 0 0 0,0-1 0 0 0,0 2 1 0 0,-1-1-1 0 0,1 0 0 0 0,-1 1 0 0 0,1-1 1 0 0,0 0-1 0 0,-1 1 0 0 0,1-1 1 0 0,0 1-1 0 0,0-1 0 0 0,0 1 1 0 0,-1 0-1 0 0,1-1 0 0 0,0 1 1 0 0,0 0-1 0 0,0 0 0 0 0,0-1 0 0 0,0 1 1 0 0,0 0-1 0 0,1 0-7 0 0,0 0 0 0 0,0 0 0 0 0,0 0 0 0 0,0 1 0 0 0,0-1 0 0 0,0 0 0 0 0,0 1 0 0 0,1 0 7 0 0,4 2-44 0 0,0 1 0 0 0,0-1 0 0 0,0 1 0 0 0,1 1 44 0 0,-6-3-14 0 0,28 19-124 0 0,-1 1 0 0 0,-1 2 0 0 0,-1 0 0 0 0,18 23 138 0 0,-11-11-84 0 0,-7-8 74 0 0,-2 0 0 0 0,15 23 10 0 0,-17-20 0 0 0,-10-13 0 0 0,0 0 0 0 0,-1 1 0 0 0,-1 1 0 0 0,1 4 0 0 0,-9-17 25 0 0,-4-9-7 0 0,-3-9 22 0 0,-59-123 481 0 0,-19-21-521 0 0,-28-58 20 0 0,86 166-17 0 0,11 21 13 0 0,0 0-1 0 0,2-2 0 0 0,1 1 0 0 0,0-4-15 0 0,9 30 0 0 0,1 0 0 0 0,0 1 0 0 0,0-1 0 0 0,0 0 0 0 0,-1 1 0 0 0,1-1 0 0 0,0 0 0 0 0,0 1 0 0 0,0-1 0 0 0,0 0 0 0 0,0 1 0 0 0,0-1 0 0 0,0 1 0 0 0,0-1 0 0 0,1 0 0 0 0,-1 1 0 0 0,0-1 0 0 0,1 0-1 0 0,-1 1 0 0 0,1-1 0 0 0,-1 1 1 0 0,1 0-1 0 0,0-1 0 0 0,-1 1 0 0 0,1 0 0 0 0,0-1 0 0 0,-1 1 0 0 0,1 0 0 0 0,0 0 0 0 0,-1-1 0 0 0,1 1 0 0 0,0 0 0 0 0,0 0 1 0 0,0 0 0 0 0,0 0-9 0 0,1 0 1 0 0,0 0-1 0 0,0 0 1 0 0,0 0 0 0 0,-1 0-1 0 0,1 0 1 0 0,1 1 8 0 0,2 0-14 0 0,0 1 1 0 0,0 0-1 0 0,0 1 1 0 0,0-1-1 0 0,0 1 1 0 0,0 0-1 0 0,3 3 14 0 0,3 4 0 0 0,-2 4 0 0 0,-2 0 0 0 0,-6-11 2 0 0,0 0-1 0 0,0 0 1 0 0,-1 0-1 0 0,1 1 1 0 0,-1-1-1 0 0,0 0 1 0 0,0 0-1 0 0,0 2-1 0 0,-2 8 48 0 0,1-10-43 0 0,0-1 0 0 0,1 0 0 0 0,-1 0 0 0 0,-1 0 0 0 0,1 0 0 0 0,0 0 0 0 0,0 0 0 0 0,-1 0 0 0 0,1 0 0 0 0,-1 0 0 0 0,1 0 0 0 0,-3 1-5 0 0,1-1 7 0 0,-1 1-1 0 0,0 0 1 0 0,1-1-1 0 0,-1 0 1 0 0,0 0-1 0 0,-4 1-6 0 0,-4 1 35 0 0,0-1-1 0 0,1 0 0 0 0,-2-1 0 0 0,-8 1-34 0 0,-4 0 16 0 0,1-1 0 0 0,-1-1 0 0 0,0-1 0 0 0,1-1 0 0 0,-5-2-16 0 0,3-1 16 0 0,1-2 0 0 0,-1-1 0 0 0,1 0 0 0 0,0-2 0 0 0,1-1 0 0 0,0-1 0 0 0,1-1 0 0 0,-8-6-16 0 0,7 3 0 0 0,0-2 0 0 0,1 0 0 0 0,0-1 0 0 0,2-2 0 0 0,-2-2 0 0 0,15 11 0 0 0,5 1-12 0 0,2 10 11 0 0,1 0 0 0 0,0 0 0 0 0,0 0 0 0 0,0 0 0 0 0,0 0 0 0 0,0 0 0 0 0,0 0 0 0 0,0 0 0 0 0,0 0 0 0 0,0-1 0 0 0,0 1 0 0 0,0 0 0 0 0,0 0 0 0 0,0 0 0 0 0,0 0 0 0 0,0 0 0 0 0,0 0 0 0 0,0 0 0 0 0,0 0 0 0 0,0 0 0 0 0,0 0 0 0 0,0 0 0 0 0,0 0 0 0 0,0-1 0 0 0,0 1 0 0 0,0 0 0 0 0,0 0 0 0 0,0 0 0 0 0,0 0 0 0 0,0 0 0 0 0,0 0 0 0 0,0 0 0 0 0,1 0 0 0 0,-1 0 0 0 0,0 0 0 0 0,0 0 0 0 0,0 0 0 0 0,0 0 0 0 0,0 0 0 0 0,0 0 0 0 0,0 0 0 0 0,0 0 0 0 0,0-1 0 0 0,0 1 0 0 0,0 0 0 0 0,0 0 0 0 0,0 0 0 0 0,1 0 0 0 0,-1 0 0 0 0,0 0 1 0 0,0 0-1 0 0,0 0 0 0 0,0 0 0 0 0,0 0 0 0 0,0 0 0 0 0,0 0 0 0 0,0 0 0 0 0,0 0 0 0 0,0 0 1 0 0,5 0-16 0 0,-1-1 1 0 0,0 1 0 0 0,1 0-1 0 0,-1 0 1 0 0,1 0 0 0 0,-1 0-1 0 0,0 1 1 0 0,1-1 0 0 0,-1 1 0 0 0,0 0-1 0 0,0 1 1 0 0,3 0 15 0 0,10 5-60 0 0,-1 1 0 0 0,9 6 60 0 0,-23-13-3 0 0,27 17-40 0 0,-1 1-1 0 0,0 1 1 0 0,17 18 43 0 0,72 74-84 0 0,-96-90 81 0 0,-2-3-15 0 0,-2 2 0 0 0,0 0 1 0 0,10 20 17 0 0,12 14 14 0 0,-38-53 55 0 0,-1-2-60 0 0,-1-1 1 0 0,1 1-1 0 0,-1-1 0 0 0,1 1 0 0 0,0-1 1 0 0,-1 0-1 0 0,1 1 0 0 0,0-1 1 0 0,-1 0-1 0 0,1 1 0 0 0,0-1 0 0 0,0 0-9 0 0,-2-3 21 0 0,-19-41 204 0 0,-10-20 137 0 0,-13-43-362 0 0,39 92 7 0 0,1 0 1 0 0,0 1 0 0 0,1-1-1 0 0,1-1 1 0 0,1 1 0 0 0,0 0-1 0 0,1-8-7 0 0,0 21 1 0 0,0-1-1 0 0,1 0 0 0 0,-1 1 1 0 0,1-1-1 0 0,0 1 1 0 0,0-1-1 0 0,0 1 1 0 0,1 0-1 0 0,-1-1 0 0 0,2 0 0 0 0,-2 2-3 0 0,0 0-1 0 0,0 1 0 0 0,0 0 0 0 0,0-1 0 0 0,1 1 0 0 0,-1 0 0 0 0,0-1 0 0 0,1 1 1 0 0,-1 0-1 0 0,1 0 0 0 0,0 0 0 0 0,-1 0 0 0 0,1 1 0 0 0,0-1 0 0 0,-1 0 0 0 0,1 1 1 0 0,0-1-1 0 0,0 1 0 0 0,0-1 0 0 0,0 1 4 0 0,5 0-11 0 0,-1 0 1 0 0,1 0-1 0 0,-1 0 0 0 0,0 1 1 0 0,1 0-1 0 0,-1 0 0 0 0,3 2 11 0 0,9 2-70 0 0,15 8 70 0 0,-16-5-12 0 0,0 0 1 0 0,-1 1-1 0 0,-1 1 1 0 0,1 1 0 0 0,1 1 11 0 0,69 64-61 0 0,-47-41 0 0 0,-27-24 39 0 0,0 0-1 0 0,-1 1 1 0 0,7 9 22 0 0,-8-9 0 0 0,-9-11 0 0 0,-1-1 0 0 0,0 0 0 0 0,1 1 0 0 0,-1-1 0 0 0,1 0 0 0 0,-1 0 0 0 0,1 1 0 0 0,-1-1 0 0 0,1 0 0 0 0,-1 0 0 0 0,1 0 0 0 0,-1 1 0 0 0,1-1 0 0 0,-1 0 0 0 0,1 0 0 0 0,-1 0 0 0 0,1 0 0 0 0,-1 0 0 0 0,1 0 0 0 0,-1 0 0 0 0,1 0 0 0 0,0-1 0 0 0,-1 1 0 0 0,1-1 0 0 0,-1 1 0 0 0,1-1 0 0 0,-1 1 0 0 0,0-1 0 0 0,1 0 0 0 0,-1 1 0 0 0,0-1 0 0 0,1 0 0 0 0,-1 1 0 0 0,0-1 0 0 0,0 0 0 0 0,1 1 0 0 0,-1-1 0 0 0,0 0 0 0 0,0 0 0 0 0,0 1 0 0 0,0-1 0 0 0,0 0 0 0 0,0 0 0 0 0,0 1 0 0 0,0-1 0 0 0,-1 0 0 0 0,-2-22 0 0 0,3 19 0 0 0,-12-54 11 0 0,4 23 7 0 0,2 0-1 0 0,1 0 1 0 0,1-26-18 0 0,4 57 0 0 0,0 0 0 0 0,0 0 0 0 0,0 0 0 0 0,1 0 0 0 0,0 0 0 0 0,1-3 0 0 0,4-4 0 0 0,-5 10 0 0 0,0 0 0 0 0,-1 0 0 0 0,1 0 0 0 0,0 0 0 0 0,0 1 0 0 0,0-1 0 0 0,0 0 0 0 0,0 1 0 0 0,2-1 0 0 0,-2 0-1 0 0,0 1 0 0 0,0 0 0 0 0,0-1 0 0 0,0 1 0 0 0,0 0 0 0 0,0 0 0 0 0,0 0 0 0 0,0 0 0 0 0,1 0 0 0 0,-1 0 0 0 0,0 0 0 0 0,0 0 1 0 0,3 1-5 0 0,0 0 0 0 0,0 1-1 0 0,0-1 1 0 0,0 1 0 0 0,-1-1-1 0 0,1 1 1 0 0,0 1 0 0 0,-1-1-1 0 0,0 0 1 0 0,1 1 0 0 0,-1-1 0 0 0,0 2 5 0 0,4 3-2 0 0,0 1 0 0 0,0-1 0 0 0,-1 2 1 0 0,2 2 1 0 0,1 2-43 0 0,-3-7 33 0 0,-6-6 10 0 0,0 0 0 0 0,0 0 0 0 0,0 0 0 0 0,0 0 0 0 0,1 0 0 0 0,-1 0 0 0 0,0 0 0 0 0,0 0 0 0 0,0 0 0 0 0,0 0 0 0 0,0 0-1 0 0,0 0 1 0 0,0 0 0 0 0,0 0 0 0 0,0 0 0 0 0,0 0 0 0 0,0 0 0 0 0,0 0 0 0 0,0 0 0 0 0,0 0 0 0 0,0 0 0 0 0,0 0 0 0 0,0 0 0 0 0,0 0 0 0 0,1 0 0 0 0,-1-1 0 0 0,0 1 0 0 0,0 0 0 0 0,0 0 0 0 0,0 0 0 0 0,0 0 0 0 0,0 0 0 0 0,0 0 0 0 0,0 0 0 0 0,0 0 0 0 0,0 0 0 0 0,0 0 0 0 0,0 0 0 0 0,0 0 0 0 0,0 0 0 0 0,0 0 0 0 0,0 0 0 0 0,0 0 0 0 0,0 0 0 0 0,0-1-1 0 0,0 1 1 0 0,0 0 0 0 0,0 0 0 0 0,0 0 0 0 0,0 0 0 0 0,0 0 0 0 0,0 0 0 0 0,0 0 0 0 0,-2-7 1 0 0,0-7-1 0 0,2 0-10 0 0,1 1-33 0 0,0 12 41 0 0,-1 0 0 0 0,1 0 0 0 0,-1 0 0 0 0,1 0 0 0 0,0 0 0 0 0,-1 0 0 0 0,1 0 0 0 0,0 0 0 0 0,0 0 0 0 0,0 0 1 0 0,0 0 1 0 0,2-1-6 0 0,0 1 0 0 0,0-1 0 0 0,0 1 0 0 0,0 0 0 0 0,0 0 0 0 0,0 0 0 0 0,0 0 0 0 0,1 0 0 0 0,-1 1 1 0 0,0-1-1 0 0,0 1 0 0 0,1 0 0 0 0,-1 0 0 0 0,0 0 0 0 0,0 1 0 0 0,2-1 6 0 0,3 1-5 0 0,0 1 0 0 0,0 0 0 0 0,0 0 0 0 0,-1 1-1 0 0,1-1 1 0 0,0 2 5 0 0,17 10 0 0 0,-14-6 0 0 0,0 2 0 0 0,-2-3 11 0 0,-11-19 42 0 0,-3-5-53 0 0,1 4 20 0 0,-4-10 24 0 0,3 9-44 0 0,5 13 1 0 0,0 0 0 0 0,-1 1 0 0 0,1-1 0 0 0,0 0 0 0 0,0 1 0 0 0,-1-1-1 0 0,1 1 1 0 0,0-1 0 0 0,-1 1 0 0 0,1-1 0 0 0,-1 0 0 0 0,1 1 0 0 0,-1-1 0 0 0,1 1 0 0 0,-1-1-1 0 0,0 1 3 0 0,0 1 0 0 0,1-1 1 0 0,-1 0-1 0 0,0 1 1 0 0,0-1-1 0 0,1 0 1 0 0,-1 1-1 0 0,0-1 1 0 0,1 1-1 0 0,-1-1 1 0 0,0 1-1 0 0,1-1 0 0 0,-1 1 1 0 0,1 0-1 0 0,-1-1 1 0 0,1 1-1 0 0,-1 0 1 0 0,1-1-1 0 0,0 1 1 0 0,-1 0-1 0 0,1 0-3 0 0,-10 19 74 0 0,2 0-90 0 0,2 1-1 0 0,0 0 1 0 0,1 0-1 0 0,0 13 17 0 0,-4 12-71 0 0,-2 11 20 0 0,-11 45 23 0 0,7-36 28 0 0,5-21 0 0 0,-2-1 0 0 0,-9 23 0 0 0,11-35 0 0 0,6-17 0 0 0,-1-4-13 0 0,0 0-40 0 0,0-2 29 0 0,4-7-30 0 0,2 0 1 0 0,5 9 42 0 0,-1 3 11 0 0,2-2 0 0 0,11 11 0 0 0,-13-16 0 0 0,0 0 0 0 0,0 0 0 0 0,0 0 0 0 0,-1 0 0 0 0,1 5 0 0 0,10 20 0 0 0,-2 1 0 0 0,-1 0 0 0 0,3 17 0 0 0,-12-36 0 0 0,-2-1 0 0 0,-4 0 0 0 0,3-12 0 0 0,-1 0 0 0 0,1 0 0 0 0,-1 0 0 0 0,0 0 0 0 0,1 0 0 0 0,-1 0 0 0 0,0 0 0 0 0,0 0 0 0 0,0 0 0 0 0,-10 5 0 0 0,-6 0 0 0 0,13-7 0 0 0,1 1 0 0 0,-12 6 0 0 0,14-6 0 0 0,0 0 0 0 0,0 1 0 0 0,0-1 0 0 0,0 1 0 0 0,1-1 0 0 0,-1 1 0 0 0,0-1 0 0 0,0 1 0 0 0,1 0 0 0 0,-1-1 0 0 0,0 1 0 0 0,1 0 0 0 0,-1 0 0 0 0,0 0 0 0 0,1 0 0 0 0,-1 1 0 0 0,1-1 0 0 0,-1 0 0 0 0,1 1 0 0 0,-1-1 0 0 0,1 1 0 0 0,-2 13 0 0 0,2-1 0 0 0,2-8 0 0 0,-1-3 0 0 0,-1-1 0 0 0,1 1 0 0 0,-1 0 0 0 0,1-1 0 0 0,-1 1 0 0 0,0 0 0 0 0,0 1 0 0 0,1 10 0 0 0,0 0 0 0 0,-3-1 0 0 0,-3 1 0 0 0,-1-1 0 0 0,-3-2 0 0 0,-2-2 0 0 0,8-8 4 0 0,0 1-1 0 0,0-1 1 0 0,0 0-1 0 0,0 0 1 0 0,0 0-1 0 0,0 0 1 0 0,0 0-1 0 0,0-1 1 0 0,0 0-1 0 0,0 1 1 0 0,-1-1 0 0 0,1 0-1 0 0,0-1 1 0 0,0 1-1 0 0,0 0 1 0 0,0-1-1 0 0,-2 0-3 0 0,-7-3 25 0 0,0 0-1 0 0,1 0 1 0 0,0-1-1 0 0,0-1-24 0 0,-13-5 24 0 0,-2 0 21 0 0,-33-14 142 0 0,-48-29-187 0 0,33 7 62 0 0,-34-30-62 0 0,30 20 12 0 0,-55-41 48 0 0,25 17 8 0 0,-21-5-68 0 0,100 70 0 0 0,-1 1 0 0 0,0 2 0 0 0,-30-8 0 0 0,41 14 0 0 0,8 3 0 0 0,10 4-1 0 0,0 0 0 0 0,1 0 0 0 0,-1 0 0 0 0,1 0 0 0 0,-1-1 0 0 0,1 1 0 0 0,-1 0 0 0 0,1 0 0 0 0,-1 0 0 0 0,1 0 0 0 0,-1 1 0 0 0,0-1 0 0 0,1 0 0 0 0,-1 0 0 0 0,1 0 0 0 0,-1 0 0 0 0,0 1 1 0 0,1-1-7 0 0,-1 1-1 0 0,0 0 1 0 0,1 0 0 0 0,-1 0 0 0 0,1 0 0 0 0,-1 0 0 0 0,1 0-1 0 0,-1 0 1 0 0,1 0 0 0 0,0 0 0 0 0,-1 0 0 0 0,1 0-1 0 0,0 0 1 0 0,0 0 0 0 0,0 0 0 0 0,0 0 0 0 0,0 0-1 0 0,0 0 1 0 0,0 0 0 0 0,0 1 7 0 0,1 3-31 0 0,-1 1 0 0 0,1 0 0 0 0,1 3 31 0 0,14 42-119 0 0,-12-36 66 0 0,-1 1 29 0 0,-3-15 20 0 0,0 0 0 0 0,0 0 0 0 0,0 0 0 0 0,0 0 0 0 0,0 0 0 0 0,0 0 0 0 0,0 0 1 0 0,0 1-1 0 0,0-1 0 0 0,-1 0 0 0 0,1 1 4 0 0,-1-2 3 0 0,1 1 0 0 0,-1 0 0 0 0,0-1 0 0 0,1 1 0 0 0,-1 0 0 0 0,1-1 0 0 0,-1 1 0 0 0,0 0 0 0 0,0-1 0 0 0,1 1 0 0 0,-1-1 0 0 0,0 0 0 0 0,0 1 0 0 0,0-1 0 0 0,0 1 0 0 0,0-1 0 0 0,1 0 0 0 0,-1 0 0 0 0,0 0 0 0 0,0 1 0 0 0,0-1 0 0 0,0 0 0 0 0,0 0 0 0 0,0 0 0 0 0,0-1 0 0 0,0 1 0 0 0,0 0-3 0 0,-4-1 31 0 0,1 1 0 0 0,-1-1 0 0 0,1-1 0 0 0,-5-1-31 0 0,-4-2 46 0 0,1-1-1 0 0,0 0 1 0 0,0-1 0 0 0,1 0-1 0 0,0-1 1 0 0,0 0-46 0 0,-8-8 69 0 0,1 0 0 0 0,-15-18-69 0 0,-3-10 7 0 0,2-2 0 0 0,-26-47-7 0 0,2 3-2 0 0,31 50-8 0 0,26 38-49 0 0,1 2-26 0 0,3 1 15 0 0,10 5 4 0 0,-5-1 33 0 0,-1 1 1 0 0,1-1 0 0 0,-1 1 0 0 0,5 7 32 0 0,24 29-160 0 0,-31-36 131 0 0,18 22-24 0 0,-2 1 0 0 0,-1 1-1 0 0,11 24 54 0 0,14 24-64 0 0,7 4 64 0 0,-41-66 0 0 0,-11-15 0 0 0,1 0 0 0 0,-1-1 0 0 0,0 1 0 0 0,1 0 0 0 0,-1-1 0 0 0,1 1 0 0 0,-1-1 0 0 0,1 1 0 0 0,-1-1 0 0 0,1 1 0 0 0,0-1 0 0 0,-1 0 0 0 0,1 1 0 0 0,0-1 0 0 0,-1 0 0 0 0,1 0 0 0 0,-1 0 0 0 0,0-1 0 0 0,0 1 0 0 0,1 0 0 0 0,-1-1 0 0 0,0 1 0 0 0,0 0 0 0 0,0-1 0 0 0,0 1 0 0 0,1 0 0 0 0,-1-1 0 0 0,0 1 0 0 0,0 0 0 0 0,0-1 0 0 0,0 1 0 0 0,0-1 0 0 0,0 1 0 0 0,0 0 0 0 0,0-1 0 0 0,0 1 0 0 0,0 0 0 0 0,0-1 0 0 0,0 1 0 0 0,0 0 0 0 0,-1-1 0 0 0,1 1 0 0 0,-3-15 0 0 0,-8-20 145 0 0,-3 0-1 0 0,-6-11-144 0 0,3 7 55 0 0,7 15-42 0 0,2-1 0 0 0,0-1 0 0 0,1 0-1 0 0,2 0 1 0 0,-2-24-13 0 0,6 44 0 0 0,1 0 0 0 0,0 0 1 0 0,0 0-1 0 0,0 0 0 0 0,1 0 0 0 0,0 0 0 0 0,0 0 0 0 0,1 0 0 0 0,1-4 0 0 0,-2 7 0 0 0,0 0-1 0 0,1 0 0 0 0,-1 0 0 0 0,1 1 0 0 0,0-1 0 0 0,0 0 1 0 0,0 1-1 0 0,0 0 0 0 0,0-1 0 0 0,0 1 0 0 0,1 0 0 0 0,-1 0 1 0 0,1 0-1 0 0,-1 0 0 0 0,1 1 0 0 0,0-1 0 0 0,0 1 0 0 0,-1 0 1 0 0,3-1 0 0 0,2 0-12 0 0,0 0 0 0 0,0 1 0 0 0,0 0 0 0 0,1 0 0 0 0,-1 1-1 0 0,0 0 1 0 0,1 0 0 0 0,-1 0 0 0 0,0 1 0 0 0,0 0 0 0 0,1 1 0 0 0,1 0 12 0 0,15 5-50 0 0,-1 1 0 0 0,-1 2 0 0 0,3 1 50 0 0,6 5-18 0 0,0 1 0 0 0,-1 1 0 0 0,0 2 0 0 0,-2 1 1 0 0,5 6 17 0 0,39 38-74 0 0,14 21 74 0 0,-16-10 0 0 0,49 72 0 0 0,-114-143-1 0 0,11 20 13 0 0,-14-22 44 0 0,-4-4-48 0 0,0 1 1 0 0,1-1-1 0 0,-1 1 1 0 0,0-1-1 0 0,1 0 1 0 0,-1 1-1 0 0,1-1 1 0 0,-1 0-1 0 0,1 0 0 0 0,0 0 1 0 0,-1 0-1 0 0,1-1 1 0 0,0 1-1 0 0,0 0 1 0 0,0 0-9 0 0,-2-2 17 0 0,-12-13 17 0 0,1-1 1 0 0,0 0-1 0 0,2 0 1 0 0,-3-6-35 0 0,-12-17 19 0 0,-25-33 17 0 0,3-2 0 0 0,-27-58-36 0 0,67 114 0 0 0,1-1 0 0 0,1-1 0 0 0,3 9 0 0 0,1 0 0 0 0,3 12 0 0 0,0 0 0 0 0,0 0 0 0 0,0 0 0 0 0,0 0 0 0 0,0 0 0 0 0,0 0 0 0 0,0-1 0 0 0,0 1 0 0 0,0 0 0 0 0,0 0 0 0 0,0 0 0 0 0,0 0 0 0 0,0 0-1 0 0,0 0 1 0 0,0 0 0 0 0,0 0 0 0 0,0 0 0 0 0,0 0 0 0 0,0 0 0 0 0,0 0 0 0 0,1 0 0 0 0,-1-1 0 0 0,0 1 0 0 0,0 0 0 0 0,0 0 0 0 0,0 0 0 0 0,0 0 0 0 0,0 0 0 0 0,0 0 0 0 0,0 0 0 0 0,0 0 0 0 0,0 0 0 0 0,0 0 0 0 0,0 0 0 0 0,0 0 0 0 0,0 0 0 0 0,1 0 0 0 0,-1 0 0 0 0,0 0 0 0 0,0 0 0 0 0,0 0 0 0 0,0 0 0 0 0,0 0-1 0 0,0 0 1 0 0,0 0 0 0 0,0 0 0 0 0,0 0 0 0 0,0 0 0 0 0,0 0 0 0 0,0 0 0 0 0,1 0 0 0 0,-1 0 0 0 0,0 0 0 0 0,6 5-14 0 0,1 2-11 0 0,1 1-1 0 0,-1 0 1 0 0,0 0-1 0 0,0 1 1 0 0,-1 0-1 0 0,2 4 26 0 0,6 7-19 0 0,27 44-106 0 0,6 19 125 0 0,-20-36-12 0 0,68 129-31 0 0,-71-124 31 0 0,-2 0 0 0 0,7 29 12 0 0,-22-57 0 0 0,3 5 0 0 0,-1 1 0 0 0,-2 0 0 0 0,4 30 0 0 0,-11-54 4 0 0,0 1 0 0 0,0-1 0 0 0,-1 5-4 0 0,0-10 5 0 0,1 0-1 0 0,-1 0 0 0 0,1 0 1 0 0,-1 0-1 0 0,1 0 0 0 0,-1-1 1 0 0,1 1-1 0 0,-1 0 0 0 0,0 0 1 0 0,1-1-1 0 0,-1 1 1 0 0,0 0-1 0 0,0-1 0 0 0,0 1 1 0 0,1-1-1 0 0,-1 1 0 0 0,0-1 1 0 0,0 1-1 0 0,0-1 0 0 0,0 1 1 0 0,0-1-1 0 0,0 0 0 0 0,0 0 1 0 0,0 1-1 0 0,0-1 1 0 0,0 0-5 0 0,-1 0 8 0 0,0 0 0 0 0,1 0 1 0 0,-1 0-1 0 0,0 0 1 0 0,0-1-1 0 0,1 1 1 0 0,-1 0-1 0 0,0-1 0 0 0,0 0 1 0 0,1 1-1 0 0,-1-1 1 0 0,1 0-1 0 0,-2 0-8 0 0,-19-15 179 0 0,17 12-153 0 0,-31-26 56 0 0,1-2 1 0 0,-2-5-83 0 0,-63-74 210 0 0,-7-6-97 0 0,76 85-113 0 0,-75-77 0 0 0,-31-48 0 0 0,62 62 64 0 0,66 83-64 0 0,2 4-12 0 0,6 7-50 0 0,3 5-24 0 0,19 40-100 0 0,1 4-340 0 0,10 31 526 0 0,16 70-30 0 0,-38-109 33 0 0,-1-1 0 0 0,3 36-3 0 0,-11-65 0 0 0,-1-1 0 0 0,0 1 0 0 0,0-1 0 0 0,0 1 0 0 0,-1-1 0 0 0,-1 1 0 0 0,-2 7 0 0 0,-2-4 0 0 0,5-12 3 0 0,0 1 1 0 0,0-1-1 0 0,0 0 0 0 0,0 1 0 0 0,-1-1 1 0 0,1 0-1 0 0,-1 0 0 0 0,1 0 0 0 0,-1 0 1 0 0,1 0-1 0 0,-1-1 0 0 0,1 1 0 0 0,-1 0 1 0 0,0-1-1 0 0,1 1 0 0 0,-1-1 0 0 0,0 0 1 0 0,0 1-1 0 0,1-1 0 0 0,-1 0 0 0 0,0 0 0 0 0,0 0 1 0 0,1 0-1 0 0,-1 0 0 0 0,0-1 0 0 0,-1 1-3 0 0,-6-2 29 0 0,1-1-1 0 0,0 1 0 0 0,-1-2 1 0 0,-6-2-29 0 0,11 4 5 0 0,-11-6 16 0 0,1-1 0 0 0,-1 0 0 0 0,2 0 0 0 0,-1-2 0 0 0,2 0 0 0 0,-1 0 0 0 0,-5-7-21 0 0,2-2 3 0 0,0 0 0 0 0,2 0 0 0 0,-1-3-3 0 0,-2-2 1 0 0,9 12-1 0 0,0-1 0 0 0,1 1 0 0 0,0-1 0 0 0,-4-14 0 0 0,7 11 0 0 0,3 6-12 0 0,1 9-52 0 0,2 3-25 0 0,5 4 52 0 0,-1 0-1 0 0,0 1 1 0 0,0-1 0 0 0,0 1 0 0 0,-1 0 0 0 0,0 1-1 0 0,0-1 1 0 0,0 1 0 0 0,1 3 37 0 0,7 15-82 0 0,0 0 0 0 0,0 6 82 0 0,-5-12 11 0 0,-2 1 1 0 0,0 0-1 0 0,-1 0 0 0 0,-1 0 0 0 0,-1 0 1 0 0,-1 1-1 0 0,0 9-11 0 0,-1-6 56 0 0,0-12-54 0 0,0 0-1 0 0,-1-1 0 0 0,-1 13-1 0 0,0-21-4 0 0,1 0 1 0 0,-1 0-1 0 0,1 0 0 0 0,-1 0 0 0 0,0 0 0 0 0,0-1 1 0 0,0 1-1 0 0,-1 0 0 0 0,1-1 0 0 0,-1 1 1 0 0,1-1-1 0 0,-1 1 0 0 0,0-1 0 0 0,0 0 0 0 0,0 1 1 0 0,0-1-1 0 0,-3 1 4 0 0,3-1 8 0 0,-1 0 1 0 0,0 0-1 0 0,0-1 1 0 0,0 0-1 0 0,0 1 1 0 0,-1-1-1 0 0,1 0 1 0 0,0-1-1 0 0,0 1 1 0 0,-1 0-1 0 0,1-1 1 0 0,0 0-1 0 0,-1 0 0 0 0,1 0 1 0 0,0 0-1 0 0,-1 0 1 0 0,1-1-1 0 0,0 0 1 0 0,0 1-1 0 0,-1-1 1 0 0,0-1-9 0 0,-1 0 11 0 0,-1 0 0 0 0,1-1 0 0 0,-1 0 0 0 0,1 0 0 0 0,0 0 0 0 0,0 0 0 0 0,0-1 0 0 0,1 0 0 0 0,-1 0 0 0 0,1 0 0 0 0,-1-2-11 0 0,-4-6 3 0 0,0 0 0 0 0,1 0 0 0 0,0-1 1 0 0,0-3-4 0 0,-24-55-2 0 0,24 51 1 0 0,-24-63 1 0 0,12 29 0 0 0,4 9 0 0 0,2 0 0 0 0,2-1 0 0 0,1-4 0 0 0,11 49 0 0 0,0 1-1 0 0,0-1 0 0 0,0 0 1 0 0,-1 1-1 0 0,1-1 0 0 0,0 0 1 0 0,0 1-1 0 0,0-1 1 0 0,0 0-1 0 0,0 1 0 0 0,0-1 1 0 0,0 0-1 0 0,0 1 0 0 0,1-1 1 0 0,-1 0-1 0 0,0 1 0 0 0,0-1 1 0 0,0 1-1 0 0,1-2 1 0 0,0 2-2 0 0,0 0-1 0 0,-1 0 0 0 0,1 0 0 0 0,0 0 1 0 0,0 0-1 0 0,0 1 0 0 0,0-1 1 0 0,-1 0-1 0 0,1 0 0 0 0,0 0 0 0 0,0 1 1 0 0,-1-1-1 0 0,1 0 0 0 0,0 1 1 0 0,0-1-1 0 0,-1 1 0 0 0,1-1 0 0 0,0 1 3 0 0,16 12-24 0 0,-8-5 9 0 0,0 1 0 0 0,0 0 0 0 0,-1 0 0 0 0,0 1 0 0 0,-1 0 0 0 0,0 1 0 0 0,-1 0 0 0 0,0 0 0 0 0,0 2 15 0 0,11 26-58 0 0,-2 1 0 0 0,-2 1 58 0 0,-12-40 0 0 0,14 53 18 0 0,-2 1 0 0 0,-3 0 0 0 0,-2 0 0 0 0,1 43-18 0 0,-8-71-73 0 0,-1 17 73 0 0,-2-28-15 0 0,-2-6 26 0 0,4-10-10 0 0,0 0 0 0 0,0 1 0 0 0,0-1 0 0 0,0 0 1 0 0,0 0-1 0 0,0 0 0 0 0,0 0 0 0 0,0 0 0 0 0,0 0 0 0 0,0 0 0 0 0,0 0 0 0 0,0 0 0 0 0,-1 1 1 0 0,1-1-1 0 0,0 0 0 0 0,0 0 0 0 0,0 0 0 0 0,0 0 0 0 0,0 0 0 0 0,0 0 0 0 0,0 0 1 0 0,0 0-1 0 0,0 0 0 0 0,0 0 0 0 0,-1 0 0 0 0,1 0 0 0 0,0 0 0 0 0,0 0 0 0 0,0 0 1 0 0,0 0-1 0 0,0 0 0 0 0,0 0 0 0 0,0 0 0 0 0,0 0 0 0 0,-1 0 0 0 0,1 0 0 0 0,0 0 1 0 0,0 0-2 0 0,-2 0 4 0 0,0 0 1 0 0,0-1 0 0 0,0 1 0 0 0,0 0 0 0 0,0-1 0 0 0,0 0-1 0 0,0 1 1 0 0,0-1 0 0 0,0 0 0 0 0,0 0 0 0 0,0 0 0 0 0,0 0 0 0 0,1-1-1 0 0,-1 1 1 0 0,0 0 0 0 0,1-1 0 0 0,-1 1 0 0 0,1-1 0 0 0,0 1-1 0 0,-1-1 1 0 0,1 0-5 0 0,-4-6 19 0 0,0-1 0 0 0,0 1-1 0 0,1-1 1 0 0,0-3-19 0 0,-1 1 29 0 0,-3-6-52 0 0,1 0 1 0 0,1-1-1 0 0,1 0 1 0 0,1 0-1 0 0,0 0 1 0 0,1 0-1 0 0,1 0 1 0 0,1-1-1 0 0,1-12 23 0 0,2 12-873 0 0,5 2-3471 0 0,2 2-1399 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2120 3282 2303 0 0,'0'0'102'0'0,"0"0"178"0"0,0 0 666 0 0,0 0 293 0 0,0 0 60 0 0,0 0-103 0 0,0 0-480 0 0,0 0-210 0 0,0 0-39 0 0,0 0-16 0 0,0 2-29 0 0,6 15 1754 0 0,-5-16-1696 0 0,-1-1 0 0 0,0 0 0 0 0,0 0 0 0 0,0 0 0 0 0,0 0-12 0 0,0 0-50 0 0,0 0-24 0 0,0 0-2 0 0,0 0-17 0 0,0 0-72 0 0,0 0-30 0 0,0 0-8 0 0,0 0-14 0 0,0 0-58 0 0,0 0-172 0 0,0 0 1 0 0,1 1-1 0 0,-1-1 0 0 0,1 0 0 0 0,-1 0 1 0 0,1 0-1 0 0,-1 1 0 0 0,0-1 0 0 0,1 0 0 0 0,-1 0 1 0 0,0 1-1 0 0,1-1 0 0 0,-1 1-21 0 0,1-1 48 0 0,0 1 107 0 0,1 0-24 0 0,0 0-83 0 0,0-1 1 0 0,0 1-1 0 0,0-1 1 0 0,0 0 0 0 0,0 0-1 0 0,0 0 1 0 0,0 0 0 0 0,0 0-1 0 0,0 0 1 0 0,0-1-1 0 0,0 1 1 0 0,0-1 0 0 0,0 0-1 0 0,-1 0 1 0 0,1 0 0 0 0,0 0-1 0 0,0 0 1 0 0,0 0-1 0 0,-1-1 1 0 0,1 1 0 0 0,1-2-49 0 0,4-5 202 0 0,0 0 0 0 0,0-1 0 0 0,-1 0 0 0 0,2-4-202 0 0,4-5 287 0 0,0 2-121 0 0,-1-2 0 0 0,-1 0 0 0 0,0 0 0 0 0,-1-1 0 0 0,0 0 0 0 0,-2-1 1 0 0,1-1-1 0 0,1-11-166 0 0,22-71 601 0 0,-5 23-253 0 0,-16 46-198 0 0,-2 7 63 0 0,-1 0 0 0 0,4-22-213 0 0,48-258 376 0 0,-26 145-240 0 0,-29 133 40 0 0,1-18-176 0 0,-2 14 168 0 0,1 0-168 0 0,-1 2 237 0 0,2-26-237 0 0,-4 28 30 0 0,2 1-1 0 0,2-12-29 0 0,7-39-1 0 0,3-18 13 0 0,-12 82 23 0 0,-2 1 1 0 0,1-9-36 0 0,1-13 54 0 0,0 10 12 0 0,-1-14-66 0 0,-1 15 70 0 0,3-18-70 0 0,1 3 25 0 0,0-1 0 0 0,-3 0 0 0 0,0-4-25 0 0,-1-47 128 0 0,-1 90-119 0 0,0 0 0 0 0,0 0 0 0 0,-1 0 0 0 0,1 0 0 0 0,0 0 0 0 0,-1-1-9 0 0,0 0 0 0 0,1 0 0 0 0,-1 1 0 0 0,1-1-1 0 0,0 0 1 0 0,-1 0 0 0 0,1 0 0 0 0,0 0 0 0 0,0 0 0 0 0,1 0 0 0 0,-1-1 0 0 0,1-1 14 0 0,-1 0 0 0 0,0 0-1 0 0,0-1 1 0 0,0 1 0 0 0,-1-4-14 0 0,0-1-5 0 0,-1-5 5 0 0,1 3 0 0 0,1 1 0 0 0,-1-9 0 0 0,1 5 0 0 0,0 5 0 0 0,0 0 0 0 0,0 1 0 0 0,-1-1 0 0 0,-1 0 0 0 0,1 1 0 0 0,-1-2 0 0 0,-2-17 0 0 0,3 18 0 0 0,1 2 0 0 0,-2 0 0 0 0,-1-3 0 0 0,2 2 0 0 0,-4-12 0 0 0,-2-1 22 0 0,-5-8-22 0 0,8 20 42 0 0,-19-42-42 0 0,11 22 0 0 0,-14-24 0 0 0,17 38 0 0 0,-7-9 0 0 0,16 25 0 0 0,-12-17 0 0 0,7 10 0 0 0,0 0 0 0 0,-3-6 0 0 0,-14-24 0 0 0,-7-6 0 0 0,-3-12 0 0 0,28 47 0 0 0,-2 0 0 0 0,1 1 0 0 0,-6-6 0 0 0,5 6 0 0 0,-16-16 0 0 0,13 14 0 0 0,-9-11 0 0 0,12 12 0 0 0,-1 1 0 0 0,-4-3 0 0 0,5 3 0 0 0,-1 1 0 0 0,-3-5 0 0 0,-42-49 0 0 0,22 23 0 0 0,-10-7 0 0 0,33 35 0 0 0,4 5 0 0 0,-1 0 0 0 0,0 1 0 0 0,1-1 0 0 0,-2 1 0 0 0,-51-42 0 0 0,43 37 0 0 0,1-2 0 0 0,-4-4 0 0 0,16 14 0 0 0,-4-4-21 0 0,0 1-1 0 0,0 0 1 0 0,-4-2 21 0 0,-2 1 0 0 0,-7-2 0 0 0,6 1 0 0 0,-4-3 0 0 0,0 2 0 0 0,-3 0 0 0 0,-14-6 0 0 0,19 5 0 0 0,11 6 0 0 0,-1 0 0 0 0,1 0 0 0 0,-1 0 0 0 0,0 1 0 0 0,-1-1 0 0 0,-72-19 0 0 0,67 17 0 0 0,2 2 0 0 0,0-1 0 0 0,1 2 0 0 0,-4-1 0 0 0,-22-1 0 0 0,0-1 0 0 0,-10-4 0 0 0,28 5 0 0 0,0 1 0 0 0,-1 1 0 0 0,-1 0 0 0 0,-9-2 0 0 0,-84-17 0 0 0,97 18 0 0 0,0 0 0 0 0,-1 0 0 0 0,0 2 0 0 0,-10 1 0 0 0,9 2-21 0 0,-1 1 1 0 0,1 0-1 0 0,-9 6 21 0 0,-1 0-55 0 0,2 2 43 0 0,3-2 13 0 0,8-5-13 0 0,0 0 0 0 0,0 2 0 0 0,1 0 0 0 0,-1 0-1 0 0,-1 3 13 0 0,-47 52-3 0 0,41-43 3 0 0,9-9 0 0 0,-47 53 0 0 0,45-51 0 0 0,-90 104 0 0 0,68-82 0 0 0,3-3 0 0 0,1 1 0 0 0,-8 14 0 0 0,-13 20 0 0 0,-31 48 0 0 0,67-92-62 0 0,-8 20 62 0 0,-2 4-2 0 0,-2 2 2 0 0,2 1 0 0 0,-16 47 0 0 0,10-23-21 0 0,10-26-22 0 0,-8 27 43 0 0,10-22 0 0 0,-26 90 0 0 0,21-56 0 0 0,-35 148-64 0 0,50-198 64 0 0,1 2 0 0 0,0 11 0 0 0,-1 4 0 0 0,-2 28-42 0 0,4-29 20 0 0,-7 106 22 0 0,7-57 0 0 0,-12 54 0 0 0,-7 16 0 0 0,4-61 0 0 0,-2 16 0 0 0,-2 5 0 0 0,-1 12 0 0 0,17-71-32 0 0,3 1 0 0 0,1 32 32 0 0,4-43 0 0 0,-2 62 0 0 0,4-57-64 0 0,8 63 64 0 0,15 139 0 0 0,-17-171 0 0 0,-2-33 0 0 0,-1 44 0 0 0,-6 65 0 0 0,2-134 0 0 0,2 8 0 0 0,1 25 0 0 0,-2-32 0 0 0,1 0 0 0 0,5 21 0 0 0,14 83 0 0 0,-2-48 0 0 0,8 21 0 0 0,-2-8 0 0 0,-15-68 0 0 0,6 23 0 0 0,8 18 0 0 0,-12-41 0 0 0,0 3 0 0 0,-6-21 0 0 0,15 75 0 0 0,-10-46 0 0 0,6 19 0 0 0,4 2 0 0 0,-8-22 0 0 0,18 46 0 0 0,-20-73 0 0 0,2-1 0 0 0,0 0 0 0 0,9 13 0 0 0,-15-26 0 0 0,12 19 0 0 0,0-2 0 0 0,4 3 0 0 0,-3-4 0 0 0,-1 0 0 0 0,-1 2 0 0 0,1 4 0 0 0,27 54 0 0 0,-37-69 0 0 0,-7-14 0 0 0,0 0 0 0 0,1 0 0 0 0,-1 0 0 0 0,1 0 0 0 0,3 3 0 0 0,31 35 0 0 0,-30-35 8 0 0,-1-1 0 0 0,1-1-1 0 0,0 1 1 0 0,0-1 0 0 0,1-1 0 0 0,-1 0-1 0 0,1 0 1 0 0,0-1 0 0 0,2 1-8 0 0,6 1-2 0 0,1 0 1 0 0,0-1 0 0 0,0-2-1 0 0,2 0 2 0 0,43 9 0 0 0,57 5 11 0 0,-108-16 17 0 0,0-1 0 0 0,0 0 0 0 0,0-1 0 0 0,8-3-28 0 0,-9 3 5 0 0,11-4-5 0 0,0-1 0 0 0,16-8 0 0 0,-12 5 0 0 0,14-3 0 0 0,-24 7 0 0 0,0-1 0 0 0,0 0 0 0 0,-1-2 0 0 0,7-4 0 0 0,6-3 0 0 0,-7 3 0 0 0,0 0 0 0 0,16-16 0 0 0,34-33 0 0 0,-32 27 0 0 0,14-16 0 0 0,-35 33 18 0 0,-1-2-1 0 0,0 0 1 0 0,2-6-18 0 0,4-5 11 0 0,59-73-11 0 0,-48 56-2 0 0,-14 20 15 0 0,2 0-13 0 0,83-107 64 0 0,34-41 53 0 0,-113 146-117 0 0,-13 15 5 0 0,0-1 1 0 0,-1-1-6 0 0,1 0 62 0 0,5-5-62 0 0,-7 9 33 0 0,0-1 0 0 0,5-10-33 0 0,-6 7 114 0 0,3-8-114 0 0,4-9 67 0 0,19-36 69 0 0,-26 53-136 0 0,9-16 11 0 0,-10 20 30 0 0,-3 5-37 0 0,0 0 0 0 0,0-1-1 0 0,-1 0 1 0 0,0 0 0 0 0,0 0 0 0 0,3-8-4 0 0,-2 2 30 0 0,0-1 0 0 0,1 1 1 0 0,0 0-1 0 0,6-8-30 0 0,6-7 71 0 0,10-12-71 0 0,61-79 53 0 0,-79 106-53 0 0,11-13 0 0 0,-11 15 0 0 0,-1 0 0 0 0,7-11 0 0 0,-3 2 0 0 0,-3 7 19 0 0,-1-1-1 0 0,-1 0 1 0 0,0-1 0 0 0,2-6-19 0 0,0 0 58 0 0,-5 12-23 0 0,-1 1 0 0 0,1-3-35 0 0,-4 8 21 0 0,0 2-9 0 0,0 0 0 0 0,0 0 0 0 0,0 0 0 0 0,0 0 0 0 0,0 0 0 0 0,0 0 0 0 0,0 0 0 0 0,2 0-12 0 0,1-6 50 0 0,10-11 39 0 0,-10 13-36 0 0,4-2 13 0 0,-6 7-66 0 0,0 1 9 0 0,-1-1 7 0 0,-1 1-140 0 0,0 2-44 0 0,1 4-113 0 0,-1 0 0 0 0,0-1 0 0 0,0 1 0 0 0,0 0 0 0 0,0 0 0 0 0,-1-1 0 0 0,0 1 281 0 0,-3 14-1808 0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810 2665 4919 0 0,'0'0'224'0'0,"-1"1"-12"0"0,0 6-93 0 0,-1 5 657 0 0,2-11-529 0 0,0 0-1 0 0,0 1 1 0 0,0-1-1 0 0,-1 0 1 0 0,1 1-1 0 0,0-1 1 0 0,0 0-1 0 0,-1 1-246 0 0,-11 44 3421 0 0,11-45-3127 0 0,1 1 8 0 0,-1 32 2130 0 0,-1-20 3384 0 0,3-24-5610 0 0,1 1-1 0 0,0-1 0 0 0,2-2-205 0 0,0-2 123 0 0,-1 0 1 0 0,0 0-1 0 0,1-7-123 0 0,1-6 198 0 0,3-27 42 0 0,-7 44-177 0 0,0 0 0 0 0,0 0 0 0 0,-1-8-63 0 0,0 6 26 0 0,1 0-1 0 0,0-4-25 0 0,7-81 205 0 0,-5 73-46 0 0,0-1 0 0 0,-1-22-159 0 0,-2 34 38 0 0,0 4 2 0 0,0 0-1 0 0,-1-8-39 0 0,1 11 0 0 0,0 0 0 0 0,0 0 0 0 0,0-1 0 0 0,1-4 0 0 0,1-7 0 0 0,0-30 23 0 0,2-36 167 0 0,-3-25 5 0 0,0 87-195 0 0,-2-21 0 0 0,-1-35 136 0 0,-5-162-8 0 0,6 217-128 0 0,0 1 0 0 0,-5-21 0 0 0,1-2 0 0 0,1 8 0 0 0,-3-34 0 0 0,-3-37 2 0 0,7 82 7 0 0,-10-57 161 0 0,10 65-125 0 0,0-1-1 0 0,-4-9-44 0 0,1 5 50 0 0,1-6-50 0 0,-6-31 64 0 0,0 0 128 0 0,2-4-192 0 0,8 55 34 0 0,-1 0 0 0 0,-1-7-34 0 0,-3-8 56 0 0,1-3 38 0 0,-1 0 0 0 0,-2 0-1 0 0,-7-19-93 0 0,10 29 47 0 0,-2-9-47 0 0,3 8 28 0 0,-4-8-28 0 0,-2-8-2 0 0,7 24 21 0 0,0-1-1 0 0,0 1 0 0 0,-5-9-18 0 0,1 3 10 0 0,2 6-9 0 0,0-1-1 0 0,1 1 0 0 0,-2-7 0 0 0,-16-43 64 0 0,19 55-64 0 0,1-1 0 0 0,-1 0 0 0 0,0 1 0 0 0,0 0 0 0 0,-1 0 0 0 0,1 0 0 0 0,-3-2 0 0 0,-2-3 0 0 0,3 5 0 0 0,1-1 0 0 0,0 1 0 0 0,-1-3 0 0 0,-1 0 13 0 0,0 0 0 0 0,0 1 0 0 0,-1 0-1 0 0,0 0 1 0 0,0 0 0 0 0,0 1-13 0 0,-3-3-13 0 0,0 0 34 0 0,0-1 1 0 0,0 0-1 0 0,-1-3-21 0 0,4 5 0 0 0,0 1 0 0 0,-1 0 0 0 0,-6-5 0 0 0,2 2 0 0 0,-2-1 0 0 0,9 8 0 0 0,0-1 0 0 0,0 0 0 0 0,1 0 0 0 0,-4-4 0 0 0,-5-3 0 0 0,11 9 0 0 0,-1 0 0 0 0,1 0 0 0 0,0-1 0 0 0,0 0 0 0 0,-2-1 0 0 0,2 0 0 0 0,0 1 0 0 0,0 1 0 0 0,-1-1 0 0 0,-2-2 0 0 0,-3-2 0 0 0,-5-2 0 0 0,11 8 0 0 0,-8-6 0 0 0,4 4 0 0 0,0-1 0 0 0,-2-1 0 0 0,2 2 0 0 0,2 2 0 0 0,-2-1 0 0 0,1 0 0 0 0,0 1 0 0 0,4-1 0 0 0,-14-4 0 0 0,5 2 0 0 0,9 4 0 0 0,-11-2 0 0 0,9 1 0 0 0,-10-1 0 0 0,-1 3 0 0 0,2-1-12 0 0,7 0-26 0 0,-5 3 24 0 0,3-1 14 0 0,1 1 0 0 0,-1-1 0 0 0,-1 1 0 0 0,-2 2 0 0 0,6-3 0 0 0,-3 3 0 0 0,-5 5 0 0 0,6-5 0 0 0,-4 2 4 0 0,6-5-23 0 0,-3 2-19 0 0,6-4 31 0 0,-9 6 3 0 0,5 0 4 0 0,0 0 0 0 0,0 1-12 0 0,1-2-52 0 0,3-1-9 0 0,0-1 0 0 0,0 0 0 0 0,0 0 0 0 0,0 1 0 0 0,0-1-1 0 0,1 0 1 0 0,-1 2 73 0 0,-1 8-301 0 0,-1-1 5 0 0,-2 8-4491 0 0,2-8-2121 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343 1 4143 0 0,'0'0'319'0'0,"0"0"-83"0"0,0 0 432 0 0,0 0 209 0 0,0 0 41 0 0,0 0-60 0 0,0 0-282 0 0,0 0-120 0 0,0 0-28 0 0,0 0-24 0 0,0 0-84 0 0,-1 0-37 0 0,-7 2 172 0 0,1 1 1 0 0,-1-1-1 0 0,1 2 0 0 0,-4 1-455 0 0,7-2 121 0 0,0 0 1 0 0,0 0-1 0 0,0 0 0 0 0,0 1 1 0 0,1-1-1 0 0,-1 1 1 0 0,1 0-1 0 0,-1 2-121 0 0,-11 14 680 0 0,-4 3-680 0 0,-2 3 529 0 0,10-9-301 0 0,0 0 0 0 0,1 0 0 0 0,1 1 0 0 0,-4 10-228 0 0,13-28 0 0 0,-4 10 42 0 0,1 0 0 0 0,-1 0 0 0 0,2 1 0 0 0,-2 3-42 0 0,-7 26 104 0 0,2-12-13 0 0,-1-3 10 0 0,2 1 1 0 0,-1 8-102 0 0,-1 6 31 0 0,2-12 12 0 0,-1 14-43 0 0,-8 46 64 0 0,9-40-64 0 0,0-9 0 0 0,1 10 0 0 0,5-35-5 0 0,-2 21-55 0 0,3-16-127 0 0,-1 1-1 0 0,-2 5 188 0 0,-2 15-456 0 0,1-7-677 0 0,3-18 130 0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1 6847 0 0,'0'0'315'0'0,"0"1"-7"0"0,-1 8-343 0 0,-9 73 1449 0 0,9-62-1179 0 0,0 1 0 0 0,0 0 0 0 0,2 0-235 0 0,0-13-69 0 0,0-1 0 0 0,0 0 0 0 0,0 0 0 0 0,1 1 69 0 0,1 6-760 0 0,1 3-2319 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 0 4143 0 0,'-1'10'374'0'0,"0"0"0"0"0,0-1 0 0 0,0 1 0 0 0,-3 8-374 0 0,-2 15 1596 0 0,-10 67 1042 0 0,13-84-2779 0 0,2 1 1 0 0,0-1-1 0 0,0 3 141 0 0,1-18-276 0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30 285 2303 0 0,'0'0'267'0'0,"0"0"278"0"0,0 0 119 0 0,0 0 28 0 0,0 0-32 0 0,0 0-152 0 0,0 0-69 0 0,0 0-14 0 0,0 0-14 0 0,0 0-58 0 0,0 0-29 0 0,0 0-4 0 0,0 0-12 0 0,0 0-52 0 0,0 0-28 0 0,0 0-4 0 0,0 0-16 0 0,0 0-66 0 0,0 0-29 0 0,0 0-8 0 0,0-1-18 0 0,-2-4-54 0 0,2 4 42 0 0,0 1 0 0 0,0 0 26 0 0,0 0 48 0 0,0 0 13 0 0,0 0 4 0 0,0 0 2 0 0,0 0 0 0 0,0 0 0 0 0,0 0 0 0 0,0 0-12 0 0,0 0-49 0 0,0 0-19 0 0,0 0-7 0 0,0 0 1 0 0,0 0 4 0 0,0 0 2 0 0,0 0 0 0 0,0 0 8 0 0,-1-13 1113 0 0,0 21 1126 0 0,-1 12-2191 0 0,0-5-27 0 0,1-1 0 0 0,0 1 0 0 0,1 4-117 0 0,0-8 152 0 0,0 0 1 0 0,-2 6-153 0 0,1 22 256 0 0,-10 67 151 0 0,8-64-254 0 0,1-15-113 0 0,1 0 0 0 0,3 25-40 0 0,-1-35 24 0 0,1 0-1 0 0,1 1-23 0 0,2 25 71 0 0,7 74 451 0 0,-7-66-167 0 0,-1-10-210 0 0,-1 0-1 0 0,-2 4-144 0 0,3 41 242 0 0,-3-61-196 0 0,1 0 1 0 0,1 8-47 0 0,3 26 45 0 0,1 61 19 0 0,-6-94-46 0 0,-1-10 5 0 0,1 0 0 0 0,2 11-23 0 0,-1-6 75 0 0,0 21-75 0 0,-2-28 17 0 0,1 0 1 0 0,0 0-1 0 0,2 10-17 0 0,2 13 1 0 0,4 51-1 0 0,-4-30 11 0 0,-1-36 42 0 0,-2-7-47 0 0,-1-5 8 0 0,0 1 1 0 0,1-1 0 0 0,0 0-1 0 0,2 6-14 0 0,-2-10 0 0 0,-1-4 0 0 0,-1 0 0 0 0,1 0 0 0 0,-1 0 0 0 0,0 0 0 0 0,1 1 0 0 0,-1-1 0 0 0,0 0 0 0 0,0 0 0 0 0,0 1 0 0 0,4 38 190 0 0,-2-21-116 0 0,-1-6-44 0 0,2 6 10 0 0,-2-17-35 0 0,3 11 44 0 0,1 11 73 0 0,1 5-48 0 0,-6-26-73 0 0,5 10 48 0 0,-4-11-35 0 0,2 7-14 0 0,0 0 0 0 0,1 4 0 0 0,-3-11 0 0 0,1 0 0 0 0,2 6 0 0 0,5 4 0 0 0,0-2 0 0 0,3 5 64 0 0,-2 1 0 0 0,-5-10-53 0 0,-4-5 42 0 0,0-1 13 0 0,5 4-8 0 0,2 3-46 0 0,0-1-12 0 0,2-2 0 0 0,-6-3 9 0 0,0-1 1 0 0,0 0-1 0 0,0-1 0 0 0,0 1 0 0 0,1-1 1 0 0,-1 0-1 0 0,0-1-9 0 0,7 1-1 0 0,-5 0 39 0 0,0 0-18 0 0,0 0 0 0 0,0-1 0 0 0,-1 0 1 0 0,1 0-1 0 0,5-3-20 0 0,5 0 54 0 0,-10 3-51 0 0,1 0-1 0 0,-1-1 1 0 0,-1 0-1 0 0,3-1-2 0 0,2-2 17 0 0,8-5 83 0 0,11-2-100 0 0,-15 7 116 0 0,10-7-116 0 0,-19 9 20 0 0,0 0-1 0 0,0 0 0 0 0,-1-1 1 0 0,1 1-1 0 0,-1-1 0 0 0,3-4-19 0 0,31-29 132 0 0,-28 27-83 0 0,-1-2-1 0 0,0 0 0 0 0,-1 0 1 0 0,7-13-49 0 0,-6 8 50 0 0,6-11 329 0 0,11-30-379 0 0,-21 46 66 0 0,5-9-66 0 0,-4 10 51 0 0,4-11-51 0 0,-2 1 36 0 0,2-16-36 0 0,5-11 28 0 0,-7 28 54 0 0,7-13-82 0 0,-7 16 100 0 0,7-18-100 0 0,-13 29 10 0 0,1 0 1 0 0,0 0-1 0 0,0 0 1 0 0,1 0-11 0 0,9-19 32 0 0,-1-3-32 0 0,4-3 0 0 0,4-11 64 0 0,2-11-64 0 0,-9 21 39 0 0,1 1 0 0 0,2 0 1 0 0,0 1-40 0 0,9-14 35 0 0,-11 18 79 0 0,2-2-114 0 0,-8 15 72 0 0,5-11-72 0 0,4-8 45 0 0,-4 8-22 0 0,-7 13-3 0 0,0 1 1 0 0,2-3-21 0 0,10-15 0 0 0,5-9 0 0 0,-20 31 0 0 0,14-23 39 0 0,-2 4 32 0 0,0 0 0 0 0,-2-1 0 0 0,5-15-71 0 0,26-79 441 0 0,-28 75-290 0 0,38-93 154 0 0,-12 29 83 0 0,-26 66 59 0 0,1 1 1 0 0,18-33-448 0 0,-25 53 328 0 0,8-18-328 0 0,2-7 299 0 0,9-19-8 0 0,1-3-73 0 0,-9 25-202 0 0,-20 42-23 0 0,4-9 0 0 0,-2 2-64 0 0,-2 8-133 0 0,0-1-1 0 0,-1 0 1 0 0,1 1 0 0 0,-1-1 0 0 0,0 1 0 0 0,1-1 0 0 0,-1 0 0 0 0,0 1-1 0 0,0-1 1 0 0,0 0 0 0 0,0 0 0 0 0,0 1 0 0 0,0-1 0 0 0,0 0 0 0 0,0 1-1 0 0,0-1 1 0 0,-1 0 0 0 0,1 0 204 0 0,-3-7-1680 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5 209 7943 0 0,'0'0'364'0'0,"0"-2"-8"0"0,-2-146 3871 0 0,1 130-4151 0 0,0-8-3593 0 0,0 11-541 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95 5 2759 0 0,'0'0'126'0'0,"0"0"176"0"0,0 0 662 0 0,0 0 291 0 0,0 0 60 0 0,0 0-119 0 0,0 0-547 0 0,-5-4 935 0 0,4 4-1547 0 0,1 0 0 0 0,-1 0 0 0 0,1 0 0 0 0,0 0-1 0 0,-1 0 1 0 0,1 0 0 0 0,-1 0 0 0 0,1 0 0 0 0,-1 0 0 0 0,1 0 0 0 0,-1 0 0 0 0,1 1 0 0 0,-1-1 0 0 0,1 0-1 0 0,0 0 1 0 0,-1 1 0 0 0,1-1 0 0 0,-1 0 0 0 0,1 1 0 0 0,0-1 0 0 0,-1 1-37 0 0,0 0 39 0 0,0 1-1 0 0,0-1 1 0 0,0 1 0 0 0,1-1 0 0 0,-1 1-1 0 0,0 0 1 0 0,1-1 0 0 0,-1 1-39 0 0,-1 4 69 0 0,1 0 1 0 0,0 0-1 0 0,-1 0 1 0 0,1 5-70 0 0,-6 91 973 0 0,1-16-124 0 0,-15 127 1094 0 0,13-80-1056 0 0,7-117-797 0 0,-4 161 422 0 0,4-95-384 0 0,0 20 179 0 0,1-57-172 0 0,-3 158 1319 0 0,2-170 602 0 0,0-36-1931 0 0,1 2-120 0 0,-1 1-1 0 0,1-1 1 0 0,-1 0-1 0 0,1 0 1 0 0,-1 0 0 0 0,1 1-1 0 0,-1-1 1 0 0,1 0-1 0 0,0 0 1 0 0,-1-1-5 0 0,-2-4 14 0 0,1-1-1179 0 0,2 7 473 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 0 3679 0 0,'0'0'284'0'0,"0"2"-186"0"0,-11 13 770 0 0,9-12-363 0 0,1-3 246 0 0,-2 5 829 0 0,3-5-1416 0 0,0 0 0 0 0,-1 0 0 0 0,1 0 0 0 0,0 1 0 0 0,-1-1 0 0 0,1 0 0 0 0,0 0 0 0 0,0 1 0 0 0,-1-1 0 0 0,1 0 0 0 0,0 1 1 0 0,0-1-1 0 0,0 1 0 0 0,-1-1 0 0 0,1 0 0 0 0,0 1 0 0 0,0-1 0 0 0,0 1 0 0 0,0-1 0 0 0,0 0 0 0 0,0 1 0 0 0,0-1-164 0 0,0 2 52 0 0,1 0 0 0 0,0 0 0 0 0,-1-1 1 0 0,1 1-1 0 0,0-1 0 0 0,0 1 0 0 0,0-1 0 0 0,0 1 0 0 0,0-1 1 0 0,0 0-1 0 0,1 1 0 0 0,-1-1 0 0 0,0 0 0 0 0,0 0 0 0 0,1 0 1 0 0,-1-1-1 0 0,0 1 0 0 0,1 0 0 0 0,0 0-52 0 0,5 2 201 0 0,1-1 1 0 0,-1 1-1 0 0,4-1-201 0 0,-4 0 118 0 0,15 1 406 0 0,0 0-1 0 0,16-2-523 0 0,-10 0 464 0 0,7 2-464 0 0,-10-1 135 0 0,0-1 1 0 0,0-2 0 0 0,6-2-136 0 0,-3 2 131 0 0,2 2-131 0 0,14-1 143 0 0,18 2 51 0 0,-30-1-66 0 0,16 3 350 0 0,43 11-478 0 0,9 12 379 0 0,-33-7-136 0 0,-46-16-158 0 0,1 0 0 0 0,14-1-85 0 0,44-3 174 0 0,-34-1-113 0 0,43-1 232 0 0,35-4 179 0 0,-60 2-249 0 0,-23 1-118 0 0,-4-2 68 0 0,-7 0-50 0 0,-23 4-103 0 0,36-3 116 0 0,-1 3 0 0 0,10 2-136 0 0,-49-1 1 0 0,121 9 85 0 0,-107-8-9 0 0,10 4-77 0 0,9 0 55 0 0,18 2 334 0 0,52 15-389 0 0,-30-8 438 0 0,-14-3-576 0 0,12 3 293 0 0,-34-9 39 0 0,-24-4-128 0 0,0 1 1 0 0,0 2 0 0 0,0 0 0 0 0,-1 0 0 0 0,2 3-67 0 0,-4-2 53 0 0,0 0 0 0 0,2-1-53 0 0,-4-1 37 0 0,0 1-1 0 0,0 0 1 0 0,3 2-37 0 0,40 20 127 0 0,3 2 190 0 0,-36-18-137 0 0,-10-5 409 0 0,7 5-589 0 0,-9-5 95 0 0,0-1 0 0 0,0 0-95 0 0,-6-2 13 0 0,-1-2 43 0 0,-1 2 22 0 0,2 1 1 0 0,1 1-1 0 0,0-1 0 0 0,0 1 0 0 0,0-2 0 0 0,1 1-78 0 0,17 10 208 0 0,-21-13-133 0 0,0 1-5 0 0,5 1 1 0 0,-5-1 1 0 0,-1-1 0 0 0,1 0 1 0 0,14 6 326 0 0,-14-6-319 0 0,-1 0 0 0 0,0 0 3 0 0,0 0 10 0 0,0 0-2 0 0,0 0-137 0 0,0 0-487 0 0,0 0-215 0 0,0 0-1380 0 0,0 0-5364 0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40 31 3679 0 0,'-1'0'167'0'0,"0"0"-66"0"0,-8 7-9 0 0,-2 1 403 0 0,6-7 553 0 0,2-1-393 0 0,-6 0 6163 0 0,34-10-6186 0 0,1 2 0 0 0,10-2-632 0 0,55-5 535 0 0,-56 12-26 0 0,1 2-1 0 0,23 4-508 0 0,-9 2 330 0 0,40 1 140 0 0,42 1 90 0 0,49 1 239 0 0,-76 1-414 0 0,10 0-19 0 0,-49-4-210 0 0,9-1 645 0 0,25-4-801 0 0,209-22 1504 0 0,-264 21-1393 0 0,4 4-111 0 0,-7-1 84 0 0,30 4 76 0 0,-2-1 66 0 0,-26-1-92 0 0,-10-2 49 0 0,4-1-183 0 0,50-7 199 0 0,6-6-199 0 0,-31 5 52 0 0,-13 2-28 0 0,-16 3 9 0 0,-1 2 0 0 0,26 4-33 0 0,-42-3 9 0 0,12 2 41 0 0,-3-1 82 0 0,2 0-132 0 0,37-1 548 0 0,40 9-548 0 0,-58-5 148 0 0,28-3-148 0 0,-13-1 52 0 0,-39 1 23 0 0,2 1-75 0 0,22 3 96 0 0,-25-4-27 0 0,-1 2-1 0 0,4 1-68 0 0,0 1 87 0 0,7-1-87 0 0,-15-3 66 0 0,-1-1 0 0 0,13-2-66 0 0,-10-1 48 0 0,-5 1 92 0 0,11-3-140 0 0,6-2 285 0 0,14 1-285 0 0,-9 1 118 0 0,-25 4-70 0 0,0 0 0 0 0,5 1-48 0 0,5 0 45 0 0,-1 1 2 0 0,-14-2-38 0 0,0 1 0 0 0,-1-1 1 0 0,4 0-10 0 0,0 0 26 0 0,0 0 0 0 0,4 1-26 0 0,-8 0 1 0 0,-2-1 4 0 0,-1 0 0 0 0,1 0-1 0 0,0 1 1 0 0,0 0 0 0 0,-1 0-1 0 0,2 0-4 0 0,2 1 25 0 0,3-2-14 0 0,-5-1 24 0 0,1 0 68 0 0,8 4-30 0 0,-11 0-31 0 0,0 6-31 0 0,-2-8-68 0 0,0 1 1 0 0,0-1-1 0 0,-1 0 0 0 0,1 1 1 0 0,0-1-1 0 0,-1 0 0 0 0,1 1 1 0 0,-1-1-1 0 0,1 0 0 0 0,-1 0 1 0 0,0 1-1 0 0,1-1 0 0 0,-1 0 1 0 0,0 0-1 0 0,0 0 57 0 0,-1 2-466 0 0,0-1-1 0 0,0 0 1 0 0,0 0 0 0 0,0 0-1 0 0,0 0 1 0 0,-2 1 466 0 0,-12 6-7840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7:29.13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441 0 5351 0 0,'0'0'242'0'0,"0"0"-1"0"0,0 0-81 0 0,0 0 208 0 0,0 0 105 0 0,0 0 27 0 0,0 0-8 0 0,1 1-50 0 0,0 3-26 0 0,0 0 1 0 0,0 0-1 0 0,1 0 1 0 0,0-1-1 0 0,3 4-416 0 0,62 66 1879 0 0,-44-50-1449 0 0,5 4 117 0 0,-16-14-303 0 0,-2-2 272 0 0,4 7-516 0 0,0 3 368 0 0,-2-1 0 0 0,-1 2 0 0 0,-2-1 0 0 0,2 10-368 0 0,-5-4 761 0 0,-1 21-761 0 0,-3 28 614 0 0,-2-62-501 0 0,0 2 14 0 0,-1 27 234 0 0,-1-29-263 0 0,-6 36 260 0 0,-1-3-61 0 0,-9 35 70 0 0,-36 90 561 0 0,40-140-424 0 0,-7 7-504 0 0,-1 4 320 0 0,-16 23 24 0 0,4-9-152 0 0,24-39-93 0 0,-1 4 162 0 0,0 1-261 0 0,9-17 72 0 0,-1 0 0 0 0,-1 0 0 0 0,0 1 0 0 0,0-1 0 0 0,-5 4-72 0 0,2-2 78 0 0,1-1-1 0 0,0 1 1 0 0,1 1-78 0 0,-2 1 55 0 0,-14 23 71 0 0,-6 9 39 0 0,5-9-63 0 0,5-7 78 0 0,-13 11-180 0 0,11-12 69 0 0,10-13 32 0 0,-5 4-101 0 0,-16 16 171 0 0,-18 19 88 0 0,41-44-224 0 0,-77 78 261 0 0,83-84-294 0 0,-35 35 135 0 0,34-33-330 0 0,1-4-774 0 0,3-4 11 0 0,1 2 364 0 0,-1-1 0 0 0,1 1 0 0 0,0 0 0 0 0,1-1 592 0 0,7-6-1687 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75 3012 2303 0 0,'0'0'343'0'0,"0"0"597"0"0,0 0 256 0 0,0 0 55 0 0,0 0-71 0 0,0 0-347 0 0,0 0-156 0 0,0 0-33 0 0,0 0-21 0 0,0 0-74 0 0,0 0-34 0 0,0 0-10 0 0,0 0-37 0 0,0 0-152 0 0,0 0-69 0 0,0 0-14 0 0,0 0-9 0 0,0 0-34 0 0,0 0-20 0 0,1-1-2 0 0,1-1-80 0 0,-1 1-1 0 0,1-1 0 0 0,-1 0 1 0 0,1 0-1 0 0,-1 0 0 0 0,1-1 0 0 0,-1 1 1 0 0,0 0-1 0 0,0-1 0 0 0,0 1 1 0 0,0 0-1 0 0,0-2-87 0 0,3-8 342 0 0,0-1 0 0 0,-1-1-342 0 0,0 0 284 0 0,17-74 818 0 0,-4 30-780 0 0,-4 7-89 0 0,-2 6 276 0 0,9-23-509 0 0,-6 26 143 0 0,19-61 162 0 0,4-33 476 0 0,-22 62-591 0 0,2-11 23 0 0,-12 65-75 0 0,1 0 0 0 0,-2-1 1 0 0,0 1-1 0 0,-1-8-138 0 0,5-41 271 0 0,-1 8-125 0 0,-2-5-146 0 0,3 0 64 0 0,-5 30-42 0 0,0 11 20 0 0,-1-6-42 0 0,-2-3 0 0 0,-2-28 0 0 0,-1-3 40 0 0,1-37-40 0 0,1-19 24 0 0,-1 27-24 0 0,1 35 0 0 0,-6-56 27 0 0,3 60 10 0 0,2-36-37 0 0,2 61 0 0 0,1 5 0 0 0,1-10 0 0 0,0-9 0 0 0,-2 1 0 0 0,-3-33 0 0 0,1 34 0 0 0,1 22 19 0 0,0 0-1 0 0,-1 0 0 0 0,-1 1 1 0 0,0 0-1 0 0,-6-18-18 0 0,1 11 39 0 0,0 1 0 0 0,-1 0-1 0 0,-13-22-38 0 0,9 20 57 0 0,3 4 92 0 0,-14-19-149 0 0,-71-113 280 0 0,72 118-270 0 0,6 7-26 0 0,-17-19 16 0 0,34 48-86 0 0,1 1-45 0 0,0 0-12 0 0,0 0-219 0 0,0 0-920 0 0,0 0-394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219 1 1839 0 0,'-1'1'283'0'0,"-6"3"2311"0"0,-1 1 0 0 0,-7 1-2594 0 0,14-5 324 0 0,-5 1 289 0 0,-37 9 1241 0 0,32-9-1821 0 0,4-1 160 0 0,0-1 0 0 0,1-1 0 0 0,-1 0 0 0 0,1 0 0 0 0,-1 0 0 0 0,0-1-193 0 0,-1-1 156 0 0,0 2 0 0 0,-1-1-1 0 0,-3 1-155 0 0,-4 1 80 0 0,6 0-80 0 0,8 1 0 0 0,2-1 0 0 0,0 0 0 0 0,-1 0 0 0 0,1 0 0 0 0,0 0 0 0 0,-1 0 0 0 0,1 0 0 0 0,0 0 0 0 0,-1 0 0 0 0,1 0 0 0 0,-1-1 0 0 0,1 1 0 0 0,0 0 0 0 0,-1 0 0 0 0,1 0 0 0 0,0 0 0 0 0,0-1 0 0 0,-1 1 0 0 0,1 0 0 0 0,0 0 0 0 0,-1-1 0 0 0,-3-1-21 0 0,3 1-99 0 0,1 1-77 0 0,0 0-25 0 0,0 0-10 0 0,0 0-34 0 0,-2-5-143 0 0,2 3-3740 0 0,0 2 1469 0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2915 6335 0 0,'0'0'290'0'0,"0"0"-9"0"0,0 0-108 0 0,0 0 222 0 0,0 0 110 0 0,0 0 27 0 0,0 0-5 0 0,0 0-38 0 0,0 0-10 0 0,0 0-6 0 0,0 0-10 0 0,0 0-38 0 0,0 0-10 0 0,0 0-6 0 0,0 0-25 0 0,0 0-100 0 0,0 0-41 0 0,0 0-10 0 0,1-1-11 0 0,6-12 132 0 0,0 0 1 0 0,0-4-355 0 0,11-19 501 0 0,-3 5-191 0 0,0-1-1 0 0,-2-1 0 0 0,1-6-309 0 0,14-34 311 0 0,22-68-32 0 0,-22 42 128 0 0,-2-2 0 0 0,6-56-407 0 0,-1-43 1052 0 0,6-65-428 0 0,-17 85-190 0 0,-13 81-133 0 0,-4-1 0 0 0,-3 1 0 0 0,-3-1 0 0 0,-6-28-301 0 0,-9-125 245 0 0,11 155-64 0 0,-4-13-181 0 0,6 76 78 0 0,-2 0-1 0 0,0 1 0 0 0,-6-18-77 0 0,-6-6 232 0 0,-13-30-232 0 0,5 5 0 0 0,15 46 0 0 0,9 29 0 0 0,1 0 0 0 0,-1 0 0 0 0,-1 0 0 0 0,1 1 0 0 0,-1 0 0 0 0,0 0 0 0 0,-3-5 0 0 0,2 8-29 0 0,5 3-120 0 0,-6-2-1774 0 0,6 3 424 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2589 919 0 0,'0'0'296'0'0,"0"0"908"0"0,0 0 402 0 0,0 0 80 0 0,0 0-155 0 0,0 0-694 0 0,0 0-301 0 0,0 0-65 0 0,0 0-35 0 0,0 0-91 0 0,0 0-38 0 0,0 0-10 0 0,0 0-7 0 0,0 0-30 0 0,0 0-18 0 0,0 0-2 0 0,0 0-5 0 0,1 1-23 0 0,3 0-100 0 0,-1 0 1 0 0,1 0-1 0 0,-1 0 0 0 0,1-1 0 0 0,-1 1 1 0 0,1-1-1 0 0,0 0 0 0 0,-1-1 1 0 0,1 1-1 0 0,2-2-112 0 0,1 1 69 0 0,0 0 34 0 0,1 0 0 0 0,-1-1 1 0 0,0 0-1 0 0,1-1 0 0 0,-1 0 0 0 0,0-1 1 0 0,6-4-104 0 0,18-14 669 0 0,0-2 1 0 0,10-13-670 0 0,-29 26 154 0 0,-1-2-1 0 0,0 0 1 0 0,0-1 0 0 0,-1 0-1 0 0,0-1 1 0 0,-1 0-1 0 0,0-2-153 0 0,3-7 129 0 0,7-13 130 0 0,-2 0 0 0 0,6-19-259 0 0,-22 53 10 0 0,16-45 415 0 0,11-48-425 0 0,-16 42 403 0 0,-1-2 0 0 0,3-40-403 0 0,31-382 2048 0 0,-38 373-1846 0 0,-4 1 0 0 0,-3-1 0 0 0,-6-28-202 0 0,-10-89 338 0 0,-29-155-338 0 0,38 327 11 0 0,-1-5 42 0 0,-7-30-53 0 0,7 48 15 0 0,5 21 5 0 0,0 1 0 0 0,-1-1 0 0 0,-3-8-20 0 0,6 22 6 0 0,-1-4-15 0 0,0 0 1 0 0,0 1 0 0 0,0 0 0 0 0,-1 0 0 0 0,0-1 0 0 0,-1-1 8 0 0,3 6-94 0 0,1 1-153 0 0,0 0-660 0 0,0 0-291 0 0,0 0-60 0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2978 5063 0 0,'0'0'390'0'0,"0"0"-169"0"0,0 0 222 0 0,0 0 123 0 0,0 0 30 0 0,0 0-16 0 0,0 2-82 0 0,0 4-33 0 0,0-4-8 0 0,0-2-15 0 0,0 0-62 0 0,0 0-27 0 0,0 0-8 0 0,0 0-15 0 0,0 0-61 0 0,0 0-21 0 0,0 0-7 0 0,0 0-3 0 0,0 0-12 0 0,0 0-2 0 0,0 0 0 0 0,0 0-9 0 0,0 0-39 0 0,2 0-16 0 0,0 0-119 0 0,0-1 1 0 0,0 1-1 0 0,0-1 0 0 0,0 1 1 0 0,0-1-1 0 0,0 0 0 0 0,-1 0 0 0 0,1 0 1 0 0,0 0-1 0 0,0-1 0 0 0,-1 1 1 0 0,1 0-1 0 0,0-1 0 0 0,-1 0 1 0 0,1 0-1 0 0,-1 0-41 0 0,6-7 164 0 0,-1 0 0 0 0,1 0 0 0 0,-2-2-164 0 0,4-3 178 0 0,0-2 18 0 0,0 0 0 0 0,-1 0 0 0 0,2-8-196 0 0,18-52 380 0 0,-3 9-86 0 0,85-214 336 0 0,-42 118-444 0 0,-53 129-64 0 0,0 0-1 0 0,-2-2 0 0 0,-2 0 1 0 0,0 0-1 0 0,-2-1 0 0 0,1-11-121 0 0,0-10 312 0 0,-2-1-1 0 0,0-35-311 0 0,-3-41 303 0 0,2-24 71 0 0,0-107 343 0 0,-6 251-686 0 0,-1-105 319 0 0,-4 1 0 0 0,-5-1 0 0 0,-3 2 0 0 0,-10-41-350 0 0,17 128 95 0 0,-20-104 234 0 0,-5-18-94 0 0,27 138-233 0 0,-4-20 70 0 0,0 1 0 0 0,-2 0-1 0 0,-6-17-71 0 0,10 40 20 0 0,0 0 0 0 0,0 0-1 0 0,-1 1 1 0 0,-1-1 0 0 0,1 2 0 0 0,-3-4-20 0 0,0 3-236 0 0,8 10 77 0 0,1 0-174 0 0,0 0-728 0 0,0 0-321 0 0,0 1-1002 0 0,-1 6-3752 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50 2310 2759 0 0,'0'0'126'0'0,"0"0"318"0"0,0 0 1254 0 0,0 0 550 0 0,0 0 110 0 0,0 0-230 0 0,1 0-1036 0 0,13 8 584 0 0,-13-8-1275 0 0,3-1-125 0 0,3-1 241 0 0,-1 0 0 0 0,1-1 0 0 0,5-3-517 0 0,-10 4 77 0 0,0 1-1 0 0,0-1 1 0 0,0 1-1 0 0,0-1 0 0 0,0 0 1 0 0,-1 0-1 0 0,1 0 1 0 0,0 0-1 0 0,-1 0 1 0 0,0-1-1 0 0,1 1 1 0 0,-1 0-1 0 0,1-3-76 0 0,1-4 161 0 0,0 0-1 0 0,0 0 0 0 0,-1-1 1 0 0,0 0-1 0 0,0 1 1 0 0,0-1-1 0 0,-1 0 1 0 0,0-8-161 0 0,-1-15 696 0 0,-2-33-696 0 0,1 37 140 0 0,-3-53 208 0 0,-1-15 144 0 0,4-14-492 0 0,12-110 384 0 0,9 1-158 0 0,8-121 83 0 0,-24 257-98 0 0,-4 0 1 0 0,-2 0-1 0 0,-4-7-211 0 0,-1 24 237 0 0,-3 0 0 0 0,-2 0 0 0 0,-14-48-237 0 0,-8-8 146 0 0,24 96-106 0 0,0 0-1 0 0,-1 0 0 0 0,-4-6-39 0 0,5 14-264 0 0,-1 0 0 0 0,0 1 0 0 0,-8-9 264 0 0,18 26-453 0 0,1 1-762 0 0,0 0-333 0 0,0 0-68 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493 2878 4143 0 0,'0'0'319'0'0,"0"0"-14"0"0,0 0 723 0 0,0 0 336 0 0,1-1 68 0 0,5-9-425 0 0,-1 0 0 0 0,0 0-1 0 0,-1-1 1 0 0,1 0 0 0 0,-2 0-1 0 0,4-11-1006 0 0,0-10 862 0 0,-1-1 1 0 0,0-17-863 0 0,5-67 1091 0 0,-2 15-211 0 0,-2 31-355 0 0,6-46 230 0 0,14-143 35 0 0,-21 168-659 0 0,-3 0 1 0 0,-3-1-1 0 0,-6-58-131 0 0,-15-38 257 0 0,18 161-159 0 0,-10-58 592 0 0,-13-48-690 0 0,-25-82 606 0 0,39 165-473 0 0,-17-61 498 0 0,-3 3 1 0 0,-26-60-632 0 0,-24-29 685 0 0,64 160-540 0 0,-2 0 1 0 0,-1 1-1 0 0,-21-28-145 0 0,31 50 69 0 0,0 2 1 0 0,0-1-1 0 0,-1 2 0 0 0,0 0 1 0 0,-8-4-70 0 0,15 11-339 0 0,0 1 1 0 0,-1 1 0 0 0,0 0 0 0 0,0 0-1 0 0,0 0 1 0 0,0 1 0 0 0,0 0 0 0 0,0 0-1 0 0,0 1 1 0 0,0 0 0 0 0,0 0-1 0 0,-1 1 1 0 0,1 0 0 0 0,-6 2 338 0 0,-5 2-7563 0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1985 5151 0 0,'0'0'234'0'0,"1"-1"-10"0"0,6-2-175 0 0,-2 1 44 0 0,0-1-1 0 0,0 2 0 0 0,2-1-92 0 0,-1-1 197 0 0,1 1 0 0 0,-1-1 0 0 0,0 0 0 0 0,0 0 0 0 0,1-2-197 0 0,6-3 134 0 0,-5 3-49 0 0,1-1-1 0 0,-1 0 1 0 0,-1-1-1 0 0,1 0 1 0 0,2-3-85 0 0,6-9 362 0 0,11-16-362 0 0,10-12 413 0 0,-15 21 256 0 0,4-10-669 0 0,16-21 410 0 0,33-33-410 0 0,-27 33 292 0 0,14-23-292 0 0,-35 39 21 0 0,-1-2-1 0 0,-1-2 0 0 0,-1-1 1 0 0,2-11-21 0 0,55-138 351 0 0,-40 97-6 0 0,59-123-65 0 0,-65 152-181 0 0,3 2 0 0 0,6-2-99 0 0,-15 24 15 0 0,100-154 43 0 0,-6-12-1047 0 0,-96 159-2599 0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 1992 2847 0 0,'0'0'132'0'0,"0"0"26"0"0,0 0 43 0 0,0 0 20 0 0,0 0 3 0 0,0 0-12 0 0,0 0-50 0 0,0 0-24 0 0,0 0-2 0 0,0 0-9 0 0,0 0-40 0 0,-1 1-21 0 0,-3 2-2 0 0,-1 4 6 0 0,2-2-2 0 0,1-1 0 0 0,0 2 1 0 0,0-1-1 0 0,1 0 0 0 0,-1 0 0 0 0,1 1 1 0 0,-1 0-69 0 0,-3 13 484 0 0,4-11 151 0 0,1-6-499 0 0,0-1 293 0 0,0-1 9 0 0,0 0 22 0 0,0 0 10 0 0,0 0 2 0 0,0 0-4 0 0,1 0-349 0 0,0 0-1 0 0,0-1 0 0 0,1 0 1 0 0,-1 1-1 0 0,0-1 0 0 0,0 0 1 0 0,0 0-1 0 0,0 1 1 0 0,1-1-1 0 0,-1-1-118 0 0,2 0 164 0 0,3-5 141 0 0,1 0 0 0 0,2-3-305 0 0,4-5 101 0 0,10-12 130 0 0,20-30-231 0 0,-9 12 48 0 0,115-168 168 0 0,-99 134 284 0 0,-3-3 0 0 0,-2-2 0 0 0,2-15-500 0 0,145-376 1812 0 0,-156 379-1615 0 0,120-321 326 0 0,-131 345-1089 0 0,-3-1 0 0 0,-2-1 0 0 0,6-48 566 0 0,-24 112-1060 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 2140 4607 0 0,'-1'1'208'0'0,"0"1"-83"0"0,-7 8-10 0 0,-9 10 972 0 0,12-14-635 0 0,4-5 379 0 0,1-1-43 0 0,0 0-212 0 0,0 0-96 0 0,0 0-22 0 0,0 0 2 0 0,0 0 16 0 0,0 0 4 0 0,2-1 0 0 0,3-4-221 0 0,1-1-1 0 0,0 0 0 0 0,-1 0 1 0 0,0-1-1 0 0,0 0 1 0 0,0-2-259 0 0,11-13 304 0 0,96-141 297 0 0,17-52 118 0 0,-88 139 536 0 0,31-77-1255 0 0,38-117 1622 0 0,20-74-635 0 0,69-238-474 0 0,-191 555-554 0 0,-1 0 1 0 0,-1 0-1 0 0,-1-1 0 0 0,-1 0 0 0 0,-1 0 1 0 0,-1-1-1 0 0,0-11 41 0 0,-2 22-1373 0 0,1 1 1 0 0,2-11 1372 0 0,-2 18-1738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7:29.1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602 0 6735 0 0,'0'0'307'0'0,"0"0"-6"0"0,0 0-118 0 0,0 0 213 0 0,0 0 109 0 0,0 0 27 0 0,0 0-9 0 0,0 0-55 0 0,-1 1-20 0 0,-9 6 824 0 0,10-6-1208 0 0,-1-1-1 0 0,1 0 1 0 0,-1 1-1 0 0,0-1 1 0 0,1 1 0 0 0,-1-1-1 0 0,1 0 1 0 0,0 1-1 0 0,-1-1 1 0 0,1 1-64 0 0,-2 1 133 0 0,-24 21 2146 0 0,18-16-1501 0 0,-1 1 0 0 0,-1-1 1 0 0,-9 7-779 0 0,12-10 206 0 0,1 1 1 0 0,0-1-1 0 0,1 1 1 0 0,-1 0 0 0 0,2 0-207 0 0,-8 7 297 0 0,8-8-222 0 0,-25 23 849 0 0,-4 8-924 0 0,-38 45 721 0 0,47-54-537 0 0,4-6 51 0 0,0 5-235 0 0,-18 24 787 0 0,-19 42-787 0 0,48-72 40 0 0,-5 10 90 0 0,-8 9 166 0 0,3 0-296 0 0,5 1 432 0 0,-2 17-432 0 0,6-20 120 0 0,-1 12 103 0 0,2-5-25 0 0,-6 14 101 0 0,7-22-112 0 0,2 1-1 0 0,3 2-186 0 0,0-16 58 0 0,1 4 87 0 0,-1 44 99 0 0,3-69-243 0 0,-2 19 9 0 0,0 20 66 0 0,1-19-7 0 0,0-9 32 0 0,2 9-101 0 0,0-9 34 0 0,-1-7 5 0 0,0 0-1 0 0,1 0 1 0 0,1 4-39 0 0,5 10 48 0 0,-3-4 53 0 0,7 10-101 0 0,-4-13 34 0 0,13 27 76 0 0,1 5-4 0 0,-8-20-15 0 0,0-2-13 0 0,-8-15-70 0 0,4 5 146 0 0,3 4-154 0 0,-4-7 72 0 0,-1 1 0 0 0,3 4-72 0 0,4 13 494 0 0,19 21-494 0 0,-33-47 7 0 0,6 6 160 0 0,0 0 1 0 0,1 0-1 0 0,4 4-167 0 0,-5-6 157 0 0,3 4-157 0 0,-6-5 162 0 0,1 0-1 0 0,4 3-161 0 0,-5-5 89 0 0,-3-2-80 0 0,6 6 229 0 0,2 0-42 0 0,-7-6-137 0 0,-2-7-648 0 0,2-8-753 0 0,1 4-5995 0 0,1 3-402 0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1791 6591 0 0,'0'0'299'0'0,"0"1"-4"0"0,-11 25-79 0 0,11-24 288 0 0,0-2 169 0 0,0 0 30 0 0,0 0-11 0 0,0 0-78 0 0,0 0-35 0 0,0 0-10 0 0,0 0-18 0 0,0 0-72 0 0,0-1-422 0 0,1 1 1 0 0,-1 0 0 0 0,1 0 0 0 0,-1-1 0 0 0,1 1 0 0 0,-1 0-1 0 0,0-1 1 0 0,1 1 0 0 0,-1-1 0 0 0,1 1 0 0 0,-1-1-1 0 0,0 1 1 0 0,1-1-58 0 0,1-1 139 0 0,25-28 391 0 0,-1-1 0 0 0,-1-2 0 0 0,5-12-530 0 0,-7 13 250 0 0,61-103 471 0 0,-26 39-258 0 0,-4 11 247 0 0,-3-3-1 0 0,-3-3 0 0 0,-1-8-709 0 0,-11 12 667 0 0,-3-2 0 0 0,12-54-667 0 0,41-191 493 0 0,-47 153-400 0 0,-25 111-117 0 0,-7 31-350 0 0,-5 24-508 0 0,1 0-1 0 0,1 0 0 0 0,0-2 883 0 0,2-4-4454 0 0,0 1-1262 0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1861 4607 0 0,'0'0'354'0'0,"0"2"-233"0"0,-8 24 791 0 0,7-25 99 0 0,1-1 49 0 0,0 0-56 0 0,0 0-278 0 0,0 0-118 0 0,0 0-28 0 0,2 0-433 0 0,-1-1 0 0 0,0 1-1 0 0,0-1 1 0 0,1 0-1 0 0,-1 1 1 0 0,0-1 0 0 0,0 0-1 0 0,0 0 1 0 0,1-1-147 0 0,2-2 271 0 0,1 0-11 0 0,0 0 1 0 0,0-1-1 0 0,0 0 1 0 0,0 0-1 0 0,2-4-260 0 0,5-10 447 0 0,2-3-447 0 0,-3 5 211 0 0,116-172 1340 0 0,-55 86-1013 0 0,-38 52-291 0 0,46-69 373 0 0,-73 107-546 0 0,29-49 936 0 0,24-53-1010 0 0,-10-4 571 0 0,7-33-571 0 0,37-127 735 0 0,-45 128-584 0 0,10-7-95 0 0,-23 64-74 0 0,-23 58-1058 0 0,2 0 0 0 0,1 2 1 0 0,14-24 1075 0 0,-19 40-1267 0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 2021 3679 0 0,'0'0'284'0'0,"-1"2"-186"0"0,-2 4 63 0 0,3-4 620 0 0,0-2 269 0 0,0 0 50 0 0,-1 0-909 0 0,1 1 0 0 0,0-1 1 0 0,0 0-1 0 0,0 0 1 0 0,0 0-1 0 0,-1 0 0 0 0,1 1 1 0 0,0-1-1 0 0,0 0 1 0 0,-1 0-1 0 0,1 0 0 0 0,0 0 1 0 0,0 0-1 0 0,0 0 1 0 0,-1 0-1 0 0,1 0 0 0 0,0 0 1 0 0,0 0-1 0 0,-1 0 0 0 0,1 0 1 0 0,0 0-1 0 0,0 0 1 0 0,-1 0-1 0 0,1 0-191 0 0,0-6 183 0 0,-1 0-1 0 0,1 0 1 0 0,1 0 0 0 0,-1 0 0 0 0,1 0-1 0 0,-1 0 1 0 0,1 1 0 0 0,0-1-1 0 0,1 0 1 0 0,1-5-183 0 0,4-10 196 0 0,1-1 1 0 0,2-2-197 0 0,-7 18 117 0 0,47-107 875 0 0,23-58 371 0 0,-42 93-867 0 0,40-106 527 0 0,11-47-126 0 0,-21 54-386 0 0,15-36-45 0 0,54-141-148 0 0,-104 284-300 0 0,13-36-23 0 0,3-13-1015 0 0,-32 93-104 0 0,-2 2-876 0 0,-1 1-3931 0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2250 4607 0 0,'0'0'354'0'0,"0"0"-92"0"0,0 0 484 0 0,2 0 234 0 0,3 0-541 0 0,0-1 0 0 0,1 1 0 0 0,-1-1 1 0 0,0 0-1 0 0,0-1 0 0 0,0 0 0 0 0,0 0 1 0 0,0 0-1 0 0,4-3-439 0 0,13-11 379 0 0,0 0 0 0 0,-1-2 0 0 0,0-2 0 0 0,-2 0 0 0 0,10-12-379 0 0,-3-2 259 0 0,0-1 0 0 0,-2-2 0 0 0,8-16-259 0 0,-8 7 615 0 0,-1-2 0 0 0,4-13-615 0 0,35-103 1342 0 0,-43 114-957 0 0,13-41 627 0 0,0-14-1012 0 0,40-141 723 0 0,32-115-270 0 0,-42 118-225 0 0,-43 155 64 0 0,8-72-292 0 0,-2-73 280 0 0,-24 198-314 0 0,-1 21-2922 0 0,0 8 137 0 0,0 5-3076 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2230 3093 1375 0 0,'0'1'107'0'0,"0"6"512"0"0,-1-1 0 0 0,0 1 0 0 0,0-1 0 0 0,-1 6-619 0 0,-3 15 2057 0 0,2 11-613 0 0,3-36-1248 0 0,-1 0-4 0 0,-2 17 221 0 0,-2 6 414 0 0,5-23-643 0 0,-1-1 3 0 0,1-1-106 0 0,0 0 1 0 0,0 1-1 0 0,0-1 1 0 0,-1 0-1 0 0,1 0 1 0 0,0 0-1 0 0,0 0 0 0 0,0 0 1 0 0,0 0-1 0 0,0 0 1 0 0,0 1-1 0 0,0-1 1 0 0,0 0-1 0 0,0 0 0 0 0,0 0 1 0 0,0 0-1 0 0,0 0 1 0 0,0 1-1 0 0,0-1 1 0 0,0 0-1 0 0,0 0 0 0 0,0 0 1 0 0,0 0-1 0 0,0 1 1 0 0,0-1-1 0 0,0 0 1 0 0,0 0-1 0 0,0 0 0 0 0,0 0 1 0 0,0 0-1 0 0,0 1 1 0 0,0-1-1 0 0,0 0 1 0 0,0 0-1 0 0,0 0 1 0 0,0 0-1 0 0,0 0 0 0 0,0 1 1 0 0,0-1-82 0 0,5-1 2725 0 0,-4 0-3533 0 0,1 1 916 0 0,-2 0 16 0 0,0 0 4 0 0,2-1 0 0 0,15-12 256 0 0,-13 10-266 0 0,1 0-26 0 0,0 0 92 0 0,2-2-45 0 0,-1 0 1 0 0,1-1 0 0 0,-1 0 0 0 0,0 0 0 0 0,1-2-140 0 0,1-1 125 0 0,-6 6-65 0 0,1 0 0 0 0,-1 0 1 0 0,0-1-1 0 0,0 1 0 0 0,1-3-60 0 0,2-3 111 0 0,-3 6-58 0 0,-1 0 0 0 0,1-1 0 0 0,0 0 0 0 0,0-1-53 0 0,-1 2 29 0 0,0 0 1 0 0,1-1-1 0 0,-1 2 0 0 0,2-3-29 0 0,8-16 217 0 0,15-38 31 0 0,-5 11-8 0 0,-15 36-148 0 0,-2 0-1 0 0,1 0 1 0 0,-1-1-1 0 0,0 0 0 0 0,-1 0 1 0 0,-1-1-1 0 0,2-6-91 0 0,-3 13 48 0 0,0 0 0 0 0,0 1 0 0 0,1 0 0 0 0,1-5-48 0 0,3-9 80 0 0,0-7 30 0 0,-5 20-69 0 0,7-30 78 0 0,-4 16-49 0 0,0 0-8 0 0,-1 0 0 0 0,2-19-62 0 0,-6 36 2 0 0,4-10 40 0 0,-2 8-15 0 0,5-30 82 0 0,0-5 53 0 0,-2 3-77 0 0,-2 26-39 0 0,0 0 0 0 0,-1-1 1 0 0,1-7-47 0 0,-2 13 28 0 0,1 1 1 0 0,0-1 0 0 0,0 0-1 0 0,2-2-28 0 0,2-18 99 0 0,-2-1-35 0 0,6-41 152 0 0,3 2 67 0 0,-8 42-205 0 0,12-54 46 0 0,-12 54-112 0 0,-1 12 32 0 0,-1 4-9 0 0,0-1 0 0 0,1-11-35 0 0,3-13 163 0 0,2-4-163 0 0,-2 9 45 0 0,1 0 30 0 0,-7 26-72 0 0,1 1-1 0 0,-1 0 1 0 0,1-1-1 0 0,-1 1 1 0 0,1-1-1 0 0,-1 1 1 0 0,0-1-3 0 0,2-21 53 0 0,-1 18-49 0 0,-1 0 0 0 0,1 0 1 0 0,-1 0-1 0 0,-1 0 0 0 0,1-4-4 0 0,-1-10 54 0 0,1 11-24 0 0,0-1 1 0 0,1 0-1 0 0,1-9-30 0 0,-1 8 19 0 0,0 0 0 0 0,0-4-19 0 0,-1 12 11 0 0,0 0-1 0 0,0 0 0 0 0,0 0 1 0 0,1 0-1 0 0,-1 1 1 0 0,1-1-1 0 0,-1 0 0 0 0,2-1-10 0 0,0-3 14 0 0,-1 0-1 0 0,0 1 0 0 0,1-1 0 0 0,-2-1-13 0 0,2 0 35 0 0,-2 1 1 0 0,1-1-1 0 0,-1 0 0 0 0,0-2-35 0 0,0 1 3 0 0,0-14 69 0 0,0 0-1 0 0,-1-67 99 0 0,2 41-148 0 0,-1 37 20 0 0,1-6-29 0 0,-1 8-17 0 0,-1-11 59 0 0,0 9 24 0 0,0-1 0 0 0,-3-11-79 0 0,-2-8 97 0 0,0-27 35 0 0,4 43-128 0 0,0-1 21 0 0,0 0-1 0 0,1-10-24 0 0,-1-10 11 0 0,1 30-11 0 0,0 0 0 0 0,0 1 0 0 0,0-1 0 0 0,-1-1 0 0 0,0-6 0 0 0,0 0 5 0 0,-7-55 43 0 0,0 8-37 0 0,8 56-11 0 0,-3-22 0 0 0,4 23 0 0 0,-15-63 11 0 0,13 63 31 0 0,1 1-30 0 0,-1-1 0 0 0,1 0 0 0 0,0 0 0 0 0,0 0-1 0 0,0-2-11 0 0,-1-2 16 0 0,-5-15-5 0 0,2 5 11 0 0,2 8-6 0 0,0 0-1 0 0,-3-8-15 0 0,-2-3 30 0 0,-1-2 4 0 0,3 13-19 0 0,3 6-5 0 0,1-1 0 0 0,-1 0 0 0 0,1 0-1 0 0,0 0 1 0 0,0-1-10 0 0,-10-25 0 0 0,9 24 3 0 0,-1 0 0 0 0,0 0 0 0 0,0 0 1 0 0,-1-1-4 0 0,-3-3 51 0 0,0-2-51 0 0,1 3 0 0 0,-6-4 0 0 0,8 7 0 0 0,3 4 0 0 0,-1 1 0 0 0,1-1 0 0 0,0 1 0 0 0,-1 0 0 0 0,0 0 0 0 0,1 0 0 0 0,-1 0 0 0 0,-2-1 0 0 0,-3-3 0 0 0,-13-16 0 0 0,18 19 13 0 0,0 0-1 0 0,0 0 0 0 0,0-1 1 0 0,0 0-1 0 0,-1-1-12 0 0,4 4 1 0 0,-1-1-1 0 0,0 1 0 0 0,0 0 0 0 0,0 0 1 0 0,0 0-1 0 0,0 0 0 0 0,-1-1 0 0 0,-1 0 0 0 0,-25-23 0 0 0,25 22 0 0 0,-1-1 0 0 0,1 0 0 0 0,0 0 0 0 0,-1-1 0 0 0,2 0 0 0 0,-2-1 0 0 0,3 4 0 0 0,-8-9 0 0 0,-16-17 0 0 0,-8-7 0 0 0,27 29 0 0 0,0-1 0 0 0,0 1 0 0 0,1-1 0 0 0,-1-1 0 0 0,0-2 0 0 0,5 9 0 0 0,1 0 0 0 0,-1-1 0 0 0,0 1 0 0 0,1 0 0 0 0,-1 0 0 0 0,0 0 0 0 0,0 0 0 0 0,0 0 0 0 0,1 0 0 0 0,-1 1 0 0 0,0-1 0 0 0,0 0 0 0 0,0 0 0 0 0,0 1 0 0 0,0-1 0 0 0,-3-1 0 0 0,-9-12 0 0 0,12 12 0 0 0,0 1 0 0 0,-1-1 0 0 0,1 0 0 0 0,-1 1 0 0 0,1-1 0 0 0,-1 1 0 0 0,0-1 0 0 0,0 1 0 0 0,1 0 0 0 0,-1 0 0 0 0,0 0 0 0 0,0 0 0 0 0,0 1 0 0 0,-5-2 0 0 0,0-2 0 0 0,-6-8 0 0 0,11 9 0 0 0,-1 1 0 0 0,0-1 0 0 0,0 1 0 0 0,0 0 0 0 0,0 0 0 0 0,0 0 0 0 0,0 0 0 0 0,0 0 0 0 0,-1 1 0 0 0,-1-2 0 0 0,1 1 0 0 0,-1-1 0 0 0,1 0 0 0 0,-4-3 0 0 0,4 1 0 0 0,-1 2 0 0 0,0-1 0 0 0,-1 0 0 0 0,-2-2 0 0 0,4 3 0 0 0,0 1 0 0 0,1-1 0 0 0,-1 1 0 0 0,-3-2 0 0 0,-14-6 64 0 0,11 4-64 0 0,0 2 0 0 0,-2 2 0 0 0,-35-6 0 0 0,23 6 0 0 0,17 2 0 0 0,0 0 0 0 0,0-1 0 0 0,0-1 0 0 0,0 0 0 0 0,-1 0 0 0 0,1-1 0 0 0,3 1 0 0 0,0 1 0 0 0,0-1 0 0 0,0 1 0 0 0,0 0 0 0 0,-1 0 0 0 0,-1 0 0 0 0,-3 1 0 0 0,0-2 0 0 0,0 1 0 0 0,0-2 0 0 0,-5-2 0 0 0,-20-4 0 0 0,-27 2 0 0 0,-3-1 0 0 0,57 7 0 0 0,0 0 0 0 0,-1 0 0 0 0,1 1 0 0 0,-4 1 0 0 0,1 0 0 0 0,8-2 0 0 0,1 1 0 0 0,0-1 0 0 0,0 1 0 0 0,0-1 0 0 0,1 1 0 0 0,-1 0 0 0 0,0-1 0 0 0,0 1 0 0 0,0 0 0 0 0,0 0 0 0 0,0 0 0 0 0,0 0 0 0 0,0 0 0 0 0,-7 0 0 0 0,-10 3 0 0 0,15-2 0 0 0,-12-3 0 0 0,12 1 0 0 0,-11 0 0 0 0,4 1 0 0 0,-1 0 0 0 0,0 0 0 0 0,0 1 0 0 0,-1-2 0 0 0,9 0 0 0 0,-15 0 0 0 0,-5 1 0 0 0,22 0 0 0 0,-4-1 16 0 0,-1 1 0 0 0,0 0 0 0 0,0 0 0 0 0,-2 1-16 0 0,-23 8 0 0 0,20-6 0 0 0,2 3 0 0 0,4-3 0 0 0,-3 1 0 0 0,1 0 0 0 0,0 0 0 0 0,-5 1 0 0 0,12-5 0 0 0,-5 2 0 0 0,0 0 0 0 0,-1 0 0 0 0,1-1 0 0 0,-4 1 0 0 0,-4 0 0 0 0,10-1 0 0 0,0 2 0 0 0,1-1 0 0 0,-12 5 0 0 0,1-1 0 0 0,8-3 0 0 0,0-1 0 0 0,-1 1 0 0 0,1 0 0 0 0,-1 1 0 0 0,-2 1 0 0 0,0 0 0 0 0,-5 2 0 0 0,-2 2 0 0 0,13-9 0 0 0,1 1 0 0 0,0-1 0 0 0,0 1 0 0 0,0 0 0 0 0,0-1 0 0 0,0 1 0 0 0,0 0 0 0 0,-1 0 0 0 0,2 0 0 0 0,-1 0 0 0 0,-1 1 0 0 0,0 1 0 0 0,-3 1 0 0 0,0 0 0 0 0,0-1 0 0 0,-1 0 0 0 0,1 0 0 0 0,-2 0 0 0 0,-4 3 0 0 0,9-3 0 0 0,-1 0 0 0 0,-20 23 0 0 0,-9 4 0 0 0,21-19 0 0 0,9-7 0 0 0,-1-1 0 0 0,0-1 0 0 0,0 0 0 0 0,-8 9 0 0 0,-4 7 0 0 0,8-7 0 0 0,3-4 0 0 0,-12 20 0 0 0,11-21 0 0 0,-12 23 0 0 0,15-25 0 0 0,-10 17 0 0 0,-2 4 0 0 0,7-13 0 0 0,-6 7 0 0 0,9-15 0 0 0,1 1 0 0 0,0-1 0 0 0,0 1 0 0 0,0 0 0 0 0,0 0 0 0 0,1 0 0 0 0,-1 1 0 0 0,-5 14 0 0 0,-6 11 0 0 0,1-2 0 0 0,-1 9 0 0 0,9-24 0 0 0,3-10 0 0 0,0-3 0 0 0,1 1 0 0 0,0 0 0 0 0,0 0 0 0 0,0 1 0 0 0,0-1 0 0 0,0 0 0 0 0,0 0 0 0 0,1 1 0 0 0,-16 38 0 0 0,0-5 0 0 0,12-25 0 0 0,0 0 0 0 0,0-1 0 0 0,1 2 0 0 0,-1 5 0 0 0,3-13 0 0 0,-5 15 0 0 0,-7 21 0 0 0,9-29 0 0 0,-1 4 0 0 0,0 1 0 0 0,1 0 0 0 0,1 0 0 0 0,-7 22 0 0 0,-3 4 0 0 0,12-39 0 0 0,0 2 0 0 0,-1 1 0 0 0,0-1 0 0 0,0 1 0 0 0,-1-1 0 0 0,1 0 0 0 0,-3 3 0 0 0,4-6 0 0 0,-1 1 0 0 0,1 0 0 0 0,-1 0 0 0 0,1 0 0 0 0,-1 2 0 0 0,-6 18 0 0 0,-4 8 0 0 0,11-27 0 0 0,-3 9 0 0 0,1-7 0 0 0,-10 30 0 0 0,1 0 0 0 0,-6 27 0 0 0,12-41 0 0 0,-1 0 0 0 0,-6 12 0 0 0,3-6 0 0 0,-15 28 0 0 0,12-23 0 0 0,-6 10 0 0 0,-4 8 0 0 0,13-27 0 0 0,1 0 0 0 0,0 3 0 0 0,5-12 0 0 0,-5 17 0 0 0,-6 12 0 0 0,10-31 0 0 0,1 1 0 0 0,1-1 0 0 0,0 1 0 0 0,0-1 0 0 0,1 3 0 0 0,-1-4 0 0 0,-5 15 0 0 0,0-1 0 0 0,2 4 0 0 0,2-14 0 0 0,-5 14 0 0 0,2-7 0 0 0,-2 7 0 0 0,-11 25 0 0 0,18-50 0 0 0,-6 17 0 0 0,-1 8 0 0 0,-3 10 0 0 0,-1-3 0 0 0,2 2 0 0 0,1 0 0 0 0,-28 110 0 0 0,1-5 0 0 0,25-83 0 0 0,-2 29 0 0 0,-4 23 0 0 0,14-91 0 0 0,1 9 0 0 0,-3 15 0 0 0,-7 38 0 0 0,8-57 0 0 0,2 0 0 0 0,0 0 0 0 0,1 6 0 0 0,0 82 0 0 0,3-73 0 0 0,1 4 0 0 0,-1-12 0 0 0,0-18 0 0 0,0 1 0 0 0,1 7 0 0 0,1 1 109 0 0,-1 0-1 0 0,-1 6-108 0 0,0-15 23 0 0,1 10-74 0 0,-1-14 29 0 0,-1-1-1 0 0,1 9 23 0 0,-2 113 23 0 0,0-10 18 0 0,1 2-41 0 0,0-68 0 0 0,2-19 0 0 0,0-1 0 0 0,3 1 0 0 0,0-2 0 0 0,4 12 0 0 0,-4-21 0 0 0,2-2 0 0 0,1 2 0 0 0,7 26 0 0 0,-6-19 0 0 0,-4-19 0 0 0,-1 0 0 0 0,1 11 0 0 0,3 16 0 0 0,-2-10 0 0 0,1 25 0 0 0,-3-28 0 0 0,3 12 0 0 0,1 10 0 0 0,-6-38 0 0 0,1-1 0 0 0,0 1 0 0 0,1 1 0 0 0,1 4 0 0 0,1 6 0 0 0,5 18 0 0 0,1 12 0 0 0,-8-32 14 0 0,-1-4 23 0 0,1 0-1 0 0,-2 0 1 0 0,0 0-1 0 0,0 12-36 0 0,0 19 0 0 0,0-19 0 0 0,0-11 17 0 0,-1-15-9 0 0,-1 0 1 0 0,1-1 0 0 0,-1 1-1 0 0,0 0 1 0 0,1 2-9 0 0,-2 24 4 0 0,1-1 0 0 0,1 1 0 0 0,1 1-4 0 0,10 58 0 0 0,-4-34 0 0 0,12 91 0 0 0,-12-94 0 0 0,-3-24 0 0 0,0 14 0 0 0,-1 4 0 0 0,2-1 0 0 0,2 7 0 0 0,-4-27 0 0 0,3 12 0 0 0,-6-31 0 0 0,19 66 0 0 0,-13-48 0 0 0,-2-6 0 0 0,1 0 0 0 0,1-1 0 0 0,7 16 0 0 0,-10-26 0 0 0,5 10 0 0 0,9 15 0 0 0,-10-19 0 0 0,-1 0 0 0 0,4 11 0 0 0,-4-10 0 0 0,-2-4 13 0 0,-1-1 0 0 0,1 0 0 0 0,1 0-1 0 0,-1-1 1 0 0,5 5-13 0 0,23 25-144 0 0,26 23 144 0 0,-55-58 0 0 0,-1 1 0 0 0,0 0 0 0 0,2 2 0 0 0,-3-3 0 0 0,1 1 0 0 0,-1-1 0 0 0,1 0 0 0 0,0 0 0 0 0,0-1 0 0 0,2 3 0 0 0,10 5 0 0 0,-1 1 0 0 0,4 5 0 0 0,-8-8 0 0 0,-1 0 0 0 0,10 4 0 0 0,4 4 0 0 0,-3-3 0 0 0,13 6 0 0 0,5 3 0 0 0,-31-18 0 0 0,-4-3 0 0 0,0 0 0 0 0,1 1 0 0 0,-1-1 0 0 0,0 1 0 0 0,1 1 0 0 0,1 1 0 0 0,17 9 0 0 0,-18-11 0 0 0,14 5 0 0 0,5 4 0 0 0,-8-3 0 0 0,-2-3-3 0 0,-7-3 7 0 0,-1 1-1 0 0,1-1 1 0 0,-1 1-1 0 0,0 0 1 0 0,1 1-4 0 0,-3-1 26 0 0,1-1-1 0 0,-1-1 1 0 0,1 1 0 0 0,1 0-26 0 0,18 8 34 0 0,-8-5-34 0 0,0 0 0 0 0,0 0 0 0 0,12 2 0 0 0,-20-5 0 0 0,8 4-44 0 0,-9-3 21 0 0,-1-1-1 0 0,1-1 1 0 0,0 1 0 0 0,-1-1-1 0 0,1-1 1 0 0,2 1 23 0 0,-6-1 0 0 0,12 1 24 0 0,-1-1 0 0 0,1 0 0 0 0,-1-1 0 0 0,2-2-24 0 0,-5 1-22 0 0,0 0-1 0 0,-1-2 1 0 0,6-2 22 0 0,9-3-29 0 0,7-3 109 0 0,-20 9-83 0 0,0 0 0 0 0,-1-2 0 0 0,1 0 1 0 0,-1 0-1 0 0,0-1 0 0 0,6-5 3 0 0,10-11 65 0 0,4-4-65 0 0,-13 12 0 0 0,-13 11 0 0 0,8-7 0 0 0,9-5 0 0 0,-10 7 0 0 0,-5 3 0 0 0,1-2 0 0 0,2-1 0 0 0,10-11 0 0 0,-14 15 0 0 0,0 0 0 0 0,0-1 0 0 0,0 0 0 0 0,1-1 0 0 0,0-1 0 0 0,30-36 0 0 0,-20 22 0 0 0,-8 10 0 0 0,2 1-14 0 0,-5 4-6 0 0,1 0-1 0 0,-1-1 1 0 0,1 1-1 0 0,-1-2 21 0 0,-2 3 0 0 0,1 0 0 0 0,0 0 0 0 0,4-3 0 0 0,5-7 0 0 0,7-7 0 0 0,-14 16 0 0 0,-1 1 0 0 0,0-1 0 0 0,0 0 0 0 0,2-5 0 0 0,-3 4 4 0 0,2 0 0 0 0,-1 1 0 0 0,1-1 0 0 0,-1 1 0 0 0,1 1 0 0 0,6-4-4 0 0,-3 1-4 0 0,0 0 0 0 0,4-7 4 0 0,19-18-19 0 0,-22 23 20 0 0,0-1 0 0 0,0 0 0 0 0,7-12-1 0 0,-6 7 0 0 0,3-5 0 0 0,0-1 0 0 0,3-10 0 0 0,0 1 0 0 0,-9 16 0 0 0,4-7 0 0 0,1-7 0 0 0,2 2 0 0 0,4-7 0 0 0,-15 29 11 0 0,0-1-1 0 0,-1 0 1 0 0,0 0-1 0 0,0 0 1 0 0,1-5-11 0 0,3-5 19 0 0,0 3 7 0 0,0 0 0 0 0,2 0-26 0 0,3-7 20 0 0,-10 18-20 0 0,-1-1 0 0 0,0 0 0 0 0,1 1 0 0 0,0-1 0 0 0,0 1 0 0 0,0-1 0 0 0,2-1 0 0 0,47-70 0 0 0,-48 69 0 0 0,0 1 0 0 0,0-1 0 0 0,0 1 0 0 0,-1-1 0 0 0,2-2 0 0 0,0-2 0 0 0,65-110 0 0 0,-62 106 0 0 0,2 1 0 0 0,-1 0 0 0 0,1 1 0 0 0,1 0 0 0 0,6-6 0 0 0,-8 9 0 0 0,-1 0 0 0 0,5-8 0 0 0,7-8 0 0 0,34-37 0 0 0,-29 31 0 0 0,-19 24 0 0 0,-3 3 0 0 0,1 0 0 0 0,0-1 0 0 0,-1 0 0 0 0,3-4 0 0 0,-1 0 0 0 0,-1 5 0 0 0,6-12 0 0 0,-1 2 0 0 0,-1-1 0 0 0,8-10 0 0 0,6-11 0 0 0,-6 9 0 0 0,-8 13 0 0 0,11-13 0 0 0,-10 14 0 0 0,37-51 117 0 0,-33 46-111 0 0,-2 0 0 0 0,1-2-6 0 0,-1 2 0 0 0,0 0-1 0 0,4-3 1 0 0,12-10 0 0 0,-23 26 0 0 0,9-11 0 0 0,-3 7 0 0 0,-2 2-11 0 0,-5 5-238 0 0,-1 4-830 0 0,3 9-334 0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530 2836 2303 0 0,'-2'2'167'0'0,"-2"3"-98"0"0,-4 3 405 0 0,0 1 0 0 0,-1 3-474 0 0,8-11 1086 0 0,0 1 46 0 0,-3 5-111 0 0,3-6-506 0 0,1-1-218 0 0,0 0-45 0 0,-1 2-13 0 0,-4 3-14 0 0,4-3-8 0 0,1-2-1 0 0,0 0-18 0 0,0 0-78 0 0,0 0-31 0 0,0 0-8 0 0,0 0 7 0 0,0 0 35 0 0,0 0 18 0 0,0 0 3 0 0,0 0 8 0 0,0 0 35 0 0,0 0 18 0 0,0 0 3 0 0,0 0 3 0 0,0 0 10 0 0,0 0 3 0 0,0 0 0 0 0,0 0 7 0 0,0 0 29 0 0,1-1 17 0 0,5-4 3 0 0,-5 4-4 0 0,-1 1-17 0 0,2-1-10 0 0,14-10 471 0 0,-14 10-496 0 0,-1-1 0 0 0,3-3 120 0 0,1-1 0 0 0,-1 1 0 0 0,2-6-344 0 0,-3 5 202 0 0,0 1 0 0 0,-1-1 0 0 0,0 0-1 0 0,0-1 1 0 0,0 1 0 0 0,-1-1-202 0 0,8-39 828 0 0,-6 28-595 0 0,0-11 59 0 0,0-3 8 0 0,-1 18-127 0 0,0-1 1 0 0,-1 1-1 0 0,-1-6-173 0 0,2-15 296 0 0,-1 17-141 0 0,0 1 0 0 0,-1 0-1 0 0,-1-6-154 0 0,1 7 110 0 0,0-1-1 0 0,1-12-109 0 0,1-13 93 0 0,-3-27 34 0 0,3-98 170 0 0,5 62-59 0 0,-5-46 38 0 0,-3 101-58 0 0,-6-50-218 0 0,-2 15 132 0 0,4 53-78 0 0,-1-7 26 0 0,-2-26-21 0 0,-2-29 20 0 0,9 68-58 0 0,-1 1 76 0 0,0-11-97 0 0,-3-96 102 0 0,1 56-66 0 0,4 63-29 0 0,0 0 22 0 0,-1 0-1 0 0,-2-11-28 0 0,-1-5 59 0 0,0-15-59 0 0,3 17 34 0 0,-2 1 1 0 0,-2-4-35 0 0,-5-45 64 0 0,-22-96 64 0 0,27 134-128 0 0,4 23 0 0 0,-1 1 0 0 0,-2-3 0 0 0,-1-6 16 0 0,-1 1 0 0 0,-1 0 0 0 0,0 1 0 0 0,-3-3-16 0 0,-12-33 75 0 0,-21-52-22 0 0,34 91-40 0 0,0 1-1 0 0,-1 0 1 0 0,-1 1 0 0 0,1 0-1 0 0,-3-1-12 0 0,7 9 1 0 0,2 2-1 0 0,-1-1 0 0 0,-4-2 0 0 0,4 3 0 0 0,0 1 0 0 0,1-1 0 0 0,-4-5 0 0 0,-17-21 0 0 0,14 17 0 0 0,-7-10 0 0 0,12 16 0 0 0,0 0 0 0 0,0 1 0 0 0,-1 0 0 0 0,0 0 0 0 0,0 1 0 0 0,-2-1 0 0 0,-7-4 0 0 0,13 10 0 0 0,-4-3 0 0 0,0 0 0 0 0,-1 0 0 0 0,1 1 0 0 0,0 0 0 0 0,-3 1 0 0 0,3 0 0 0 0,-4-1 0 0 0,8 3 0 0 0,2 0 0 0 0,-1 1 0 0 0,1-1 0 0 0,-1 0 0 0 0,0 0 0 0 0,1 0 0 0 0,-1 0 0 0 0,1-1 0 0 0,-1 1 0 0 0,0-1 0 0 0,-9-1 0 0 0,2-1 0 0 0,-1 1 0 0 0,2-2-12 0 0,6 3-47 0 0,4 0 5 0 0,3-2 43 0 0,2-1 11 0 0,4-3-10 0 0,-8 7-13 0 0,0 0 3 0 0,-1 0 13 0 0,1-1 4 0 0,9 4 2 0 0,16 6-9 0 0,-27-8 5 0 0,0-1 0 0 0,0 0 0 0 0,0 1 0 0 0,-1-1 1 0 0,1 1-1 0 0,0-1 0 0 0,0 1 0 0 0,-1-1 0 0 0,1 1 1 0 0,0 0-1 0 0,0 0 5 0 0,3 3-1 0 0,15 11-7 0 0,-4-4-11 0 0,-1 0 1 0 0,0 2-1 0 0,9 10 19 0 0,15 23-32 0 0,-2 2 0 0 0,28 50 32 0 0,-51-76-7 0 0,-1 1 0 0 0,-1 1 0 0 0,3 11 7 0 0,26 77-34 0 0,-17-44 25 0 0,13 41 9 0 0,24 110 0 0 0,-24-60 0 0 0,2 50 0 0 0,-17-100 0 0 0,3 24 0 0 0,-7 8 0 0 0,-15-102 0 0 0,0 0 0 0 0,-2 25 0 0 0,-11 146 64 0 0,-13 54-64 0 0,17-209 0 0 0,-1 1 0 0 0,-5 13 0 0 0,4-25 0 0 0,-14 51 0 0 0,19-75 0 0 0,2-15 0 0 0,-2 8 0 0 0,-1-1 0 0 0,-2 5 0 0 0,1 0 0 0 0,3-5 0 0 0,3-11 0 0 0,0-3 0 0 0,0-8 0 0 0,2-13 0 0 0,3-22 0 0 0,37-339 0 0 0,-26 207 1 0 0,1-5-4 0 0,-8-1 69 0 0,-10 93-23 0 0,-9-83-43 0 0,-21-88 32 0 0,18 168 16 0 0,-8-53-43 0 0,-6-1-5 0 0,15 88 32 0 0,-4-3-32 0 0,10 40 8 0 0,-1 2 0 0 0,-1-1 0 0 0,0 1 0 0 0,-6-10-8 0 0,-9-17 39 0 0,13 27 7 0 0,0-1-1 0 0,-1 2 0 0 0,-6-9-45 0 0,0 6 78 0 0,0 1-1 0 0,-1 2 1 0 0,-19-17-78 0 0,29 30 1 0 0,1 0 0 0 0,-4-1-1 0 0,5 3-8 0 0,1 0 0 0 0,-1 0 1 0 0,-3-4 7 0 0,8 7-100 0 0,1 1 6 0 0,-1-1-128 0 0,-2-3-594 0 0,2 2-264 0 0,1 2-51 0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42 2263 4807 0 0,'0'0'216'0'0,"0"0"11"0"0,-1-2-82 0 0,1 1-8 0 0,-1 0-1 0 0,0 0 0 0 0,0 0 0 0 0,0 0 0 0 0,0 0 0 0 0,0 1 0 0 0,0-1 0 0 0,0 0 0 0 0,0 0 1 0 0,0 1-1 0 0,-1-1-136 0 0,1 1 346 0 0,1 0 6 0 0,0 0-1 0 0,-1 1-6 0 0,-5 3-1 0 0,5-2 0 0 0,0-1-5 0 0,-2 4 144 0 0,0 0 0 0 0,0 0 0 0 0,-2 5-483 0 0,4-8 204 0 0,1 0-4 0 0,-3 6 0 0 0,2-6 0 0 0,1-2 0 0 0,0 0 0 0 0,0 0 10 0 0,0 0 36 0 0,0 0 12 0 0,0 0 4 0 0,0 0 2 0 0,0 0 0 0 0,0 0 0 0 0,0 0 0 0 0,0 0-9 0 0,2-1-40 0 0,1-3-131 0 0,-1 0 1 0 0,1 1-1 0 0,-1-2 1 0 0,1 1-1 0 0,-1 0 1 0 0,0 0-1 0 0,1-5-84 0 0,13-36 235 0 0,-14 38-211 0 0,11-37 149 0 0,-2 7 20 0 0,0 1 0 0 0,2 1 0 0 0,6-9-193 0 0,73-139 561 0 0,-5 13-138 0 0,-65 120-126 0 0,14-47-297 0 0,-4 10 175 0 0,14-21 52 0 0,-8 17-54 0 0,-23 53-128 0 0,38-88 150 0 0,-21 45-57 0 0,-17 40-86 0 0,0-3 89 0 0,5-20-141 0 0,-8 21 152 0 0,13-28-152 0 0,-1 11 20 0 0,25-64 48 0 0,-41 102-29 0 0,10-17-39 0 0,2-6 14 0 0,13-28 27 0 0,-9 23-18 0 0,-12 22-1 0 0,-1 0-1 0 0,-1-1 0 0 0,0-3-21 0 0,12-50 0 0 0,-15 57 54 0 0,1-7-33 0 0,-8 29 22 0 0,0-4-33 0 0,2-1 1 0 0,-1 6 42 0 0,-4 10-19 0 0,-2 2-28 0 0,1 1 0 0 0,1 0 0 0 0,0 0 0 0 0,0 0 0 0 0,0 2-6 0 0,-2 17 0 0 0,1-1 0 0 0,-1 0 0 0 0,-2 0 0 0 0,-64 255 54 0 0,25-84-3 0 0,-7 28-28 0 0,33-158-23 0 0,-98 325 128 0 0,91-317-58 0 0,-3-2-1 0 0,-4 1-69 0 0,-36 84 112 0 0,10-19-43 0 0,31-86 4 0 0,-32 48-73 0 0,41-71-9 0 0,-4 6 73 0 0,-23 27-64 0 0,35-53-1 0 0,7-8 14 0 0,0 0 1 0 0,1 1 0 0 0,-1 0 0 0 0,0 2-14 0 0,0-1 21 0 0,3-4 22 0 0,-3 3-33 0 0,-2 2-10 0 0,1 0 0 0 0,0 2 0 0 0,1 1 0 0 0,1 0 0 0 0,0-1 0 0 0,0 0 0 0 0,4-10 0 0 0,0 1 0 0 0,0-1 0 0 0,0 0 0 0 0,0 1 0 0 0,0-1 0 0 0,-1 0 0 0 0,1 0 0 0 0,0 1 0 0 0,0-1 0 0 0,0 0 0 0 0,0 0 0 0 0,0 0 0 0 0,-1 1 0 0 0,1-1 0 0 0,0 0 0 0 0,0 0 0 0 0,0 0 0 0 0,-1 0 0 0 0,1 1 0 0 0,0-1 0 0 0,0 0 0 0 0,0 0 0 0 0,-1 0 0 0 0,1-1 0 0 0,0 0 0 0 0,0 0 0 0 0,0-1 0 0 0,0 1 0 0 0,0 0 0 0 0,1 0 0 0 0,-1 0 0 0 0,0 0 0 0 0,0 0 0 0 0,1-1 0 0 0,-1 1 0 0 0,7-20 0 0 0,-5 14 0 0 0,10-30 0 0 0,17-34 0 0 0,18-32 0 0 0,-43 96 0 0 0,71-147 0 0 0,-51 108 0 0 0,18-47 0 0 0,20-62 0 0 0,-12 29 0 0 0,104-237 211 0 0,-47 111-40 0 0,-41 88-98 0 0,-29 69-18 0 0,52-140 27 0 0,-62 161-60 0 0,14-41 20 0 0,-20 51-17 0 0,8-23 14 0 0,-12 32 25 0 0,-14 42-74 0 0,-1 4-56 0 0,-2 7-60 0 0,0 2-910 0 0,-2 2-3726 0 0,-4 5-1590 0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696 2294 1839 0 0,'0'0'83'0'0,"0"0"176"0"0,0-2 697 0 0,0-3 35 0 0,0 1 1 0 0,1 0-1 0 0,-1-1 1 0 0,2-2-992 0 0,1-17 827 0 0,-2 3-352 0 0,-1 4 62 0 0,1 0 0 0 0,1-3-537 0 0,5-40 1268 0 0,-2-1 0 0 0,-2-1 0 0 0,-4-55-1268 0 0,-1 81 479 0 0,-1-1 0 0 0,-1 1 0 0 0,-2 0 0 0 0,-2-6-479 0 0,0 11 415 0 0,-1 1 0 0 0,-10-26-415 0 0,-1-2 394 0 0,13 38-268 0 0,1-2 32 0 0,-2 0 0 0 0,0 1 0 0 0,-5-9-158 0 0,-81-165 775 0 0,71 148-611 0 0,-17-33 105 0 0,-18-25 30 0 0,50 87-187 0 0,-5-13-112 0 0,6 13 133 0 0,-8-15-133 0 0,5 15 29 0 0,1 0 0 0 0,1-1 0 0 0,1 0-1 0 0,0-1 1 0 0,0-1-29 0 0,-1-4 72 0 0,-9-20-72 0 0,9 24 28 0 0,1 0 0 0 0,-6-21-28 0 0,0-5 107 0 0,-10-23-107 0 0,11 35 7 0 0,2-1 0 0 0,0 0 0 0 0,-1-11-7 0 0,9 33 0 0 0,-2 0 0 0 0,1 0 0 0 0,-2 0 0 0 0,1 1 0 0 0,-2 0 0 0 0,1 0 0 0 0,-1 1 0 0 0,-7-11 0 0 0,10 17 0 0 0,0-1 0 0 0,0 0 0 0 0,0-1 0 0 0,1 3 0 0 0,0 0 0 0 0,0 0 0 0 0,-1 1 0 0 0,1-1 0 0 0,-1 1 0 0 0,-1-3 0 0 0,-1 0 0 0 0,0-1 0 0 0,1 1 0 0 0,0-1 0 0 0,-1 0 0 0 0,1 0 0 0 0,-1 1 0 0 0,0-1 0 0 0,-6-7-4 0 0,0 0 0 0 0,0-2 0 0 0,-1-4 4 0 0,11 20-58 0 0,1 1-8 0 0,1 2 53 0 0,1 1 0 0 0,-1 0 1 0 0,1-1-1 0 0,0 1 0 0 0,-1-1 13 0 0,5 6-10 0 0,-2-2 2 0 0,0-1 0 0 0,0 0 0 0 0,1 0 0 0 0,-1 0 0 0 0,1-1 1 0 0,0 1-1 0 0,1-1 8 0 0,3 3 1 0 0,-1 0-1 0 0,0 2 0 0 0,97 108-64 0 0,-88-96 46 0 0,-1 1-1 0 0,7 12 19 0 0,-7-10-16 0 0,12 19 3 0 0,-4-7 15 0 0,4 5-2 0 0,1-5 0 0 0,-8-11 0 0 0,-1 3 0 0 0,0 0 0 0 0,9 20 0 0 0,-7-5 0 0 0,-2 2 0 0 0,2 8 0 0 0,29 95 0 0 0,-33-89 0 0 0,-3 2 0 0 0,8 50 0 0 0,11 128 0 0 0,-9-58 100 0 0,5 45 40 0 0,-17-32-108 0 0,-11-127 168 0 0,-6 62-200 0 0,-14 80 560 0 0,4-121-352 0 0,10-70-127 0 0,-1 0 1 0 0,-3 9-82 0 0,5-18 13 0 0,-6 12-13 0 0,7-16 2 0 0,-1 1 1 0 0,1-1 0 0 0,0 0 0 0 0,0 2-3 0 0,-2 6 43 0 0,-1-1-33 0 0,0-2-10 0 0,0-1 0 0 0,5-9 0 0 0,0 0 0 0 0,0 0 0 0 0,0 0 0 0 0,0 0 0 0 0,0 0 0 0 0,0 0 0 0 0,0 0 0 0 0,0 0 0 0 0,0 0 0 0 0,0 0 0 0 0,0 0 0 0 0,0 0 0 0 0,0 0 0 0 0,0 0 0 0 0,0 0 0 0 0,0 0 0 0 0,0 0 0 0 0,0-1 0 0 0,0 1 0 0 0,0 0 0 0 0,0 0 0 0 0,0 0 0 0 0,0 0 0 0 0,0 0 0 0 0,0 0 0 0 0,0 0 0 0 0,0 0 0 0 0,-1 0 0 0 0,1 0 0 0 0,0 0 0 0 0,0 0 0 0 0,0 0 0 0 0,0 0 0 0 0,0 0 0 0 0,0 0 0 0 0,0 0 0 0 0,0 0 0 0 0,0 0 0 0 0,0 0 0 0 0,0 0 0 0 0,0 0 0 0 0,0 0 0 0 0,0 0 0 0 0,0 0 0 0 0,0 0 0 0 0,1-10 0 0 0,3-13 0 0 0,3-26 6 0 0,-1-1-1 0 0,-2-6-5 0 0,-2 19 43 0 0,13-167 5 0 0,-13 130 38 0 0,-3-58-86 0 0,-11-66 87 0 0,-19-106-87 0 0,18 211 64 0 0,-7-21-64 0 0,-31-142 53 0 0,31 141 11 0 0,-26-82-64 0 0,40 177 21 0 0,0 0 0 0 0,-2 1 0 0 0,0 0 0 0 0,0 1 1 0 0,-2 0-1 0 0,-1-1-21 0 0,-13-19 72 0 0,0 2 1 0 0,-6-4-73 0 0,17 25 1 0 0,1 2 0 0 0,-1-1 0 0 0,-2 1-1 0 0,-26-27-35 0 0,40 39-131 0 0,1 1-61 0 0,0 0-881 0 0,0-2-3652 0 0,1-9-1563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5:41.3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3168 2131 3223 0 0,'0'0'394'0'0,"0"0"442"0"0,0 0 194 0 0,0 0 40 0 0,0 0-49 0 0,0 0-240 0 0,0 0-107 0 0,0 0-24 0 0,0 0-24 0 0,0 0-97 0 0,0 0-45 0 0,0 0-11 0 0,0 0-17 0 0,0 0-68 0 0,1 2-32 0 0,4 3-4 0 0,-4-4-8 0 0,0 0-34 0 0,0 2-170 0 0,1 0 0 0 0,-1 0 0 0 0,0 0 0 0 0,0 0 0 0 0,0 0 0 0 0,-1 0 0 0 0,1 0 0 0 0,-1 0-140 0 0,0 4 221 0 0,-1 0 0 0 0,0 0 1 0 0,-1 0-1 0 0,1 0 1 0 0,-1 0-1 0 0,-1-1 1 0 0,1 1-1 0 0,-2-1 1 0 0,1 1-1 0 0,-1-1 0 0 0,0 0 1 0 0,-4 5-222 0 0,-12 13 306 0 0,-1-2 1 0 0,0 0-1 0 0,-2-1 0 0 0,-9 4-306 0 0,15-12 76 0 0,-10 7 173 0 0,-1-1-249 0 0,18-14 64 0 0,0 1 0 0 0,0-1 0 0 0,0 0 1 0 0,-12 3-65 0 0,-16 7 83 0 0,21-8 20 0 0,-12 3-103 0 0,-42 15 187 0 0,-49 16 5 0 0,8 2-78 0 0,-19 8 17 0 0,-82 21-3 0 0,157-55-64 0 0,0-2 0 0 0,-49 7-64 0 0,-28-3 47 0 0,64-10-30 0 0,13-3-17 0 0,-1-1 0 0 0,21-5 64 0 0,-1 0-1 0 0,-28-5-63 0 0,22 2 55 0 0,-13-2-45 0 0,-47-11-10 0 0,-78-12 0 0 0,129 17 0 0 0,0-1 0 0 0,-8-5 0 0 0,-7-2 0 0 0,32 9 0 0 0,1-1 0 0 0,1-2 0 0 0,0 0 0 0 0,-1-4 0 0 0,-31-16 0 0 0,-25-21 0 0 0,4-2 0 0 0,-10-6 0 0 0,67 42 0 0 0,1 0 0 0 0,1-2 0 0 0,1 0 0 0 0,-10-12 0 0 0,12 8 0 0 0,-11-18 0 0 0,22 28 0 0 0,-5-8 0 0 0,2-1 0 0 0,0-1 0 0 0,2 0 0 0 0,1-3 0 0 0,2-1 0 0 0,1 0 0 0 0,2 0 0 0 0,0-10 0 0 0,2 13 0 0 0,-9-50 0 0 0,-2-64 0 0 0,16 120 0 0 0,-5-91 0 0 0,6 107 0 0 0,2-132 0 0 0,1 77 0 0 0,6-16 0 0 0,-5 49 0 0 0,3-21 0 0 0,3 0 0 0 0,11-32 0 0 0,-5 34 32 0 0,3 1 0 0 0,19-34-32 0 0,40-47 107 0 0,-53 91-55 0 0,1 2 0 0 0,17-16-52 0 0,-11 15 75 0 0,28-28 21 0 0,23-19 131 0 0,-23 21 252 0 0,52-40-479 0 0,-82 77 85 0 0,1 0 1 0 0,2 2-1 0 0,0 1 0 0 0,1 1 1 0 0,22-8-86 0 0,-27 14 56 0 0,-8 4-16 0 0,1 0 1 0 0,0 1-1 0 0,16-4-40 0 0,-15 6 35 0 0,5-3-35 0 0,20-6 49 0 0,9-2 4 0 0,-35 9-47 0 0,0 2-1 0 0,9-2-5 0 0,56-13 64 0 0,-30 11-55 0 0,21-5 46 0 0,-28 5 18 0 0,0 3 0 0 0,1 1-1 0 0,5 2-72 0 0,10-1 62 0 0,-28 0-56 0 0,-25 2 13 0 0,-1 2 1 0 0,0-1-1 0 0,8 1-19 0 0,-4 1 16 0 0,-1-1-1 0 0,8-2-15 0 0,-13 1 16 0 0,1 1 0 0 0,0 0-1 0 0,0 1 1 0 0,-1 0 0 0 0,1 0-1 0 0,2 1-15 0 0,35 5 75 0 0,36 0-75 0 0,-63-4 42 0 0,0 0 0 0 0,-1 1 0 0 0,4 2-42 0 0,0-1 18 0 0,-8-2 9 0 0,0 0 0 0 0,10-1-27 0 0,-8 0 10 0 0,0 0 1 0 0,2 2-11 0 0,186 35 244 0 0,-197-36-232 0 0,42 10 118 0 0,5 4-130 0 0,-26-7 55 0 0,40 7 90 0 0,-40-9-81 0 0,-15-3-42 0 0,1 2 20 0 0,-6-3-28 0 0,-5-2-5 0 0,18 4 47 0 0,-6-2 35 0 0,14 5-91 0 0,-24-6 49 0 0,0 0 1 0 0,0 1-1 0 0,3 1-49 0 0,7 3 189 0 0,16 4-189 0 0,-24-8 0 0 0,-3-1 0 0 0,1 0 0 0 0,-1 1 0 0 0,1 0 0 0 0,0 0 0 0 0,7 2 11 0 0,16 4 42 0 0,-3-3-53 0 0,-8-1 20 0 0,-18-5-10 0 0,35 12 24 0 0,-31-11-33 0 0,8 3 51 0 0,-1 1-41 0 0,7 2-14 0 0,-19-7 3 0 0,16 8 67 0 0,7 3-3 0 0,3 1 0 0 0,-11-5-11 0 0,22 15-42 0 0,-15-6 42 0 0,28 17 33 0 0,-27-15-22 0 0,7 4-11 0 0,-17-9-29 0 0,-9-8 5 0 0,4 4-5 0 0,0 2 40 0 0,1 2-5 0 0,-4-7-12 0 0,-1 1-1 0 0,0 0 0 0 0,1 3-46 0 0,0 0 77 0 0,-2 0 3 0 0,-2-6 0 0 0,2 5 0 0 0,0 1 0 0 0,-3-6-1 0 0,0 4-7 0 0,1-4-18 0 0,0 3-32 0 0,-1-6 6 0 0,0-1-95 0 0,0 0-42 0 0,0 0-10 0 0,0 0-133 0 0,0 0-555 0 0,1-2-243 0 0,2-9-1425 0 0,0-4-5509 0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5:52.5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46 315 2303 0 0,'0'0'102'0'0,"0"1"-1"0"0,-11 15 195 0 0,10-14 148 0 0,0-1 1 0 0,0 1-1 0 0,0 0 1 0 0,0-1-1 0 0,-1 1 1 0 0,1-1-1 0 0,0 1 0 0 0,-1-1 1 0 0,1 0-1 0 0,-1 1 1 0 0,0-1-1 0 0,0 0 0 0 0,-1 1-444 0 0,2-1 479 0 0,1-1-51 0 0,0 0-19 0 0,0 0-35 0 0,-3 0 161 0 0,1-1 2260 0 0,4-1-1375 0 0,0 0-1992 0 0,6-5 895 0 0,1 0 0 0 0,0 0-1 0 0,4-2-322 0 0,13-9 432 0 0,-15 10-252 0 0,0 1 0 0 0,2 0-180 0 0,13-10 168 0 0,15-9 248 0 0,24-12-416 0 0,-43 27 132 0 0,-1 1 0 0 0,2 1 0 0 0,15-4-132 0 0,73-18 567 0 0,-77 23-418 0 0,44-15-121 0 0,43-10-200 0 0,-18 11 476 0 0,-63 13-52 0 0,10 0-252 0 0,-11 3 124 0 0,-11 1 21 0 0,0 1 1 0 0,1 1-1 0 0,-1 2 0 0 0,1 0 0 0 0,0 1 0 0 0,-1 2 0 0 0,16 2-145 0 0,106 21 804 0 0,-1 5 0 0 0,14 10-804 0 0,-15 5 244 0 0,-27-8-72 0 0,-89-27-49 0 0,0 1 0 0 0,-1 1-1 0 0,-1 2 1 0 0,0 0-1 0 0,-1 2 1 0 0,21 15-123 0 0,2 6 192 0 0,16 11-24 0 0,-46-33-96 0 0,-9-5-39 0 0,25 17 120 0 0,-2 2 1 0 0,5 5-154 0 0,-21-12 257 0 0,-2 0 0 0 0,0 1 0 0 0,12 22-257 0 0,-8-13 168 0 0,10 20 255 0 0,4 12-423 0 0,-24-41 63 0 0,-1-1 4 0 0,-2-1 0 0 0,6 20-67 0 0,9 46 181 0 0,-14-46-107 0 0,27 123 60 0 0,-33-136-101 0 0,-1 0-1 0 0,-2 14-32 0 0,-5 55 71 0 0,2-72-68 0 0,0 11 33 0 0,-2-1 0 0 0,-4 10-36 0 0,-2-6 106 0 0,-15 32-106 0 0,-6 1 128 0 0,-14 17-128 0 0,21-41 11 0 0,12-21-11 0 0,-2 0 0 0 0,-2-1 0 0 0,0-1 0 0 0,-6 4 0 0 0,-3 2 59 0 0,-3-1-1 0 0,-30 25-58 0 0,53-50 0 0 0,-13 10 29 0 0,-1 1 0 0 0,-1-2 0 0 0,-11 6-29 0 0,-19 12 79 0 0,8-5-34 0 0,12-11-47 0 0,-7 2 2 0 0,-7 4 13 0 0,-6 2 31 0 0,-1-1-44 0 0,-1-1 9 0 0,-119 46 51 0 0,141-57-56 0 0,-59 20-4 0 0,-5-2 0 0 0,56-18 0 0 0,-1-2 0 0 0,0-1 0 0 0,-18 0 0 0 0,32-6 0 0 0,0-2 0 0 0,0 0 0 0 0,0-2 0 0 0,-3 0 0 0 0,-36-3 0 0 0,27 3 0 0 0,0-3 0 0 0,-6-1 0 0 0,-23-4 0 0 0,18 4 0 0 0,1-3 0 0 0,0-1 0 0 0,0-3 0 0 0,-26-10 0 0 0,59 18 0 0 0,-12-6 0 0 0,-11-5 0 0 0,12 7 0 0 0,-18-6 0 0 0,-19-10 0 0 0,0-6 0 0 0,43 21 0 0 0,-1 0 0 0 0,2-1 0 0 0,-11-8 0 0 0,17 11 0 0 0,5 2 0 0 0,-1 1 0 0 0,2-1 0 0 0,-1 0 0 0 0,1 0 0 0 0,-5-7 0 0 0,-6-9 0 0 0,-1-5 0 0 0,-8-10 0 0 0,-94-134 0 0 0,80 104 0 0 0,28 48 11 0 0,5 8 31 0 0,-8-10-42 0 0,9 13 8 0 0,0 0-1 0 0,1 0 0 0 0,-1-3-7 0 0,-8-15 128 0 0,11 20-86 0 0,0-2-20 0 0,0 2 31 0 0,2 5 14 0 0,1 1 7 0 0,0 0-50 0 0,0 0-177 0 0,0 0-60 0 0,0 0-10 0 0,0 0-164 0 0,0 0-683 0 0,0 0-304 0 0,0 0-1275 0 0,0 0-4871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7:29.14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 75 2303 0 0,'0'0'102'0'0,"-2"0"183"0"0,-4 1 690 0 0,3-1 302 0 0,2-1-538 0 0,-3 0-728 0 0,1 1 6904 0 0,3-1-6591 0 0,2-4 862 0 0,-1 4-945 0 0,-1 0-170 0 0,1 1-48 0 0,-1-1 0 0 0,0 1 1 0 0,0 0-1 0 0,1 0 0 0 0,-1-1 0 0 0,0 1 0 0 0,1 0 0 0 0,-1 0 0 0 0,0 0 0 0 0,1-1 1 0 0,-1 1-1 0 0,1 0 0 0 0,-1 0 0 0 0,1 0 0 0 0,-1 0 0 0 0,1-1-23 0 0,3 0 144 0 0,1 0 0 0 0,0 0 0 0 0,-1 0 0 0 0,1 0 1 0 0,0 0-1 0 0,1 1-144 0 0,9-2 503 0 0,8 1-503 0 0,26 0 993 0 0,24 1-993 0 0,-68 0 30 0 0,24 1 99 0 0,21 0 39 0 0,59-1 112 0 0,-68 0-218 0 0,-12-1 0 0 0,10 2-62 0 0,55 3 64 0 0,-13-1 23 0 0,2 0 151 0 0,1-3 0 0 0,52-3-238 0 0,-92 1 116 0 0,40-2 137 0 0,-60 2-149 0 0,0 1 0 0 0,13 0-104 0 0,71 1 187 0 0,-67 1-70 0 0,14-2-117 0 0,-20 0 6 0 0,-13 0 50 0 0,0 0 0 0 0,12-2-56 0 0,-17 1 28 0 0,0 1 0 0 0,0 0 1 0 0,0 0-29 0 0,36 0 84 0 0,27-1 43 0 0,-42 2-90 0 0,95 0 136 0 0,-96 0-146 0 0,10 0 10 0 0,23-4 195 0 0,12-2-232 0 0,-42 3 124 0 0,21 0-124 0 0,-34 2 53 0 0,-18 0-42 0 0,0 0 1 0 0,1 1-1 0 0,7 0-11 0 0,16 1 111 0 0,9 0-111 0 0,-29-1 6 0 0,4-1 5 0 0,-13 1-2 0 0,0 0-1 0 0,0-1 1 0 0,0 1-1 0 0,1 1 1 0 0,2-1-9 0 0,-1 1 23 0 0,0-1 1 0 0,0 0-1 0 0,1 0-23 0 0,9 0 58 0 0,-7 0-34 0 0,0 0 1 0 0,0 0 0 0 0,0-1 0 0 0,2 0-25 0 0,11-1 39 0 0,-3 1 89 0 0,18-1-128 0 0,-6 2 64 0 0,8-1 43 0 0,-22 0-78 0 0,20-2-3 0 0,-23 2-7 0 0,0 0 0 0 0,5 1-19 0 0,-1 0 34 0 0,15 0 95 0 0,19 0 2 0 0,-32 0-111 0 0,20 1 256 0 0,44 2-266 0 0,-39-3 1 0 0,-34-1 28 0 0,9 1 103 0 0,4-2-142 0 0,-15 2 69 0 0,-2 0-18 0 0,-4 0-33 0 0,-1 1-1 0 0,0-1 1 0 0,0 0-1 0 0,1 0 1 0 0,-1 0-1 0 0,0-1 1 0 0,1 1-1 0 0,-1 0 0 0 0,0 0-17 0 0,4-1 86 0 0,-1 0-1 0 0,5 0-85 0 0,2 0 69 0 0,-3 0 78 0 0,0 1 0 0 0,5-1-147 0 0,-3 1 88 0 0,10-1 226 0 0,-26 3-4594 0 0,4-1 2139 0 0,-7 1-5147 0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0.32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28 448 3855 0 0,'-1'2'175'0'0,"0"3"-99"0"0,-2 4 17 0 0,-10 15 41 0 0,7-16 387 0 0,5-7 162 0 0,1-1 21 0 0,0 0-6 0 0,0 0-47 0 0,0 0-19 0 0,0 0-7 0 0,0 0-58 0 0,0-2-242 0 0,-2-26 12 0 0,2 1 0 0 0,1-1 0 0 0,3-8-337 0 0,0-14 109 0 0,2-29-343 0 0,4 0 0 0 0,10-27 234 0 0,-12 75-378 0 0,3 0-20 0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0.6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110 169 11343 0 0,'-56'-4'1212'0'0,"35"1"-1192"0"0,17 2-20 0 0,-6-2-12 0 0,8 2 7 0 0,1 0 0 0 0,-1 0 0 0 0,1 0 0 0 0,0 0 0 0 0,0-1 0 0 0,0 1 0 0 0,0 0 0 0 0,0 0 0 0 0,0-1 0 0 0,0 1-1 0 0,0-1 1 0 0,0 1 0 0 0,1 0 0 0 0,-1-1 0 0 0,1 1 0 0 0,-1-1 0 0 0,1 0 0 0 0,0 0 5 0 0,-1-2-9 0 0,1 0 0 0 0,-1 0 0 0 0,1 0 0 0 0,1 0 0 0 0,-1 0 0 0 0,1 1 0 0 0,0-2 9 0 0,4-12-468 0 0,2 0 1 0 0,0 1-1 0 0,10-16 468 0 0,-6 14-1023 0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1.02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60 107 5983 0 0,'0'0'464'0'0,"-1"-1"-305"0"0,-37-36 2852 0 0,37 36-2530 0 0,-1 0-117 0 0,-11-12 283 0 0,13 13-636 0 0,-1 0 0 0 0,1-1 0 0 0,0 1 1 0 0,-1-1-1 0 0,1 1 0 0 0,0 0 0 0 0,0-1 1 0 0,0 1-1 0 0,-1-1 0 0 0,1 1 1 0 0,0-1-1 0 0,0 1 0 0 0,0-1 0 0 0,0 1 1 0 0,0 0-1 0 0,0-1 0 0 0,0 1 0 0 0,0-1 1 0 0,0 1-1 0 0,0-1-11 0 0,0 0 31 0 0,0-1 51 0 0,0 1-15 0 0,-1-8-54 0 0,3-1-13 0 0,3 1 0 0 0,2 4-16 0 0,-6 4-69 0 0,1 0-38 0 0,5-3-731 0 0,-5 3-2908 0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2.5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1833 4174 6647 0 0,'0'0'300'0'0,"0"0"0"0"0,-1 2-192 0 0,-2 5-49 0 0,-5 4 776 0 0,4-6 1035 0 0,4-2 2538 0 0,-3-28-3113 0 0,2-18-1295 0 0,0-13 697 0 0,-3-72 465 0 0,3 55-725 0 0,0 24 22 0 0,2 0-1 0 0,9-47-458 0 0,-5 66 292 0 0,-1-23-292 0 0,5-47 287 0 0,-1 13-54 0 0,-6 56-151 0 0,11-168 389 0 0,-4 118-138 0 0,12-36-333 0 0,6-21 376 0 0,0-54-376 0 0,-23 142 113 0 0,-2-1 0 0 0,-5-23-113 0 0,0 25 59 0 0,-9-83 186 0 0,3 65-124 0 0,2 11 94 0 0,-7-22-215 0 0,-4-17 141 0 0,4 17-94 0 0,-16-89 77 0 0,22 118-9 0 0,-4 1 0 0 0,-13-36-115 0 0,6 24 53 0 0,10 31-8 0 0,-2 0-1 0 0,-6-7-44 0 0,-31-55 96 0 0,-7-10-73 0 0,32 59 30 0 0,-9-13-53 0 0,-5-4 64 0 0,-32-35-64 0 0,34 46 0 0 0,-27-48 0 0 0,-11-18 0 0 0,-37-56 0 0 0,61 89 0 0 0,28 45 0 0 0,5 9 0 0 0,-10-12 0 0 0,3 5 0 0 0,15 22 0 0 0,0 0 0 0 0,-1 0 0 0 0,-3-3 0 0 0,-12-12 0 0 0,12 13 0 0 0,-1 1 0 0 0,0 0 0 0 0,-12-9 0 0 0,-8-4 0 0 0,18 13 0 0 0,-2 0 0 0 0,0 2 0 0 0,-17-11 0 0 0,9 9 0 0 0,4 2 0 0 0,0 0 0 0 0,-16-5 0 0 0,19 9 0 0 0,11 4 0 0 0,0 0 0 0 0,-1 1 0 0 0,1-1 0 0 0,-6 0 0 0 0,9 3 0 0 0,-16-4 0 0 0,5 1 0 0 0,-13-1 0 0 0,14 2 0 0 0,1 0 0 0 0,-5-2 0 0 0,-2-1 0 0 0,1 0 0 0 0,-1 2 0 0 0,-6-1 0 0 0,-11 2 0 0 0,-26 1 0 0 0,47 1 0 0 0,-3 1 0 0 0,14 0 0 0 0,0 0 0 0 0,-15 3 0 0 0,0 0 0 0 0,-1 0 0 0 0,-2 2 0 0 0,-3 3-7 0 0,21-7-7 0 0,-1 0-1 0 0,1 0 1 0 0,0-1 0 0 0,-3 1 14 0 0,-7 3 0 0 0,1 1 0 0 0,4-1 0 0 0,-2 0 0 0 0,1-1 0 0 0,-1-1 0 0 0,-10 3 0 0 0,9-2 0 0 0,6-2 0 0 0,-14 0 0 0 0,9 1 0 0 0,-6 0 30 0 0,13-3-396 0 0,35 3-892 0 0,11-5-1550 0 0,-15 0-1959 0 0,2 0-1144 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3.02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264 0 9215 0 0,'-2'2'707'0'0,"-15"7"-315"0"0,-18 7-392 0 0,-4 2 293 0 0,34-15-264 0 0,-10 5 446 0 0,-11 7-475 0 0,21-12 63 0 0,1 0 1 0 0,-1 1 0 0 0,1 0-1 0 0,-1 0 1 0 0,1 0 0 0 0,-3 4-64 0 0,-11 15 57 0 0,7-10-40 0 0,2-1-1 0 0,-5 9-16 0 0,10-15-16 0 0,1-1-137 0 0,0 0-1 0 0,0 0 0 0 0,0 0 1 0 0,-1-1-1 0 0,-3 4 154 0 0,-5 2-880 0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3.3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313 0 5527 0 0,'-25'6'240'0'0,"13"2"56"0"0,-1 2-232 0 0,1 2-64 0 0,1 0 0 0 0,3 0 0 0 0,0-1 504 0 0,8-11 88 0 0,0 0 16 0 0,0 0 8 0 0,0 0-816 0 0,0 0-168 0 0,0 0-32 0 0</inkml:trace>
  <inkml:trace contextRef="#ctx0" brushRef="#br0" timeOffset="1">62 496 5783 0 0,'-19'12'256'0'0,"10"0"56"0"0,0 3-248 0 0,2-1-64 0 0,-3-2 0 0 0,4-1 0 0 0,5 3-88 0 0,1-2-24 0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3.7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48 0 4199 0 0,'-13'21'184'0'0,"6"-7"40"0"0,0 2-224 0 0,0 2 0 0 0,2 3 0 0 0,1-1 0 0 0,1-2 0 0 0,1 0 0 0 0,2-2 0 0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4.0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60 0 7023 0 0,'-19'14'312'0'0,"8"-5"64"0"0,0 0-304 0 0,4 1-72 0 0,0 1 0 0 0,7-11 0 0 0,-5 12 152 0 0,5-12 8 0 0,0 0 8 0 0,0 0 0 0 0,0 0-64 0 0,0 0-8 0 0,14 7-8 0 0,0-2-2400 0 0,2-2-480 0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6.3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1 296 1583 0 0,'0'0'68'0'0,"0"0"79"0"0,0 0 268 0 0,0 0 117 0 0,0 0 20 0 0,0 0 41 0 0,0 0 146 0 0,0 0 58 0 0,0 0 16 0 0,0 0-49 0 0,0 0-218 0 0,0 0-98 0 0,0 0-22 0 0,0 0-8 0 0,0 0-28 0 0,0 0-7 0 0,0 0-6 0 0,0 0-22 0 0,0 0-90 0 0,0 0-38 0 0,0 0-10 0 0,0 2 5 0 0,20 98 1180 0 0,17 114 166 0 0,-26-132-1041 0 0,0 9 18 0 0,34 126 379 0 0,-32-171-761 0 0,2-1-1 0 0,2 0 0 0 0,17 28-162 0 0,-13-34 56 0 0,40 73 116 0 0,-48-92-132 0 0,1 0-1 0 0,2-1 1 0 0,0 0 0 0 0,6 5-40 0 0,8 2 39 0 0,0-1-1 0 0,2-1 1 0 0,1-1 0 0 0,2-1 0 0 0,5 0-39 0 0,-11-3 11 0 0,-1 0-1 0 0,-1 1 0 0 0,17 17-10 0 0,-5-4 33 0 0,5 1-33 0 0,72 56 54 0 0,-90-71 3 0 0,1-1 0 0 0,0-1 0 0 0,2-1 0 0 0,0-2 0 0 0,23 10-57 0 0,-39-19 33 0 0,1-1 0 0 0,-1 0 0 0 0,1-1 0 0 0,0 0 0 0 0,-1 0 0 0 0,1-1 0 0 0,1-1 0 0 0,-1 0 0 0 0,8-1-33 0 0,-4 1 35 0 0,-11-1-12 0 0,0 1 1 0 0,0-2 0 0 0,-1 1 0 0 0,3-1-24 0 0,32-4 232 0 0,25-1-232 0 0,-28 4 54 0 0,-11 1 33 0 0,25-4-87 0 0,-23 0 178 0 0,24-7-178 0 0,10-2 121 0 0,-50 12-70 0 0,-6 0-16 0 0,1 1 0 0 0,-1-1-1 0 0,0 0 1 0 0,0 0 0 0 0,5-3-35 0 0,42-14 223 0 0,4-8 18 0 0,-30 13-58 0 0,18-6-183 0 0,-36 16 48 0 0,0-1 1 0 0,0 0-1 0 0,0-1-48 0 0,3-1 33 0 0,-3 0 5 0 0,0 0-1 0 0,-1-1 0 0 0,0 1 1 0 0,0-1-1 0 0,-1-1 0 0 0,-1 1 1 0 0,3-4-38 0 0,7-11 137 0 0,-2 1 1 0 0,0-2 0 0 0,-2 1 0 0 0,-2-2-1 0 0,0 1 1 0 0,4-19-138 0 0,-1 0 102 0 0,43-146 218 0 0,-49 154-256 0 0,-2 1 0 0 0,1-28-64 0 0,4-43 128 0 0,-2 37-107 0 0,3-33 79 0 0,2-5-21 0 0,-9 60-54 0 0,-1 19 26 0 0,-2 0 1 0 0,-1-17-52 0 0,0 31 3 0 0,0 0 1 0 0,0-1 0 0 0,4-11-4 0 0,-1 5-1 0 0,0-4 1 0 0,-2-11 24 0 0,-2 15 16 0 0,3-9-40 0 0,4-40 0 0 0,-3 1 0 0 0,-4-6 0 0 0,0 48 0 0 0,-1 4 61 0 0,-3-11-61 0 0,0-10 56 0 0,0 8-44 0 0,2 11-13 0 0,0-19 1 0 0,1 22 11 0 0,1 20 0 0 0,0-1 0 0 0,0 1 0 0 0,-1 0 0 0 0,1-1 0 0 0,0 1 0 0 0,-1 0-1 0 0,0-1-10 0 0,-1-8 126 0 0,2 9-115 0 0,0 1-1 0 0,-1-1 0 0 0,1 1 0 0 0,0-1 1 0 0,0 1-1 0 0,0-1 0 0 0,-1 1 0 0 0,1-1 1 0 0,0 1-1 0 0,0 0 0 0 0,-1-1 1 0 0,1 1-1 0 0,-1-1-10 0 0,0 0 24 0 0,1 0 50 0 0,0 1 17 0 0,0 0 0 0 0,0 0-22 0 0,0 0-5 0 0,-2 1-11 0 0,-2 3-40 0 0,0-1-1 0 0,0 1 0 0 0,1 0 0 0 0,0 0 1 0 0,0 0-1 0 0,0 0 0 0 0,0 1 0 0 0,1-1 1 0 0,0 1-1 0 0,0-1 0 0 0,0 2-12 0 0,-6 26 79 0 0,1 12-79 0 0,1-6-3 0 0,-3 31 41 0 0,4-27-12 0 0,-3 14-10 0 0,-22 136 85 0 0,20-142-91 0 0,-27 119-9 0 0,-3-12 80 0 0,-26 90-34 0 0,18-92-47 0 0,39-124 19 0 0,4-11 3 0 0,-1 0 1 0 0,-9 18-23 0 0,-57 117 64 0 0,63-136-64 0 0,-5 6 0 0 0,-5 11 0 0 0,12-21 17 0 0,-1-1-1 0 0,-1 0 1 0 0,-5 8-17 0 0,8-15 2 0 0,1-1 0 0 0,-1 0 0 0 0,-1 1 0 0 0,1-2 0 0 0,-1 1 0 0 0,0-1 0 0 0,-9 5-2 0 0,10-6 2 0 0,-1 0 0 0 0,-1 0-1 0 0,1-1 1 0 0,0 0 0 0 0,-1 0 0 0 0,-3 0-2 0 0,-6 2 17 0 0,7-2-8 0 0,0 0 0 0 0,-1-1 0 0 0,1 0 0 0 0,-1-1-9 0 0,-9 2 0 0 0,13-2 0 0 0,1 0 0 0 0,-1 0 0 0 0,1-1 0 0 0,-1 0 0 0 0,0 0 0 0 0,1 0 0 0 0,-7-1 0 0 0,-13-5 0 0 0,-1-1 0 0 0,1 0 0 0 0,-22-11 0 0 0,12 5-10 0 0,17 6-7 0 0,2 0 0 0 0,-1 0 1 0 0,1-2-1 0 0,-3-2 17 0 0,-45-25-91 0 0,28 15 31 0 0,-6-5 60 0 0,-51-42-127 0 0,-16-20 127 0 0,98 79 3 0 0,-120-96-67 0 0,56 42 64 0 0,60 50-15 0 0,-2 1 1 0 0,0 0-1 0 0,-2 1 15 0 0,-1-2-222 0 0,0 0 0 0 0,0-2 222 0 0,-40-29-1206 0 0,44 29-120 0 0,15 13 430 0 0,-1-8-3805 0 0,3 10 3246 0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8.6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1907 4575 0 0,'0'0'208'0'0,"1"2"-9"0"0,4 6-118 0 0,-2 0 226 0 0,3 0 66 0 0,30 25 1114 0 0,-34-32-1374 0 0,0 1 1 0 0,-1 0-77 0 0,0-2-22 0 0,-1 1-1 0 0,1 0 0 0 0,0-1 1 0 0,-1 1-1 0 0,1-1 0 0 0,0 1 1 0 0,-1 0-1 0 0,1-1 1 0 0,0 0-1 0 0,0 1 0 0 0,-1-1 1 0 0,1 1-1 0 0,0-1 0 0 0,0 1-14 0 0,12 3 309 0 0,0 0 0 0 0,3-1-309 0 0,-14-2 198 0 0,1-1 8 0 0,5-1-19 0 0,1 0 0 0 0,-1-1-1 0 0,0 1 1 0 0,0-1 0 0 0,2-2-187 0 0,0 0 130 0 0,0-1 0 0 0,-1 0-1 0 0,1-1 1 0 0,-1 1 0 0 0,-1-2 0 0 0,0 1-1 0 0,3-3-129 0 0,5-6 491 0 0,-1-1 0 0 0,11-15-491 0 0,-16 17 204 0 0,-1 0 1 0 0,-1 0-1 0 0,4-11-204 0 0,1-1 107 0 0,3-5-38 0 0,28-50 88 0 0,-24 45-137 0 0,2-3 92 0 0,16-19-112 0 0,5-5 204 0 0,-1-5-204 0 0,18-29 150 0 0,-29 50 110 0 0,-2-2 1 0 0,-3-1 0 0 0,-3 0-1 0 0,14-49-260 0 0,-12 9 944 0 0,2-43-944 0 0,-18 78 226 0 0,20-91 156 0 0,-11 62-183 0 0,8-34 74 0 0,-7 51-9 0 0,-4-1 0 0 0,2-45-264 0 0,-15 88 192 0 0,-1-1 0 0 0,-2 1 0 0 0,-4-22-192 0 0,5 43 133 0 0,-3-3 331 0 0,2 6-221 0 0,0 2-131 0 0,-4 5-93 0 0,0-1 1 0 0,1 1-1 0 0,0 0 0 0 0,0 1 0 0 0,1-1 1 0 0,0 0-1 0 0,0 1 0 0 0,1-1 0 0 0,-1 3-19 0 0,-3 15 24 0 0,2 1-1 0 0,0 0-23 0 0,-5 29 20 0 0,-35 116 41 0 0,17-67-47 0 0,3-5 42 0 0,6-19-59 0 0,-17 38 3 0 0,29-99 0 0 0,3-11 0 0 0,3-7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0-1 0 0,0 0 1 0 0,0 0 0 0 0,0 0 0 0 0,0 0 0 0 0,0 0 0 0 0,0 0 0 0 0,0 0 0 0 0,0 0 0 0 0,0 0 0 0 0,0 0 0 0 0,0 0 0 0 0,0 0 0 0 0,0 0 0 0 0,0 0 0 0 0,0 0 0 0 0,0 0 0 0 0,0 0 0 0 0,0 0 0 0 0,0 0 0 0 0,0 0 0 0 0,0 0 0 0 0,0 0 0 0 0,0 0 0 0 0,0 0 0 0 0,0 0 0 0 0,0 0 0 0 0,0-7-8 0 0,0 5 3 0 0,1-31-53 0 0,2 0 1 0 0,3-9 57 0 0,16-65-147 0 0,-10 53 119 0 0,4-18-30 0 0,4 0 0 0 0,4 1 0 0 0,3 1 0 0 0,23-38 58 0 0,-37 85-324 0 0,-12 22-384 0 0,-1 1-216 0 0,0 0-40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7:29.1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 87 3223 0 0,'0'0'358'0'0,"0"0"292"0"0,0 0 136 0 0,0 0 22 0 0,0 0-44 0 0,0 0-211 0 0,0 0-89 0 0,0 0-16 0 0,-1 0-9 0 0,-21-3 5123 0 0,20 3-5214 0 0,2 0-16 0 0,0 0-4 0 0,0 0 0 0 0,0 0-10 0 0,0 0-45 0 0,0 0-17 0 0,0 0-7 0 0,0 0-7 0 0,0 0-29 0 0,0 0-12 0 0,2-1-1 0 0,17-1 368 0 0,-1 0-1 0 0,9 0-567 0 0,4-1 306 0 0,-15 2 20 0 0,4-1-326 0 0,256-8 1528 0 0,-133 6-1385 0 0,-75 1-38 0 0,15 1 51 0 0,-12 0-7 0 0,1 1 50 0 0,101-3 274 0 0,-67 1-258 0 0,-63 1-139 0 0,7 1-4 0 0,58-2 88 0 0,20 0 97 0 0,-1 0-173 0 0,-52 2 0 0 0,-26 0 35 0 0,39 3-119 0 0,-5 0 337 0 0,24-2-337 0 0,-43 0 132 0 0,-10-1 96 0 0,7-2-228 0 0,-10 0 260 0 0,-11 1-167 0 0,-6 0-31 0 0,13 1-62 0 0,-5 1 13 0 0,24 3-13 0 0,-60-3 6 0 0,18 0 52 0 0,-19 0-58 0 0,46 0 421 0 0,37-4-421 0 0,-32 2 142 0 0,-8 0-28 0 0,-21 0-30 0 0,60-3 371 0 0,-55 3-226 0 0,-11 2-154 0 0,-7-1-13 0 0,13 0 79 0 0,-6 1-8 0 0,12 1 155 0 0,-31-1-261 0 0,7 0 106 0 0,-1 1-66 0 0,0-1-43 0 0,-6 0 34 0 0,5 0 46 0 0,-5 0-37 0 0,-2 0 10 0 0,0 0-10 0 0,0 0-3 0 0,0 0 0 0 0,0 0 0 0 0,0 0 0 0 0,0 0 0 0 0,0 0 0 0 0,0 0 0 0 0,0 0 0 0 0,0 0 0 0 0,0 0-11 0 0,1-3-122 0 0,-1 2-340 0 0,-1 1-119 0 0,-7-1-520 0 0,0 0 0 0 0,1 1 1 0 0,-1 0-1 0 0,-2 0 1048 0 0,-9 0-1953 0 0,3 0 170 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9.26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72 318 1839 0 0,'-1'2'83'0'0,"-11"20"28"0"0,-10 15-111 0 0,5-13 2568 0 0,8-8-51 0 0,7-11-1924 0 0,1-3 75 0 0,1-2-186 0 0,-1 1-88 0 0,-2 6-11 0 0,2-5 4 0 0,1-2 38 0 0,0 0 20 0 0,0 0 3 0 0,0 0-17 0 0,0 0-74 0 0,0 0-33 0 0,0 0-4 0 0,0 0-6 0 0,0 0-30 0 0,0-3-18 0 0,-2-24 145 0 0,2-1 0 0 0,1 1 0 0 0,1 0 0 0 0,2-2-411 0 0,1-2 148 0 0,1-9 146 0 0,3-1-294 0 0,11-50 168 0 0,-15 66-675 0 0,-2-1-1 0 0,-1-13 508 0 0,-2 37-1349 0 0,0 2-3581 0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9.6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58 303 9671 0 0,'0'0'748'0'0,"-3"0"-492"0"0,-35 0 1092 0 0,38 0-1295 0 0,-1-1 0 0 0,0 1 0 0 0,1-1 0 0 0,-1 1 0 0 0,1-1 0 0 0,-1 0-1 0 0,1 1 1 0 0,-1-1 0 0 0,1 0 0 0 0,0 1 0 0 0,-1-1-53 0 0,1 0 49 0 0,-2-3-13 0 0,0 1-1 0 0,1-1 1 0 0,-1 0 0 0 0,1 0 0 0 0,0 0-1 0 0,0 0 1 0 0,1 0 0 0 0,0 0-1 0 0,0 0 1 0 0,0 1 0 0 0,0-3-36 0 0,2-7 123 0 0,0 0 1 0 0,5-11-124 0 0,-2 4 96 0 0,18-93-409 0 0,-14 69-1147 0 0,-6 25-2758 0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59.98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55 165 4143 0 0,'-3'0'319'0'0,"-14"-3"-137"0"0,15 2-51 0 0,1 0 108 0 0,-1 1 0 0 0,0-1 0 0 0,0 0 0 0 0,0 0 0 0 0,1 0 0 0 0,-1 0 0 0 0,0 0 0 0 0,1 0 0 0 0,-1 0 0 0 0,1 0 0 0 0,0 0 0 0 0,-1-1 0 0 0,1 1 0 0 0,0 0 0 0 0,0-1 0 0 0,0 1 0 0 0,0-1 0 0 0,0 1 0 0 0,0-1 0 0 0,1 0 0 0 0,-1 1 0 0 0,0-2-239 0 0,0-2 73 0 0,0 0 1 0 0,1 1 0 0 0,-1-1 0 0 0,1 1-1 0 0,0-1 1 0 0,1 0 0 0 0,0-1-74 0 0,1-7-92 0 0,1-1 0 0 0,0 1 0 0 0,2 0 0 0 0,-1 1 0 0 0,2-2 92 0 0,-4 10-754 0 0,1-6-214 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4:00.3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63 391 5063 0 0,'-1'-2'232'0'0,"-5"-8"76"0"0,2 4-142 0 0,1 1 0 0 0,-1 0 0 0 0,1 0 0 0 0,-2 0 0 0 0,1 0 0 0 0,-1 0 0 0 0,0 0-166 0 0,4 5 133 0 0,1-1 0 0 0,-1 1 0 0 0,1 0 0 0 0,-1-1 0 0 0,1 1 0 0 0,-1-1 0 0 0,1 1 0 0 0,0-1 0 0 0,-1 1 0 0 0,1-1 0 0 0,0 1 0 0 0,0-1 0 0 0,-1 1 0 0 0,1-1 0 0 0,0 1 0 0 0,0-1 0 0 0,0 1-133 0 0,-1-3 455 0 0,-1 1-164 0 0,1 0 0 0 0,-1 0 1 0 0,0 0-1 0 0,1 0 0 0 0,-1 0 1 0 0,-1 0-292 0 0,1-1 204 0 0,1-18 45 0 0,3 10-228 0 0,1 4-240 0 0,0-1 0 0 0,0 0 0 0 0,1 1-1 0 0,0 0 1 0 0,1 0 0 0 0,0 0 0 0 0,2-1 219 0 0,18-20-5558 0 0,-23 26 5393 0 0,0-1-1 0 0,0 0 0 0 0,0 0 0 0 0,-1 0 0 0 0,0 0 0 0 0,0 0 0 0 0,0 0 0 0 0,0-1 0 0 0,0 1 0 0 0,-1 0 0 0 0,1 0 0 0 0,-1-1 0 0 0,0 0 166 0 0,-1 0 656 0 0,1 1 0 0 0,-1 0 0 0 0,0-1 0 0 0,0 1 0 0 0,0 0 0 0 0,0 0 0 0 0,-1 0 0 0 0,0-1-656 0 0,1 2 477 0 0,-1 0 0 0 0,1 0 0 0 0,0 1 0 0 0,-1-1 0 0 0,0 0 0 0 0,1 1-477 0 0,-1-1 97 0 0,1 1 393 0 0,1 1-11 0 0,0-1-423 0 0,-1 1 0 0 0,1-1 0 0 0,0 1 0 0 0,-1-1 0 0 0,1 1 0 0 0,-1-1 0 0 0,1 1 0 0 0,0-1 0 0 0,-1 1 0 0 0,1 0 1 0 0,-1-1-1 0 0,0 1-56 0 0,1 0 48 0 0,-1-2 167 0 0,1 2-14 0 0,-5-6 10 0 0,5 6-208 0 0,0-1 0 0 0,-1 1 1 0 0,1-1-1 0 0,0 1 0 0 0,0-1 0 0 0,-1 1 0 0 0,1-1 0 0 0,0 1 1 0 0,0-1-1 0 0,0 0 0 0 0,0 1 0 0 0,0-1 0 0 0,0 1 1 0 0,0-1-1 0 0,0 1 0 0 0,0-1-3 0 0,0-1 2 0 0,-1-13-7 0 0,2 13-6 0 0,-1-1-29 0 0,0 0-1 0 0,1 1 0 0 0,0-1 1 0 0,0 0-1 0 0,0 0 1 0 0,0 1-1 0 0,0-1 0 0 0,1 1 1 0 0,0-3 40 0 0,0 2-64 0 0,10-15-693 0 0,-5 8 319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4:50.4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1275 29 4143 0 0,'0'0'319'0'0,"0"0"-128"0"0,0 0 242 0 0,0 0 130 0 0,0 0 21 0 0,0 0-23 0 0,0 0-121 0 0,0 0-51 0 0,0 0-6 0 0,0 0-30 0 0,0 0-101 0 0,0-2-41 0 0,-2-5-10 0 0,1 6-2 0 0,0-1-7 0 0,-9-10 177 0 0,9 11-183 0 0,1 1 4 0 0,-2-1 2 0 0,-5-1 0 0 0,5 2-5 0 0,0 0-23 0 0,-1 0-106 0 0,-1 1 0 0 0,1 0 0 0 0,-1 0 0 0 0,1 0 0 0 0,0 0 0 0 0,0 0 0 0 0,0 1 0 0 0,-1-1 0 0 0,2 1 0 0 0,-4 2-58 0 0,-4 3 129 0 0,1 0 1 0 0,-5 5-130 0 0,5-4 105 0 0,0 0 0 0 0,-5 2-105 0 0,-29 21 446 0 0,-17 17-446 0 0,33-26 114 0 0,0 2 74 0 0,1 2 0 0 0,-15 19-188 0 0,13-13 104 0 0,-33 38 38 0 0,9-9-14 0 0,20-22 34 0 0,3 1 0 0 0,-6 12-162 0 0,15-21 62 0 0,-18 33 62 0 0,-2 2-45 0 0,-23 29 122 0 0,6 1-1 0 0,-6 26-200 0 0,36-64 196 0 0,-6 29-196 0 0,19-42 125 0 0,2 0 0 0 0,3 2-125 0 0,-9 50 345 0 0,-10 22-345 0 0,23-101 27 0 0,-35 106 263 0 0,20-67-70 0 0,3 1-1 0 0,1 8-219 0 0,-19 120 288 0 0,23-113-228 0 0,-14 108 128 0 0,19-124-107 0 0,-6 70 296 0 0,6 8-377 0 0,8 128 359 0 0,4-141-233 0 0,0 85 55 0 0,-24 25 59 0 0,4 17-80 0 0,5-49-35 0 0,-10 154 3 0 0,16-203-45 0 0,-1 94 71 0 0,14-1 31 0 0,16 66 71 0 0,-6-134-161 0 0,-4-52-44 0 0,-9-67-45 0 0,4 43 128 0 0,-5 10-134 0 0,-9 119 194 0 0,4-126-116 0 0,-3 57 46 0 0,-6 101 68 0 0,7-11-124 0 0,2-243-72 0 0,5 105 122 0 0,7 12-118 0 0,29 111 10 0 0,-31-193-10 0 0,2-1 0 0 0,3 0 0 0 0,7 13 0 0 0,77 145 0 0 0,-64-138 0 0 0,20 40 0 0 0,-43-77 0 0 0,80 154 0 0 0,-40-87 11 0 0,18 54-11 0 0,4 25 53 0 0,-48-114-39 0 0,32 79 36 0 0,-3-5-8 0 0,-21-53-9 0 0,27 52 23 0 0,-13-28-59 0 0,35 62 3 0 0,-41-78 81 0 0,-3 5-81 0 0,38 77 47 0 0,-52-121-40 0 0,5 1-7 0 0,-18-29-71 0 0,1 0 1 0 0,2-1-1 0 0,14 13 71 0 0,-26-26-243 0 0,0-1 0 0 0,1 0 0 0 0,0 0 0 0 0,0 0 0 0 0,0 0 0 0 0,1 0 0 0 0,-1-1 0 0 0,1 1-1 0 0,-1-1 1 0 0,1 0 0 0 0,0 0 0 0 0,0-1 0 0 0,0 1 0 0 0,1-1 243 0 0,-2-1-1527 0 0,0 1 0 0 0,0-1 0 0 0,0 0-1 0 0,2-1 1528 0 0,-6 1-3 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08.6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4798 7144 2303 0 0,'0'0'102'0'0,"0"0"56"0"0,-1 0 157 0 0,-1 0-35 0 0,0 0 1 0 0,1-1-1 0 0,-1 1 0 0 0,0 0 1 0 0,1-1-1 0 0,-1 1 0 0 0,1-1 1 0 0,-2 0-281 0 0,1 0 254 0 0,2 1 2 0 0,0 0 0 0 0,0 0 0 0 0,0 0 0 0 0,0 0 0 0 0,0 0-9 0 0,0 0-39 0 0,0 0-15 0 0,0 0-1 0 0,0 0 4 0 0,0 0 16 0 0,0 0 4 0 0,0 0 0 0 0,0 0 8 0 0,0 0 35 0 0,0 0 18 0 0,0 0 3 0 0,0 0 0 0 0,-1 2 0 0 0,-1 4-86 0 0,-1 0 0 0 0,2 0-1 0 0,-1 0 1 0 0,1 0-1 0 0,-1 1-193 0 0,-2 35 724 0 0,3-22-128 0 0,-3 8-596 0 0,-6 23 557 0 0,-38 218 910 0 0,30-169-1203 0 0,-3 43 96 0 0,10-78-52 0 0,-10 23-308 0 0,4-15 122 0 0,-36 130 168 0 0,37-140-196 0 0,-9 25 42 0 0,14-56-12 0 0,-77 214 452 0 0,81-227-550 0 0,-1 2 35 0 0,-1 0 0 0 0,-10 15-61 0 0,3-11 31 0 0,-15 24 220 0 0,-7 20-251 0 0,20-30 84 0 0,5-10 71 0 0,-2-1 0 0 0,-1 0 1 0 0,-10 13-156 0 0,-19 17 288 0 0,-22 21-288 0 0,39-50 141 0 0,-2-2 0 0 0,-22 16-141 0 0,-30 19 691 0 0,-70 39-691 0 0,75-51 225 0 0,-19 17-225 0 0,69-46 20 0 0,8-6 3 0 0,-1-1 0 0 0,0-1-1 0 0,-7 4-22 0 0,-44 19 162 0 0,-2-2 0 0 0,-13 2-162 0 0,38-18 11 0 0,-35 13 122 0 0,27-12-44 0 0,-117 35 94 0 0,81-29 27 0 0,-1-4 0 0 0,-20 0-210 0 0,34-11 84 0 0,0-3 0 0 0,-1-2 0 0 0,-1-3-84 0 0,-65 2 64 0 0,63-7-64 0 0,-67-9 0 0 0,125 10 5 0 0,-17-3 54 0 0,-40-7-59 0 0,53 6 8 0 0,7 2 10 0 0,-1-2 1 0 0,1 0 0 0 0,-14-5-19 0 0,-5-6 22 0 0,1-2-1 0 0,1 0 0 0 0,1-3 1 0 0,1 0-1 0 0,1-2 0 0 0,-17-17-21 0 0,-5-4 2 0 0,19 16 24 0 0,1-2 0 0 0,-25-29-26 0 0,31 26 9 0 0,1 2-8 0 0,1-1-1 0 0,-17-28 0 0 0,-8-27 0 0 0,-14-18 0 0 0,-10-13 64 0 0,45 66-64 0 0,-15-24 0 0 0,6 4-4 0 0,-31-56-56 0 0,-15-31 60 0 0,-24-53 0 0 0,90 163 0 0 0,-8-15 0 0 0,1-12 0 0 0,-57-200-12 0 0,46 125 24 0 0,-6-85-12 0 0,34 152-71 0 0,-32-213 62 0 0,6-86 9 0 0,29 209 0 0 0,10-35 0 0 0,43-283 0 0 0,-30 369 0 0 0,13-66 0 0 0,-2 12 0 0 0,18-113 0 0 0,-17 138 0 0 0,17-159 0 0 0,31-104 0 0 0,-51 302 0 0 0,54-243 0 0 0,-38 184 0 0 0,-11 51 0 0 0,-8 54 0 0 0,5-5 0 0 0,12-42 0 0 0,8-32 0 0 0,-5 22 0 0 0,56-182 0 0 0,-70 232 0 0 0,17-47 0 0 0,-3 7 0 0 0,0 0 0 0 0,58-137 0 0 0,-81 210 0 0 0,15-25 0 0 0,-17 34 0 0 0,7-23 0 0 0,-8 20 0 0 0,6-9 0 0 0,9-25 0 0 0,-3 7 0 0 0,1-6 0 0 0,-16 40 0 0 0,1 1 0 0 0,7-10 0 0 0,58-111-64 0 0,-56 108 64 0 0,-3-2 0 0 0,6-24 0 0 0,-18 49 0 0 0,14-29 0 0 0,-8 23 0 0 0,17-38 0 0 0,6-17 0 0 0,-19 43 0 0 0,4-3 0 0 0,3-7 0 0 0,22-42 0 0 0,-14 28 0 0 0,37-53 0 0 0,-48 83 0 0 0,7-6-40 0 0,-4 6 8 0 0,1-2 32 0 0,28-30 0 0 0,-3 6 0 0 0,-39 46 0 0 0,0 0 0 0 0,10-8 0 0 0,-8 9 0 0 0,-1-1 0 0 0,7-10 0 0 0,0 1 0 0 0,2 1 0 0 0,0 0 0 0 0,10-7 0 0 0,-20 17 0 0 0,3-3 0 0 0,-10 10 0 0 0,13-8 0 0 0,4-5 0 0 0,-10 7 0 0 0,0 0 0 0 0,3-3 0 0 0,-10 9 0 0 0,11-6 0 0 0,2 0-27 0 0,12-7-10 0 0,-19 10 24 0 0,-6 4-58 0 0,0 1-66 0 0,0 1 14 0 0,0 0 0 0 0,0 0 0 0 0,0 0 0 0 0,-1 0 0 0 0,1 1 0 0 0,-1-1 0 0 0,1 0 0 0 0,-1 1 0 0 0,0-1 0 0 0,0 1 0 0 0,0 1 123 0 0,0-1-1012 0 0,0 1 0 0 0,-1-1 0 0 0,1 1 1 0 0,-1-1-1 0 0,-1 4 1012 0 0,-1 16-6007 0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15.3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0 489 919 0 0,'0'0'122'0'0,"0"0"174"0"0,0 0 78 0 0,0 0 12 0 0,0 0 7 0 0,0 0 12 0 0,0 0 3 0 0,3-1 0 0 0,2 0-187 0 0,1-1 0 0 0,-1 0 0 0 0,0 0 0 0 0,0-1 0 0 0,0 1-1 0 0,0-1 1 0 0,-1 0 0 0 0,1 0 0 0 0,0-1-221 0 0,13-10 1244 0 0,9-10-1244 0 0,-26 23 15 0 0,29-28 622 0 0,18-15 143 0 0,-24 23-390 0 0,1 1 0 0 0,1 2 0 0 0,1 0 0 0 0,5-1-390 0 0,-4 5 644 0 0,14-4-644 0 0,-15 6 548 0 0,24-13-548 0 0,-23 11 234 0 0,2 1 0 0 0,0 0 1 0 0,11-1-235 0 0,15-7 259 0 0,-20 9-69 0 0,13-3-190 0 0,5-1 114 0 0,7-3 210 0 0,39-7-324 0 0,-67 19 95 0 0,1 1 0 0 0,0 2 0 0 0,33-1-95 0 0,-41 5 85 0 0,1 1-1 0 0,0 0 1 0 0,11 4-85 0 0,78 15 329 0 0,-56-8-123 0 0,-30-7-89 0 0,-1 2 0 0 0,0 1 0 0 0,-1 1 0 0 0,0 1 0 0 0,-1 1 0 0 0,-1 1 0 0 0,0 1 0 0 0,12 9-117 0 0,34 19 291 0 0,18 12-54 0 0,-53-26-118 0 0,-19-13-27 0 0,5 2-92 0 0,11 7 80 0 0,-2 1 0 0 0,13 14-80 0 0,-31-26 5 0 0,33 32 187 0 0,-2 2 0 0 0,4 8-192 0 0,16 18 152 0 0,-11-10-21 0 0,10 9-6 0 0,44 46-37 0 0,-61-65-50 0 0,2 6 31 0 0,-3 3 0 0 0,3 9-69 0 0,31 37 67 0 0,-3-5 16 0 0,-24-28 66 0 0,7 10 88 0 0,58 103 105 0 0,-51-78-260 0 0,-14-27-56 0 0,35 49 12 0 0,-60-92-22 0 0,-1 2 0 0 0,-3 1 0 0 0,-2 0 0 0 0,9 28-16 0 0,-3 4 22 0 0,53 134 84 0 0,-68-175-61 0 0,-3 1 0 0 0,-1 1 0 0 0,1 14-45 0 0,3 16 65 0 0,3 9-50 0 0,24 88 125 0 0,-32-136-108 0 0,-2 0 1 0 0,-2 0-1 0 0,-1 0 0 0 0,-1 24-32 0 0,-5 14 253 0 0,-10 48-253 0 0,8-81 34 0 0,-6 25 89 0 0,10-51-121 0 0,-28 116 134 0 0,19-65-82 0 0,7-35-41 0 0,3-16-5 0 0,-6 63 43 0 0,5-58-49 0 0,-1 82 62 0 0,1-88-62 0 0,4 17 50 0 0,3 17-33 0 0,-1-18 47 0 0,-1 13-66 0 0,-2 29 398 0 0,-5 12-398 0 0,2-49 93 0 0,-3 34 205 0 0,0 24 86 0 0,2 70 123 0 0,1-135-454 0 0,1-15-37 0 0,2 2 28 0 0,0 3-21 0 0,-2-8-22 0 0,0 0 0 0 0,0 0 0 0 0,0 0 1 0 0,0 0-1 0 0,0 1 0 0 0,0-1 0 0 0,0 0 0 0 0,0 0 1 0 0,0 0-1 0 0,1 0 0 0 0,-1 0 0 0 0,0 0 0 0 0,0 1 0 0 0,0-1 1 0 0,0 0-1 0 0,0 0 0 0 0,0 0 0 0 0,0 0 0 0 0,0 0 1 0 0,1 0-1 0 0,-1 0 0 0 0,0 0 0 0 0,0 0 0 0 0,0 1 0 0 0,0-1 1 0 0,0 0-1 0 0,1 0-1 0 0,7 4-139 0 0,-4-4-418 0 0,6-1-152 0 0,-6 0-1181 0 0,5-5-4626 0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19.1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1197 1839 0 0,'0'3'134'0'0,"4"10"-108"0"0,0 49 2504 0 0,-3-59-1694 0 0,-1-1-280 0 0,0 8-127 0 0,0-7-21 0 0,0-3-13 0 0,0 0-30 0 0,0 0-12 0 0,0 0-1 0 0,0 0-5 0 0,0 0-24 0 0,1-3-17 0 0,5-9-42 0 0,1-1 0 0 0,-2 0-1 0 0,0-1 1 0 0,-1 1-1 0 0,2-9-263 0 0,3-25 435 0 0,-2-2-435 0 0,0 5 135 0 0,19-181 149 0 0,-13-1-102 0 0,-11 190-149 0 0,2-49 21 0 0,7-102 111 0 0,-7 139-121 0 0,-3 27 28 0 0,1 1-1 0 0,1-1 1 0 0,1 1-1 0 0,4-12-71 0 0,-8 30 66 0 0,0 2 4 0 0,0 0 2 0 0,2 2 0 0 0,2 2-56 0 0,1 0-1 0 0,-1 0 0 0 0,-1 0 1 0 0,1 1-1 0 0,-1-1 0 0 0,0 1 1 0 0,3 4-16 0 0,-2 0 24 0 0,3 4-7 0 0,-1 1 1 0 0,0 0-1 0 0,0 6-17 0 0,6 14 24 0 0,15 45-24 0 0,-2-6 0 0 0,-14-45 0 0 0,2 9 0 0 0,2-2 0 0 0,19 33 0 0 0,-14-35 0 0 0,11 13 0 0 0,-5-7 0 0 0,-18-26 3 0 0,1-1-1 0 0,0 0 0 0 0,1 0 0 0 0,0-1 0 0 0,4 4-2 0 0,-10-12 43 0 0,3 2-22 0 0,-6-5-18 0 0,-1 1 0 0 0,1-1 0 0 0,0 0 0 0 0,-1 0 1 0 0,1 1-1 0 0,-1-1 0 0 0,1 0 0 0 0,0 0 0 0 0,-1 1 0 0 0,1-1 0 0 0,0 0 1 0 0,-1 0-1 0 0,1 0 0 0 0,0 0 0 0 0,-1 0 0 0 0,1 0 0 0 0,0 0 0 0 0,0 0-3 0 0,0 0 11 0 0,4-1 53 0 0,-2-1-48 0 0,-1 0 0 0 0,1 0 0 0 0,-1 0 0 0 0,1 0 0 0 0,-1-1 1 0 0,0 1-1 0 0,0-1 0 0 0,0 1 0 0 0,0-1 0 0 0,0 0 0 0 0,0 1 0 0 0,-1-1 1 0 0,0 0-1 0 0,1 0 0 0 0,-1-1-16 0 0,3-8 116 0 0,-1-1 1 0 0,0 1-1 0 0,0-6-116 0 0,0 1 79 0 0,2-22 295 0 0,0-23-374 0 0,-1 19 100 0 0,1-53 170 0 0,-4-17-270 0 0,-1 72 50 0 0,0 19-44 0 0,-1-47 64 0 0,4 1 0 0 0,6-29-70 0 0,-6 79 0 0 0,1 3 0 0 0,0 6-12 0 0,-3 7-48 0 0,2 3-12 0 0,0 2-99 0 0,1-1-1 0 0,-1 0 1 0 0,0 1-1 0 0,0 0 1 0 0,0 0-1 0 0,1 1 172 0 0,5 10-1075 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19.90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50 50 4919 0 0,'-1'2'224'0'0,"-4"10"-12"0"0,-5 0-168 0 0,6-7 93 0 0,1 0-1 0 0,0 1 1 0 0,0 0 0 0 0,0-1-1 0 0,1 1 1 0 0,0 0-1 0 0,0 0 1 0 0,0 1-137 0 0,-1 10 613 0 0,-1 1 0 0 0,2 0-613 0 0,2-1 709 0 0,0-16-687 0 0,0-1-1 0 0,0 1 1 0 0,0 0-1 0 0,1 0 0 0 0,-1-1 1 0 0,0 1-1 0 0,1 0 1 0 0,-1-1-1 0 0,0 1 0 0 0,1-1 1 0 0,-1 1-1 0 0,1 0 1 0 0,0 0-22 0 0,0 0 45 0 0,0 0-13 0 0,0 1-1 0 0,1 0 0 0 0,-1-1 1 0 0,0 1-1 0 0,1-1 0 0 0,0 0 0 0 0,-1 1 1 0 0,1-1-1 0 0,0 0 0 0 0,0 0 1 0 0,-1 0-1 0 0,2 0-31 0 0,0 1 64 0 0,3-1 72 0 0,0-1-63 0 0,0 0-1 0 0,1 0 0 0 0,-1-1 0 0 0,0 0 1 0 0,0 0-1 0 0,1 0 0 0 0,-1-1 0 0 0,0 0 1 0 0,0-1-1 0 0,-1 1 0 0 0,3-2-72 0 0,5-4 171 0 0,-1-1 1 0 0,0-1-1 0 0,0 0 0 0 0,7-9-171 0 0,-4 5 269 0 0,0 0-1 0 0,4-1-268 0 0,-4 3 311 0 0,-1 0 0 0 0,7-9-311 0 0,2-8 360 0 0,-22 27-295 0 0,-1 2-1 0 0,1-2 0 0 0,1-5 6 0 0,-1 5 15 0 0,-2 0-12 0 0,0-7 11 0 0,1 7 4 0 0,0 2-83 0 0,-1 0 0 0 0,1 0 0 0 0,0 0 0 0 0,0 0 0 0 0,0 0 0 0 0,-1 0-1 0 0,1 0 1 0 0,0 0 0 0 0,0 0 0 0 0,0 0 0 0 0,0-1 0 0 0,-1 1 0 0 0,1 0 0 0 0,0 0 0 0 0,0 0-1 0 0,0 0 1 0 0,0 0 0 0 0,-1 0 0 0 0,1-1 0 0 0,0 1 0 0 0,0 0 0 0 0,0 0 0 0 0,0 0-1 0 0,0 0 1 0 0,0 0 0 0 0,0-1 0 0 0,-1 1-5 0 0,1 0 5 0 0,0-1 0 0 0,0 1 0 0 0,0 0 0 0 0,-1-1 0 0 0,1 1 0 0 0,0 0 0 0 0,0 0-1 0 0,-1-1 1 0 0,1 1 0 0 0,0 0 0 0 0,-1 0 0 0 0,1-1 0 0 0,0 1 0 0 0,-1 0 0 0 0,1 0 0 0 0,0 0 0 0 0,-1-1 0 0 0,1 1 0 0 0,0 0-1 0 0,-1 0 1 0 0,1 0 0 0 0,-1 0-5 0 0,-3-1 24 0 0,-1 0 0 0 0,1 0 0 0 0,-1 0 0 0 0,0 1 0 0 0,0-1 0 0 0,1 1 0 0 0,-1 0 0 0 0,-4 1-24 0 0,6 0 12 0 0,0-1-1 0 0,0 1 1 0 0,0 0-1 0 0,0 0 0 0 0,0 0 1 0 0,0 1-1 0 0,0-1 1 0 0,0 1-1 0 0,1-1 1 0 0,-1 1-1 0 0,1 0 0 0 0,-1 0 1 0 0,1 0-1 0 0,-2 2-11 0 0,-7 9 0 0 0,0 0 0 0 0,1 0 0 0 0,1 1 0 0 0,0 0 0 0 0,1 1 0 0 0,0 0 0 0 0,4-4 0 0 0,0 0 0 0 0,1 1 0 0 0,0-1 0 0 0,1 1 0 0 0,0 4 0 0 0,-1 12 0 0 0,4-17 0 0 0,1-2 0 0 0,-1-1 0 0 0,0 1 0 0 0,2 7 0 0 0,3-1 0 0 0,8 17 0 0 0,-6-17 0 0 0,2-2 0 0 0,3-1 0 0 0,1-2 0 0 0,0-4 0 0 0,21 7 0 0 0,-19-7 0 0 0,1-2 0 0 0,-10-2 0 0 0,0-1 0 0 0,0 0 0 0 0,0 0 0 0 0,0 0 0 0 0,3-1 0 0 0,4-3 0 0 0,-6 0 3 0 0,0 0 0 0 0,-1 0 0 0 0,1-1-1 0 0,-1 0 1 0 0,0 0 0 0 0,0-1 0 0 0,0 0 0 0 0,0-1-1 0 0,-1 1 1 0 0,2-4-3 0 0,25-23-576 0 0,-17 15 204 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0.4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45 283 6911 0 0,'-3'0'528'0'0,"-14"6"-303"0"0,15-4-175 0 0,1-2-24 0 0,1 0 0 0 0,-1 0 0 0 0,1 1-1 0 0,0-1 1 0 0,-1 0 0 0 0,1 0 0 0 0,0 0 0 0 0,-1 1 0 0 0,1-1 0 0 0,0 0-1 0 0,-1 0 1 0 0,1 1 0 0 0,0-1 0 0 0,0 0 0 0 0,-1 1 0 0 0,1-1 0 0 0,0 0-1 0 0,0 1 1 0 0,0-1 0 0 0,-1 0 0 0 0,1 1 0 0 0,0-1-26 0 0,-4 8 692 0 0,2-6-587 0 0,0 1 1 0 0,1 0-1 0 0,-1 0 0 0 0,1 0 0 0 0,-1-1 0 0 0,1 2-105 0 0,1-2 119 0 0,0 0-21 0 0,0 19-1 0 0,1-16-100 0 0,1-1 5 0 0,2 15 36 0 0,0 17-38 0 0,1 1 104 0 0,0 9-22 0 0,-2 0 0 0 0,-2 1 0 0 0,-2 8-82 0 0,0 5 146 0 0,1-41-80 0 0,0-7 30 0 0,0-9 67 0 0,0-3 28 0 0,2-3 7 0 0,7-21 197 0 0,-1 0-1 0 0,2-15-394 0 0,2-5 177 0 0,0-1-114 0 0,-8 25-32 0 0,2-1-1 0 0,1 1 0 0 0,4-8-30 0 0,-11 27 0 0 0,1 0 0 0 0,-1 0 0 0 0,1 0 0 0 0,-1 0 0 0 0,1 0 0 0 0,-1 0 0 0 0,1 0 0 0 0,0 1 0 0 0,-1-1 0 0 0,1 0 0 0 0,0 0 0 0 0,0 1 0 0 0,0-1 0 0 0,0 1 0 0 0,0-1-1 0 0,0 1 0 0 0,0 0 0 0 0,-1-1 1 0 0,1 1-1 0 0,0 0 0 0 0,0 0 0 0 0,0 0 0 0 0,0 0 1 0 0,0 0-1 0 0,0 0 0 0 0,0 0 0 0 0,0 1 1 0 0,1-1 0 0 0,1 1-2 0 0,0 0 0 0 0,-1 0 0 0 0,1 0 0 0 0,0 1 0 0 0,0-1 1 0 0,-1 1-1 0 0,1 0 0 0 0,-1 0 0 0 0,1-1 0 0 0,-1 2 0 0 0,0-1 0 0 0,0 0 1 0 0,0 0-1 0 0,0 1 0 0 0,0-1 0 0 0,-1 1 0 0 0,1-1 0 0 0,0 4 2 0 0,4 5-6 0 0,-1 1-1 0 0,0 0 0 0 0,1 11 7 0 0,-4-19 0 0 0,10 43 0 0 0,-2 4 0 0 0,-3-19 0 0 0,-7-31 0 0 0,0 0 0 0 0,0 0 0 0 0,0 0 0 0 0,1 0 0 0 0,-1 0 0 0 0,0 0 0 0 0,1-1 0 0 0,-1 1 0 0 0,1 0 0 0 0,-1 0 0 0 0,1 0 0 0 0,-1 0 0 0 0,1-1 0 0 0,-1 1 0 0 0,1 0 0 0 0,1 0 0 0 0,-1-1 0 0 0,1 1 0 0 0,-1-1 0 0 0,1 0 0 0 0,-1 1 0 0 0,1-1 0 0 0,-1 0 0 0 0,1 0 0 0 0,-1 0 0 0 0,1 0 0 0 0,-1 0 0 0 0,1 0 0 0 0,-1-1 0 0 0,1 1 0 0 0,-1 0 0 0 0,1-1 0 0 0,-1 1 0 0 0,1-1 0 0 0,-1 1 0 0 0,0-1 0 0 0,2-1 0 0 0,1 0 0 0 0,1 0 0 0 0,-1-1 0 0 0,0 0 0 0 0,0 0 0 0 0,0 0 0 0 0,2-3 0 0 0,4-5 19 0 0,-1-1 0 0 0,0 0 0 0 0,-1 0 0 0 0,3-8-19 0 0,4-8 100 0 0,6-18-100 0 0,-6 5 205 0 0,2-13-205 0 0,-4 11 75 0 0,2-11 137 0 0,-3-1 0 0 0,1-21-212 0 0,-3 21 127 0 0,-6 30 23 0 0,1-19-150 0 0,-5 36 23 0 0,0 0 0 0 0,0 0 0 0 0,0 1 0 0 0,-1-1 0 0 0,0 0 0 0 0,-1 0 0 0 0,0-3-23 0 0,1 10-32 0 0,1 1 0 0 0,0-1 0 0 0,-1 0 1 0 0,1 0-1 0 0,-1 0 0 0 0,1 0 0 0 0,-1 0 1 0 0,1 1-1 0 0,-1-1 0 0 0,1 0 0 0 0,-1 0 1 0 0,0 1-1 0 0,1-1 32 0 0,-3-2-194 0 0,-6-6-581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7:29.1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457 1107 2303 0 0,'0'0'275'0'0,"0"0"313"0"0,-1 1 137 0 0,-6 10 327 0 0,1 0 0 0 0,0 0 0 0 0,1 0 0 0 0,1 0 0 0 0,-3 10-1052 0 0,6-19 224 0 0,-2 5 224 0 0,3-5-224 0 0,0-2 2 0 0,0 0 4 0 0,0 0 2 0 0,0 0 0 0 0,-5 0 179 0 0,4 0-374 0 0,1 0 0 0 0,-1 0 0 0 0,1 0 0 0 0,-1 0 0 0 0,0 0 0 0 0,1 0 0 0 0,-1 0 0 0 0,1 0 0 0 0,-1 0 0 0 0,1 0 0 0 0,-1-1 0 0 0,0 1 0 0 0,1 0 0 0 0,-1 0 0 0 0,1-1 0 0 0,-1 1 0 0 0,1 0-37 0 0,-3-2 86 0 0,0-1 0 0 0,0 1-1 0 0,1-1 1 0 0,-1 1 0 0 0,0-1 0 0 0,1 0-1 0 0,0 0 1 0 0,0 0 0 0 0,0 0-1 0 0,0-1-85 0 0,-5-9 343 0 0,-4-14-343 0 0,7 17 24 0 0,2 7 10 0 0,-4-15 12 0 0,5 10-30 0 0,1 7 18 0 0,1 2 7 0 0,5 2-15 0 0,-1 0 0 0 0,-1 1 0 0 0,1 0 0 0 0,0 0 0 0 0,-1 1 1 0 0,0-1-1 0 0,0 1 0 0 0,0 0 0 0 0,-1 0 0 0 0,1 0 0 0 0,-1 0 0 0 0,0 1 0 0 0,-1-1 0 0 0,2 5-26 0 0,4 12 30 0 0,-1 0-1 0 0,-1 1 0 0 0,-1-1 1 0 0,-1 3-30 0 0,-3-14 10 0 0,-2-2 1 0 0,1-7 50 0 0,0-2 45 0 0,-9 1 132 0 0,6-1-186 0 0,-1 0-1 0 0,1-1 1 0 0,0 0 0 0 0,0 1-1 0 0,0-1 1 0 0,0 0-1 0 0,0-1 1 0 0,0 1 0 0 0,0 0-1 0 0,1-1 1 0 0,-1 0-1 0 0,-2-1-51 0 0,-5-5 204 0 0,0-1 0 0 0,-5-4-204 0 0,8 6 44 0 0,-14-15 1 0 0,0-1 0 0 0,-13-21-45 0 0,19 25 7 0 0,15 19-7 0 0,0-1 0 0 0,0 1 0 0 0,-1 0 0 0 0,1 0 0 0 0,0-1 0 0 0,0 1 0 0 0,0 0 0 0 0,0 0 0 0 0,-1-1 0 0 0,1 1 0 0 0,0 0 0 0 0,0 0 0 0 0,0-1 0 0 0,-1 1 0 0 0,1 0 0 0 0,0 0 0 0 0,0 0 0 0 0,-1 0 0 0 0,1 0 0 0 0,0-1 0 0 0,-1 1 0 0 0,1 0 0 0 0,0 0 0 0 0,0 0 0 0 0,-1 0 0 0 0,1 0 0 0 0,0 0 0 0 0,-1 0 0 0 0,1 0 0 0 0,0 0 0 0 0,-1 0 0 0 0,1 0 0 0 0,0 0 0 0 0,-1 0 0 0 0,-1 5 0 0 0,2-5 0 0 0,-3 5 0 0 0,0 1 0 0 0,1-1 0 0 0,0 1 0 0 0,0-1 0 0 0,1 1 0 0 0,0 0 0 0 0,0 0 0 0 0,0 0 0 0 0,0 3 0 0 0,0 0 0 0 0,0 0 0 0 0,-1 0 0 0 0,-1 4 0 0 0,-10 24 0 0 0,8-28 0 0 0,-12 13 0 0 0,7-15 0 0 0,8-7 0 0 0,-1 1 0 0 0,1 0 0 0 0,-1-1 0 0 0,0 1 0 0 0,1-1 0 0 0,-1 0 0 0 0,0 1 0 0 0,0-2 0 0 0,1 1 0 0 0,-1 0 0 0 0,0 0 0 0 0,1-1 0 0 0,-2 0 0 0 0,-2 0 0 0 0,1-1 0 0 0,-1 0 0 0 0,1 0 0 0 0,0-1 0 0 0,-4-2 0 0 0,-6-4-2 0 0,-1 2 56 0 0,14 6-112 0 0,2 4 3 0 0,0 1 45 0 0,1 1-3 0 0,-1 0 1 0 0,1 1 0 0 0,0-1 0 0 0,1 3 12 0 0,6 21-133 0 0,-6-14 122 0 0,-2-14 11 0 0,0 0 0 0 0,-1 0 0 0 0,1 0 0 0 0,0-1 0 0 0,0 1 0 0 0,0 0 0 0 0,-1 0 0 0 0,1-1 0 0 0,0 1 0 0 0,-1 0 0 0 0,1 0 0 0 0,-1-1 0 0 0,1 1 0 0 0,-1 0 0 0 0,1 0 0 0 0,-1-1 0 0 0,0 1 0 0 0,0-1 0 0 0,1 1 0 0 0,-1-1 0 0 0,0 1 0 0 0,0-1 0 0 0,1 1 0 0 0,-1-1 0 0 0,0 0 0 0 0,0 0 0 0 0,0 1 0 0 0,0-1 0 0 0,0 0 0 0 0,-13-1 11 0 0,2-3 32 0 0,2-3-33 0 0,-4-3-10 0 0,11 6 0 0 0,1 0 0 0 0,-4-3 11 0 0,5 5 16 0 0,3 3-91 0 0,0 0 55 0 0,4 1-20 0 0,-1 1-1 0 0,1 0 0 0 0,0 0 0 0 0,-1 0 1 0 0,0 1-1 0 0,5 4 30 0 0,1 4-23 0 0,-7-7-4 0 0,0 0-1 0 0,1 0 1 0 0,0-1 0 0 0,0 0 0 0 0,0 0-1 0 0,4 3 28 0 0,5 3-16 0 0,-1-2 6 0 0,-11-8 7 0 0,-1 0 1 0 0,0 0 0 0 0,0 0-1 0 0,0 0 1 0 0,0 0 0 0 0,0 0 0 0 0,1 0-1 0 0,-1 0 1 0 0,0 0 0 0 0,0 0 0 0 0,0 0-1 0 0,0-1 1 0 0,0 1 0 0 0,1-1-1 0 0,-1 1 1 0 0,0-1 0 0 0,0 1 0 0 0,0-1-1 0 0,0 1 1 0 0,0-1 0 0 0,0 0-1 0 0,-1 0 1 0 0,1 1 0 0 0,0-1 0 0 0,0 0-1 0 0,0 0 1 0 0,-1 0 0 0 0,1 0 0 0 0,-1 0-1 0 0,1 0 1 0 0,0-1 2 0 0,1-2-9 0 0,0-1 0 0 0,0 1 0 0 0,0-1-1 0 0,-1 0 1 0 0,1 1 0 0 0,-1-5 9 0 0,2-9 43 0 0,-1 0-1 0 0,-1 0 1 0 0,-1-9-43 0 0,-5-55 239 0 0,1-7-108 0 0,4 89-135 0 0,0-1 1 0 0,-1 1-1 0 0,1-1 1 0 0,0 0-1 0 0,0 1 1 0 0,0-1-1 0 0,0 1 1 0 0,1-1-1 0 0,-1 1 1 0 0,0-1-1 0 0,0 1 1 0 0,0-1-1 0 0,0 1 1 0 0,0-1-1 0 0,1 1 1 0 0,-1-1-1 0 0,0 1 1 0 0,0 0-1 0 0,1-1 1 0 0,-1 1-1 0 0,0-1 4 0 0,2 1-4 0 0,-1 0-1 0 0,0 0 0 0 0,0 0 0 0 0,0 0 1 0 0,0 0-1 0 0,0 0 0 0 0,0 0 1 0 0,1 0-1 0 0,-1 1 0 0 0,0-1 0 0 0,0 0 1 0 0,0 1-1 0 0,0-1 0 0 0,0 1 1 0 0,0-1-1 0 0,0 1 0 0 0,0-1 0 0 0,0 1 1 0 0,0 0-1 0 0,0 0 5 0 0,21 16-91 0 0,-8-3 55 0 0,-1 0 1 0 0,-1 0 0 0 0,0 2-1 0 0,2 6 36 0 0,6 5-46 0 0,4 8 35 0 0,8 16 11 0 0,-14-20 0 0 0,-11-20 16 0 0,-8-24 128 0 0,-4-6 0 0 0,0 0-1 0 0,-1 0 0 0 0,-1 1 1 0 0,-2-4-144 0 0,-8-20 229 0 0,-15-48 27 0 0,-4-29-256 0 0,31 92 47 0 0,-3-22-47 0 0,5 22 6 0 0,1 9-6 0 0,2 17 0 0 0,0 0 0 0 0,0 0 0 0 0,0 0 0 0 0,0 0 0 0 0,1 0 0 0 0,-1 0 0 0 0,0 1 0 0 0,0-1 0 0 0,0 0 0 0 0,1 0 0 0 0,-1 0 0 0 0,1 0 0 0 0,-1 0 0 0 0,1 0-6 0 0,0 0-1 0 0,0 1 1 0 0,0-1 0 0 0,0 0-1 0 0,0 0 1 0 0,0 1 0 0 0,0-1-1 0 0,0 1 1 0 0,0-1-1 0 0,0 1 1 0 0,0-1 0 0 0,0 1-1 0 0,0 0 1 0 0,1-1 0 0 0,-1 1-1 0 0,0 0 1 0 0,0 0-1 0 0,0 0 1 0 0,0 0 0 0 0,1 0-1 0 0,-1 0 1 0 0,0 0-1 0 0,0 1 1 0 0,0-1 0 0 0,0 0-1 0 0,1 1 1 0 0,0-1 6 0 0,3 2-57 0 0,1 1 1 0 0,0-1 0 0 0,-1 1-1 0 0,0 0 1 0 0,1 0 56 0 0,7 6-60 0 0,0 0 0 0 0,-1 1 1 0 0,0 1-1 0 0,0 0 1 0 0,-1 0-1 0 0,-1 1 1 0 0,2 3 59 0 0,18 27-387 0 0,13 25 387 0 0,-30-47-14 0 0,-13-20 14 0 0,35 57 0 0 0,5 14 0 0 0,-40-71 0 0 0,0 1 1 0 0,0-1 0 0 0,0 1-1 0 0,1 0 1 0 0,-1-1 0 0 0,0 1 0 0 0,1 0-1 0 0,-1-1 1 0 0,0 1 0 0 0,1-1-1 0 0,-1 1 1 0 0,1-1 0 0 0,-1 1 0 0 0,1-1-1 0 0,-1 1 1 0 0,1-1-1 0 0,-1-1 6 0 0,1 0 0 0 0,-1 0 1 0 0,0 0-1 0 0,1 0 0 0 0,-1 0 1 0 0,0-1-1 0 0,0 1 0 0 0,0 0 0 0 0,0 0 1 0 0,0 0-1 0 0,-1-1 0 0 0,1 0-6 0 0,-3-21 120 0 0,2 20-99 0 0,-6-31 477 0 0,-10-32-498 0 0,3 18 97 0 0,-61-243-23 0 0,68 266-55 0 0,2 0 0 0 0,0 0-1 0 0,2-1 1 0 0,0-10-19 0 0,5 22 43 0 0,3 5-57 0 0,-5 9 11 0 0,0 0-1 0 0,0 0 1 0 0,1 0-1 0 0,-1 0 1 0 0,0-1-1 0 0,0 1 1 0 0,0 0-1 0 0,0 0 1 0 0,0 0-1 0 0,0 0 1 0 0,0 0-1 0 0,1 0 1 0 0,-1 0-1 0 0,0 0 1 0 0,0 0-1 0 0,0 0 0 0 0,0 0 1 0 0,1 0-1 0 0,-1 0 1 0 0,0 0-1 0 0,0 0 1 0 0,0 0-1 0 0,0 0 1 0 0,0 0-1 0 0,1 0 1 0 0,-1 0-1 0 0,0 0 1 0 0,0 0-1 0 0,0 0 1 0 0,0 0-1 0 0,0 0 1 0 0,1 0-1 0 0,-1 0 4 0 0,4 0-21 0 0,1 1-1 0 0,-1 0 0 0 0,0 0 0 0 0,1 1 1 0 0,-1-1-1 0 0,0 1 0 0 0,0 0 1 0 0,0 0-1 0 0,1 1 22 0 0,2 1-86 0 0,0 1 0 0 0,0 0 0 0 0,-1 1 0 0 0,6 5 86 0 0,4 8-157 0 0,-1 0-1 0 0,0 1 0 0 0,0 3 158 0 0,0 0 0 0 0,-2 1 0 0 0,0 1 0 0 0,-2 0 0 0 0,1 3 0 0 0,4 19 0 0 0,9 40 0 0 0,-22-77 0 0 0,-3-10 0 0 0,0-1 0 0 0,-1-9 0 0 0,-12-43 195 0 0,-2 1 0 0 0,-11-21-195 0 0,-14-45 65 0 0,10 26-32 0 0,-17-32-8 0 0,-17-46 14 0 0,56 144-39 0 0,0-8 0 0 0,7 29-3 0 0,3 4-6 0 0,4 7-36 0 0,-6-5 34 0 0,14 16-56 0 0,-1 1 1 0 0,0 1-1 0 0,-2 1 0 0 0,8 16 67 0 0,4 16-46 0 0,4 17 46 0 0,19 53-11 0 0,-32-83 9 0 0,0 10 2 0 0,2 4 13 0 0,-11-41 43 0 0,-16-44 21 0 0,-70-162 339 0 0,64 157-412 0 0,-42-90 46 0 0,-4-4-60 0 0,62 130-88 0 0,1 1-16 0 0,0 0 100 0 0,0 1 0 0 0,1 0 1 0 0,-1 0-1 0 0,0-1 0 0 0,0 1 0 0 0,1 0 0 0 0,-1 0 0 0 0,1-1 0 0 0,-1 1 0 0 0,0 0 0 0 0,1-1 0 0 0,0 1 1 0 0,-1-1 13 0 0,2 3-25 0 0,17 28-151 0 0,22 25 176 0 0,2 3-83 0 0,-15-17 83 0 0,73 115 0 0 0,23 62 0 0 0,-80-145-12 0 0,-44-74 11 0 0,0 0 0 0 0,1 0-1 0 0,-1 0 1 0 0,0 0 0 0 0,0 1-1 0 0,0-1 1 0 0,0 0 0 0 0,0 0-1 0 0,0 0 1 0 0,0 0 0 0 0,0 0-1 0 0,0 0 1 0 0,0 0 0 0 0,0 0-1 0 0,0 0 1 0 0,1 1 0 0 0,-1-1-1 0 0,0 0 1 0 0,0 0 0 0 0,0 0-1 0 0,0 0 1 0 0,0 0 0 0 0,0 0-1 0 0,1 0 1 0 0,-1 0 0 0 0,0 0-1 0 0,0 0 1 0 0,0 0 0 0 0,0 0-1 0 0,0 0 1 0 0,0 0 0 0 0,1 0-1 0 0,-1 0 1 0 0,0 0 0 0 0,0 0-1 0 0,0 0 2 0 0,12-2-12 0 0,-11 2 16 0 0,0-1-1 0 0,1 0 1 0 0,-1 0-1 0 0,0 0 0 0 0,0 0 1 0 0,1 0-1 0 0,-1 0 1 0 0,0 0-1 0 0,0 0 0 0 0,0 0 1 0 0,0 0-1 0 0,0-1 1 0 0,-1 1-1 0 0,1 0 1 0 0,0-1-1 0 0,-1 1 0 0 0,1 0 1 0 0,-1-1-1 0 0,1 1 1 0 0,-1-1-1 0 0,1 1 0 0 0,-1-1 1 0 0,0 1-1 0 0,0-1-3 0 0,1-5 34 0 0,-1 0-1 0 0,0 0 1 0 0,0 0-1 0 0,-1-5-33 0 0,-3-17 296 0 0,-8-27-296 0 0,3 14 120 0 0,-6-22-13 0 0,9 38-78 0 0,0-1-1 0 0,1 0 1 0 0,2 0 0 0 0,0-11-29 0 0,3 35 1 0 0,0 0 1 0 0,0 0-1 0 0,1-1 1 0 0,0 1-1 0 0,-1 0 1 0 0,1 0-1 0 0,1-3-1 0 0,-2 6-1 0 0,1-1 0 0 0,-1 0 0 0 0,0 1 0 0 0,1-1 0 0 0,-1 1 0 0 0,0-1 0 0 0,1 0 0 0 0,-1 1 0 0 0,1-1 0 0 0,-1 1 0 0 0,1-1 0 0 0,-1 1 0 0 0,2-1 1 0 0,-1 0-4 0 0,0 1-1 0 0,0-1 1 0 0,1 1 0 0 0,-1 0-1 0 0,0 0 1 0 0,1-1 0 0 0,-1 1 0 0 0,1 0-1 0 0,-1 0 1 0 0,0 0 0 0 0,1 0-1 0 0,-1 0 1 0 0,1 1 0 0 0,-1-1-1 0 0,0 0 1 0 0,1 1 0 0 0,-1-1 0 0 0,0 1-1 0 0,0-1 1 0 0,1 1 0 0 0,-1 0-1 0 0,0-1 1 0 0,1 2 4 0 0,4 2-11 0 0,0 0 1 0 0,0 1-1 0 0,0 0 1 0 0,0 1 10 0 0,9 9-14 0 0,0 0 1 0 0,-1 2 0 0 0,-1-1-1 0 0,5 10 14 0 0,10 16-64 0 0,20 25 64 0 0,-22-34 0 0 0,-2 1 0 0 0,-1 1 0 0 0,4 11 0 0 0,51 108 11 0 0,-77-153 10 0 0,0-3 1 0 0,0-8-1 0 0,0 0 0 0 0,0 0 0 0 0,-1 0 0 0 0,0-1 0 0 0,-1 1 0 0 0,0 0 0 0 0,-3-9-21 0 0,-5-18 203 0 0,-7-18-203 0 0,3 13 36 0 0,5 15-28 0 0,0-2 14 0 0,-1 0 0 0 0,-11-21-22 0 0,20 50-1 0 0,0 0 0 0 0,0 0 0 0 0,0 0 0 0 0,0 0 0 0 0,0 0 0 0 0,0 0 0 0 0,0 0 0 0 0,0 0 0 0 0,0 0 0 0 0,0 0-1 0 0,0 0 1 0 0,0 0 0 0 0,0 0 0 0 0,0 0 0 0 0,0 0 0 0 0,-1 0 0 0 0,1 0 0 0 0,0 0 0 0 0,0 0 0 0 0,0 0 0 0 0,0 0 0 0 0,0 0 0 0 0,0 0 0 0 0,0 0-1 0 0,0 0 1 0 0,0 0 0 0 0,0 0 0 0 0,0 0 0 0 0,0 0 0 0 0,0 0 0 0 0,0 0 0 0 0,0 0 0 0 0,0 0 0 0 0,0 0 0 0 0,-1 0 0 0 0,1 0 0 0 0,0 0 0 0 0,0 0-1 0 0,0 0 1 0 0,0 0 0 0 0,0 0 0 0 0,0 0 0 0 0,0 0 0 0 0,0 0 0 0 0,0 0 0 0 0,0 0 0 0 0,0 0 0 0 0,0 0 0 0 0,0 0 0 0 0,0 0 0 0 0,0 0 0 0 0,0 0-1 0 0,0 0 1 0 0,0 0 0 0 0,0 0 0 0 0,0 0 0 0 0,0 0 0 0 0,0-1 0 0 0,0 1 0 0 0,0 0 0 0 0,0 0 1 0 0,-79 102-403 0 0,74-96 403 0 0,0 0 0 0 0,0-1 0 0 0,0 0 0 0 0,-1 0 0 0 0,0 0 0 0 0,0-1 0 0 0,0 0 0 0 0,0 0 0 0 0,0-1 0 0 0,-3 1 0 0 0,-4 2 0 0 0,-1-1 0 0 0,0 0 0 0 0,0-1 0 0 0,-9 1 0 0 0,19-4 3 0 0,-18 0-19 0 0,11-1-48 0 0,9 0-4 0 0,3 2 53 0 0,-1 1-1 0 0,1-1 1 0 0,0 1 0 0 0,0-1-1 0 0,0 0 1 0 0,0 1 0 0 0,0-1-1 0 0,0 0 1 0 0,0 0 0 0 0,1 0-1 0 0,0 0 16 0 0,0 2-14 0 0,149 230-322 0 0,-145-224 336 0 0,0-1-1 0 0,1 5 1 0 0,0 1 9 0 0,1 0-1 0 0,5 5-8 0 0,-11-18 76 0 0,-2-5 0 0 0,-1-3-18 0 0,0 0 0 0 0,0 0 0 0 0,0-1 0 0 0,0 1 0 0 0,-1 0 0 0 0,0 0 0 0 0,0 0 0 0 0,-1 0-58 0 0,-8-17 534 0 0,-6-8-534 0 0,5 9 10 0 0,-22-46 54 0 0,-1-10-64 0 0,30 63 0 0 0,5 15 0 0 0,-1-1-1 0 0,1 1 1 0 0,0-1-1 0 0,0 1 1 0 0,0 0-1 0 0,0-1 1 0 0,0 1-1 0 0,0-1 1 0 0,0 1-1 0 0,0-1 1 0 0,0 1-1 0 0,0-1 1 0 0,0 1-1 0 0,0 0 1 0 0,0-1-1 0 0,0 1 1 0 0,0-1-1 0 0,0 1 1 0 0,0-1-1 0 0,1 1 1 0 0,-1 0-1 0 0,0-1 1 0 0,0 1-1 0 0,1-1 1 0 0,0 1-3 0 0,0-1 0 0 0,0 1-1 0 0,1 0 1 0 0,-1-1-1 0 0,0 1 1 0 0,0 0 0 0 0,1 0-1 0 0,-1 0 1 0 0,0 0 0 0 0,0 0-1 0 0,1 0 1 0 0,-1 0-1 0 0,0 0 1 0 0,0 1 0 0 0,0-1-1 0 0,1 0 1 0 0,-1 1 0 0 0,0-1 3 0 0,26 11-124 0 0,-12-2-9 0 0,0 1 0 0 0,5 5 133 0 0,5 2-34 0 0,-6-2 34 0 0,-1 0 0 0 0,-1 1 0 0 0,9 11 0 0 0,-6-6 0 0 0,5 6 0 0 0,-16-16 0 0 0,0-1 0 0 0,9 7 0 0 0,-6-8 0 0 0,-11-8 0 0 0,0-1 0 0 0,-1 1 0 0 0,1-1 0 0 0,0 1 0 0 0,0-1 0 0 0,-1 1 0 0 0,1-1 0 0 0,0 0 0 0 0,0 0 0 0 0,-1 1 0 0 0,1-1 0 0 0,0 0 0 0 0,0 0 0 0 0,0 0 0 0 0,-1 0 0 0 0,1 0 0 0 0,0 0 0 0 0,-1-1 0 0 0,1 1 0 0 0,-1 0 0 0 0,0-1 0 0 0,1 1 0 0 0,-1 0 0 0 0,1-1 0 0 0,-1 1 0 0 0,1 0 0 0 0,-1-1 0 0 0,0 1 0 0 0,1-1 0 0 0,-1 1 0 0 0,0 0 0 0 0,1-1 0 0 0,-1 0 0 0 0,1-1 0 0 0,0 0 0 0 0,0 0 0 0 0,-1 0 0 0 0,1-1 0 0 0,-1 1 0 0 0,1 0 0 0 0,-1 0 0 0 0,0-1 0 0 0,0 1 0 0 0,0 0 0 0 0,0-1 0 0 0,0 1 0 0 0,0 0 0 0 0,-1-1 0 0 0,1 1 0 0 0,-1-1 0 0 0,-2-7 17 0 0,0 1 1 0 0,-1 0-1 0 0,-1-2-17 0 0,5 10 2 0 0,-24-48 70 0 0,-3 0 0 0 0,-1 1-72 0 0,5 17 37 0 0,-1 0 0 0 0,-4-3-37 0 0,-9-10 11 0 0,-211-255 106 0 0,71 90-133 0 0,208 256-268 0 0,-21-33 260 0 0,1-1-24 0 0,-11-12 48 0 0,0-1-1 0 0,1 0 1 0 0,-1 1-1 0 0,0-1 0 0 0,1 1 1 0 0,-1-1-1 0 0,1 0 1 0 0,-1 1-1 0 0,1-1 1 0 0,-1 0-1 0 0,0 1 0 0 0,1-1 1 0 0,-1 0-1 0 0,1 0 1 0 0,0 0-1 0 0,-1 1 1 0 0,1-1-1 0 0,-1 0 0 0 0,1 0 1 0 0,-1 0-1 0 0,1 0 1 0 0,0 0 0 0 0,0-1 0 0 0,-1 0 0 0 0,1 1 0 0 0,0-1 0 0 0,0 0 0 0 0,-1 1 0 0 0,1-1 0 0 0,-1 0-1 0 0,1 0 1 0 0,0 0 0 0 0,-1 1 0 0 0,0-1 0 0 0,1 0 0 0 0,-1 0 0 0 0,1 0 0 0 0,-1 0 0 0 0,0 0 0 0 0,0 0 0 0 0,0 0-1 0 0,0 0 1 0 0,1 0 0 0 0,-1 0 0 0 0,0 0 0 0 0,-1 0 0 0 0,1-27 84 0 0,0 26-72 0 0,-3-38 214 0 0,-2 15-154 0 0,2 13-72 0 0,1-1 0 0 0,2 3 11 0 0,0 10-10 0 0,0 0-1 0 0,0-1 1 0 0,0 1 0 0 0,0 0-1 0 0,0 0 1 0 0,0 0 0 0 0,0 0-1 0 0,0 0 1 0 0,0 0-1 0 0,0 0 1 0 0,0 0 0 0 0,0 0-1 0 0,0 0 1 0 0,0 0 0 0 0,0 0-1 0 0,0-1 1 0 0,0 1 0 0 0,0 0-1 0 0,0 0 1 0 0,0 0 0 0 0,0 0-1 0 0,0 0 1 0 0,0 0 0 0 0,0 0-1 0 0,0 0 1 0 0,1 0 0 0 0,-1 0-1 0 0,0 0 1 0 0,0 0 0 0 0,0 0-1 0 0,0 0 1 0 0,0 0 0 0 0,0 0-1 0 0,0 0 1 0 0,0-1 0 0 0,0 1-1 0 0,0 0 1 0 0,0 0 0 0 0,0 0-1 0 0,0 0 1 0 0,1 0-1 0 0,-1 0 1 0 0,0 0 0 0 0,0 0-1 0 0,0 0 1 0 0,0 0 0 0 0,0 0-1 0 0,0 0 1 0 0,0 0 0 0 0,0 0-1 0 0,0 0 1 0 0,0 1 0 0 0,0-1-1 0 0,0 0 1 0 0,1 0 0 0 0,-1 0-1 0 0,0 0 1 0 0,0 0 0 0 0,0 0-1 0 0,0 0 1 0 0,0 0 0 0 0,0 0-1 0 0,0 0 1 0 0,0 0 0 0 0,0 0-1 0 0,9 2 31 0 0,-1 0 0 0 0,0 1 0 0 0,0 0 0 0 0,0 0 0 0 0,0 1 0 0 0,0 0 0 0 0,0 0 0 0 0,-1 1 0 0 0,0 0 0 0 0,0 0 0 0 0,0 0 0 0 0,-1 1 0 0 0,0 0 0 0 0,2 3-31 0 0,73 74 110 0 0,-18-19-48 0 0,-24-23-50 0 0,45 47 42 0 0,67 93-8 0 0,-113-130 17 0 0,-2 0 1 0 0,21 43-64 0 0,-22-25 68 0 0,-18-32 1 0 0,3-1 1 0 0,1-1 0 0 0,7 8-70 0 0,-26-41 112 0 0,-3-5 63 0 0,-5-19 72 0 0,-2 0 0 0 0,0 0 0 0 0,-10-16-247 0 0,18 37 4 0 0,-25-47 579 0 0,-30-43-583 0 0,42 71 4 0 0,-60-89 49 0 0,-28-46 11 0 0,81 120-48 0 0,-13-24 124 0 0,-33-41-140 0 0,64 98-61 0 0,3 4-18 0 0,4 4 22 0 0,140 218-761 0 0,-88-130 733 0 0,17 47 85 0 0,-18-11 2 0 0,-15-35-57 0 0,1 6 44 0 0,-22-50 11 0 0,-18-44 1 0 0,-6-11-2 0 0,-7-8 16 0 0,-44-66 286 0 0,-25-49-301 0 0,62 96 3 0 0,0-1 0 0 0,2-1 0 0 0,2 0 0 0 0,-4-15-3 0 0,13 30 0 0 0,5 16-1 0 0,0 1 0 0 0,0-1-1 0 0,0 1 1 0 0,0 0 0 0 0,0-1-1 0 0,0 1 1 0 0,0-1 0 0 0,0 1-1 0 0,1-1 2 0 0,-1 1-2 0 0,0 0 0 0 0,1 0 0 0 0,-1 1 0 0 0,0-1 0 0 0,1 0 0 0 0,-1 0 0 0 0,1 0 0 0 0,-1 0 0 0 0,1 1-1 0 0,-1-1 1 0 0,1 0 0 0 0,0 1 0 0 0,-1-1 0 0 0,1 0 0 0 0,0 1 0 0 0,0-1 0 0 0,-1 1 0 0 0,1-1 0 0 0,0 1 0 0 0,0-1 0 0 0,0 1 2 0 0,1-1-7 0 0,-1 1 1 0 0,1 0 0 0 0,0-1 0 0 0,0 1-1 0 0,-1 0 1 0 0,1 0 0 0 0,0 0 0 0 0,0 0-1 0 0,0 0 1 0 0,1 1 6 0 0,4 0-43 0 0,0 1 0 0 0,0 0-1 0 0,0 1 1 0 0,-1 0 0 0 0,2 1 43 0 0,6 3-79 0 0,0 1 0 0 0,-1 0 0 0 0,10 9 79 0 0,35 33-142 0 0,-50-44 127 0 0,49 50-159 0 0,42 52 174 0 0,-54-58-46 0 0,20 27 32 0 0,-33-38 15 0 0,1-1 0 0 0,32 27-1 0 0,-64-64 0 0 0,-1-1 0 0 0,0 1 0 0 0,1-1 0 0 0,-1 0 0 0 0,1 1 0 0 0,-1-1 0 0 0,1 0 0 0 0,-1 1 0 0 0,1-1 0 0 0,-1 0 0 0 0,1 1 0 0 0,-1-1 0 0 0,1 0 0 0 0,-1 0 0 0 0,1 1 0 0 0,0-1 0 0 0,-1 0 0 0 0,1 0 0 0 0,-1-1 1 0 0,1 0 0 0 0,-1 0 0 0 0,0 0 0 0 0,0 0 0 0 0,0 1 0 0 0,0-1 0 0 0,0 0 0 0 0,0 0 0 0 0,0 0 0 0 0,0 0 0 0 0,0 0 0 0 0,0 0 0 0 0,0 0 0 0 0,-1 0 0 0 0,1 0-1 0 0,-6-20 71 0 0,-8-18 337 0 0,-10-16-408 0 0,0 0 136 0 0,-127-303 90 0 0,136 321-204 0 0,2-1-1 0 0,1 0 0 0 0,1-6-21 0 0,7 27 0 0 0,4 16 0 0 0,0 1 0 0 0,0-1 0 0 0,0 0 0 0 0,0 1 0 0 0,0-1 0 0 0,0 1 0 0 0,0-1 0 0 0,1 0 0 0 0,-1 1 0 0 0,0-1 0 0 0,0 1 0 0 0,0-1 0 0 0,0 1 0 0 0,1-1 0 0 0,-1 0 0 0 0,0 1 0 0 0,1-1 0 0 0,-1 1 0 0 0,1-1 0 0 0,-1 1-1 0 0,1-1-1 0 0,0 1 0 0 0,0 0 1 0 0,0-1-1 0 0,0 1 0 0 0,0 0 1 0 0,0-1-1 0 0,0 1 1 0 0,0 0-1 0 0,0 0 0 0 0,0 0 1 0 0,0 0-1 0 0,0 0 0 0 0,0 0 1 0 0,0 0-1 0 0,0 0 0 0 0,0 1 1 0 0,0-1-1 0 0,0 0 1 0 0,0 1-1 0 0,0-1 0 0 0,0 0 1 0 0,0 1-1 0 0,0 0 2 0 0,4 1-10 0 0,0 1 0 0 0,0 0-1 0 0,-1 0 1 0 0,2 1 10 0 0,10 10-28 0 0,-1 1-1 0 0,-1 0 0 0 0,0 1 1 0 0,6 11 28 0 0,11 12-30 0 0,-9-11 30 0 0,0 2 0 0 0,-2 1 0 0 0,9 18 0 0 0,-3 3 0 0 0,17 47 0 0 0,-25-55 25 0 0,27 67 121 0 0,-37-97-91 0 0,-7-11 17 0 0,-1-3 6 0 0,0 0 2 0 0,-2-3 0 0 0,-12-16 97 0 0,2 0 0 0 0,0-1-1 0 0,0-2-176 0 0,-31-68 358 0 0,19 38-334 0 0,-10-17 53 0 0,-7-15-63 0 0,-3-18-14 0 0,39 89 15 0 0,-31-89 26 0 0,31 84-42 0 0,0 0 1 0 0,2-1-1 0 0,0 1 0 0 0,0-14 1 0 0,3 11 0 0 0,0 19 0 0 0,0 1 0 0 0,0 0 0 0 0,1 0 0 0 0,-1-1 0 0 0,0 1 0 0 0,1 0 0 0 0,-1-1 0 0 0,1 1 0 0 0,-1 0 0 0 0,1 0 0 0 0,0-1 0 0 0,0 2 1 0 0,-1-1-1 0 0,1 0 0 0 0,-1 1 0 0 0,1-1 1 0 0,0 0-1 0 0,-1 1 0 0 0,1-1 1 0 0,0 1-1 0 0,0-1 0 0 0,0 1 1 0 0,-1 0-1 0 0,1-1 0 0 0,0 1 1 0 0,0 0-1 0 0,0 0 0 0 0,0-1 0 0 0,0 1 1 0 0,0 0-1 0 0,1 0-7 0 0,0 0 0 0 0,0 0 0 0 0,0 0 0 0 0,0 1 0 0 0,0-1 0 0 0,0 0 0 0 0,0 1 0 0 0,1 0 7 0 0,4 2-44 0 0,0 1 0 0 0,0-1 0 0 0,0 1 0 0 0,1 1 44 0 0,-6-3-14 0 0,28 19-124 0 0,-1 1 0 0 0,-1 2 0 0 0,-1 0 0 0 0,18 23 138 0 0,-11-11-84 0 0,-7-8 74 0 0,-2 0 0 0 0,15 23 10 0 0,-17-20 0 0 0,-10-13 0 0 0,0 0 0 0 0,-1 1 0 0 0,-1 1 0 0 0,1 4 0 0 0,-9-17 25 0 0,-4-9-7 0 0,-3-9 22 0 0,-59-123 481 0 0,-19-21-521 0 0,-28-58 20 0 0,86 166-17 0 0,11 21 13 0 0,0 0-1 0 0,2-2 0 0 0,1 1 0 0 0,0-4-15 0 0,9 30 0 0 0,1 0 0 0 0,0 1 0 0 0,0-1 0 0 0,0 0 0 0 0,-1 1 0 0 0,1-1 0 0 0,0 0 0 0 0,0 1 0 0 0,0-1 0 0 0,0 0 0 0 0,0 1 0 0 0,0-1 0 0 0,0 1 0 0 0,0-1 0 0 0,1 0 0 0 0,-1 1 0 0 0,0-1 0 0 0,1 0-1 0 0,-1 1 0 0 0,1-1 0 0 0,-1 1 1 0 0,1 0-1 0 0,0-1 0 0 0,-1 1 0 0 0,1 0 0 0 0,0-1 0 0 0,-1 1 0 0 0,1 0 0 0 0,0 0 0 0 0,-1-1 0 0 0,1 1 0 0 0,0 0 0 0 0,0 0 1 0 0,0 0 0 0 0,0 0-9 0 0,1 0 1 0 0,0 0-1 0 0,0 0 1 0 0,0 0 0 0 0,-1 0-1 0 0,1 0 1 0 0,1 1 8 0 0,2 0-14 0 0,0 1 1 0 0,0 0-1 0 0,0 1 1 0 0,0-1-1 0 0,0 1 1 0 0,0 0-1 0 0,3 3 14 0 0,3 4 0 0 0,-2 4 0 0 0,-2 0 0 0 0,-6-11 2 0 0,0 0-1 0 0,0 0 1 0 0,-1 0-1 0 0,1 1 1 0 0,-1-1-1 0 0,0 0 1 0 0,0 0-1 0 0,0 2-1 0 0,-2 8 48 0 0,1-10-43 0 0,0-1 0 0 0,1 0 0 0 0,-1 0 0 0 0,-1 0 0 0 0,1 0 0 0 0,0 0 0 0 0,0 0 0 0 0,-1 0 0 0 0,1 0 0 0 0,-1 0 0 0 0,1 0 0 0 0,-3 1-5 0 0,1-1 7 0 0,-1 1-1 0 0,0 0 1 0 0,1-1-1 0 0,-1 0 1 0 0,0 0-1 0 0,-4 1-6 0 0,-4 1 35 0 0,0-1-1 0 0,1 0 0 0 0,-2-1 0 0 0,-8 1-34 0 0,-4 0 16 0 0,1-1 0 0 0,-1-1 0 0 0,0-1 0 0 0,1-1 0 0 0,-5-2-16 0 0,3-1 16 0 0,1-2 0 0 0,-1-1 0 0 0,1 0 0 0 0,0-2 0 0 0,1-1 0 0 0,0-1 0 0 0,1-1 0 0 0,-8-6-16 0 0,7 3 0 0 0,0-2 0 0 0,1 0 0 0 0,0-1 0 0 0,2-2 0 0 0,-2-2 0 0 0,15 11 0 0 0,5 1-12 0 0,2 10 11 0 0,1 0 0 0 0,0 0 0 0 0,0 0 0 0 0,0 0 0 0 0,0 0 0 0 0,0 0 0 0 0,0 0 0 0 0,0 0 0 0 0,0 0 0 0 0,0-1 0 0 0,0 1 0 0 0,0 0 0 0 0,0 0 0 0 0,0 0 0 0 0,0 0 0 0 0,0 0 0 0 0,0 0 0 0 0,0 0 0 0 0,0 0 0 0 0,0 0 0 0 0,0 0 0 0 0,0 0 0 0 0,0 0 0 0 0,0-1 0 0 0,0 1 0 0 0,0 0 0 0 0,0 0 0 0 0,0 0 0 0 0,0 0 0 0 0,0 0 0 0 0,0 0 0 0 0,0 0 0 0 0,1 0 0 0 0,-1 0 0 0 0,0 0 0 0 0,0 0 0 0 0,0 0 0 0 0,0 0 0 0 0,0 0 0 0 0,0 0 0 0 0,0 0 0 0 0,0 0 0 0 0,0-1 0 0 0,0 1 0 0 0,0 0 0 0 0,0 0 0 0 0,0 0 0 0 0,1 0 0 0 0,-1 0 0 0 0,0 0 1 0 0,0 0-1 0 0,0 0 0 0 0,0 0 0 0 0,0 0 0 0 0,0 0 0 0 0,0 0 0 0 0,0 0 0 0 0,0 0 0 0 0,0 0 1 0 0,5 0-16 0 0,-1-1 1 0 0,0 1 0 0 0,1 0-1 0 0,-1 0 1 0 0,1 0 0 0 0,-1 0-1 0 0,0 1 1 0 0,1-1 0 0 0,-1 1 0 0 0,0 0-1 0 0,0 1 1 0 0,3 0 15 0 0,10 5-60 0 0,-1 1 0 0 0,9 6 60 0 0,-23-13-3 0 0,27 17-40 0 0,-1 1-1 0 0,0 1 1 0 0,17 18 43 0 0,72 74-84 0 0,-96-90 81 0 0,-2-3-15 0 0,-2 2 0 0 0,0 0 1 0 0,10 20 17 0 0,12 14 14 0 0,-38-53 55 0 0,-1-2-60 0 0,-1-1 1 0 0,1 1-1 0 0,-1-1 0 0 0,1 1 0 0 0,0-1 1 0 0,-1 0-1 0 0,1 1 0 0 0,0-1 1 0 0,-1 0-1 0 0,1 1 0 0 0,0-1 0 0 0,0 0-9 0 0,-2-3 21 0 0,-19-41 204 0 0,-10-20 137 0 0,-13-43-362 0 0,39 92 7 0 0,1 0 1 0 0,0 1 0 0 0,1-1-1 0 0,1-1 1 0 0,1 1 0 0 0,0 0-1 0 0,1-8-7 0 0,0 21 1 0 0,0-1-1 0 0,1 0 0 0 0,-1 1 1 0 0,1-1-1 0 0,0 1 1 0 0,0-1-1 0 0,0 1 1 0 0,1 0-1 0 0,-1-1 0 0 0,2 0 0 0 0,-2 2-3 0 0,0 0-1 0 0,0 1 0 0 0,0 0 0 0 0,0-1 0 0 0,1 1 0 0 0,-1 0 0 0 0,0-1 0 0 0,1 1 1 0 0,-1 0-1 0 0,1 0 0 0 0,0 0 0 0 0,-1 0 0 0 0,1 1 0 0 0,0-1 0 0 0,-1 0 0 0 0,1 1 1 0 0,0-1-1 0 0,0 1 0 0 0,0-1 0 0 0,0 1 4 0 0,5 0-11 0 0,-1 0 1 0 0,1 0-1 0 0,-1 0 0 0 0,0 1 1 0 0,1 0-1 0 0,-1 0 0 0 0,3 2 11 0 0,9 2-70 0 0,15 8 70 0 0,-16-5-12 0 0,0 0 1 0 0,-1 1-1 0 0,-1 1 1 0 0,1 1 0 0 0,1 1 11 0 0,69 64-61 0 0,-47-41 0 0 0,-27-24 39 0 0,0 0-1 0 0,-1 1 1 0 0,7 9 22 0 0,-8-9 0 0 0,-9-11 0 0 0,-1-1 0 0 0,0 0 0 0 0,1 1 0 0 0,-1-1 0 0 0,1 0 0 0 0,-1 0 0 0 0,1 1 0 0 0,-1-1 0 0 0,1 0 0 0 0,-1 0 0 0 0,1 0 0 0 0,-1 1 0 0 0,1-1 0 0 0,-1 0 0 0 0,1 0 0 0 0,-1 0 0 0 0,1 0 0 0 0,-1 0 0 0 0,1 0 0 0 0,-1 0 0 0 0,1 0 0 0 0,0-1 0 0 0,-1 1 0 0 0,1-1 0 0 0,-1 1 0 0 0,1-1 0 0 0,-1 1 0 0 0,0-1 0 0 0,1 0 0 0 0,-1 1 0 0 0,0-1 0 0 0,1 0 0 0 0,-1 1 0 0 0,0-1 0 0 0,0 0 0 0 0,1 1 0 0 0,-1-1 0 0 0,0 0 0 0 0,0 0 0 0 0,0 1 0 0 0,0-1 0 0 0,0 0 0 0 0,0 0 0 0 0,0 1 0 0 0,0-1 0 0 0,-1 0 0 0 0,-2-22 0 0 0,3 19 0 0 0,-12-54 11 0 0,4 23 7 0 0,2 0-1 0 0,1 0 1 0 0,1-26-18 0 0,4 57 0 0 0,0 0 0 0 0,0 0 0 0 0,0 0 0 0 0,1 0 0 0 0,0 0 0 0 0,1-3 0 0 0,4-4 0 0 0,-5 10 0 0 0,0 0 0 0 0,-1 0 0 0 0,1 0 0 0 0,0 0 0 0 0,0 1 0 0 0,0-1 0 0 0,0 0 0 0 0,0 1 0 0 0,2-1 0 0 0,-2 0-1 0 0,0 1 0 0 0,0 0 0 0 0,0-1 0 0 0,0 1 0 0 0,0 0 0 0 0,0 0 0 0 0,0 0 0 0 0,0 0 0 0 0,1 0 0 0 0,-1 0 0 0 0,0 0 0 0 0,0 0 1 0 0,3 1-5 0 0,0 0 0 0 0,0 1-1 0 0,0-1 1 0 0,0 1 0 0 0,-1-1-1 0 0,1 1 1 0 0,0 1 0 0 0,-1-1-1 0 0,0 0 1 0 0,1 1 0 0 0,-1-1 0 0 0,0 2 5 0 0,4 3-2 0 0,0 1 0 0 0,0-1 0 0 0,-1 2 1 0 0,2 2 1 0 0,1 2-43 0 0,-3-7 33 0 0,-6-6 10 0 0,0 0 0 0 0,0 0 0 0 0,0 0 0 0 0,0 0 0 0 0,1 0 0 0 0,-1 0 0 0 0,0 0 0 0 0,0 0 0 0 0,0 0 0 0 0,0 0 0 0 0,0 0-1 0 0,0 0 1 0 0,0 0 0 0 0,0 0 0 0 0,0 0 0 0 0,0 0 0 0 0,0 0 0 0 0,0 0 0 0 0,0 0 0 0 0,0 0 0 0 0,0 0 0 0 0,0 0 0 0 0,0 0 0 0 0,0 0 0 0 0,1 0 0 0 0,-1-1 0 0 0,0 1 0 0 0,0 0 0 0 0,0 0 0 0 0,0 0 0 0 0,0 0 0 0 0,0 0 0 0 0,0 0 0 0 0,0 0 0 0 0,0 0 0 0 0,0 0 0 0 0,0 0 0 0 0,0 0 0 0 0,0 0 0 0 0,0 0 0 0 0,0 0 0 0 0,0 0 0 0 0,0 0 0 0 0,0 0 0 0 0,0-1-1 0 0,0 1 1 0 0,0 0 0 0 0,0 0 0 0 0,0 0 0 0 0,0 0 0 0 0,0 0 0 0 0,0 0 0 0 0,0 0 0 0 0,-2-7 1 0 0,0-7-1 0 0,2 0-10 0 0,1 1-33 0 0,0 12 41 0 0,-1 0 0 0 0,1 0 0 0 0,-1 0 0 0 0,1 0 0 0 0,0 0 0 0 0,-1 0 0 0 0,1 0 0 0 0,0 0 0 0 0,0 0 0 0 0,0 0 1 0 0,0 0 1 0 0,2-1-6 0 0,0 1 0 0 0,0-1 0 0 0,0 1 0 0 0,0 0 0 0 0,0 0 0 0 0,0 0 0 0 0,0 0 0 0 0,1 0 0 0 0,-1 1 1 0 0,0-1-1 0 0,0 1 0 0 0,1 0 0 0 0,-1 0 0 0 0,0 0 0 0 0,0 1 0 0 0,2-1 6 0 0,3 1-5 0 0,0 1 0 0 0,0 0 0 0 0,0 0 0 0 0,-1 1-1 0 0,1-1 1 0 0,0 2 5 0 0,17 10 0 0 0,-14-6 0 0 0,0 2 0 0 0,-2-3 11 0 0,-11-19 42 0 0,-3-5-53 0 0,1 4 20 0 0,-4-10 24 0 0,3 9-44 0 0,5 13 1 0 0,0 0 0 0 0,-1 1 0 0 0,1-1 0 0 0,0 0 0 0 0,0 1 0 0 0,-1-1-1 0 0,1 1 1 0 0,0-1 0 0 0,-1 1 0 0 0,1-1 0 0 0,-1 0 0 0 0,1 1 0 0 0,-1-1 0 0 0,1 1 0 0 0,-1-1-1 0 0,0 1 3 0 0,0 1 0 0 0,1-1 1 0 0,-1 0-1 0 0,0 1 1 0 0,0-1-1 0 0,1 0 1 0 0,-1 1-1 0 0,0-1 1 0 0,1 1-1 0 0,-1-1 1 0 0,0 1-1 0 0,1-1 0 0 0,-1 1 1 0 0,1 0-1 0 0,-1-1 1 0 0,1 1-1 0 0,-1 0 1 0 0,1-1-1 0 0,0 1 1 0 0,-1 0-1 0 0,1 0-3 0 0,-10 19 74 0 0,2 0-90 0 0,2 1-1 0 0,0 0 1 0 0,1 0-1 0 0,0 13 17 0 0,-4 12-71 0 0,-2 11 20 0 0,-11 45 23 0 0,7-36 28 0 0,5-21 0 0 0,-2-1 0 0 0,-9 23 0 0 0,11-35 0 0 0,6-17 0 0 0,-1-4-13 0 0,0 0-40 0 0,0-2 29 0 0,4-7-30 0 0,2 0 1 0 0,5 9 42 0 0,-1 3 11 0 0,2-2 0 0 0,11 11 0 0 0,-13-16 0 0 0,0 0 0 0 0,0 0 0 0 0,0 0 0 0 0,-1 0 0 0 0,1 5 0 0 0,10 20 0 0 0,-2 1 0 0 0,-1 0 0 0 0,3 17 0 0 0,-12-36 0 0 0,-2-1 0 0 0,-4 0 0 0 0,3-12 0 0 0,-1 0 0 0 0,1 0 0 0 0,-1 0 0 0 0,0 0 0 0 0,1 0 0 0 0,-1 0 0 0 0,0 0 0 0 0,0 0 0 0 0,0 0 0 0 0,-10 5 0 0 0,-6 0 0 0 0,13-7 0 0 0,1 1 0 0 0,-12 6 0 0 0,14-6 0 0 0,0 0 0 0 0,0 1 0 0 0,0-1 0 0 0,0 1 0 0 0,1-1 0 0 0,-1 1 0 0 0,0-1 0 0 0,0 1 0 0 0,1 0 0 0 0,-1-1 0 0 0,0 1 0 0 0,1 0 0 0 0,-1 0 0 0 0,0 0 0 0 0,1 0 0 0 0,-1 1 0 0 0,1-1 0 0 0,-1 0 0 0 0,1 1 0 0 0,-1-1 0 0 0,1 1 0 0 0,-2 13 0 0 0,2-1 0 0 0,2-8 0 0 0,-1-3 0 0 0,-1-1 0 0 0,1 1 0 0 0,-1 0 0 0 0,1-1 0 0 0,-1 1 0 0 0,0 0 0 0 0,0 1 0 0 0,1 10 0 0 0,0 0 0 0 0,-3-1 0 0 0,-3 1 0 0 0,-1-1 0 0 0,-3-2 0 0 0,-2-2 0 0 0,8-8 4 0 0,0 1-1 0 0,0-1 1 0 0,0 0-1 0 0,0 0 1 0 0,0 0-1 0 0,0 0 1 0 0,0 0-1 0 0,0-1 1 0 0,0 0-1 0 0,0 1 1 0 0,-1-1 0 0 0,1 0-1 0 0,0-1 1 0 0,0 1-1 0 0,0 0 1 0 0,0-1-1 0 0,-2 0-3 0 0,-7-3 25 0 0,0 0-1 0 0,1 0 1 0 0,0-1-1 0 0,0-1-24 0 0,-13-5 24 0 0,-2 0 21 0 0,-33-14 142 0 0,-48-29-187 0 0,33 7 62 0 0,-34-30-62 0 0,30 20 12 0 0,-55-41 48 0 0,25 17 8 0 0,-21-5-68 0 0,100 70 0 0 0,-1 1 0 0 0,0 2 0 0 0,-30-8 0 0 0,41 14 0 0 0,8 3 0 0 0,10 4-1 0 0,0 0 0 0 0,1 0 0 0 0,-1 0 0 0 0,1 0 0 0 0,-1-1 0 0 0,1 1 0 0 0,-1 0 0 0 0,1 0 0 0 0,-1 0 0 0 0,1 0 0 0 0,-1 1 0 0 0,0-1 0 0 0,1 0 0 0 0,-1 0 0 0 0,1 0 0 0 0,-1 0 0 0 0,0 1 1 0 0,1-1-7 0 0,-1 1-1 0 0,0 0 1 0 0,1 0 0 0 0,-1 0 0 0 0,1 0 0 0 0,-1 0 0 0 0,1 0-1 0 0,-1 0 1 0 0,1 0 0 0 0,0 0 0 0 0,-1 0 0 0 0,1 0-1 0 0,0 0 1 0 0,0 0 0 0 0,0 0 0 0 0,0 0 0 0 0,0 0-1 0 0,0 0 1 0 0,0 0 0 0 0,0 1 7 0 0,1 3-31 0 0,-1 1 0 0 0,1 0 0 0 0,1 3 31 0 0,14 42-119 0 0,-12-36 66 0 0,-1 1 29 0 0,-3-15 20 0 0,0 0 0 0 0,0 0 0 0 0,0 0 0 0 0,0 0 0 0 0,0 0 0 0 0,0 0 0 0 0,0 0 1 0 0,0 1-1 0 0,0-1 0 0 0,-1 0 0 0 0,1 1 4 0 0,-1-2 3 0 0,1 1 0 0 0,-1 0 0 0 0,0-1 0 0 0,1 1 0 0 0,-1 0 0 0 0,1-1 0 0 0,-1 1 0 0 0,0 0 0 0 0,0-1 0 0 0,1 1 0 0 0,-1-1 0 0 0,0 0 0 0 0,0 1 0 0 0,0-1 0 0 0,0 1 0 0 0,0-1 0 0 0,1 0 0 0 0,-1 0 0 0 0,0 0 0 0 0,0 1 0 0 0,0-1 0 0 0,0 0 0 0 0,0 0 0 0 0,0 0 0 0 0,0-1 0 0 0,0 1 0 0 0,0 0-3 0 0,-4-1 31 0 0,1 1 0 0 0,-1-1 0 0 0,1-1 0 0 0,-5-1-31 0 0,-4-2 46 0 0,1-1-1 0 0,0 0 1 0 0,0-1 0 0 0,1 0-1 0 0,0-1 1 0 0,0 0-46 0 0,-8-8 69 0 0,1 0 0 0 0,-15-18-69 0 0,-3-10 7 0 0,2-2 0 0 0,-26-47-7 0 0,2 3-2 0 0,31 50-8 0 0,26 38-49 0 0,1 2-26 0 0,3 1 15 0 0,10 5 4 0 0,-5-1 33 0 0,-1 1 1 0 0,1-1 0 0 0,-1 1 0 0 0,5 7 32 0 0,24 29-160 0 0,-31-36 131 0 0,18 22-24 0 0,-2 1 0 0 0,-1 1-1 0 0,11 24 54 0 0,14 24-64 0 0,7 4 64 0 0,-41-66 0 0 0,-11-15 0 0 0,1 0 0 0 0,-1-1 0 0 0,0 1 0 0 0,1 0 0 0 0,-1-1 0 0 0,1 1 0 0 0,-1-1 0 0 0,1 1 0 0 0,-1-1 0 0 0,1 1 0 0 0,0-1 0 0 0,-1 0 0 0 0,1 1 0 0 0,0-1 0 0 0,-1 0 0 0 0,1 0 0 0 0,-1 0 0 0 0,0-1 0 0 0,0 1 0 0 0,1 0 0 0 0,-1-1 0 0 0,0 1 0 0 0,0 0 0 0 0,0-1 0 0 0,0 1 0 0 0,1 0 0 0 0,-1-1 0 0 0,0 1 0 0 0,0 0 0 0 0,0-1 0 0 0,0 1 0 0 0,0-1 0 0 0,0 1 0 0 0,0 0 0 0 0,0-1 0 0 0,0 1 0 0 0,0 0 0 0 0,0-1 0 0 0,0 1 0 0 0,0 0 0 0 0,-1-1 0 0 0,1 1 0 0 0,-3-15 0 0 0,-8-20 145 0 0,-3 0-1 0 0,-6-11-144 0 0,3 7 55 0 0,7 15-42 0 0,2-1 0 0 0,0-1 0 0 0,1 0-1 0 0,2 0 1 0 0,-2-24-13 0 0,6 44 0 0 0,1 0 0 0 0,0 0 1 0 0,0 0-1 0 0,0 0 0 0 0,1 0 0 0 0,0 0 0 0 0,0 0 0 0 0,1 0 0 0 0,1-4 0 0 0,-2 7 0 0 0,0 0-1 0 0,1 0 0 0 0,-1 0 0 0 0,1 1 0 0 0,0-1 0 0 0,0 0 1 0 0,0 1-1 0 0,0 0 0 0 0,0-1 0 0 0,0 1 0 0 0,1 0 0 0 0,-1 0 1 0 0,1 0-1 0 0,-1 0 0 0 0,1 1 0 0 0,0-1 0 0 0,0 1 0 0 0,-1 0 1 0 0,3-1 0 0 0,2 0-12 0 0,0 0 0 0 0,0 1 0 0 0,0 0 0 0 0,1 0 0 0 0,-1 1-1 0 0,0 0 1 0 0,1 0 0 0 0,-1 0 0 0 0,0 1 0 0 0,0 0 0 0 0,1 1 0 0 0,1 0 12 0 0,15 5-50 0 0,-1 1 0 0 0,-1 2 0 0 0,3 1 50 0 0,6 5-18 0 0,0 1 0 0 0,-1 1 0 0 0,0 2 0 0 0,-2 1 1 0 0,5 6 17 0 0,39 38-74 0 0,14 21 74 0 0,-16-10 0 0 0,49 72 0 0 0,-114-143-1 0 0,11 20 13 0 0,-14-22 44 0 0,-4-4-48 0 0,0 1 1 0 0,1-1-1 0 0,-1 1 1 0 0,0-1-1 0 0,1 0 1 0 0,-1 1-1 0 0,1-1 1 0 0,-1 0-1 0 0,1 0 0 0 0,0 0 1 0 0,-1 0-1 0 0,1-1 1 0 0,0 1-1 0 0,0 0 1 0 0,0 0-9 0 0,-2-2 17 0 0,-12-13 17 0 0,1-1 1 0 0,0 0-1 0 0,2 0 1 0 0,-3-6-35 0 0,-12-17 19 0 0,-25-33 17 0 0,3-2 0 0 0,-27-58-36 0 0,67 114 0 0 0,1-1 0 0 0,1-1 0 0 0,3 9 0 0 0,1 0 0 0 0,3 12 0 0 0,0 0 0 0 0,0 0 0 0 0,0 0 0 0 0,0 0 0 0 0,0 0 0 0 0,0 0 0 0 0,0-1 0 0 0,0 1 0 0 0,0 0 0 0 0,0 0 0 0 0,0 0 0 0 0,0 0 0 0 0,0 0-1 0 0,0 0 1 0 0,0 0 0 0 0,0 0 0 0 0,0 0 0 0 0,0 0 0 0 0,0 0 0 0 0,0 0 0 0 0,1 0 0 0 0,-1-1 0 0 0,0 1 0 0 0,0 0 0 0 0,0 0 0 0 0,0 0 0 0 0,0 0 0 0 0,0 0 0 0 0,0 0 0 0 0,0 0 0 0 0,0 0 0 0 0,0 0 0 0 0,0 0 0 0 0,0 0 0 0 0,0 0 0 0 0,0 0 0 0 0,1 0 0 0 0,-1 0 0 0 0,0 0 0 0 0,0 0 0 0 0,0 0 0 0 0,0 0 0 0 0,0 0-1 0 0,0 0 1 0 0,0 0 0 0 0,0 0 0 0 0,0 0 0 0 0,0 0 0 0 0,0 0 0 0 0,0 0 0 0 0,1 0 0 0 0,-1 0 0 0 0,0 0 0 0 0,6 5-14 0 0,1 2-11 0 0,1 1-1 0 0,-1 0 1 0 0,0 0-1 0 0,0 1 1 0 0,-1 0-1 0 0,2 4 26 0 0,6 7-19 0 0,27 44-106 0 0,6 19 125 0 0,-20-36-12 0 0,68 129-31 0 0,-71-124 31 0 0,-2 0 0 0 0,7 29 12 0 0,-22-57 0 0 0,3 5 0 0 0,-1 1 0 0 0,-2 0 0 0 0,4 30 0 0 0,-11-54 4 0 0,0 1 0 0 0,0-1 0 0 0,-1 5-4 0 0,0-10 5 0 0,1 0-1 0 0,-1 0 0 0 0,1 0 1 0 0,-1 0-1 0 0,1 0 0 0 0,-1-1 1 0 0,1 1-1 0 0,-1 0 0 0 0,0 0 1 0 0,1-1-1 0 0,-1 1 1 0 0,0 0-1 0 0,0-1 0 0 0,0 1 1 0 0,1-1-1 0 0,-1 1 0 0 0,0-1 1 0 0,0 1-1 0 0,0-1 0 0 0,0 1 1 0 0,0-1-1 0 0,0 0 0 0 0,0 0 1 0 0,0 1-1 0 0,0-1 1 0 0,0 0-5 0 0,-1 0 8 0 0,0 0 0 0 0,1 0 1 0 0,-1 0-1 0 0,0 0 1 0 0,0-1-1 0 0,1 1 1 0 0,-1 0-1 0 0,0-1 0 0 0,0 0 1 0 0,1 1-1 0 0,-1-1 1 0 0,1 0-1 0 0,-2 0-8 0 0,-19-15 179 0 0,17 12-153 0 0,-31-26 56 0 0,1-2 1 0 0,-2-5-83 0 0,-63-74 210 0 0,-7-6-97 0 0,76 85-113 0 0,-75-77 0 0 0,-31-48 0 0 0,62 62 64 0 0,66 83-64 0 0,2 4-12 0 0,6 7-50 0 0,3 5-24 0 0,19 40-100 0 0,1 4-340 0 0,10 31 526 0 0,16 70-30 0 0,-38-109 33 0 0,-1-1 0 0 0,3 36-3 0 0,-11-65 0 0 0,-1-1 0 0 0,0 1 0 0 0,0-1 0 0 0,0 1 0 0 0,-1-1 0 0 0,-1 1 0 0 0,-2 7 0 0 0,-2-4 0 0 0,5-12 3 0 0,0 1 1 0 0,0-1-1 0 0,0 0 0 0 0,0 1 0 0 0,-1-1 1 0 0,1 0-1 0 0,-1 0 0 0 0,1 0 0 0 0,-1 0 1 0 0,1 0-1 0 0,-1-1 0 0 0,1 1 0 0 0,-1 0 1 0 0,0-1-1 0 0,1 1 0 0 0,-1-1 0 0 0,0 0 1 0 0,0 1-1 0 0,1-1 0 0 0,-1 0 0 0 0,0 0 0 0 0,0 0 1 0 0,1 0-1 0 0,-1 0 0 0 0,0-1 0 0 0,-1 1-3 0 0,-6-2 29 0 0,1-1-1 0 0,0 1 0 0 0,-1-2 1 0 0,-6-2-29 0 0,11 4 5 0 0,-11-6 16 0 0,1-1 0 0 0,-1 0 0 0 0,2 0 0 0 0,-1-2 0 0 0,2 0 0 0 0,-1 0 0 0 0,-5-7-21 0 0,2-2 3 0 0,0 0 0 0 0,2 0 0 0 0,-1-3-3 0 0,-2-2 1 0 0,9 12-1 0 0,0-1 0 0 0,1 1 0 0 0,0-1 0 0 0,-4-14 0 0 0,7 11 0 0 0,3 6-12 0 0,1 9-52 0 0,2 3-25 0 0,5 4 52 0 0,-1 0-1 0 0,0 1 1 0 0,0-1 0 0 0,0 1 0 0 0,-1 0 0 0 0,0 1-1 0 0,0-1 1 0 0,0 1 0 0 0,1 3 37 0 0,7 15-82 0 0,0 0 0 0 0,0 6 82 0 0,-5-12 11 0 0,-2 1 1 0 0,0 0-1 0 0,-1 0 0 0 0,-1 0 0 0 0,-1 0 1 0 0,-1 1-1 0 0,0 9-11 0 0,-1-6 56 0 0,0-12-54 0 0,0 0-1 0 0,-1-1 0 0 0,-1 13-1 0 0,0-21-4 0 0,1 0 1 0 0,-1 0-1 0 0,1 0 0 0 0,-1 0 0 0 0,0 0 0 0 0,0-1 1 0 0,0 1-1 0 0,-1 0 0 0 0,1-1 0 0 0,-1 1 1 0 0,1-1-1 0 0,-1 1 0 0 0,0-1 0 0 0,0 0 0 0 0,0 1 1 0 0,0-1-1 0 0,-3 1 4 0 0,3-1 8 0 0,-1 0 1 0 0,0 0-1 0 0,0-1 1 0 0,0 0-1 0 0,0 1 1 0 0,-1-1-1 0 0,1 0 1 0 0,0-1-1 0 0,0 1 1 0 0,-1 0-1 0 0,1-1 1 0 0,0 0-1 0 0,-1 0 0 0 0,1 0 1 0 0,0 0-1 0 0,-1 0 1 0 0,1-1-1 0 0,0 0 1 0 0,0 1-1 0 0,-1-1 1 0 0,0-1-9 0 0,-1 0 11 0 0,-1 0 0 0 0,1-1 0 0 0,-1 0 0 0 0,1 0 0 0 0,0 0 0 0 0,0 0 0 0 0,0-1 0 0 0,1 0 0 0 0,-1 0 0 0 0,1 0 0 0 0,-1-2-11 0 0,-4-6 3 0 0,0 0 0 0 0,1 0 0 0 0,0-1 1 0 0,0-3-4 0 0,-24-55-2 0 0,24 51 1 0 0,-24-63 1 0 0,12 29 0 0 0,4 9 0 0 0,2 0 0 0 0,2-1 0 0 0,1-4 0 0 0,11 49 0 0 0,0 1-1 0 0,0-1 0 0 0,0 0 1 0 0,-1 1-1 0 0,1-1 0 0 0,0 0 1 0 0,0 1-1 0 0,0-1 1 0 0,0 0-1 0 0,0 1 0 0 0,0-1 1 0 0,0 0-1 0 0,0 1 0 0 0,1-1 1 0 0,-1 0-1 0 0,0 1 0 0 0,0-1 1 0 0,0 1-1 0 0,1-2 1 0 0,0 2-2 0 0,0 0-1 0 0,-1 0 0 0 0,1 0 0 0 0,0 0 1 0 0,0 0-1 0 0,0 1 0 0 0,0-1 1 0 0,-1 0-1 0 0,1 0 0 0 0,0 0 0 0 0,0 1 1 0 0,-1-1-1 0 0,1 0 0 0 0,0 1 1 0 0,0-1-1 0 0,-1 1 0 0 0,1-1 0 0 0,0 1 3 0 0,16 12-24 0 0,-8-5 9 0 0,0 1 0 0 0,0 0 0 0 0,-1 0 0 0 0,0 1 0 0 0,-1 0 0 0 0,0 1 0 0 0,-1 0 0 0 0,0 0 0 0 0,0 2 15 0 0,11 26-58 0 0,-2 1 0 0 0,-2 1 58 0 0,-12-40 0 0 0,14 53 18 0 0,-2 1 0 0 0,-3 0 0 0 0,-2 0 0 0 0,1 43-18 0 0,-8-71-73 0 0,-1 17 73 0 0,-2-28-15 0 0,-2-6 26 0 0,4-10-10 0 0,0 0 0 0 0,0 1 0 0 0,0-1 0 0 0,0 0 1 0 0,0 0-1 0 0,0 0 0 0 0,0 0 0 0 0,0 0 0 0 0,0 0 0 0 0,0 0 0 0 0,0 0 0 0 0,0 0 0 0 0,-1 1 1 0 0,1-1-1 0 0,0 0 0 0 0,0 0 0 0 0,0 0 0 0 0,0 0 0 0 0,0 0 0 0 0,0 0 0 0 0,0 0 1 0 0,0 0-1 0 0,0 0 0 0 0,0 0 0 0 0,-1 0 0 0 0,1 0 0 0 0,0 0 0 0 0,0 0 0 0 0,0 0 1 0 0,0 0-1 0 0,0 0 0 0 0,0 0 0 0 0,0 0 0 0 0,0 0 0 0 0,-1 0 0 0 0,1 0 0 0 0,0 0 1 0 0,0 0-2 0 0,-2 0 4 0 0,0 0 1 0 0,0-1 0 0 0,0 1 0 0 0,0 0 0 0 0,0-1 0 0 0,0 0-1 0 0,0 1 1 0 0,0-1 0 0 0,0 0 0 0 0,0 0 0 0 0,0 0 0 0 0,0 0 0 0 0,1-1-1 0 0,-1 1 1 0 0,0 0 0 0 0,1-1 0 0 0,-1 1 0 0 0,1-1 0 0 0,0 1-1 0 0,-1-1 1 0 0,1 0-5 0 0,-4-6 19 0 0,0-1 0 0 0,0 1-1 0 0,1-1 1 0 0,0-3-19 0 0,-1 1 29 0 0,-3-6-52 0 0,1 0 1 0 0,1-1-1 0 0,1 0 1 0 0,1 0-1 0 0,0 0 1 0 0,1 0-1 0 0,1 0 1 0 0,1-1-1 0 0,1-12 23 0 0,2 12-873 0 0,5 2-3471 0 0,2 2-1399 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1.4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480 203 3223 0 0,'0'-2'240'0'0,"4"-22"-117"0"0,6-42 2070 0 0,-9 60-1957 0 0,-1 0-1 0 0,0 0 1 0 0,0 1-1 0 0,0-1 1 0 0,-1-2-236 0 0,0-12 466 0 0,1 17-293 0 0,0-1 0 0 0,0 1-1 0 0,0-1 1 0 0,-1 1-1 0 0,1-1 1 0 0,-1 1-1 0 0,0 0 1 0 0,0-1 0 0 0,0 1-1 0 0,0 0 1 0 0,0 0-1 0 0,-1 0 1 0 0,0 0-1 0 0,-1-3-172 0 0,2 5 288 0 0,-1 1 6 0 0,-4-1-105 0 0,-1 1 0 0 0,1 0-1 0 0,-1 0 1 0 0,1 1 0 0 0,0 0 0 0 0,0 0 0 0 0,-1 0 0 0 0,1 1 0 0 0,0 0 0 0 0,0 0 0 0 0,-2 2-189 0 0,-1 0 155 0 0,0 1 0 0 0,0 0 0 0 0,0 0 1 0 0,1 1-1 0 0,0 0 0 0 0,-7 7-155 0 0,5-4 126 0 0,0-1-1 0 0,0 0 1 0 0,-1-1 0 0 0,-5 3-126 0 0,5-3 41 0 0,0 1 1 0 0,1 0-1 0 0,0 0 1 0 0,1 1-1 0 0,0 1 1 0 0,-3 3-42 0 0,-14 18 113 0 0,-6 14-113 0 0,18-24 31 0 0,2 0 0 0 0,0 1 0 0 0,2 0 0 0 0,-1 2-31 0 0,-31 94 67 0 0,33-89-42 0 0,0-1-20 0 0,2 1 1 0 0,1-1-1 0 0,2 1 0 0 0,0 4-5 0 0,1 12 22 0 0,2-1-1 0 0,2 18-21 0 0,1-34 8 0 0,2 0 0 0 0,0 0 0 0 0,2-1 0 0 0,5 15-8 0 0,-5-23 6 0 0,1 1-1 0 0,1-1 0 0 0,1-1 1 0 0,0 1-1 0 0,2-1 0 0 0,5 7-5 0 0,-11-19 0 0 0,1 0 0 0 0,-1-1 0 0 0,1 0 0 0 0,0 0 0 0 0,0 0 0 0 0,0-1 0 0 0,0 1 0 0 0,1-2 0 0 0,0 1 0 0 0,0-1 0 0 0,0 0 0 0 0,0 0 0 0 0,0-1 0 0 0,1 0 0 0 0,-1 0 0 0 0,1-1 0 0 0,-1 0 0 0 0,6 0 0 0 0,-7-1 8 0 0,0-1-1 0 0,0 0 1 0 0,-1 0-1 0 0,1 0 0 0 0,0-1 1 0 0,0 0-1 0 0,0 0-7 0 0,40-19 75 0 0,-43 19-71 0 0,9-4 9 0 0,-1-1-1 0 0,0-1 1 0 0,0 0-1 0 0,-1 0 1 0 0,0-1-1 0 0,-1 0 1 0 0,0-1 0 0 0,0 0-1 0 0,-1 0 1 0 0,5-9-13 0 0,11-20 31 0 0,-3 0 1 0 0,10-23-32 0 0,-14 26 24 0 0,3-4-15 0 0,10-22 54 0 0,4-17-63 0 0,19-49 0 0 0,-5 15 0 0 0,-43 98 1 0 0,41-107 33 0 0,-38 93-24 0 0,0 0-1 0 0,-1-1 1 0 0,-1-9-10 0 0,-5 33 10 0 0,-1-1 0 0 0,0 0 0 0 0,0 1 0 0 0,0-1 0 0 0,-1 1 0 0 0,0-1-1 0 0,0 1 1 0 0,-1-2-10 0 0,2 5 7 0 0,-1 0 0 0 0,-1 0 0 0 0,1 0 0 0 0,0 1 0 0 0,-1-1 0 0 0,1 0-1 0 0,-1 0 1 0 0,0 1 0 0 0,0-1 0 0 0,0 1 0 0 0,0 0 0 0 0,0-1 0 0 0,-1 1 0 0 0,1 0 0 0 0,0 0-1 0 0,-1 1 1 0 0,-1-2-7 0 0,-1 1 36 0 0,0-1 0 0 0,0 1 0 0 0,0 1 0 0 0,0-1 0 0 0,-1 1 0 0 0,1 0 0 0 0,-3 0-36 0 0,-8 0 250 0 0,-14 0-250 0 0,17 1 62 0 0,9 0-44 0 0,0 1-1 0 0,0-1 0 0 0,-1 1 1 0 0,1 0-1 0 0,0 0 0 0 0,0 0 1 0 0,0 0-1 0 0,0 1 1 0 0,0-1-1 0 0,1 1 0 0 0,-1 0-17 0 0,-6 5-22 0 0,0-1-1 0 0,1 2 1 0 0,-2 1 22 0 0,-9 7-86 0 0,13-10-304 0 0,-1 0 1 0 0,1 1 0 0 0,1 0-1 0 0,-1 1 1 0 0,-3 6 389 0 0,-5 8-5067 0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1.7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10191 0 0,'0'0'464'0'0,"0"0"-8"0"0,1 3-290 0 0,3 11-148 0 0,-3-12-12 0 0,1 1 0 0 0,0 0-1 0 0,-1-1 1 0 0,1 1 0 0 0,0-1 0 0 0,0 1-1 0 0,1-1 1 0 0,-1 0 0 0 0,0 0-1 0 0,1 0 1 0 0,-1 0 0 0 0,1-1 0 0 0,0 1-1 0 0,-1 0 1 0 0,1-1 0 0 0,2 1-6 0 0,8 3 52 0 0,0-1 0 0 0,0-1 0 0 0,5 1-52 0 0,-7-1 24 0 0,43 7 315 0 0,-36-8-155 0 0,0 2-1 0 0,0 0 0 0 0,0 1 1 0 0,-1 1-1 0 0,4 2-183 0 0,66 34 448 0 0,-66-31-362 0 0,-2 1-1 0 0,1 1 0 0 0,2 4-85 0 0,-8-6 71 0 0,0 1 0 0 0,-1 1-1 0 0,5 7-70 0 0,-11-11 24 0 0,0 0 1 0 0,0 1-1 0 0,-1-1 0 0 0,-1 1 0 0 0,0 0 1 0 0,1 3-25 0 0,14 42-615 0 0,-14-39 224 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2.1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0 14367 0 0,'0'0'662'0'0,"-1"3"-18"0"0,-2 4-623 0 0,1 0 0 0 0,0 0 0 0 0,0 0 0 0 0,1 1 1 0 0,0-1-1 0 0,0 1 0 0 0,1-1 0 0 0,-1 1 1 0 0,2-1-1 0 0,-1 1 0 0 0,1-1 0 0 0,0 2-21 0 0,7 32-30 0 0,1 0 0 0 0,6 11 30 0 0,30 79 175 0 0,-43-124-162 0 0,7 19 68 0 0,-1-3-4 0 0,0-1 0 0 0,4 4-77 0 0,35 80 187 0 0,-41-89-997 0 0,-1-1 0 0 0,2 16 810 0 0,-3-12-5354 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3.4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1325 2303 0 0,'0'0'102'0'0,"0"3"-1"0"0,0 21-31 0 0,1-21 32 0 0,0 0 101 0 0,-1-1-1 0 0,1 0 1 0 0,-1 0-1 0 0,1 0 1 0 0,0 0-1 0 0,0-1 1 0 0,0 1-1 0 0,0 0 1 0 0,0 0-1 0 0,1 0 1 0 0,-1-1-1 0 0,1 2-202 0 0,0 0 485 0 0,0-1 528 0 0,0 0-374 0 0,5 7 237 0 0,1-1 1 0 0,4 4-877 0 0,-10-10 401 0 0,1-2-1 0 0,0 1-293 0 0,-1-1-1 0 0,1 1 0 0 0,0-1 0 0 0,0 0 1 0 0,-1 0-1 0 0,1 0 0 0 0,0-1 1 0 0,0 1-1 0 0,-1-1 0 0 0,1 1 0 0 0,0-1 1 0 0,-1 0-1 0 0,1 0 0 0 0,0 0-106 0 0,0-1 83 0 0,0-1 0 0 0,0 1-1 0 0,0-1 1 0 0,0 1-1 0 0,0-1 1 0 0,-1 0 0 0 0,1 0-1 0 0,-1 0 1 0 0,0 0-1 0 0,1-1 1 0 0,-2 1-1 0 0,2-3-82 0 0,4-10 262 0 0,-1 1 0 0 0,2-8-262 0 0,-2 6 139 0 0,6-24 445 0 0,6-31-584 0 0,-6 21 168 0 0,33-172 359 0 0,-21 93-236 0 0,7-79 125 0 0,-28 166-352 0 0,-1 0-1 0 0,-3-10-63 0 0,0 0 184 0 0,2 44 12 0 0,0 12 162 0 0,3 15-77 0 0,-3-17-329 0 0,14 96 65 0 0,-2 35-17 0 0,-4-33-19 0 0,9 27 19 0 0,-2-47-194 0 0,2-1-1 0 0,5 0 0 0 0,11 22 195 0 0,-26-79-130 0 0,8 12 130 0 0,-13-27-10 0 0,1 0 0 0 0,-1 0 0 0 0,1-1 0 0 0,1 1 0 0 0,-1-1 0 0 0,1 0 0 0 0,2 2 10 0 0,6 2 0 0 0,-11-8 5 0 0,0 0-1 0 0,1-1 0 0 0,-1 1 0 0 0,0-1 1 0 0,1 1-1 0 0,-1-1 0 0 0,0 0 0 0 0,1 0 1 0 0,-1 0-1 0 0,1 0 0 0 0,-1 0 0 0 0,0-1 1 0 0,1 1-1 0 0,-1-1 0 0 0,0 1 0 0 0,1-1 1 0 0,-1 0-1 0 0,0 0 0 0 0,0 0 0 0 0,0 0 1 0 0,0 0-1 0 0,0 0 0 0 0,0-1 0 0 0,1 0-4 0 0,3-3 25 0 0,0 0-1 0 0,0-1 0 0 0,0 0 1 0 0,-1 0-1 0 0,0 0 0 0 0,3-6-24 0 0,5-8 65 0 0,-1 0 0 0 0,-1-1 0 0 0,-1 0 0 0 0,-1-1 0 0 0,-1 0 0 0 0,-1-1 1 0 0,0 0-1 0 0,-2 0 0 0 0,0-9-65 0 0,6-70 432 0 0,-3-39-432 0 0,-4 52 176 0 0,8-73 134 0 0,-5 104-30 0 0,12-44-280 0 0,21-48 155 0 0,-30 120-151 0 0,2 0 1 0 0,1 0-1 0 0,13-21-4 0 0,-16 34-92 0 0,1 0 0 0 0,3-4 92 0 0,-13 20-226 0 0,1 0-1 0 0,-1 0 1 0 0,0 0-1 0 0,1 0 1 0 0,-1 0-1 0 0,0 0 1 0 0,1 0-1 0 0,-1 0 1 0 0,1 1-1 0 0,-1-1 1 0 0,1 1-1 0 0,-1-1 1 0 0,1 1-1 0 0,0 0 1 0 0,-1-1-1 0 0,2 1 227 0 0,0 0-437 0 0,12-2-4502 0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3.9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58 367 9215 0 0,'-6'5'301'0'0,"-1"0"-69"0"0,0 2 0 0 0,0-1 1 0 0,-1 2-233 0 0,6-6 23 0 0,0 1 1 0 0,0-1 0 0 0,0 1-1 0 0,0 0 1 0 0,0 0 0 0 0,0-1 0 0 0,1 1-1 0 0,-1 0 1 0 0,1 1 0 0 0,0-1-1 0 0,0 0 1 0 0,0 0 0 0 0,1 0-1 0 0,-1 1 1 0 0,1-1 0 0 0,-1 0 0 0 0,1 0-1 0 0,0 1 1 0 0,0-1 0 0 0,1 0-1 0 0,-1 1 1 0 0,1 2-24 0 0,0-4 17 0 0,0 1 1 0 0,0 0-1 0 0,1-1 0 0 0,-1 1 0 0 0,0-1 1 0 0,1 1-1 0 0,0-1 0 0 0,0 0 0 0 0,-1 0 1 0 0,1 0-1 0 0,0 0 0 0 0,1 0 0 0 0,-1 0 1 0 0,0-1-1 0 0,0 1 0 0 0,1-1 0 0 0,-1 1 1 0 0,1-1-1 0 0,0 0 0 0 0,-1 0 0 0 0,2 0-17 0 0,7 3 77 0 0,-1-1 1 0 0,1 0-1 0 0,0-1 0 0 0,10 1-77 0 0,-11-3 19 0 0,0 1 1 0 0,0-1 0 0 0,0-1 0 0 0,-1 0 0 0 0,1 0-1 0 0,0-1 1 0 0,-1 0 0 0 0,1-1 0 0 0,-1 0-1 0 0,7-4-19 0 0,12-6 104 0 0,-1-1-1 0 0,20-15-103 0 0,-28 17 41 0 0,3-1 40 0 0,-1-2 0 0 0,0-1 0 0 0,-1 0 0 0 0,-1-2-1 0 0,-1 0 1 0 0,11-14-81 0 0,-7 4 145 0 0,-2 0-1 0 0,-1-2 0 0 0,-1 0 0 0 0,-2-1 1 0 0,1-4-145 0 0,-14 28 43 0 0,0 0 1 0 0,-1-1-1 0 0,0 1 1 0 0,0 0-1 0 0,-1-1 1 0 0,1 1-44 0 0,-2 3 35 0 0,0 1 1 0 0,0-1 0 0 0,0 1-1 0 0,0-1 1 0 0,0 1 0 0 0,0-1-1 0 0,-1 1 1 0 0,0 0-1 0 0,0-1 1 0 0,0 1 0 0 0,0 0-1 0 0,0-1 1 0 0,-1 1 0 0 0,0 0-36 0 0,1 1 46 0 0,-1 0 1 0 0,0 0-1 0 0,0 0 1 0 0,0 0-1 0 0,0 0 1 0 0,0 1-1 0 0,0-1 0 0 0,0 1 1 0 0,0-1-1 0 0,-1 1 1 0 0,1 0-1 0 0,0 0 1 0 0,-1 0-1 0 0,1 0 1 0 0,-2 0-47 0 0,-2 0 91 0 0,0 0 1 0 0,1 0 0 0 0,-1 0-1 0 0,0 1 1 0 0,0 0-1 0 0,-3 0-91 0 0,-8 1 146 0 0,1 1-1 0 0,-1 1 0 0 0,1 1 0 0 0,0 0 0 0 0,0 1 1 0 0,-12 5-146 0 0,16-4 30 0 0,0 0 1 0 0,0 1 0 0 0,0 0 0 0 0,1 1-1 0 0,0 0 1 0 0,1 0 0 0 0,-1 2 0 0 0,-4 5-31 0 0,1 0 2 0 0,1 2 0 0 0,0 0 0 0 0,1 1 0 0 0,0 0 0 0 0,-6 16-2 0 0,9-16 0 0 0,1 0 0 0 0,0 1 0 0 0,2 0 0 0 0,0 1 0 0 0,1-1 0 0 0,1 1 0 0 0,0 3 0 0 0,3-8-4 0 0,0-1-1 0 0,1 1 1 0 0,0 0-1 0 0,1 0 0 0 0,1 0 1 0 0,0 0-1 0 0,3 7 5 0 0,-2-10-3 0 0,1 0-1 0 0,0-1 1 0 0,1 0-1 0 0,0 0 0 0 0,1 0 1 0 0,0 0-1 0 0,1-1 1 0 0,0 0-1 0 0,5 4 4 0 0,1 2-152 0 0,1-1-1 0 0,1-1 0 0 0,1 0 1 0 0,0-1-1 0 0,4 1 153 0 0,-10-7-115 0 0,0-1 1 0 0,1 0-1 0 0,-1-1 1 0 0,1 0-1 0 0,0-1 0 0 0,1-1 1 0 0,-1 1-1 0 0,1-2 1 0 0,9 2 114 0 0,9-2-542 0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4.45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138 269 12239 0 0,'-2'0'562'0'0,"-2"0"-442"0"0,-3-1 92 0 0,-1 0 1 0 0,1 0 0 0 0,-7 1-213 0 0,1 3 0 0 0,9-2 9 0 0,0 1 0 0 0,0 0 0 0 0,0 1 0 0 0,1-1 0 0 0,-1 0 0 0 0,1 1 0 0 0,0 0 0 0 0,0 0 0 0 0,0 0 0 0 0,0 0 0 0 0,0 1 0 0 0,1-1 0 0 0,-1 1-1 0 0,1-1 1 0 0,0 1 0 0 0,0 0 0 0 0,0 0-9 0 0,-2 5 26 0 0,0 1-1 0 0,1-1 0 0 0,0 1 1 0 0,1 0-1 0 0,0 0 0 0 0,-1 8-25 0 0,-5 95 100 0 0,8-88-66 0 0,1 0-1 0 0,1 0 0 0 0,3 12-33 0 0,-4-33 0 0 0,3 23 0 0 0,2 1 0 0 0,9 22 0 0 0,-12-42 0 0 0,0 0 0 0 0,0 0 0 0 0,1-1 0 0 0,0 0 0 0 0,1 1 0 0 0,-1-2 0 0 0,1 1 0 0 0,1 0 0 0 0,-1-1 0 0 0,1 0 0 0 0,6 5 0 0 0,-11-10 5 0 0,1 0 0 0 0,-1 0 0 0 0,1 0 0 0 0,0 0 0 0 0,-1 0 0 0 0,1 0-1 0 0,0 0 1 0 0,-1 0 0 0 0,1-1 0 0 0,0 1 0 0 0,0-1 0 0 0,0 1 0 0 0,0-1 0 0 0,0 0-1 0 0,0 0 1 0 0,-1 0 0 0 0,1 0 0 0 0,0 0 0 0 0,0 0 0 0 0,0 0 0 0 0,0-1 0 0 0,0 1-1 0 0,0-1 1 0 0,0 1 0 0 0,-1-1 0 0 0,1 0 0 0 0,0 1 0 0 0,-1-1 0 0 0,1 0 0 0 0,0 0-1 0 0,-1 0 1 0 0,1-1 0 0 0,-1 1 0 0 0,1 0 0 0 0,-1-1 0 0 0,0 1 0 0 0,0-1 0 0 0,1 0-5 0 0,19-24 255 0 0,-2-2 1 0 0,-1 0-1 0 0,-1-1 0 0 0,-1 0 1 0 0,8-26-256 0 0,-21 47 34 0 0,1 0 1 0 0,0 1-1 0 0,0 0 1 0 0,0 0-1 0 0,5-6-34 0 0,-5 10 53 0 0,2 1-21 0 0,-3 1-26 0 0,1-1-1 0 0,-1 1 1 0 0,1 0-1 0 0,-1 0 0 0 0,1 1 1 0 0,1-1-6 0 0,-3 1 1 0 0,-1 0 0 0 0,1 0 0 0 0,-1 0 0 0 0,1 0 0 0 0,-1 0 0 0 0,1 1 0 0 0,-1-1 0 0 0,0 1 0 0 0,1-1 0 0 0,-1 1 0 0 0,0-1-1 0 0,1 1 1 0 0,-1 0 0 0 0,0 0 0 0 0,0-1 0 0 0,0 1 0 0 0,0 0 0 0 0,1 0 0 0 0,-1 0 0 0 0,0 1-1 0 0,22 27 185 0 0,-15-19-91 0 0,0 1-1 0 0,5 3-93 0 0,3 3 23 0 0,2-1 0 0 0,0-1 1 0 0,17 11-24 0 0,-32-23 3 0 0,0-1 0 0 0,1-1 0 0 0,-1 1 0 0 0,1 0 0 0 0,0-1 0 0 0,-1 0 0 0 0,1 0 0 0 0,0 0 0 0 0,0 0 0 0 0,0-1 0 0 0,0 1 0 0 0,-1-1 0 0 0,1 0 0 0 0,0 0 0 0 0,1 0-3 0 0,-2-1 2 0 0,1 0 0 0 0,-1 0-1 0 0,1 0 1 0 0,-1 0 0 0 0,1-1 0 0 0,-1 0 0 0 0,0 1 0 0 0,0-1-1 0 0,0 0 1 0 0,0 0 0 0 0,0-1 0 0 0,0 1 0 0 0,-1-1 0 0 0,1 1-1 0 0,-1-1 1 0 0,1 0-2 0 0,6-9 43 0 0,0-1-1 0 0,0 0 0 0 0,-1-1 1 0 0,-1 0-1 0 0,-1 0 0 0 0,4-9-42 0 0,2-15 346 0 0,9-38-346 0 0,-10 27 391 0 0,-3 0 0 0 0,-2 0-1 0 0,-2-1 1 0 0,-3 0 0 0 0,-3-38-391 0 0,1 59 101 0 0,-1-6-34 0 0,-2 1-1 0 0,-1-4-66 0 0,4 36-641 0 0,1 2-198 0 0,0 0-1025 0 0,0 0-3956 0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5.1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745 280 5063 0 0,'-2'-57'496'0'0,"0"38"-400"0"0,1 15 205 0 0,-1 0 188 0 0,-4-14 1582 0 0,0 1 0 0 0,-3-4-2071 0 0,6 12 332 0 0,1 7-237 0 0,1-1-1 0 0,-1 0 0 0 0,1 1 0 0 0,-1-1 0 0 0,0 1 0 0 0,0 0 1 0 0,0-1-1 0 0,0 1 0 0 0,0 0 0 0 0,0 0 0 0 0,-1 0 1 0 0,1 1-1 0 0,-1-1 0 0 0,1 0 0 0 0,-1 1 0 0 0,0 0 0 0 0,0 0 1 0 0,-2-1-95 0 0,1 0 105 0 0,0 1 1 0 0,0 1 0 0 0,0-1 0 0 0,0 1-1 0 0,0-1 1 0 0,0 1 0 0 0,0 0 0 0 0,-1 0-1 0 0,1 1 1 0 0,0 0 0 0 0,0-1 0 0 0,0 1 0 0 0,0 0-1 0 0,0 1-105 0 0,-7 2 184 0 0,0 2-1 0 0,0-1 1 0 0,1 1-1 0 0,-1 1 0 0 0,1 0 1 0 0,-1 2-184 0 0,-19 16 506 0 0,-6 9-506 0 0,14-13 97 0 0,-43 45 122 0 0,4 2 0 0 0,-23 36-219 0 0,53-62 56 0 0,1 2 0 0 0,3 2 1 0 0,1 0-1 0 0,3 2 0 0 0,1 0 1 0 0,3 1-1 0 0,2 2 0 0 0,-5 29-56 0 0,16-57-6 0 0,1 1 0 0 0,2 0 0 0 0,0 0 0 0 0,2 0 0 0 0,1 1 0 0 0,1 16 6 0 0,1-27-3 0 0,0-1 0 0 0,0 1 0 0 0,2 0 0 0 0,-1-1 0 0 0,2 1 0 0 0,0-1 0 0 0,0 0 0 0 0,1-1 0 0 0,1 1 0 0 0,0-1 0 0 0,1 0 0 0 0,2 1 3 0 0,-3-3-6 0 0,1-1 0 0 0,1 0 0 0 0,-1 0 0 0 0,1-1 0 0 0,1 0 0 0 0,0-1 0 0 0,0 0 0 0 0,0 0 0 0 0,1-1 0 0 0,0 0 0 0 0,0-1 0 0 0,3 1 6 0 0,7 0 0 0 0,0 0 0 0 0,1-1-1 0 0,-1-2 1 0 0,1 0 0 0 0,0-1-1 0 0,0-1 1 0 0,0-1 0 0 0,1-1 0 0 0,-6 0 1 0 0,-1-2 0 0 0,0 1 0 0 0,0-2 0 0 0,0 0 1 0 0,0-1-1 0 0,-1-1 0 0 0,0 0 0 0 0,0-1 1 0 0,0 0-1 0 0,-1-2 0 0 0,2-1-1 0 0,5-6 17 0 0,0 0-1 0 0,-2-2 1 0 0,0-1 0 0 0,4-5-17 0 0,21-28 50 0 0,0-5-50 0 0,4-10 54 0 0,-4-2-1 0 0,-2-2 0 0 0,26-65-53 0 0,-56 109 42 0 0,-1 0 0 0 0,-2-1-1 0 0,-1 1 1 0 0,-1-2 0 0 0,-1 1-1 0 0,-1-1-41 0 0,-3 5 98 0 0,0 1 0 0 0,-2-1 0 0 0,0 1 0 0 0,-2-1 0 0 0,0 1 0 0 0,-2 0 0 0 0,-4-17-98 0 0,1 15 193 0 0,-1 1-1 0 0,-1-1 0 0 0,-1 2 1 0 0,-1 0-1 0 0,-1 0 0 0 0,-7-8-192 0 0,8 15 165 0 0,0 0-1 0 0,-1 1 0 0 0,-1 1 1 0 0,-1 0-1 0 0,0 0 1 0 0,0 1-1 0 0,-1 1 1 0 0,-14-8-165 0 0,5 5 195 0 0,-1 1-1 0 0,-15-7-194 0 0,31 17-10 0 0,0 1 0 0 0,-1 0 0 0 0,1 0 0 0 0,-1 1 0 0 0,1 0 0 0 0,-1 0-1 0 0,0 1 1 0 0,0 0 0 0 0,-3 1 10 0 0,8 1-97 0 0,0-1-1 0 0,0 1 1 0 0,0 0-1 0 0,0 0 1 0 0,0 1-1 0 0,0-1 0 0 0,1 1 1 0 0,-1 0-1 0 0,-3 3 98 0 0,-1 0-1631 0 0,1 0-1 0 0,1 1 1 0 0,-1 0-1 0 0,-4 5 1632 0 0,-8 7-5668 0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5.4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49 0 14743 0 0,'-16'2'1136'0'0,"16"-2"-1112"0"0,-1 0 1 0 0,0 0-1 0 0,0 0 0 0 0,1 0 0 0 0,-1 1 0 0 0,0-1 0 0 0,0 0 0 0 0,1 0 0 0 0,-1 1 1 0 0,0-1-1 0 0,1 0 0 0 0,-1 1 0 0 0,0-1 0 0 0,1 0 0 0 0,-1 1 0 0 0,1-1 0 0 0,-2 1-24 0 0,0 2 22 0 0,1-3-22 0 0,0 1 0 0 0,0 0 0 0 0,0-1 0 0 0,0 1 0 0 0,0 0 0 0 0,0 0 0 0 0,1 0 0 0 0,-1 0 0 0 0,0 0 0 0 0,0 2 0 0 0,0-1 0 0 0,0 0 1 0 0,0 0-1 0 0,0 0 0 0 0,0 1 0 0 0,0-1 0 0 0,1 0 0 0 0,0 1 0 0 0,-1-1 0 0 0,1 0 0 0 0,0 1 0 0 0,0-1 1 0 0,0 1-1 0 0,1 1-1 0 0,-1 1 1 0 0,1-1-1 0 0,0 0 1 0 0,0 0-1 0 0,1 0 1 0 0,-1 0-1 0 0,1 1 1 0 0,4 5 5 0 0,-1 0 0 0 0,1 0-1 0 0,1-1 1 0 0,0 0 0 0 0,3 3-5 0 0,4 5 90 0 0,1-1 0 0 0,1 0 0 0 0,1-1 0 0 0,8 6-90 0 0,23 14 46 0 0,-3-1 78 0 0,22 10-124 0 0,4-6 78 0 0,1-3-1 0 0,10 0-77 0 0,-24-8 61 0 0,12 5-3 0 0,-57-27-75 0 0,0-1 0 0 0,1 0 0 0 0,0 0 0 0 0,5-1 17 0 0,7 3-336 0 0,-22-5 52 0 0,1 0-1 0 0,0 0 1 0 0,0 0-1 0 0,0 0 1 0 0,0-1-1 0 0,0 0 1 0 0,1 0 284 0 0,-4 0-815 0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5:25.9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48 42 16127 0 0,'-8'-3'843'0'0,"3"1"-618"0"0,0 1 0 0 0,0 0 1 0 0,0 0-1 0 0,-3 0-225 0 0,-1-1 116 0 0,7 2 7 0 0,2 0-10 0 0,2-1-19 0 0,5-3-78 0 0,0 0-26 0 0,1 0 0 0 0,0 1-1 0 0,0 0 1 0 0,1 0 0 0 0,-1 0-1 0 0,3 1 11 0 0,1 0 0 0 0,1 1 0 0 0,-1 1 0 0 0,1 0 0 0 0,-1 0 0 0 0,1 2 0 0 0,4 0 0 0 0,-8 0 0 0 0,-1-1 0 0 0,0 2 0 0 0,0-1 0 0 0,0 1 0 0 0,-1 0 0 0 0,1 1 0 0 0,-1-1 0 0 0,0 2 0 0 0,0-1 0 0 0,1 1 0 0 0,2 3 1 0 0,0 1 0 0 0,-1-1 0 0 0,1 2 0 0 0,-2-1-1 0 0,1 1 1 0 0,-1 1 0 0 0,-1 0 0 0 0,0 0 0 0 0,-1 0-1 0 0,0 1 1 0 0,0-1 0 0 0,-1 1 0 0 0,0 4-1 0 0,1 4 57 0 0,-2 1 0 0 0,0 0-1 0 0,-1 0 1 0 0,-1 0 0 0 0,-1 21-57 0 0,-2-14 96 0 0,-1 1 1 0 0,-2 0-1 0 0,-1-1 0 0 0,-2 5-96 0 0,2-12 116 0 0,-2 0 0 0 0,-1-1-1 0 0,-3 6-115 0 0,-31 59 493 0 0,17-37-194 0 0,-17 29 236 0 0,17-32 179 0 0,-8 22-714 0 0,28-54 30 0 0,-6 10 154 0 0,-3 15-184 0 0,12-31 16 0 0,0-1 0 0 0,1 1-1 0 0,-1 1 1 0 0,2-1 0 0 0,-1 0-1 0 0,1 0 1 0 0,0 7-16 0 0,0-12 0 0 0,0 0 0 0 0,1 0 0 0 0,-1 1 0 0 0,1-1 0 0 0,-1 0 0 0 0,1 0 0 0 0,0 0 0 0 0,0 0 0 0 0,0 0 0 0 0,0 0 0 0 0,0 0 0 0 0,1 0 0 0 0,-1 0 0 0 0,1 0 0 0 0,-1-1 0 0 0,1 1 0 0 0,-1-1 0 0 0,1 1 0 0 0,0-1 0 0 0,0 1 0 0 0,0-1 0 0 0,0 0 0 0 0,0 0 0 0 0,0 0 0 0 0,0 0 0 0 0,0 0 0 0 0,0-1 0 0 0,0 1 0 0 0,0-1 0 0 0,2 1 0 0 0,6 0 0 0 0,1 1 0 0 0,0-2 0 0 0,0 1 0 0 0,-1-2 0 0 0,11-1 0 0 0,-2 0 29 0 0,-1-1-1 0 0,1-1 0 0 0,-1 0 1 0 0,0-1-1 0 0,-1-2 0 0 0,1 0 1 0 0,4-3-29 0 0,277-133 769 0 0,-142 63-490 0 0,-41 20-153 0 0,-73 38-107 0 0,15-8 37 0 0,37-11-56 0 0,-64 29-896 0 0,2 2 896 0 0,-23 7-638 0 0,1 1-1 0 0,-1 0 1 0 0,0 1 0 0 0,1 0-1 0 0,1 0 639 0 0,-10 1-6992 0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4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2333 2626 1375 0 0,'0'0'66'0'0,"0"0"135"0"0,0 0 550 0 0,0 0 237 0 0,0 0 48 0 0,0 0-64 0 0,0 0-312 0 0,0 0-138 0 0,0 0-30 0 0,0 0-25 0 0,0 0-90 0 0,0 0-38 0 0,0 0-10 0 0,0 0-7 0 0,0 0-28 0 0,0 0-7 0 0,0 0-6 0 0,0 0-5 0 0,0 0-17 0 0,0 0-10 0 0,0 0-1 0 0,0 0-4 0 0,0 0-17 0 0,0 0-10 0 0,0 0-1 0 0,0 0-4 0 0,0 0-17 0 0,0 0-10 0 0,0 0-1 0 0,0 0-4 0 0,2-2-16 0 0,4-3-4 0 0,-5 4 0 0 0,-1 1-4 0 0,2-2-17 0 0,13-14 242 0 0,-14 14-274 0 0,1 0-10 0 0,3-5 71 0 0,0-1 0 0 0,0 0 0 0 0,0-3-168 0 0,36-86 2152 0 0,25-94-2152 0 0,-55 143 416 0 0,4-40-416 0 0,-10 59 56 0 0,4-46 212 0 0,-2-31-268 0 0,-3 33 90 0 0,-3 11 18 0 0,-1 33-30 0 0,1 1 0 0 0,3-8-78 0 0,47-304 258 0 0,-35 219-247 0 0,-11 65 21 0 0,-2 0 0 0 0,-5-52-32 0 0,-2 68 40 0 0,-1 1 0 0 0,-3-8-40 0 0,-6-42 37 0 0,0-1-37 0 0,6 39 0 0 0,-1 6 0 0 0,-12-38 0 0 0,11 55 19 0 0,-1 0-1 0 0,-7-12-18 0 0,4 10 17 0 0,1 0-7 0 0,-13-19-10 0 0,20 39 0 0 0,-1 0 0 0 0,-1 1 0 0 0,1 0 0 0 0,-2 0 0 0 0,1 0 0 0 0,-1 1 0 0 0,-6-3 0 0 0,8 5 0 0 0,1-1 0 0 0,-1 1 0 0 0,-1-4 0 0 0,-8-7 0 0 0,1 1 0 0 0,6 7 0 0 0,0 0 0 0 0,0 0 0 0 0,-1 1 0 0 0,-6-4 0 0 0,-7-4 0 0 0,9 7 0 0 0,-1-1 0 0 0,0 2 0 0 0,-2-1 0 0 0,-52-22 64 0 0,-23-4-64 0 0,79 31 0 0 0,0 1 0 0 0,-12-1 0 0 0,-16-4 0 0 0,27 5 0 0 0,0 1 0 0 0,0 0 0 0 0,0 1 0 0 0,0 0 0 0 0,0 2 0 0 0,0-1 0 0 0,-13 3 0 0 0,-18 5 0 0 0,-34 11 0 0 0,73-17 0 0 0,-19 6 0 0 0,1 1 0 0 0,0 1 0 0 0,0 2 0 0 0,-7 4 0 0 0,-7 4 0 0 0,-13 6 0 0 0,-41 29 0 0 0,36-15 0 0 0,-24 24 0 0 0,65-50 1 0 0,1 0-1 0 0,-13 17 0 0 0,10-11-11 0 0,-9 7 11 0 0,-9 10-27 0 0,1 1 0 0 0,-16 25 27 0 0,29-34 0 0 0,-108 146 0 0 0,64-72 0 0 0,29-43 0 0 0,-13 12 0 0 0,-8 10 0 0 0,-5 18 0 0 0,58-92 0 0 0,-22 40-7 0 0,-13 33 7 0 0,17-33-53 0 0,-26 65 39 0 0,31-70 16 0 0,-24 69-2 0 0,1-4 0 0 0,16-42 0 0 0,2 2 0 0 0,-12 69 0 0 0,5-11 0 0 0,-6 30 0 0 0,-8 138 0 0 0,35-226 0 0 0,-27 175 0 0 0,22-128 64 0 0,3 116-64 0 0,10-188 27 0 0,-3 1 0 0 0,-2 8-27 0 0,1-17 10 0 0,2 28-10 0 0,0-10 0 0 0,-8 65 15 0 0,0 7 34 0 0,-5 89 5 0 0,12-147-45 0 0,-12 201 180 0 0,5-161-130 0 0,3-43-42 0 0,-1 22 83 0 0,4 0 0 0 0,5 56-100 0 0,1-123 0 0 0,0 25 0 0 0,5 15 0 0 0,34 260 128 0 0,-26-213-117 0 0,-6-36 98 0 0,11 28-109 0 0,-15-72 8 0 0,27 96 46 0 0,-6-29-33 0 0,0-1 32 0 0,-11-41-42 0 0,2 0 41 0 0,4 5-52 0 0,-4-11 1 0 0,-10-30-1 0 0,1 1 0 0 0,0-1 0 0 0,3 3 0 0 0,5 9 11 0 0,1 4-2 0 0,2-1 0 0 0,1-1 0 0 0,1-1-1 0 0,2 0 1 0 0,0-2 0 0 0,14 11-9 0 0,-18-19 3 0 0,-6-7 14 0 0,0 1 0 0 0,0-1 0 0 0,10 5-17 0 0,-10-7 5 0 0,0 0 0 0 0,6 7-5 0 0,-6-5 11 0 0,14 9-11 0 0,-11-9 23 0 0,-1 1 0 0 0,4 4-23 0 0,2 2 7 0 0,-6-7 18 0 0,0-1-1 0 0,2 1-24 0 0,4 2 15 0 0,-5-4-2 0 0,1-1-1 0 0,1 0 1 0 0,-1-1-1 0 0,7 1-12 0 0,-19-7 4 0 0,15 6 1 0 0,0-2 0 0 0,1 0 0 0 0,0-2 0 0 0,0 0 0 0 0,0-1 0 0 0,4-1-5 0 0,19-2 54 0 0,0-1 0 0 0,19-5-54 0 0,-32 3 1 0 0,100-16 9 0 0,-80 11 24 0 0,-26 5-6 0 0,0-1-1 0 0,-1-1 1 0 0,23-9-28 0 0,-9 1-2 0 0,30-13 16 0 0,-34 9 119 0 0,29-20-133 0 0,-28 16 82 0 0,-8 4 18 0 0,-1-1 1 0 0,17-18-101 0 0,13-9 119 0 0,-20 17-44 0 0,-1-2-1 0 0,2-5-74 0 0,-13 10 59 0 0,-1-2 0 0 0,13-21-59 0 0,13-16 72 0 0,-25 36-58 0 0,40-52 100 0 0,-32 38-105 0 0,-5 7 56 0 0,4-10-65 0 0,-12 19 62 0 0,7-8-62 0 0,8-11 13 0 0,-19 25 34 0 0,4-7-14 0 0,-1 0 0 0 0,5-13-33 0 0,18-45 148 0 0,-2-7-148 0 0,-20 49 60 0 0,5-4-60 0 0,-5 10 87 0 0,9-28-87 0 0,-19 43 39 0 0,1 1 0 0 0,1 1 0 0 0,7-10-39 0 0,42-77 75 0 0,-17 28-18 0 0,-40 74-50 0 0,10-21 52 0 0,-2-1-1 0 0,0 0 1 0 0,-2-1 0 0 0,2-15-59 0 0,-2 12 9 0 0,8-20-9 0 0,-8 26 1 0 0,-3 3 38 0 0,-5 15-13 0 0,1 1 0 0 0,0 0 0 0 0,2-3-26 0 0,1-8 42 0 0,-3 9-25 0 0,0 0-1 0 0,4-8-16 0 0,5-23 65 0 0,-6 21 4 0 0,1 0 0 0 0,2-2-69 0 0,18-41 117 0 0,-20 53-106 0 0,3-5 36 0 0,-8 11-39 0 0,-1 1-8 0 0,0 1 0 0 0,1 0 0 0 0,-1-1 0 0 0,1 1-1 0 0,0-1 1 0 0,-1 1 0 0 0,1 0 0 0 0,0-1 0 0 0,0 1-1 0 0,0 0 1 0 0,0-1 0 0 0,4-5 0 0 0,0-3 0 0 0,-5 9 0 0 0,0-1 0 0 0,0 0 0 0 0,1 0 0 0 0,-1 0 0 0 0,1 0 0 0 0,-1 1 0 0 0,1-1 0 0 0,-1 0 0 0 0,2-1 0 0 0,7-24 0 0 0,-5 17 0 0 0,-1 4 0 0 0,6-8 0 0 0,1-5 53 0 0,-4 7-42 0 0,0-1-11 0 0,-2 1 0 0 0,-1 5 0 0 0,0-11 0 0 0,5-7 64 0 0,-4 14-64 0 0,-2 6 6 0 0,0 0-1 0 0,-1-1 1 0 0,0 1-1 0 0,0 0 1 0 0,0-1 0 0 0,-1 1-1 0 0,1-5-5 0 0,-1-4 25 0 0,2 2-25 0 0,-2 1 0 0 0,1 0 0 0 0,1 7 0 0 0,-2 4 4 0 0,1-1-1 0 0,-1 1 1 0 0,0-1-1 0 0,1 0 1 0 0,-1 1 0 0 0,0-1-1 0 0,0 1 1 0 0,0-1-1 0 0,0 1 1 0 0,1-1-1 0 0,-1 0 1 0 0,0 1-1 0 0,0-1 1 0 0,0 1-1 0 0,0-2-3 0 0,0-8 22 0 0,0-1 20 0 0,1 0-31 0 0,1-5-11 0 0,-2 14-1 0 0,-2-13 55 0 0,0-1-13 0 0,2 14-19 0 0,3-15-10 0 0,-2 6-12 0 0,1-2 0 0 0,0 2 0 0 0,0 0 0 0 0,-1 0 0 0 0,0 0 0 0 0,2-7 0 0 0,2-4 0 0 0,1 3 0 0 0,-5 15 0 0 0,8-16 0 0 0,5-12 0 0 0,-9 20 0 0 0,-3 9 7 0 0,-1 0 0 0 0,0 0 0 0 0,0 0 0 0 0,0 0-1 0 0,0 0 1 0 0,0-1 0 0 0,-1-2-7 0 0,1 2 27 0 0,0 0 26 0 0,-1-5 0 0 0,3 1-31 0 0,-2 7 32 0 0,-1 1 18 0 0,0 3-6 0 0,3 8-172 0 0,-3-9-507 0 0,0-2-201 0 0,0 0-845 0 0,3 0-3420 0 0,9 0-1469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16.6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 1 1375 0 0,'0'0'367'0'0,"0"0"1002"0"0,-1 1 441 0 0,-3 4 1865 0 0,-14 20-225 0 0,17-24-3082 0 0,0 1-262 0 0,1 0 1 0 0,-1-1-1 0 0,0 1 1 0 0,0-1-1 0 0,1 1 1 0 0,-1 0-1 0 0,1-1 1 0 0,0 1-107 0 0,-1 2 263 0 0,-3 13 1062 0 0,4-12-988 0 0,-1-3 79 0 0,1-2 0 0 0,1 2-24 0 0,0 7-143 0 0,2 0 0 0 0,0 0 0 0 0,0 0 0 0 0,0 0 0 0 0,1 0 0 0 0,2 2-249 0 0,9 17 738 0 0,7 7-738 0 0,43 56 1655 0 0,27 27-1655 0 0,-20-28 433 0 0,-29-36-221 0 0,59 80 160 0 0,-72-91-302 0 0,73 106 527 0 0,-93-133-670 0 0,4 7 55 0 0,1 0-1 0 0,0 0 1 0 0,2-2-1 0 0,7 7 19 0 0,-1-2-425 0 0,-22-24 194 0 0,-1-2-127 0 0,0 0-532 0 0,0 0-227 0 0,0 0-1048 0 0,0 0-4017 0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0 195 1839 0 0,'0'0'286'0'0,"0"0"524"0"0,0 0 228 0 0,0 0 46 0 0,0 0-80 0 0,0 0-379 0 0,0 0-165 0 0,0 0-39 0 0,0 0-5 0 0,0 0-1 0 0,0 0-6 0 0,0 0-1 0 0,0 0-9 0 0,0 0-38 0 0,0 0-10 0 0,0 0-6 0 0,0 0-5 0 0,0 0-17 0 0,0 0-10 0 0,0 0-1 0 0,0 0-4 0 0,0 0-17 0 0,0 0-10 0 0,0 0-1 0 0,0 0-4 0 0,1-2-17 0 0,1 1-157 0 0,-1-1 0 0 0,0 1 0 0 0,1-1 0 0 0,0 1 0 0 0,-1 0 0 0 0,1 0 1 0 0,-1-1-1 0 0,1 1 0 0 0,0 0 0 0 0,0 1 0 0 0,0-1 0 0 0,0 0 0 0 0,2 0-102 0 0,0 0 85 0 0,1 0 0 0 0,0 1 0 0 0,0-1 0 0 0,0 1-1 0 0,0 0 1 0 0,0 0 0 0 0,0 1-85 0 0,10 0 88 0 0,-1 0 52 0 0,0 0 0 0 0,9 3-140 0 0,-5-1 164 0 0,-1-1 0 0 0,10 1-164 0 0,8 0 192 0 0,-21-2-96 0 0,-1-1-1 0 0,0 0 0 0 0,7-1-95 0 0,16-1 122 0 0,106 2 150 0 0,-49-1-138 0 0,-32 0-41 0 0,8-1 202 0 0,-1-2-1 0 0,48-12-294 0 0,-77 10 196 0 0,-1 2 0 0 0,32 0-196 0 0,1 1 509 0 0,40-8-509 0 0,-13 1 177 0 0,-53 7-116 0 0,-7 1 148 0 0,0-2 1 0 0,30-7-210 0 0,-10 1 200 0 0,-32 2-104 0 0,-25 8-89 0 0,-1 0 0 0 0,1-1 0 0 0,0 1 0 0 0,-1 0 0 0 0,1 0 0 0 0,0 0 0 0 0,0-1 0 0 0,0 1 0 0 0,-1 0 0 0 0,1 0 0 0 0,0 0 0 0 0,0 0 0 0 0,0 0 0 0 0,-1 1 0 0 0,1-1-7 0 0,4 0 15 0 0,-1 0 9 0 0,0-1 0 0 0,1 1 1 0 0,-1-1-1 0 0,0 0 1 0 0,2-1-25 0 0,22-5 144 0 0,-16 4-71 0 0,3-2 9 0 0,-10 3-61 0 0,37-15 103 0 0,-37 15-76 0 0,7-1-24 0 0,0 0 38 0 0,-3 1 30 0 0,1 1 1 0 0,5 0-93 0 0,0-1 75 0 0,0 0-11 0 0,-3-1-43 0 0,10-3 26 0 0,-1 1 95 0 0,-10 3-78 0 0,-6 1 0 0 0,2-3 0 0 0,-3 3 3 0 0,5-2 8 0 0,-5 2-19 0 0,4-1-34 0 0,-3 0 26 0 0,3-1-25 0 0,-6 2 30 0 0,-2 1 11 0 0,0 0 0 0 0,0 0 2 0 0,0 0 3 0 0,0 0-4 0 0,-1 2-12 0 0,-13 44-42 0 0,12-41-11 0 0,-8 23 0 0 0,-52 147 0 0 0,44-129 21 0 0,1 0 1 0 0,3 2-1 0 0,2 1-21 0 0,5-24 0 0 0,-3 9 0 0 0,-4 11 0 0 0,5-15 0 0 0,4-13 0 0 0,-3 15 0 0 0,-1 8 0 0 0,-2 2 0 0 0,0 1 0 0 0,-16 93 0 0 0,19-89 0 0 0,3-27 0 0 0,-1 0 0 0 0,0-1 0 0 0,-7 13 0 0 0,-5 16 0 0 0,-23 58 65 0 0,11-30-13 0 0,12-32-23 0 0,7-18-6 0 0,1 1 0 0 0,-2 11-23 0 0,5-17 8 0 0,0-1-1 0 0,-1 0 1 0 0,-2 0 0 0 0,-1 1-8 0 0,-12 27 22 0 0,13-28-8 0 0,-6 8-14 0 0,-4 9-3 0 0,-20 34 67 0 0,25-46-64 0 0,9-15 5 0 0,0 1 1 0 0,-4 9-6 0 0,-11 33 53 0 0,-6 30-53 0 0,9-31 47 0 0,1-5-30 0 0,6-16-12 0 0,-1-1 1 0 0,-16 28-6 0 0,21-41 48 0 0,4-11-46 0 0,0 1-1 0 0,-1-1 0 0 0,1 0 0 0 0,-2 1-1 0 0,-6 13 16 0 0,9-15 3 0 0,-1 0-1 0 0,0-1 1 0 0,-2 4-19 0 0,-16 20 53 0 0,2 1-1 0 0,-3 8-52 0 0,-8 12 23 0 0,26-40-10 0 0,-1 0 0 0 0,1 0 0 0 0,1 0-1 0 0,-1 0 1 0 0,2 1-13 0 0,-3 3 0 0 0,-5 12 0 0 0,2-6 0 0 0,-2-1 0 0 0,-1 1 0 0 0,-1 1 42 0 0,1 1 0 0 0,-3 11-42 0 0,12-28 10 0 0,-1 0-1 0 0,1 0 1 0 0,-1-1-1 0 0,1 1 1 0 0,-1 0-1 0 0,-3 1-9 0 0,0 3 14 0 0,-25 25 80 0 0,21-23-32 0 0,0 1 0 0 0,1-1 0 0 0,-6 11-62 0 0,-26 35 57 0 0,19-27-50 0 0,1 3-7 0 0,9-15 12 0 0,0 0 0 0 0,-1-1 0 0 0,0-1 1 0 0,-1 0-13 0 0,-7 7 4 0 0,12-12-4 0 0,1 1 0 0 0,1-2-13 0 0,6-7-51 0 0,1-2-3 0 0,2-1-141 0 0,2-2-314 0 0,1 1 1 0 0,-1-1-1 0 0,1 0 1 0 0,-1 0-1 0 0,0-1 0 0 0,0 1 1 0 0,0-1-1 0 0,2-3 522 0 0,8-10-6995 0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4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8 382 4143 0 0,'0'0'319'0'0,"-2"-1"-210"0"0,-3-1 1397 0 0,5 1 3239 0 0,5 0-685 0 0,1 0-5703 0 0,20-1 1947 0 0,1-1 100 0 0,-1 0 0 0 0,6-3-404 0 0,137-38 1136 0 0,-128 36-782 0 0,2 0-354 0 0,15-2 181 0 0,277-43 562 0 0,-307 50-686 0 0,220-32 576 0 0,-197 31-179 0 0,19 1-454 0 0,23-1 406 0 0,-50 0-242 0 0,39-3 420 0 0,14-6-584 0 0,319-39 1328 0 0,-350 43-833 0 0,28-9-495 0 0,7-1 313 0 0,26-6 156 0 0,-58 10 269 0 0,27-1-738 0 0,-53 13 1004 0 0,33 2-1004 0 0,-49 1 57 0 0,-35 0-927 0 0,-1-1 0 0 0,1 0 0 0 0,-3-1 870 0 0,-1-1-1810 0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4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183 0 2303 0 0,'-2'1'167'0'0,"-27"9"1367"0"0,0 0 0 0 0,0-2-1 0 0,-17 2-1533 0 0,36-10 787 0 0,0 1 0 0 0,1-1-1 0 0,-8-1-786 0 0,15 1 351 0 0,2 0-6 0 0,0 0-13 0 0,0 0-50 0 0,0 0-24 0 0,0 0-2 0 0,0 0-2 0 0,0 0-13 0 0,0 0-8 0 0,0 0-1 0 0,0 0-5 0 0,0-1-201 0 0,1 0 1 0 0,-1 0-1 0 0,0 1 0 0 0,0-1 0 0 0,1 0 1 0 0,-1 1-1 0 0,0-1 0 0 0,1 0 1 0 0,-1 1-1 0 0,0-1 0 0 0,1 0 1 0 0,-1 1-1 0 0,1-1-26 0 0,0 0 55 0 0,3-3 137 0 0,0 1-114 0 0,1 1 0 0 0,0-1 0 0 0,-1 1-1 0 0,1 0 1 0 0,0 0 0 0 0,0 0-1 0 0,0 1 1 0 0,0 0 0 0 0,1 0 0 0 0,-1 0-78 0 0,12 1 91 0 0,0 1-1 0 0,-1 1 1 0 0,1 1 0 0 0,-1 0 0 0 0,0 1 0 0 0,1 1-91 0 0,29 6 124 0 0,188 31 625 0 0,-3 0-223 0 0,-153-27-334 0 0,70 16 126 0 0,-102-19-147 0 0,1-2 0 0 0,0-2-1 0 0,7-1-170 0 0,66 8 425 0 0,-60-6-82 0 0,3-2-343 0 0,-41-6 28 0 0,30 3 248 0 0,23-3-276 0 0,40-2 242 0 0,-62 1-116 0 0,-17 2 0 0 0,0 1 0 0 0,6 3-126 0 0,-11-2 52 0 0,13 3 106 0 0,31 3 74 0 0,-29-5-167 0 0,-25-1-2 0 0,0-2 1 0 0,8-1-64 0 0,-1 1 56 0 0,-1 1 1 0 0,0 0 0 0 0,4 3-57 0 0,-8-2 46 0 0,-8-2 20 0 0,16-1 94 0 0,26-3 326 0 0,-40 1-326 0 0,-4 0-138 0 0,0 1 37 0 0,-8 0 6 0 0,5 0-1 0 0,3 0 11 0 0,-11 0-20 0 0,-2 0 14 0 0,0 0-81 0 0,0 0-333 0 0,0 0-173 0 0,0 0-1232 0 0,0 0-4784 0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39 2303 0 0,'1'-2'310'0'0,"5"-18"3351"0"0,-5 18-3129 0 0,0 1-168 0 0,5-5-39 0 0,-4 4-9 0 0,0 1-17 0 0,7-3-10 0 0,-7 4-1 0 0,0-1 3 0 0,1 1-109 0 0,0 0 0 0 0,0 0 0 0 0,1 0-1 0 0,-1 1 1 0 0,2 0-182 0 0,-3-1 296 0 0,1 2-34 0 0,4 3-16 0 0,-1 1 0 0 0,1 0 1 0 0,-1 1-1 0 0,0 0 1 0 0,0 0-247 0 0,29 40 522 0 0,-8-9-98 0 0,17 14 733 0 0,34 30-1157 0 0,-37-40 259 0 0,-9-9-84 0 0,-2 2 0 0 0,-2 0-1 0 0,-1 2 1 0 0,-1 1 0 0 0,-3 2-1 0 0,9 19-174 0 0,23 56 243 0 0,-16-27 131 0 0,1 0 81 0 0,-26-62-310 0 0,2 4 52 0 0,-1 1 0 0 0,-2 0 0 0 0,4 14-197 0 0,12 43 372 0 0,3-1-1 0 0,19 29-371 0 0,-5-31 407 0 0,-25-47-221 0 0,-11-21-47 0 0,-1 0 0 0 0,-1 1-1 0 0,4 14-138 0 0,-1-1 166 0 0,-6-18-17 0 0,0 1 0 0 0,1 11-149 0 0,1 11 189 0 0,2 9 310 0 0,5 13-499 0 0,11 13 536 0 0,-16-45-392 0 0,-3-11-68 0 0,-1 6 24 0 0,-1-1 0 0 0,-1 0 0 0 0,0 16-100 0 0,-1-13 127 0 0,-1-11-58 0 0,0-1 0 0 0,-1 0 0 0 0,0 0 0 0 0,-1 1-69 0 0,-15 97 685 0 0,13-89-542 0 0,-1 12 301 0 0,-4 17-444 0 0,0-6 144 0 0,6-38-104 0 0,1-1-34 0 0,0 18 161 0 0,0-20-87 0 0,1-2-3 0 0,0 1-71 0 0,1 0-1 0 0,-1-1 0 0 0,0 1 0 0 0,0 0 1 0 0,0 0-1 0 0,0-1 0 0 0,-1 1 0 0 0,1 0 1 0 0,0-1-1 0 0,0 1 0 0 0,0 0 0 0 0,-1-1 1 0 0,1 1-6 0 0,0 0 9 0 0,-1 1 44 0 0,1-2-94 0 0,0 0-439 0 0,-5-7-2181 0 0,-1-2-4621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59 1 1375 0 0,'0'0'66'0'0,"0"0"215"0"0,0 2 886 0 0,1 0-615 0 0,0 4-117 0 0,-4 1 3196 0 0,1-3-3396 0 0,1 0-172 0 0,-1 0-1 0 0,0-1 1 0 0,-1 1-1 0 0,1-1 0 0 0,0 0 1 0 0,-1 1-1 0 0,0-1 1 0 0,0 0-1 0 0,0 0 1 0 0,0-1-1 0 0,0 1 1 0 0,-1-1-1 0 0,1 0 1 0 0,-4 2-63 0 0,3-1-127 0 0,-3 5-76 0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50 1 5471 0 0,'0'0'240'0'0,"-7"11"48"0"0,0 0-224 0 0,7-11-64 0 0,-6 11 0 0 0,6-11 0 0 0,-5 13 136 0 0,-1 0 24 0 0,6-13 0 0 0,-9 11 0 0 0,9-11-160 0 0,-9 11-88 0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0 2759 0 0,'0'0'248'0'0,"0"0"-248"0"0,-2 17 0 0 0,2-2 0 0 0,0-15 696 0 0,-2 14 88 0 0,2-14 16 0 0,-3 17 8 0 0,-1-4-592 0 0,4-13-120 0 0,-2 16-32 0 0,0-1-2648 0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5039 0 0,'0'0'224'0'0,"0"0"40"0"0,0 0-264 0 0,8 14 0 0 0,-8-14 0 0 0,7 17 0 0 0,-2-3 128 0 0,-5-14-32 0 0,4 17-8 0 0,-4-17 0 0 0,0 15-88 0 0,0-15 64 0 0,0 0-64 0 0,0 0-1568 0 0,-4 14-360 0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229 1 4143 0 0,'0'0'319'0'0,"-2"1"-210"0"0,-2 2 75 0 0,1 0 0 0 0,-1 1 0 0 0,1-1 0 0 0,0 1-1 0 0,0-1 1 0 0,0 1 0 0 0,-1 4-184 0 0,-8 10 901 0 0,8-11-594 0 0,-1 0 1 0 0,1 0 0 0 0,1 1 0 0 0,-2 2-308 0 0,0 4 296 0 0,0-1 1 0 0,-2 0-1 0 0,1 0 0 0 0,-6 7-296 0 0,-2 2 416 0 0,1 0 0 0 0,1 1 0 0 0,-9 23-416 0 0,5-2 112 0 0,1 0 0 0 0,3 2 0 0 0,2-1-1 0 0,1 1 1 0 0,1 17-112 0 0,6-34-263 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1375 0 0,'1'13'375'0'0,"0"0"-1"0"0,0-1 1 0 0,2 1-1 0 0,-1-1 0 0 0,2 1 1 0 0,-1-1-375 0 0,10 23 3585 0 0,7 13-3585 0 0,-8-24 218 0 0,12 19-218 0 0,-10-19 168 0 0,9 21-168 0 0,0 9 274 0 0,10 36-274 0 0,23 84-276 0 0,-47-150 260 0 0,2-1 0 0 0,0-1 0 0 0,1 0 0 0 0,1-1 0 0 0,12 14 16 0 0,-2-2 0 0 0,32 39 0 0 0,-24-40-1 0 0,0-1 0 0 0,4-1 1 0 0,30 31 13 0 0,-51-45 176 0 0,0 1 1 0 0,-1 1-1 0 0,-1 0 1 0 0,2 4-190 0 0,-6-9 146 0 0,63 106 651 0 0,-34-54-621 0 0,-18-33-3 0 0,1-1 397 0 0,7 9-570 0 0,-9-13 327 0 0,12 23-327 0 0,0 0 80 0 0,-15-25-36 0 0,3 10-44 0 0,-8-17 10 0 0,0 0 0 0 0,0 0 0 0 0,10 11-10 0 0,16 15 121 0 0,1-2 0 0 0,7 3-121 0 0,-7-8 330 0 0,-1 1 0 0 0,29 43-330 0 0,-63-78 8 0 0,51 68 746 0 0,9 24-754 0 0,-52-78 61 0 0,12 19 526 0 0,2 0-587 0 0,-16-25 82 0 0,1 0 0 0 0,0-1-1 0 0,0 0 1 0 0,1 0-1 0 0,3 1-81 0 0,15 8 19 0 0,-22-18-259 0 0,7 1-99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40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968 34 5671 0 0,'0'0'258'0'0,"0"0"-4"0"0,0 0-88 0 0,1-2 218 0 0,-1 1 20 0 0,6-7-337 0 0,-3 3 3511 0 0,-4 4-3494 0 0,0 0 0 0 0,0 0-1 0 0,0 0 1 0 0,1 0 0 0 0,-1 1 0 0 0,0-1-1 0 0,0 0 1 0 0,0 1 0 0 0,0-1 0 0 0,0 1-1 0 0,0-1 1 0 0,-1 1 0 0 0,1-1 0 0 0,0 1-1 0 0,0 0-83 0 0,0-1 67 0 0,-5 0 99 0 0,-1-1 0 0 0,0 1 0 0 0,0 0 0 0 0,1 0 1 0 0,-1 1-1 0 0,0-1 0 0 0,0 2 0 0 0,0-1 0 0 0,1 1 0 0 0,-1 0 1 0 0,-4 2-167 0 0,-7 1 257 0 0,0 2 0 0 0,0 0 1 0 0,-11 6-258 0 0,-9 6 266 0 0,1 2-1 0 0,-1 3-265 0 0,-69 48 271 0 0,78-52-229 0 0,7-2 4 0 0,1 0 1 0 0,0 1 0 0 0,1 0-1 0 0,-7 11-46 0 0,-7 5 63 0 0,21-21-15 0 0,0 0 1 0 0,0 1-1 0 0,-5 8-48 0 0,17-19 6 0 0,-1-1-1 0 0,1 0 0 0 0,-1 1 1 0 0,1-1-1 0 0,0 1 0 0 0,0-1 1 0 0,0 1-1 0 0,0 0 0 0 0,1-1 1 0 0,-1 1-1 0 0,1 0 0 0 0,-1-1 1 0 0,1 1-1 0 0,0 0 0 0 0,0 0 1 0 0,0 0-1 0 0,1-1 0 0 0,-1 1 1 0 0,1 0-1 0 0,-1-1 0 0 0,1 1 1 0 0,0 0-1 0 0,0-1 0 0 0,0 1 1 0 0,0-1-1 0 0,1 1 0 0 0,-1-1 1 0 0,1 0-1 0 0,-1 1 0 0 0,3 1-5 0 0,23 26 193 0 0,19 14-193 0 0,-8-7 15 0 0,-7-6-19 0 0,-2 1-1 0 0,-1 1 1 0 0,19 30 4 0 0,-37-47 22 0 0,-1 0-1 0 0,-1 0 1 0 0,0 1-1 0 0,3 12-21 0 0,-7-18 48 0 0,-1 1 0 0 0,0 0 0 0 0,-1 0 0 0 0,-1 0 0 0 0,1 0-1 0 0,-2 0 1 0 0,0 6-48 0 0,-1-8 120 0 0,0 0-1 0 0,-1-1 1 0 0,0 1-1 0 0,0 0 1 0 0,-1-1-1 0 0,-1 1 1 0 0,1-1 0 0 0,-2 0-1 0 0,1 0 1 0 0,-1-1-1 0 0,-4 6-119 0 0,-2 1 236 0 0,-1 0 0 0 0,0-1 0 0 0,-1 0 0 0 0,0-2 0 0 0,-13 10-236 0 0,16-14 32 0 0,-1-1 1 0 0,-1 0-1 0 0,1 0 1 0 0,-1-1-1 0 0,0 0 1 0 0,-1-1-1 0 0,1-1 1 0 0,-1 0-1 0 0,0-1 1 0 0,0 0-1 0 0,0-1 1 0 0,-10 0-33 0 0,0 0 49 0 0,-1-2 1 0 0,1-1 0 0 0,0-1 0 0 0,-1-1 0 0 0,1-1 0 0 0,-19-6-50 0 0,23 5-90 0 0,0-1 0 0 0,0-1 0 0 0,-8-5 90 0 0,17 7-58 0 0,1 0-1 0 0,0 0 0 0 0,0-1 1 0 0,1 0-1 0 0,-1-1 1 0 0,1 0-1 0 0,-3-4 59 0 0,9 9-186 0 0,0 0 0 0 0,1 0-1 0 0,-1 0 1 0 0,1 0 0 0 0,-1 0-1 0 0,1 0 1 0 0,0 0 0 0 0,0 0-1 0 0,0-1 1 0 0,0 1 0 0 0,0-1-1 0 0,0 0 187 0 0,1 3-329 0 0,0-1 0 0 0,1 0 0 0 0,-1 0 0 0 0,0 1 0 0 0,1-1 0 0 0,-1 0 0 0 0,1 0-1 0 0,-1 1 1 0 0,1-1 0 0 0,-1 1 0 0 0,1-1 0 0 0,-1 0 0 0 0,1 1 329 0 0,1-3-1284 0 0,8-9-3662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17.0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660 0 1375 0 0,'0'0'416'0'0,"0"0"1210"0"0,0 0 528 0 0,0 0 108 0 0,0 0-178 0 0,0 0-818 0 0,-1 2-360 0 0,-8 7 750 0 0,2 1 0 0 0,-5 5-1656 0 0,-12 17 2221 0 0,-18 17 40 0 0,15-16-705 0 0,-9 6-1556 0 0,7-6 442 0 0,1 0-1 0 0,2 2 1 0 0,-4 9-442 0 0,-33 44 424 0 0,32-48-77 0 0,-3 9-347 0 0,-13 20 173 0 0,13-22-97 0 0,12-15-60 0 0,-2-1-1 0 0,-1-1 0 0 0,-1-2 1 0 0,-4 3-16 0 0,25-27-124 0 0,-1 1 0 0 0,0-1 1 0 0,0 0-1 0 0,-5 2 124 0 0,10-6-33 0 0,1 0 0 0 0,0 1 1 0 0,-1-1-1 0 0,1 0 0 0 0,-1 0 0 0 0,1 0 0 0 0,0 0 1 0 0,-1 1-1 0 0,1-1 0 0 0,0 0 0 0 0,-1 0 0 0 0,1 0 0 0 0,-1 0 1 0 0,1 0-1 0 0,-1 0 0 0 0,1 0 0 0 0,0 0 0 0 0,-1 0 0 0 0,1-1 1 0 0,-1 1 32 0 0,0 0-120 0 0,1 0 45 0 0,-1 0 0 0 0,1-1 0 0 0,0 1 0 0 0,-1 0 0 0 0,1-1 0 0 0,-1 1 0 0 0,1 0 0 0 0,0-1 0 0 0,-1 1 0 0 0,1 0 0 0 0,0-1 0 0 0,0 1 0 0 0,-1-1 0 0 0,1 1 0 0 0,0 0 0 0 0,0-1 0 0 0,0 1 0 0 0,-1-1 0 0 0,1 1 0 0 0,0-1 0 0 0,0 1 0 0 0,0-1 75 0 0,0 1-223 0 0,-3-11-1384 0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5039 0 0,'0'0'231'0'0,"2"3"-18"0"0,76 107 1087 0 0,-46-66-729 0 0,-13-19-143 0 0,2 7-428 0 0,55 102 1069 0 0,17 53-1069 0 0,-34-67 196 0 0,12 30 79 0 0,3 24-275 0 0,-38-75 61 0 0,-3 2 1 0 0,3 38-62 0 0,-17-55 78 0 0,-5 0 1 0 0,-3 1 0 0 0,-4 0-1 0 0,-3 13-78 0 0,-5 5 224 0 0,-5 0 0 0 0,-5 0 0 0 0,-9 29-224 0 0,-6 2 488 0 0,-28 79-488 0 0,44-183 42 0 0,-5 20 170 0 0,-5 26-212 0 0,16-59-268 0 0,3-14-126 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 21 6447 0 0,'0'0'499'0'0,"-1"-1"-328"0"0,-2-6-110 0 0,2 6 156 0 0,1-10 1299 0 0,2 11-1298 0 0,1 0-175 0 0,0 1 1 0 0,0-1 0 0 0,0 1 0 0 0,-1 0-1 0 0,1 0 1 0 0,0 0 0 0 0,-1 0-1 0 0,1 0 1 0 0,0 1 0 0 0,-1-1 0 0 0,1 1-1 0 0,-1 0 1 0 0,0 0 0 0 0,0 0 0 0 0,0 0-1 0 0,0 0 1 0 0,1 0-44 0 0,7 10 250 0 0,-1 0-1 0 0,8 12-249 0 0,-9-13 108 0 0,40 59 924 0 0,40 75-1032 0 0,-75-119 73 0 0,49 93 518 0 0,8 37-591 0 0,-34-64 197 0 0,-4 2 0 0 0,-4 1 0 0 0,-4 2 0 0 0,-3 10-197 0 0,-4 8 239 0 0,-1 66-239 0 0,-14-116 98 0 0,-2 1-1 0 0,-4 0 1 0 0,-7 33-98 0 0,-54 241 297 0 0,59-316-428 0 0,-1 8-83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7367 0 0,'0'0'334'0'0,"0"0"-1"0"0,3 0-213 0 0,-1 0-114 0 0,1 0 11 0 0,0-1 1 0 0,1 1-1 0 0,-1 0 0 0 0,1 1 1 0 0,-1-1-1 0 0,1 1 0 0 0,-1-1 0 0 0,0 1 1 0 0,1 0-1 0 0,-1 0 0 0 0,0 1 1 0 0,0-1-1 0 0,0 1 0 0 0,0-1 0 0 0,0 1 1 0 0,0 0-1 0 0,1 2-17 0 0,4 3 165 0 0,-1 1 0 0 0,-1 0 0 0 0,1 0-1 0 0,2 6-164 0 0,21 37 516 0 0,-21-34-360 0 0,-7-12-114 0 0,19 31 498 0 0,-2 2-1 0 0,11 32-539 0 0,-8-5 701 0 0,0 19-701 0 0,13 69 578 0 0,-31-134-510 0 0,26 129 378 0 0,-7 1 0 0 0,-7 1 0 0 0,-3 129-446 0 0,-29 139 256 0 0,15-402-318 0 0,-7 140-785 0 0,8-111-3780 0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2438 4607 0 0,'0'0'208'0'0,"-1"2"-9"0"0,-4 5-52 0 0,4-5 391 0 0,3-5 158 0 0,16-28 438 0 0,-1-2 0 0 0,10-25-1134 0 0,14-28 414 0 0,13-8-39 0 0,-4 8-118 0 0,-13 15-109 0 0,16-30 66 0 0,-17 40 19 0 0,88-162 644 0 0,-8-26-36 0 0,-87 175-517 0 0,-3-1 0 0 0,6-36-324 0 0,-2-33 568 0 0,3-82-568 0 0,-23 137 123 0 0,-5-1-1 0 0,-4-26-122 0 0,-6-13-141 0 0,-9-36 141 0 0,-3 55-695 0 0,14 87 255 0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1932 5527 0 0,'0'1'423'0'0,"1"12"-250"0"0,0-10-159 0 0,0-2 46 0 0,0 0-7 0 0,-1-1 0 0 0,0 1 0 0 0,0-1 1 0 0,1 1-1 0 0,-1 0 0 0 0,0-1 0 0 0,1 1 0 0 0,-1-1 1 0 0,0 0-1 0 0,1 1 0 0 0,-1-1 0 0 0,1 1 0 0 0,-1-1 1 0 0,1 0-1 0 0,-1 1 0 0 0,1-1-53 0 0,1 1 177 0 0,-2 0-130 0 0,0-1 1 0 0,1 0-1 0 0,-1 1 1 0 0,0-1-1 0 0,1 0 0 0 0,-1 0 1 0 0,1 1-1 0 0,-1-1 1 0 0,0 0-1 0 0,1 0 1 0 0,-1 0-1 0 0,1 0 1 0 0,-1 1-1 0 0,1-1 0 0 0,-1 0 1 0 0,0 0-1 0 0,1 0 1 0 0,-1 0-1 0 0,1 0 1 0 0,-1 0-1 0 0,1 0 1 0 0,0 0-48 0 0,-1-1 146 0 0,5 1 304 0 0,0-4-302 0 0,1 0 0 0 0,0 1 0 0 0,-1-2 0 0 0,0 1-1 0 0,0-1 1 0 0,0 1 0 0 0,0-2 0 0 0,-1 1 0 0 0,0 0 0 0 0,1-2-148 0 0,9-16 424 0 0,0 0-1 0 0,-1-2-423 0 0,0 0 258 0 0,123-228 1283 0 0,-99 185-1269 0 0,166-298 929 0 0,-162 294-941 0 0,-4-1 0 0 0,-2-2 0 0 0,-4-1 0 0 0,3-22-260 0 0,-10 15 60 0 0,-4-2-1 0 0,-3 0 0 0 0,-4-1 1 0 0,-2-29-60 0 0,-10 104 3 0 0,2-40-124 0 0,-1-1 1 0 0,-4-4 120 0 0,1-3-725 0 0,1 41-252 0 0,-1-14-4033 0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1477 3223 0 0,'0'0'356'0'0,"0"0"286"0"0,0 0 124 0 0,0 0 30 0 0,0 0-30 0 0,0 0-146 0 0,0 0-63 0 0,0 0-12 0 0,3-2-9 0 0,13-11-58 0 0,-1-2 0 0 0,0 0 0 0 0,-1 0-1 0 0,0-2 1 0 0,-2 1 0 0 0,0-2 0 0 0,-1 0 0 0 0,0 0-1 0 0,6-17-477 0 0,58-152 1297 0 0,-30 72-894 0 0,77-227 318 0 0,-99 272-603 0 0,63-226 220 0 0,-55 183-261 0 0,8-43-1775 0 0,-36 141 750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0 385 5983 0 0,'0'0'274'0'0,"0"-3"-6"0"0,2-17 326 0 0,0 0 0 0 0,2-1 0 0 0,0 1 0 0 0,4-10-594 0 0,2-8 1841 0 0,-1 3-444 0 0,3 1 1 0 0,11-24-1398 0 0,11-33-428 0 0,-30 76-4242 0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5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1006 1 3679 0 0,'0'0'284'0'0,"0"0"-85"0"0,0 0 334 0 0,0 0 161 0 0,0 0 36 0 0,0 0-35 0 0,-3 1-172 0 0,-77 40 1715 0 0,76-38-2127 0 0,-1 1-1 0 0,1-1 0 0 0,0 1 0 0 0,-4 4-110 0 0,-12 10 198 0 0,-16 11 96 0 0,1 1 0 0 0,1 3 1 0 0,-9 11-295 0 0,-1 7 259 0 0,2 2 0 0 0,3 2-259 0 0,18-23 162 0 0,1 1 0 0 0,-3 11-162 0 0,-30 71 207 0 0,32-68-170 0 0,-7 20 133 0 0,-9 40-170 0 0,-16 72 118 0 0,50-168-112 0 0,-149 611 271 0 0,99-353-140 0 0,-13 57 57 0 0,34-173 17 0 0,3 32-211 0 0,22-116 136 0 0,2 0 0 0 0,4 1-1 0 0,7 64-135 0 0,7-28 144 0 0,7 13-144 0 0,28 103 112 0 0,-19-108-44 0 0,4-1 0 0 0,44 96-68 0 0,-29-88 56 0 0,16 34-51 0 0,-37-96 52 0 0,21 33-57 0 0,-39-77-34 0 0,51 84 122 0 0,-48-82-296 0 0,0-1 0 0 0,1 0 0 0 0,1-1 0 0 0,9 8 208 0 0,11 5-804 0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5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402 1 2303 0 0,'-2'1'167'0'0,"-9"5"317"0"0,0 0 0 0 0,0 0-1 0 0,0 1 1 0 0,1 0 0 0 0,0 1-1 0 0,1 1 1 0 0,0-1 0 0 0,0 1-1 0 0,-4 6-483 0 0,-2 3 1328 0 0,-5 6-1328 0 0,8-12 393 0 0,0 1 1 0 0,2 1-1 0 0,-4 5-393 0 0,-3 8 353 0 0,2 1 0 0 0,0 1-1 0 0,2 0 1 0 0,0 3-353 0 0,-22 74 743 0 0,4 2-1 0 0,-5 49-742 0 0,20-59 127 0 0,5 1 0 0 0,3 1-1 0 0,6-1 1 0 0,3 1 0 0 0,5 0-1 0 0,13 62-126 0 0,22 72-187 0 0,30 73 187 0 0,77 225 189 0 0,-139-501-163 0 0,0 0-124 0 0,2-1-1 0 0,1 0 1 0 0,1-1-1 0 0,2-1 1 0 0,0 0-1 0 0,2-1 1 0 0,8 9 98 0 0,-6-12-439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224 0 4631 0 0,'-2'1'210'0'0,"-21"14"19"0"0,15-10-101 0 0,1 0 0 0 0,0 0-1 0 0,0 0 1 0 0,1 1 0 0 0,-6 6-128 0 0,1 0 585 0 0,1 0 0 0 0,0 1 0 0 0,1 1 0 0 0,1-1 0 0 0,-4 9-585 0 0,1 1 509 0 0,1 0 1 0 0,1 1-1 0 0,0 5-509 0 0,-4 21 451 0 0,2 0-1 0 0,2 1 1 0 0,0 19-451 0 0,1 40 659 0 0,5 7-659 0 0,4 11 144 0 0,6 1 1 0 0,5-1-1 0 0,6-1 1 0 0,5 0-1 0 0,10 16-144 0 0,-9-60 18 0 0,33 77-18 0 0,-32-101 23 0 0,3-1 0 0 0,35 53-23 0 0,-61-107 4 0 0,23 34-712 0 0,20 25 708 0 0,-9-23-832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17.8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819 13 1839 0 0,'0'0'342'0'0,"0"0"762"0"0,2 0 336 0 0,25-12 3713 0 0,-25 11-4528 0 0,-2 1-67 0 0,0 0-29 0 0,0 0-8 0 0,0 0 1 0 0,0 0 4 0 0,0 0 2 0 0,0 0 0 0 0,0 0-2 0 0,0 0-13 0 0,0 0-8 0 0,0 0-1 0 0,-1 0-5 0 0,-7 1-162 0 0,1 0 0 0 0,0 0 1 0 0,-1 0-1 0 0,1 1 0 0 0,0 0 0 0 0,-6 2-337 0 0,-4 3 443 0 0,0 1 0 0 0,-3 2-443 0 0,-13 10 200 0 0,1 0-1 0 0,1 3 0 0 0,0 0 1 0 0,2 2-1 0 0,1 1 1 0 0,1 1-1 0 0,1 2 0 0 0,2 0 1 0 0,-1 3-200 0 0,-27 44 14 0 0,42-59-14 0 0,1 0 0 0 0,0 1-1 0 0,-3 12 1 0 0,9-24-10 0 0,2 1 1 0 0,-1-1-1 0 0,1 1 0 0 0,0-1 1 0 0,0 1-1 0 0,1-1 0 0 0,-1 5 10 0 0,1-8-4 0 0,1 0 0 0 0,-1 0 0 0 0,0 0 0 0 0,1 0 0 0 0,0 0 0 0 0,-1 0 0 0 0,1 0 0 0 0,0 0 0 0 0,1 0 0 0 0,-1 0 0 0 0,0-1 0 0 0,1 1 0 0 0,0 0 0 0 0,-1-1 0 0 0,1 1 0 0 0,0-1 0 0 0,1 1 4 0 0,5 4-10 0 0,1-1 1 0 0,0 1-1 0 0,0-1 0 0 0,6 2 10 0 0,41 20-71 0 0,-6-4 37 0 0,1 4 66 0 0,10 9-32 0 0,-42-24 8 0 0,-1 1 0 0 0,0 0 0 0 0,-1 1 0 0 0,10 12-8 0 0,-19-17 79 0 0,0 0 0 0 0,-1 0-1 0 0,0 1 1 0 0,-1 0 0 0 0,0 0-1 0 0,-1 0 1 0 0,0 1 0 0 0,0 0 0 0 0,-1 0-1 0 0,-1 0 1 0 0,0 0 0 0 0,-1 0-1 0 0,0 1 1 0 0,-1 6-79 0 0,0-7 79 0 0,-1 0 0 0 0,-1 0 0 0 0,0-1 0 0 0,0 1 0 0 0,-1 0 1 0 0,-1-1-1 0 0,0 1 0 0 0,-1-1 0 0 0,0 0 0 0 0,0 0 0 0 0,-1 0 0 0 0,-1-1 0 0 0,0 0 0 0 0,0 0 0 0 0,-5 5-79 0 0,0-1 135 0 0,-2 0 0 0 0,0-1-1 0 0,-1-1 1 0 0,0 0 0 0 0,0-1-1 0 0,-1-1 1 0 0,-1 0 0 0 0,-16 8-135 0 0,6-6 139 0 0,0-2 0 0 0,0 0 0 0 0,-1-1 0 0 0,-1-2 0 0 0,-13 1-139 0 0,-36 5 240 0 0,-24-3-240 0 0,-78 1 35 0 0,160-10-155 0 0,13 0-72 0 0,0-1 0 0 0,-1 1 1 0 0,1-2-1 0 0,0 1 1 0 0,-1 0-1 0 0,1-1 0 0 0,0 0 1 0 0,-2-1 191 0 0,8 2-72 0 0,0 0 1 0 0,0-1-1 0 0,-1 1 0 0 0,1 0 1 0 0,0 0-1 0 0,0 0 1 0 0,-1-1-1 0 0,1 1 0 0 0,0 0 1 0 0,0 0-1 0 0,-1-1 1 0 0,1 1-1 0 0,0 0 0 0 0,0-1 1 0 0,0 1-1 0 0,0 0 1 0 0,0-1-1 0 0,0 1 1 0 0,-1 0-1 0 0,1 0 0 0 0,0-1 1 0 0,0 1-1 0 0,0 0 1 0 0,0-1-1 0 0,0 1 0 0 0,0 0 1 0 0,0-1-1 0 0,0 1 72 0 0,2-9-898 0 0,-1 4 231 0 0,1 1 0 0 0,0 0-1 0 0,0 0 1 0 0,2-3 667 0 0,5-9-1407 0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 0 3679 0 0,'0'0'284'0'0,"0"0"-69"0"0,0 0 404 0 0,0 0 197 0 0,-1 1 42 0 0,-3 2-661 0 0,1-1-1 0 0,-1 1 0 0 0,1 0 1 0 0,0 0-1 0 0,0 1 0 0 0,1-1 1 0 0,-1 1-1 0 0,1-1 0 0 0,-1 1 1 0 0,1 0-1 0 0,0 0 0 0 0,1 0 1 0 0,-1 0-1 0 0,1 0 0 0 0,0 0 1 0 0,-1 3-197 0 0,-2 12 314 0 0,0 1 0 0 0,2 0 0 0 0,0 2-314 0 0,1-9 180 0 0,-15 216 1307 0 0,13-154-1114 0 0,5-1-1 0 0,3 7-372 0 0,2-16 535 0 0,8 29-535 0 0,-8-61-1285 0 0,2 0 0 0 0,1-1 0 0 0,10 22 1285 0 0,3-5-4144 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1404 2303 0 0,'-1'-2'102'0'0,"-1"-6"-70"0"0,-1 0 0 0 0,1-1 0 0 0,0 1 0 0 0,1-1 0 0 0,-1 1 0 0 0,2-1 0 0 0,-1-6-32 0 0,2-14 1848 0 0,3-21-1848 0 0,3 4 1192 0 0,1 0 0 0 0,2 0 0 0 0,8-15-1192 0 0,51-134 1201 0 0,-5 50-47 0 0,13-13-1154 0 0,-33 70 290 0 0,-12 26-72 0 0,38-55-218 0 0,-42 77 41 0 0,1 1 0 0 0,2 2 0 0 0,10-8-41 0 0,-3 3 1 0 0,15-13-166 0 0,-25 28 17 0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5:58.1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1674 2759 0 0,'0'-2'362'0'0,"7"-17"737"0"0,-2 1-1 0 0,0-1 1 0 0,-1 0 0 0 0,-1-3-1099 0 0,8-33 921 0 0,13-43 201 0 0,19-85 94 0 0,63-235 438 0 0,-42 204-1319 0 0,-40 133-229 0 0,59-158 96 0 0,-51 161-860 0 0,42-72 658 0 0,-41 92-743 0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22.30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 98 4431 0 0,'0'0'200'0'0,"0"0"30"0"0,0 0-4 0 0,0 0-2 0 0,0 0 0 0 0,0 0 10 0 0,0 0 38 0 0,0 0 14 0 0,0 0 2 0 0,0 0 4 0 0,0 0 18 0 0,-2 0 8 0 0,-10 3 308 0 0,12-3-381 0 0,0 0-21 0 0,-2 0-7 0 0,-6 0 50 0 0,9 1 801 0 0,13 0 1583 0 0,0 0-2645 0 0,-12 0 16 0 0,0-1 0 0 0,0 0-1 0 0,0 0 1 0 0,-1 1 0 0 0,1-1-1 0 0,0 0 1 0 0,0-1 0 0 0,1 1-22 0 0,-1 0 14 0 0,0-1 1 0 0,1 1-1 0 0,-1 0 1 0 0,0 0-1 0 0,0 0 1 0 0,0 1-1 0 0,2-1-14 0 0,49 9 301 0 0,-18-7-28 0 0,0-1 0 0 0,28-4-273 0 0,-43 0 199 0 0,10-2-199 0 0,-10 1 191 0 0,10 0-191 0 0,-9 1 169 0 0,7-2-169 0 0,-9 1 114 0 0,17-1-114 0 0,-28 4 12 0 0,302-24 385 0 0,-273 23-361 0 0,-18 1 18 0 0,0-1 0 0 0,9-2-54 0 0,2 0 64 0 0,6 0-64 0 0,13-2 80 0 0,-36 5-50 0 0,1 0 0 0 0,-1 1-1 0 0,0 1 1 0 0,1 0-30 0 0,7 1 33 0 0,-3-1 91 0 0,13 5-124 0 0,6-1 112 0 0,33 2 244 0 0,40-3-356 0 0,30 2 282 0 0,-90-6-141 0 0,-35 0-98 0 0,20 2 27 0 0,32 5 25 0 0,5 1 12 0 0,-10-1-86 0 0,2 0 96 0 0,-59-6-116 0 0,-1-1-3 0 0,18-1 14 0 0,-17 2 13 0 0,0 0-5 0 0,15-2-12 0 0,0 0-2 0 0,-15 1 14 0 0,17-5 14 0 0,19-5 62 0 0,33-5 48 0 0,-31 5-24 0 0,-13 1-54 0 0,2-1-66 0 0,-20 7 10 0 0,2 0-10 0 0,0 1 0 0 0,1 0 11 0 0,0 0 32 0 0,1 3-33 0 0,-1-2-10 0 0,0 2 0 0 0,1-1 0 0 0,7 1 3 0 0,-22-2-20 0 0,27-3 213 0 0,-11 2-132 0 0,-3 1-54 0 0,8-1 4 0 0,-19 1 8 0 0,17-5 17 0 0,-15 5 4 0 0,4-3-22 0 0,-3 3 22 0 0,5 0-22 0 0,-6 0 22 0 0,9 1-33 0 0,2 1-10 0 0,4 3 54 0 0,-7-1-44 0 0,0 1 1 0 0,1 2 53 0 0,-11-5-8 0 0,-3-1 21 0 0,2 0-10 0 0,8 3-43 0 0,-5-2 19 0 0,4 1-22 0 0,-6-1 34 0 0,-1-1 14 0 0,8 2-2 0 0,3-2 14 0 0,-11 0-28 0 0,-2 0 11 0 0,0 0-21 0 0,0 0-234 0 0,0 0-635 0 0,0 0-245 0 0,0 0-44 0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26.6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25 112 2303 0 0,'0'0'306'0'0,"0"0"440"0"0,0 0 190 0 0,0 0 38 0 0,0 0-84 0 0,0 0-384 0 0,0 0-170 0 0,0 0-31 0 0,0 0-22 0 0,0 0-63 0 0,0 0-27 0 0,0 0-8 0 0,0 0-2 0 0,0 0-6 0 0,0 0-1 0 0,2 1 0 0 0,22 3 199 0 0,0 2-1 0 0,0 0-374 0 0,5 2 273 0 0,-22-6-204 0 0,-1-1 1 0 0,1-1 0 0 0,-1 1-1 0 0,7-1-69 0 0,8 1 106 0 0,-1 1-28 0 0,86 7 269 0 0,-75-8-221 0 0,-1-1 0 0 0,15-3-126 0 0,-31 2 36 0 0,84-11 57 0 0,-61 7-67 0 0,-1 1-1 0 0,1 1 0 0 0,1 2-25 0 0,-19 3 10 0 0,1 0 0 0 0,-1 1 0 0 0,16 4-10 0 0,55 20 60 0 0,-40-11-22 0 0,-8-2 1 0 0,9 7-39 0 0,20 6 25 0 0,-23-9 0 0 0,18 6 14 0 0,138 37 15 0 0,-73-19 10 0 0,-107-35-52 0 0,-1-1 1 0 0,1-2 0 0 0,0 0 0 0 0,0-1 0 0 0,5-2-13 0 0,18 1 21 0 0,25-3-21 0 0,-65 1 25 0 0,1 0 0 0 0,-1 1 1 0 0,4 0-26 0 0,18 2 63 0 0,-12-3-21 0 0,12 0 143 0 0,1-1 1 0 0,18-3-186 0 0,-17 1 81 0 0,3 0-21 0 0,39-11 15 0 0,-49 10-33 0 0,5 0-31 0 0,-24 4 8 0 0,19-4 26 0 0,-11 1-45 0 0,-2 3 11 0 0,-7 0 32 0 0,5 3-22 0 0,-5-3 32 0 0,9 0 1 0 0,1 1-44 0 0,1 2-10 0 0,0-1 0 0 0,-1-1 0 0 0,1-2 0 0 0,-13 1 0 0 0,-1 0 0 0 0,0 0 0 0 0,0 0 0 0 0,0 0 0 0 0,-1 0 0 0 0,1 0 0 0 0,0-1 0 0 0,0 1 0 0 0,0 0 0 0 0,0 0 0 0 0,1-1 0 0 0,-2 0 1 0 0,1 0 0 0 0,0 0-1 0 0,-1 0 1 0 0,1 0 0 0 0,-1 0-1 0 0,1 0 1 0 0,-1-1 0 0 0,0 1-1 0 0,1 0 1 0 0,-1 0 0 0 0,0 0-1 0 0,0 0 1 0 0,0-1 0 0 0,0 1-1 0 0,0 0 1 0 0,0-1-1 0 0,-2-2 43 0 0,1 3-39 0 0,-16-14 2 0 0,5 9-6 0 0,-4-1 37 0 0,-4-2 96 0 0,-1 1 1 0 0,-18-5-134 0 0,9 5 141 0 0,14 3-47 0 0,-1 1-1 0 0,-2 0-93 0 0,-172-26 339 0 0,77 9-198 0 0,71 12-45 0 0,0 2 0 0 0,0 1 0 0 0,-7 2-96 0 0,-58 4 468 0 0,-21 7-468 0 0,51-5 34 0 0,42-2 28 0 0,-36 5-62 0 0,-86 13 151 0 0,122-13-120 0 0,1-2 0 0 0,-1-2 0 0 0,-5-1-31 0 0,-19-4 78 0 0,-27-6-78 0 0,-197-23 12 0 0,191 23-14 0 0,38 4 2 0 0,3 1 0 0 0,0-2 0 0 0,-35-10 0 0 0,78 15 0 0 0,-1-1 0 0 0,1 0 0 0 0,0 0 0 0 0,0-1 0 0 0,0 0 0 0 0,0 0 0 0 0,1-1 0 0 0,-1 0 0 0 0,-2-3 0 0 0,-15-10-12 0 0,18 10-36 0 0,-2 0 26 0 0,-2-4-32 0 0,11 9 52 0 0,1 1-6 0 0,-1 0-46 0 0,3 0 1 0 0,7-4 32 0 0,6 1-22 0 0,1 2 23 0 0,0 1 1 0 0,0 1-1 0 0,9 0 20 0 0,15-1-16 0 0,-7-1 13 0 0,86-9-4 0 0,18 0-37 0 0,-107 10 24 0 0,78-5-34 0 0,18 5 54 0 0,69 17-51 0 0,-118-7 38 0 0,399 48 13 0 0,-301-25 0 0 0,-26-4 0 0 0,119 14 0 0 0,-211-30 0 0 0,-19-4 0 0 0,4 0 0 0 0,65 9 0 0 0,-96-14 0 0 0,1-1 0 0 0,0 0 0 0 0,3-1 0 0 0,26 2 0 0 0,69 7 11 0 0,-51-3 53 0 0,-44-5-21 0 0,11 3-22 0 0,-23-4 34 0 0,-3 0 14 0 0,0 0 2 0 0,0 0 14 0 0,0 0-16 0 0,0 0-5 0 0,0 0 0 0 0,0 0 0 0 0,-3 0 0 0 0,-21 2 56 0 0,1-2 1 0 0,-2-1-121 0 0,-14 0 133 0 0,-66-2 389 0 0,-83-14-522 0 0,120 8 7 0 0,-286-26 104 0 0,318 33-100 0 0,-20 0 15 0 0,0 1 1 0 0,-10 4-27 0 0,-196 24 82 0 0,134-14-18 0 0,72-9-33 0 0,-1-2 1 0 0,-11-4-32 0 0,49 2 1 0 0,-85-3-1 0 0,-127-1 0 0 0,81 9 0 0 0,89-3 0 0 0,-41-4 0 0 0,94 2 0 0 0,-52-6 0 0 0,31 3 0 0 0,20 2-11 0 0,1-1-1 0 0,0 0 0 0 0,0 0 1 0 0,0 0 11 0 0,3 0-7 0 0,-12-4 0 0 0,7 0-73 0 0,9 5 20 0 0,1 0 55 0 0,0 0 0 0 0,1 1 0 0 0,-1-1 0 0 0,0 0-1 0 0,1 0 1 0 0,-1 0 0 0 0,0 0 0 0 0,1 0 0 0 0,-1 1-1 0 0,1-1 1 0 0,0 0 0 0 0,-1 1 0 0 0,1-2 5 0 0,1 0-5 0 0,9-9-5 0 0,-5 7 2 0 0,0 0 0 0 0,1 1 0 0 0,-1 0 0 0 0,1 0 1 0 0,0 0-1 0 0,0 0 8 0 0,45-10-56 0 0,-18 5 41 0 0,4-2-21 0 0,1 2 0 0 0,9 1 36 0 0,79-5-72 0 0,-59 8 59 0 0,0 4 1 0 0,0 2-1 0 0,-1 3 0 0 0,1 4 0 0 0,57 14 13 0 0,-33-3-50 0 0,89 20 34 0 0,-119-23 18 0 0,51 21-2 0 0,37 15 0 0 0,36 15 0 0 0,-170-60 0 0 0,12 7 11 0 0,-26-14 44 0 0,-2-1 17 0 0,0 0 4 0 0,-21 4 29 0 0,15-2-89 0 0,0-1-1 0 0,0 0 1 0 0,-3 0-16 0 0,-88 0 110 0 0,-15 2-36 0 0,38-2 17 0 0,-71-7-91 0 0,86 2 43 0 0,-206-18 84 0 0,194 16-114 0 0,-373-40 115 0 0,377 36-128 0 0,32 4 0 0 0,-21 0 0 0 0,21 3 0 0 0,0-2 0 0 0,-24-7 0 0 0,36 7 0 0 0,18 4 0 0 0,1 0 0 0 0,-1-1 0 0 0,1 1 0 0 0,-1-1 0 0 0,-1 0 0 0 0,-2-5 0 0 0,8 6-1 0 0,0 1-1 0 0,-1-1 1 0 0,1 0-1 0 0,0 0 0 0 0,-1 1 1 0 0,1-1-1 0 0,0 0 1 0 0,0 0-1 0 0,0 0 1 0 0,-1 1-1 0 0,1-1 1 0 0,0 0 1 0 0,1-1-10 0 0,-1 1 1 0 0,0-1-1 0 0,0 0 0 0 0,1 1 1 0 0,-1-1-1 0 0,1 1 1 0 0,-1-1-1 0 0,1 1 1 0 0,0-1-1 0 0,0 1 1 0 0,0 0-1 0 0,-1-1 1 0 0,1 1-1 0 0,0 0 0 0 0,1 0 1 0 0,-1-1-1 0 0,0 1 1 0 0,0 0-1 0 0,0 0 1 0 0,1 0-1 0 0,-1 1 1 0 0,0-1-1 0 0,2 0 10 0 0,3-2-12 0 0,0 0-1 0 0,0 0 0 0 0,0 1 1 0 0,0 0-1 0 0,2 0 13 0 0,37-8-84 0 0,1 3 0 0 0,33-2 84 0 0,93 1-60 0 0,-106 6 17 0 0,291 0 18 0 0,-56 19-42 0 0,-58 10 67 0 0,-155-16 0 0 0,25 4 0 0 0,93 10 0 0 0,-112-18 0 0 0,80 9 0 0 0,-153-12 19 0 0,0 1 0 0 0,0 1 0 0 0,3 2-19 0 0,-1-1 7 0 0,34 15 28 0 0,-33-13-848 0 0,0-1 1 0 0,2 0 812 0 0,-21-7-1007 0 0,9-1-44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27.4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131 724 2759 0 0,'0'0'126'0'0,"0"0"120"0"0,-1-2 426 0 0,-1-3-262 0 0,1 0-1 0 0,0-1 0 0 0,0 1 1 0 0,0 0-1 0 0,1-1 0 0 0,0 1 0 0 0,0-1 1 0 0,0 1-1 0 0,1-1-409 0 0,2-19 706 0 0,3-9-706 0 0,-5 30 130 0 0,7-49 470 0 0,-2-1-600 0 0,-4 35 38 0 0,2-23 116 0 0,-1 1 0 0 0,-3-28-154 0 0,2 17 604 0 0,-5 73-353 0 0,0-7-170 0 0,-1 15 265 0 0,-4 10-346 0 0,2-6 127 0 0,-13 64 674 0 0,-31 91-801 0 0,46-175 32 0 0,-8 25 256 0 0,-2 0-1 0 0,-8 14-287 0 0,14-40 161 0 0,7-11-83 0 0,1-1-12 0 0,0 0-2 0 0,0 0 0 0 0,-1-1 3 0 0,0-4-46 0 0,0 0-1 0 0,0 0 1 0 0,0 0-1 0 0,1 0 1 0 0,0 0 0 0 0,0 0-1 0 0,0-5-20 0 0,7-37 100 0 0,-3 28-75 0 0,41-208 119 0 0,-33 175-112 0 0,15-58 0 0 0,-8 31-17 0 0,-18 77 58 0 0,0 4 15 0 0,3 11-58 0 0,0 1 0 0 0,-1 0-1 0 0,-1-1 1 0 0,0 1 0 0 0,-1 0-1 0 0,0 5-29 0 0,-1 5 45 0 0,-1 1 0 0 0,-1-1-1 0 0,-2 9-44 0 0,0-10 15 0 0,-1-1 0 0 0,-1 1 0 0 0,-1-1 0 0 0,-1 0 0 0 0,-7 12-15 0 0,13-30 53 0 0,-3 3 11 0 0,4-5 0 0 0,-2-12 4 0 0,1 3-58 0 0,0-3-3 0 0,1 1 1 0 0,1-1-1 0 0,0 1 1 0 0,0-1 0 0 0,0 0-8 0 0,7-49 26 0 0,-4 43-24 0 0,43-221-292 0 0,3 41-438 0 0,-33 143 250 0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557 227 2759 0 0,'2'-1'207'0'0,"7"-6"158"0"0,0 0-1 0 0,-1-1 1 0 0,0 0 0 0 0,0-1 0 0 0,0 1-1 0 0,4-10-364 0 0,-1 5 740 0 0,-5 4-296 0 0,0 0-1 0 0,-1 0 0 0 0,0-1 1 0 0,-1 1-1 0 0,2-6-443 0 0,-4 5 726 0 0,-1 8-404 0 0,-2 1-246 0 0,1 0 0 0 0,-1 0-1 0 0,1 0 1 0 0,-1 0 0 0 0,1 0 0 0 0,0-1-1 0 0,0 1 1 0 0,-1 0 0 0 0,1 0-1 0 0,0 0-75 0 0,-1-5 186 0 0,0 3-94 0 0,0 0-1 0 0,0 1 1 0 0,0-1 0 0 0,-1 1-1 0 0,0-1 1 0 0,1 1 0 0 0,-1-1-1 0 0,0 1 1 0 0,0 0 0 0 0,0 0-1 0 0,0 0 1 0 0,0 0 0 0 0,-1 0-92 0 0,-1-1 123 0 0,0 1 1 0 0,0 0-1 0 0,0-1 1 0 0,0 1-1 0 0,-1 1 0 0 0,1-1 1 0 0,-5 0-124 0 0,-1-1 167 0 0,0 2 0 0 0,0-1 0 0 0,-1 2-1 0 0,1-1 1 0 0,-1 1 0 0 0,1 1 0 0 0,-1 0-167 0 0,-4 0 141 0 0,0 2 0 0 0,0-1 1 0 0,1 2-1 0 0,-1 0 0 0 0,1 1 0 0 0,0 0 0 0 0,0 1 0 0 0,1 1 1 0 0,-2 1-142 0 0,-36 25 546 0 0,-40 35-546 0 0,91-68 0 0 0,-20 16 41 0 0,2 1 0 0 0,0 0 0 0 0,1 2 0 0 0,1 0 0 0 0,1 0 0 0 0,0 1 0 0 0,2 1 0 0 0,-9 18-41 0 0,9-12 41 0 0,0 1 1 0 0,2 1-1 0 0,2 0 0 0 0,0 0 0 0 0,2 1 0 0 0,1 0 0 0 0,1 0-41 0 0,3-15 4 0 0,1 0-1 0 0,1 0 1 0 0,0 0-1 0 0,1 0 0 0 0,1 0 1 0 0,0 0-1 0 0,0 0 1 0 0,2-1-1 0 0,0 1 1 0 0,1-1-1 0 0,0 0 0 0 0,1 0 1 0 0,1-1-1 0 0,0 0 1 0 0,0 0-1 0 0,2 0 1 0 0,-1-1-1 0 0,2 0 0 0 0,-1-1 1 0 0,2 0-1 0 0,5 4-3 0 0,12 10 72 0 0,2-1-1 0 0,23 14-71 0 0,-35-27 30 0 0,1-1 0 0 0,0 0 0 0 0,1-1 0 0 0,0-1 1 0 0,11 3-31 0 0,-3-4 35 0 0,1-1 0 0 0,-1-1 0 0 0,1-2 0 0 0,0-1 0 0 0,0-1 0 0 0,0-1 0 0 0,-1-2 0 0 0,1-1 0 0 0,0-1 0 0 0,-1-1 0 0 0,0-2 0 0 0,0 0 0 0 0,0-2 0 0 0,1-2-35 0 0,10-5 87 0 0,0-2 0 0 0,25-16-87 0 0,-48 25 25 0 0,0-2 1 0 0,-1 0-1 0 0,-1 0 1 0 0,0-2-1 0 0,0 0 1 0 0,-1 0-1 0 0,4-7-25 0 0,-6 5 41 0 0,0-1-1 0 0,-1 0 0 0 0,0 0 1 0 0,-2-1-1 0 0,0-1 0 0 0,-1 1 1 0 0,0-1-1 0 0,0-6-40 0 0,-2 3 90 0 0,-1 0 0 0 0,-1-1 0 0 0,-1 0 0 0 0,0 0-1 0 0,-2 0 1 0 0,0 1 0 0 0,-2-3-90 0 0,-2-15 220 0 0,-1 0-1 0 0,-3 0 0 0 0,-1 1 1 0 0,-3-4-220 0 0,5 19 131 0 0,-2 0-1 0 0,0 1 1 0 0,-2 1 0 0 0,0 0 0 0 0,-2 0 0 0 0,0 1 0 0 0,-7-8-131 0 0,10 17 44 0 0,1 1 0 0 0,-1-1 0 0 0,-1 2 0 0 0,0 0 0 0 0,0 0 0 0 0,-1 1 0 0 0,-11-6-44 0 0,14 9-40 0 0,-1 0 0 0 0,0 1 0 0 0,0 0 0 0 0,-1 1 0 0 0,1 0 1 0 0,-1 0-1 0 0,0 1 0 0 0,1 0 0 0 0,-1 1 0 0 0,-5 1 40 0 0,12-1-162 0 0,1 2 0 0 0,-1-1 1 0 0,1 0-1 0 0,-1 1 0 0 0,1-1 1 0 0,-1 1-1 0 0,1 0 0 0 0,0 0 1 0 0,-2 1 161 0 0,-8 7-4788 0 0,4 1-976 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0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 0 8751 0 0,'-2'1'674'0'0,"1"0"-569"0"0,-1 1-25 0 0,-12-2 43 0 0,14 0-117 0 0,0 0 1 0 0,0 0-1 0 0,0 0 1 0 0,0 0 0 0 0,0 0-1 0 0,0 0 1 0 0,0 0-1 0 0,-1 0 1 0 0,1 0 0 0 0,0 0-1 0 0,0 0 1 0 0,0 0-1 0 0,0 0 1 0 0,0 0 0 0 0,0 1-1 0 0,0-1 1 0 0,0 0-1 0 0,-1 0 1 0 0,1 0-1 0 0,0 0 1 0 0,0 0 0 0 0,0 0-1 0 0,0 0 1 0 0,0 0-1 0 0,0 0 1 0 0,0 0 0 0 0,0 0-1 0 0,0 0 1 0 0,0 0-1 0 0,0 1 1 0 0,-1-1 0 0 0,1 0-1 0 0,0 0 1 0 0,0 0-1 0 0,0 0-6 0 0,-1 3 69 0 0,-1-1 0 0 0,0 1 0 0 0,1-1 0 0 0,0 1 0 0 0,0 0 0 0 0,-1 0 0 0 0,2 0 0 0 0,-1 0 0 0 0,0-1 0 0 0,1 1 0 0 0,-1 0 0 0 0,1 0 0 0 0,0 1 0 0 0,0-1 0 0 0,0 0 0 0 0,0 0 0 0 0,0 0 0 0 0,1 0 0 0 0,0 0 0 0 0,0 0-69 0 0,2 6 145 0 0,1 0-1 0 0,0 0 0 0 0,1 0 0 0 0,0-1 0 0 0,0 0 1 0 0,1 0-1 0 0,0-1 0 0 0,0 1 0 0 0,1-1-144 0 0,15 16 527 0 0,2-2-1 0 0,2 1-526 0 0,74 57 1115 0 0,-31-26 202 0 0,31 34-1317 0 0,-57-47 213 0 0,2-2-1 0 0,3-1-212 0 0,-8-8-28 0 0,-37-27-709 0 0,0-2-298 0 0,12 2-70 0 0,-11-2-14 0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0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 0 10591 0 0,'0'0'819'0'0,"0"4"-534"0"0,0 36 72 0 0,-2 104 1792 0 0,2-139-2068 0 0,-16 186 3152 0 0,4-86-1943 0 0,11-92-1181 0 0,0 1 1 0 0,1 0-1 0 0,1 0 1 0 0,2 7-110 0 0,-2-15-9 0 0,0 1 1 0 0,0 0-1 0 0,1 0 0 0 0,1-1 0 0 0,-1 1 1 0 0,1-1-1 0 0,0 0 0 0 0,0 0 1 0 0,2 3 8 0 0,0-4-688 0 0,10 5-270 0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256 78 5983 0 0,'0'0'274'0'0,"0"0"-6"0"0,0-1-172 0 0,1 0-85 0 0,0-2-20 0 0,-2-10 125 0 0,-2-7 1195 0 0,3 18-528 0 0,0 2-13 0 0,0 0-83 0 0,-2 0-573 0 0,1 0 0 0 0,0 0 1 0 0,0 0-1 0 0,-1 0 0 0 0,1 0 0 0 0,0 0 1 0 0,-1 1-1 0 0,1-1 0 0 0,0 0 0 0 0,0 1 0 0 0,-1-1 1 0 0,1 1-1 0 0,0-1 0 0 0,0 1 0 0 0,0 0 1 0 0,0 0-1 0 0,0-1 0 0 0,0 1 0 0 0,0 0 0 0 0,0 0 1 0 0,-1 1-115 0 0,-13 16 433 0 0,0 1 0 0 0,0 0 1 0 0,2 1-1 0 0,1 1 0 0 0,-4 9-433 0 0,-102 184 2039 0 0,96-169-1542 0 0,21-43-339 0 0,1-2-13 0 0,0 0-8 0 0,0 0-1 0 0,1-2-81 0 0,-1 0 1 0 0,1 0-1 0 0,-1 0 0 0 0,1 0 0 0 0,0 0 0 0 0,0 0 0 0 0,0 1 0 0 0,0-1 0 0 0,1-1-55 0 0,2-3 112 0 0,69-152 1027 0 0,-16 43-915 0 0,-11 25-184 0 0,-43 83-16 0 0,2-2-11 0 0,-1-1 1 0 0,0 1-1 0 0,0-3-13 0 0,-6 15 30 0 0,1 0 1 0 0,-1-1 0 0 0,0 1-1 0 0,0 0 1 0 0,0 0-1 0 0,0 0-30 0 0,-4 4 37 0 0,-11 17-18 0 0,-55 82 126 0 0,55-79-99 0 0,1 2 1 0 0,-11 28-47 0 0,24-49-91 0 0,0 0 0 0 0,1 0-1 0 0,0 1 1 0 0,0-1 0 0 0,1 1-1 0 0,0 0 1 0 0,0-1 0 0 0,1 1-1 0 0,0 0 1 0 0,0 0 91 0 0,2-3-1331 0 0,5 7-393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18.6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138 1 3223 0 0,'0'0'428'0'0,"0"0"590"0"0,0 0 262 0 0,0 0 52 0 0,0 0-96 0 0,0 0-446 0 0,0 0-190 0 0,0 0-37 0 0,0 0-24 0 0,0 0-63 0 0,0 0-27 0 0,0 0-8 0 0,0 0-1 0 0,0 0 0 0 0,0 0 0 0 0,0 0 0 0 0,0 0-4 0 0,0 0-16 0 0,0 0-4 0 0,0 0 0 0 0,0 0-14 0 0,1 2-62 0 0,3 5-27 0 0,-3-5-8 0 0,-1 0-5 0 0,1 2-161 0 0,0 1 0 0 0,0-1 0 0 0,-1 1 0 0 0,1 0 0 0 0,-1-1 0 0 0,0 1 0 0 0,-1 0 0 0 0,1-1 0 0 0,-2 4-139 0 0,-2 12 949 0 0,-4 12-949 0 0,5-24 134 0 0,-12 36 513 0 0,1-7-258 0 0,-23 73 629 0 0,15-44-378 0 0,21-64-535 0 0,1-2-27 0 0,0 0-13 0 0,0 0-1 0 0,0 0 16 0 0,0 0 68 0 0,-1-6-62 0 0,1 1-1 0 0,-1 0 1 0 0,1-1 0 0 0,1 1-1 0 0,-1 0 1 0 0,1-1-1 0 0,0 1 1 0 0,0-2-86 0 0,2-12 103 0 0,4-25 64 0 0,2-1-1 0 0,2 2 1 0 0,10-27-167 0 0,-14 53 61 0 0,0-1 0 0 0,5-5-61 0 0,-9 17 15 0 0,0-2 55 0 0,-2 6 19 0 0,-1 2-14 0 0,1 2-10 0 0,1 3-36 0 0,0 0 0 0 0,-1 0 1 0 0,0 0-1 0 0,0 0 0 0 0,0 0 0 0 0,0 1 0 0 0,-1-1 1 0 0,0 0-1 0 0,0 0 0 0 0,-1 5-29 0 0,-1 12 137 0 0,-5 21-137 0 0,5-35 3 0 0,-9 42 97 0 0,-3-1 0 0 0,-2 2-100 0 0,-38 93-433 0 0,52-139 200 0 0,0-1 0 0 0,0 0-1 0 0,0 0 1 0 0,0-1 0 0 0,-1 1 0 0 0,0 0 0 0 0,0-1 233 0 0,-7 7-1631 0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1 172 9439 0 0,'0'0'432'0'0,"0"0"-5"0"0,0 0-212 0 0,0 0 137 0 0,3-2 89 0 0,4-4-217 0 0,1 1 1 0 0,0-1-1 0 0,0 2 1 0 0,1-1-1 0 0,-1 1 1 0 0,6-1-225 0 0,60-20 702 0 0,-57 20-547 0 0,51-16 21 0 0,111-32 708 0 0,-136 43-698 0 0,1 1 0 0 0,1 3-1 0 0,5 1-185 0 0,-39 4-202 0 0,1 1 1 0 0,-1 1-1 0 0,8 0 202 0 0,2 3-723 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0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1 105 13359 0 0,'0'0'1027'0'0,"0"0"-699"0"0,3 0-448 0 0,20-6-261 0 0,31-6-14 0 0,-20 6 665 0 0,1-2 0 0 0,29-12-270 0 0,-10 5 254 0 0,33-5-254 0 0,-62 15-145 0 0,18-3-156 0 0,1 3-18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0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646 61 7367 0 0,'-10'-11'342'0'0,"4"3"112"0"0,0 0 0 0 0,-1 1 0 0 0,-4-3-454 0 0,9 8 177 0 0,-1 0-1 0 0,1 1 0 0 0,0-1 1 0 0,0 1-1 0 0,-1 0 1 0 0,1-1-1 0 0,-1 1 1 0 0,1 0-1 0 0,-1 0 1 0 0,1 1-1 0 0,-1-1 1 0 0,0 1-1 0 0,1-1 1 0 0,-1 1-1 0 0,0 0-176 0 0,-11 1 207 0 0,1 0-1 0 0,0 1 1 0 0,-1 0 0 0 0,1 1-1 0 0,0 0 1 0 0,-4 3-207 0 0,-6 3 270 0 0,1 2 0 0 0,-3 2-270 0 0,1-1 157 0 0,-2 1-16 0 0,1 2 0 0 0,0 0 1 0 0,1 2-1 0 0,1 1 0 0 0,1 1 0 0 0,0 0 0 0 0,1 2 0 0 0,2 1 0 0 0,0 0 0 0 0,1 1 0 0 0,-6 12-141 0 0,7-7 125 0 0,1 0 0 0 0,1 2 0 0 0,1 0 0 0 0,-6 24-125 0 0,14-35 22 0 0,0-1 1 0 0,2 1-1 0 0,1 0 1 0 0,0 0-1 0 0,1 1 0 0 0,1-1 1 0 0,1 0-1 0 0,2 16-22 0 0,-1-25 13 0 0,1 0 0 0 0,0 0 1 0 0,1 0-1 0 0,-1 0 0 0 0,2-1 1 0 0,0 1-1 0 0,0-1-13 0 0,0-2 8 0 0,0 0 0 0 0,0 0 0 0 0,1-1-1 0 0,0 1 1 0 0,0-1 0 0 0,0 0 0 0 0,1 0 0 0 0,0-1 0 0 0,1 1-8 0 0,3 2 15 0 0,1 0 0 0 0,1-1 0 0 0,-1 0 0 0 0,1-1 0 0 0,0 0 1 0 0,1 0-1 0 0,-1-2 0 0 0,1 1 0 0 0,0-2 0 0 0,0 0 0 0 0,1 0 0 0 0,2-1-15 0 0,16 1 52 0 0,1-2 0 0 0,-1-1-1 0 0,1-1 1 0 0,-1-2 0 0 0,1-1-1 0 0,-1-2 1 0 0,0-1 0 0 0,-1-1-1 0 0,1-2 1 0 0,-2-1 0 0 0,0-2 0 0 0,0-1-1 0 0,26-16-51 0 0,-37 16 59 0 0,0 0 0 0 0,-2-1-1 0 0,0 0 1 0 0,0-1 0 0 0,-2-1-1 0 0,7-10-58 0 0,-13 15 77 0 0,0-1-1 0 0,-1 0 1 0 0,0-1 0 0 0,-1 1-1 0 0,-1-2 1 0 0,0 1-1 0 0,-1 0 1 0 0,0-1-1 0 0,2-13-76 0 0,-4 10 89 0 0,-1 0 0 0 0,-1 1 0 0 0,0-1 0 0 0,-1 0 0 0 0,-1 0-1 0 0,0 0 1 0 0,-2 1 0 0 0,-1-7-89 0 0,0 8 67 0 0,0-1 0 0 0,-1 1 1 0 0,-1-1-1 0 0,-1 2 0 0 0,0-1 0 0 0,-1 1 0 0 0,0 0 0 0 0,-2 0 0 0 0,0 1 0 0 0,0 1 0 0 0,-1-1 1 0 0,-1 2-1 0 0,0 0 0 0 0,0 0 0 0 0,-2 1 0 0 0,1 0 0 0 0,-1 2 0 0 0,-7-5-67 0 0,8 7 61 0 0,-1 0 0 0 0,1 1 0 0 0,-13-4-61 0 0,21 9-83 0 0,0-1 1 0 0,-1 1-1 0 0,1 0 1 0 0,0 1-1 0 0,-1-1 1 0 0,1 1-1 0 0,-1 0 1 0 0,1 0-1 0 0,-1 1 0 0 0,1 0 1 0 0,-6 1 82 0 0,-8 4-953 0 0,1 2-57 0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0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11575 0 0,'0'0'530'0'0,"0"0"-13"0"0,0 4-329 0 0,1 7-121 0 0,1 0-1 0 0,0 0 1 0 0,1 0 0 0 0,0 0-1 0 0,1-1 1 0 0,0 1 0 0 0,0-1-1 0 0,1 0 1 0 0,1 0 0 0 0,0-1-1 0 0,3 4-66 0 0,2 3 228 0 0,1-2 0 0 0,1 0 0 0 0,1 0 0 0 0,0-1 0 0 0,1-1 0 0 0,2 2-228 0 0,3 0 214 0 0,179 133 583 0 0,-177-129-512 0 0,0 2-285 0 0,12 10-866 0 0,-11-12-2906 0 0,-4-5-1206 0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0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54 0 14799 0 0,'-4'9'128'0'0,"1"-1"-1"0"0,0 1 0 0 0,0 0 0 0 0,1-1 1 0 0,-1 8-128 0 0,-1 13 691 0 0,1 4-691 0 0,-3 22 280 0 0,-4 13-212 0 0,3 0 0 0 0,1 38-68 0 0,6-100-130 0 0,0 0 0 0 0,1-1 0 0 0,0 1 0 0 0,0 0 0 0 0,0 0 0 0 0,1 0 0 0 0,-1-1 0 0 0,1 1 0 0 0,1-1 0 0 0,-1 1 0 0 0,1-1 0 0 0,0 0 0 0 0,0 0 0 0 0,0 0 0 0 0,4 3 130 0 0,5 4-1116 0 0,-9-10-18 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0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82 5 8751 0 0,'-2'0'674'0'0,"-6"-3"-364"0"0,7 3-256 0 0,0-1-1 0 0,1 1 1 0 0,-1 0-1 0 0,0 0 1 0 0,0-1-1 0 0,1 1 0 0 0,-1 0 1 0 0,0 0-1 0 0,0 0 1 0 0,1 0-1 0 0,-1 0 1 0 0,0 0-1 0 0,0 0 0 0 0,0 1-53 0 0,-1-1 158 0 0,2 0-141 0 0,-1 0 1 0 0,1 0 0 0 0,0 0-1 0 0,0 0 1 0 0,0 0 0 0 0,0 0-1 0 0,-1 0 1 0 0,1 0 0 0 0,0 0-1 0 0,0 0 1 0 0,0 0 0 0 0,-1 0-1 0 0,1 0 1 0 0,0 1-1 0 0,0-1 1 0 0,0 0 0 0 0,0 0-1 0 0,0 0 1 0 0,-1 0 0 0 0,1 0-1 0 0,0 0 1 0 0,0 0 0 0 0,0 1-1 0 0,0-1 1 0 0,0 0 0 0 0,0 0-1 0 0,0 0 1 0 0,-1 0 0 0 0,1 0-18 0 0,-4 7 202 0 0,0-1 0 0 0,-1 1 1 0 0,2-1-1 0 0,-1 1 0 0 0,1 0 1 0 0,0 0-1 0 0,1 0 0 0 0,0 1 1 0 0,0-1-1 0 0,-1 7-202 0 0,-1 15 536 0 0,1 1-1 0 0,1 5-535 0 0,2-29 47 0 0,-1 7 59 0 0,-6 182 1446 0 0,7-129-479 0 0,10 63-1073 0 0,-6-98 57 0 0,16 113 152 0 0,-18-131-175 0 0,-2-11-257 0 0,0-2-705 0 0,0 0-295 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92 5063 0 0,'0'-2'232'0'0,"-2"-10"-13"0"0,2 11-213 0 0,0-1-1 0 0,0 0 1 0 0,0 1 0 0 0,-1-1-1 0 0,2 1 1 0 0,-1-1 0 0 0,0 0-1 0 0,0 0-5 0 0,1 0 164 0 0,0 0-1 0 0,0-1 0 0 0,0 1 0 0 0,0 0 1 0 0,0 0-1 0 0,0 0 0 0 0,1 0 0 0 0,-1 0 0 0 0,0 0 1 0 0,1 1-1 0 0,0-1 0 0 0,0 0 0 0 0,-1 1 1 0 0,1-1-1 0 0,0 1 0 0 0,0 0 0 0 0,0-1 0 0 0,0 1 1 0 0,0 0-1 0 0,1 0 0 0 0,-1 0 0 0 0,2 0-163 0 0,6-2 1382 0 0,1 1-1 0 0,0 0 0 0 0,0 0 0 0 0,5 0-1381 0 0,2 1 896 0 0,67-7 1615 0 0,39 3-2511 0 0,-85 6 222 0 0,0 2 1 0 0,24 5-223 0 0,26 2 108 0 0,-75-9-105 0 0,-3 0-26 0 0,0 0 0 0 0,0 0 0 0 0,-1 1 0 0 0,10 2 23 0 0,6 6-385 0 0,13 3-534 0 0,-6-6 100 0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244 15 9215 0 0,'-10'-12'422'0'0,"8"9"-13"0"0,-1 3-264 0 0,-10 2-129 0 0,9-1 176 0 0,0 0-1 0 0,1 1 0 0 0,-1 0 0 0 0,1 0 0 0 0,0 0 0 0 0,-1 0 1 0 0,1 0-1 0 0,0 1 0 0 0,0-1 0 0 0,0 1 0 0 0,1 0 1 0 0,-1 0-1 0 0,1 0 0 0 0,-1 0 0 0 0,1 0 0 0 0,-1 4-191 0 0,-5 6 883 0 0,2 0-1 0 0,0 1 1 0 0,-3 11-883 0 0,-15 51 877 0 0,3 2 0 0 0,4 0 0 0 0,4 1 0 0 0,-1 40-877 0 0,5-41 278 0 0,-5 75 29 0 0,7-73-138 0 0,-3-1-169 0 0,7-59 23 0 0,2-1-222 0 0,0 0 0 0 0,1 6 199 0 0,0-9-2250 0 0,0-16 898 0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1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1 253 11287 0 0,'0'-3'515'0'0,"1"0"-337"0"0,0 0-125 0 0,0-1 0 0 0,0 0 0 0 0,1 1 0 0 0,-1-1 0 0 0,1 1 1 0 0,0 0-1 0 0,-1-1 0 0 0,1 1 0 0 0,1 0 0 0 0,-1 0-53 0 0,6-4 49 0 0,-1 0 0 0 0,1 0 0 0 0,0 1-1 0 0,1 0 1 0 0,-1 1 0 0 0,2-1-49 0 0,20-9 936 0 0,8-2-936 0 0,-13 6 307 0 0,22-8 238 0 0,0 2-1 0 0,1 2 1 0 0,0 2-1 0 0,1 3 1 0 0,37-3-545 0 0,69-2 1072 0 0,26 6-1072 0 0,-169 9 36 0 0,148-9 237 0 0,-137 8-272 0 0,-16 0-12 0 0,1 0-1 0 0,0 1 1 0 0,0 0-1 0 0,-1 1 1 0 0,1-1-1 0 0,0 1 1 0 0,-1 1-1 0 0,1-1 1 0 0,1 2 11 0 0,-4-2-111 0 0,-4 0-20 0 0,0-1 0 0 0,0 1-1 0 0,1-1 1 0 0,-1 1 0 0 0,0-1 0 0 0,0 1 0 0 0,0 0 0 0 0,0 0 0 0 0,0-1-1 0 0,0 1 1 0 0,0 0 131 0 0,10 8-5936 0 0</inkml:trace>
  <inkml:trace contextRef="#ctx0" brushRef="#br0" timeOffset="1">108 638 8751 0 0,'0'0'674'0'0,"4"0"-204"0"0,4 0 175 0 0,41 0 2905 0 0,0-2 1 0 0,21-5-3551 0 0,241-33 2630 0 0,-49 8-1400 0 0,-158 17-821 0 0,-84 13-380 0 0,270-32 399 0 0,-243 30-615 0 0,-4 0-751 0 0,0 2 1 0 0,27 2 937 0 0,-43 2-1180 0 0,-21-2-18 0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1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944 49 1839 0 0,'-2'-2'134'0'0,"-2"-1"230"0"0,0-1 0 0 0,-1 1-1 0 0,0 0 1 0 0,1 0 0 0 0,-1 0 0 0 0,0 1 0 0 0,0 0 0 0 0,-1 0 0 0 0,1 0 0 0 0,-3 0-364 0 0,-5-2 709 0 0,-1 0-441 0 0,0 1-1 0 0,0 1 1 0 0,0 0 0 0 0,0 0 0 0 0,0 2 0 0 0,0 0 0 0 0,0 0-1 0 0,-10 3-267 0 0,-1 0 191 0 0,1 2-1 0 0,0 1 0 0 0,0 1 1 0 0,-13 6-191 0 0,20-6 156 0 0,0 1 0 0 0,1 1 0 0 0,-15 9-156 0 0,-3 6 492 0 0,-7 7-492 0 0,10-4 333 0 0,1 1 1 0 0,1 2-1 0 0,-25 32-333 0 0,7 1 702 0 0,-24 43-702 0 0,36-49 166 0 0,4 2 0 0 0,2 1 0 0 0,2 2 0 0 0,1 6-166 0 0,17-42 38 0 0,2 1 0 0 0,0-1 0 0 0,2 1 0 0 0,-1 7-38 0 0,5-20 14 0 0,0 1-1 0 0,1-1 1 0 0,0 0 0 0 0,1 0-1 0 0,1 0 1 0 0,0 0 0 0 0,1 0-1 0 0,0 0 1 0 0,1 1-14 0 0,0-7 9 0 0,0 0 0 0 0,0 0 0 0 0,0 0 0 0 0,1-1 0 0 0,0 1 0 0 0,1-1 0 0 0,-1 0 0 0 0,1-1 0 0 0,1 1 0 0 0,-1-1 0 0 0,1 0 0 0 0,0-1 0 0 0,1 0 0 0 0,6 4-9 0 0,4 1 35 0 0,-1-1-1 0 0,2-1 1 0 0,0 0-1 0 0,0-1 1 0 0,0-2-1 0 0,3 1-34 0 0,6 0 59 0 0,1-2 0 0 0,-1 0 0 0 0,1-2-1 0 0,0-2 1 0 0,5 0-59 0 0,39-5 312 0 0,32-8-312 0 0,-9-2 528 0 0,83-24-528 0 0,-127 24 53 0 0,-1-2 1 0 0,-1-3 0 0 0,0-1-1 0 0,8-8-53 0 0,-38 18 19 0 0,0-1 0 0 0,-1-1 0 0 0,0-1 0 0 0,-1-1 0 0 0,-1 0 0 0 0,12-14-19 0 0,3-7 125 0 0,11-16-125 0 0,-31 36 49 0 0,-1 0 1 0 0,-1 0-1 0 0,-1-1 0 0 0,7-16-49 0 0,-8 11 81 0 0,0 0-1 0 0,-1-1 1 0 0,-1 0 0 0 0,-2 0-1 0 0,0 0 1 0 0,-1 0 0 0 0,-1-1-1 0 0,-2 1 1 0 0,0 0-1 0 0,-1-1 1 0 0,-3-13-81 0 0,-3 4 188 0 0,0 0 0 0 0,-2 0 0 0 0,-2 1 0 0 0,0 1 0 0 0,-3 0 0 0 0,0 0 0 0 0,-17-24-188 0 0,24 43 37 0 0,-1 0 0 0 0,0 1 0 0 0,-1 0 0 0 0,-1 0-1 0 0,0 1 1 0 0,0 0 0 0 0,-1 1 0 0 0,0 0 0 0 0,-1 0 0 0 0,-4-1-37 0 0,8 5-41 0 0,0 1 0 0 0,-1 0 0 0 0,0 0 1 0 0,0 1-1 0 0,0 0 0 0 0,-1 1 0 0 0,1 0 0 0 0,0 0 0 0 0,-1 1 0 0 0,1 0 0 0 0,-1 1 1 0 0,0 0-1 0 0,1 0 0 0 0,-1 1 0 0 0,-6 1 41 0 0,6 1-369 0 0,0-1-1 0 0,-7 3 370 0 0,-19 11-780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48.3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86 3679 0 0,'0'0'284'0'0,"0"0"-21"0"0,0 0 604 0 0,0 0 278 0 0,0 0 58 0 0,0 0-63 0 0,0 0-314 0 0,0 0-139 0 0,0 0-23 0 0,-1 0-25 0 0,0 0-571 0 0,1 0 0 0 0,0 0 1 0 0,0 0-1 0 0,-1 0 1 0 0,1 0-1 0 0,0 0 0 0 0,0 1 1 0 0,0-2-1 0 0,-1 1 0 0 0,1 0 1 0 0,0 0-1 0 0,0 0 0 0 0,-1 0 1 0 0,1 0-1 0 0,0 0 1 0 0,0 0-1 0 0,0 0 0 0 0,-1 0 1 0 0,1 0-1 0 0,0 0 0 0 0,0 0 1 0 0,0-1-1 0 0,-1 1 0 0 0,1 0 1 0 0,0 0-1 0 0,0 0 1 0 0,0 0-1 0 0,0 0 0 0 0,-1-1 1 0 0,1 1-1 0 0,0 0 0 0 0,0 0 1 0 0,0 0-1 0 0,0-1 1 0 0,0 1-1 0 0,0 0 0 0 0,0 0 1 0 0,0-1-1 0 0,0 1 0 0 0,0 0 1 0 0,0 0-1 0 0,0 0 0 0 0,0-1 1 0 0,0 1-1 0 0,0 0 1 0 0,0 0-1 0 0,0-1 0 0 0,0 1 1 0 0,0 0-1 0 0,0 0 0 0 0,0 0 1 0 0,0-1-1 0 0,0 1 1 0 0,0 0-1 0 0,0 0 0 0 0,0 0 1 0 0,0-1-1 0 0,1 1 0 0 0,-1 0 1 0 0,0 0-1 0 0,0 0 0 0 0,0-1 1 0 0,0 1-1 0 0,0 0 1 0 0,1 0-69 0 0,2-4 62 0 0,1 0 1 0 0,-1 0-1 0 0,1 0 0 0 0,0 0 1 0 0,0 1-1 0 0,1 0 1 0 0,-1-1-1 0 0,1 2 1 0 0,-1-1-1 0 0,1 0 1 0 0,0 1-1 0 0,0 0 1 0 0,0 0-1 0 0,0 1 1 0 0,1-1-63 0 0,16-3 168 0 0,0 1 0 0 0,1 1 1 0 0,2 0-169 0 0,-3 1 196 0 0,40-5-41 0 0,0 3 0 0 0,-1 3-1 0 0,51 6-154 0 0,143 26 486 0 0,-147-9-305 0 0,-65-13-293 0 0,-4-2 596 0 0,12 1-484 0 0,-37-7-465 0 0,0 0 0 0 0,0-1 0 0 0,0 0 0 0 0,0-1 0 0 0,9-2 465 0 0,-14 1-4134 0 0,-8 2-1262 0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1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10135 0 0,'1'3'778'0'0,"22"53"-210"0"0,2-2 0 0 0,25 41-568 0 0,-29-64 788 0 0,2 0 0 0 0,25 26-788 0 0,55 51 972 0 0,-1-3-555 0 0,-44-31-247 0 0,-31-39-61 0 0,7 5-109 0 0,26 26-1183 0 0,-39-47-3872 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 67 7343 0 0,'0'0'332'0'0,"0"0"-4"0"0,0 0-146 0 0,1-2 154 0 0,0-6 89 0 0,-1 8-409 0 0,0 0 0 0 0,0 0 0 0 0,0 0 0 0 0,0-1 0 0 0,0 1-1 0 0,0 0 1 0 0,0 0 0 0 0,1 0 0 0 0,-1 0 0 0 0,0-1 0 0 0,0 1 0 0 0,0 0 0 0 0,0 0 0 0 0,0 0 0 0 0,0 0 0 0 0,0 0-1 0 0,0-1 1 0 0,1 1 0 0 0,-1 0 0 0 0,0 0 0 0 0,0 0 0 0 0,0 0 0 0 0,0 0 0 0 0,0 0 0 0 0,1 0 0 0 0,-1 0-1 0 0,0 0 1 0 0,0 0-16 0 0,13-8 306 0 0,1 0-1 0 0,-1 1 1 0 0,1 1-1 0 0,0 0 0 0 0,1 1 1 0 0,-1 1-1 0 0,5-1-305 0 0,-10 4 83 0 0,-1-1 0 0 0,1 2 0 0 0,0-1 0 0 0,0 1 0 0 0,-1 0 0 0 0,1 1 0 0 0,0 0 0 0 0,-1 0 0 0 0,1 1 0 0 0,-1 0-1 0 0,1 0 1 0 0,-1 1 0 0 0,6 3-83 0 0,-11-4 29 0 0,0-1 0 0 0,0 1-1 0 0,0 0 1 0 0,0 0-1 0 0,-1 0 1 0 0,1 0 0 0 0,-1 0-1 0 0,1 0 1 0 0,-1 1 0 0 0,0 0-1 0 0,0-1 1 0 0,0 1-1 0 0,0 0 1 0 0,-1 0 0 0 0,1 0-1 0 0,-1 0 1 0 0,1 0-1 0 0,-1 1-28 0 0,0 1 31 0 0,0 0-1 0 0,0 0 1 0 0,0 0-1 0 0,-1 0 1 0 0,1 1-1 0 0,-1-1 1 0 0,-1 0-1 0 0,1 0 1 0 0,-1 0-1 0 0,0 0 1 0 0,-1 4-31 0 0,-2 5 126 0 0,-1 1 0 0 0,0-1 0 0 0,-2 0 1 0 0,1-1-1 0 0,-2 2-126 0 0,-14 20 608 0 0,-8 8-608 0 0,13-20 345 0 0,-1-1 0 0 0,-16 15-345 0 0,-46 38 902 0 0,9-8 304 0 0,70-67-1186 0 0,1 1 1 0 0,-1-1-1 0 0,1 1 0 0 0,-1-1 0 0 0,1 1 1 0 0,-1-1-1 0 0,1 1 0 0 0,0 0 0 0 0,-1-1 1 0 0,1 1-1 0 0,0 0 0 0 0,-1-1 0 0 0,1 1 1 0 0,0 0-1 0 0,0 0 0 0 0,0 0-20 0 0,-1 1 39 0 0,0 1 45 0 0,1-3-11 0 0,0 0-2 0 0,19 1 59 0 0,-15 0-114 0 0,1 0 0 0 0,-1-1-1 0 0,0 0 1 0 0,3 0-16 0 0,23-4 151 0 0,23-6-151 0 0,12-2 127 0 0,-18 6-137 0 0,1 2 0 0 0,1 1 0 0 0,36 5 10 0 0,-33 5-1292 0 0,-27-3 504 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1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253 91 8783 0 0,'0'0'399'0'0,"-1"-2"-4"0"0,1 2-383 0 0,0-1 1 0 0,0 1-1 0 0,-1-1 0 0 0,1 1 1 0 0,0-1-1 0 0,-1 1 1 0 0,1-1-1 0 0,-1 1 1 0 0,1-1-1 0 0,0 1 1 0 0,-1-1-1 0 0,1 1 0 0 0,-1 0 1 0 0,1-1-1 0 0,-1 1-12 0 0,-1 0 23 0 0,1 0-1 0 0,0-1 0 0 0,-1 1 1 0 0,1 1-1 0 0,0-1 0 0 0,0 0 1 0 0,-1 0-1 0 0,1 0 0 0 0,0 1 1 0 0,-1-1-1 0 0,1 0 0 0 0,0 1 0 0 0,0-1 1 0 0,0 1-1 0 0,0 0 0 0 0,-1-1 1 0 0,1 1-1 0 0,0 0 0 0 0,0 0 1 0 0,0 0-23 0 0,-22 20 394 0 0,23-20-383 0 0,-23 25 599 0 0,1 0-1 0 0,-15 25-609 0 0,-31 62 1037 0 0,22-38 51 0 0,45-73-805 0 0,1-2 45 0 0,0 0 21 0 0,0 0 3 0 0,0 0 0 0 0,0 0 2 0 0,0 0 4 0 0,21-23 358 0 0,-1-1 1 0 0,14-23-717 0 0,-12 16 265 0 0,11-18 115 0 0,-3-1 1 0 0,22-52-381 0 0,-41 81 69 0 0,-5 8-23 0 0,17-30 76 0 0,-22 41-43 0 0,-3 6-18 0 0,-36 59-33 0 0,-7 5-28 0 0,-15 24 48 0 0,49-73-54 0 0,0 0-1 0 0,2 1 0 0 0,0 0 1 0 0,1 1-1 0 0,1 0 0 0 0,1 0 1 0 0,1 0-1 0 0,0 7 7 0 0,4-23-151 0 0,1 0-1 0 0,0 1 1 0 0,0-1 0 0 0,0 0-1 0 0,1 4 152 0 0,-1-5-1188 0 0,1-1-1 0 0,0 1 0 0 0,0 0 0 0 0,2 3 1189 0 0,5 8-5883 0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1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1 143 2303 0 0,'0'0'378'0'0,"0"0"743"0"0,0 0 324 0 0,2-1 69 0 0,11-6-616 0 0,0 1 0 0 0,1 0 1 0 0,-1 1-1 0 0,6-1-898 0 0,60-13 1192 0 0,-28 8-669 0 0,117-24 540 0 0,-40 9-724 0 0,-91 18-225 0 0,25-1-114 0 0,-42 7-127 0 0,0 1 1 0 0,0 1-1 0 0,0 1 0 0 0,1 0 127 0 0,2 3-583 0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1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1 157 10135 0 0,'0'0'464'0'0,"0"0"-9"0"0,3-2-295 0 0,11-7 18 0 0,-4 2 389 0 0,0 0 0 0 0,1 1 0 0 0,1 0-567 0 0,39-14 2842 0 0,30-7-2842 0 0,-19 8 495 0 0,-20 5-229 0 0,1 3-1 0 0,37-5-265 0 0,-7 7-4572 0 0,-30 6-746 0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2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1080 102 3679 0 0,'-1'-2'167'0'0,"0"-1"-145"0"0,-1-2 3 0 0,-1-1-1 0 0,0 1 1 0 0,0 0-1 0 0,0 1 1 0 0,-1-1-1 0 0,0 0 0 0 0,-2-2-24 0 0,-1 1 400 0 0,0 1-1 0 0,0-1 0 0 0,-1 1 0 0 0,1 1 0 0 0,-1-1 0 0 0,0 1 0 0 0,0 1 0 0 0,-1-1 0 0 0,1 1 0 0 0,-1 1 1 0 0,1 0-1 0 0,-1 0 0 0 0,0 1 0 0 0,0 0 0 0 0,-6 0-399 0 0,-8 1 286 0 0,1 1 0 0 0,1 1-1 0 0,-1 0 1 0 0,-1 2-286 0 0,-26 7 578 0 0,-11 5-578 0 0,19-3 204 0 0,-1 2-1 0 0,2 2 0 0 0,0 2 0 0 0,2 1 0 0 0,-17 12-203 0 0,1 3 594 0 0,-5 8-594 0 0,32-21 256 0 0,0 1 1 0 0,-20 23-257 0 0,20-16 117 0 0,1 2 0 0 0,1 0 0 0 0,2 2 0 0 0,2 1 0 0 0,1 0 0 0 0,1 1 0 0 0,2 1 0 0 0,-1 11-117 0 0,12-30 24 0 0,0 1 1 0 0,1 0-1 0 0,2 0 1 0 0,0 0-1 0 0,0 0 1 0 0,2 1-1 0 0,1 13-24 0 0,0-21 1 0 0,2 1-1 0 0,-1-1 1 0 0,2 0-1 0 0,-1 0 1 0 0,2 0-1 0 0,0 0 1 0 0,0-1-1 0 0,1 1 1 0 0,0-1-1 0 0,1 0 1 0 0,0-1-1 0 0,5 7 0 0 0,-1-5 0 0 0,0 0 0 0 0,0-1-1 0 0,2-1 1 0 0,-1 0 0 0 0,1 0-1 0 0,0-1 1 0 0,1 0 0 0 0,6 2 0 0 0,10 4 23 0 0,1 0 0 0 0,0-2 0 0 0,13 2-23 0 0,-3-2 43 0 0,1-1 0 0 0,-1-3 0 0 0,2-1 1 0 0,-1-2-1 0 0,1-2 0 0 0,13-1-43 0 0,-19-3 57 0 0,1-2 1 0 0,-1-1-1 0 0,0-2 1 0 0,0-1-1 0 0,-1-2 1 0 0,1-1-1 0 0,14-8-57 0 0,-28 9 83 0 0,0-1 1 0 0,0-1-1 0 0,-1 0 0 0 0,0-2 0 0 0,4-4-83 0 0,-2-1 151 0 0,-1-1-1 0 0,0 0 1 0 0,-2-2-1 0 0,0 0 1 0 0,2-6-151 0 0,-12 15 85 0 0,-1-1 1 0 0,-1-1 0 0 0,-1 0-1 0 0,1 0 1 0 0,-2 0-1 0 0,0-1 1 0 0,0 0-1 0 0,-2 0 1 0 0,0 0-1 0 0,2-11-85 0 0,-3 1 103 0 0,-1 0-1 0 0,-1 1 1 0 0,-2-1-1 0 0,0 0 1 0 0,-1 0-1 0 0,-2 0 1 0 0,0 1 0 0 0,-1 0-1 0 0,-2 0 1 0 0,0 0-1 0 0,-2-2-102 0 0,2 10-2 0 0,1 0 1 0 0,-2 0-1 0 0,0 1 0 0 0,-2-2 2 0 0,6 10-171 0 0,0 1-1 0 0,0-1 1 0 0,-1 1 0 0 0,1 0 0 0 0,-1 1 0 0 0,0-1-1 0 0,-1 1 1 0 0,1 0 0 0 0,-1 0 0 0 0,0 1 0 0 0,-2-2 171 0 0,-11-2-6110 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2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11055 0 0,'0'0'506'0'0,"0"0"-10"0"0,0 2-318 0 0,2 12-158 0 0,1-7 38 0 0,0-1 0 0 0,1 0-1 0 0,0 0 1 0 0,0 0 0 0 0,1 0-1 0 0,-1-1 1 0 0,5 3-58 0 0,2 5 142 0 0,9 9 354 0 0,2 0 1 0 0,0-2-1 0 0,21 14-496 0 0,77 49 1350 0 0,-63-45-79 0 0,43 37-1271 0 0,-64-43 152 0 0,-1 2 0 0 0,24 31-152 0 0,-34-35-48 0 0,39 47-1169 0 0,-52-60-4502 0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2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80 1 13791 0 0,'-2'2'630'0'0,"-15"34"153"0"0,1 1 1 0 0,1 4-784 0 0,8-19 475 0 0,1 0 0 0 0,1 0-1 0 0,0 0 1 0 0,1 15-475 0 0,2-22 55 0 0,2-1 0 0 0,0 1 0 0 0,1 0 0 0 0,0-1 0 0 0,1 1 0 0 0,0-1 0 0 0,2 1 0 0 0,0 0-55 0 0,4 10-2592 0 0,6 11 2592 0 0,-12-33-992 0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90 8551 0 0,'0'0'390'0'0,"-1"2"-8"0"0,-5 5-114 0 0,5-6 412 0 0,1-1 212 0 0,0 0 42 0 0,5-1-33 0 0,64-13 1896 0 0,12 2-2797 0 0,76-6 1238 0 0,-49 7-529 0 0,230-20 1492 0 0,-92 19-949 0 0,-239 12-1021 0 0,-2 0-1092 0 0,1 0-4855 0 0,-6 0-670 0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256 125 7799 0 0,'0'-10'260'0'0,"0"0"0"0"0,1 0 0 0 0,1-2-260 0 0,1-11 68 0 0,3-25 1151 0 0,-6 46-548 0 0,0 0-26 0 0,0 1-544 0 0,0 1 1 0 0,0 0-1 0 0,0 0 0 0 0,1-1 1 0 0,-1 1-1 0 0,0 0 0 0 0,0 0 1 0 0,0-1-1 0 0,0 1 1 0 0,0 0-1 0 0,0 0 0 0 0,0-1 1 0 0,0 1-1 0 0,0 0 0 0 0,-1 0 1 0 0,1-1-1 0 0,0 1 0 0 0,0 0 1 0 0,0 0-1 0 0,0 0 0 0 0,0-1 1 0 0,0 1-1 0 0,0 0 0 0 0,0 0 1 0 0,-1 0-1 0 0,1-1 0 0 0,0 1 1 0 0,0 0-1 0 0,0 0-101 0 0,-4 7 862 0 0,-5 22-1099 0 0,7-23 569 0 0,-6 26-7 0 0,2 1 1 0 0,1 0 0 0 0,1 13-326 0 0,-4 25 312 0 0,-23 103 326 0 0,17-101-404 0 0,-24 91 266 0 0,14-66-192 0 0,-52 209 906 0 0,60-245-508 0 0,-3 42-706 0 0,18-98 30 0 0,0 21 47 0 0,1-26-75 0 0,0-1-1 0 0,-1 0 1 0 0,1 0-1 0 0,0 0 1 0 0,0 1 0 0 0,0-1-1 0 0,0 0 1 0 0,0 0 0 0 0,1 0-1 0 0,-1 1 1 0 0,0-1 0 0 0,0 0-1 0 0,0 0 1 0 0,0 0-1 0 0,0 0 1 0 0,0 1 0 0 0,0-1-1 0 0,0 0 1 0 0,0 0 0 0 0,0 0-1 0 0,1 0 1 0 0,-1 1 0 0 0,0-1-1 0 0,0 0 1 0 0,0 0 0 0 0,0 0-2 0 0,6 6-97 0 0,0-1 1 0 0,0 0 0 0 0,0 0-1 0 0,1 0 97 0 0,-7-5-20 0 0,0 0-1 0 0,0 0 0 0 0,1 0 0 0 0,-1 0 1 0 0,0 0-1 0 0,0 0 0 0 0,0 0 1 0 0,0 0-1 0 0,0 0 0 0 0,1 0 1 0 0,-1 1-1 0 0,0-1 0 0 0,0 0 1 0 0,0 0-1 0 0,0 0 0 0 0,0 0 1 0 0,1 0-1 0 0,-1-1 0 0 0,0 1 0 0 0,0 0 1 0 0,0 0-1 0 0,0 0 0 0 0,0 0 1 0 0,1 0-1 0 0,-1 0 0 0 0,0 0 1 0 0,0 0-1 0 0,0 0 0 0 0,0 0 1 0 0,0 0-1 0 0,0 0 0 0 0,0 0 1 0 0,1-1-1 0 0,-1 1 0 0 0,0 0 21 0 0,1 0-141 0 0,3-3-557 0 0,1 0 1 0 0,-1 0-1 0 0,0-1 0 0 0,3-2 698 0 0,4-8-5940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48.9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44 0 2759 0 0,'-1'0'207'0'0,"-24"0"1336"0"0,16 0 1222 0 0,0 0 3280 0 0,10 1-6005 0 0,0-1 0 0 0,-1 0 0 0 0,1 0 0 0 0,0 0 0 0 0,-1 1-1 0 0,1-1 1 0 0,-1 0 0 0 0,1 1 0 0 0,-1-1 0 0 0,1 0 0 0 0,-1 1-1 0 0,1 0-39 0 0,3 1 97 0 0,5 2 99 0 0,0 0 1 0 0,0-1-1 0 0,0 0 0 0 0,1-1 0 0 0,1 1-196 0 0,49 5 729 0 0,-34-5-468 0 0,136 15 508 0 0,-86-10-333 0 0,25 3 181 0 0,-26-3-133 0 0,0-2 0 0 0,0-4 0 0 0,1-3 0 0 0,18-5-484 0 0,-10-4 462 0 0,8 0-84 0 0,-49 6-279 0 0,62-1 117 0 0,-74 6-1289 0 0,-23-1-3819 0 0,-8 0-1482 0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2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15 271 10591 0 0,'0'0'819'0'0,"-2"0"-534"0"0,-8-2-269 0 0,8 2-90 0 0,6-2 104 0 0,77-28 3225 0 0,82-21-3255 0 0,91-10 1188 0 0,52 2 293 0 0,-169 30-666 0 0,-7 2-75 0 0,-111 23-685 0 0,-8 2 15 0 0,0 0 0 0 0,4 1-70 0 0,-12 0 4 0 0,1 1 1 0 0,-1 0-1 0 0,0 1 1 0 0,0-1-1 0 0,1 1 0 0 0,-1-1 1 0 0,0 1-1 0 0,0 0 1 0 0,4 1-5 0 0,7 6-90 0 0,-10-4-842 0 0,1 5-3525 0 0,-3-6-1518 0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0:06:50.02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0 111 17047 0 0,'0'0'1311'0'0,"3"0"-846"0"0,41 2-402 0 0,0-2-1 0 0,19-4-62 0 0,-9 2 446 0 0,83-5 1176 0 0,0-7 0 0 0,43-12-1622 0 0,-101 10 190 0 0,111-17 235 0 0,-147 28-621 0 0,0 1 0 0 0,0 3-1 0 0,19 2 197 0 0,-47 0-673 0 0,-1 1 0 0 0,12 3 673 0 0,-5 0-703 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16:11:46.101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21796 10291 8287 0,'0'0'368'0,"0"0"80"0,0 0-448 0,-3 9 0 15,0-4 0-15,-1 2 0 0,1 0 1568 0,-1-3 224 16,-2 0 64-16,1 1 0 0,0 0-768 0,5-5-160 16,-6 3-32-16,0-1 0 0,0 2 0 0,1 0 0 15,-1 1 0-15,6-5 0 0,-7 1-192 0,1 0-64 0,0 1 0 0,1-2 0 16,-2 0-256-16,1 0-64 0,-2-2-16 0,1 0 0 15,0-3 176-15,1-2 32 0,-2 1 16 0,1-5 0 16,0-3 272-16,0-2 48 0,3 1 16 0,-3-5 0 16,0-2-48-16,3 2-16 0,0-2 0 0,0 1 0 15,1-5-256-15,0 2-48 0,2-3-16 16,-1 1 0-16,1-2-144 0,1-2-16 0,0-3-16 0,0-1 0 16,1 1-96-16,2-3-16 0,0-2 0 0,0-1 0 0,1-4-192 15,1-1 176-15,-2 0-176 0,3 1 160 0,-1 1-160 0,2-3 0 16,-1 2 144-16,2-1-144 15,-1 2 128-15,2 2-128 0,1-4 128 0,2 2-128 16,-2-3 0-16,1 1 0 0,2-1 0 0,0 0 128 0,-1-1-128 0,4 1 0 16,-4 0 0-16,5 3 0 0,1 2 0 0,0 0 0 15,-1-1 0-15,4 3 0 0,-1 2 144 0,4 3-144 16,0 4 192-16,2 0-192 0,0 1 160 0,1 1-160 16,-3 2 128-16,2-1-128 0,-1 1 0 0,2-2 0 15,1 3 0-15,1-3 0 0,0 2 0 0,3-2 0 16,2 3 0-16,2 4 0 0,2-1 0 0,2-2 0 15,-1 3 0-15,-1 1 0 0,3 0 0 0,-3 1 128 16,-3 2-128-16,12-7 0 0,-5 4 0 0,-3 0 0 16,-4 2 0-16,1 2 0 0,-2 3 0 0,0 3 0 15,1-2 0-15,0 2 0 0,2-1 0 0,0 4 0 16,0-5 0-16,1 4 0 0,-4-1 0 0,1 1 0 16,-2 1 0-16,-2-1 0 0,5 1 0 0,0 3 0 15,2 2 0-15,-1 1 0 0,0 0 0 0,-1 0 0 0,3 1 0 16,-1 0 0-16,1 2 0 0,-2-1 0 0,0 1 0 15,-3-1 0-15,-2 2 0 0,-2-1 0 0,1-2 0 16,1 2 0-16,-1 0 0 0,1 4 0 0,-3-2 0 16,3 2 0-16,0 4 0 0,0-4 0 0,1 3 0 0,0-3 0 15,-1 2 0-15,-2-2 0 0,1 5 0 16,0-1 0-16,-3 2 0 0,0 1 0 0,-1 2 0 0,1 1 0 16,0-1 0-16,1 1 0 0,-1-1 0 0,0 0 0 15,1-1 0-15,2 0 0 0,-3 0 0 0,2 2 0 0,0-2 0 0,0 2 0 16,1-4 0-16,-2 3 0 0,-1 1 0 15,-3-1 0-15,1-2 0 0,-5 0 0 0,-2-3 0 0,-1 2 0 16,0 1 0-16,-4-5 0 0,-1 0 0 0,-1-1 0 16,1 3 0-16,0 0 0 0,-3 0 0 0,3 1 0 15,-2-3 0-15,3 3 0 0,-1 0 0 0,2-1 0 16,-3 0 0-16,3-1 0 0,-3 2 0 0,2 0 0 16,-2-3 128-16,2 1-128 0,-1-3 0 0,-2 2 0 15,-1-4 0-15,-1 0 0 0,-1 1 128 0,-8-6-128 16,0 0 0-16,10 4 128 0,-2-3-128 0,-8-1 160 15,0 0-160-15,0 0 160 0,8-4-32 0,-8 4-128 0,7-10 192 0,-1 3-64 16,0-4-128-16,-2 5 192 0,-4 6-192 0,5-10 192 16,-1 1-192-16,1-4 0 0,0 1 144 0,2 0-144 15,-1-2 0-15,0 0 128 0,2-4-128 0,0-1 0 16,-2-1 0-16,2 0 0 0,-1-1 0 0,3-5 128 16,-1-2-128-16,-2-3 0 0,-2-1 128 0,0 1-128 15,0-4 0-15,0 0 0 0,-1-2 0 0,0 0 0 16,-1 1 0-16,4 0 0 0,-3-3 0 0,1 0 128 15,-1 2-128-15,-2-4 0 0,2 0 0 0,-2 0 0 16,2-1 0-16,-1-4 0 0,1 4-144 0,-1-2 144 16,-1 2-128-16,-1-4 128 0,-1 3-160 0,0-2 160 15,-1 3-160-15,-1 0 160 0,-1-3-160 0,1 3 160 0,-3-3-240 16,0 2 48-16,-1-4 16 0,-1 4 0 16,2-3 16-16,-2 4 0 0,-2-2 0 0,0 0 0 0,0 1 16 15,0-4 0-15,-4 0 0 0,2 4 0 16,0 1 144-16,-5-1-192 0,2-2 192 0,-2 2-192 0,-1 4 192 0,1 0-128 15,-1-1 128-15,2-3-128 0,0 1-32 0,-2-3 0 16,-1 2 0-16,2 2 0 0,-2 1-16 16,0 0 0-16,1 0 0 0,-1-1 0 0,0-1 176 0,3 1-128 15,1 2 128-15,0 1-128 0,0 0 128 0,1-2-128 16,3 1 128-16,-2-1-128 0,1 2 0 0,0 0 0 16,-1 0 0-16,-1-1 0 0,-2-2 128 0,-1 3-208 15,-2 2 80-15,-3 1 128 0,-3-1-192 0,0 2 192 0,-3-2-192 16,-2 0 192-16,0 0-208 0,0 0 80 15,-2-1 128-15,2 4-208 0,0 1 48 0,0 3 16 0,-1-3 0 16,2-2 0-16,2-2 144 0,0 3-160 0,3 5 160 0,-3-2-160 16,-4 1 160-16,0-1-160 0,-3 0 160 0,-1-3-160 15,-2 0 160-15,2 4 0 0,1-1-144 0,2 0 144 16,-1 2-224-16,2-1 32 0,-1 2 0 0,5-2 0 16,-2-1-16-16,2 4 0 0,-1-3 0 0,3 4 0 15,-2 0 16-15,-4 1 0 0,-1 1 0 0,-2-2 0 16,-3-1 192-16,-1 2-192 0,0-3 192 0,0 2-192 15,1-3 192-15,0 5-144 0,-1-2 144 0,0 2-128 16,0 2 128-16,3 1 0 0,1 2 0 0,-4 0 0 16,-4 1 0-16,1-1 0 0,-5 1 0 0,3 0 0 15,2-1 0-15,0 0 0 0,2 4 0 0,1 0 0 16,2 1 0-16,3 1 0 0,1 1 0 0,2 4 0 0,0-3 0 16,-2 2 0-16,-2 4 0 0,-1-2-128 0,-3-1 128 15,-2 5 0-15,-2-1 0 0,0 2 0 0,2 1 0 0,0 5-128 16,-2 2 128-16,0 4 0 0,1 4 0 0,-2 3-160 15,0 1 160-15,-3 4 0 0,-4 5-160 0,-2 0 160 16,-3 1-128-16,4 3 128 0,4-2 0 0,-1 5-128 16,1 0 128-16,2 3 0 0,2 4 0 0,0-3 0 15,0 1 0-15,-2 3-128 0,-1-1 128 0,-2 3 0 16,0 1 0-16,2 1 0 0,2-3 0 0,1 6 0 16,1 1 0-16,3-1-128 0,3 1 128 0,2 1 0 15,-1-2 0-15,1 2 0 0,-3 3 0 0,0 1 144 0,-1 1-144 16,2 1 0-16,-1 1 128 0,2-2-128 15,1 4 0-15,-2 0 0 0,3 6 0 0,2-2 0 0,-1 0 128 16,5 2-128-16,0 3 0 0,1 0 0 0,2-2 0 16,1 1 0-16,3 1 128 0,-2 3-128 0,2 2 0 15,2-4 0-15,1-4 144 0,5 1-144 0,1-3 0 16,3-3 144-16,2 3-144 0,1-4 0 16,2-2 144-16,4 4-144 0,2-5 0 0,-1-1 0 15,1 1 0-15,3-1 128 0,-1 1-128 0,-1 2 0 0,-1 0 0 0,-2-1 0 16,-2 8 0-16,-1-4 0 0,-1 2 0 0,-5 4 0 15,-2 2 0-15,-2 1 0 0,-2 1 0 0,-3 2 128 16,-5 0-128-16,2 2 0 0,0 1 0 0,0-2 0 16,0 1 0-16,2 0 0 0,1-4 0 0,2 2 0 15,0-2 0-15,3 1 0 0,-2-2 0 0,4-1 0 16,1-1 0-16,3 0 0 0,0 0 0 0,3 1 0 0,0-1 0 16,2 0 144-16,0-4-144 0,3-1 0 15,2 1 128-15,1 3-128 0,1-7 0 0,0 3 0 0,1-4 0 16,0 4 0-16,-1-6 0 0,1 5 0 15,-1-2 0-15,1 3 0 0,-2 1 0 0,1-4 0 0,-2 3 0 16,0-5 0-16,1-3 0 0,2 0 0 0,1 2 128 0,1-2-128 16,0-1 0-16,2-1 0 0,-1-3 0 0,2 0 0 15,-1-1 0-15,0-2 0 0,-2 0 0 0,-1 1 0 16,1 2 0-16,-1 3 0 0,1 2 0 0,-2-3 0 16,3-3 0-16,-1 1 0 0,1 0 0 0,-1-1 0 15,0-1 0-15,1-1 0 0,1 0 0 0,-1 2 0 16,2 1 128-16,1-3-128 0,0-4 128 0,-3 4-128 15,2-6 192-15,1 3-192 0,-1-3 192 0,-1 5-64 16,0-3 0-16,1 2-128 0,-2 1 144 0,2-2-144 0,-2 1 0 0,3-3 144 16,-1 2-144-16,0-3 0 0,-1 2 144 0,1-3-144 15,0 2 0-15,1-1 0 0,-3 3 0 16,3-3 128-16,0 2 0 0,0-3 16 0,-1 2 0 16,0-1 0-16,-1-4-144 0,0 1 0 0,-2 2 0 0,1-1 128 15,-3-2-128-15,1 3 0 16,-2 3 0-16,1-3 128 0,1 2-128 0,0-3 0 0,-1 0 0 0,0 0 0 15,1-2 0-15,0-1 0 0,0-3 0 0,1 1 0 16,-1-1 0-16,1-1 0 0,1-4 144 0,0 2-144 16,0 0 208-16,2 1-16 0,0-7-16 0,1 2 0 15,0-4 32-15,0 4 16 0,0-6 0 0,0 0 0 16,0-1-48-16,1 2-16 0,1-3 0 0,1 0 0 16,0-1-160-16,0 1 160 0,1-1-160 0,0 3 160 15,0-1-32-15,0-2 0 0,-1-1 0 0,4 1 0 0,0 0-128 16,2 2 128-16,-1-1-128 0,-2 1 128 15,0 2-128-15,3-2 0 0,-2-4 0 0,2 3 0 0,-2-1 0 0,-2 0 0 16,0-3 0-16,0 3 0 0,2-1 0 0,-1-1 0 16,0-6 0-16,2 0 0 0,1 0 0 0,2-5 0 15,2 2 0-15,0-1 0 0,2-3 0 16,1 1 0-16,2 2 0 0,1-4 0 0,2 4 0 0,-2-1 0 16,-3-2 0-16,-2-2 0 0,-3 1 0 0,1-1 0 15,-2 0 0-15,0 2 0 0,0-3 0 0,1 0 0 16,-1 0 0-16,2 2 0 0,0-3 0 0,2-1 0 15,0 1 0-15,3-2 0 0,3 0 128 0,1-3-128 16,2-2 0-16,1 0 128 0,-1-5-128 0,-1 2 192 0,-3-1-192 16,0-3 192-16,1 0-192 0,-1 1 192 0,1 3-192 15,2-3 192-15,0-2-192 0,0 0 128 0,1 1-128 16,-1 0 128-16,6 1-128 0,-3 2 0 16,-1-3 0-16,-2 0 0 0,-2 0 0 0,-2 0 0 0,-3 0 0 0,4-3 0 15,-1-1 0-15,2 2 0 0,1-2 128 0,0-1-128 16,1-5 128-16,2 1 0 0,1 1 0 15,1-1 0-15,-1-1 16 0,1 0 0 0,-3-5 0 0,-2 0 0 16,-3-4-144-16,2-2 160 0,-1-2-160 0,5-5 160 16,-1 1-16-16,1-1 0 0,2-5 0 0,2 2 0 15,2-3 32-15,-1-2 0 0,1-2 0 0,-4-3 0 16,-1-3-48-16,-3-4-128 0,0-3 192 0,-2-5-64 16,3 0-128-16,0-1 192 0,0 0-192 0,0-3 192 15,-2-9-192-15,0 3 160 0,-2-5-160 0,-2 0 160 0,-1 1-160 16,0-4 128-16,-3 2-128 0,-5 1 128 0,-3 3 144 15,-3 4 32-15,-1 4 0 0,1 1 0 0,-6 1 224 0,2 2 48 16,-1 1 16-16,-1 2 0 0,0 2-272 0,-2-2-48 16,2 1-16-16,-4-3 0 0,3 0-256 15,0-2 0-15,0 1 0 0,0 0 0 0,1-3 0 0,3 5 0 16,-3 5 0-16,0 6 0 0,0-1 0 0,-1 10 0 16,-3 6 0-16,1 3-144 0,-2 3 144 0,-1 3 0 15,-3 3 0-15,-2 7 0 16,-2 2-384-16,-2 2-112 0,-1 5-16 0,-3 2-12192 15,-1 4-2448-15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1033 68 3223 0 0,'0'-2'240'0'0,"0"-15"672"0"0,0 6 2991 0 0,-1 9-3208 0 0,-18-20 1241 0 0,14 18-1359 0 0,-2 2-367 0 0,-1 0 0 0 0,1 0 0 0 0,-1 1 0 0 0,1 0 0 0 0,-1 0 0 0 0,0 0 0 0 0,0 1 0 0 0,1 0 0 0 0,-1 1 0 0 0,0 0-1 0 0,1 0 1 0 0,-1 1 0 0 0,1 0 0 0 0,-1 0 0 0 0,-4 2-210 0 0,-26 11 409 0 0,-22 9 362 0 0,-19 12-771 0 0,29-9 376 0 0,-34 24-376 0 0,57-32 94 0 0,1 1-1 0 0,2 0 0 0 0,-18 20-93 0 0,-8 16 255 0 0,-36 54-255 0 0,33-41 115 0 0,21-25-44 0 0,1 2 1 0 0,3 1 0 0 0,2 1-1 0 0,-2 11-71 0 0,3 0 0 0 0,3 1 0 0 0,-12 55 0 0 0,23-75 1 0 0,3-1 0 0 0,1 2 1 0 0,1-1-1 0 0,3 1 0 0 0,1 0 0 0 0,3 25-1 0 0,1-40 16 0 0,1-1 1 0 0,2 1-1 0 0,0-1 1 0 0,9 24-17 0 0,-7-30 26 0 0,1 0 1 0 0,0-1-1 0 0,2 1 1 0 0,0-2 0 0 0,1 1-1 0 0,8 8-26 0 0,-7-11 14 0 0,0 0 0 0 0,1-1 0 0 0,1-1-1 0 0,0 0 1 0 0,1-1 0 0 0,0 0-14 0 0,-3-4 18 0 0,0-1 1 0 0,1 0-1 0 0,-1-1 0 0 0,1 0 1 0 0,0-1-1 0 0,1-1 0 0 0,-1 0 1 0 0,7 1-19 0 0,46 5 135 0 0,0-2 0 0 0,8-3-135 0 0,-69-5 4 0 0,25 2 39 0 0,0-2 0 0 0,0-1-1 0 0,0-1 1 0 0,0-2 0 0 0,12-3-43 0 0,-19 2 3 0 0,90-21 103 0 0,-90 19-80 0 0,0 0-1 0 0,-1-2 1 0 0,17-9-26 0 0,5-7 88 0 0,-2-2 0 0 0,0-1 0 0 0,23-23-88 0 0,-25 15 153 0 0,-1-1 0 0 0,-2-2 0 0 0,3-7-153 0 0,-18 19 135 0 0,-1-1 0 0 0,-1-1 0 0 0,-1 0 1 0 0,-2-2-1 0 0,-1 0 0 0 0,-1-1 0 0 0,-2 0 0 0 0,-1-1 1 0 0,-2-1-1 0 0,0-5-135 0 0,-6 19 81 0 0,-1 0 0 0 0,-1 0 0 0 0,-1 0 0 0 0,-1 0 0 0 0,0 0 0 0 0,-2-1 0 0 0,0 1 0 0 0,-2 0 0 0 0,0 0 0 0 0,-1 1 0 0 0,-1-1 0 0 0,0 1 0 0 0,-2 0 0 0 0,0 1 0 0 0,-2 0 0 0 0,1 0 0 0 0,-2 1 1 0 0,-2-2-82 0 0,-3-1 1 0 0,-1 0 1 0 0,0 0-1 0 0,-1 2 1 0 0,-1 0-1 0 0,-1 2 1 0 0,-1 0-1 0 0,0 1 1 0 0,-1 1-1 0 0,-1 1 1 0 0,0 1-1 0 0,0 1 1 0 0,-1 1 0 0 0,-22-6-2 0 0,16 7-1607 0 0,25 8-489 0 0,-6 3-4571 0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10135 0 0,'0'0'778'0'0,"2"2"-414"0"0,1 2-230 0 0,103 134 3178 0 0,-59-81-1812 0 0,24 20-1500 0 0,-26-35 659 0 0,1-2 0 0 0,6 0-659 0 0,101 70 1230 0 0,8-6-253 0 0,-97-64-630 0 0,-38-23-211 0 0,2-2-1 0 0,0-1 0 0 0,0-1 1 0 0,30 9-136 0 0,-55-20-68 0 0,0-1 1 0 0,0-1 0 0 0,0 1 0 0 0,0 0-1 0 0,0-1 1 0 0,1 1 0 0 0,-1-1 0 0 0,0 0 0 0 0,0 0-1 0 0,0 0 1 0 0,1-1 0 0 0,-1 1 0 0 0,0-1 0 0 0,0 0-1 0 0,0 1 1 0 0,0-2 0 0 0,3 0 67 0 0,14-11-1383 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6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40 27 5983 0 0,'1'-2'274'0'0,"0"0"-176"0"0,6-18 381 0 0,-6 18 637 0 0,-1 2 367 0 0,0 0 75 0 0,0 0-112 0 0,1 3-518 0 0,2 3-678 0 0,-1 0 0 0 0,0 0 0 0 0,0 1 0 0 0,0-1 1 0 0,-1 1-1 0 0,0-1 0 0 0,0 4-250 0 0,0 16 994 0 0,-1 8-994 0 0,0-13 312 0 0,-14 375 3577 0 0,1-292-2582 0 0,-10 24-1307 0 0,10-58 290 0 0,12-65-280 0 0,1-4-4 0 0,0 0 1 0 0,-1 1 0 0 0,1-1 0 0 0,0 0 0 0 0,0 0 0 0 0,0 0-1 0 0,0 0 1 0 0,0 0 0 0 0,0 0 0 0 0,0 0 0 0 0,0 1-8 0 0,2 8-96 0 0,-2-8-145 0 0,2-4-106 0 0,4-5-617 0 0,0 1 1 0 0,0-2-1 0 0,0-2 965 0 0,7-9-6756 0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258 1 3223 0 0,'0'0'391'0'0,"0"0"432"0"0,0 0 191 0 0,0 0 40 0 0,0 0-58 0 0,0 0-280 0 0,-2 2-127 0 0,-4 5-189 0 0,0 1 0 0 0,1 0-1 0 0,0 1 1 0 0,0-1 0 0 0,1 1 0 0 0,0 0 0 0 0,-2 8-400 0 0,-112 295 3962 0 0,102-276-2966 0 0,-4 4-996 0 0,-12 25 1004 0 0,22-47 2014 0 0,-9 15-3018 0 0,19-33 26 0 0,14-25 681 0 0,-2-1 0 0 0,2-5-707 0 0,3-8 245 0 0,17-43 273 0 0,19-71-518 0 0,-8 20 128 0 0,-40 119-88 0 0,-3 9-80 0 0,0-2 16 0 0,-10 38-29 0 0,-9 6 50 0 0,-2-1 1 0 0,-2 0-1 0 0,-22 29 3 0 0,21-38 0 0 0,11-15 11 0 0,-2 7 27 0 0,12-18-300 0 0,1-1-806 0 0,0 0-329 0 0,0 0-61 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6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31 178 3679 0 0,'0'0'284'0'0,"-2"1"-32"0"0,-24 2 1642 0 0,24-3-762 0 0,2 0-46 0 0,0 0-232 0 0,0 0-101 0 0,0 0-17 0 0,0 0 11 0 0,0 0 70 0 0,0 0 30 0 0,0 0 7 0 0,4 0-51 0 0,215-46 1576 0 0,112-41-1681 0 0,-197 50-544 0 0,-97 26-1146 0 0,-35 10-3140 0 0,-2 1-1394 0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0 228 2303 0 0,'4'-1'618'0'0,"44"-11"4988"0"0,-24 6 533 0 0,18-3-6139 0 0,4 2 1594 0 0,-1-1 0 0 0,20-8-1594 0 0,107-37 1488 0 0,41-1-553 0 0,-51 13-741 0 0,-98 27-1278 0 0,-37 8 408 0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994 21 6415 0 0,'0'0'298'0'0,"0"0"-10"0"0,-2-2-188 0 0,-6-1 368 0 0,1-1 0 0 0,-1 1 0 0 0,0 1 0 0 0,0-1 0 0 0,-6 0-468 0 0,11 3 131 0 0,1 0 1 0 0,-1 0 0 0 0,0 0-1 0 0,1 0 1 0 0,-1 0-1 0 0,1 0 1 0 0,-1 1 0 0 0,1-1-1 0 0,-2 1-131 0 0,-24 10 668 0 0,6-3-171 0 0,-64 15 867 0 0,-7 1-331 0 0,68-16-839 0 0,-16 5 249 0 0,1 1 0 0 0,-13 8-443 0 0,17-4 230 0 0,2 0-1 0 0,1 3 1 0 0,-13 9-230 0 0,25-14 114 0 0,1 1-1 0 0,1 1 1 0 0,0 1 0 0 0,1 0 0 0 0,-8 12-114 0 0,-12 23 190 0 0,3 1 1 0 0,2 1 0 0 0,2 2-1 0 0,-10 31-190 0 0,26-52 38 0 0,2-1-1 0 0,2 2 1 0 0,1 0-1 0 0,2 0 1 0 0,1 0 0 0 0,2 1-1 0 0,2 0 1 0 0,2 0-1 0 0,1 0 1 0 0,2 0-1 0 0,2 0 1 0 0,3 10-38 0 0,-3-24 47 0 0,2 0 0 0 0,1-1 0 0 0,2 0 0 0 0,7 18-47 0 0,-8-25 87 0 0,1-1 0 0 0,0 1 0 0 0,1-2 0 0 0,1 1-1 0 0,1-1 1 0 0,10 10-87 0 0,-13-16 40 0 0,0-1 0 0 0,1 0 0 0 0,0 0 0 0 0,0-1 0 0 0,1 0 0 0 0,0-1 0 0 0,0 0 0 0 0,1-1 0 0 0,-1 0 0 0 0,1-1-40 0 0,6 2 47 0 0,0-2 0 0 0,0 0-1 0 0,1-1 1 0 0,-1-1 0 0 0,1-1-1 0 0,9 0-46 0 0,35-2 232 0 0,0-3-1 0 0,38-8-231 0 0,-53 4 107 0 0,-1-3 0 0 0,-1-2 0 0 0,34-13-107 0 0,-51 15 36 0 0,-1-2 0 0 0,0-1 0 0 0,-1 0 0 0 0,-1-2 0 0 0,0-2 0 0 0,-1 0 0 0 0,-1-1 0 0 0,5-7-36 0 0,10-14 76 0 0,-2-1 0 0 0,10-17-76 0 0,63-92 268 0 0,-109 148-264 0 0,17-24 99 0 0,-1-1-1 0 0,-2 0 0 0 0,-1-2 1 0 0,-1 0-1 0 0,-1 0 0 0 0,6-28-102 0 0,-11 31 111 0 0,-1-1-1 0 0,-2 1 0 0 0,0-1 0 0 0,-2 0 1 0 0,-1 0-1 0 0,-1 0 0 0 0,-2 0 0 0 0,-1-6-110 0 0,1 18 33 0 0,-1 0 0 0 0,-1 0-1 0 0,0 1 1 0 0,-1-1 0 0 0,-1 1 0 0 0,0 0-1 0 0,-1 0 1 0 0,0 1 0 0 0,-1 0 0 0 0,-5-6-33 0 0,8 12-1 0 0,-1 0 1 0 0,0 0 0 0 0,0 1 0 0 0,0-1-1 0 0,-1 1 1 0 0,0 1 0 0 0,0-1-1 0 0,-1 1 1 0 0,1 1 0 0 0,-1 0 0 0 0,0 0-1 0 0,0 0 1 0 0,-1 1 0 0 0,1 0 0 0 0,-1 0-1 0 0,0 1 1 0 0,1 0 0 0 0,-5 1 0 0 0,5 0-269 0 0,1 1 1 0 0,0 1 0 0 0,-1-1-1 0 0,1 1 1 0 0,-1 1 0 0 0,1-1-1 0 0,0 1 1 0 0,0 1-1 0 0,0-1 1 0 0,0 1 0 0 0,0 0-1 0 0,1 1 1 0 0,-1 0 0 0 0,0 0 268 0 0,-14 10-6846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00.1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1767 115 5903 0 0,'0'0'267'0'0,"0"0"0"0"0,1-1-171 0 0,1 1-87 0 0,0-2-13 0 0,5-8 77 0 0,-6 8 279 0 0,0 1 118 0 0,2-4 18 0 0,-2 4-11 0 0,-1 1-70 0 0,0 0-30 0 0,0 0-8 0 0,0 0-3 0 0,0 0-13 0 0,0 0-8 0 0,0 0-1 0 0,0 0-18 0 0,0 0-78 0 0,0 0-31 0 0,0 0-8 0 0,0 0-2 0 0,0 0-6 0 0,0 0-1 0 0,-2 1 0 0 0,-14 5 229 0 0,0 1-1 0 0,0 0 1 0 0,-4 4-429 0 0,-47 31 890 0 0,43-26-415 0 0,-5 7-475 0 0,-6 4 213 0 0,18-14-102 0 0,2 0 0 0 0,-1 1 0 0 0,-1 4-111 0 0,-41 49 264 0 0,30-35-141 0 0,-18 26 145 0 0,3 3 0 0 0,-21 40-268 0 0,-24 52 177 0 0,20-33-106 0 0,-82 148 64 0 0,148-265-134 0 0,-81 157 90 0 0,8 3 0 0 0,-9 45-91 0 0,31-79 10 0 0,-4 8 1 0 0,-14 81 41 0 0,10-28 3 0 0,-26 46-45 0 0,59-155 21 0 0,4 1 0 0 0,3 5-31 0 0,-28 168 52 0 0,48-251-48 0 0,-71 451 70 0 0,12-33 209 0 0,38-265 27 0 0,5 45-310 0 0,-1 5 170 0 0,-19 222 97 0 0,23-137-126 0 0,3-62 3 0 0,9-21-48 0 0,12 0-13 0 0,-5-116-73 0 0,42 451 209 0 0,-38-465-206 0 0,48 360 231 0 0,-34-314-150 0 0,4 0 0 0 0,24 55-94 0 0,-29-121 52 0 0,12 19-52 0 0,-8-17 66 0 0,2 12-66 0 0,-1 13 11 0 0,-4-11-12 0 0,16 31 1 0 0,16 32 11 0 0,0-16 66 0 0,-35-81 17 0 0,25 36-94 0 0,-29-51 11 0 0,-7-10 21 0 0,1-1-1 0 0,8 8-31 0 0,-2-2 34 0 0,6 11-34 0 0,9 12 41 0 0,18 25 1 0 0,-32-44-23 0 0,0-1-1 0 0,2 0 1 0 0,0-2 0 0 0,10 9-19 0 0,5-2 22 0 0,0-1-1 0 0,2-2 0 0 0,38 21-21 0 0,-50-34 7 0 0,66 38 50 0 0,-51-33-26 0 0,1-2-1 0 0,17 3-30 0 0,-37-12 3 0 0,90 26 8 0 0,-76-23 0 0 0,1-3-1 0 0,1 0 1 0 0,-1-3 0 0 0,1 0-1 0 0,24-3-10 0 0,-9 0 27 0 0,87-3 44 0 0,-100 0-29 0 0,0-2 0 0 0,23-5-42 0 0,40-13 101 0 0,0-4 0 0 0,34-18-101 0 0,-113 37 6 0 0,75-31 52 0 0,-53 19-60 0 0,-10 5 15 0 0,2-3-13 0 0,7-7 43 0 0,-1-2-1 0 0,-2-2 1 0 0,5-6-43 0 0,25-24 126 0 0,18-23-126 0 0,-14 12 63 0 0,33-35 10 0 0,-19 17-18 0 0,-56 54-23 0 0,-1-2 0 0 0,21-31-32 0 0,-22 28 5 0 0,102-143 65 0 0,-54 47-15 0 0,-70 119-46 0 0,10-14 45 0 0,3-2-54 0 0,-3 4 53 0 0,2-5-53 0 0,90-166 10 0 0,-1-8 67 0 0,-15 25 1 0 0,-3 7-21 0 0,-66 117-54 0 0,-3 0 1 0 0,1-12-4 0 0,43-129 53 0 0,19-76 9 0 0,-69 219-49 0 0,-3-1 10 0 0,-2 0 1 0 0,-1-13-24 0 0,0 3 6 0 0,17-122 25 0 0,1-13 2 0 0,-15 139-33 0 0,-5 28 0 0 0,0-14 0 0 0,7-77 0 0 0,24-173 0 0 0,-33 263 0 0 0,44-239 0 0 0,-43 244 0 0 0,29-157 0 0 0,24-176 0 0 0,-53 322 0 0 0,13-62-1 0 0,14-93 66 0 0,-1 4-65 0 0,-1 7 0 0 0,-21 118 17 0 0,-2 17 6 0 0,-3-1 1 0 0,-1-12-24 0 0,-5-21 0 0 0,-1 29 0 0 0,-2-27 47 0 0,-5-22-47 0 0,-14-81 41 0 0,13 116-1 0 0,-7-41 24 0 0,-9-74-64 0 0,16 54-1 0 0,2 28 13 0 0,3 60 28 0 0,-23-205 26 0 0,19 198-60 0 0,-3 0-1 0 0,-13-35-5 0 0,-2 10 64 0 0,-4 0 0 0 0,-12-16-64 0 0,22 49-2 0 0,-17-32 15 0 0,15 30 17 0 0,11 19-7 0 0,-8-10-23 0 0,-37-59 64 0 0,16 28 0 0 0,-17-42-64 0 0,44 85 0 0 0,-12-18 0 0 0,-6-8 0 0 0,10 14 0 0 0,-2 1 0 0 0,-26-30 0 0 0,15 24 21 0 0,-2 2 1 0 0,-1 1-1 0 0,-29-21-21 0 0,-11 1 76 0 0,-50-28-76 0 0,61 41-12 0 0,27 18 12 0 0,-63-43 0 0 0,74 49 0 0 0,-1 2 0 0 0,-1 2 0 0 0,-6-2 0 0 0,-20-11 0 0 0,32 17 0 0 0,0 1 0 0 0,-4 0 0 0 0,0 0 0 0 0,-10-6 0 0 0,-4-2 0 0 0,-7-1 0 0 0,18 7 0 0 0,-3 1 0 0 0,-18-3 0 0 0,37 10 0 0 0,-23-4 62 0 0,-35-3-62 0 0,50 8 2 0 0,-65-6-2 0 0,26 3 0 0 0,-43 1 0 0 0,20 1 0 0 0,64 1 0 0 0,-6 1 0 0 0,-14-1 0 0 0,23 3 0 0 0,-4 0 0 0 0,0 1 0 0 0,-13 2 0 0 0,6 0 0 0 0,-2-1 0 0 0,23-2 0 0 0,-41 1 53 0 0,-21 3-35 0 0,46-3 28 0 0,-6 0-18 0 0,-1 1 0 0 0,0 2-1 0 0,-1 2-27 0 0,-36 8 0 0 0,38-6-1 0 0,-55 17 66 0 0,70-19-68 0 0,-2 0-10 0 0,-1-1 0 0 0,0 0 1 0 0,-1-1 12 0 0,9-2-208 0 0,7-2-47 0 0,3 0-1 0 0,0 0-203 0 0,0 0-852 0 0,0 0-381 0 0,0 0-70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13759 0 0,'0'0'630'0'0,"0"0"-13"0"0,1 3-393 0 0,5 6-179 0 0,0 0 0 0 0,0-1 1 0 0,0 0-1 0 0,1 0 0 0 0,1-1 0 0 0,1 2-45 0 0,20 16 1142 0 0,4 0-1142 0 0,4 5 627 0 0,187 165 2065 0 0,-88-74-1725 0 0,-85-75-803 0 0,-18-15 33 0 0,25 17-197 0 0,52 36 113 0 0,-97-74-211 0 0,0-1 0 0 0,1 0-1 0 0,1-2 1 0 0,13 6 98 0 0,-26-12-112 0 0,1 0 0 0 0,-1 0 1 0 0,1 0-1 0 0,-1-1 0 0 0,4 1 112 0 0,10 0-596 0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94 0 9671 0 0,'0'0'748'0'0,"0"4"-492"0"0,-5 37 3222 0 0,-9 34-3478 0 0,-15 43 4621 0 0,14-62-3785 0 0,7-17-20 0 0,1 1 0 0 0,0 13-816 0 0,-1 80 1021 0 0,8-66-638 0 0,0-64-343 0 0,0 0 0 0 0,0 1 1 0 0,1-1-1 0 0,-1 0 0 0 0,1 0 1 0 0,0 1-1 0 0,0 0-40 0 0,1 1-329 0 0,-1 0-1 0 0,0 1 1 0 0,0-1 0 0 0,-1 0 0 0 0,1 1-1 0 0,-1-1 1 0 0,0 2 329 0 0,2-6-1225 0 0,6 4-14 0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67 15 7111 0 0,'0'0'324'0'0,"0"0"-4"0"0,0-2-88 0 0,0-8 402 0 0,0 8 196 0 0,0 2 40 0 0,0 0-5 0 0,0 0-56 0 0,0 0-29 0 0,0 0-4 0 0,0 0-38 0 0,0 2-165 0 0,-1 13-3 0 0,-1-1-1 0 0,0 0 1 0 0,-3 9-570 0 0,-4 20 628 0 0,-12 192 1529 0 0,10-1-1165 0 0,11-227-969 0 0,-8 134 187 0 0,1-22-24 0 0,6 44-186 0 0,2-152-9 0 0,0-1 0 0 0,2 8 9 0 0,-2-15-106 0 0,-1-3-67 0 0,0 0-19 0 0,0 0-205 0 0,0 0-837 0 0,0 0-358 0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0 223 11055 0 0,'0'0'852'0'0,"4"0"-560"0"0,0-1-216 0 0,0 0 0 0 0,0-1 0 0 0,0 1 0 0 0,0-1 0 0 0,0 1 0 0 0,0-2-76 0 0,23-7 730 0 0,-11 6-100 0 0,2 0 1 0 0,6 1-631 0 0,-4 0 1323 0 0,19-5-1323 0 0,10-6 853 0 0,45-10 234 0 0,-3 3-181 0 0,-18 3 558 0 0,58-6-1464 0 0,-119 23 80 0 0,344-50 704 0 0,-323 45-780 0 0,-8 2-2077 0 0,21-7 2073 0 0,-27 5-1107 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94 0 12895 0 0,'0'0'998'0'0,"0"0"-598"0"0,0 0-64 0 0,-1 3 42 0 0,-5 13 206 0 0,1 1 0 0 0,1 0-1 0 0,-2 13-583 0 0,0 1 521 0 0,-1 8 238 0 0,1 0-1 0 0,2 9-758 0 0,-2 79 1007 0 0,4-72-708 0 0,-3 107 380 0 0,-24 402-47 0 0,28-549-608 0 0,-4 74 93 0 0,5-86-88 0 0,0-3-90 0 0,0 0-47 0 0,0 0-11 0 0,0 0-186 0 0,0 0-779 0 0,0 0-335 0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0 328 12119 0 0,'2'-3'555'0'0,"4"-8"-397"0"0,0 0-1 0 0,1 0 1 0 0,1 1 0 0 0,0 0 0 0 0,0 0-1 0 0,1 1 1 0 0,0 0 0 0 0,4-2-158 0 0,7-5 751 0 0,0 2 1 0 0,0 0-1 0 0,23-10-751 0 0,3 0 1027 0 0,1 2-1 0 0,1 1 1 0 0,18-2-1027 0 0,-17 8 515 0 0,0 3 0 0 0,1 2 0 0 0,40-2-515 0 0,41-4 538 0 0,-107 12-514 0 0,-1 1 1 0 0,1 1 0 0 0,0 1 0 0 0,-1 2 0 0 0,1 0 0 0 0,0 1 0 0 0,1 2-25 0 0,-21-3-37 0 0,0 0-1 0 0,0 0 1 0 0,0 0 0 0 0,0 0-1 0 0,0 1 1 0 0,-1 0-1 0 0,1-1 1 0 0,-1 1-1 0 0,1 1 1 0 0,-1-1 0 0 0,0 0-1 0 0,2 2 38 0 0,-1 0-427 0 0,-1-1 0 0 0,0 1 0 0 0,0 0 0 0 0,1 1 427 0 0,10 20-5347 0 0,-6-9-709 0 0</inkml:trace>
  <inkml:trace contextRef="#ctx0" brushRef="#br0" timeOffset="1">31 729 8287 0 0,'0'2'639'0'0,"0"-1"-619"0"0,0 0 1 0 0,0 0-1 0 0,0 0 0 0 0,0 0 1 0 0,0 0-1 0 0,0 0 1 0 0,1 0-1 0 0,-1 0 0 0 0,0 0 1 0 0,1-1-1 0 0,-1 1-20 0 0,1 1 64 0 0,0-1 0 0 0,0 0 1 0 0,1 0-1 0 0,-1 1 0 0 0,0-1 0 0 0,0 0 0 0 0,1 0 0 0 0,-1 0 1 0 0,1 0-1 0 0,-1-1 0 0 0,1 1 0 0 0,0 0 0 0 0,-1-1 0 0 0,1 1 1 0 0,1 0-65 0 0,5 0 1010 0 0,0 1 1 0 0,8 0-1011 0 0,19 0 2282 0 0,0-2 0 0 0,19-2-2282 0 0,-21 0 569 0 0,29-2 1756 0 0,48-11-2325 0 0,60-17 1529 0 0,-61 10-663 0 0,6-3 395 0 0,-1-5-1 0 0,52-24-1260 0 0,-73 25 315 0 0,-86 28-531 0 0,-1-1 0 0 0,1-1 0 0 0,-1 1 0 0 0,0-1 0 0 0,0 0 0 0 0,0 0 0 0 0,0-1 0 0 0,0 0 0 0 0,4-3 216 0 0,-8 5-5617 0 0,-2 2-1814 0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343 6 3679 0 0,'9'-1'179'0'0,"10"-2"-113"0"0,-1 2 0 0 0,2 0-66 0 0,-14 1 144 0 0,0 0 0 0 0,0 1 0 0 0,0 0 1 0 0,0 0-1 0 0,0 0 0 0 0,0 1 0 0 0,0 0 0 0 0,2 1-144 0 0,4 2 556 0 0,-1 2 0 0 0,1-1-1 0 0,-1 2 1 0 0,0-1 0 0 0,-1 2-1 0 0,1-1 1 0 0,-2 1-1 0 0,1 1 1 0 0,-1 0 0 0 0,-1 0-1 0 0,5 7-555 0 0,-7-6 274 0 0,0 0 0 0 0,-1 1 0 0 0,0-1 0 0 0,0 1 0 0 0,-1 0 0 0 0,0 6-274 0 0,4 18 1302 0 0,1 21-1302 0 0,-5-28 447 0 0,-1 0 1 0 0,-2 0 0 0 0,-1 0 0 0 0,-1 0 0 0 0,-2 0-1 0 0,-1 0 1 0 0,-4 15-448 0 0,1-20 302 0 0,-1-1 0 0 0,0 0 0 0 0,-2-1 0 0 0,-1 0 1 0 0,-8 13-303 0 0,-4 2 510 0 0,-2-2 1 0 0,-22 25-511 0 0,10-20 211 0 0,-2-1 0 0 0,-1-2-1 0 0,-1-2 1 0 0,-3-2 0 0 0,-14 7-211 0 0,27-20-59 0 0,-1-2 0 0 0,-1-1 1 0 0,-25 9 58 0 0,54-24-272 0 0,-1 0 1 0 0,1-1 0 0 0,-1 0-1 0 0,0 1 1 0 0,0-2 0 0 0,0 1-1 0 0,1 0 1 0 0,-5-1 271 0 0,-10-3-6727 0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686 58 2303 0 0,'2'-2'167'0'0,"14"-22"688"0"0,-16 24 54 0 0,0 0 34 0 0,0-1-815 0 0,0 0 0 0 0,-1 1 0 0 0,1-1 1 0 0,0 0-1 0 0,0 0 0 0 0,0 0 0 0 0,0 0 1 0 0,-1 1-1 0 0,1-1 0 0 0,0 0 0 0 0,1-1-128 0 0,-1 0 227 0 0,-1-1 422 0 0,1 3-10 0 0,-3-2-35 0 0,-1 0-480 0 0,0 0 0 0 0,0 0 0 0 0,-1 1 0 0 0,1-1 0 0 0,-1 1 0 0 0,1 0 0 0 0,-1 0 0 0 0,1 0 0 0 0,-1 1 0 0 0,0 0 0 0 0,1 0 0 0 0,-1 0 0 0 0,0 0 0 0 0,-2 1-124 0 0,-6 2 257 0 0,1 0 0 0 0,-1 1 0 0 0,1 0 0 0 0,-1 1 0 0 0,1 0 0 0 0,0 1 0 0 0,1 1-1 0 0,-5 3-256 0 0,-15 11 679 0 0,2 2-1 0 0,-9 10-678 0 0,5-3 344 0 0,1 2 0 0 0,2 2 1 0 0,2 0-1 0 0,-8 15-344 0 0,-4 10 515 0 0,3 1 1 0 0,-9 26-516 0 0,12-17 766 0 0,-14 44-766 0 0,36-77 139 0 0,1-1 0 0 0,1 1-1 0 0,2 0 1 0 0,0 14-139 0 0,6-31 62 0 0,1-1 0 0 0,1 1-1 0 0,0 0 1 0 0,2 7-62 0 0,0-13 33 0 0,0 0 1 0 0,1 0 0 0 0,0-1-1 0 0,1 1 1 0 0,0-1-1 0 0,6 10-33 0 0,-3-8 78 0 0,0-1 1 0 0,1 1-1 0 0,1-1 0 0 0,1 0 0 0 0,0-1 0 0 0,0 0 0 0 0,1-1-78 0 0,-2-3 80 0 0,0 0 0 0 0,0-1-1 0 0,1 0 1 0 0,0 0 0 0 0,0-1-1 0 0,0-1 1 0 0,1 0 0 0 0,0 0-1 0 0,8 2-79 0 0,2-1 133 0 0,1-1-1 0 0,0-1 0 0 0,0-1 0 0 0,0-1 1 0 0,18-1-133 0 0,14-2 402 0 0,44-8-402 0 0,-61 5 87 0 0,0-2-1 0 0,0-1 0 0 0,-1-2 1 0 0,0-2-1 0 0,0-1-86 0 0,19-12 110 0 0,-1-2-1 0 0,-1-3 0 0 0,17-14-109 0 0,-42 25 54 0 0,-2-2 0 0 0,-1 0 0 0 0,6-8-54 0 0,67-71 182 0 0,-53 52-90 0 0,-14 16 61 0 0,-1-2 0 0 0,-2-1-1 0 0,-2-1 1 0 0,3-8-153 0 0,-19 28 71 0 0,-1-2 0 0 0,-1 1 0 0 0,-1-1 1 0 0,0 0-1 0 0,-1-1 0 0 0,-1 1 0 0 0,0-1 0 0 0,-2 0 0 0 0,0 0 0 0 0,-1-1 0 0 0,0-4-71 0 0,-2 0 66 0 0,-2 0-1 0 0,0 0 0 0 0,-1 0 0 0 0,-1 0 0 0 0,-2 1 0 0 0,0 0 1 0 0,-1 0-1 0 0,-9-19-65 0 0,10 29 22 0 0,-1 1-1 0 0,0 0 1 0 0,0 1 0 0 0,-1-1-1 0 0,0 1 1 0 0,0 1 0 0 0,-2 0 0 0 0,1 0-1 0 0,-1 0 1 0 0,-1 0-22 0 0,4 5-5 0 0,-1-1-1 0 0,1 1 1 0 0,-1 0-1 0 0,0 1 1 0 0,0 0-1 0 0,0 0 1 0 0,0 0-1 0 0,-1 1 1 0 0,1 0-1 0 0,-1 1 1 0 0,1 0-1 0 0,-1 1 1 0 0,1-1-1 0 0,-1 2 1 0 0,0-1-1 0 0,1 1 1 0 0,-5 1 5 0 0,-21 7-722 0 0,0 1 1 0 0,-28 12 721 0 0,-21 15-7352 0 0,43-17 960 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13303 0 0,'1'3'606'0'0,"36"67"285"0"0,21 37 368 0 0,56 73 3257 0 0,30 23-4516 0 0,-110-154 312 0 0,-2 1-1 0 0,8 20-311 0 0,49 76 128 0 0,-37-63-95 0 0,-23-40-187 0 0,-29-43 106 0 0,0 0 1 0 0,0 1-1 0 0,0-1 1 0 0,1 0-1 0 0,-1 0 1 0 0,0 1-1 0 0,0-1 1 0 0,1 0-1 0 0,-1 0 1 0 0,0 1 0 0 0,0-1-1 0 0,1 0 1 0 0,-1 0-1 0 0,0 0 1 0 0,1 0-1 0 0,-1 1 1 0 0,1-1 47 0 0,10 4-1101 0 0,-9-3-61 0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8287 0 0,'0'0'639'0'0,"3"1"-239"0"0,7 2 505 0 0,0 0-1 0 0,0 0 1 0 0,1-1 0 0 0,6 0-905 0 0,45 2 2199 0 0,-41-4-1492 0 0,0 1 1 0 0,0 2-1 0 0,20 4-707 0 0,-36-6 77 0 0,11 3 764 0 0,13 6-841 0 0,-24-8 90 0 0,0 0 0 0 0,-1 0 0 0 0,1 1 1 0 0,0 0-1 0 0,-1 0 0 0 0,0 0 0 0 0,4 3-90 0 0,-2 0 53 0 0,-1 0 0 0 0,1 0-1 0 0,-1 1 1 0 0,0 0 0 0 0,0 0-1 0 0,-1 0 1 0 0,0 1 0 0 0,0-1-1 0 0,-1 1 1 0 0,0 0 0 0 0,0 0-1 0 0,-1 0 1 0 0,0 0 0 0 0,-1 1-1 0 0,1-1 1 0 0,-2 0 0 0 0,1 1-1 0 0,-1-1 1 0 0,0 1 0 0 0,-1-1-1 0 0,0 1 1 0 0,0-1 0 0 0,-1 0-1 0 0,0 0 1 0 0,-1 0 0 0 0,-1 3-53 0 0,-9 25 337 0 0,-3-2 0 0 0,-16 28-337 0 0,20-41 127 0 0,-2 0-1 0 0,0-1 0 0 0,-1-1 1 0 0,-18 17-127 0 0,-82 75 587 0 0,111-105-520 0 0,-1-1 0 0 0,1 1-1 0 0,-1-1 1 0 0,2 1 0 0 0,-1 0-1 0 0,-1 3-66 0 0,4-7 103 0 0,1-2-8 0 0,2 2-6 0 0,1 0-51 0 0,0 1-1 0 0,0-1 1 0 0,0 1 0 0 0,1-1-1 0 0,-1 0 1 0 0,1-1 0 0 0,-1 1-1 0 0,1 0 1 0 0,0-1 0 0 0,-1 0-1 0 0,1 0 1 0 0,0 0 0 0 0,0 0-1 0 0,0-1 1 0 0,0 0 0 0 0,0 0-1 0 0,1 0-37 0 0,33 1 241 0 0,-4 0 19 0 0,0-2 0 0 0,-1-1-1 0 0,22-5-259 0 0,6-7 238 0 0,28-12-238 0 0,20-5 99 0 0,-89 26-219 0 0,-1-1-1 0 0,1-1 0 0 0,-1-1 1 0 0,17-10 120 0 0,-21 10-524 0 0,0 0-577 0 0,0-1 0 0 0,0 0 0 0 0,1-2 1101 0 0,7-9-1440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04.9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108 1 1375 0 0,'0'0'283'0'0,"-1"0"650"0"0,-4 2-37 0 0,0 0-1 0 0,0 0 1 0 0,0-1-1 0 0,0 0 1 0 0,-1 0-896 0 0,0 0 616 0 0,-1 1 1 0 0,1-1-1 0 0,-3 2-616 0 0,3 0 433 0 0,0-1 0 0 0,0 1 0 0 0,1 1 0 0 0,-4 2-433 0 0,8-5 269 0 0,1-1 3 0 0,0 0 0 0 0,-14 11 328 0 0,13-10-496 0 0,1-1 34 0 0,0 0 12 0 0,0 0 2 0 0,0 0 2 0 0,0 0 4 0 0,0 0 2 0 0,0 0 0 0 0,0 0-1 0 0,0 0-6 0 0,0 0-1 0 0,1 2 0 0 0,0 0-116 0 0,-1 1 0 0 0,1-1 0 0 0,1 0 0 0 0,-1 0 0 0 0,0 0 0 0 0,0 0 0 0 0,1 0 0 0 0,-1 0 0 0 0,1-1 0 0 0,-1 1 0 0 0,1 0 0 0 0,0 0-36 0 0,4 1 55 0 0,0 1-1 0 0,0-1 1 0 0,0 0-1 0 0,0-1 0 0 0,1 1 1 0 0,-1-1-1 0 0,7 1-54 0 0,8 1 410 0 0,18 1-410 0 0,-20-4 197 0 0,0 2-1 0 0,11 3-196 0 0,112 29 592 0 0,-108-28 173 0 0,18 2-765 0 0,-12-3 555 0 0,11 1-549 0 0,1-2-1 0 0,0-2 0 0 0,0-3 1 0 0,34-4-6 0 0,-47 2 126 0 0,0 2 0 0 0,1 2 0 0 0,16 3-126 0 0,14 6 512 0 0,32 9-512 0 0,8 10 336 0 0,-91-25-280 0 0,108 21 256 0 0,16-2 102 0 0,-97-16-240 0 0,0-2 0 0 0,0-2 0 0 0,5-2-174 0 0,-27-2 90 0 0,-9 1-127 0 0,1-1 0 0 0,0-1 37 0 0,42-4 1 0 0,62-8 138 0 0,-99 10-88 0 0,35-7 12 0 0,-36 7-59 0 0,0 0 1 0 0,14 0-5 0 0,2 1 55 0 0,41-5 36 0 0,80-10 10 0 0,-121 15-90 0 0,-25 2-9 0 0,-1-1 1 0 0,1 0-1 0 0,-1 0 1 0 0,2-2-3 0 0,17-4 34 0 0,0 2 1 0 0,0 0-1 0 0,1 2 0 0 0,3 1-34 0 0,-9 0-455 0 0,21-4 455 0 0,11-2-518 0 0,-48 7 624 0 0,99-7 1575 0 0,63 5-1681 0 0,-117 7-526 0 0,35 7 526 0 0,-46-5 20 0 0,-10-1 12 0 0,0-2 0 0 0,8-2-32 0 0,18 0 112 0 0,65-2 243 0 0,-80-3-227 0 0,36-10-128 0 0,-37 6 59 0 0,-1 2-1 0 0,1 2-58 0 0,-11 3 15 0 0,2-1 34 0 0,1-1-49 0 0,-9 2 42 0 0,0 0 0 0 0,0 2 0 0 0,0 0 0 0 0,9 4-42 0 0,3-2 96 0 0,19 0-96 0 0,-49-3 3 0 0,39 1 91 0 0,-13 0-29 0 0,-11-1 48 0 0,-14 0-15 0 0,1 0 0 0 0,-1 0-1 0 0,7 2-97 0 0,-7-1 108 0 0,-1 1 0 0 0,1-2 0 0 0,0 1 0 0 0,6-1-108 0 0,27 1 224 0 0,-39-1-149 0 0,1 0-2 0 0,0 1-44 0 0,17-3 278 0 0,-18 2-372 0 0,-3 0 32 0 0,0-1-1 0 0,0 1 1 0 0,0 0 0 0 0,1 0 0 0 0,-1 0-1 0 0,0-1 1 0 0,0 1 0 0 0,1 0-1 0 0,-1-1 1 0 0,0 1 0 0 0,1-1 0 0 0,-1 1 33 0 0,-5-3-839 0 0,-14-1-4612 0 0,-3 2-1855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420 15 10135 0 0,'0'0'778'0'0,"0"-3"-506"0"0,3-6-188 0 0,-2 7 188 0 0,-1 2 76 0 0,0 0 10 0 0,0 0 41 0 0,-3 2 162 0 0,-14 15 171 0 0,0 1 0 0 0,2 1 0 0 0,-6 8-732 0 0,15-19 83 0 0,-54 78 1742 0 0,-36 71-1825 0 0,78-126 224 0 0,-33 57 805 0 0,4 2 0 0 0,-5 22-1029 0 0,45-94 544 0 0,1 1 0 0 0,-1 5-544 0 0,6-21 406 0 0,1-3 12 0 0,0 0 4 0 0,0 0 5 0 0,4-1 10 0 0,5-1-292 0 0,-1 0 1 0 0,1-1-1 0 0,-1 0 0 0 0,1-1 0 0 0,-1 1 0 0 0,-1-2 1 0 0,1 1-1 0 0,0-1 0 0 0,-1 0 0 0 0,0-1 0 0 0,3-3-145 0 0,8-8 247 0 0,-1 0 0 0 0,0-2-1 0 0,9-14-246 0 0,-6 4 115 0 0,-2-1 0 0 0,-1-1 0 0 0,6-16-115 0 0,15-26 105 0 0,-32 61-87 0 0,0 0 1 0 0,0-1 0 0 0,-1 1-1 0 0,-1-1 1 0 0,3-10-19 0 0,-7 22 0 0 0,0 1 0 0 0,1-1 0 0 0,-1 1 0 0 0,0-1 0 0 0,0 1 0 0 0,0-1 0 0 0,0 0 0 0 0,0 1 0 0 0,0-1 0 0 0,0 1 0 0 0,0-1 0 0 0,0 0 0 0 0,0 1 0 0 0,0-1 0 0 0,-1 1 0 0 0,1-1 0 0 0,0 1 0 0 0,0-1 0 0 0,-1 0-1 0 0,0 1 1 0 0,1 0-1 0 0,-1-1 0 0 0,0 1 0 0 0,0 0 1 0 0,0-1-1 0 0,1 1 0 0 0,-1 0 0 0 0,0 0 0 0 0,0 0 1 0 0,0 0-1 0 0,0-1 0 0 0,1 1 0 0 0,-1 0 1 0 0,0 1-1 0 0,0-1 0 0 0,0 0 0 0 0,0 0 1 0 0,0 0-1 0 0,1 0 0 0 0,-1 1 0 0 0,0-1 1 0 0,0 0-1 0 0,1 1 0 0 0,-1-1 0 0 0,0 1 0 0 0,0-1 1 0 0,-4 3-24 0 0,0 0 0 0 0,0 0 0 0 0,-3 3 24 0 0,0 1-86 0 0,1-1 0 0 0,-5 7 86 0 0,5-5-170 0 0,0-1 1 0 0,-8 6 169 0 0,9-8-189 0 0,1-2-66 0 0,0 1-1 0 0,0 0 1 0 0,0 0-1 0 0,1 1 1 0 0,0-1-1 0 0,0 1 1 0 0,-1 1 255 0 0,-9 21-2456 0 0,3-5-5147 0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94 1 5063 0 0,'-14'3'119'0'0,"4"0"-15"0"0,-1 0 0 0 0,1 0 0 0 0,0 1 0 0 0,0 1 0 0 0,0 0 0 0 0,-6 4-104 0 0,14-8 1275 0 0,2-1 418 0 0,0 0 71 0 0,0 0-101 0 0,25 6-378 0 0,1-2 1 0 0,0-1 0 0 0,0-1-1 0 0,22-1-1285 0 0,105-11 1370 0 0,-132 8-1110 0 0,56-5 71 0 0,105-9 183 0 0,-102 11-370 0 0,21 5-144 0 0,-87 1-131 0 0,-1 1-1 0 0,6 0 132 0 0,-16-1-1010 0 0,-1 18-1721 0 0,-2-16 2450 0 0,-1 0 1 0 0,0 1 0 0 0,0-1-1 0 0,0 0 1 0 0,-1 1 280 0 0,2-4-5 0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37 12639 0 0,'0'0'579'0'0,"0"0"-15"0"0,1 2-361 0 0,10 7-181 0 0,5-2 782 0 0,0 0 1 0 0,14 4-805 0 0,-27-11 75 0 0,2 2 140 0 0,1-1 0 0 0,0 1 0 0 0,-1-1 0 0 0,1-1 0 0 0,0 1 0 0 0,0-1-1 0 0,0 0 1 0 0,0-1-215 0 0,10 0 544 0 0,1-2-1 0 0,1-1-543 0 0,5 0 334 0 0,70-9 842 0 0,-2 1-793 0 0,-41 3-253 0 0,0 3 0 0 0,8 2-130 0 0,3 2 53 0 0,10 0-2782 0 0,36-7 2729 0 0,-60 2-1552 0 0,-3 4-15 0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699 125 5063 0 0,'2'-2'390'0'0,"29"-30"-136"0"0,-29 27 264 0 0,2-20 890 0 0,-6 20-662 0 0,1 2-546 0 0,-1 0 0 0 0,-1 0-1 0 0,1 0 1 0 0,0 0-1 0 0,-1 0 1 0 0,0 1 0 0 0,1-1-1 0 0,-1 1 1 0 0,0-1-1 0 0,0 1 1 0 0,0 0 0 0 0,-1 0-1 0 0,1 1 1 0 0,0-1-1 0 0,-1 1 1 0 0,1-1 0 0 0,-1 1-1 0 0,0 0 1 0 0,1 0-1 0 0,-3 0-199 0 0,-9 1 285 0 0,0 1 1 0 0,0 0-1 0 0,1 1 0 0 0,-1 1 0 0 0,0 0 0 0 0,-11 4-285 0 0,8-1 143 0 0,0 1 0 0 0,1 1 0 0 0,0 0-1 0 0,0 1 1 0 0,1 1 0 0 0,0 1 0 0 0,0 0 0 0 0,1 1 0 0 0,-12 12-143 0 0,-10 15 471 0 0,1 0 1 0 0,-28 42-472 0 0,29-32 252 0 0,2 1-1 0 0,2 1 0 0 0,2 2 1 0 0,-1 9-252 0 0,13-24 72 0 0,3 1 0 0 0,0 0 0 0 0,3 1 0 0 0,2 0 0 0 0,1 0 0 0 0,-1 21-72 0 0,8-40 16 0 0,0 0 0 0 0,1-1 0 0 0,1 1 0 0 0,0 0 1 0 0,3 3-17 0 0,-3-15 34 0 0,1 0 1 0 0,0-1-1 0 0,1 1 1 0 0,0-1-1 0 0,0 1 1 0 0,1-1 0 0 0,0 0-1 0 0,0-1 1 0 0,1 1-1 0 0,0-1 1 0 0,0 0 0 0 0,1 0-1 0 0,2 2-34 0 0,1-1 76 0 0,0 0-1 0 0,1-1 1 0 0,0 0-1 0 0,0 0 1 0 0,1-1-1 0 0,-1 0 1 0 0,1-1-1 0 0,4 1-75 0 0,1-1 127 0 0,0 0 0 0 0,1-1-1 0 0,-1 0 1 0 0,1-2 0 0 0,10 1-127 0 0,11-2 216 0 0,1-2 1 0 0,-1-1 0 0 0,1-2-1 0 0,32-8-216 0 0,-19 2 267 0 0,1-3 1 0 0,-1-3-1 0 0,30-13-267 0 0,-46 14 180 0 0,1-2 0 0 0,-2-2 0 0 0,-1-1 0 0 0,0-2-1 0 0,6-7-179 0 0,29-26 375 0 0,-2-2-1 0 0,-3-4 0 0 0,40-50-374 0 0,-79 80 195 0 0,-1-1 0 0 0,-1 0 1 0 0,-2-2-1 0 0,13-27-195 0 0,-25 41 83 0 0,0 1 1 0 0,-1-1 0 0 0,-2 0 0 0 0,0-1 0 0 0,-1 1-1 0 0,-1-1 1 0 0,-1 0 0 0 0,0-1 0 0 0,-2-15-84 0 0,-2 19 54 0 0,-1 0 1 0 0,0 0 0 0 0,-1 0-1 0 0,-2 0 1 0 0,0-2-55 0 0,0 5 5 0 0,0 1 1 0 0,-1 0-1 0 0,0 0 0 0 0,-1 0 1 0 0,-1 1-1 0 0,-2-3-5 0 0,7 12-14 0 0,-1-1 0 0 0,0 1 0 0 0,0 0 0 0 0,0 1 0 0 0,0-1 0 0 0,-1 1 0 0 0,0 0 0 0 0,1 0 0 0 0,-1 0 0 0 0,-3-1 14 0 0,-5-1-81 0 0,1 0-1 0 0,-1 0 1 0 0,-8 0 81 0 0,10 2-389 0 0,-1 2-1 0 0,1-1 1 0 0,0 1 0 0 0,0 1-1 0 0,0 0 1 0 0,-1 1 0 0 0,1 0 0 0 0,0 0-1 0 0,0 2 1 0 0,0-1 0 0 0,-10 4 389 0 0,-10 6-1486 0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10591 0 0,'2'3'819'0'0,"13"22"18"0"0,1-1 0 0 0,1-1-1 0 0,1-1 1 0 0,9 7-837 0 0,86 82 4313 0 0,-54-60-2796 0 0,3-3 1 0 0,33 18-1518 0 0,-55-38 117 0 0,-19-14-107 0 0,28 21-195 0 0,2-3 0 0 0,15 6 185 0 0,-62-37-1044 0 0,6 3-327 0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110 0 16559 0 0,'0'2'760'0'0,"-24"77"272"0"0,4-24-269 0 0,3 0 0 0 0,2 1-1 0 0,-2 21-762 0 0,10-23 732 0 0,0 42-732 0 0,6-77-68 0 0,0 11-256 0 0,0 1 0 0 0,3-1 0 0 0,1 5 324 0 0,-1-24-1878 0 0,-2-9-4848 0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0 106 12439 0 0,'0'0'958'0'0,"0"0"-536"0"0,0 0 73 0 0,0 0 96 0 0,2 0 17 0 0,25-1 2984 0 0,27-5-3592 0 0,-13 0 922 0 0,82-10 459 0 0,22-2-973 0 0,-31 7-113 0 0,57-14-295 0 0,-104 7-1848 0 0,-49 14 784 0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470 31 13791 0 0,'0'0'630'0'0,"0"-2"-13"0"0,-1-2-403 0 0,0 2-88 0 0,1-1 1 0 0,0 1 0 0 0,-1-1 0 0 0,1 1 0 0 0,0-1-1 0 0,0 0 1 0 0,1 1 0 0 0,-1-3-127 0 0,0 7 153 0 0,0 0 1 0 0,-1 0-1 0 0,1 0 0 0 0,-1-1 1 0 0,0 1-1 0 0,0 0 0 0 0,0-1 1 0 0,1 1-154 0 0,-5 8 253 0 0,-32 107 1824 0 0,5 4-2077 0 0,6-19 439 0 0,-55 174 448 0 0,-26 78-281 0 0,104-346-598 0 0,-104 295 293 0 0,61-182-78 0 0,44-116-206 0 0,-5 16 181 0 0,-2 10-198 0 0,8-28 65 0 0,1-3-114 0 0,0 0-478 0 0,2-10-1034 0 0,0 5 354 0 0,2-13-5817 0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0 333 14999 0 0,'0'0'687'0'0,"1"-1"-16"0"0,2-5-600 0 0,0 1 1 0 0,1 0 0 0 0,0 0-1 0 0,0 0 1 0 0,0 1-1 0 0,0 0 1 0 0,2-1-72 0 0,35-29 1088 0 0,-29 25-691 0 0,-1 1-95 0 0,1 1 0 0 0,0 0-1 0 0,0 0 1 0 0,0 1 0 0 0,5 0-302 0 0,22-8 1057 0 0,4 0-1057 0 0,39-7 1492 0 0,35-2-1492 0 0,-77 15 219 0 0,62-8 301 0 0,5-1-88 0 0,-49 5-266 0 0,128-23 154 0 0,-15-5-313 0 0,-156 36-68 0 0,1 2-335 0 0,-3 0-3037 0 0,-13 2-3967 0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9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84 14743 0 0,'2'0'1136'0'0,"12"2"-821"0"0,1-2 0 0 0,-1 1 0 0 0,11-3-315 0 0,11 1 891 0 0,73 1 1252 0 0,215 2 1891 0 0,-106-5-2659 0 0,0-12-631 0 0,-105 7-469 0 0,11-6-41 0 0,-84 9-216 0 0,-1-1 61 0 0,9-4-79 0 0,-16 3-671 0 0,0 2-1 0 0,12-1 672 0 0,-16 4-2283 0 0,-3-2-6085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07.5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68 2759 0 0,'0'0'126'0'0,"0"0"175"0"0,0 0 655 0 0,0 0 284 0 0,0 0 59 0 0,0 0-110 0 0,0 0-506 0 0,0 0-218 0 0,0 0-45 0 0,0 0-21 0 0,0 0-47 0 0,0 0-22 0 0,0 0-2 0 0,0 0-6 0 0,0 0-30 0 0,0 0-18 0 0,0 0-2 0 0,0 0 0 0 0,0 0 0 0 0,0 0 0 0 0,0 0 0 0 0,0 0 3 0 0,0 0 10 0 0,0 0 3 0 0,0 0 0 0 0,0 0-8 0 0,0 0-33 0 0,0 0-14 0 0,0 0-1 0 0,0 0-8 0 0,0 0-34 0 0,1 2-20 0 0,0 0-120 0 0,0-1 1 0 0,0 1-1 0 0,0 0 0 0 0,0 0 0 0 0,0-1 1 0 0,1 1-1 0 0,-1-1 0 0 0,1 1 0 0 0,-1-1 0 0 0,1 0 1 0 0,-1 1-1 0 0,1-1 0 0 0,0 0 0 0 0,0 0 0 0 0,-1 0 1 0 0,1 0-1 0 0,0-1 0 0 0,1 1-50 0 0,5 2 52 0 0,1-1-1 0 0,0 0 1 0 0,7 1-52 0 0,2 0 149 0 0,22 5 44 0 0,15 4 286 0 0,4 3-479 0 0,-2 0 368 0 0,1-2 0 0 0,22-1-368 0 0,-54-10 124 0 0,1-1 0 0 0,0-1 1 0 0,-1-1-1 0 0,13-3-124 0 0,3 0 178 0 0,9 1-178 0 0,39 3 184 0 0,170 3 219 0 0,-154 1-256 0 0,139 4 108 0 0,-83-1-57 0 0,-28-1-49 0 0,-96-4-25 0 0,0-2-124 0 0,-1 0 156 0 0,7 2-156 0 0,57 3 165 0 0,-57-3-109 0 0,62-2 23 0 0,13-4-79 0 0,-84 2-4 0 0,4 0 64 0 0,-10 0-31 0 0,1 1-1 0 0,18 3-28 0 0,-12-1 58 0 0,2-1-58 0 0,-4 0 70 0 0,18 2-70 0 0,42 4 64 0 0,-39-3 55 0 0,-2-1 62 0 0,-24 1-55 0 0,1-1 0 0 0,21-3-126 0 0,-15 0-65 0 0,37-3 119 0 0,45-11 160 0 0,-27 8-73 0 0,-54 1 73 0 0,30-9-214 0 0,-28 6 181 0 0,7 0-181 0 0,-25 7 75 0 0,34-7 42 0 0,-45 6-88 0 0,-2 1-17 0 0,-1 1-1 0 0,1-1 1 0 0,6 1-12 0 0,18-4 53 0 0,-16 3-53 0 0,16 3 53 0 0,-17-1-42 0 0,39-7 42 0 0,-43 6-41 0 0,-2-1-12 0 0,0 2 0 0 0,0-1-1 0 0,6 2 1 0 0,76-3 64 0 0,-56 2-31 0 0,9-1 62 0 0,38 0 74 0 0,-44 2-131 0 0,0-3 0 0 0,1-1-38 0 0,23-2 11 0 0,-53 4 4 0 0,-1 0-1 0 0,1 1 1 0 0,-1 0 0 0 0,3 1-15 0 0,20-1 58 0 0,-23 0-54 0 0,1 0 0 0 0,-1 0-1 0 0,9 2-3 0 0,-15-2 7 0 0,-1 0 0 0 0,1 0-1 0 0,0 0 1 0 0,0 0 0 0 0,-1 0 0 0 0,1 0-1 0 0,0-1 1 0 0,1 1-7 0 0,8-2 74 0 0,3-1-10 0 0,-3-1 1 0 0,-11 4-61 0 0,0 0-1 0 0,1 0 0 0 0,-1-1 0 0 0,1 1 1 0 0,-1 0-1 0 0,0 0 0 0 0,1 0 0 0 0,-1 0 1 0 0,0 0-1 0 0,1-1 0 0 0,-1 1 0 0 0,1 0 1 0 0,-1 0-1 0 0,0 0 0 0 0,1 0 0 0 0,-1 0 1 0 0,1 0-1 0 0,-1 0 0 0 0,0 0 0 0 0,1 0 1 0 0,-1 0-4 0 0,4 0 3 0 0,11-8 156 0 0,-11 5-82 0 0,2-2-9 0 0,-3 4-52 0 0,0-1-1 0 0,0 0 0 0 0,0 1 0 0 0,0-1 1 0 0,0 1-1 0 0,0 0 0 0 0,1 0 0 0 0,-1 0 1 0 0,0 1-1 0 0,2-1-15 0 0,9-2 43 0 0,-4 1-21 0 0,0 0 33 0 0,15-5-57 0 0,-10 2 2 0 0,-1-2 11 0 0,2 0 33 0 0,-7 4-35 0 0,0 1 44 0 0,15-4 33 0 0,-19 5-33 0 0,5 0 11 0 0,-7 1 0 0 0,-3 0 0 0 0,2-1 0 0 0,8 0 0 0 0,-8 1 0 0 0,-2 0 0 0 0,0 0 1 0 0,0 0 5 0 0,0 0-2 0 0,0 0 6 0 0,0 0-7 0 0,0 0-3 0 0,0 0 0 0 0,0 0 0 0 0,0 0 0 0 0,0 0 1 0 0,-1-2-23 0 0,-2-3-190 0 0,-4-5-5156 0 0,5 8-2271 0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37 1274 1375 0 0,'-2'1'66'0'0,"-10"7"-8"0"0,-1 2-46 0 0,5 2 254 0 0,7-9 1110 0 0,1 0-680 0 0,1 0 0 0 0,-1 0 1 0 0,1 0-1 0 0,0 0 0 0 0,0 0 1 0 0,0 0-1 0 0,2 1-696 0 0,-2-1 699 0 0,-1-2-595 0 0,1 0 0 0 0,-1 1-1 0 0,1-1 1 0 0,0 0 0 0 0,-1 0-1 0 0,1 0 1 0 0,0 0 0 0 0,0 0 0 0 0,0 0-1 0 0,-1 0 1 0 0,1-1 0 0 0,0 1 0 0 0,0 0-1 0 0,1 0-103 0 0,2 2 213 0 0,0 0-93 0 0,0 0-1 0 0,0 0 1 0 0,0-1 0 0 0,1 0-1 0 0,-1 0 1 0 0,1 0-1 0 0,-1 0 1 0 0,1 0-1 0 0,0-1 1 0 0,0 0 0 0 0,0 0-1 0 0,0-1-119 0 0,14 2 335 0 0,-1-1-1 0 0,13-1-334 0 0,-14 0 159 0 0,197-4 1138 0 0,-132 1-946 0 0,368-32 1193 0 0,-421 32-1423 0 0,252-13 1066 0 0,-1 16 96 0 0,-105-1-611 0 0,-53 0-339 0 0,-83 1-267 0 0,456-8 689 0 0,-184-22-486 0 0,-126 9-178 0 0,148-8-21 0 0,-202 11-25 0 0,6-7-45 0 0,20-4 29 0 0,72-5 17 0 0,205-37 39 0 0,107-23 158 0 0,-373 71-167 0 0,827-106 154 0 0,-825 109-230 0 0,86-8 0 0 0,7 1 50 0 0,141-11-36 0 0,69 2 98 0 0,-434 31-96 0 0,849-83 472 0 0,-839 84-449 0 0,238-15 90 0 0,58 11-4 0 0,321 11 83 0 0,-442 2-144 0 0,-151-4-52 0 0,183 6 51 0 0,247 2 53 0 0,-217-6-5 0 0,-228-2-101 0 0,221-1 76 0 0,37-9 94 0 0,-139 9 33 0 0,437-2 431 0 0,-354 6-504 0 0,-39 0-41 0 0,197 6 38 0 0,-147-2-137 0 0,705-3 400 0 0,-826-4-308 0 0,83-2 35 0 0,-115-6-62 0 0,127-2 51 0 0,-213 8-94 0 0,395-13 108 0 0,-384 10-119 0 0,118-8 53 0 0,68 6-64 0 0,142 0 64 0 0,89-4 35 0 0,-290 9-81 0 0,102-12-7 0 0,-7 1 36 0 0,-172 10-41 0 0,120-2 12 0 0,135-7 40 0 0,21-5 55 0 0,8 10-49 0 0,94 6 11 0 0,-164 6-75 0 0,111-6 0 0 0,14 6 0 0 0,-403-7 0 0 0,464 1 0 0 0,-335 3 64 0 0,106-12-64 0 0,48-8 0 0 0,166-3 34 0 0,-321 12 23 0 0,138 2 1 0 0,37-1-63 0 0,159-13 5 0 0,-191 13 0 0 0,-119-1 0 0 0,-1 1 0 0 0,-137 6 0 0 0,291-10 0 0 0,156-7 0 0 0,-337 13 0 0 0,1121-27 0 0 0,-1117 27 33 0 0,99 0-2 0 0,277-6-20 0 0,-202 5 81 0 0,169-10 205 0 0,-193 7-73 0 0,-122 6-88 0 0,99-16 23 0 0,-42 2-43 0 0,-90 12-61 0 0,50-2 7 0 0,380-25 91 0 0,-208 13-61 0 0,-67-1 23 0 0,94-5-16 0 0,-204 22-17 0 0,-21 0-27 0 0,104-2 63 0 0,-60 2-48 0 0,-115 3-48 0 0,58-4 20 0 0,4-4 22 0 0,-24 2 0 0 0,-127 5-64 0 0,-12 0-5 0 0,0 0 16 0 0,14-4-89 0 0,-15 5-297 0 0,-3 0-134 0 0,-4-3-31 0 0,-14-6-982 0 0,0 0 0 0 0,-16-5 1522 0 0,-2 2-1332 0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16:02:21.714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9336 2564 22111 0,'18'-12'976'0,"-4"5"208"0,4 0-944 0,2 2-240 16,2 1 0-16,-3 0 0 15,1-2-336-15,-1 2-112 0,0 0-32 0,6-2 0 0,-4-3 480 0,-4 4 0 0,-5-2 0 0,-1 1 160 16,-5 0 352-16,-1-2 64 0,-5 8 0 0,0-8 16 15,-4-4 432-15,-3-1 96 0,-1-2 16 0,-5-1 0 16,-3 1-176-16,-5-1-48 0,-4-3 0 0,-4 1 0 16,-4 0-160-16,-4 0-48 0,-3-2 0 0,2-2 0 15,0-3-192-15,-2 2-64 0,-2-2 0 16,-2 0 0-16,-3 3-96 0,-2-1-32 0,-3-2 0 0,-3 3 0 16,-1-6-32-16,-2 1-16 0,-3-4 0 0,-3 3 0 0,-3-2-32 0,-3 3-16 15,-7 7 0-15,-1-2 0 0,-5-1-80 16,-2-2-16-16,-4 6 0 0,-6 1 0 0,-6 2-128 15,-3-2 0-15,-3-1 144 0,-2 2-144 0,-3 3 0 16,3-1 144-16,-1 0-144 0,2 3 0 0,0 6 128 0,0 3-128 16,-1 3 0-16,2-1 0 0,2 1 0 0,-1 4 0 15,-1 2 0-15,1 5 0 16,-3-4 0-16,-1 6 0 0,-1 2 0 0,-3 0 0 0,-4 2 0 0,-1 1 0 0,3-1 0 16,-3 5 0-16,0 2 0 0,-1 4 0 15,6-2 0-15,3 3 0 0,6-1 0 0,4 4 0 0,5 2 0 16,7 0 0-16,5 2 208 0,5 1-16 15,7 3 0-15,3 4 0 0,4-4 0 0,3 5-16 16,0 0 0-16,3 8 0 0,3 0-176 0,8 2 0 0,5-2 144 0,5 0-144 16,2 1 0-16,4-5 0 0,4-3 0 15,5 1 0-15,3 1 0 0,4-2 0 0,2 3 0 0,5-1 0 16,2-1 0-16,6 1 0 0,5-7 0 0,3 2 0 16,5-4 0-16,4 1 0 0,6-3 0 0,3-2-128 15,6-2 128-15,5 4 0 0,5 0 0 0,5 1 0 16,5-1 0-16,4-1 0 0,2-2 160 15,5-2-160-15,4-2 160 0,6-4-160 0,1-1 160 0,4 3-160 16,5 4 144-16,-1-5-144 0,5-1 128 0,3-3-128 16,-2 1 128-16,5 3-128 0,2-2 0 0,3 2 128 15,-1-5-128-15,3 2 128 0,2 3-128 0,0-5 128 0,4 0-128 16,3 1 0-16,1-3 144 0,3-1-144 0,0-1 160 16,2-3-32-16,3-3-128 0,1-1 192 0,0 3 0 15,2-5-16-15,1-1 0 0,1-3 0 0,0-1 0 0,2-1 0 16,2 1 0-16,-1-3 0 0,-4 1-16 0,-2-2 0 15,-1 0 0-15,-1 0 0 0,-2-2 32 0,-2 1 16 16,0-1 0-16,0-1 0 0,1-2 16 0,-1 3 0 16,-1-4 0-16,0-2 0 0,-2-4-64 0,0 1-16 15,-2-3 0-15,0 0 0 0,-4-4-144 0,2-1 192 16,-3-3-192-16,-5 1 192 0,-3-7-32 0,-2 2 0 16,-4-3 0-16,-4 1 0 0,-4-4-160 0,-4-1 0 15,-5 5 0-15,-6-2 0 0,-5-5 128 0,-4 0 0 0,-3-2 0 16,-5-5 0-16,-4-2 112 0,-4-5 16 0,-6 2 0 15,-4-1 0-15,-5 0-256 0,-4 3 176 0,-4 1-176 16,-6 3 160-16,-3-4-16 0,-5 4 0 0,-5 0 0 16,-5-1 0-16,-6-3-144 0,-3-2 0 0,-4-1 0 0,-7 0 0 15,-3 3 0-15,-8 1 0 0,-6-1 0 0,-5 0 0 16,-4-1 0-16,-6 1 0 0,-3-3 0 0,-5-3 0 16,-4-3-128-16,-5 4 128 0,-3 4 0 0,-5 0 0 15,-3 3 0-15,-2-1 0 0,0 6 0 0,-2 1 0 16,-5 1-128-16,-6-1 128 0,-2-1 0 0,-5 0 0 15,-5-1 0-15,-3-3 0 0,-1 5 0 0,-3 4 0 16,-6 2-144-16,-3 1 144 0,0 1 0 0,-5 4 0 16,-2 5 0-16,2 0-128 0,-2-4 128 0,-7 6 0 15,-1 6 0-15,2 1 0 0,2 2 0 0,0 1 0 0,-2 6 0 16,1 2 0-16,-1 1 0 0,1 4 0 0,-1 4-128 16,4 4 128-16,1-3 0 0,1 4 0 0,0 2 0 15,5 1-128-15,4 1 128 0,1 1 0 0,0 5 0 0,1 4 0 16,2-3 0-16,6 5 0 0,4 5 0 0,7 2 0 15,2 1-128-15,8 3 128 0,4 0 0 0,7-1 0 16,4 3-128-16,6 2 128 0,5-8 0 0,6 2 0 16,4 7-128-16,7 2 128 0,3 9 0 0,6-2 0 15,3-5-128-15,7 0 128 0,3-1 0 0,9-1-160 16,6-6 160-16,5 5-128 0,3-1 128 0,8 3-128 16,1 5 128-16,8-2-128 0,4-3 128 0,6 0-128 15,5-2 128-15,7 0-128 0,4-5 128 0,5 1 0 0,3 3 0 16,7-4 0-16,3 1-144 0,5-2 144 15,6 7-160-15,3-7 160 0,2-2-144 0,5 0 144 0,3-1-128 16,6-2 128-16,3-3 0 0,5-2-160 0,4-2 160 16,5-4 0-16,6 3 0 0,1-5 0 0,-2-1 0 0,8 1 0 15,2 1 0-15,3-1 0 0,1 1 0 0,2 0 0 16,0-4 0-16,1-1 0 0,2-1 0 0,2 0 0 16,-1-5 0-16,3-3 0 0,6 0 0 0,-1-4 144 15,-1-2-144-15,4 0 0 0,4-3 0 0,-1-2 0 16,2-3 0-16,-1 2 128 0,-2-2-128 0,0-1 128 15,-2-7-128-15,1 3 0 0,0-2 0 0,-2-3 0 16,-4-3 0-16,-3 0 0 0,-2-1 0 0,-3-1 0 16,-2-3 0-16,-3 1 0 0,-1-5 0 0,-4 2 128 15,-7 1-128-15,-4-4 128 0,-2 2-128 0,-3-5 128 16,-5-4-128-16,-5 3 0 0,-5-1 0 0,-3-5 128 0,-3-4-128 16,-6 1 0-16,-7-1 144 0,-5-2-144 0,-4 0 128 15,-4-3-128-15,-1 1 160 0,-6-2-160 0,-5 2 160 0,-5-4-160 16,-4 1 160-16,-5 0-160 0,-4-6 160 0,-8 2-160 15,-3 1 160-15,-6 3-160 0,-6 4 192 0,-8-5-64 16,-6-3-128-16,-7 0 192 0,-6-1-192 0,-7-5 128 16,-8-8-128-16,-6 4 0 0,-8-2 0 0,-9 6 0 15,-3 2 0-15,-6 3 0 0,-10 1 0 16,-10-1 0-16,-9-1 0 0,-7 2-160 0,-6 0-32 0,-6 8-16 16,-6 4 0-16,-5 7 0 15,0 2-944-15,-3 8-176 0,-2 7-32 0,6 3-11760 16,3 4-2336-16</inkml:trace>
  <inkml:trace contextRef="#ctx0" brushRef="#br1" timeOffset="6389.95">2448 10483 20671 0,'-9'10'912'0,"7"-2"192"0,-3-2-880 0,-2 6-224 0,2-3 0 0,0 1 0 15,-1-1 528-15,-1 2 64 0,0-1 16 0,0-3 0 16,4-1 560-16,-2 0 112 0,5-6 32 0,0 0 0 16,0 0-128-16,0 0-32 0,0 0 0 0,-2-10 0 15,2-5-64-15,3-4 0 0,2-3-16 0,4-2 0 16,0-8-352-16,5-3-64 0,-2-1-16 0,5-4 0 15,2-9-272-15,0-2-64 0,-1-3-16 0,1-3 0 0,0-6-96 16,1 2 0-16,1-4-16 0,0 4 0 0,1-2-176 0,-1 3 0 16,1 3 144-16,-2 5-144 0,-2 0 0 0,-1 10 0 15,2 2 0-15,-3 9 128 0,-2 3-128 16,-2 7 0-16,-2 3 0 0,-2 3 0 0,0 6 0 0,-1 2 0 16,-2 3 0-16,-5 4 0 0,5 6-176 0,-1 4 176 15,0 4-208-15,-4 8 80 16,-3 5 0-16,-1 8 0 0,-1 8 0 0,0 3 0 0,1 5 128 0,-1 2 0 15,-2 5 0-15,-1-1-128 0,2-2 128 0,0-6 0 16,1-3 0-16,2-5 0 0,-1-7 0 0,1-4 0 16,3-6 0-16,2-2 0 0,-2-7 176 0,5-3-48 15,-5-12 0-15,8 0 0 0,1-5 256 0,2-7 32 16,0-4 16-16,3-5 0 0,1-7-96 0,2 0-16 16,-1-5 0-16,1-2 0 0,-1-1-192 0,1-2-128 15,-2-5 128-15,3-3-128 0,2-7 0 0,1-1 128 16,1-2-128-16,1 6 0 0,1 5 0 0,1 7 0 0,-2 4 0 15,-1 8 0-15,-4 6 0 0,1 6 0 16,-1 9 0-16,0 5 0 0,-3 5 0 0,2 11 0 16,-2 9 0-16,-4 9 0 0,-3 5 0 0,0 7 0 0,-2 6 0 0,-2 2 0 15,-4 3 0-15,2-3 0 0,1-3 0 16,-3 1 0-16,-3-1 0 0,1-2 0 0,-1-4 0 16,1-1 0-16,-2-4 128 0,0-7-128 0,-1-6 128 0,1-3-128 15,2-1 0-15,0-5 0 0,0-6 0 0,-1 2 0 16,3-14-1728-1,0 0-272-15,0 0-48 0,0 0-14736 0</inkml:trace>
  <inkml:trace contextRef="#ctx0" brushRef="#br1" timeOffset="6621.42">3798 10257 32591 0,'0'0'1440'0,"-1"11"304"0,-2 2-1392 0,1 1-352 16,-2 4 0-16,0 5 0 0,-1 0 1040 0,0-1 144 15,0 5 32-15,-1-3 0 0,-1 4-272 0,1-2-48 16,-1 2-16-16,2-4 0 0,2 0-576 0,0 0-112 16,0-2-32-16,2 3 0 15,-1-6-848-15,2-5-160 0,0-2-48 0,0-12-10624 16,0 0-2144-16</inkml:trace>
  <inkml:trace contextRef="#ctx0" brushRef="#br1" timeOffset="7236.6">5204 9703 9215 0,'0'0'816'0,"-11"-2"-656"16,0 2-160-16,0 0 0 0,-3 0 1568 0,4 0 288 15,-2-1 48-15,2 1 16 0,0-1-496 0,10 1-80 16,-9 0-32-16,9 0 0 0,0 0-192 0,0 0-32 0,0 0-16 16,0 0 0-16,0 0 80 0,14-1 0 0,5-2 16 0,7 1 0 15,4-2-48-15,3 0-16 0,5-1 0 0,4 0 0 16,3-4-352-16,3 4-80 0,2-3-16 0,8 2 0 15,8 2-256-15,2 1-48 0,-1 5-16 0,-1-1 0 16,0-1-16-16,-2 3-16 0,-3-2 0 0,1 4 0 16,1 1-176-16,-1 2-128 0,-5 5 192 0,-6-5-192 15,-7 1 0-15,-6-2 0 0,-3 0 0 0,-9-2 0 0,-5-1 0 16,-4 1-192-16,-3-2 0 0,-1-3 0 16,-2 0-1456-16,-11 0-272 0,0 0-64 0,7-10-12560 15</inkml:trace>
  <inkml:trace contextRef="#ctx0" brushRef="#br1" timeOffset="7541.83">6033 9283 23951 0,'0'-14'1056'0,"2"8"224"0,2-3-1024 0,2 4-256 15,3-3 0-15,4 2 0 0,4 1 848 0,5-1 112 16,4 2 32-16,6 1 0 0,5 2-160 0,4 3-48 16,5 4 0-16,3 1 0 0,0 0-160 0,-1 4-48 15,-1 2 0-15,-1 4 0 0,-1 6-128 0,-5 5-16 16,-4 7-16-16,-6-1 0 0,-3-2-96 0,-5 2-32 16,-6-1 0-16,-6-1 0 0,-6-3 240 0,-6 2 48 0,-7 2 16 0,-5-3 0 15,-6-1 320-15,-6 1 64 0,-6-5 16 16,-2 4 0-16,-2-3-416 0,-4 4-96 0,-5-3-16 0,1 1 0 15,-1 0-320-15,1-4-144 0,-3-2 128 0,4-3-128 16,-1-5-1584-16,9-5-400 16,7-4-64-16,7-7-14784 0</inkml:trace>
  <inkml:trace contextRef="#ctx0" brushRef="#br1" timeOffset="8103.96">9036 9082 21183 0,'0'-11'1888'0,"0"1"-1504"15,0 10-384-15,-3-10 0 0,0-2 544 0,3 12 32 16,-9-2 16-16,-1 3 0 0,-1 3 48 0,-5 3 0 16,-5 2 0-16,-2 8 0 0,-3 6-128 0,-4 5 0 0,-6 3-16 15,-1 2 0-15,17-13 400 0,-4 2 96 0,-3 8 16 0,-5-1 0 16,-3 5-32-16,-6 4 0 0,-5 4 0 0,-4-1 0 15,-44 30-304-15,12-16-64 0,11-11-16 0,10-4 0 16,8-10-96-16,4-4-32 0,1-7 0 0,5-4 0 16,7-4 16-16,4 0 0 0,3-8 0 0,6-1 0 15,4-5-112-15,3-2-32 0,3-5 0 0,4 0 0 16,4-4-96-16,4-4-32 0,2-2 0 0,5-5 0 0,5 1-208 16,4-1 0-16,4-3 0 0,2 5 0 0,4 0 0 0,0 8 0 15,3 1-192-15,0 1 192 0,-1 2-192 0,2 6 192 16,1 6-192-16,2 7 192 0,1 3-144 15,-1 7 144-15,-1 6 0 0,-1 0-144 0,1 5 144 16,-5 2 0-16,1 3 0 0,-5 2 0 0,-11-17 0 0,2 4 0 16,1-2 0-16,0 0 0 0,-2 0 0 0,1 1 0 15,-1 3 0-15,-1-4 0 0,-2-4 0 16,0-1 0-16,-2-2 0 0,0-4 0 16,-2 4-1632-16,0-5-288 0,-1 0-64 0,-4-9-14336 0</inkml:trace>
  <inkml:trace contextRef="#ctx0" brushRef="#br1" timeOffset="8300.32">9039 9990 30399 0,'-5'13'2704'0,"-1"5"-2160"15,-3 4-544-15,-3 6 0 0,-3 0 1520 0,-8 17 192 0,3 2 32 16,-2-5 16-16,2-5-336 0,2-1-64 0,1-1-16 15,2 0 0-15,4 1-960 0,3-7-192 0,3-5-32 0,4-8-16 32,1 1-928-32,4 2-192 0,3-3-48 0,5-6-16656 0</inkml:trace>
  <inkml:trace contextRef="#ctx0" brushRef="#br1" timeOffset="9344.94">10827 8860 14735 0,'2'-18'640'16,"0"7"160"-16,-2-1-640 0,2-2-160 0,-4 5 0 0,0-2 0 0,-1 1 880 0,-3 2 144 15,-2 2 16-15,-1 0 16 0,-3 2 112 0,-1 2 32 16,-5 5 0-16,-1 3 0 0,-3 4-448 0,-4 7-96 15,-5 3-16-15,-2 10 0 0,-2 4 112 0,-6 8 16 16,-1 5 0-16,-3 6 0 0,1 6-64 0,1 4-16 16,-3 6 0-16,8 5 0 0,6 6-352 0,7-3-64 15,6 0-16-15,7-6 0 0,6-8-256 0,7-6 128 16,5-7-128-16,8-12 0 0,4-5 144 0,8-4-144 16,5-4 0-16,8-10 144 0,5-8 48 15,6-8 16-15,3-9 0 0,4-10 0 0,3-4 256 0,0-6 48 16,-3-3 16-16,0-7 0 0,3-4-64 0,-4 0-16 15,-5-1 0-15,-3-4 0 0,-2-2 0 0,-3-2-16 16,-4-3 0-16,-6-3 0 0,-6 1-144 0,-7-3-32 16,-6 2 0-16,-6 5 0 0,-6 7-128 15,-4 6-128-15,-4 8 192 0,-3 9-192 0,-1 6 0 0,-3 5 0 16,-5 8-192-16,-2 3 48 16,-3 2-1728-16,-5 5-352 0,-3 7-64 0,-3 0-12432 0</inkml:trace>
  <inkml:trace contextRef="#ctx0" brushRef="#br1" timeOffset="9561.12">10671 9445 28559 0,'-6'5'2544'0,"2"8"-2032"0,3 2-512 0,2-1 0 16,3 0 384-16,1 5 0 0,2 4-16 0,5 0 0 15,2-3 320-15,4 3 64 0,1 1 16 0,2-1 0 0,6-3-192 0,0 0-48 16,-1 0 0-16,4-1 0 0,-1 0-304 0,-2 0-64 15,-2-1-16-15,-2-2 0 0,-2-1-144 0,-1 1 0 16,-4-1 0-16,-2 3 0 16,-4 1-1824-16,2 0-448 0,-3 1-96 0,-2 0 0 0</inkml:trace>
  <inkml:trace contextRef="#ctx0" brushRef="#br1" timeOffset="9769.7">11604 9968 30399 0,'0'0'1344'0,"0"0"288"0,-5 16-1312 0,-1 5-320 16,2 6 0-16,-5-2 0 0,-2 3 640 0,-2 2 48 16,-1 3 16-16,1 3 0 0,0 3-176 0,2-4-16 15,-3-6-16-15,-1 4 0 0,-2-1-496 0,1-3 0 16,-1 1 0-16,2-6 0 15,2-3-1712-15,-1 1-432 0,4-3-96 0,1-7 0 0</inkml:trace>
  <inkml:trace contextRef="#ctx0" brushRef="#br1" timeOffset="10136.36">13282 8741 15663 0,'-9'-13'1392'0,"4"5"-1120"16,-1 3-272-16,6 5 0 0,-8-2 2896 0,8 2 528 16,-11 5 96-16,-2 9 32 0,-2 3-2848 0,-2 6-576 15,-1 8-128-15,-2 4 0 0,-3 6 192 0,1 6 64 16,3 0 0-16,-3 5 0 0,-3 2-64 0,1 2 0 16,3 3 0-16,-1 1 0 0,0 4-64 0,2-7 0 15,0-1-128-15,7-18 192 0,2 0-384 0,-1-1-96 16,-1-3-16-16,1-3-8528 15,0-6-1696-15</inkml:trace>
  <inkml:trace contextRef="#ctx0" brushRef="#br1" timeOffset="10284.92">12672 9258 29487 0,'4'-13'2624'0,"1"7"-2112"0,4 2-512 0,2 1 0 15,7 3 336-15,5 0-32 0,5 3-16 0,3 1 0 0,5-2-32 0,9 3 0 16,3-1 0-16,5 0 0 15,3-1-256-15,-2-1 160 0,-4 1-160 0,15-1-13968 16</inkml:trace>
  <inkml:trace contextRef="#ctx0" brushRef="#br1" timeOffset="10847.64">13966 9837 23039 0,'-14'3'1024'0,"14"-3"192"0,-5 3-960 0,5-3-256 15,0 0 0-15,0 0 0 0,0 0 1248 0,0 0 208 16,4-8 32-16,2-5 16 0,3-3-496 0,2-3-112 15,3-2 0-15,5-8-16 0,3-4-368 0,2-5-80 16,3-3-16-16,2-6 0 0,2-1-64 0,3-8-16 0,0-1 0 16,2-6 0-16,1-6-160 0,1-6-48 15,0 0 0-15,1 1 0 0,2 1-128 0,1 9 0 0,2 3 144 0,-3 7-144 16,-3 10 0-16,-1 7 0 0,-3 5 0 0,-2 9-128 16,-3 7 128-16,-2 7 0 0,-1 9 0 0,-4 9 0 15,-4 3 0-15,-4 9 0 0,-4 0 0 0,-3 3-128 16,-5 8 128-16,-4 3 0 0,-6 3 0 0,-5 4 0 15,-3 1 0-15,-4-2 0 0,-5-3 0 0,0-3 0 16,-2-2 0-16,-1-2-160 0,-3-7 160 0,3-1 0 0,0-5 0 16,1-3 0-16,1-2 0 0,4-6 0 0,1 2 0 0,5-5 0 15,2 1 0-15,5 0 0 0,1-1 128 0,8-4-128 16,0 0 0-16,0 0 0 0,4 8 0 0,2 3 0 16,3 2 0-16,3 1 0 0,2 3 0 0,1 5 0 15,0 2 0-15,0 2 0 0,-2 3 0 16,-4 1 0-16,-4 0 0 0,-5-1 144 0,-4-2 48 0,-3-1 16 15,-6-3 0-15,-4 1 0 0,-2-1 400 0,-3-1 80 16,-4-1 16-16,-3-2 0 0,-4-2-128 0,-1-3 0 16,-2 0-16-16,0-8 0 0,-1-1-368 0,4-1-64 15,0-4 0-15,5-4-128 0,3 1-208 0,2-3-160 16,8-5-16-16,5 2-16 16,6-4-2464-16,8 5-480 0</inkml:trace>
  <inkml:trace contextRef="#ctx0" brushRef="#br1" timeOffset="10998.32">14934 9606 27647 0,'0'0'1216'0,"-2"13"256"0,-3 1-1168 0,0 6-304 0,-2 6 0 0,-2 4 0 16,-2 2 1648-16,-3 3 272 0,-2 5 48 0,-2 1 16 16,-1-1-1040-16,-2 7-208 0,1-4-32 0,0 1-16 15,-1-7-688-15,4-1 0 0,0 3 0 0,3-4-11008 16,1-2-2192-16</inkml:trace>
  <inkml:trace contextRef="#ctx0" brushRef="#br1" timeOffset="11561.13">16968 8376 24879 0,'2'-40'1088'0,"0"14"256"0,2-1-1088 0,-2 5-256 16,3 6 0-16,-2 2 0 15,-3 4 1120-15,0 10 160 0,0 0 48 0,0 0 0 0,-9 17-496 0,-2 11-112 16,-3 7-16-16,-3 7 0 0,-2 7-64 0,-1 7-32 16,-1 6 0-16,-1 3 0 0,-1 8-128 0,-1-1-32 15,-1-1 0-15,1 3 0 0,-2 2-176 0,0-1-32 16,2-2-16-16,4-6 0 0,2-8-224 15,4-6 0-15,1-10 0 0,2-2 0 0,-1-8-128 0,3-6-80 16,2-7-16-16,2-5 0 16,1-8-1392-16,4-7-288 0,0 0-48 15</inkml:trace>
  <inkml:trace contextRef="#ctx0" brushRef="#br1" timeOffset="11801.06">16607 8371 30111 0,'0'-17'1344'0,"5"6"256"0,5 1-1280 0,7-2-320 0,7 3 0 0,7 2 0 16,3 0 192-16,7 0-16 0,6 1-16 15,4-2 0-15,6-1 352 0,1 0 80 0,2 0 16 0,-14 5 0 16,6-4-320-16,4 2-64 0,1 0-16 15,-1-4 0-15,-3 5-80 0,-2-3-128 0,-4 2 176 0,-5 2-176 16,-6 0-224-16,-6 0-160 16,-6 2-16-16,-7 2-9424 0,-7 0-1888 0</inkml:trace>
  <inkml:trace contextRef="#ctx0" brushRef="#br1" timeOffset="11956.18">16672 8749 20271 0,'0'0'1792'0,"0"0"-1424"16,0 0-368-16,12 8 0 0,8 0 2880 0,7-3 512 15,3-3 112-15,11-3 16 0,8-2-1936 0,10 0-384 16,7-6-80-16,-13 2-16 0,12 1-528 0,9-5-96 16,6-1-32-16,0 1 0 0,-2-1-448 0,-5 2 0 15,-4 0 0-15,-4-3-11328 16,-3 4-2352-16</inkml:trace>
  <inkml:trace contextRef="#ctx0" brushRef="#br1" timeOffset="13309.26">5710 11970 13823 0,'-9'-1'1216'0,"9"1"-960"0,-10-1-256 0,10 1 0 15,0 0 1376-15,0 0 224 0,0 0 64 0,0 0 0 16,0 0-304-16,0 0-48 0,11-1-16 0,7-2 0 15,4 2-544-15,4-1-112 0,6 0-32 0,6-2 0 16,-1-1-192-16,5 0-32 0,4-4-16 0,1 1 0 16,2-4-368-16,2 4 128 0,0 0-128 0,-1 3-8272 15,-3 2-1712-15</inkml:trace>
  <inkml:trace contextRef="#ctx0" brushRef="#br1" timeOffset="13461.1">5895 12363 33167 0,'0'0'2944'0,"0"0"-2352"16,0 0-464-16,0 0-128 0,12-2 608 0,3-1 96 16,4-1 32-16,5-2 0 0,4-1-592 0,7-3-144 15,5 1 0-15,7-3 0 0,7-1 0 0,2 2 0 16,2-3 0-16,-1 0-10608 16,-2 3-2112-16</inkml:trace>
  <inkml:trace contextRef="#ctx0" brushRef="#br1" timeOffset="14076.3">8477 11705 16991 0,'0'0'752'0,"0"0"144"0,0 0-704 0,0 0-192 16,0 0 0-16,0 0 0 0,-7 9 1072 0,-2-1 176 15,-3 5 32-15,-1 2 16 0,-3 4-64 0,-2 4-16 16,-1 7 0-16,-3 1 0 0,0 4-16 0,-5 7-16 16,-1 2 0-16,-6 3 0 0,-2-2-224 0,2 4-32 15,-6 7-16-15,-2-1 0 0,0-3-400 0,-1-4-96 16,-1-6-16-16,-1 0 0 0,-2-2-208 0,0-5-32 15,0-11-16-15,1-3 0 0,3-5 176 0,2-3 16 16,5 1 16-16,1-9 0 0,3-6 64 0,3-2 16 16,3-2 0-16,3-5 0 0,4-2 16 0,6-4 16 15,4-8 0-15,4 1 0 0,2-3-224 0,6 2-48 0,6 3-16 0,5-2 0 16,2-3-176-16,3 5 0 0,6 3 0 16,2 0 0-16,3 0 0 0,4 6 0 15,5 3-144-15,5 4 144 0,1 7 0 0,4 5-160 0,-1 7 160 0,-2 5-128 16,-3 3 128-16,-4 6 0 0,-3 0 0 15,-4 4-128-15,-4 4 128 0,-7 3 0 0,0 4 0 0,-3-3 0 16,-7-3 0-16,-2 0 0 0,-3-2 0 0,-1-2 0 16,-1-5 0-16,-3 0 0 0,1-9 0 0,-2-1-128 15,-2-4-1216 1,1-6-256-16,1-8-32 0,0 0-14496 0</inkml:trace>
  <inkml:trace contextRef="#ctx0" brushRef="#br1" timeOffset="14470.93">8725 12666 19343 0,'0'0'1728'0,"0"0"-1392"15,0 0-336-15,0 0 0 0,0 0 1328 0,0 0 192 16,3 12 32-16,-3 1 16 0,-2 4 416 0,0 5 64 0,-2 4 32 0,-2 6 0 15,-3-1-544-15,0 5-96 0,-1 2-32 0,1 4 0 16,-1 1-272-16,1 1-64 0,-2-3-16 0,4 4 0 16,-1-3-496-16,3 0-112 0,1-3 0 0,2-6-16 15,0 0-256-15,1-3-48 0,1-8-128 0,1-1 192 16,1-3-192-16,2-3-240 0,1 0 48 0,0-5-12544 16,-5-10-2496-16</inkml:trace>
  <inkml:trace contextRef="#ctx0" brushRef="#br1" timeOffset="15507.81">10501 11487 4607 0,'0'0'400'0,"0"0"-400"15,0 0 0-15,0 0 0 0,0 0 3216 0,0 0 560 16,0 0 128-16,0 0 0 0,0 0-1936 0,0 0-400 16,0 0-80-16,-8 0-16 0,-1-1-384 0,2 1-96 15,-4 0-16-15,1 3 0 0,-5 0-400 0,-3 4-64 16,-2-2-32-16,-3 5 0 0,-4-1 16 0,-1 6 0 16,-2 3 0-16,-1 1 0 0,0 5 112 0,-4 4 32 15,0 6 0-15,-2 5 0 0,-1 1-256 0,0 9-32 16,1 1-16-16,1 5 0 0,3 2-160 0,1 4-48 15,6 2 0-15,-1 3 0 0,8-2-128 0,4 4 128 16,1 0-128-16,6-5 128 0,3-1-128 0,4-5 0 0,2-1 144 16,3-5-144-16,1-3 0 0,1-4 0 15,0-5 0-15,3-5 128 0,2-3-128 0,0-8 0 16,2-3 0-16,1-2 0 0,1-3 0 0,1-2 0 0,1-2 0 0,2-4 0 16,3-2 0-16,2-2 0 15,-1 1 0-15,8-1 0 16,-3-1-320-16,-2 1-144 0,-3-1-32 0,-3 1-14800 0</inkml:trace>
  <inkml:trace contextRef="#ctx0" brushRef="#br1" timeOffset="17838.56">11130 11667 5519 0,'0'0'496'0,"0"0"-496"0,3-6 0 0,0-2 0 0,1 0 1536 0,1-2 224 16,2 2 32-16,-1-3 16 0,2 1-384 0,0-3-80 15,1 0 0-15,0 4-16 0,0-1-16 0,0 4 0 16,0-3 0-16,-4 2 0 0,1 4-48 0,-6 3-16 16,0 0 0-16,0 0 0 0,0 0-160 0,0 0-16 15,0 0-16-15,-6 5 0 0,-4 1 16 0,-3 5 0 16,-3 6 0-16,-3 5 0 0,-3 4-496 0,-3 4-112 15,-3 5-16-15,-4 8 0 0,-4 3-48 0,-2 8-16 16,4 5 0-16,-2 4 0 0,4 5-64 0,6 3-32 16,4 1 0-16,7-9 0 0,6-3-288 0,4-7 0 15,9-6-176-15,5-4 176 0,6-6 0 16,9-5 0-16,6-8 0 0,7-5 0 0,4-5 288 0,2-7-32 16,0-6-16-16,4-5 0 0,2-4 16 0,4-6 0 15,-1-6 0-15,5-5 0 0,1-1-64 0,-2-7-16 16,-4-1 0-16,-4-3 0 0,-6-1 48 0,-5-1 16 15,-5-6 0-15,-7 3 0 0,-5-2 80 0,-4 0 32 16,-5 1 0-16,-5 0 0 0,-6 5-144 0,-1 1-16 16,-3 6-16-16,-2 5 0 0,-3-1-176 0,-4 7 0 15,-1 5 144-15,-14-3-144 16,-1 5-352-16,-3 4-144 0,-3 7-16 0,-1 4-16 16,-1 2-2480-16,3 4-480 0,4-2-96 0</inkml:trace>
  <inkml:trace contextRef="#ctx0" brushRef="#br1" timeOffset="18069.8">11285 12189 7359 0,'-14'-1'320'0,"14"1"80"0,-8 3-400 0,2 4 0 16,1-1 0-16,2 7 0 0,3 0 6160 0,3 2 1152 15,2 5 240-15,4 2 32 0,2 1-5200 0,6 1-1040 16,3 1-192-16,4 1-64 0,4 3-480 0,4-2-96 15,0 1-32-15,1-2 0 0,0 1-288 0,-2-3-64 16,-3 2-128-16,-3-5 192 0,-2 1-192 0,-4-2 128 16,-3 0-128-16,3 7 0 15,-6-7-1184-15,-6-2-336 0,-2-2-64 0,-5-16-9584 16,3 8-1920-16</inkml:trace>
  <inkml:trace contextRef="#ctx0" brushRef="#br1" timeOffset="18288.02">12165 12668 37311 0,'-9'15'1664'0,"4"-2"320"0,-2 1-1584 0,0 9-400 0,-1 1 0 0,-1 9 0 16,-2 3 448-16,-1 1 16 0,1 2 0 0,-1 3 0 15,1 0 64-15,0-1 16 0,0-3 0 0,1-1 0 16,0-3-544-16,1-2 0 0,0-3 0 0,3-6 0 31,2-2-1232-31,2-4-304 0,2-3-64 0,3-4-9552 0,4-4-1904 0</inkml:trace>
  <inkml:trace contextRef="#ctx0" brushRef="#br1" timeOffset="18763.58">12831 11271 23951 0,'-3'-18'2128'0,"3"12"-1696"16,-2-3-432-16,4 3 0 0,-2-2 1712 0,0 8 256 16,-2-4 48-16,2 4 16 0,0 0-880 0,-3 11-192 15,-2 0-16-15,-3 4-16 0,-3 4 128 0,-3 7 32 16,-1 0 0-16,-3 7 0 0,-2 4-448 0,-2 1-64 0,0 4-32 16,-1-2 0-16,2-2-48 0,1-2-16 0,2-1 0 0,2-7 0 15,4-1-224-15,3-8-64 0,1-3 0 0,4-2 0 16,4-6 112-16,0-8 16 0,11 1 0 0,3-5 0 15,3-6 80-15,4-1 32 0,0-9 0 0,3-5 0 16,3-3-96-16,0-5-16 0,0-2 0 16,-1-1 0-16,0 1-64 0,-3-1-32 0,-3 3 0 0,-2 2 0 0,-2 7-80 15,-2 4-16-15,-4 5 0 0,-3 5 0 0,-3 3 0 0,-4 7 0 16,0 0 0-16,-9 13 0 0,-4 3-128 16,-4 6 0-16,-4 7 144 0,-3 2-144 0,-2 3 0 15,1 4-320-15,-1 3 64 0,-9 14 16 16,4-8-1680-16,6 0-320 0,5-5-80 0,3-4-16592 0</inkml:trace>
  <inkml:trace contextRef="#ctx0" brushRef="#br1" timeOffset="19263.3">13448 12052 17503 0,'-11'-8'768'16,"11"8"176"-16,0 0-752 0,0 0-192 0,0 0 0 0,0 0 0 0,0 0 2992 0,0 0 560 15,0 0 112-15,0 0 32 0,0 0-1600 0,11 6-320 16,2-2-64-16,6-1-16 0,4 2-416 0,5 1-96 16,4-3-16-16,3-2 0 0,4-2-416 0,0-1-96 15,0-1-16-15,5 0 0 0,-1-1-240 0,3 2-48 16,1-1-16-16,0 2 0 0,-2 0-208 0,0 1-128 16,-1-4 128-16,-4 4-128 0,-7 4 0 0,-4-3 0 15,-5-1 0-15,-3 2 128 0,-9 0-432 0,0 0-80 16,-3 2 0-16,-9-4-16 15,0 0-3296-15,0 0-656 0</inkml:trace>
  <inkml:trace contextRef="#ctx0" brushRef="#br1" timeOffset="19635.39">15557 11270 36863 0,'-14'-22'1632'0,"8"10"336"0,1 1-1584 0,5 11-384 15,0 0 0-15,0 0 0 0,0 0 368 0,0 0-16 16,-6 9 0-16,0 5 0 0,0 7-64 0,0 3-16 15,-1 6 0-15,-2 10 0 0,-1 9 16 16,-4 6 0-16,-2 10 0 0,-2 2 0 0,-2 9-48 0,-1 2-16 16,1 2 0-16,1-1 0 0,1-4-224 0,2-7 144 15,0-8-144-15,1-1 128 0,0-6-128 0,2-2 0 16,3-7 0-16,1-5 128 0,0-4-128 0,3-4 0 16,1-8-192-16,1-1 192 15,1-4-560-15,2-4 16 0,1-6 0 0,0-8 0 16,0 0-1440-16,0 0-272 0,5-8-64 0,0-7-7840 15,0-5-1552-15</inkml:trace>
  <inkml:trace contextRef="#ctx0" brushRef="#br1" timeOffset="19862.36">15288 11517 31327 0,'1'-12'2784'0,"5"1"-2224"0,1-1-560 0,7 1 0 16,5 4 688-16,6-3 16 0,6 3 16 16,3-2 0-16,2 2-112 0,6 1-32 0,6-2 0 0,5 3 0 15,6-2-112-15,-1-1-16 0,-3 2-16 0,-2-3 0 16,-1 2-240-16,-5 0-64 0,-7 2 0 0,-6 1 0 16,-3 1-304-16,-8 1-64 0,-7-1-16 0,-8 6 0 15,-8-3-2688-15,0 0-560 0</inkml:trace>
  <inkml:trace contextRef="#ctx0" brushRef="#br1" timeOffset="20014.1">15295 12005 26719 0,'0'0'1184'0,"9"-4"240"0,5-4-1136 0,9 2-288 16,8-1 0-16,7 0 0 0,6 2 2272 0,10 0 400 16,8-3 80-16,5 2 0 0,6-4-1984 0,1 1-416 15,-2-5-80-15,3 2-16 0,0 2-128 0,-22 2-128 16,7 0 144-16,-3-1-144 15,-5 0-2432-15,-3-4-576 0</inkml:trace>
  <inkml:trace contextRef="#ctx0" brushRef="#br1" timeOffset="20546.09">17062 10871 22111 0,'-12'-14'976'0,"5"4"208"0,2 1-944 0,3-3-240 15,0 3 0-15,2-1 0 0,0 10 192 0,0 0 0 16,5-4 0-16,-5 4 0 0,0 0-192 0,9-3 128 16,-9 3-128-16,12 0 0 0,-12 0 544 0,11 5 16 15,-1 0 0-15,3 4 0 0,0 0 496 0,1 5 96 16,0 1 32-16,4 5 0 0,3 11-192 0,3 4-32 15,4 6-16-15,0 7 0 0,0 8-192 0,0 8-48 16,0 7 0-16,-1 10 0 0,-4 2-160 0,-2 8-32 16,0 5-16-16,-4 0 0 0,0 5-128 0,-3-6-32 15,-3 0 0-15,-3-6 0 0,-4-5 96 0,-4-4 16 16,-4-6 0-16,-5-4 0 0,-5-5 368 0,-4-2 80 0,-2-5 0 0,-8-4 16 16,-6-3-96-16,-4-3-32 15,-6-2 0-15,1-4 0 0,0-4-224 0,1-3-48 0,0-2-16 16,0-4 0-16,1 1-304 0,3-3-64 0,3-4-128 0,0-3 192 15,4-2-192-15,0-3-192 0,2-7 48 16,2-3 0 0,8-8-1792-16,4-5-368 0,5-10-64 0,7-6-16384 0</inkml:trace>
  <inkml:trace contextRef="#ctx0" brushRef="#br1" timeOffset="20997.98">19214 10847 14735 0,'-7'-10'1312'0,"2"-2"-1056"0,3 4-256 0,2 8 0 15,7-11 3136-15,0 7 560 0,1-3 112 0,-8 7 32 16,10-3-3008-16,-10 3-576 0,10 3-128 0,-1 4-128 15,-9-7 832-15,4 13 64 0,-4 7 0 0,-3 4 16 16,-2 8 272-16,-5 4 48 0,-4 3 16 0,-1 8 0 16,0 5-336-16,-1 7-64 0,1-1-16 0,0 1 0 15,-3-3-464-15,2 1-112 0,-1-1 0 0,2-2-16 16,0-1-240-16,2-1 128 0,-1-4-128 0,0 0 0 16,-1-5-304-16,1-2-144 15,-2-5-48-15,2-6 0 0,0-2-2160 0,2-6-432 16,-2-6-96-16</inkml:trace>
  <inkml:trace contextRef="#ctx0" brushRef="#br1" timeOffset="21163.82">18712 11414 23951 0,'3'-12'2128'0,"3"3"-1696"0,6-1-432 0,4 5 0 0,6 2 2880 0,4 0 512 16,6 0 80-16,4 3 32 0,6 3-2544 0,-2-2-512 15,4-1-112-15,4-1-16 0,7 1-80 0,4 0-32 16,6 0 0-16,5-3 0 0,0 2-208 0,-3-2 0 15,-9-1 0-15,-3 2 0 16,-5-3-2576-16,-5-3-464 0,8 1-96 0,-12-1 0 0</inkml:trace>
  <inkml:trace contextRef="#ctx0" brushRef="#br1" timeOffset="21765.02">20613 11714 19343 0,'-20'3'848'0,"7"2"192"0,-7-2-832 0,3 2-208 0,-2-2 0 0,1-3 0 0,1-2 1824 0,6 0 320 16,2-3 64-16,4-2 16 0,1-7-464 0,4-1-96 16,4-4 0-16,5-4-16 0,2-9-752 0,6-3-160 15,2-2-32-15,2-1 0 0,1 0-304 0,2-6-64 16,0 1-16-16,6-2 0 0,-1-5-192 0,4-3-128 16,1-3 160-16,3-7-160 0,1 2 144 0,5-3-144 15,4 1 128-15,3 0-128 0,0 7 0 0,-2 2 0 16,-4 12 128-16,0 4-128 0,-3 8 208 0,-4 7 16 15,-4 10 0-15,-3 4 0 0,-5 7-80 0,-5 6-16 16,-3 7 0-16,-4 7 0 0,-4 5-128 0,-6 7 0 16,-5 1 0-16,-6 4 0 0,-3 3 0 0,-6 2 0 15,-4 0 0-15,-7 6 0 0,-5 0 0 0,0 4 0 16,-3 2 0-16,0-7 0 0,2-8-224 16,-2-6 80-16,1-3 16 0,2-4 0 0,4-5 128 0,3-2 0 0,6-6 0 15,7-2 0-15,4-3 0 0,9-6 128 0,0 0-128 16,17 3 0-16,4-3 0 0,9 0 0 15,4 0-160-15,1 1 160 0,1 4-176 0,1 5 176 0,1 2-160 16,-2 4 160-16,-2 6-128 0,-7 2 128 0,-6 1 0 16,-5 6-144-16,-6 2 144 0,-8-1 0 0,-3-2 0 0,-8 2-128 15,-5 0 128-15,-8 1 192 0,-4-5-32 16,-6 0-16-16,-4-4 96 0,-4 1 16 0,-6-3 0 0,-4-3 0 16,-3-2 32-16,0-2 16 0,2-5 0 0,4 0 0 0,5-6-304 15,4-3 0-15,2-5 0 0,7 1 0 16,6-6-2096-1,6-1-368-15,7-7-80 0,5-2-16 0</inkml:trace>
  <inkml:trace contextRef="#ctx0" brushRef="#br1" timeOffset="21967.94">21755 11611 37887 0,'-9'24'1680'0,"4"-9"352"0,-1 7-1632 0,-2 6-400 16,1 2 0-16,0 6 0 0,-4 4 128 0,-1 4-128 16,0 4 128-16,-2 4-128 0,-1-2 320 0,-3 0 0 15,-3-3-16-15,0 2 0 0,-3-5-432 0,-13 19-96 16,2-14-16-16,14-21 0 16,-2 3-2848-16,3-9-576 0</inkml:trace>
  <inkml:trace contextRef="#ctx0" brushRef="#br1" timeOffset="22311.26">23497 10497 24879 0,'-5'-18'2208'0,"1"4"-1760"15,4 14-448-15,0 0 0 0,0 0 3024 0,-10 14 528 16,-4 8 96-16,0 11 32 0,-4 9-2768 0,-2 10-544 16,-3 9-112-16,-1 8-32 0,-3 6-32 0,-1 7-16 15,0 9 0-15,-3 6 0 0,1 4 48 16,-2 3 16-16,-1 2 0 0,-1-2 0 0,-1 0-112 15,5-5 0-15,2-5-128 0,4-9 192 0,3-8-192 0,4-10-240 16,1-3 48-16,2-12 16 16,2-9-432-16,2-7-96 0,2-5 0 0,2-10-16 15,0-5-1520-15,4-8-288 0,2-8-64 0</inkml:trace>
  <inkml:trace contextRef="#ctx0" brushRef="#br1" timeOffset="22756.48">23115 10707 33167 0,'-11'-26'2944'0,"8"15"-2352"0,5 1-464 0,4-4-128 16,4-1 512-16,5-1 96 0,6 1 16 0,2 1 0 15,6-1-272-15,5 1-48 0,7 4-16 0,7 1 0 16,6 0 112-16,5 3 32 0,5 2 0 0,-1 1 0 15,-2-2-48-15,-2 1-16 0,-2 3 0 0,-1-1 0 16,1 0 48-16,-1 2 16 0,-1 0 0 0,-4 2 0 16,-6-4-128-16,-3 2-32 0,-3 0 0 0,-6-1 0 0,-5 2-272 15,-3-1 128-15,-7 2-128 0,0 0 0 0,-10 3 0 0,-2 3 0 16,-6 1-192-16,-7 2 48 16,-6 6-560-16,-9 0-128 0,-11 6 0 15,-13 4-16-15,-13-2-1904 0,-5 6-384 16,-6 1-80-16,-5 2-16 0,-4 0-768 0,-1 1-160 15,-2-4-16-15,6 1-16 0,7-3 4592 0,10-3 928 0,8-5 176 0,10-1 32 0,9-4 2304 0,8-1 464 16,9 1 96-16,7-2 16 0,10-4-1760 0,8 1-352 16,8-1-64-16,8 2 0 0,11 3-880 0,10-2-160 15,10-3-48-15,7 1 0 0,5-4-352 0,2-1-80 16,8-2-16-16,7-2 0 0,7-2-336 0,0 0-80 16,-2-5-16-16,-1-1 0 0,-3-2-272 0,-3-3 160 15,-4 5-160-15,-5-3 128 16,-10 1-1456-16,-7 3-288 0,-7-3-64 0,7 2-18480 0</inkml:trace>
  <inkml:trace contextRef="#ctx0" brushRef="#br1" timeOffset="23624.69">14506 4870 22575 0,'0'0'992'0,"0"0"224"0,0 0-976 0,0 0-240 16,0 0 0-16,0 0 0 0,0 0 512 0,12 1 48 16,1 2 16-16,4-1 0 0,3 4 608 0,3-3 128 15,0 0 32-15,5-2 0 0,1-1-336 0,3-1-64 16,0 0-16-16,1-2 0 0,0 1-512 0,-1-2-96 0,-3 0-32 0,-1 0 0 16,-3 2-288-16,-4-2 0 0,-3-4 0 0,4 4 0 31,-6 2-1184-31,-7 1-352 0,-9 1-64 0,0 0-11856 0</inkml:trace>
  <inkml:trace contextRef="#ctx0" brushRef="#br1" timeOffset="23857.54">15595 4474 21183 0,'0'0'1888'0,"0"0"-1504"15,0 0-384-15,0 0 0 0,0 0 960 0,0 0 112 16,0 0 16-16,0 12 16 0,-1 5-528 0,-3 6-128 16,-2 2 0-16,-2 7-16 0,-2 1 224 0,-1 4 48 15,-2 2 16-15,0 4 0 0,2 1-352 0,-1-2-80 16,2 3-16-16,0-3 0 0,0 1-272 0,2-1 0 16,2-5-128-16,1-2-8816 15,0-6-1744-15</inkml:trace>
  <inkml:trace contextRef="#ctx0" brushRef="#br1" timeOffset="24060.73">15393 4513 30399 0,'0'0'2704'0,"8"-3"-2160"0,3-3-544 16,2 0 0-16,2 1 0 0,2-2 0 15,3 2-192-15,6 1 48 0,3 2 144 0,5-5 0 0,4 1 0 0,2 1-128 16,3-4 128-16,-4 3 0 0,-3-3 160 0,-4 3-160 16,-2 0-656-1,-4 0-240-15,-7 1-32 0,1 0-11520 0</inkml:trace>
  <inkml:trace contextRef="#ctx0" brushRef="#br1" timeOffset="24200.89">15512 4697 29775 0,'0'0'1312'0,"0"0"288"0,10 3-1280 0,4-2-320 0,3 2 0 0,6-3 0 0,5 0 560 0,4-3 48 16,2-1 16-16,3-1 0 0,1 0-368 0,3-3-64 16,2 2 0-16,2-3-16 0,2 0-176 0,2-1 0 15,2 1 0-15,19-5-14512 0</inkml:trace>
  <inkml:trace contextRef="#ctx0" brushRef="#br1" timeOffset="24927.98">4303 5198 20207 0,'0'0'896'0,"0"0"192"0,0 0-880 0,0 0-208 15,0 0 0-15,5-5 0 0,1 1 944 0,3-3 144 16,3-1 16-16,0-1 16 0,2 0-208 0,4-4-32 15,4 2-16-15,3-3 0 0,3-3-544 0,4 1-96 16,1 1-32-16,0-2 0 0,-1 1-192 0,-2-1 0 16,-1 2 0-16,-3 2-8336 15,-6-2-1600-15</inkml:trace>
  <inkml:trace contextRef="#ctx0" brushRef="#br1" timeOffset="25167.53">5128 4513 5519 0,'0'0'240'0,"0"0"64"0,0 0-304 0,6 4 0 0,-1 1 0 16,-1 4 0-16,-1 0 2896 0,-1 5 528 0,1 2 96 0,-2 4 32 15,-1 6-1952-15,0-1-400 0,0 6-80 0,0 2-16 16,0 4-592-16,1 0-112 0,-1-1-16 0,1 3-16 15,2-1-208-15,-1 0-32 0,2-1-128 0,3 10 192 16,-2-10-736-16,4-7-160 16,-3-7-16-16</inkml:trace>
  <inkml:trace contextRef="#ctx0" brushRef="#br1" timeOffset="25373.14">5198 4542 23615 0,'5'-16'1040'0,"0"5"224"0,2 3-1008 0,4-5-256 16,1-2 0-16,2 1 0 0,2-4 0 0,0-1 0 16,2-2-144-16,2 1 144 0,6-3 0 0,-3-1 0 15,-3 2 0-15,7-4 0 16,-6 3-416-16,-3 8-96 0,-5 6 0 0</inkml:trace>
  <inkml:trace contextRef="#ctx0" brushRef="#br1" timeOffset="25514.41">5182 4668 20271 0,'0'0'1792'0,"0"0"-1424"16,3 6-368-16,3 1 0 0,3-1 1056 0,4-2 144 16,2-4 16-16,5 0 16 0,3-4 80 0,5-5 16 0,4 0 0 0,4-5 0 15,1-2-816-15,4-3-176 16,8-2-16-16,25-12-16 15,-1-1-1360-15,-9 4-272 0</inkml:trace>
  <inkml:trace contextRef="#ctx0" brushRef="#br1" timeOffset="28000.58">5402 15467 23039 0,'-4'5'2048'0,"1"3"-1648"16,-1 1-400-16,4-9 0 0,0 12 384 0,2-1-16 15,2 0 0-15,8-3 0 0,0 0 112 0,7-2 32 16,0-3 0-16,7 0 0 0,3-2-208 0,4 3-48 16,4 0 0-16,2-2 0 0,0 2-400 0,1-1-96 15,1 1-16-15,-7 1-11536 0</inkml:trace>
  <inkml:trace contextRef="#ctx0" brushRef="#br1" timeOffset="28146.37">5503 15930 21183 0,'0'0'1888'0,"0"0"-1504"16,0 0-384-16,0 0 0 0,0 0 3520 0,0 0 624 16,0 0 128-16,10-4 16 0,3-1-3072 0,6 2-608 15,6-2-128-15,4-2-32 0,6 0-240 0,4-2-48 16,6 2-16-16,18-9 0 15,-6 4-1296-15,-2 3-256 0,-2-1-48 0,-17 5-16 0</inkml:trace>
  <inkml:trace contextRef="#ctx0" brushRef="#br1" timeOffset="28784.65">8600 15478 21935 0,'0'-11'960'0,"3"2"224"0,0 2-944 0,-2-2-240 16,-1 1 0-16,0 8 0 0,0 0 512 0,0 0 48 16,0 0 16-16,-10 6 0 0,-3 7-48 0,-1 4 0 15,-3 2 0-15,-2 6 0 0,-2 6 176 0,-5 3 16 16,-3 3 16-16,-4 2 0 0,-4 3 112 0,-5 1 32 0,-6 4 0 0,-2 0 0 16,-2 2-240-16,3-1-64 0,-2-2 0 0,0 1 0 15,0-7-320-15,2-1-64 0,-2-6 0 0,4-5-16 16,2-8 80-16,6-5 32 0,3-6 0 0,4-4 0 15,4-5 64-15,3-4 16 0,6-6 0 0,1-3 0 16,3-3 112-16,5-3 32 0,2-3 0 0,4-4 0 16,6 0-240-16,4-2-32 0,4 4-16 0,4 0 0 0,4 1-224 15,5 3 176-15,3 3-176 16,5 6 160-16,7 1-160 0,4 8 0 0,3 4-160 0,-4 5 160 0,0 8-144 0,0 6 144 16,-1 5-128-16,-3 5 128 0,-2 2 0 0,-5 5-128 15,-2 2 128-15,-5-2 0 0,-4 0 0 0,-2 2 0 16,-5 2 0-16,-3-2 0 0,-2-3-192 0,-4-3 64 15,-1-6 0-15,-1-3 0 16,-1-6-1824-16,0-5-352 0,0-14-80 0</inkml:trace>
  <inkml:trace contextRef="#ctx0" brushRef="#br1" timeOffset="28984.67">8619 16404 29663 0,'-1'23'1312'0,"1"-4"272"0,0 6-1264 0,0 2-320 16,-1 5 0-16,0 1 0 0,-3 1 1312 0,-1 0 208 15,-3-1 32-15,1-1 16 0,-2 0-608 0,0-2-128 16,0 0-32-16,1-5 0 0,3-1-656 0,1-1-144 16,2-3 0-16,0-4-11296 15,1-7-2272-15</inkml:trace>
  <inkml:trace contextRef="#ctx0" brushRef="#br1" timeOffset="29514.45">10417 15304 18831 0,'-8'-10'832'0,"8"10"176"0,-7-1-816 0,-4-2-192 16,1 0 0-16,-1-3 0 0,-2 3 1168 0,-1 3 192 16,-2 3 48-16,-2 5 0 0,-1-2-320 0,-3 7-48 15,-1 1-16-15,-2 4 0 0,-3 2-240 0,-1 4-48 16,1 7-16-16,-3 5 0 0,-1 5-16 0,-1 8-16 16,0 3 0-16,2 3 0 0,1 0-368 0,5 5-64 15,3 4 0-15,7-7-16 0,5-2-240 0,6-5 128 0,7-1-128 16,5-10 0-16,6-6 0 0,7-7 0 0,4-6 0 0,6-4 0 15,3-4 208-15,5-8 0 0,5-6 0 0,-1 0 0 16,0-10 160-16,3-3 16 0,0-3 16 0,1-3 0 16,-2-8 48-16,0-1 16 0,-2-3 0 0,-1 0 0 0,-3-2-96 0,-2-2-32 15,-2-1 0-15,-5-3 0 0,-8-2-112 16,-4 1-32-16,-4 1 0 0,-7 0 0 0,-2 2-16 16,-5 1-16-16,-4 5 0 0,-3 5 0 0,-3 1-160 15,-3 8 0-15,-1 4 0 0,-3 6 128 16,-2 0-1360-16,-1 7-288 0,-4 2-48 0,-2 5-14672 15</inkml:trace>
  <inkml:trace contextRef="#ctx0" brushRef="#br1" timeOffset="29729.56">10285 15789 30399 0,'-8'14'1344'0,"5"0"288"0,2 6-1312 0,1 4-320 16,3 0 0-16,1 7 0 0,1 2 416 0,1 5 16 15,3 0 0-15,4-2 0 0,2 0 656 0,3 1 144 16,3 1 32-16,3-1 0 0,-2-5-400 0,5 1-80 16,-1-1-16-16,4-5 0 0,-2 1-368 0,-2-4-80 15,0 1 0-15,-2 1-16 0,-1-7-176 0,-2-2-128 0,0 1 144 0,-3-5-144 32,-7-5-848-32,0-3-272 0,-2 0-48 0,-9-5-15728 0</inkml:trace>
  <inkml:trace contextRef="#ctx0" brushRef="#br1" timeOffset="29952.36">11097 16306 35007 0,'-3'8'3120'0,"0"4"-2496"16,-1 4-496-16,0 3-128 0,-2 1 352 0,-2 5 48 15,-1 7 16-15,0 2 0 0,0-2 464 0,0 3 80 16,2 1 32-16,-1 1 0 0,-1-4-672 0,2-1-128 16,1 0-16-16,1-2-16 0,-1-4-288 0,2-2-64 15,4-4-16-15,3-4-11712 16,-2-5-2352-16</inkml:trace>
  <inkml:trace contextRef="#ctx0" brushRef="#br1" timeOffset="30543.76">12168 14621 22399 0,'6'-12'992'0,"-1"2"208"0,-2 1-960 0,6-2-240 15,-2 4 0-15,-2-2 0 0,-1 2 1072 0,-4 7 160 16,0 0 48-16,0 0 0 0,0 0-304 0,0 0-48 16,0 0-16-16,-11 11 0 0,0 7-320 0,0 4-64 15,-5 0-16-15,-1 4 0 0,-5 6 32 0,-1 4 0 16,-1 4 0-16,0 3 0 0,0-2 80 0,-1-1 16 15,0-3 0-15,3-4 0 0,2-3-224 0,5-8-32 16,2-2-16-16,4-4 0 0,4-2 80 0,4-8 0 16,1-6 16-16,0 0 0 0,11-3 160 0,3-5 16 15,7-6 16-15,3-4 0 0,5-1-112 0,-2-6-32 16,-1-2 0-16,2-4 0 0,0 1-304 0,-1-2-64 16,-4-5-16-16,1 2 0 0,-2 0-128 0,-3 4 0 0,-4 3 144 0,-4 7-144 15,-4 7 0-15,-3 5 128 0,-4 9-128 16,0 0 0-16,0 0 0 0,-11 13 0 0,-5 6 0 15,-2 3 0-15,-4-1-176 0,0 7-48 0,-1 0-16 0,1 0 0 16,3-2-2144 0,4 0-432-16,5-3-96 0</inkml:trace>
  <inkml:trace contextRef="#ctx0" brushRef="#br1" timeOffset="31548.53">13699 15785 8287 0,'0'0'368'16,"0"0"80"-16,-9 0-448 0,9 0 0 0,-8 2 0 0,8-2 0 0,0 0 3968 0,0 0 720 15,0 0 144-15,0 0 32 0,0 0-2592 0,13-5-512 16,4-1-96-16,3 2-32 0,7-1-608 0,3 0-128 16,4 0-32-16,6-3 0 0,4 1-336 0,6 2-64 15,6-2-16-15,4 0 0 0,2-4-176 0,0 2-32 16,-3-5-16-16,-5 8 0 0,0 2-96 0,-5-2-128 15,-4-2 176-15,-5 5-176 0,-3 0 0 0,-7 2 0 16,-9-1 0-16,-7 0 0 16,-14 2-2448-16,0 0-448 0,0 0-96 0,-23 2-16 0</inkml:trace>
  <inkml:trace contextRef="#ctx0" brushRef="#br1" timeOffset="31784.3">14230 15322 23951 0,'-7'-18'2128'0,"0"8"-1696"0,3 5-432 0,4 5 0 16,0 0 2400-16,0 0 400 0,0 0 80 0,-3 8 0 15,-1 8-2048-15,-1 6-432 0,-2 6-80 0,1 4 0 16,0 2 256-16,-1 8 48 0,0 7 16 0,0-2 0 16,0 2-192-16,-1 2-16 0,0-2-16 0,1 2 0 0,-1 1-96 0,-1-2 0 15,3-2-16-15,-2-5 0 16,1 0-160-16,-1-3-16 0,-1-8-128 0,2-3 192 15,-1 0-944-15,4-3-192 0,-1-4-32 16,1-5-16160-16</inkml:trace>
  <inkml:trace contextRef="#ctx0" brushRef="#br1" timeOffset="32592.42">16849 14493 21423 0,'0'-15'944'0,"0"15"208"0,-4-7-928 0,-2 0-224 0,-3 1 0 0,-3 3 0 16,-2 2 736-16,-4 4 96 0,-3 0 32 0,-6 8 0 15,-3 4-112-15,-6 5-32 0,-5 3 0 0,1 9 0 0,-2 6-160 0,0 8-48 16,-5 3 0-16,-2 11 0 0,-1 2 64 0,-1 9 0 15,-1 8 0-15,5 3 0 0,1 0-288 16,8 1-48-16,7 1-16 0,8-3 0 0,9-2-224 16,7-5 144-16,5-6-144 0,8-3 128 0,4-3-128 15,6-8 0-15,6-7 0 0,6-8 0 16,5-3-1344-16,4-7-256 0,2-9-64 16</inkml:trace>
  <inkml:trace contextRef="#ctx0" brushRef="#br1" timeOffset="33107.36">16915 15973 27647 0,'-17'2'2448'0,"7"-2"-1952"16,0 0-496-16,-1-1 0 0,3-1 432 0,0-3-16 15,2-6 0-15,2-1 0 0,2-7 544 0,4-4 96 16,4-1 32-16,3-7 0 0,2-1-480 0,4-6-96 16,0-6 0-16,2-6-16 0,-1-2-192 0,4-9-48 0,6-4 0 0,-1-7 0 15,3-7-16-15,5 0-16 16,4-4 0-16,8 6 0 0,3 5-224 0,4 4 0 0,-1 10 128 16,0 7-128-16,-3 8 0 0,-3 3 0 0,-1 12 0 0,-5 8 0 15,-3 6 0-15,-4 8 0 0,-2 0 0 0,-3 9 0 0,-4 5 0 16,-5 2 0-16,-4 6 0 0,-5 3-160 15,-4 2 160-15,-5 0-208 0,-7 2 80 0,-4 4 128 16,-6-2-240-16,-3 3 80 0,-3-4 16 0,-1-1 0 0,-1 4 0 16,-1-3 0-16,1-5 0 0,1-1 0 0,4-3 144 15,0-2-160-15,5-4 160 0,3-1-160 0,12-8 160 0,0 0-192 16,0 0 192-16,0 0-192 0,0 0 0 0,0 0 0 16,14 3 0-16,-1 0 0 0,1 3 192 0,3 3-208 15,2 0 80-15,0 4 128 0,0 2-176 16,0 3 176-16,1 1-128 0,-6 2 128 0,-2 2 0 0,-5 3 0 15,-3-1 0-15,-6 3 0 0,-4-2 272 0,-4 2 96 16,-4-3 16-16,-2 2 0 0,-5-4 144 0,0-1 48 0,-3 0 0 0,0 1 0 16,-3-3-144-16,-1-2-32 15,-3-3 0-15,1-6 0 0,1-2-224 0,1-5-48 16,0-3-128-16,-8-7 192 16,7 1-1536-16,9-5-304 0,6 2-64 0,7-1-13632 0</inkml:trace>
  <inkml:trace contextRef="#ctx0" brushRef="#br1" timeOffset="33266.53">17844 15598 25631 0,'-13'24'1136'0,"7"-11"224"0,-2 5-1088 0,-2 3-272 0,-1 6 0 0,-3 1 0 16,-1 6 1104-16,-2 3 176 0,0 1 16 0,0 2 16 15,-1-2-544-15,1 0-128 0,2 4 0 0,2-3-16 0,1-3-624 0,0-2 0 16,2-1 0-16,-3 9-14464 15</inkml:trace>
  <inkml:trace contextRef="#ctx0" brushRef="#br1" timeOffset="33703.32">18815 15426 24991 0,'0'0'1104'0,"0"0"240"0,0 0-1088 0,0 0-256 0,0 0 0 0,10 0 0 16,2 0 1088-16,2-1 176 0,4 1 16 0,3 0 16 15,5 0-208-15,3 0-64 0,4-1 0 0,1 0 0 0,4-2-544 0,4 0-112 16,3 1-32-16,2-2 0 0,4-1-160 16,0 1-48-16,-1 2 0 0,-1-2 0 0,-6-1-288 15,-4 2-64-15,-3-1-16 0,-4 2-10000 16,-4 1-1984-16</inkml:trace>
  <inkml:trace contextRef="#ctx0" brushRef="#br1" timeOffset="34169.1">21083 14893 21247 0,'6'-12'944'0,"-6"12"192"0,0 0-912 0,0 0-224 16,0 0 0-16,0 0 0 0,0 0 704 0,-6 3 80 16,-3 2 32-16,-4 5 0 0,-2 1-160 0,-3 3-16 15,-2 2-16-15,-3 4 0 0,-4 7 128 0,-1-2 16 16,-3 3 16-16,-4 0 0 0,0 5 80 0,-6 4 16 0,-4 5 0 0,-5-2 0 16,-2 1-336-16,-4-1-64 0,-2-4-16 0,2-1 0 15,2-7-160-15,2-4-48 0,2-4 0 0,7-3 0 16,5-3 80-16,3-3 16 0,5-6 0 0,5-1 0 0,2-3 160 15,6-2 48-15,3-2 0 0,4-2 0 16,2-5-144-16,5 0-32 0,3-4 0 0,0-1 0 16,5-2-160-16,3 1-32 0,5-1-16 0,2 2 0 0,3 2-176 15,3-1 0-15,1 4 0 0,3 2 0 16,1 2-160-16,2 2 160 0,3 6 0 0,1 3-144 0,2 1 144 0,-1 5-128 16,-1 6 128-16,-2 2-128 0,1 3 128 0,-5 1 0 15,-3 2 0-15,-4-1 0 0,-5 5 0 0,0-3 0 16,-5 2 0-16,0-4 0 0,-5 0-208 15,1 0 32-15,-1-2 16 0,1-3 0 16,-3-3-2208-16,4-3-448 0,-1-4-96 16</inkml:trace>
  <inkml:trace contextRef="#ctx0" brushRef="#br1" timeOffset="34339.75">20873 15669 27759 0,'-6'17'1216'0,"3"-6"272"0,1 2-1184 0,-2 6-304 16,-1 5 0-16,-2 1 0 0,0 5 1392 0,-2-2 208 16,-1 1 64-16,0-2 0 0,-1 1-832 0,0 2-176 15,-2-2-16-15,2 1-16 0,-1-1-448 0,2-1-176 0,1-2 128 0,3-1-128 32,1-2-1408-32,2-4-384 0,3-3-64 0</inkml:trace>
  <inkml:trace contextRef="#ctx0" brushRef="#br1" timeOffset="35191.61">21692 14000 10127 0,'0'0'448'0,"0"0"96"0,0 0-544 0,0 0 0 16,4-6 0-16,-4 6 0 0,0 0 2608 0,8-1 400 16,5-1 96-16,1 11 16 0,4 4-1552 0,0 6-304 15,3 6-64-15,5 7-16 0,2 8-608 0,2 10-128 16,6 11-32-16,2 12 0 0,-2 7-112 0,-5 4-32 16,-4 6 0-16,-5 9 0 0,-7 4 160 0,-7 5 16 0,-7 0 16 15,-4 3 0-15,-4-2 112 0,-6-2 0 0,-2-3 16 0,-4-12 0 16,-4-8 48-16,-1-9 0 0,-2-12 0 15,1-2 0-15,-2-9 144 0,0-7 48 0,1-3 0 0,-1-5 0 16,0-8-544-16,3-3-96 0,1-5-32 0,-7-3 0 31,6-12-2016-31,2-10-416 0</inkml:trace>
  <inkml:trace contextRef="#ctx0" brushRef="#br1" timeOffset="35667.31">23652 14182 13295 0,'0'0'576'0,"6"-8"144"0,-1 3-576 0,2 0-144 0,0-4 0 0,0 4 0 16,-7 5 1536-16,6-1 288 0,-6 1 48 0,0 0 16 16,5 5-352-16,-2 8-80 0,-6 2-16 0,-1 7 0 15,-3 9-224-15,-5 8-32 0,-2 5-16 0,-4 8 0 16,-5 8-320-16,-3 5-64 0,-7 6-16 0,-2 9 0 16,0 6-224-16,-2 3-48 0,-1 0-16 0,4-2 0 0,3-1-240 15,6-6-48-15,2-7-16 0,5-12 0 16,3-8-176-16,2-3 192 0,4-8-192 0,3-3 192 0,2-7-192 15,0-7 0-15,4-11 0 0,4-2 0 16,-4-12-1344-16,0 0-288 0,8-9-64 16</inkml:trace>
  <inkml:trace contextRef="#ctx0" brushRef="#br1" timeOffset="35922.94">23391 14285 29487 0,'3'-25'2624'0,"-2"17"-2112"16,4-4-512-16,7 4 0 0,0-4 832 0,9 3 48 16,5 0 16-16,7-1 0 0,7 3-304 0,8 1-48 15,4 1-16-15,5-2 0 0,4-3-16 0,3 1-16 16,5 4 0-16,-3-4 0 0,1-3-240 0,-1 2-64 0,-2-1 0 15,-6 2 0-15,-4-1-192 0,-6 3 128 0,-4-2-128 16,-5 4 0-16,-8 3-1344 16,-8 2-384-16,-8 2-64 0,-6 7-12960 0</inkml:trace>
  <inkml:trace contextRef="#ctx0" brushRef="#br1" timeOffset="36076.94">23541 14818 32703 0,'14'7'1456'0,"-4"-4"288"0,4-2-1392 0,7 2-352 16,5-2 0-16,4-2 0 0,5-3 1392 0,6 0 208 15,8-4 32-15,9 1 16 0,9-7-720 16,8 0-144-16,5-2-16 0,4 1-16 0,-1-1-528 0,6-1-96 16,2 3-128-16,3-2 176 15,-4-1-1632-15,-4 4-320 0,-8 6-64 16</inkml:trace>
  <inkml:trace contextRef="#ctx0" brushRef="#br1" timeOffset="37741.37">3821 18417 12671 0,'0'0'560'0,"4"-10"112"0,-5 2-544 0,1 8-128 16,-2-11 0-16,2 11 0 0,-2-9 1408 0,2 9 256 0,-4-11 64 0,4 11 0 15,0 0-400-15,-9 0-80 0,-2 0-16 0,-2 5 0 16,-1 5-304-16,-3 1-64 0,-3 7-16 15,-4 8 0-15,-4 4 16 0,-1 7 0 0,-1 5 0 0,-5 11 0 16,-5 7-80-16,1 6-16 0,0 4 0 0,2 4 0 16,2 4-368-16,6 1-80 0,3-4 0 0,4-4-16 15,5-6-304-15,7-6 128 0,5-6-128 0,4-5 0 16,1-8 144-16,5-6-144 0,1-3 0 0,7-5 144 16,1-8-384-16,4-3-80 0,2-4 0 0,3-5-9472 15,1-5-1872-15</inkml:trace>
  <inkml:trace contextRef="#ctx0" brushRef="#br1" timeOffset="38243.37">4905 18553 5519 0,'0'0'496'0,"0"0"-496"16,0 0 0-16,0 0 0 0,0 0 2912 0,0 0 480 15,2 13 112-15,-2 2 16 0,-4 3-2176 0,-4 1-448 16,-2 5-64-16,-4 3-32 0,1-3 64 0,-5 7 16 0,-3-4 0 0,-6 7 0 15,-5 1 224-15,-3 2 48 0,-5 4 16 0,-4 1 0 16,-6 2-256-16,-1 4-48 0,-1 2-16 0,-1-2 0 16,-2-3-368-16,1 1-80 0,-4-6-16 0,3-2 0 15,0-7-112-15,5-8-16 0,6-2-16 0,6-4 0 16,5-4 176-16,6-5 32 0,4-4 16 0,5-6 0 16,4-5 112-16,4-2 0 0,4-6 16 0,4-4 0 15,5-9-16-15,5 0-16 0,3-4 0 0,4-1 0 16,3 0-304-16,4-1-64 0,4 0-16 0,6-179 0 15,6 367-176-15,3-178 0 0,2-3 0 0,0 8 0 16,-1 5 0-16,-2 8 0 0,-1 6 0 0,-2 5 0 16,-3 8-176-16,-3 3 176 0,-6 5-128 0,-3 8 128 15,-4 0 0-15,-6 3 0 0,-4 1 0 0,-5 0-128 16,-5 0 128-16,-3-1 0 0,-5-2 0 0,-1 3 0 16,-2 0-288-16,-1 0-80 0,-1-2-16 0,1-2 0 15,0-5-2816-15,4-3-560 0</inkml:trace>
  <inkml:trace contextRef="#ctx0" brushRef="#br1" timeOffset="39227.3">6122 19268 19343 0,'0'0'1728'0,"0"0"-1392"16,0 0-336-16,0 0 0 0,0 0 1904 0,2 15 304 15,1 1 64-15,-1 3 16 0,1 3-880 0,-1 5-192 0,1-2-16 16,0 4-16-16,-1-1-400 0,-2 3-80 0,-2 1 0 16,-2 1-16-16,-4-4-304 0,-1 1-64 0,-1 2-16 0,0-1 0 15,-3-6-128-15,4-1-32 0,-3 0 0 0,0-5 0 32,1-2-960-32,0-6-192 0,3 1-32 0,0-7-13872 0</inkml:trace>
  <inkml:trace contextRef="#ctx0" brushRef="#br1" timeOffset="39793.08">6916 19514 17503 0,'-13'14'1552'0,"5"-8"-1232"0,-3 2-320 0,0-3 0 0,-2 2 1104 0,-1-1 176 15,-1-2 16-15,2-3 16 0,3-1 800 0,10 0 176 16,-9-5 16-16,5-7 16 0,3-3-576 0,4-3-112 16,2-1-32-16,5-2 0 0,4-9-656 0,4 1-144 15,1-4-32-15,2-2 0 0,4-5-464 0,1-7-112 16,3-5 0-16,2-3-16 0,1-4-176 0,2-5 160 15,3 2-160-15,4-3 160 0,2 1-160 0,3 6 0 16,-1 1 0-16,4 5 0 0,-1 6 0 0,-4 8 0 0,-3 10 0 16,-5 4 0-16,-7 8 0 0,-4 5 0 0,-4 6 0 15,-5 6 0-15,-4 4-176 0,-5 8-64 0,-3 3-16 16,-5 6 0-16,-5 2 0 0,-6 5 0 0,-6 3 0 16,-5 4 0-16,-6 1 256 0,-4 1 0 0,-5 0 0 0,-3-2-144 15,-3-1 0-15,2-7 0 0,4-4 0 0,8-5 0 16,4-3 144-16,7-4 0 0,3-3 0 0,6-2 0 15,10-7 0-15,0 0 0 0,0 0 0 0,0 0 0 16,18 2 0-16,6 2-160 0,5-3 160 0,5 2-160 16,0-2 160-16,0 5 0 0,-1 5 0 0,-1 1 0 15,-4 2 0-15,0 8 0 0,-4 2 0 0,-2 3 0 16,-10 3 0-16,-3 2-128 0,-5 0 128 0,-8-2-128 16,-6 1 336-16,-6 2 80 0,-5-3 16 0,-5-3 0 15,-6 5-32-15,-5-6 0 0,-5 1 0 0,1-5 0 16,-2-3-16-16,4-1-16 0,-1-3 0 0,5-2 0 0,0-6-240 0,7-4 0 15,4-6 0-15,3-3 0 16,2-7-1872-16,6-1-480 16,3-4-80-16,7-2-32 0</inkml:trace>
  <inkml:trace contextRef="#ctx0" brushRef="#br1" timeOffset="43618.02">5172 19414 21183 0,'-1'-13'944'0,"1"13"192"0,4-10-912 0,-4 10-224 0,0 0 0 0,0 0 0 16,0 0 1776-16,0 0 304 0,0 0 64 0,0 0 16 16,6 11-816-16,-2 5-144 0,-4 4-48 0,-3 3 0 15,0 5-384-15,-3 0-64 0,0 2-32 0,-4 1 0 16,-1-2-224-16,-3 3-64 0,0 1 0 0,1-5 0 0,-2-2-176 0,2 0-32 16,0-1-16-16,2-3 0 15,-1-3-1072-15,2-1-224 0,1-3-32 0,3-4-14320 16</inkml:trace>
  <inkml:trace contextRef="#ctx0" brushRef="#br1" timeOffset="44006.86">8063 19565 25791 0,'0'0'1152'0,"0"0"224"0,0 0-1104 0,-3 8-272 0,2 3 0 0,-3 4 0 16,0 2 1152-16,-1 3 160 0,-2 2 32 0,-2 2 16 0,0 1-352 0,0-3-80 16,1 0-16-16,1 0 0 0,-2-1-592 0,1-1-112 15,3-1-16-15,-1 0-16 16,-1-2-1968-16,2-5-400 15</inkml:trace>
  <inkml:trace contextRef="#ctx0" brushRef="#br1" timeOffset="44611.85">9059 18139 16575 0,'-5'-15'736'0,"5"7"160"0,-1-2-720 0,2 2-176 16,-1 8 0-16,8-9 0 0,-1 4 1632 0,5 4 288 16,3 3 64-16,4 9 16 0,3 4-976 0,2 6-192 15,1 2-32-15,6 10-16 0,-2 4-400 0,4 12-96 16,3 4-16-16,-1 5 0 0,1 9-16 0,-2 5-16 15,1 5 0-15,-5 6 0 0,-7-2 112 0,-4 3 32 0,-4-2 0 16,-4-1 0-16,-5-1 16 0,-4-5 16 0,-2-11 0 16,-3-2 0-16,-6-5 336 0,-4-3 64 15,-6-4 16-15,-4-4 0 0,-6 0-64 0,-7-5-16 16,1-2 0-16,-4-1 0 0,3-4-368 0,0-2-80 0,2-3-16 0,3-4 0 31,2-3-800-31,4 0-176 0,-2-8-16 0,7-4-10144 0,4-3-2016 0</inkml:trace>
  <inkml:trace contextRef="#ctx0" brushRef="#br1" timeOffset="45312.4">11120 19095 13823 0,'-19'2'608'0,"6"1"128"15,-1 2-592-15,1-3-144 0,2-2 0 0,2 0 0 0,9 0 1616 0,0 0 304 16,0 0 48-16,0 0 16 0,15-6-256 0,8 0-32 16,6-3-16-16,12 1 0 0,6-3-752 0,15-2-160 15,13 3-16-15,12-4-16 0,7 0-144 0,6 2-16 16,3 1-16-16,13 5 0 0,10-2-176 0,0 4-48 16,-3-2 0-16,4-2 0 0,5 4 16 0,-3-1 0 15,-11-2 0-15,1 2 0 0,-1 2-96 0,-8-3-32 16,-9-2 0-16,-10 2 0 0,-11-3-80 0,-6 4-16 15,-6 0 0-15,-6-2 0 0,-6 2-128 0,-6 3 0 0,-7-1 0 16,-5 2 0 0,-3-2-528-16,-5 7-144 0,-3 1-32 0,-3 0 0 15,-4 2-1856-15,-2-2-368 0,-4-1-80 0,-4-1 0 0</inkml:trace>
  <inkml:trace contextRef="#ctx0" brushRef="#br1" timeOffset="45648.81">13254 18546 18431 0,'37'-13'816'0,"-7"7"160"0,9-3-784 0,11 1-192 0,13 2 0 0,8-2 0 0,4 3 928 0,1 1 144 15,-1 0 16-15,0 3 16 0,3 1 144 16,-1 6 32-16,3 2 0 0,-2 6 0 0,-6-1-384 16,-7 2-80-16,-8 7-16 0,-6 2 0 0,-8 9-224 0,-7 2-64 15,-8 2 0-15,-10 5 0 0,-8 4-192 16,-10 0-64-16,-9 1 0 0,-8 0 0 0,-7-5 368 0,-8 1 64 16,-7 0 16-16,-4-1 0 0,-8-3 64 0,-5-3 0 15,-5-4 16-15,-1-2 0 0,0-4-352 0,3-1-80 16,3-3-16-16,4-2 0 15,4-1-896-15,4-2-176 0,8-2-32 0,4-2-10384 16,4-8-2080-16</inkml:trace>
  <inkml:trace contextRef="#ctx0" brushRef="#br1" timeOffset="46413.25">16925 17652 19231 0,'5'-19'848'0,"-1"5"176"0,-2-1-816 0,0 3-208 0,-4 1 0 0,2 11 0 0,-2-5 1488 0,2 5 256 16,-9-2 48-16,-2 8 16 0,-5 2-704 0,-5 10-144 16,-7 9-16-16,-4 6-16 0,-4 6-384 0,-2 10-80 15,-8 2-16-15,3 10 0 0,-1 5 224 0,2 6 32 16,1 6 16-16,4 0 0 0,0 5-240 0,6 1-48 16,4-3-16-16,5 1 0 0,6-7-224 0,6-4-64 15,3-10 0-15,7-8 0 0,4-2-128 0,5-5 0 16,4-6 144-16,7-4-144 0,0-4 0 0,6-8-128 15,2-2 0-15,5-7 0 16,-3-4-2496-16,8-9-480 0</inkml:trace>
  <inkml:trace contextRef="#ctx0" brushRef="#br1" timeOffset="46873.74">18565 18099 16575 0,'-8'-20'736'0,"3"9"160"0,0 3-720 0,5 8-176 0,-8-6 0 0,-2 4 0 16,0 4 2064-16,-4 8 384 0,-4 6 80 0,-3 5 16 15,-4 4-1600-15,-4 4-320 0,1 4-64 0,-2 3-16 0,-5 1 32 16,0 4 0-16,-3 0 0 0,-2 1 0 0,-2 3 176 0,0-1 32 16,-1-2 16-16,-1 3 0 0,-3-6-320 0,-2-3-64 15,4-6-16-15,-1-7 0 0,1-5-96 0,5-1-32 16,-4-3 0-16,8-7 0 0,3-2 0 0,3-1 0 16,4-7 0-16,1-2 0 0,4-2 64 0,3-6 16 15,3-2 0-15,6-3 0 0,4-2-64 0,2-1-16 16,2-2 0-16,5-1 0 0,2 3-272 0,4 0 128 15,4 2-128-15,4 3 0 0,4 2 0 0,3 6 0 16,1 1 0-16,4 5 0 0,3 6 0 0,4 5 0 16,4 4-144-16,1-1 144 0,2 6 0 0,-1 3 0 15,-1 3 0-15,-4 0-128 0,-1 4 128 0,-5-3 0 16,-4 2 0-16,-3-3 0 0,1-1 0 0,-5 1 0 0,-1-2 0 0,-3-3 0 16,-3-3 0-16,-1-4 0 0,-3-1 0 15,-1-2 0 1,-9-9-1280-16,0 0-192 0,10 0-16 0,-10 0-16 0</inkml:trace>
  <inkml:trace contextRef="#ctx0" brushRef="#br1" timeOffset="47148.25">18853 18881 16575 0,'0'0'736'0,"-2"12"160"0,-1 0-720 0,-1 7-176 0,-2 3 0 0,-2 7 0 0,0 7 3328 0,-5 1 640 16,-2 1 128-16,-1 0 32 0,2 0-1984 0,0-1-400 16,-1 1-80-16,2-5 0 0,2 0-976 0,1-2-192 15,1-1-48-15,0-6 0 0,4 0-304 0,1-2-144 16,2-7 128-16,2-2-128 15,0-13-1712-15,0 0-416 0,0 0-96 0,12-9-16 0</inkml:trace>
  <inkml:trace contextRef="#ctx0" brushRef="#br1" timeOffset="47934.5">20391 18656 23951 0,'0'0'2128'0,"0"0"-1696"0,0-6-432 0,0 6 0 0,0 0 320 0,11 9-32 16,-1 6 0-16,0 5 0 0,-1 6 224 0,1 3 64 16,3 4 0-16,-2 4 0 0,-2 1 0 0,-1 5 16 15,-3 3 0-15,-1 1 0 0,-2-4-32 0,-2 3-16 16,-1-5 0-16,-3-3 0 0,-2-4-96 0,-3-2-32 15,-4-3 0-15,2-3 0 0,-5-5-112 0,0-2-32 16,-2-4 0-16,0-2 0 16,-1-4-1936-16,1-5-384 0</inkml:trace>
  <inkml:trace contextRef="#ctx0" brushRef="#br1" timeOffset="48515.62">21801 19045 12895 0,'-14'6'1152'0,"-4"3"-928"0,-2-4-224 0,2 2 0 16,2-1 1872-16,3-2 336 0,1-3 64 0,4 1 16 0,8-2-400 0,-9-4-80 16,2-6-16-16,4-2 0 0,0-7-288 0,4-1-64 15,4-2-16-15,3-2 0 0,2-8-400 0,4-2-64 16,5-4-32-16,3-4 0 0,1-8-368 0,5-4-80 16,3-9-16-16,9 0 0 0,6-7-288 0,3-1-176 15,2-3 192-15,0 1-192 16,1 5 0-16,1 4 0 0,3 6 0 0,0 8 0 0,1 10 128 0,-1 5-128 15,-1 11 0-15,-5 6 0 0,-7 6 0 0,-5 8-144 16,-4 5-16-16,-5 4 0 0,-7 8 160 0,-5 3-208 16,-7 3 80-16,-6 4 128 0,-7 6-176 0,-5 1 176 15,-4 2-128-15,-7 1 128 0,-8 0 0 0,-5 1 0 16,-9-2 0-16,-2-3 0 0,-4 0 0 0,0-1 0 16,1-1 0-16,3-6 0 0,4-2 0 0,6-2 0 0,1-2 0 0,7-2 0 15,5-8 0-15,8 0 0 0,3 2 0 0,9-7 128 16,0 0-128-16,0 0 0 0,15 3-176 0,4 0 176 15,3 1-240-15,3 2 48 0,4 0 16 0,2 7 0 16,-2 0 48-16,-1 3 0 0,-1 3 0 0,-3 7 0 16,-2 1 128-16,-6 3 0 0,-6 2-144 0,-7-4 144 15,-7 0 0-15,-6-2 0 0,-7 4 0 0,-3-1 128 16,-5-6 176-16,-6-3 16 0,-3 2 16 0,-1-3 0 16,0-4-16-16,1-1-16 0,-1-1 0 0,2-8 0 15,-1-4-304-15,3-2 0 0,3-3 0 0,6-6 0 31,2-3-2768-31,6-2-560 0</inkml:trace>
  <inkml:trace contextRef="#ctx0" brushRef="#br1" timeOffset="48687.09">22796 18943 26719 0,'-14'22'2368'0,"2"3"-1888"16,1 2-480-16,0 5 0 0,-4 4 1088 0,0-1 112 15,-1 3 16-15,2-3 16 0,0-2-176 0,2-2-32 16,-1-3-16-16,1 2 0 0,-2-6-800 0,6 0-208 16,0-4 0-16,2-5-10240 15,3-4-2128-15</inkml:trace>
  <inkml:trace contextRef="#ctx0" brushRef="#br1" timeOffset="49187.94">24164 18641 23039 0,'0'0'2048'0,"0"-6"-1648"16,0 6-400-16,6-9 0 0,5 2 2112 0,0 3 352 16,4-2 64-16,7 1 16 0,5 2-1008 0,3 2-208 15,6-3-48-15,6-1 0 0,7 2-704 0,7-1-160 0,5 1-32 0,-1 2 0 16,-3-5-224-16,-2 2-160 0,-2 0 192 15,-5 1-192-15,-3 0 128 0,-6-3-128 0,-3 4 0 0,-3-1 0 32,-3 1-1728-32,-4 2-384 0,-6 1-96 0,-1-1-12720 15</inkml:trace>
  <inkml:trace contextRef="#ctx0" brushRef="#br1" timeOffset="49688.3">27077 17812 23951 0,'0'0'2128'0,"0"0"-1696"16,-3 10-432-16,-2 3 0 0,-4 2 0 0,0 6 0 16,0 7 0-16,-3 2 0 0,-3 6 272 0,-4 7 32 15,-4 4 0-15,-3 4 0 0,-7 1 352 0,-6 4 80 16,-4 2 16-16,-8 2 0 0,-8 0 208 0,-1 2 32 16,1-6 16-16,2 1 0 0,1-5-336 0,3-3-64 15,1-10-16-15,2-3 0 0,3-11-32 0,0-1-16 16,-4-6 0-16,3-2 0 0,2-5 96 0,3-4 0 15,4-4 16-15,2-3 0 0,4-3-112 0,3-4-32 16,2-4 0-16,4-4 0 0,5-4-128 0,1-1-48 0,8-3 0 16,5 1 0-16,5-2-144 0,4-4-16 0,4 2-16 0,6-1 0 15,6 5-160-15,5 4 0 16,5-1 144-16,3 3-144 0,5 4 0 0,4 6 0 16,3 5 0-16,4 1 0 0,-1 5 0 0,0 4 0 0,-1 0 0 0,-2 6 0 15,-2 4 0-15,-3 5 0 0,-1 5 0 0,-5 3 0 16,-4-1 0-16,-6-2 0 0,-5 1 0 0,-4 2 0 15,-5-1 0-15,-3-3 0 0,-5-3 0 0,-2 0 0 16,-1-3 0-16,-2-2 0 0,-1-2 0 0,2-4 0 16,-2-1-784-16,4-13-240 15,-4 6-32-15,4-6-10624 0,0 0-2128 0</inkml:trace>
  <inkml:trace contextRef="#ctx0" brushRef="#br1" timeOffset="49896.08">27113 18886 28559 0,'0'0'2544'0,"-8"14"-2032"15,1 4-512-15,-2 4 0 0,0 2 1040 0,-1 5 112 16,-3 3 32-16,6 1 0 0,-2-1-96 0,0 1 0 16,0-2-16-16,-1 2 0 0,2-7-560 0,-2 2-96 15,2-5-32-15,1 0 0 0,0-2-384 0,3-2 0 0,2-5 128 0,1-1-128 31,1-13-800-31,0 0-192 0,0 0-32 0,10 6-9664 0,1-2-1920 16</inkml:trace>
  <inkml:trace contextRef="#ctx0" brushRef="#br1" timeOffset="51135.81">28473 16574 15663 0,'4'-14'688'0,"-4"14"144"0,10-1-656 0,4 3-176 15,5 4 0-15,5 6 0 0,7 9 688 0,8 4 96 16,6 5 32-16,8 10 0 0,8 7 80 0,3 9 32 15,1 10 0-15,1 9 0 0,0 13-176 0,2 12-48 16,1 13 0-16,-4 12 0 0,-4 9 128 0,-8 10 0 0,-7 7 16 16,-9 4 0-16,-10 3-80 0,-15-3 0 0,-12-1-16 15,-15-10 0-15,-9-11-16 0,-14-7 0 0,-14-5 0 0,-6-15 0 16,-4-15 0-16,-3-13 0 0,-1-9 0 0,-2-8 0 16,1-11-256-16,-5-5-48 0,-8-3-16 0,1-6 0 15,0-7-176-15,3 0-48 0,1-4 0 0,1-3 0 31,2-1-1312-31,3-2-272 0</inkml:trace>
  <inkml:trace contextRef="#ctx0" brushRef="#br0" timeOffset="61739.8">25829 17885 13823 0,'0'0'608'0,"0"0"128"0,0 0-592 0,2-12-144 0,-2 3 0 0,0 9 0 16,0-12 1488-16,0 3 272 0,0 9 48 0,-2-12 16 15,2 12-304-15,0-10-64 0,0 10-16 0,0 0 0 0,0 0-112 16,-6-5-32-16,6 5 0 0,-10 0 0 0,-2 5-432 0,-2 6-96 15,3 6 0-15,-3 7-16 0,-3 8-384 0,1 5-80 16,-3 3-16-16,-3 8 0 0,-2 4 80 0,-3 1 16 16,1-2 0-16,0 1 0 0,2 0-176 0,2-4-16 15,2-1-16-15,2-5 0 0,3-5-160 0,1-4 192 16,1-2-192-16,2-7 192 0,1 0-192 0,1-4 128 16,1-2-128-16,3-5 128 0,1-2-400 0,4-11-96 15,0 0-16-15,0 0-10176 16,0 0-2032-16</inkml:trace>
  <inkml:trace contextRef="#ctx0" brushRef="#br0" timeOffset="62130.86">26288 17844 4607 0,'0'0'192'0,"0"0"64"0,0 0-256 0,-9-1 0 0,-3 4 0 0,-2 3 0 16,-4 2 5184-16,-1 5 976 0,-8 5 208 0,-1 2 32 16,0 2-4416-16,-2-2-880 0,-4 1-176 0,0 3-32 15,-1 1-224-15,2-2-32 0,2 1-16 0,1 0 0 16,-1-3-96-16,2-2-16 0,2-3 0 0,0 1 0 16,-1-6-128-16,3-1-48 0,-2-3 0 0,2 2 0 0,-2-6-16 0,2 1-16 15,1-2 0-15,3-1 0 0,3 3-112 16,3-3-32-16,0-1 0 0,4 1 0 0,-1 3-160 15,7-1 0-15,-1 0 144 0,6-3-144 0,-3 11 0 0,3-1 0 16,1 4 0-16,4 3 0 0,3 4 0 0,1 4 224 16,4 2-48-16,1 2-16 0,1-1 32 15,1 0 16-15,2 0 0 0,0-3 0 0,0 3-64 0,-2-3-16 16,-2-3 0-16,-1 0 0 0,-4-3-128 0,-3 1 160 16,1 0-160-16,-2-4 160 0,-1-3-160 0,-2-2 128 15,-2-11-128-15,5 13 128 16,0-4-944-16,0 1-192 0,-5-10-32 0,0 0-10240 15,0 0-2048-15</inkml:trace>
  <inkml:trace contextRef="#ctx0" brushRef="#br0" timeOffset="62376.74">25825 19123 31327 0,'0'0'2784'0,"-8"11"-2224"0,1-2-560 0,-2 4 0 16,-1 1 1312-16,1 1 160 0,2 1 16 0,0 2 16 15,0 1-64-15,0 0-16 0,1 0 0 0,1 1 0 16,1-1-928-16,-1-2-192 0,1-1-48 0,2-4 0 16,2 2-256-16,0 0 0 0,0 0 0 0,2-4 0 15,-2-10-2064-15,6 12-368 16,6-1-80-16,-12-11-16 0</inkml:trace>
  <inkml:trace contextRef="#ctx0" brushRef="#br0" timeOffset="67747.06">11304 19636 23439 0,'0'0'1024'0,"0"0"240"0,-10-5-1008 0,0 1-256 0,1 3 0 0,0 5 0 15,0 2 640-15,-1 2 96 0,0 6 16 0,-3 5 0 16,0 6-96-16,-1-1-16 0,0 2 0 0,2 1 0 16,-1-3-160-16,7-8-32 0,-1 5-16 0,1 4 0 15,0 2 16-15,-1 3 0 0,2 3 0 0,0-2 0 16,1 0-208-16,-5 19-48 0,4-11 0 0,3-7 0 16,0-4-64-16,2-5 0 0,2-4-128 0,0-5 192 15,2-5-1264-15,-4-9-256 0,10 0-48 0,-1-5-11776 16</inkml:trace>
  <inkml:trace contextRef="#ctx0" brushRef="#br0" timeOffset="68083.55">11689 19566 20271 0,'0'0'1792'0,"0"0"-1424"16,0 0-368-16,0 0 0 0,0 0 832 0,0 0 112 15,-9 7 16-15,0 1 0 0,-1 1 304 0,-2 4 64 16,-4 2 16-16,0 2 0 0,-5 2-480 0,-1-1-96 0,-3 1 0 0,0 1-16 16,-4-3-144-16,-2-1-32 0,-2 2 0 0,0 0 0 15,1-4-192-15,2 1-64 0,-1 0 0 0,2 1 0 16,2-4-176-16,5 2-144 0,3-4 192 0,2 3-192 16,2 1 256-16,2-2-48 0,2 0-16 0,3 2 0 15,3 3-48-15,4 1-16 0,2-2 0 0,4 4 0 16,5-1 16-16,3 1 0 0,3-3 0 0,2 1 0 15,0-1 128-15,5-1 32 0,2 2 0 0,3-2 0 16,1-2-144-16,4-2-32 0,1 1 0 0,-3-1 0 16,-1-3-128-16,-5 1 160 0,-3-2-160 0,-2 1 160 31,-1-4-1824-31,0 0-384 0,-2-4-64 0</inkml:trace>
  <inkml:trace contextRef="#ctx0" brushRef="#br0" timeOffset="68267.17">11750 20240 29247 0,'-10'13'1296'0,"5"-1"272"0,-1 4-1248 0,-2 3-320 16,-2 2 0-16,-2 6 0 0,0 0 816 0,-1 2 96 16,-1-2 32-16,0 1 0 0,4-1-288 0,1 0-48 15,3-3-16-15,2-1 0 0,1-4-368 0,2-5-80 16,2-1-16-16,3 0 0 15,1-4-2048-15,-5-9-432 0</inkml:trace>
  <inkml:trace contextRef="#ctx0" brushRef="#br0" timeOffset="68865.28">12772 19659 18431 0,'0'-18'1632'0,"3"11"-1312"0,-3 7-320 0,0-11 0 15,0 11 1088-15,0 0 128 0,0-5 48 0,0 5 0 16,0 0 0-16,-9 14 0 0,1 8 0 0,-2 3 0 15,-1 7-848-15,-2 4-160 0,-1 3-48 0,-1 6 0 16,-1-3 96-16,0 7 16 0,-4 6 0 0,3-2 0 16,2 1 64-16,1-5 32 0,2-2 0 0,5-2 0 15,0-7-208-15,4-3-32 0,0-4-16 0,4-6 0 16,3-3 32-16,4-3 0 0,-2-2 0 0,6-5 0 16,-4-4-192-16,5-3-176 0,0-3 48 15,2-3 0-15,-2-5-2000 16,-2-3-400-16</inkml:trace>
  <inkml:trace contextRef="#ctx0" brushRef="#br0" timeOffset="69035.58">12435 20057 24879 0,'0'0'2208'0,"16"0"-1760"16,5 0-448-16,3 0 0 0,4 0 352 0,2 2-16 15,1-2 0-15,2 0 0 0,2-2 416 0,-1-1 80 16,-2 0 0-16,0 0 16 0,-4 0-400 0,-3 1-64 15,-3-3-32-15,-2 4 0 16,-6-3-2208-16,-3 0-448 0,1-8-96 0,-12 12-16 0</inkml:trace>
  <inkml:trace contextRef="#ctx0" brushRef="#br0" timeOffset="69203.62">13193 19955 23903 0,'-11'17'1056'0,"2"-6"224"16,-3 4-1024-16,-2 6-256 0,-1 3 0 0,-3 0 0 0,0 4 528 0,1-4 64 0,-6 0 16 0,4 3 0 16,1 0-160-16,1-2-48 0,2-5 0 0,5 1 0 31,0-3-1232-31,3-1-240 0,2 2-48 0,4-3-16 0</inkml:trace>
  <inkml:trace contextRef="#ctx0" brushRef="#br0" timeOffset="69736.92">13431 20034 25743 0,'-10'15'1136'0,"4"-2"240"0,0-2-1104 0,-3 3-272 16,-1 0 0-16,0 4 0 0,0 1 288 0,-2 2 0 15,-2 0 0-15,2-2 0 0,0-1 240 0,1-3 48 16,3-3 16-16,0 0 0 0,2-3-304 0,2-2-64 16,4-7-16-16,0 0 0 0,0 0 96 0,0 0 16 15,0 0 0-15,10-10 0 0,2-7 320 0,2 0 80 16,0-2 16-16,2 2 0 0,1-2-512 0,1-1-96 0,-1 1-128 0,3 2 176 16,1-2-176-16,3-1 128 0,2 1-128 15,2 3 128-15,1-1-128 0,-1 3 0 0,-1 2 0 0,-2 5 0 16,-2 4 0-16,-3 1 0 15,-3 6 0-15,-2 2 0 0,-6 5-176 0,-3 1 48 16,-2 6 0-16,-4 4 0 0,-1-1 128 0,-7 0 0 16,-2-1 0-16,-3 3 0 0,-2 2 0 0,-1-3 0 0,-1-2 0 0,2-2 0 15,2-5 176-15,-1-4-48 0,3 1 0 0,2-6 0 16,9-4 128-16,0 0 0 0,0 0 16 0,0 0 0 16,0 0 176-16,4-11 48 0,1-5 0 0,5-2 0 15,5-3 16-15,0 0 0 0,3 1 0 0,2-2 0 16,3 3-320-16,0-1-48 0,-1-1-16 0,1 0 0 15,0 3-128-15,-1 4 0 0,0 1 0 0,-3 7 0 16,-4 1 0-16,-1 4 0 0,-1 4 0 0,-3 6 0 0,-1 5-176 16,-3 3-64-16,-2 2-16 0,-1 1 0 0,-3-1 256 15,-4 6 0-15,-2 2 0 0,-2-1 0 16,-2 1 0-16,-2-5 0 0,-2 0-128 0,0 0 128 16,2-2-512-16,0-2-48 0,7-5-16 15,1-1-10352-15,2 1-2064 0</inkml:trace>
  <inkml:trace contextRef="#ctx0" brushRef="#br0" timeOffset="70087.11">14223 20056 27647 0,'0'0'2448'0,"0"0"-1952"0,12-2-496 16,1 0 0-16,1-1 704 0,1 1 32 0,3-6 16 0,1-1 0 16,1-1-80-16,2 1-16 0,0-4 0 0,-1 1 0 15,2-2-304-15,-4-2-64 0,-2 0-16 0,-2 3 0 16,-4 1-32-16,-3 0-16 0,-3-2 0 0,-2 3 0 16,-3 11 224-16,-4-11 32 0,-1 0 16 0,-7 6 0 15,0 1-16-15,-5 5 0 0,-3 3 0 0,-3 6 0 16,-2 1-480-16,-1 4 0 0,-3 4 0 0,0 4 0 15,1 2 0-15,3-1 0 0,4 3 0 0,4-3 0 16,5 3 0-16,4-3 0 0,5-5 176 0,7 0-176 16,4-1 128-16,5 0-128 0,3-4 0 0,2-3 0 0,1-1 0 15,3-5 0-15,2-1-192 0,0-2 48 16,1-5-2400-16,0-1-464 16</inkml:trace>
  <inkml:trace contextRef="#ctx0" brushRef="#br0" timeOffset="70382.13">14861 19923 21183 0,'0'0'1888'0,"0"0"-1504"16,-8-3-384-16,0-2 0 0,0 3 1472 0,8 2 240 0,-11 2 32 0,2 1 16 16,1 0-528-16,0 1-96 15,2 1-32-15,1 2 0 0,5-7-384 0,-6 8-80 0,4 5 0 16,2-1-16-16,2 2-112 0,4 2 0 0,0 0-16 0,3 2 0 15,1 1 80-15,3 1 32 0,-1-2 0 0,1 1 0 16,-3 3-96-16,-1-3-32 0,-2-3 0 0,-4 1 0 16,4-4-144-16,-5 1-16 0,-2 1-16 0,-1-6 0 15,-3 0-16-15,-2 0 0 0,-4 0 0 0,-3-3 0 16,-4 3 0-16,-2-3 0 0,-4 3 0 0,-2-5 0 16,-4-2-288-16,-2-2 128 0,-1 0-128 0,1-1 0 31,-5-3-1632-31,3-5-432 0,-1 0-96 0</inkml:trace>
  <inkml:trace contextRef="#ctx0" brushRef="#br0" timeOffset="70512.42">13637 19789 36863 0,'0'0'3264'0,"-4"-8"-2608"0,1 0-528 0,3 8-128 0,3-11 192 0,-3 11 0 0,0 0 0 0,0 0 0 0,11-5 192 0,2 0 32 15,1 4 16-15,-3 1 0 0,1 0-432 0,-12 0 128 16,10 2-128-16,-10-2-11552 15,6 8-2368-15</inkml:trace>
  <inkml:trace contextRef="#ctx0" brushRef="#br0" timeOffset="-195150.93">11828 1281 15663 0,'-12'-19'1392'0,"9"10"-1120"0,3 9-272 0,-7-14 0 0,2 1 288 0,4 0 0 16,0 3 0-16,1-1 0 0,0 11 352 0,5-8 64 15,-3-2 0-15,-2 10 16 0,0 0-368 0,0 0-80 16,8-4-16-16,-8 4 0 0,9-2-128 0,-9 2-128 15,7 2 192-15,1 1-192 0,-8-3 160 0,8 5-160 16,-1 2 128-16,-2 2-128 0,0 4 224 0,-2 3-32 0,-3 2-16 0,-1 3 0 16,-1 7 208-16,-1 1 32 0,-2 4 16 15,-3 6 0-15,-2 7 32 0,-2-3 16 0,-2 4 0 0,0-2 0 16,-1 2-96-16,0-2 0 0,0-4-16 16,1 1 0-16,0 1-208 0,2-2-32 0,3-5-128 0,3-1 192 15,1 1 0-15,0-6-16 0,2-3 0 0,-1 0 0 16,3-6 16-16,0 0 0 0,1-4 0 0,1 1 0 15,0-4-192-15,3-4 192 0,0 2-192 16,1-6 192-16,-5-6-192 0,12 6 192 0,-1-2-192 0,2-2 192 16,1-2-16-16,3-3 0 0,4-3 0 0,3-1 0 15,1 0-176-15,5-3 192 0,3 2-192 0,2-2 192 16,2 1-64-16,4-1-128 0,-2 2 192 0,1-2-64 16,-4 0 64-16,4 1 16 0,-1 0 0 0,4 4 0 15,-2 1 0-15,2 0 0 0,2-2 0 0,3 2 0 16,0 1-80-16,8 2 0 0,0-1-128 0,3 0 192 15,1 0-192-15,1-1 128 0,0 2-128 0,3 0 0 0,5 0 128 16,0 1-128-16,4 1 0 0,-1 0 0 0,-5-1 0 0,3 1 0 16,-1-1 0-16,2 3 0 0,0-3 128 0,-2 1-128 15,-2 0 0-15,-1 2 0 0,-2-3 0 16,-2 0 0-16,0 0 0 0,2 0 0 0,0 0 0 0,3 0 0 16,1 0 0-16,-5 0 0 0,-2-1 192 0,0-1-48 15,-3 1-16-15,0 0 0 0,1-3 64 0,-1 3 0 16,0 0 0-16,-5 1 0 0,-2 0 0 0,-2 1 0 15,-2 0 0-15,0 3 0 0,1-2-48 0,-1 1 0 16,1-1 0-16,0 2 0 0,2 3-144 0,-1-2 128 16,0-1-128-16,-2 2 128 0,-3 0-128 0,1-2 0 15,-1 1 0-15,-1 3 0 0,-1-3 128 0,-1 0-128 16,0 1 0-16,-2-2 128 0,-2-1-128 0,-2 0 0 0,-1 4 0 16,-1-2 128-16,-7-1 48 0,-2 1 0 0,-2 1 0 0,-3-2 0 15,-4-3-16-15,-1 4 0 16,-1 4 0-16,1-4 0 0,1-1-32 0,2 2 0 0,-3-2 0 0,1-1 0 15,2 1-128-15,-2-1 128 0,0 1-128 0,0-2 128 16,1-2-128-16,-2 0 128 0,0-2-128 0,-2 0 128 16,0-2 0-16,-1 0-128 0,-1 2 192 0,-1 0-64 15,-9 2 80-15,12-5 16 0,-1-1 0 0,-1 1 0 16,-1 1 32-16,-1-4 0 0,-1 1 0 0,1-3 0 16,0 2-48-16,2-2 0 0,-3 0 0 0,4-3 0 15,-4-5-16-15,2-1-16 0,1-1 0 0,0-6 0 16,-1 1-48-16,2 1-128 0,-1-4 192 0,0 0-64 0,-1 0-128 15,-2-1 128-15,0 2-128 0,-2-1 128 16,1 4-128-16,-3-2 128 0,-2 3-128 0,-1 3 128 0,-1 2-128 16,-2 4 160-16,-2 4-160 0,-1-1 160 0,-6 3-160 15,2 2-192-15,-3 2 32 0,1 4 16 16,-1 2-2688-16,2 4-544 16</inkml:trace>
  <inkml:trace contextRef="#ctx0" brushRef="#br0" timeOffset="-192162.79">19211 1209 7071 0,'0'0'320'0,"-3"-8"64"16,3-4-384-16,0 1 0 0,3-2 0 0,-2 0 0 0,3-1 960 0,1 2 112 16,0-1 16-16,0-1 16 0,0 2-80 0,0 4-32 15,0-1 0-15,-5 9 0 0,4-8-224 0,-4 8-32 16,2-10-16-16,-2 10 0 0,0 0 48 0,0 0 0 15,0 0 0-15,0 0 0 0,0 0-320 0,-6 10-48 16,-2 0-16-16,0 5 0 0,-1 4-384 0,-1 6 0 16,-2 0 128-16,-1 6-128 0,-1-1 144 0,0 3 0 15,-1 5 0-15,0 4 0 0,-2 4 16 0,1 1 0 16,1 0 0-16,1-4 0 0,0-2-160 0,0 0 0 16,1-3 0-16,3-3 0 0,0-3 0 0,1-3 128 15,2 1-128-15,4-5 0 0,-1 0 0 0,1-3 128 16,2-4-128-16,1 1 0 0,2-1 256 0,4-2-48 15,0-3 0-15,3-3 0 0,2 1 544 0,3-4 96 0,4 0 32 0,4-1 0 16,4-4-128-16,6-2-32 0,2-1 0 16,8 0 0-16,4-3-336 0,6-3-80 0,4 1-16 0,6 2 0 15,5 2-144-15,5-5-16 0,6 0-128 0,2-1 192 16,2 3-192-16,5 1 176 0,0-3-176 0,6 1 160 16,4 1-160-16,2 3 0 0,3-1 0 0,1-1 0 15,1 2 0-15,3 2 0 0,-1 2 128 0,5 4-128 16,-2-4 0-16,6-1 0 0,-1 2 0 0,6 1 128 15,-2 0-128-15,4 2 0 0,2-2 0 0,0 2 0 16,-2 2 0-16,0-3 128 0,0 4-128 0,-2-2 0 16,0 5 0-16,-3-1 0 0,-3 2 128 0,2 3-128 0,1 0 0 15,-1-1 0-15,-2-4 0 0,2 5 128 16,4 0-128-16,-1 1 0 0,-2-3 0 0,-4-3 0 0,2 2 0 16,0 1 0-16,-5 1 128 0,-3-4-128 0,-3 0 0 15,-2 3 128-15,0-2-128 0,-7 1 128 0,-2-2-128 16,-3-2 0-16,-5 2 0 0,3 1 0 0,-3 4 0 0,-3-1 0 15,-7-1 0-15,-3 1 0 0,-2-4 0 0,0 2 0 16,0 2 0-16,0 1 0 0,-3 0 0 0,-2 1 0 16,-5 1 0-16,-2-2 0 0,-1-3 0 0,-2 1 0 15,-6 0 0-15,1 1 0 0,-2-1 0 0,-2 0 0 16,-3 1 0-16,-3 0 128 0,-6-1-128 0,-1 0 192 16,1-3-192-16,-2 0 192 0,-1-3-192 0,-2 1 0 15,-1-3 144-15,-1 2-144 0,-2-3 0 0,-3-2 128 16,-1 0-128-16,-2-1 0 0,-1 4 208 0,-1-4-16 15,-3-2-16-15,-2 1 0 0,1-1 64 0,-2-1 16 16,0-1 0-16,0-4 0 0,-3 1 48 0,2 0 16 16,-2-4 0-16,3 2 0 0,-1-3-16 0,2-2 0 0,0-6 0 0,2-6 0 15,2-4-16-15,1-5 0 0,0-2 0 0,-2-5 0 16,2-4 16-16,3-1 0 0,3-2 0 0,1-4 0 16,0-3-48-16,4-6 0 0,0-4 0 0,1 0 0 15,-2-6-64-15,0 4-32 0,1 8 0 0,0 4 0 16,-2 0 16-16,1 4 0 0,0 1 0 0,-1 3 0 15,0-3-176-15,-2 8 0 0,-2 4 0 0,-3 6 128 16,-2 0-128-16,0 8 0 0,-1 2 0 0,0 4 0 16,-2 2-128-16,0 6-64 0,0 4-16 0,-3 4 0 15,-1 3-2016-15,-1 10-400 16,-2 4-64-16,-4 7-7568 0,-3 9-1520 0</inkml:trace>
  <inkml:trace contextRef="#ctx0" brushRef="#br0" timeOffset="-190548.8">11229 2880 21183 0,'-1'-13'1888'0,"-2"-2"-1504"0,-1 2-384 0,2 3 0 16,-3-2 640-16,5 12 64 0,0 0 16 0,-4-9 0 15,4 9-368-15,-4-11-80 0,0 2-16 0,4 9 0 16,0 0-256-16,0 0 160 0,-6-9-160 0,0 4 128 16,-1-1-128-16,-3 3 0 0,0 1 0 0,-1-1 0 15,-2 1 208-15,-1-1-32 0,-1 3-16 0,-3-5 0 16,-3-3-16-16,0-1 0 0,-2-1 0 0,-1-2 0 16,2-2-16-16,-2 0-128 0,-4-3 192 0,0 1-64 15,1-3-128-15,0-3 0 0,-3 0 0 0,-2 1 0 16,-3-2 240-16,-1-3-48 0,1 1 0 0,-2 0 0 0,-4 2 32 0,-2 1 0 15,-7 0 0-15,0-3 0 0,-4 0-96 0,-1-2 0 16,1 0-128-16,-2 4 192 0,-3 2-48 0,0-1-16 16,-5-2 0-16,-2 2 0 0,-4-6 0 0,0 4-128 15,2-1 192-15,-1 1-64 0,-1-2-128 16,-1-3 192-16,-7-1-192 0,-1 2 192 0,2-3-192 0,-1 2 0 16,1 2 144-16,-3-1-144 0,-2 3 128 0,0-3-128 15,-3 1 160-15,1-2-160 0,-1 3 144 0,-1-2-144 16,-1 4 128-16,-1-1-128 0,0 1 192 0,3 1-64 15,1-1 0-15,0 1 0 0,-1 1-128 0,-1 1 0 16,-2-2 0-16,3 4 128 0,1 0-128 0,0 2 0 16,-7 4 0-16,2-1 128 0,1 0-128 0,1 3 0 0,1 1 0 15,0 2 0-15,-3 3 0 0,-2 0 0 0,0-5 0 16,2 2 0-16,0 3 0 0,0 0 0 16,-3 2 0-16,3-2 0 0,2 0 0 0,0 0 0 15,1 3 0-15,-1 4 0 0,3 5 0 0,-2-2 0 0,0 0 0 0,0 4 0 16,3-3 0-16,0 7 0 0,-1 1 0 0,0 0 0 15,-2 3 0-15,3 8 0 0,2-1 0 16,3 6 0-16,2-2 0 0,0 1 0 0,1 2 0 0,-3-2 0 16,4 3 0-16,4 2 0 0,3 1 0 0,1 2 0 15,1-1-144-15,2 2 144 0,-1 2 0 0,4 3 0 16,3 0 0-16,1 4-128 0,4-2 128 0,1 1 0 0,0-2 0 16,4 2 0-16,3 3 0 0,-1 0 0 15,2 2 0-15,1 1 0 0,4 0-128 0,2 0 128 0,3 0 0 16,5-1 0-16,4-5 0 0,5-1 0 0,4-1 0 15,5 0 0-15,2-2 0 0,3 3 0 0,4-4 0 0,3 3 0 16,3 0 0-16,6-2 144 0,1 3-144 16,6-3 128-16,4-1-128 0,4 3 128 0,4-2-128 0,3 2 128 15,1-2-128-15,3 0 128 0,2-1-128 16,6-1 192-16,3 4-192 0,2 0 192 0,2-2-64 0,5 1-128 16,5-3 192-16,7-2-64 0,3 1 48 0,3 1 0 15,2-5 0-15,1 1 0 0,5-1-176 0,4 0 0 16,2-4 0-16,2 4 0 0,-2-1 0 0,4 0 0 15,2-1 0-15,4-5 0 0,2 0 0 0,2-3 0 16,1-1 0-16,4 0 0 0,8-4 0 0,-1 1 0 16,0-2 128-16,3-2-128 0,4 0 128 0,-4-3-128 0,0-8 128 0,2 3-128 15,2 0 144-15,1-1-144 16,-1-6 160-16,1 1-160 0,1 3 256 0,0-5-64 0,5-6 0 16,-2 3 0-16,-1 2-192 0,0-3 0 15,-2-6 0-15,-1 2 0 0,1-3 0 0,-2 1 144 0,-2-7-16 0,-1 0 0 16,-5-1-128-16,2 1 0 0,1-2 0 0,-5 0-176 15,-6 0 176-15,2 1 0 0,2-2 128 0,-5-2-128 16,1 0 0-16,-3-5 0 0,-2 1 0 0,4-2 0 16,3 3 0-16,-5 0 0 0,-4-4 0 0,-3 1 0 15,1-2 160-15,0-3-32 0,-1-4-128 0,-2 0 192 16,-3-5-192-16,-3 0 0 0,0-3 0 0,0-5 0 16,-3-5 0-16,-2-3 0 0,-10-2 144 0,-4-1-144 0,-4 1 144 15,-4 1-144-15,-3 0 160 0,-3-4-160 0,-4-2 496 16,-7 1 0-16,-6 4 0 0,-6 3 0 15,-6 2 80-15,-5-2 32 0,-3 2 0 0,-5 3 0 16,-6 2-368-16,-4 1-80 0,-6-5-16 0,-7 5 0 0,-9-1-384 0,-11 4-80 16,-12 6 0-16,-13 1-16 15,-12-1-1744-15,-10 4-352 0,-6 2-64 16,-14 6-12112-16</inkml:trace>
  <inkml:trace contextRef="#ctx0" brushRef="#br0" timeOffset="-155918.8">14685 2629 20271 0,'0'0'896'0,"5"-9"192"0,0 3-880 0,2-3-208 0,-2 4 0 0,-5 5 0 15,0 0 0-15,0 0 0 16,0 0 0-16,0 0 0 0,6 1 128 0,-2 6 48 16,-1 3 0-16,-3 6 0 0,-3 6 224 0,-1 6 48 0,-2 0 16 15,-2 7 0-15,-3 6 0 0,-1 5 0 0,-4 6 0 0,-3 1 0 16,-3 2 48-16,-2 1 16 0,-3 0 0 0,-1-5 0 16,0-3-80-16,0-6-32 0,2-4 0 0,2-5 0 15,1-2 288-15,2-8 64 0,4-4 16 0,3-5 0 16,1-6 304-16,7-1 48 0,-1-8 16 0,5-8 0 15,2-5 224-15,3-7 48 0,5-3 16 0,2-4 0 16,0-2-976-16,3-7-192 0,2-6-32 0,3-3-16 16,1-5-224-16,4-4 144 0,3-3-144 0,3 3 128 0,3 7-128 15,1 2 0-15,1 6 0 0,2 0 0 0,2 5 0 16,4 3 0-16,1 9 0 0,-2 4-176 0,-3 5 176 0,-3 4-160 16,-3 5 160-16,-5 5-160 0,-2 5-32 0,-6 5 0 15,-5 0 0-15,-6 7 0 0,-3 2-48 0,-6 5-16 16,-7 0 0-16,-5 4 0 0,-5-4 256 15,-3 3-192-15,-5 1 192 0,0 0-192 0,-3-3 192 0,-2-1 0 16,-2-2 0-16,-1-7 0 0,-1-2-224 0,1-2-48 16,1-6-16-16,-8-3 0 15,10-6-1696-15,9-6-352 0,7 1-64 16,8-7-11776-16</inkml:trace>
  <inkml:trace contextRef="#ctx0" brushRef="#br0" timeOffset="-155653.84">15173 2900 20847 0,'0'0'912'0,"-5"5"208"0,-1 3-896 0,-3 3-224 15,-1 6 0-15,-3 3 0 0,-1 3 656 0,-4 2 96 16,1-1 16-16,-1 6 0 0,0-4 240 0,-2 4 48 0,2-4 16 0,0 1 0 16,0-2-416-16,6 0-80 0,0-6 0 0,1-3-16 15,3-4 864-15,2-2 176 0,2-1 48 0,4-9 0 16,0 0-1312-16,0 0-336 0,0 0 0 0,11-7 0 15,3-3 832-15,3-4 48 0,2-4 16 0,3-1 0 16,0-4-640-16,3 2-112 0,0-1-16 0,0 3-128 16,2 0 128-16,-1 3-128 0,-1-4 0 0,0 4 0 15,1 1 0-15,-2 5-192 0,-2 1 0 0,-2 5 0 16,0-1-1824-16,-5 2-352 16,-1 2-80-16,-1-3-12208 0</inkml:trace>
  <inkml:trace contextRef="#ctx0" brushRef="#br0" timeOffset="-155369.52">15833 2909 21183 0,'0'0'1888'0,"0"0"-1504"16,0 0-384-16,-9 13 0 0,-1 1 944 0,-1 2 112 16,-3 3 32-16,-2 3 0 0,0-1-448 0,-1 2-64 0,3 0-32 0,0-3 0 15,0-2-48-15,3-2-16 16,2-4 0-16,3 1 0 0,2-2-32 0,4-11-16 0,0 0 0 0,0 0 0 15,8 5 144-15,3-3 48 16,2-7 0-16,4-6 0 0,4 3-32 0,-5-3 0 0,3-1 0 0,0-2 0 16,1-3-144-16,-3-1-16 15,-1 1-16-15,-4 0 0 0,-2-1-96 0,-1 2 0 16,-2-1-16-16,-3 5 0 0,-4 3-112 0,-2-2-32 0,0 5 0 16,-2 1 0-16,-2 1-160 0,0 4-272 0,-1 0 64 0,-2 1 16 31,9-1-2224-31,0 0-432 0</inkml:trace>
  <inkml:trace contextRef="#ctx0" brushRef="#br0" timeOffset="-155045.79">16319 2867 18431 0,'0'0'1632'0,"-2"10"-1312"0,1 5-320 0,0 3 0 0,-2 5 784 0,1 1 96 15,-1 0 16-15,1 4 0 0,-2-2 64 0,0 2 0 16,0-4 16-16,0-1 0 0,1 1-128 0,-1-4-16 15,-1-2-16-15,3 0 0 0,0-2-112 0,1-2 0 16,-1-4-16-16,1 1 0 0,0-5 32 0,1-6 16 16,0 0 0-16,0 0 0 0,0 0 80 0,0 0 16 15,7-3 0-15,2 0 0 0,0-8-240 0,0 1-32 16,1-4-16-16,1-1 0 0,0 0-240 0,2-2-48 16,-1-1-16-16,2 1 0 0,2-2-64 0,0 0-16 15,2 1 0-15,0 0 0 0,-2 0-16 0,-3-1 0 16,1 3 0-16,-1 0 0 0,1 4-144 0,-8-1 128 15,3 1-128-15,-1 6 128 0,-2-2-128 0,-1 3 0 0,-5 5 0 16,0 0 0-16,0 0 0 0,0 0 0 0,0 0 0 0,0 0 0 31,-1 11-448-31,-2-5-80 0,1 3-16 0,-1-2 0 16,1 5-2448-16,0-3-480 0,1 1-112 0</inkml:trace>
  <inkml:trace contextRef="#ctx0" brushRef="#br0" timeOffset="-154762.12">16859 3066 16575 0,'0'0'1472'0,"0"0"-1168"0,6 4-304 0,1 0 0 16,0 1 1088-16,2-1 176 0,0-3 16 0,1 2 16 15,2-3 256-15,0-1 48 0,1-1 16 0,1 1 0 16,0-3-176-16,0-1-32 0,-1 0-16 0,-1 1 0 16,-4-1-368-16,2-1-80 0,-5-1-16 0,0 4 0 0,-2-5-160 0,-3 8-48 15,-1-8 0-15,-3 5 0 0,-4-3-144 0,-3 5-16 16,-4 2-16-16,-3 5 0 0,-4-3-224 0,-1 6-64 15,-1 4 0-15,0 2 0 16,1 0-128-16,3 2-128 0,2-2 192 0,4 3-192 0,3 0 0 0,4 1 0 16,3 1 0-16,9-1 0 0,4-1 0 0,5-1 0 15,7-2 0-15,5-1 0 0,5-1 144 16,4 1-144-16,5-4 0 0,2 0 144 16,2 4-864-16,5-3-176 0,1 1-48 0,3-3-16528 0</inkml:trace>
  <inkml:trace contextRef="#ctx0" brushRef="#br0" timeOffset="-154236.71">19039 2564 18367 0,'-12'-22'816'0,"6"8"160"0,-3-2-784 0,3 4-192 0,-3 0 0 0,0-1 0 15,0 3 1312-15,3 4 224 0,-1 3 32 0,7 3 16 0,0 0-560 0,-6 4-128 16,-2 6 0-16,2 3-16 15,0 4-368-15,-1 3-80 0,-1 3-16 0,-1 1 0 0,0 3 336 0,-3 2 64 16,2 9 16-16,-1-2 0 0,-3-2-192 0,1 2-48 16,-1 2 0-16,4-4 0 0,-2-4-224 0,3-4-48 15,3-5-16-15,2-7 0 0,2-2 160 0,2-12 48 16,0 0 0-16,0 0 0 0,0 0 400 0,15 1 96 16,3-5 16-16,2-5 0 0,6-1-528 0,0-2-112 15,4-1 0-15,-10 5-16 0,3 1-240 0,0-2-128 16,-3 4 160-16,-1 2-160 0,3 4 0 15,-5 3 0-15,-3 4 0 0,0 3 0 0,-3 6 0 0,-5 4 0 16,-4 5 0-16,-4-1 0 0,-6 4 0 0,-4-2 0 16,-6 4 0-16,-13 7 0 0,-2-6 256 0,-1-7-64 15,-4-3 0-15,2-1 0 0,3-3-64 0,-1-8 0 0,1-2-128 0,1-6 192 16,1-3-32-16,5-4-16 0,3-1 0 16,1-6 0-16,4-1-144 0,7-3-176 15,3-2 48-15,8 0 0 16,5 1-1600-16,6 0-320 0,3 1-64 0,5-2-9424 0,2 1-1888 15</inkml:trace>
  <inkml:trace contextRef="#ctx0" brushRef="#br0" timeOffset="-154044.22">19507 3064 33119 0,'-13'10'1472'0,"8"-1"288"0,-1 2-1408 0,-2 2-352 0,-1 2 0 0,1 3 0 16,2 3 0-16,3-1 0 0,2 0 0 0,4-2 0 15,1-3 128-15,2 2 0 0,-1-2 0 0,1-1 0 0,1-1 32 0,0-3 16 16,4 1 0-16,-3-2 0 0,1-1-176 0,1-6 0 16,1-2 0-16,-1-1 0 15,-1-1-512-15,0-5-128 0,0 0-16 0,1-4-9072 16,0 0-1792-16</inkml:trace>
  <inkml:trace contextRef="#ctx0" brushRef="#br0" timeOffset="-153892.04">19840 2971 21423 0,'12'-10'944'0,"-12"10"208"0,8-3-928 0,-8 3-224 15,0 0 0-15,5 8 0 0,-2 4 1536 0,-5 3 256 16,-1 4 48-16,-8 4 16 0,-1 3-384 0,-7 2-64 16,-6 4 0-16,-2 1-16 0,-5 3-416 0,-4-1-80 15,-2 2 0-15,0 1-16 0,0 0-496 0,1-1-112 16,1-1-16-16,1-3 0 0,4-1-256 0,5-3-256 16,1-5 64-16,6-2 0 15,5-4-2144-15,4-4-416 0</inkml:trace>
  <inkml:trace contextRef="#ctx0" brushRef="#br0" timeOffset="-153522.84">21810 2923 9215 0,'-3'-7'816'0,"1"-1"-656"15,-2 3-160-15,0-1 0 0,4 6 2688 0,0 0 496 16,-7-2 96-16,7 2 32 0,-11 5-1344 0,1 4-272 15,-1 6-48-15,-4 5-16 0,-3 7-640 0,0 0-128 16,0 3-32-16,0 3 0 0,-1-2-240 0,3 2-48 16,1 0-16-16,2 0 0 0,3 0-336 0,-2-5-192 15,5-1 192-15,-1-3-192 0,3-2 144 0,1-2-144 16,2-6 0-16,0-3 144 16,2-11-1776-16,0 0-352 0,10 5-80 0</inkml:trace>
  <inkml:trace contextRef="#ctx0" brushRef="#br0" timeOffset="-153191.68">22158 2922 24879 0,'-5'6'2208'0,"-4"7"-1760"0,-1 4-448 0,-3 5 0 15,-3 5 1200-15,-2-2 144 0,0 3 48 0,2-1 0 0,-2 0-912 0,1-5-176 16,1-3-48-16,1 2 0 0,2-6-48 0,3-2-16 15,1-7 0-15,3 0 0 0,6-6 384 16,0 0 64-16,0 0 0 0,0 0 16 0,7-8 432 0,5-6 96 16,2-2 16-16,1-1 0 0,5-1-688 0,3-3-144 15,4 0-32-15,1 0 0 0,0 1-192 0,-8 7-144 16,2-1 192-16,0 4-192 0,1-1 0 0,0 6 0 16,0 0 0-16,-1 6 0 0,-3 4 0 0,-1 3 0 15,-3 4 0-15,-4 6 0 0,-2 1 0 0,-4 3 0 16,-5 3 0-16,-2 1 0 0,-3 3 128 15,-3-2-128-15,-2 1 0 0,-2-4 0 0,1 1 0 0,-2 1 0 0,1-4-176 16,-5 9 176 0,6-11-1360-16,4-3-176 0,2-4-16 0,5-13-9200 15,0 0-1824-15</inkml:trace>
  <inkml:trace contextRef="#ctx0" brushRef="#br0" timeOffset="-152737.02">23063 3119 21535 0,'0'0'960'0,"0"0"192"0,9-4-928 0,-4-3-224 0,2 1 0 0,-1 0 0 15,-2-6 592-15,0 1 80 0,-3-2 16 0,-1-3 0 16,-1-3 352-16,-1-1 80 0,-1 5 16 0,-3 0 0 16,-1 1 16-16,-3 5 0 0,-4 1 0 0,-4 6 0 15,-5 3-368-15,-4 7-64 0,-4 2-16 0,-4 7 0 16,-2 4-448-16,-1 5-112 0,0-1-16 0,4 4 0 0,2 0 0 0,5 1-128 15,6 0 192-15,7-3-64 0,4 1-128 16,4-5 0-16,5-2 0 0,5-3 0 16,5-5 256-16,4-2 64 0,3-6 0 0,6-5 16 0,4-5 176 0,6-5 16 15,1-4 16-15,5-4 0 0,3-5-160 16,0-1-16-16,-2-5-16 0,-1-4 0 0,2-5-96 16,-2-3-32-16,0-7 0 0,0-4 0 0,-1-5-64 0,1-2-16 15,0-3 0-15,2 1 0 0,-5-3-144 0,1 6 0 16,-4 1 144-16,-4 6-144 0,-4 14 0 0,-5 8 0 15,-4 7 0-15,-5 9-192 0,-3 10 192 0,-7 3-208 16,-4 15 80-16,-5 6 128 0,-4 11-192 0,-3 5 192 16,-5 1-160-16,-3 7 160 0,-4 2 0 0,-2 6 0 15,-5 6-128-15,0 4 128 0,-1 7-128 0,6-9 128 0,4-6-208 0,5-6 80 16,3-2-128-16,4-9 0 0,2-3-16 0,5-9 0 31,3 0-272-31,3-7-48 0,3-3-16 0,5-5 0 16,3-4-1760-16,4-6-368 0,2-4-64 0</inkml:trace>
  <inkml:trace contextRef="#ctx0" brushRef="#br0" timeOffset="-152450.48">23626 3044 30175 0,'-9'11'1344'0,"6"-1"256"16,-2 2-1280-16,-2 0-320 0,1 5 0 0,-2 2 0 15,-1 1 0-15,0 2 0 0,1-2 0 0,1-1 0 0,2-1 192 0,1-3-48 16,2-2 0-16,0 0 0 0,0-7 480 0,2-6 80 16,1 8 32-16,-1-8 0 0,0 0 288 0,10 2 48 15,3-3 16-15,1-2 0 0,3-4-320 0,0-2-64 16,2-1-16-16,1 0 0 0,-3-4-368 0,1 2-80 16,-1 2-16-16,-1-3 0 0,-1 2-224 0,-1 2 176 15,0-2-176-15,-1 3 160 0,-3-2-160 0,3 3 0 16,-2-3 0-16,1 3 128 0,-2 0-128 0,-2-3 0 15,1 2 0-15,-2-2 0 16,0 3-2000-16,0-5-288 0,2 1-48 0,3-8-13440 16</inkml:trace>
  <inkml:trace contextRef="#ctx0" brushRef="#br0" timeOffset="-152090.99">24910 3171 28559 0,'-25'-17'2544'0,"13"13"-2032"0,0-1-512 0,-5 3 0 15,-3 2 912-15,-4 2 96 0,-6 5 16 0,0-1 0 16,-2 4-1024-16,-1 2 0 0,-3 0-144 0,2 4 0 0,0-2 144 0,2-2 0 16,3 1 0-16,3 0 0 15,4-2 0-15,2 3 0 0,4 0 0 0,3 0 0 0,3-2 0 0,4 0 272 16,2 1-32-16,8-3-16 0,0 2 80 0,4-1 16 16,5-3 0-16,5 2 0 0,2-3-128 0,6 4-32 15,3-5 0-15,1 3 0 0,1-3-160 0,1 2 128 16,3 1-128-16,0-4 128 0,-1 0-128 0,2 0-192 15,-1-3 32-15,2 0 16 16,-1-4-2640-16,-2-3-528 0</inkml:trace>
  <inkml:trace contextRef="#ctx0" brushRef="#br0" timeOffset="-151871.83">25646 2644 30399 0,'0'0'2704'0,"-5"8"-2160"0,-1-2-544 0,-4 7 0 16,-4 2 0-16,-7 4 0 0,0 2 0 16,-3 6 0-16,-2 3 336 0,-1 7 16 0,-2 7 0 0,0 2 0 15,1 2-16-15,1 3 0 0,3 0 0 16,3-3 0-16,1 2-208 0,4 0-128 0,2-1 160 0,2-3-160 16,4-2 0-16,1-4-208 0,3-5 16 15,2-3 0 1,1-6-1024-16,-1-5-192 0,2-3-32 0</inkml:trace>
  <inkml:trace contextRef="#ctx0" brushRef="#br0" timeOffset="-151704.71">25050 3255 25455 0,'0'0'1120'0,"0"0"240"0,8 2-1088 0,2 2-272 16,4 0 0-16,5 2 0 0,4 0 0 0,5-2 128 15,4 0-128-15,4 0 0 0,-5 0 448 0,1-2 0 16,2 0-16-16,2-1 0 0,-1-1-224 0,1 0-32 15,-2 1-16-15,0-1 0 16,10-2-1536-16,-5 0-304 0,-3-2-64 0,-7-2-16 0</inkml:trace>
  <inkml:trace contextRef="#ctx0" brushRef="#br0" timeOffset="-151508.08">26278 3140 29311 0,'-11'8'1296'0,"4"-2"272"0,-2 3-1248 0,-5 5-320 15,-5 4 0-15,-4 3 0 0,-3 1 0 0,-1 1 128 0,-1 0-128 16,0 4 0-16,1-2 144 0,3 3-144 0,3-3 0 0,1 3 144 16,3-2-320-16,1 0-64 0,4-1-16 0,2-4-8384 15,3 1-1664-15</inkml:trace>
  <inkml:trace contextRef="#ctx0" brushRef="#br0" timeOffset="-150853.28">27075 3052 30351 0,'0'0'1344'0,"-8"0"272"0,-2 4-1296 0,-3 5-320 15,-3 3 0-15,-4 2 0 0,-6 5 0 0,-3 5 0 16,-3 1-160-16,0 5 160 0,1-5 0 0,0 3 0 0,2-3 0 16,3 2 0-16,5-4 0 0,4-2 0 15,5-1 0-15,3-5 0 0,5-1 0 0,4-5 144 0,4 0-144 0,5-4 128 16,2-3 464-16,4-2 96 15,3-2 16-15,4-3 0 0,2-4-176 0,1-1-16 0,1-7-16 0,-2 2 0 16,-1-1-240-16,-2 0-32 16,0-3-16-16,-4-1 0 0,-3-2 0 0,-1 2 0 0,-3-2 0 0,-2 0 0 15,-2 2-48-15,-2 2-16 16,-1 2 0-16,-1 3 0 0,-2 0-144 0,0 2 0 0,0 3 0 0,0-1 0 16,0 3 0-16,0 6 0 0,8-5 0 0,2-3 0 15,4 3 0-15,5 1 0 0,4-3-128 0,5 0 128 16,5 2 0-16,0-2 0 0,-1 0 0 0,1 4 0 15,1-3-128-15,-2 4 128 0,-2-1 0 0,-3 3 0 0,-4 3 0 16,-4 3 0-16,-2-1 0 0,-6 4 0 16,-3 1 0-16,-5 4-144 0,-4-1 144 0,-4 2 0 0,-5 2 0 0,-3 1 144 15,-2-1 16-15,-2 1 0 0,-2 0-16 16,3-3 0-16,2 1 0 0,1-2 0 0,4-6-144 0,3 3 0 16,2-5 144-16,4-6-144 0,0 0 192 0,8 4-48 15,3-3 0-15,7-3 0 0,5-4 240 0,1 0 64 16,0-5 0-16,7-1 0 0,0 1-240 0,2-3-32 15,1-3-16-15,1 3 0 16,2 0-160-16,-1 3 128 0,-1-2-128 0,-3 4 128 0,0 0-128 16,-4 6 0-16,-3 0 0 0,-1 6 128 0,-5 2-128 0,-2 6 128 15,-3 3-128-15,-3 6 128 0,-2 3-128 0,-2 5 0 16,-2-2 0-16,-3 5 0 0,-2 0 0 0,0 2 0 16,0 1 0-16,0 2 0 0,1-2 0 0,2-1 0 15,0 0 0-15,0-6 0 0,1 0 0 0,0-7 0 0,-2-2-192 16,0-3 192-1,2-6-1968-15,-4-9-272 0,0 0-48 0</inkml:trace>
  <inkml:trace contextRef="#ctx0" brushRef="#br0" timeOffset="-150697.59">26549 2569 46879 0,'-5'-26'2080'0,"7"16"416"0,6 2-1984 0,3 2-512 0,3 4 0 0,12 5 0 16,0 5-592 0,4-1-224-16,0 5-32 0,-1 0-12528 0,-2-4-2496 0</inkml:trace>
  <inkml:trace contextRef="#ctx0" brushRef="#br0" timeOffset="-114993.79">1829 10421 3679 0,'0'-12'320'0,"0"5"-320"16,0 7 0-16,0 0 0 0,3-10 992 0,-1-1 128 16,1 6 32-16,-3 5 0 0,0 0-16 0,4-10 0 15,-2 3 0-15,-2 7 0 0,0 0-304 0,0 0-64 0,5-9-16 0,-5 9 0 16,0 0-96-16,7-5-16 0,-7 5 0 0,0 0 0 15,8-4-224-15,-8 4-48 0,0 0-16 0,11 5 0 16,-11-5-144-16,5 13-16 0,-5-13-16 0,2 17 0 16,-2 6-176-16,-1 1 0 0,-3-2 0 0,0 0 0 15,-1 1 240-15,0 6 16 0,-2 1 0 0,-1 0 0 16,0 0 96-16,1 2 32 0,-1-2 0 0,-2 3 0 16,2 3-112-16,-1 0-16 0,-2-1 0 0,-3 2 0 15,-3 5-32-15,1-1-16 0,1 1 0 0,-1-2 0 16,2-7-80-16,-1-4-128 0,0-3 176 0,2-2-176 15,2-4 208-15,2-2-64 0,0-3-16 0,3-4 0 16,1-1 240-16,-1-1 32 0,6-9 16 0,0 0 0 16,0 0 32-16,0 0 16 0,-6 7 0 0,6-7 0 15,0 0-80-15,0 0 0 0,0 0-16 0,0 0 0 16,0 0-144-16,0 0-32 0,12 2 0 0,-1-1 0 0,2-2-48 16,2-1-16-16,4-3 0 0,3-2 0 0,2 3 0 15,1 0-128-15,3-2 192 0,5 1-64 0,4-1 64 0,4-1 0 16,3 0 0-16,5 2 0 0,1-4-192 0,4 4 0 15,-1-1 0-15,3-2 0 0,0 5 0 0,1-1 0 16,0 1 0-16,2 1 0 0,-1 0 128 0,-2 1 0 16,0 0 0-16,-5 1 0 0,-1 0-128 0,-1 1 0 15,1 0 0-15,1 3-176 0,-4-1 176 0,2-1 0 16,0 1 0-16,-1 1 0 0,-2-2 0 0,-2 2 0 16,-1-4 0-16,-3 1 0 0,-5 1 0 0,0-1 144 15,-2 1-144-15,-4 0 0 0,-4-1 192 0,-2 1-64 16,0 2 0-16,-3 1-128 0,-2-2 192 0,-3-2-64 15,1-1 0-15,-1 1-128 0,-1 1 272 0,-1-2-48 16,-1-2-16-16,0 1 0 0,-3 1 128 0,2-1 32 0,-1 0 0 0,-10 1 0 16,0 0 16-16,10-2 16 0,-1 2 0 0,-9 0 0 15,9-5-144-15,-9 5-48 0,0 0 0 0,9-4 0 16,-9 4-64-16,8-5-16 0,-1-1 0 0,-7 6 0 16,0 0 64-16,6-10 0 0,0 0 0 0,0 0 0 15,-3-3 128-15,2 0 16 0,-1-1 16 0,2-2 0 16,-1-3-64-16,-1 1-16 0,0 0 0 0,1-1 0 15,0-4-16-15,0-1-16 0,-1-2 0 0,0 4 0 16,-2 4-48-16,-1 0-16 0,1 0 0 0,-2 0 0 16,-2 2 80-16,1-1 0 0,1 2 16 0,-1 2 0 15,0 2-16-15,1 5 0 0,0 6 0 0,0 0 0 16,-3-11-256-16,3 11 0 0,0 0 128 0,0 0-128 16,0 0 0-16,0 0 0 0,0 0 0 0,0 0 0 15,0 0-896-15,-2 14-128 0,-1 2-16 0,3-1-10992 16,4-1-2176-16</inkml:trace>
  <inkml:trace contextRef="#ctx0" brushRef="#br0" timeOffset="-113037.29">7760 10624 2751 0,'0'0'256'0,"-11"2"-256"16,-1-1 0-16,2 0 0 0,0-1 1216 0,2 0 208 15,8 0 48-15,-9 3 0 0,2-2-688 0,7-1-128 0,-9 4-16 0,9-4-16 16,-9 4 64-16,9-4 16 0,0 0 0 0,-8 2 0 16,8-2 176-16,0 0 32 0,-8 0 16 0,8 0 0 15,0 0-96-15,0 0 0 0,0 0-16 0,0 0 0 16,1-9-176-16,-1 9-48 0,9-6 0 0,2 1 0 16,2-4-16-16,2 5-16 0,4 0 0 0,2 2 0 15,0-2-128-15,3 3-32 0,-1-1 0 0,3 2 0 16,2 0-112-16,1 2-32 0,0 0 0 0,3 1 0 15,1-2-32-15,1 1-16 0,0 1 0 0,3 0 0 16,3-5-16-16,2 2 0 0,1 2 0 0,1 0 0 16,5 1 0-16,-1 0 0 0,2-1 0 0,-1-2 0 15,1-2 0-15,-1-1-16 0,1-1 0 0,2 1 0 16,4 2 64-16,0 1 16 0,0-1 0 0,-2-3 0 16,0-4 64-16,-1 6 32 0,-1 2 0 0,0 0 0 0,-2-3-48 15,2 1-16-15,-2-2 0 0,-1 5 0 16,-2 3-144-16,0-2-16 0,0 1-128 0,-1 0 192 0,-3-2-192 15,2 3 0-15,-2-1 128 0,0-1-128 0,0-4 0 0,1 2 176 16,-1 3-176-16,0-3 160 0,0 0-32 16,3 0 0-16,1 0 0 0,-1-3 0 0,-2-3 96 0,1 1 16 15,-1 1 0-15,0 0 0 0,-2-1-32 0,-1 4 0 16,0 2 0-16,-1-3 0 0,-2-3-208 0,0 2 0 16,3-2 128-16,-2 0-128 0,2 0 128 0,-2 2-128 15,-1-2 176-15,0 1-176 0,2 3 240 0,2 0-64 16,0-2-16-16,1 3 0 0,0 2-16 0,2 1 0 0,0 3 0 15,1-4 0-15,-3-6-144 0,2 0 0 16,-1 3 0-16,-1 0 128 0,1 0-128 0,-1 1 0 0,0 0 0 16,2 2 0-16,-1 1 128 0,1-3-128 0,0-3 0 15,1 1 128-15,-1-1-128 0,-1 2 0 0,2 2 0 0,1-2 0 16,1-2 128-16,2 1-128 0,1 0 128 0,-1 0-128 16,0-1 128-16,1 1-128 0,0 1 128 0,2-2-128 15,-2 2 0-15,0-3 128 0,-2-4-128 0,3 5 0 16,-1 6 128-16,-1 0-128 0,1 1 0 0,1-4 128 15,1-4-128-15,1 1 0 0,-2 1 144 0,-1 1-144 16,-3-1 144-16,1 2-144 0,-2 0 192 0,2 2-192 16,-1 0 128-16,2-2-128 0,2-2 0 0,-1 0 0 15,-2 1 128-15,2 1-128 0,0-3 0 0,5 1 0 16,-2-2 0-16,1 3 128 0,1 2-128 0,1-3 0 16,0-5 128-16,1 3-128 0,-4 2 0 0,2-2 0 15,0 3 192-15,-1 1-192 0,1 1 192 0,0 0-192 16,-2 3 176-16,2-3-176 0,4-2 160 0,-4 0-160 0,-1-2 128 15,-2 3-128-15,-1 3 0 0,0-2 144 0,2-2-144 16,-4-3 0-16,1 0 0 0,1 0 0 0,3 2 0 0,-2-2 0 16,0-2 128-16,-1 2-128 0,0 3 0 0,1-1 0 15,1 1 0-15,-1 0 128 0,2-6-128 0,1 2 0 16,2 2 144-16,1-3-144 0,-2-1 128 0,-1 3-128 16,-3 3 128-16,0-2-128 0,2 1 0 0,-2-3 128 15,0-2-128-15,0 3 0 0,0-1 0 0,1 3 0 16,-1 2 0-16,2-2 0 0,-2 1 0 0,1 1 0 15,-1 0 0-15,-1 0 128 0,0-1-128 0,2-2 0 16,-1 1 0-16,2 1 128 0,-3 1-128 0,0 0 0 16,-3-2 0-16,2 5 0 0,0-1 0 0,-1 2 0 0,-1-3 0 15,0-1 0-15,-2 0 0 0,-2 0 0 0,2 2 0 16,-2-2 128-16,-6 0-128 0,1 0 0 0,-1 0 0 16,-1-2 0-16,-1 4 0 0,0-2 0 0,-1-2 0 0,2 1 0 15,-1 0 0-15,-2 0 0 0,-2-1 0 16,-1 0 128-16,-2-1-128 0,1 2 0 15,-3 2 128-15,-1-2-128 0,-1-3 0 0,-2 2 0 0,-3-2 0 0,0 3 128 16,-2-3-128-16,-1-3 0 0,-2 2 0 0,-2 2 128 16,-2-3-128-16,2 0 144 0,-2 1-144 15,-1 0 160-15,1-5-160 0,-2 2 160 0,-3-3-160 0,1-1 160 16,-2 0-160-16,-1-2 128 0,-2-2-128 0,1 1 128 16,-2-1-128-16,3-2 160 0,-1 0-160 0,1-1 160 15,0-3-160-15,0 1 0 0,1-5 144 0,0 1-144 16,0 1 0-16,1-6 0 0,-1 1 0 0,2-4 128 15,0-5-128-15,-1 0 0 0,0 2 0 0,0 1 0 0,-1-1 0 0,-1 3 128 16,-2 1-128-16,-1 2 0 0,2 3 0 16,-4 4 0-16,-1 4 0 0,0 1 0 0,-1 2 0 0,0 6 0 15,2-1 0-15,0 11 0 16,0 0-1424-16,-12 8-256 0,-3 5-48 16</inkml:trace>
  <inkml:trace contextRef="#ctx0" brushRef="#br0" timeOffset="-112348.54">7376 10739 16575 0,'0'0'1472'0,"0"0"-1168"16,-3-5-304-16,3 5 0 0,0 0 944 0,0 0 128 16,-6-6 16-16,6 6 16 0,0 0-432 0,0 0-96 0,0 0 0 15,0 0-16-15,0 0-80 0,0 0-16 0,0 0 0 0,0 0 0 16,-2-8 224-16,-1 1 32 0,1-3 16 0,-2 1 0 15,0-4 48-15,-1-1 16 0,-1-3 0 0,-2-4 0 16,0-2-80-16,1-3-16 0,-2 2 0 0,0-4 0 16,-1 0-96-16,0-3-32 0,0 1 0 0,2 2 0 15,2-2-272-15,0 6-64 0,3-1-16 0,-1 3 0 16,0 3-224-16,0 3 0 0,2 2 128 0,-2 4-128 16,3 1 0-16,1 9 128 0,0 0-128 0,0 0 0 15,-3-8 128-15,3 8-128 0,0 0 0 0,0 0 0 16,0 0 0-16,0 0 0 0,0 0 0 0,9 14 0 15,0-1-2640 1,1-1-480-16</inkml:trace>
  <inkml:trace contextRef="#ctx0" brushRef="#br0" timeOffset="-109516.97">12016 1024 20271 0,'-3'-40'1792'0,"5"15"-1424"0,0 2-368 0,2 4 0 32,1 1-352-32,1 3-144 0,1 0-16 0,-1 6-16 0,-1-1 768 0,-5 10 144 0,0 0 48 0,9-4 0 15,-9 4-176-15,0 0-48 0,0 0 0 0,10 4 0 16,-10-4-208-16,7 12-208 0,-1-3 32 0,-3 4 16 15,-3 0 160-15,-2 3 0 0,1 3 0 0,-2 4-128 16,0 3 128-16,-2 2 0 0,-2 1 128 0,2 3-128 0,-2 2 272 0,-1 3-16 16,-1 0 0-16,-1 3 0 0,0 1 208 0,-3 7 48 15,-1 6 0-15,-4 0 0 0,-3 4 0 0,0-1 0 16,0 1 0-16,0 2 0 0,1-8-112 0,1 1-16 16,2 3 0-16,3-1 0 0,2-3-32 0,3-6-16 15,2-3 0-15,5-6 0 0,1-3-80 0,3-2 0 16,3-4-16-16,3-4 0 0,-1-6 16 0,7-3 16 15,0-1 0-15,6-1 0 0,2-7 128 0,6 1 32 16,7-2 0-16,3-5 0 0,1-7-112 0,6 0 0 16,4-8-16-16,5-2 0 0,3-2-112 0,1 0-32 15,3 0 0-15,3 1 0 0,-1-2 64 0,6-1 16 16,0-3 0-16,1 1 0 0,1 2 48 0,3-1 16 0,-1-2 0 16,2 5 0-16,2 4-32 0,-1 3 0 0,1-2 0 15,2 5 0-15,-1 2-272 0,-2 4 128 0,-2 1-128 0,2-2 0 16,0 1 128-16,-1 4-128 0,-1 6 0 0,0-1 0 15,-1 4 0-15,0 1 0 0,2 1 0 0,1 5 0 16,-1 2 0-16,0 1 0 0,-4-1 128 0,4 2-128 16,-2 1 0-16,0-2 0 0,2-6 0 0,-1-1-144 15,-3 0 144-15,-2 0 0 0,-4 0 0 0,-3-2 0 16,-3-1 0-16,-3-3 0 0,-3-1 0 0,-2 3 0 16,-7-3 0-16,-2 1 0 0,-1-1 0 0,-4-4 0 15,-5 1 0-15,-1 1 0 0,-1 1 0 0,-3-4 0 16,0-2 0-16,0-2 192 0,-2 6-64 0,-1-7 0 15,-1-1 64-15,-1 0 32 0,0-4 0 0,-1 1 0 16,1-1-48-16,-1 1-16 0,0-3 0 0,0 0 0 16,0-3-16-16,-2-4 0 0,0-3 0 0,1-5 0 15,0-3 0-15,1-8 0 0,-2-5 0 0,0 0 0 16,-1 2 0-16,2-2 0 0,-2 1 0 0,-3 0 0 16,3-3-144-16,-2 2 160 0,2-3-160 0,0 0 160 0,-1-8-160 0,0 6 0 15,1 5 0-15,0 0 0 0,-2-1 0 0,1 3 0 16,-2 4 128-16,-1-2-128 0,-1-2 0 0,0 1 0 15,-1 2 0-15,2-1 0 0,-1-3 0 0,0 2 0 16,-2 2 0-16,-2 3 0 0,0 2 0 0,-3 0 0 16,-1 6 0-16,1 0 0 0,-3 7 0 0,1 1 0 15,-1 7 0-15,-2-1 0 0,-1 4 0 0,0 8 0 16,0 0 0-16,0 0 0 0,0 0 0 0,0 0 0 16,0 0-176-16,0 0 176 0,5 12-128 0,-4 3 128 15,1 3-128-15,-1 5 128 0,0 5 0 0,0 1-160 0,1 6 160 16,-1 5 0-16,0 4-144 0,1 3 144 0,-2-2 0 15,0 4-144-15,-2 3 144 0,2-1 0 0,3-3 0 0,-1 5-128 16,1 2 128-16,-3-2 0 0,0-1 0 16,1-3 0-16,0-3 0 0,-1-6-128 0,0 1 128 15,-1-4 0-15,0-3 0 0,1 2 0 0,0-2 0 0,0 0 0 16,0 1 0-16,0-2 0 0,0-3 0 0,0-2 0 16,0-4 0-16,0-1 0 0,0-5 0 0,0-5 0 15,-4-2 0-15,0-1 0 0,-1-3 0 0,-2-2 0 16,-4-1 0-16,-1-1 0 0,-5-1 0 0,-3-4 0 15,-4-3 144-15,-4 0-144 0,-5-1 192 0,-6-4-192 16,-4 1 128-16,-5-3-128 0,-4 1 0 0,-4-2 0 16,-4-2 0-16,-5 0 0 0,-3-2 0 0,-3 3 0 0,-4 3 0 15,-3-1 0-15,-2 2 0 0,-5 2 0 0,-7 2 0 0,-2 0 0 16,-2-1 0-16,-5 5 0 0,-2-1 0 0,-2 1 0 16,-3 0 0-16,1 2 0 0,0 2 0 0,-1 3 0 15,-3-1 0-15,3 2 0 0,2 0 0 0,3-1 0 16,1 1 0-16,2 1 0 0,-2-2 0 0,4 4 0 15,3 1 0-15,1 2 0 0,0-6 0 0,1 6 0 16,2-4 0-16,4 4 0 0,2-4 0 0,2 2 0 16,-1-1 0-16,5-1 0 0,3-1 0 0,5-2 0 15,3 1 0-15,7-2 0 0,2 0 0 0,5 0 0 16,6 0 0-16,5-2 0 0,3-2 0 0,6 1 0 16,6-2 0-16,3-3 0 0,4-3 0 0,2-1 0 0,3-3 0 15,2-1 0-15,1-1 176 0,2-3-176 0,2-4 160 16,2-2-160-16,2 0 192 0,1 2-48 15,2-2-16-15,2 0 0 0,2-8-128 0,4 1 128 0,1-1-128 0,1-6 128 16,2-6-128-16,-1 0 0 0,1-2 144 0,1-3-144 16,0-9 0-16,-1 1 0 0,0 2 0 0,0 3 128 15,-5 6-128-15,3 0 0 0,-1 2 0 0,0 0 0 16,-1 4 0-16,-1 1 0 0,0 2 0 16,0 0 0-16,-1 2 0 0,3 5 0 0,-5 1 0 0,1 4 0 15,-2 2 0-15,2 4 0 0,-2 1 0 0,0 4 0 16,-1 5 0-16,0 7 0 0,0 0 0 0,0 0 0 15,0 0 0-15,-5 10-160 0,-3 8 160 0,-1 8-160 16,-2 2 160-16,0 10-128 0,-5 4 128 0,1 7-128 16,-1 3 128-16,-2 2 0 0,-1 0-144 0,1 4 144 15,3-1 0-15,2 2-144 0,3 2 144 0,2-5 0 0,2-5 0 16,3-5-128-16,2-1 128 0,2-5 0 16,2-2 0-16,2 0 0 0,0 2 0 0,4-7 0 15,2-4 0-15,2 0 0 0,2-4 0 0,2-3 0 0,-3-3 0 0,4-2 0 16,1-6 0-16,3-3 0 0,5-3 0 0,2-5 0 15,1-1 0-15,4-8 0 0,5-2 0 0,2-3 0 16,2-4 0-16,4-1 144 0,3-4-144 0,3 0 0 16,4-1 0-16,3-4 128 0,3 0-128 15,3 0 0-15,1 2 144 0,3 1-144 0,1 3 0 0,3 2 0 16,1-4 0-16,0 4 0 0,0 2 0 0,1 5 0 16,0 4 0-16,3 3-128 0,0-2 128 0,2 3 0 15,2 1 0-15,-2 3 0 0,-1 4 0 0,0-2 0 16,-1 3 0-16,3-1-128 0,1 3 128 0,0-1 0 15,-4 1 0-15,2 4 0 0,1 0 0 0,-2 2 0 0,1 1 0 16,-1-2-128-16,0-1 128 0,-4 2 0 16,-2-1 0-16,-1 3 0 0,-3 0 0 0,-2-5 0 0,-2 0 0 0,0-2 0 15,-3 4 0-15,-5-3 0 0,-3 4 0 0,-3 1 0 16,-1-2 0-16,-4 2 0 0,-5 1 0 0,0-4 0 16,-2-1 0-16,-3 2 0 0,-4-2 0 0,-3 3 0 15,-5-4 0-15,-2 5 0 0,-3-3 0 16,-1 1 0-16,-1 0 0 0,-3-5 0 0,-2 2 0 0,-3 1 0 15,-10-9 0-15,8 5 0 0,-8-5 0 0,0 0 0 16,0 0 0-16,0 0 0 0,0 0 0 0,0 0 128 16,0 0-128-16,0 0 0 0,0 0 128 0,0 0-128 15,0 0 128-15,0 0-128 0,0 0 128 0,-1-12-128 0,-1-2 0 16,2-2 128-16,0-2-128 0,0 0 0 16,2-2 0-16,0-5 144 0,-1 0-144 0,4 0 0 0,1-4 176 15,1-7-176-15,2-4 160 0,0-7-160 0,2-4 0 0,2-8 128 16,1-6-128-16,1 1 0 0,3-4 0 0,2 0 0 15,5 0 128-15,-4 3-128 0,0-2 0 0,-2 9 0 16,-3 3 128-16,-1 8-128 0,-1 7 304 0,-1 9 16 16,-1 1 0-16,-2 10 0 0,-3 4-160 0,-3 7-32 15,1 1 0-15,-5 8 0 0,0 0-128 0,0 0 0 16,5 17 0-16,0 2 0 16,0 4-1024-16,2 2-144 0,-1 9-32 0,4 7-10528 15,3 7-2112-15</inkml:trace>
  <inkml:trace contextRef="#ctx0" brushRef="#br0" timeOffset="-103803.25">969 6177 4607 0,'-2'-7'400'0,"0"-3"-400"16,2 3 0-16,0-4 0 0,-1 3 1744 0,2-1 272 15,1 2 48-15,-2 7 16 0,3-10-1184 0,-3 10-256 16,2-6-32-16,-2 6-16 0,0 0-240 0,0 0-48 16,0 0-16-16,13 1 0 0,-13-1-144 0,14 9-16 15,-4 4-128-15,3 3 192 0,-4 3 16 0,0 3 0 16,-4 5 0-16,2 2 0 0,0 5 128 0,-3 3 32 16,-2 4 0-16,-4 2 0 0,-2 6 32 0,-3 6 16 15,-1 5 0-15,-3 5 0 0,0 3-48 0,1-3-16 16,0-1 0-16,-1-3 0 0,4-5-144 0,-3 1-16 15,2 0-16-15,0-2 0 0,2-2-176 0,1 2 0 0,1-3 0 0,0-6 0 16,2-3 0-16,1-6 128 0,-2-4-128 0,3-3 192 16,1 1 0-16,2-2 0 0,-1-5 0 0,1 3 0 15,-1-4 128-15,1-3 48 0,1-3 0 0,0-1 0 16,-1-1-16-16,3-1 0 0,-1-2 0 0,2-2 0 16,3-5 48-16,4-1 16 0,3-3 0 0,3-3 0 15,4-4 160-15,4 0 16 0,4-4 16 0,2 0 0 16,1 0-256-16,2-4-48 0,1 1-16 0,4 0 0 15,3-1-128-15,5-1-32 0,2 5 0 0,3-2 0 16,3-3 0-16,5 1 0 0,0 0 0 0,6 1 0 16,1 1-128-16,5 0 160 0,3 1-160 0,3-3 160 15,1-4-160-15,5 4 0 0,0 4 0 0,1-2 0 0,0-2 0 0,-2 2 0 16,-2 2 0-16,0-2 0 0,-1 6 0 0,1-3 0 16,-1 1 0-16,1-2 0 0,-1 2 0 15,0 0 0-15,-2 0 0 0,-1 3 0 0,0-3 0 0,4 2 0 16,-1-4 128-16,-1 2-128 0,-2-2 0 0,2 2 0 15,0-1 0-15,-2 1 0 0,3-4 0 0,-3 2 0 16,-1-3 0-16,-3 2 128 0,-1 1-128 0,-4-2 0 16,-1 2 144-16,-1 0-144 0,-1 2 0 0,-3-3 0 15,-2 1 0-15,-5 1 0 0,-3-1 128 16,-2 2-128-16,-3-1 128 0,-2 3-128 0,-4 3 128 0,0-1-128 16,-4-1 128-16,-1 3-128 0,-5-1 128 0,-1 1-128 15,-3 0 128-15,0 1-128 0,-1 1 0 0,-4 1 128 16,-2-1-128-16,-3 2 0 0,0-1 0 0,-3 1 0 0,-3 2 0 15,-1 0 128-15,-2-5-128 0,0 1 0 0,-11 0 0 16,9 4 128-16,-9-4-128 0,0 0 0 16,0 0 0-16,8 2 0 0,-8-2 0 0,0 0 144 0,0 0-144 0,9 0 0 15,-9 0 144-15,0 0-144 0,0 0 0 0,11 0 144 16,-11 0-144-16,0 0 0 0,6-4 144 0,-6 4-144 16,0 0 0-16,0 0 128 0,0 0-128 0,0 0 0 15,0 0 128-15,2-9-128 0,-2 9 128 0,0 0-128 16,0 0 128-16,0 0-128 0,0 0 160 0,0 0-160 15,0-7 0-15,0 7 128 0,0 0-128 0,-2-9 0 16,2 9 0-16,0 0 0 0,0-7 0 0,0 7 0 16,0 0 0-16,0 0 0 0,0 0 0 0,0 0 0 15,-1-8 0-15,1 8 0 0,3-9 0 0,0-1 0 16,-3 10 0-16,5-9 0 0,-2-3 0 0,0 3 0 16,1-3 144-16,0 0-144 0,0-1 128 0,0-2-128 0,-2-1 0 0,2-2 0 15,0 0 128-15,-2 0-128 0,3-2 0 16,-1-2 0-16,1-3 144 0,-1 3-144 0,3 2 0 15,-1-4 0-15,-1 0 0 0,5 1 0 0,-2-3 0 16,3 2 0-16,1-1 0 0,-1 2 0 0,-1 4-336 0,-2 4-48 16,-2 3 0-16,-2 2 0 15,-4 10-1488-15,0 0-304 0,0 0-64 0,5 10-16 0</inkml:trace>
  <inkml:trace contextRef="#ctx0" brushRef="#br0" timeOffset="-100452">2123 7302 10127 0,'-13'-10'896'0,"7"6"-704"0,6 4-192 0,-9-4 0 0,2 1 896 0,7 3 160 16,0 0 32-16,0 0 0 0,0 0-608 0,0 0-112 15,0 0-32-15,0 0 0 0,0 0-176 0,7 12-32 16,0 0-128-16,4 2 192 0,1-2 80 0,2-1 16 16,0 2 0-16,3 0 0 0,1-2 112 0,3 3 32 15,3 1 0-15,3-1 0 0,2-2-160 0,6 2-16 16,3 0-16-16,4 2 0 0,6 1 48 0,3-2 16 15,2-1 0-15,-2 1 0 0,-4 2 16 0,3-1 0 16,-1 1 0-16,3-1 0 0,2 1 32 0,4-4 16 16,5-4 0-16,0 1 0 0,1-5 16 0,-2-1 0 15,-5-3 0-15,3-2 0 0,-2-2-16 0,1 1 0 16,-1-2 0-16,2-3 0 0,0 1-16 0,-6 1 0 0,-4-1 0 0,-2 2 0 16,-1 1-112-16,-1 2-32 0,-3-3 0 15,1-1 0-15,-4 0-80 0,1 2-128 0,0 0 176 0,-1-4-176 16,-2 2 144-16,-1 0-144 0,-2-4 0 0,-2 3 144 15,-4-7 48-15,-5 2 0 0,-1-3 0 16,0-3 0-16,-2-4 176 0,0-2 32 0,-4 2 16 0,1-1 0 16,-2-4 0-16,-2-6 0 0,-2-5 0 0,0-1 0 15,-2-2-48-15,-3-2-16 0,0-7 0 0,-2 4 0 16,0-4 128-16,-1 2 32 0,-3 2 0 0,-2-5 0 16,-2 2 224-16,1 4 48 0,0 6 16 0,-1 3 0 15,0 2-336-15,1 6-64 0,-1 4-16 0,0 4 0 16,2 4-224-16,-1 3-160 0,-1 0 192 0,3 12-192 15,0 0 0-15,0 0-144 0,0 0-16 0,0 0 0 16,0 0-2064-16,0 0-400 16,0 14-96-16,3 0-16 0</inkml:trace>
  <inkml:trace contextRef="#ctx0" brushRef="#br0" timeOffset="-94282.3">7172 16587 11807 0,'0'0'512'0,"0"-10"128"0,-3-6-512 0,3 4-128 0,3 0 0 0,-1 1 0 0,1-2 560 0,-1 6 80 16,1-2 32-16,1 2 0 0,1-3 64 0,-1 2 16 15,-4 8 0-15,0 0 0 0,3-8 64 0,-3 8 16 16,3-9 0-16,-3 9 0 0,0 0-144 0,0 0-32 16,0 0 0-16,0 0 0 0,0 0-96 0,0 0-32 15,0 0 0-15,0 0 0 0,0 0-176 0,0 0-32 16,0 0-16-16,0 0 0 0,0 0 80 0,0 0 32 15,0 0 0-15,0 0 0 0,0 0 32 0,0 0 16 16,0 14 0-16,1-2 0 0,-2 5-32 0,0 4-16 16,-2 4 0-16,-1 1 0 0,-1 7 0 0,0 2 0 15,-1 2 0-15,-1 2 0 0,-1 3-64 0,-1 0-16 0,0 2 0 16,0-2 0-16,1 1-112 0,2-3-32 0,1-7 0 16,1-1 0-16,0-2 32 0,0-3 0 0,-1 0 0 0,1-5 0 15,1 0 0-15,-1 0 0 0,0-3 0 0,1-3 0 16,1-2-32-16,1-1-16 15,1 0 0-15,1-6 0 0,-1-7 48 0,0 0 16 0,6 9 0 0,-6-9 0 16,12 4 128-16,2-1 16 0,-2-5 16 0,6 1 0 16,3-2-80-16,1-3 0 0,5 0-16 0,4-1 0 15,0-1-160-15,5 1-16 0,1-3-128 0,2 1 192 16,2-4-192-16,2 6 0 0,3-3 0 0,3 5 0 16,4-3 128-16,1 2-128 0,2 0 0 0,1 0 0 15,2 2 0-15,1 0 0 0,1 2 0 0,3-1 0 16,3 0 0-16,1 1 0 0,1 2 0 0,5 2 0 15,-3-5 0-15,0 0 0 0,-2 2 0 0,3 1 0 16,4-1 0-16,1 1 0 0,-1-1 0 0,-1-1 0 0,-1 2 0 16,1-1 0-16,0 0 0 0,1 0 0 0,3-1 0 15,-1-1 0-15,0-1 0 0,3-1 0 0,1 0 0 0,2-3 0 16,2 3 0-16,-1-4 144 0,-1 0-144 0,0-2 0 16,0 2 0-16,2-1 128 0,2 3-128 0,-3-2 0 15,0 0 144-15,0-1-144 0,-1 3 0 0,0-1 128 16,1 2-128-16,-1 2 0 0,-2-1 0 0,-2-3 0 15,-3 3 0-15,3 0 128 0,3 0-128 0,1 1 0 16,1-1 0-16,-1 1 0 0,-3-1 0 0,3 1 0 16,3 0 0-16,2 1 0 0,1-3 0 0,-2 5 0 15,-5 0 0-15,3 0 0 0,0-2 0 0,0 2 0 16,6 0 0-16,-3-1 0 0,-6 0 128 0,2 1-128 16,1-3 128-16,1 2-128 0,-1 1 128 0,-1 0-128 0,-1 1 160 15,-3 0-160-15,-2-1 144 0,0 1-144 0,1-2 128 16,-4 2-128-16,-2 0 128 0,-1-1-128 0,-2 0 0 15,1 0 128-15,2-3-128 0,2 0 0 0,1 1 0 16,0 2 0-16,-3 0 128 0,0 0-128 0,1-2 128 0,1 0-128 16,3-4 144-16,1 4-144 0,-2 3 160 0,1-1-160 15,1-2 176-15,0 1-176 0,3-2 192 0,0 0-192 16,-2 3 160-16,-2 0-160 0,-3-2 128 16,0 2-128-16,-2-2 0 0,5 2 128 0,-3-1-128 0,-2-1 0 15,-3-1 0-15,2 3 0 0,0 1 0 0,2 0 0 16,2 0 0-16,-2 0 0 0,1 1 128 0,-2-1-128 15,-3 0 0-15,2 2 0 0,0 1 0 0,1-1 0 0,1-1 128 16,1 0-128-16,-1-1 0 0,0-1 128 0,0-2-128 0,1 0 0 16,2 0 0-16,-1 2 128 0,-1-2-128 15,1 1 192-15,-5-2-192 0,1 1 192 0,-2-1-64 16,1 2 0-16,1 1 0 0,0-1 0 0,0 1-128 16,-2 0 0-16,-2 1 0 0,-2-1 128 0,1 1-128 0,0 0 0 15,3-2 0-15,-1 0 0 0,-1-2 0 0,-2 1 0 16,2 1 0-16,1-1 0 0,-2 2 0 0,1 0 0 15,-3-2 128-15,3 1-128 0,-6-3 0 0,2 1 160 16,1 0-160-16,0 0 160 0,1 3 0 0,1 1 0 16,0 0 0-16,-2-4 0 0,-4 2-32 0,1 0-128 15,4 2 192-15,0 2-64 0,-2 0-128 0,1-1 0 16,-1-2 144-16,-3-1-144 0,-1-1 0 0,1 0 0 0,1 2 0 16,-1 0 128-16,3 0-128 0,-2-1 0 0,-1-3 0 0,2-1 0 15,-2 0 0-15,2-2 128 0,1 3-128 0,-2 2 0 16,2 0 0-16,1-1 0 0,0 1 0 0,2-1 128 15,-1-1-128-15,0-2 0 0,3 2 0 0,-1 3 0 16,0 1 176-16,-1 0-48 0,-2-3 0 0,2-2 0 16,0-1-128-16,0 0 0 0,-1 1-192 0,2 3 192 15,-3-2 0-15,1-2 0 0,-3 1 0 0,-4 1 0 16,1-2 0-16,0 1 0 0,1 1 0 0,0-1 0 16,3 4 0-16,-2 1 0 0,1-3 0 0,-2 2 0 15,-1-2 0-15,0-2 0 0,2 3 0 0,-1-1 0 16,0-1 0-16,2 0 0 0,2 3 128 0,-3-1-128 15,1 0 0-15,-3-2 0 0,1-2 0 0,-1 3 0 16,0 3 0-16,2 1 0 0,-2 0 0 0,-3 0 0 0,2-2 0 16,-2 0 0-16,-2-1 0 0,-1-1 0 0,1 2 0 15,1-1 0-15,0 2 0 0,0 1 0 0,2 0 0 0,-3-1 0 16,-2-2 0-16,0 2 0 0,-3 0 128 0,1 1-128 16,0 1 128-16,3-1-128 0,-3 0 0 0,1 3 0 15,0-1 0-15,-3 1 0 0,-3-2 0 0,1 0 0 16,-3 0 0-16,-2 3 0 0,-3-1 0 0,-1-2 0 15,0-1 0-15,1 3 0 0,-1-1 0 0,2 2 128 16,-2 1-128-16,-3-1 0 0,-3-2 0 0,-1 1 0 16,-2 1 128-16,-2 1-128 0,-2-3 0 0,-1 1 0 15,-2-1 0-15,-2 2 128 0,1 0-128 0,-3 2 0 16,-1-4 0-16,-2-1 128 0,-2 3-128 0,-1 1 160 16,0-4-160-16,-3 4 160 0,-1-2-160 0,-9-3 128 15,9 5-128-15,-9-5 128 0,9-1-128 0,-9 1 128 0,0 0-128 0,0 0 128 16,9-2-128-16,-9 2 192 0,8-5-192 15,-1-1 192-15,-7 6-64 0,6-8-128 0,-1 2 192 0,-1-4-64 16,2 1 0-16,1-3-128 0,-2-2 192 0,1-1-64 16,1-1 0-16,0-5-128 0,-2-3 192 0,5-8-64 15,-1-2 0-15,3-4-128 0,-3-4 192 0,3-4-64 16,2 4 0-16,-1-7 0 0,2-3 0 0,-2-2 0 16,-1 1 64-16,-1-2 0 0,0-1 0 0,1 3 0 15,-2-1-192-15,1 4 192 0,0 1-192 0,0 4 192 16,-1-5-192-16,0 3 0 0,-1 1 144 0,3-1-144 15,-3 4 0-15,-3 0 0 0,3 1 0 0,0 4 128 16,-2-2-128-16,1 7 0 0,-2 3 0 0,3 6 0 16,0-2 0-16,-1 5 0 0,-2 4 0 0,2 4 0 0,1 1-224 0,3-1-16 15,-3 5 0-15,3 2 0 16,-1 11-1520 0,3 0-304-16,1 3-64 0,4 4-18032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1033 68 3223 0 0,'0'-2'240'0'0,"0"-15"672"0"0,0 6 2991 0 0,-1 9-3208 0 0,-18-20 1241 0 0,14 18-1359 0 0,-2 2-367 0 0,-1 0 0 0 0,1 0 0 0 0,-1 1 0 0 0,1 0 0 0 0,-1 0 0 0 0,0 0 0 0 0,0 1 0 0 0,1 0 0 0 0,-1 1 0 0 0,0 0-1 0 0,1 0 1 0 0,-1 1 0 0 0,1 0 0 0 0,-1 0 0 0 0,-4 2-210 0 0,-26 11 409 0 0,-22 9 362 0 0,-19 12-771 0 0,29-9 376 0 0,-34 24-376 0 0,57-32 94 0 0,1 1-1 0 0,2 0 0 0 0,-18 20-93 0 0,-8 16 255 0 0,-36 54-255 0 0,33-41 115 0 0,21-25-44 0 0,1 2 1 0 0,3 1 0 0 0,2 1-1 0 0,-2 11-71 0 0,3 0 0 0 0,3 1 0 0 0,-12 55 0 0 0,23-75 1 0 0,3-1 0 0 0,1 2 1 0 0,1-1-1 0 0,3 1 0 0 0,1 0 0 0 0,3 25-1 0 0,1-40 16 0 0,1-1 1 0 0,2 1-1 0 0,0-1 1 0 0,9 24-17 0 0,-7-30 26 0 0,1 0 1 0 0,0-1-1 0 0,2 1 1 0 0,0-2 0 0 0,1 1-1 0 0,8 8-26 0 0,-7-11 14 0 0,0 0 0 0 0,1-1 0 0 0,1-1-1 0 0,0 0 1 0 0,1-1 0 0 0,0 0-14 0 0,-3-4 18 0 0,0-1 1 0 0,1 0-1 0 0,-1-1 0 0 0,1 0 1 0 0,0-1-1 0 0,1-1 0 0 0,-1 0 1 0 0,7 1-19 0 0,46 5 135 0 0,0-2 0 0 0,8-3-135 0 0,-69-5 4 0 0,25 2 39 0 0,0-2 0 0 0,0-1-1 0 0,0-1 1 0 0,0-2 0 0 0,12-3-43 0 0,-19 2 3 0 0,90-21 103 0 0,-90 19-80 0 0,0 0-1 0 0,-1-2 1 0 0,17-9-26 0 0,5-7 88 0 0,-2-2 0 0 0,0-1 0 0 0,23-23-88 0 0,-25 15 153 0 0,-1-1 0 0 0,-2-2 0 0 0,3-7-153 0 0,-18 19 135 0 0,-1-1 0 0 0,-1-1 0 0 0,-1 0 1 0 0,-2-2-1 0 0,-1 0 0 0 0,-1-1 0 0 0,-2 0 0 0 0,-1-1 1 0 0,-2-1-1 0 0,0-5-135 0 0,-6 19 81 0 0,-1 0 0 0 0,-1 0 0 0 0,-1 0 0 0 0,-1 0 0 0 0,0 0 0 0 0,-2-1 0 0 0,0 1 0 0 0,-2 0 0 0 0,0 0 0 0 0,-1 1 0 0 0,-1-1 0 0 0,0 1 0 0 0,-2 0 0 0 0,0 1 0 0 0,-2 0 0 0 0,1 0 0 0 0,-2 1 1 0 0,-2-2-82 0 0,-3-1 1 0 0,-1 0 1 0 0,0 0-1 0 0,-1 2 1 0 0,-1 0-1 0 0,-1 2 1 0 0,-1 0-1 0 0,0 1 1 0 0,-1 1-1 0 0,-1 1 1 0 0,0 1-1 0 0,0 1 1 0 0,-1 1 0 0 0,-22-6-2 0 0,16 7-1607 0 0,25 8-489 0 0,-6 3-4571 0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10135 0 0,'0'0'778'0'0,"2"2"-414"0"0,1 2-230 0 0,103 134 3178 0 0,-59-81-1812 0 0,24 20-1500 0 0,-26-35 659 0 0,1-2 0 0 0,6 0-659 0 0,101 70 1230 0 0,8-6-253 0 0,-97-64-630 0 0,-38-23-211 0 0,2-2-1 0 0,0-1 0 0 0,0-1 1 0 0,30 9-136 0 0,-55-20-68 0 0,0-1 1 0 0,0-1 0 0 0,0 1 0 0 0,0 0-1 0 0,0-1 1 0 0,1 1 0 0 0,-1-1 0 0 0,0 0 0 0 0,0 0-1 0 0,0 0 1 0 0,1-1 0 0 0,-1 1 0 0 0,0-1 0 0 0,0 0-1 0 0,0 1 1 0 0,0-2 0 0 0,3 0 67 0 0,14-11-1383 0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6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40 27 5983 0 0,'1'-2'274'0'0,"0"0"-176"0"0,6-18 381 0 0,-6 18 637 0 0,-1 2 367 0 0,0 0 75 0 0,0 0-112 0 0,1 3-518 0 0,2 3-678 0 0,-1 0 0 0 0,0 0 0 0 0,0 1 0 0 0,0-1 1 0 0,-1 1-1 0 0,0-1 0 0 0,0 4-250 0 0,0 16 994 0 0,-1 8-994 0 0,0-13 312 0 0,-14 375 3577 0 0,1-292-2582 0 0,-10 24-1307 0 0,10-58 290 0 0,12-65-280 0 0,1-4-4 0 0,0 0 1 0 0,-1 1 0 0 0,1-1 0 0 0,0 0 0 0 0,0 0 0 0 0,0 0-1 0 0,0 0 1 0 0,0 0 0 0 0,0 0 0 0 0,0 0 0 0 0,0 1-8 0 0,2 8-96 0 0,-2-8-145 0 0,2-4-106 0 0,4-5-617 0 0,0 1 1 0 0,0-2-1 0 0,0-2 965 0 0,7-9-6756 0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258 1 3223 0 0,'0'0'391'0'0,"0"0"432"0"0,0 0 191 0 0,0 0 40 0 0,0 0-58 0 0,0 0-280 0 0,-2 2-127 0 0,-4 5-189 0 0,0 1 0 0 0,1 0-1 0 0,0 1 1 0 0,0-1 0 0 0,1 1 0 0 0,0 0 0 0 0,-2 8-400 0 0,-112 295 3962 0 0,102-276-2966 0 0,-4 4-996 0 0,-12 25 1004 0 0,22-47 2014 0 0,-9 15-3018 0 0,19-33 26 0 0,14-25 681 0 0,-2-1 0 0 0,2-5-707 0 0,3-8 245 0 0,17-43 273 0 0,19-71-518 0 0,-8 20 128 0 0,-40 119-88 0 0,-3 9-80 0 0,0-2 16 0 0,-10 38-29 0 0,-9 6 50 0 0,-2-1 1 0 0,-2 0-1 0 0,-22 29 3 0 0,21-38 0 0 0,11-15 11 0 0,-2 7 27 0 0,12-18-300 0 0,1-1-806 0 0,0 0-329 0 0,0 0-61 0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6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31 178 3679 0 0,'0'0'284'0'0,"-2"1"-32"0"0,-24 2 1642 0 0,24-3-762 0 0,2 0-46 0 0,0 0-232 0 0,0 0-101 0 0,0 0-17 0 0,0 0 11 0 0,0 0 70 0 0,0 0 30 0 0,0 0 7 0 0,4 0-51 0 0,215-46 1576 0 0,112-41-1681 0 0,-197 50-544 0 0,-97 26-1146 0 0,-35 10-3140 0 0,-2 1-1394 0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0 228 2303 0 0,'4'-1'618'0'0,"44"-11"4988"0"0,-24 6 533 0 0,18-3-6139 0 0,4 2 1594 0 0,-1-1 0 0 0,20-8-1594 0 0,107-37 1488 0 0,41-1-553 0 0,-51 13-741 0 0,-98 27-1278 0 0,-37 8 408 0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994 21 6415 0 0,'0'0'298'0'0,"0"0"-10"0"0,-2-2-188 0 0,-6-1 368 0 0,1-1 0 0 0,-1 1 0 0 0,0 1 0 0 0,0-1 0 0 0,-6 0-468 0 0,11 3 131 0 0,1 0 1 0 0,-1 0 0 0 0,0 0-1 0 0,1 0 1 0 0,-1 0-1 0 0,1 0 1 0 0,-1 1 0 0 0,1-1-1 0 0,-2 1-131 0 0,-24 10 668 0 0,6-3-171 0 0,-64 15 867 0 0,-7 1-331 0 0,68-16-839 0 0,-16 5 249 0 0,1 1 0 0 0,-13 8-443 0 0,17-4 230 0 0,2 0-1 0 0,1 3 1 0 0,-13 9-230 0 0,25-14 114 0 0,1 1-1 0 0,1 1 1 0 0,0 1 0 0 0,1 0 0 0 0,-8 12-114 0 0,-12 23 190 0 0,3 1 1 0 0,2 1 0 0 0,2 2-1 0 0,-10 31-190 0 0,26-52 38 0 0,2-1-1 0 0,2 2 1 0 0,1 0-1 0 0,2 0 1 0 0,1 0 0 0 0,2 1-1 0 0,2 0 1 0 0,2 0-1 0 0,1 0 1 0 0,2 0-1 0 0,2 0 1 0 0,3 10-38 0 0,-3-24 47 0 0,2 0 0 0 0,1-1 0 0 0,2 0 0 0 0,7 18-47 0 0,-8-25 87 0 0,1-1 0 0 0,0 1 0 0 0,1-2 0 0 0,1 1-1 0 0,1-1 1 0 0,10 10-87 0 0,-13-16 40 0 0,0-1 0 0 0,1 0 0 0 0,0 0 0 0 0,0-1 0 0 0,1 0 0 0 0,0-1 0 0 0,0 0 0 0 0,1-1 0 0 0,-1 0 0 0 0,1-1-40 0 0,6 2 47 0 0,0-2 0 0 0,0 0-1 0 0,1-1 1 0 0,-1-1 0 0 0,1-1-1 0 0,9 0-46 0 0,35-2 232 0 0,0-3-1 0 0,38-8-231 0 0,-53 4 107 0 0,-1-3 0 0 0,-1-2 0 0 0,34-13-107 0 0,-51 15 36 0 0,-1-2 0 0 0,0-1 0 0 0,-1 0 0 0 0,-1-2 0 0 0,0-2 0 0 0,-1 0 0 0 0,-1-1 0 0 0,5-7-36 0 0,10-14 76 0 0,-2-1 0 0 0,10-17-76 0 0,63-92 268 0 0,-109 148-264 0 0,17-24 99 0 0,-1-1-1 0 0,-2 0 0 0 0,-1-2 1 0 0,-1 0-1 0 0,-1 0 0 0 0,6-28-102 0 0,-11 31 111 0 0,-1-1-1 0 0,-2 1 0 0 0,0-1 0 0 0,-2 0 1 0 0,-1 0-1 0 0,-1 0 0 0 0,-2 0 0 0 0,-1-6-110 0 0,1 18 33 0 0,-1 0 0 0 0,-1 0-1 0 0,0 1 1 0 0,-1-1 0 0 0,-1 1 0 0 0,0 0-1 0 0,-1 0 1 0 0,0 1 0 0 0,-1 0 0 0 0,-5-6-33 0 0,8 12-1 0 0,-1 0 1 0 0,0 0 0 0 0,0 1 0 0 0,0-1-1 0 0,-1 1 1 0 0,0 1 0 0 0,0-1-1 0 0,-1 1 1 0 0,1 1 0 0 0,-1 0 0 0 0,0 0-1 0 0,0 0 1 0 0,-1 1 0 0 0,1 0 0 0 0,-1 0-1 0 0,0 1 1 0 0,1 0 0 0 0,-5 1 0 0 0,5 0-269 0 0,1 1 1 0 0,0 1 0 0 0,-1-1-1 0 0,1 1 1 0 0,-1 1 0 0 0,1-1-1 0 0,0 1 1 0 0,0 1-1 0 0,0-1 1 0 0,0 1 0 0 0,0 0-1 0 0,1 1 1 0 0,-1 0 0 0 0,0 0 268 0 0,-14 10-6846 0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13759 0 0,'0'0'630'0'0,"0"0"-13"0"0,1 3-393 0 0,5 6-179 0 0,0 0 0 0 0,0-1 1 0 0,0 0-1 0 0,1 0 0 0 0,1-1 0 0 0,1 2-45 0 0,20 16 1142 0 0,4 0-1142 0 0,4 5 627 0 0,187 165 2065 0 0,-88-74-1725 0 0,-85-75-803 0 0,-18-15 33 0 0,25 17-197 0 0,52 36 113 0 0,-97-74-211 0 0,0-1 0 0 0,1 0-1 0 0,1-2 1 0 0,13 6 98 0 0,-26-12-112 0 0,1 0 0 0 0,-1 0 1 0 0,1 0-1 0 0,-1-1 0 0 0,4 1 112 0 0,10 0-596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13.5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787 1 2759 0 0,'0'0'330'0'0,"0"0"340"0"0,0 0 149 0 0,0 0 28 0 0,0 0-39 0 0,0 0-194 0 0,1 2-80 0 0,2 5-20 0 0,-2-5-7 0 0,-1-2-24 0 0,1 1-17 0 0,2 3-231 0 0,1-1-1 0 0,-1 1 1 0 0,1-1-1 0 0,-1 0 1 0 0,1 0-1 0 0,0 0 0 0 0,1-1 1 0 0,-1 1-1 0 0,0-1 1 0 0,1 0-1 0 0,-1 0 1 0 0,1-1-235 0 0,32 12 441 0 0,-1 1 1 0 0,-1 2 0 0 0,0 1-1 0 0,-2 2 1 0 0,0 1 0 0 0,0 2 0 0 0,0 2-442 0 0,-7-1 246 0 0,-2 0 0 0 0,0 2 0 0 0,-2 0 0 0 0,0 1 0 0 0,10 19-246 0 0,44 72 848 0 0,15 38 43 0 0,-45-72-638 0 0,-26-49-170 0 0,42 70 210 0 0,-34-60-157 0 0,17 26 64 0 0,-14-25-60 0 0,-2 2 0 0 0,-3 0 0 0 0,-1 2 0 0 0,8 26-140 0 0,19 40 661 0 0,24 31-661 0 0,-25-48 259 0 0,-24-49-117 0 0,10 21-4 0 0,-30-55-107 0 0,16 35 168 0 0,15 45-199 0 0,7 48 128 0 0,25 76 687 0 0,-43-134-526 0 0,-4 1 0 0 0,2 27-289 0 0,6 127 197 0 0,-17-114-124 0 0,-3-19 39 0 0,5 43 64 0 0,20 102 256 0 0,-8 47-432 0 0,-24-96 278 0 0,-1 6-113 0 0,-2-43-100 0 0,-1-163-66 0 0,-4 81 1 0 0,-11 69 59 0 0,3-34-54 0 0,-1 78 65 0 0,-7 83-76 0 0,16-239 23 0 0,-6 58 83 0 0,-4-1-100 0 0,7-58 8 0 0,-23 107 59 0 0,-24 82 85 0 0,22-94-152 0 0,-9 33 0 0 0,37-152 1 0 0,-43 160 70 0 0,16-55-153 0 0,9-43 76 0 0,7-28 6 0 0,-14 31 0 0 0,-6 17 0 0 0,9-28-1 0 0,-2-1 0 0 0,-13 16 1 0 0,-8 21 55 0 0,32-63-43 0 0,-10 20-13 0 0,-2-2 1 0 0,-12 25 0 0 0,29-62 27 0 0,2 0-1 0 0,-5 17-26 0 0,2-8 11 0 0,9-21-10 0 0,-61 149 62 0 0,35-92-43 0 0,-21 45 24 0 0,-15 25-33 0 0,45-91 46 0 0,-1 7-57 0 0,-16 36-4 0 0,15-37 4 0 0,5-12 11 0 0,-6 9-11 0 0,-2-11 54 0 0,9-15-55 0 0,1-2 1 0 0,-1 0 0 0 0,-5 2 0 0 0,-12 17 0 0 0,16-21 0 0 0,-2 0 0 0 0,-1 0 0 0 0,-9 10 0 0 0,-12 14 0 0 0,-13 22 0 0 0,34-40 11 0 0,-1-1-1 0 0,-2-1 1 0 0,0-1 0 0 0,-2-2-1 0 0,0 0 1 0 0,-6 2-11 0 0,8-7 66 0 0,-14 15-66 0 0,7-6-2 0 0,16-14 18 0 0,0 0 0 0 0,2 1 0 0 0,-1 1 0 0 0,-3 6-16 0 0,-16 18 31 0 0,-2-1-1 0 0,-9 5-30 0 0,28-27 3 0 0,-125 108 12 0 0,1-2 34 0 0,117-101-47 0 0,-24 16-2 0 0,-13 11-98 0 0,52-40 30 0 0,0-1-1 0 0,0 0 0 0 0,-1 0 1 0 0,-5 3 68 0 0,11-8-121 0 0,1 1 1 0 0,-1-1 0 0 0,0 0-1 0 0,1 0 1 0 0,-1 0 0 0 0,0-1-1 0 0,0 1 1 0 0,1-1 0 0 0,-1 1-1 0 0,0-1 1 0 0,0 0-1 0 0,0 0 1 0 0,0 0 0 0 0,1 0-1 0 0,-1-1 1 0 0,0 1 0 0 0,0-1-1 0 0,1 0 1 0 0,-3 0 120 0 0,-9-7-1647 0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94 0 9671 0 0,'0'0'748'0'0,"0"4"-492"0"0,-5 37 3222 0 0,-9 34-3478 0 0,-15 43 4621 0 0,14-62-3785 0 0,7-17-20 0 0,1 1 0 0 0,0 13-816 0 0,-1 80 1021 0 0,8-66-638 0 0,0-64-343 0 0,0 0 0 0 0,0 1 1 0 0,1-1-1 0 0,-1 0 0 0 0,1 0 1 0 0,0 1-1 0 0,0 0-40 0 0,1 1-329 0 0,-1 0-1 0 0,0 1 1 0 0,0-1 0 0 0,-1 0 0 0 0,1 1-1 0 0,-1-1 1 0 0,0 2 329 0 0,2-6-1225 0 0,6 4-14 0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67 15 7111 0 0,'0'0'324'0'0,"0"0"-4"0"0,0-2-88 0 0,0-8 402 0 0,0 8 196 0 0,0 2 40 0 0,0 0-5 0 0,0 0-56 0 0,0 0-29 0 0,0 0-4 0 0,0 0-38 0 0,0 2-165 0 0,-1 13-3 0 0,-1-1-1 0 0,0 0 1 0 0,-3 9-570 0 0,-4 20 628 0 0,-12 192 1529 0 0,10-1-1165 0 0,11-227-969 0 0,-8 134 187 0 0,1-22-24 0 0,6 44-186 0 0,2-152-9 0 0,0-1 0 0 0,2 8 9 0 0,-2-15-106 0 0,-1-3-67 0 0,0 0-19 0 0,0 0-205 0 0,0 0-837 0 0,0 0-358 0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0 223 11055 0 0,'0'0'852'0'0,"4"0"-560"0"0,0-1-216 0 0,0 0 0 0 0,0-1 0 0 0,0 1 0 0 0,0-1 0 0 0,0 1 0 0 0,0-2-76 0 0,23-7 730 0 0,-11 6-100 0 0,2 0 1 0 0,6 1-631 0 0,-4 0 1323 0 0,19-5-1323 0 0,10-6 853 0 0,45-10 234 0 0,-3 3-181 0 0,-18 3 558 0 0,58-6-1464 0 0,-119 23 80 0 0,344-50 704 0 0,-323 45-780 0 0,-8 2-2077 0 0,21-7 2073 0 0,-27 5-1107 0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94 0 12895 0 0,'0'0'998'0'0,"0"0"-598"0"0,0 0-64 0 0,-1 3 42 0 0,-5 13 206 0 0,1 1 0 0 0,1 0-1 0 0,-2 13-583 0 0,0 1 521 0 0,-1 8 238 0 0,1 0-1 0 0,2 9-758 0 0,-2 79 1007 0 0,4-72-708 0 0,-3 107 380 0 0,-24 402-47 0 0,28-549-608 0 0,-4 74 93 0 0,5-86-88 0 0,0-3-90 0 0,0 0-47 0 0,0 0-11 0 0,0 0-186 0 0,0 0-779 0 0,0 0-335 0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0 328 12119 0 0,'2'-3'555'0'0,"4"-8"-397"0"0,0 0-1 0 0,1 0 1 0 0,1 1 0 0 0,0 0 0 0 0,0 0-1 0 0,1 1 1 0 0,0 0 0 0 0,4-2-158 0 0,7-5 751 0 0,0 2 1 0 0,0 0-1 0 0,23-10-751 0 0,3 0 1027 0 0,1 2-1 0 0,1 1 1 0 0,18-2-1027 0 0,-17 8 515 0 0,0 3 0 0 0,1 2 0 0 0,40-2-515 0 0,41-4 538 0 0,-107 12-514 0 0,-1 1 1 0 0,1 1 0 0 0,0 1 0 0 0,-1 2 0 0 0,1 0 0 0 0,0 1 0 0 0,1 2-25 0 0,-21-3-37 0 0,0 0-1 0 0,0 0 1 0 0,0 0 0 0 0,0 0-1 0 0,0 1 1 0 0,-1 0-1 0 0,1-1 1 0 0,-1 1-1 0 0,1 1 1 0 0,-1-1 0 0 0,0 0-1 0 0,2 2 38 0 0,-1 0-427 0 0,-1-1 0 0 0,0 1 0 0 0,0 0 0 0 0,1 1 427 0 0,10 20-5347 0 0,-6-9-709 0 0</inkml:trace>
  <inkml:trace contextRef="#ctx0" brushRef="#br0" timeOffset="1">31 729 8287 0 0,'0'2'639'0'0,"0"-1"-619"0"0,0 0 1 0 0,0 0-1 0 0,0 0 0 0 0,0 0 1 0 0,0 0-1 0 0,0 0 1 0 0,1 0-1 0 0,-1 0 0 0 0,0 0 1 0 0,1-1-1 0 0,-1 1-20 0 0,1 1 64 0 0,0-1 0 0 0,0 0 1 0 0,1 0-1 0 0,-1 1 0 0 0,0-1 0 0 0,0 0 0 0 0,1 0 0 0 0,-1 0 1 0 0,1 0-1 0 0,-1-1 0 0 0,1 1 0 0 0,0 0 0 0 0,-1-1 0 0 0,1 1 1 0 0,1 0-65 0 0,5 0 1010 0 0,0 1 1 0 0,8 0-1011 0 0,19 0 2282 0 0,0-2 0 0 0,19-2-2282 0 0,-21 0 569 0 0,29-2 1756 0 0,48-11-2325 0 0,60-17 1529 0 0,-61 10-663 0 0,6-3 395 0 0,-1-5-1 0 0,52-24-1260 0 0,-73 25 315 0 0,-86 28-531 0 0,-1-1 0 0 0,1-1 0 0 0,-1 1 0 0 0,0-1 0 0 0,0 0 0 0 0,0 0 0 0 0,0-1 0 0 0,0 0 0 0 0,4-3 216 0 0,-8 5-5617 0 0,-2 2-1814 0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343 6 3679 0 0,'9'-1'179'0'0,"10"-2"-113"0"0,-1 2 0 0 0,2 0-66 0 0,-14 1 144 0 0,0 0 0 0 0,0 1 0 0 0,0 0 1 0 0,0 0-1 0 0,0 0 0 0 0,0 1 0 0 0,0 0 0 0 0,2 1-144 0 0,4 2 556 0 0,-1 2 0 0 0,1-1-1 0 0,-1 2 1 0 0,0-1 0 0 0,-1 2-1 0 0,1-1 1 0 0,-2 1-1 0 0,1 1 1 0 0,-1 0 0 0 0,-1 0-1 0 0,5 7-555 0 0,-7-6 274 0 0,0 0 0 0 0,-1 1 0 0 0,0-1 0 0 0,0 1 0 0 0,-1 0 0 0 0,0 6-274 0 0,4 18 1302 0 0,1 21-1302 0 0,-5-28 447 0 0,-1 0 1 0 0,-2 0 0 0 0,-1 0 0 0 0,-1 0 0 0 0,-2 0-1 0 0,-1 0 1 0 0,-4 15-448 0 0,1-20 302 0 0,-1-1 0 0 0,0 0 0 0 0,-2-1 0 0 0,-1 0 1 0 0,-8 13-303 0 0,-4 2 510 0 0,-2-2 1 0 0,-22 25-511 0 0,10-20 211 0 0,-2-1 0 0 0,-1-2-1 0 0,-1-2 1 0 0,-3-2 0 0 0,-14 7-211 0 0,27-20-59 0 0,-1-2 0 0 0,-1-1 1 0 0,-25 9 58 0 0,54-24-272 0 0,-1 0 1 0 0,1-1 0 0 0,-1 0-1 0 0,0 1 1 0 0,0-2 0 0 0,0 1-1 0 0,1 0 1 0 0,-5-1 271 0 0,-10-3-6727 0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686 58 2303 0 0,'2'-2'167'0'0,"14"-22"688"0"0,-16 24 54 0 0,0 0 34 0 0,0-1-815 0 0,0 0 0 0 0,-1 1 0 0 0,1-1 1 0 0,0 0-1 0 0,0 0 0 0 0,0 0 0 0 0,0 0 1 0 0,-1 1-1 0 0,1-1 0 0 0,0 0 0 0 0,1-1-128 0 0,-1 0 227 0 0,-1-1 422 0 0,1 3-10 0 0,-3-2-35 0 0,-1 0-480 0 0,0 0 0 0 0,0 0 0 0 0,-1 1 0 0 0,1-1 0 0 0,-1 1 0 0 0,1 0 0 0 0,-1 0 0 0 0,1 0 0 0 0,-1 1 0 0 0,0 0 0 0 0,1 0 0 0 0,-1 0 0 0 0,0 0 0 0 0,-2 1-124 0 0,-6 2 257 0 0,1 0 0 0 0,-1 1 0 0 0,1 0 0 0 0,-1 1 0 0 0,1 0 0 0 0,0 1 0 0 0,1 1-1 0 0,-5 3-256 0 0,-15 11 679 0 0,2 2-1 0 0,-9 10-678 0 0,5-3 344 0 0,1 2 0 0 0,2 2 1 0 0,2 0-1 0 0,-8 15-344 0 0,-4 10 515 0 0,3 1 1 0 0,-9 26-516 0 0,12-17 766 0 0,-14 44-766 0 0,36-77 139 0 0,1-1 0 0 0,1 1-1 0 0,2 0 1 0 0,0 14-139 0 0,6-31 62 0 0,1-1 0 0 0,1 1-1 0 0,0 0 1 0 0,2 7-62 0 0,0-13 33 0 0,0 0 1 0 0,1 0 0 0 0,0-1-1 0 0,1 1 1 0 0,0-1-1 0 0,6 10-33 0 0,-3-8 78 0 0,0-1 1 0 0,1 1-1 0 0,1-1 0 0 0,1 0 0 0 0,0-1 0 0 0,0 0 0 0 0,1-1-78 0 0,-2-3 80 0 0,0 0 0 0 0,0-1-1 0 0,1 0 1 0 0,0 0 0 0 0,0-1-1 0 0,0-1 1 0 0,1 0 0 0 0,0 0-1 0 0,8 2-79 0 0,2-1 133 0 0,1-1-1 0 0,0-1 0 0 0,0-1 0 0 0,0-1 1 0 0,18-1-133 0 0,14-2 402 0 0,44-8-402 0 0,-61 5 87 0 0,0-2-1 0 0,0-1 0 0 0,-1-2 1 0 0,0-2-1 0 0,0-1-86 0 0,19-12 110 0 0,-1-2-1 0 0,-1-3 0 0 0,17-14-109 0 0,-42 25 54 0 0,-2-2 0 0 0,-1 0 0 0 0,6-8-54 0 0,67-71 182 0 0,-53 52-90 0 0,-14 16 61 0 0,-1-2 0 0 0,-2-1-1 0 0,-2-1 1 0 0,3-8-153 0 0,-19 28 71 0 0,-1-2 0 0 0,-1 1 0 0 0,-1-1 1 0 0,0 0-1 0 0,-1-1 0 0 0,-1 1 0 0 0,0-1 0 0 0,-2 0 0 0 0,0 0 0 0 0,-1-1 0 0 0,0-4-71 0 0,-2 0 66 0 0,-2 0-1 0 0,0 0 0 0 0,-1 0 0 0 0,-1 0 0 0 0,-2 1 0 0 0,0 0 1 0 0,-1 0-1 0 0,-9-19-65 0 0,10 29 22 0 0,-1 1-1 0 0,0 0 1 0 0,0 1 0 0 0,-1-1-1 0 0,0 1 1 0 0,0 1 0 0 0,-2 0 0 0 0,1 0-1 0 0,-1 0 1 0 0,-1 0-22 0 0,4 5-5 0 0,-1-1-1 0 0,1 1 1 0 0,-1 0-1 0 0,0 1 1 0 0,0 0-1 0 0,0 0 1 0 0,0 0-1 0 0,-1 1 1 0 0,1 0-1 0 0,-1 1 1 0 0,1 0-1 0 0,-1 1 1 0 0,1-1-1 0 0,-1 2 1 0 0,0-1-1 0 0,1 1 1 0 0,-5 1 5 0 0,-21 7-722 0 0,0 1 1 0 0,-28 12 721 0 0,-21 15-7352 0 0,43-17 960 0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13303 0 0,'1'3'606'0'0,"36"67"285"0"0,21 37 368 0 0,56 73 3257 0 0,30 23-4516 0 0,-110-154 312 0 0,-2 1-1 0 0,8 20-311 0 0,49 76 128 0 0,-37-63-95 0 0,-23-40-187 0 0,-29-43 106 0 0,0 0 1 0 0,0 1-1 0 0,0-1 1 0 0,1 0-1 0 0,-1 0 1 0 0,0 1-1 0 0,0-1 1 0 0,1 0-1 0 0,-1 0 1 0 0,0 1 0 0 0,0-1-1 0 0,1 0 1 0 0,-1 0-1 0 0,0 0 1 0 0,1 0-1 0 0,-1 1 1 0 0,1-1 47 0 0,10 4-1101 0 0,-9-3-61 0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8287 0 0,'0'0'639'0'0,"3"1"-239"0"0,7 2 505 0 0,0 0-1 0 0,0 0 1 0 0,1-1 0 0 0,6 0-905 0 0,45 2 2199 0 0,-41-4-1492 0 0,0 1 1 0 0,0 2-1 0 0,20 4-707 0 0,-36-6 77 0 0,11 3 764 0 0,13 6-841 0 0,-24-8 90 0 0,0 0 0 0 0,-1 0 0 0 0,1 1 1 0 0,0 0-1 0 0,-1 0 0 0 0,0 0 0 0 0,4 3-90 0 0,-2 0 53 0 0,-1 0 0 0 0,1 0-1 0 0,-1 1 1 0 0,0 0 0 0 0,0 0-1 0 0,-1 0 1 0 0,0 1 0 0 0,0-1-1 0 0,-1 1 1 0 0,0 0 0 0 0,0 0-1 0 0,-1 0 1 0 0,0 0 0 0 0,-1 1-1 0 0,1-1 1 0 0,-2 0 0 0 0,1 1-1 0 0,-1-1 1 0 0,0 1 0 0 0,-1-1-1 0 0,0 1 1 0 0,0-1 0 0 0,-1 0-1 0 0,0 0 1 0 0,-1 0 0 0 0,-1 3-53 0 0,-9 25 337 0 0,-3-2 0 0 0,-16 28-337 0 0,20-41 127 0 0,-2 0-1 0 0,0-1 0 0 0,-1-1 1 0 0,-18 17-127 0 0,-82 75 587 0 0,111-105-520 0 0,-1-1 0 0 0,1 1-1 0 0,-1-1 1 0 0,2 1 0 0 0,-1 0-1 0 0,-1 3-66 0 0,4-7 103 0 0,1-2-8 0 0,2 2-6 0 0,1 0-51 0 0,0 1-1 0 0,0-1 1 0 0,0 1 0 0 0,1-1-1 0 0,-1 0 1 0 0,1-1 0 0 0,-1 1-1 0 0,1 0 1 0 0,0-1 0 0 0,-1 0-1 0 0,1 0 1 0 0,0 0 0 0 0,0 0-1 0 0,0-1 1 0 0,0 0 0 0 0,0 0-1 0 0,1 0-37 0 0,33 1 241 0 0,-4 0 19 0 0,0-2 0 0 0,-1-1-1 0 0,22-5-259 0 0,6-7 238 0 0,28-12-238 0 0,20-5 99 0 0,-89 26-219 0 0,-1-1-1 0 0,1-1 0 0 0,-1-1 1 0 0,17-10 120 0 0,-21 10-524 0 0,0 0-577 0 0,0-1 0 0 0,0 0 0 0 0,1-2 1101 0 0,7-9-1440 0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420 15 10135 0 0,'0'0'778'0'0,"0"-3"-506"0"0,3-6-188 0 0,-2 7 188 0 0,-1 2 76 0 0,0 0 10 0 0,0 0 41 0 0,-3 2 162 0 0,-14 15 171 0 0,0 1 0 0 0,2 1 0 0 0,-6 8-732 0 0,15-19 83 0 0,-54 78 1742 0 0,-36 71-1825 0 0,78-126 224 0 0,-33 57 805 0 0,4 2 0 0 0,-5 22-1029 0 0,45-94 544 0 0,1 1 0 0 0,-1 5-544 0 0,6-21 406 0 0,1-3 12 0 0,0 0 4 0 0,0 0 5 0 0,4-1 10 0 0,5-1-292 0 0,-1 0 1 0 0,1-1-1 0 0,-1 0 0 0 0,1-1 0 0 0,-1 1 0 0 0,-1-2 1 0 0,1 1-1 0 0,0-1 0 0 0,-1 0 0 0 0,0-1 0 0 0,3-3-145 0 0,8-8 247 0 0,-1 0 0 0 0,0-2-1 0 0,9-14-246 0 0,-6 4 115 0 0,-2-1 0 0 0,-1-1 0 0 0,6-16-115 0 0,15-26 105 0 0,-32 61-87 0 0,0 0 1 0 0,0-1 0 0 0,-1 1-1 0 0,-1-1 1 0 0,3-10-19 0 0,-7 22 0 0 0,0 1 0 0 0,1-1 0 0 0,-1 1 0 0 0,0-1 0 0 0,0 1 0 0 0,0-1 0 0 0,0 0 0 0 0,0 1 0 0 0,0-1 0 0 0,0 1 0 0 0,0-1 0 0 0,0 0 0 0 0,0 1 0 0 0,0-1 0 0 0,-1 1 0 0 0,1-1 0 0 0,0 1 0 0 0,0-1 0 0 0,-1 0-1 0 0,0 1 1 0 0,1 0-1 0 0,-1-1 0 0 0,0 1 0 0 0,0 0 1 0 0,0-1-1 0 0,1 1 0 0 0,-1 0 0 0 0,0 0 0 0 0,0 0 1 0 0,0 0-1 0 0,0-1 0 0 0,1 1 0 0 0,-1 0 1 0 0,0 1-1 0 0,0-1 0 0 0,0 0 0 0 0,0 0 1 0 0,0 0-1 0 0,1 0 0 0 0,-1 1 0 0 0,0-1 1 0 0,0 0-1 0 0,1 1 0 0 0,-1-1 0 0 0,0 1 0 0 0,0-1 1 0 0,-4 3-24 0 0,0 0 0 0 0,0 0 0 0 0,-3 3 24 0 0,0 1-86 0 0,1-1 0 0 0,-5 7 86 0 0,5-5-170 0 0,0-1 1 0 0,-8 6 169 0 0,9-8-189 0 0,1-2-66 0 0,0 1-1 0 0,0 0 1 0 0,0 0-1 0 0,1 1 1 0 0,0-1-1 0 0,0 1 1 0 0,-1 1 255 0 0,-9 21-2456 0 0,3-5-5147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17.3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914 176 5839 0 0,'0'0'267'0'0,"0"0"0"0"0,0 0-81 0 0,0 0 296 0 0,0 0 152 0 0,0 0 34 0 0,0 0-22 0 0,0 0-112 0 0,0 0-43 0 0,0 0-10 0 0,0 0-17 0 0,0 0-66 0 0,0 0-29 0 0,0 0-8 0 0,0 0-9 0 0,0 0-34 0 0,0 0-20 0 0,0 0-2 0 0,0 0-5 0 0,0 0-23 0 0,-1 0-11 0 0,-2 0-185 0 0,1 0-1 0 0,-1 0 1 0 0,0 0-1 0 0,1 0 1 0 0,-1 0 0 0 0,1 1-1 0 0,-1-1 1 0 0,1 1-1 0 0,-1 0 1 0 0,1-1-1 0 0,-1 1 1 0 0,1 1-1 0 0,0-1 1 0 0,-1 0-1 0 0,0 1-71 0 0,-8 5 137 0 0,1 1 0 0 0,-7 6-137 0 0,0-1 149 0 0,-5 5-38 0 0,0 1 0 0 0,2 1-1 0 0,0 1 1 0 0,1 0 0 0 0,2 2-1 0 0,-13 19-110 0 0,7-11 42 0 0,11-14 48 0 0,-6 11-90 0 0,-50 77 220 0 0,44-66-59 0 0,-1-1 0 0 0,-7 5-161 0 0,9-12 133 0 0,1 0 0 0 0,1 1 0 0 0,2 2 0 0 0,-2 7-133 0 0,-23 64 117 0 0,-14 57-117 0 0,-14 37 21 0 0,51-148 5 0 0,3-10 47 0 0,2 1 1 0 0,2 0-1 0 0,-5 25-73 0 0,-1 28 78 0 0,-16 84 68 0 0,24-119-25 0 0,-11 70 107 0 0,20-103-156 0 0,1 0 0 0 0,1 0 0 0 0,3 24-72 0 0,4 43 77 0 0,5 40 27 0 0,-3-61-49 0 0,5 61 101 0 0,-8-97-16 0 0,4 15-140 0 0,-1-5 41 0 0,0-7 1 0 0,2-1-1 0 0,5 13-41 0 0,9 31 45 0 0,3 33-19 0 0,17 71 194 0 0,-13-68-146 0 0,-22-85-42 0 0,-4-13-16 0 0,1 0 0 0 0,4 9-16 0 0,8 9 61 0 0,2-1 0 0 0,4 4-61 0 0,1 0 222 0 0,7 22-222 0 0,-25-47 1 0 0,2 3 4 0 0,0-1 0 0 0,8 12-5 0 0,77 123 64 0 0,-58-91 43 0 0,-8-13 29 0 0,-17-29-23 0 0,0-1 0 0 0,5 5-113 0 0,-6-11-8 0 0,-6-7 33 0 0,1-1 0 0 0,0 1 0 0 0,0-1 0 0 0,0 0 0 0 0,1 0 0 0 0,0 0 0 0 0,0-1 0 0 0,3 2-25 0 0,0-1 34 0 0,-1 1 0 0 0,4 3-34 0 0,-5-3-2 0 0,1-1 0 0 0,8 5 2 0 0,9 6 40 0 0,-11-8 67 0 0,-1-1 0 0 0,12 6-107 0 0,-5-6 100 0 0,1-1 0 0 0,-1-1 1 0 0,20 4-101 0 0,-21-7 75 0 0,-1 0 1 0 0,1 0 0 0 0,11-2-76 0 0,-7-2 98 0 0,0-2 0 0 0,-1 0 0 0 0,19-6-98 0 0,-21 5 57 0 0,2-2-1 0 0,0-1-1 0 0,0-1 0 0 0,2-2-55 0 0,-3 1 41 0 0,-6 2-14 0 0,0-1 0 0 0,-1-1-1 0 0,0 0 1 0 0,-1-1 0 0 0,8-7-27 0 0,-7 6 6 0 0,10-10 98 0 0,15-17-104 0 0,-28 27 13 0 0,12-15 100 0 0,17-22-113 0 0,-10 11 86 0 0,-10 11 70 0 0,7-14-156 0 0,-12 17 24 0 0,17-25 81 0 0,-2-1 1 0 0,11-28-106 0 0,-2 6 70 0 0,-21 39-12 0 0,11-26-58 0 0,46-99 106 0 0,-19 12-39 0 0,4-9 58 0 0,-2 8 28 0 0,-23 54-84 0 0,-19 47-6 0 0,8-34-63 0 0,6-48 70 0 0,-21 90-33 0 0,49-271 102 0 0,-38 161-11 0 0,-7-5-128 0 0,0-151 128 0 0,-12 259-107 0 0,-2 0-1 0 0,-1 0 1 0 0,-3 0 0 0 0,-4-13-21 0 0,-34-124 58 0 0,-4-21-63 0 0,-1-14 69 0 0,44 199-64 0 0,-1 0 0 0 0,-1 1 0 0 0,-1-1 0 0 0,-3-4 0 0 0,5 11 0 0 0,-1 0 0 0 0,-1 0 0 0 0,0 0 0 0 0,0 1 0 0 0,-1 0 0 0 0,-8-7 0 0 0,9 7 0 0 0,-1 1 0 0 0,1-1 1 0 0,0 0-1 0 0,-2-6 0 0 0,-17-21 52 0 0,14 21-44 0 0,-51-58-5 0 0,50 56-3 0 0,0 0 0 0 0,1-1 0 0 0,0-1 0 0 0,-1-6 0 0 0,-1 1 0 0 0,-2-7 0 0 0,-3-10 0 0 0,6 13 0 0 0,-13-22 0 0 0,12 27 56 0 0,-1 1 1 0 0,-17-18-57 0 0,22 28 6 0 0,-1 1 0 0 0,-1 0 1 0 0,0 1-1 0 0,-1 0 0 0 0,-6-4-6 0 0,6 6 0 0 0,-1 1 0 0 0,1-1 0 0 0,-9-1 0 0 0,13 5 0 0 0,0 1 0 0 0,0 1 0 0 0,0 0 0 0 0,0 0 0 0 0,0 1 0 0 0,-5 0 0 0 0,-89-3 0 0 0,35-1 0 0 0,-52-5 0 0 0,93 5 0 0 0,1-1 0 0 0,-11-4 0 0 0,7 2 0 0 0,-17-5 0 0 0,40 12 0 0 0,1 0 1 0 0,-1 0-1 0 0,1 1 1 0 0,-2 0-1 0 0,5 0-2 0 0,1 0 1 0 0,0 0-1 0 0,-1 1 1 0 0,1-1-1 0 0,-1 1 1 0 0,1 0-1 0 0,0 0 1 0 0,0-1-1 0 0,-1 2 1 0 0,1-1 0 0 0,0 0-1 0 0,-2 1 2 0 0,-5 5-28 0 0,0 1-1 0 0,1-1 1 0 0,-3 3 28 0 0,-4 10-1562 0 0,12-16 83 0 0,1 0 0 0 0,-1 0 0 0 0,1 1 1 0 0,0 0 1478 0 0,-4 15-7382 0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94 1 5063 0 0,'-14'3'119'0'0,"4"0"-15"0"0,-1 0 0 0 0,1 0 0 0 0,0 1 0 0 0,0 1 0 0 0,0 0 0 0 0,-6 4-104 0 0,14-8 1275 0 0,2-1 418 0 0,0 0 71 0 0,0 0-101 0 0,25 6-378 0 0,1-2 1 0 0,0-1 0 0 0,0-1-1 0 0,22-1-1285 0 0,105-11 1370 0 0,-132 8-1110 0 0,56-5 71 0 0,105-9 183 0 0,-102 11-370 0 0,21 5-144 0 0,-87 1-131 0 0,-1 1-1 0 0,6 0 132 0 0,-16-1-1010 0 0,-1 18-1721 0 0,-2-16 2450 0 0,-1 0 1 0 0,0 1 0 0 0,0-1-1 0 0,0 0 1 0 0,-1 1 280 0 0,2-4-5 0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37 12639 0 0,'0'0'579'0'0,"0"0"-15"0"0,1 2-361 0 0,10 7-181 0 0,5-2 782 0 0,0 0 1 0 0,14 4-805 0 0,-27-11 75 0 0,2 2 140 0 0,1-1 0 0 0,0 1 0 0 0,-1-1 0 0 0,1-1 0 0 0,0 1 0 0 0,0-1-1 0 0,0 0 1 0 0,0-1-215 0 0,10 0 544 0 0,1-2-1 0 0,1-1-543 0 0,5 0 334 0 0,70-9 842 0 0,-2 1-793 0 0,-41 3-253 0 0,0 3 0 0 0,8 2-130 0 0,3 2 53 0 0,10 0-2782 0 0,36-7 2729 0 0,-60 2-1552 0 0,-3 4-15 0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699 125 5063 0 0,'2'-2'390'0'0,"29"-30"-136"0"0,-29 27 264 0 0,2-20 890 0 0,-6 20-662 0 0,1 2-546 0 0,-1 0 0 0 0,-1 0-1 0 0,1 0 1 0 0,0 0-1 0 0,-1 0 1 0 0,0 1 0 0 0,1-1-1 0 0,-1 1 1 0 0,0-1-1 0 0,0 1 1 0 0,0 0 0 0 0,-1 0-1 0 0,1 1 1 0 0,0-1-1 0 0,-1 1 1 0 0,1-1 0 0 0,-1 1-1 0 0,0 0 1 0 0,1 0-1 0 0,-3 0-199 0 0,-9 1 285 0 0,0 1 1 0 0,0 0-1 0 0,1 1 0 0 0,-1 1 0 0 0,0 0 0 0 0,-11 4-285 0 0,8-1 143 0 0,0 1 0 0 0,1 1 0 0 0,0 0-1 0 0,0 1 1 0 0,1 1 0 0 0,0 1 0 0 0,0 0 0 0 0,1 1 0 0 0,-12 12-143 0 0,-10 15 471 0 0,1 0 1 0 0,-28 42-472 0 0,29-32 252 0 0,2 1-1 0 0,2 1 0 0 0,2 2 1 0 0,-1 9-252 0 0,13-24 72 0 0,3 1 0 0 0,0 0 0 0 0,3 1 0 0 0,2 0 0 0 0,1 0 0 0 0,-1 21-72 0 0,8-40 16 0 0,0 0 0 0 0,1-1 0 0 0,1 1 0 0 0,0 0 1 0 0,3 3-17 0 0,-3-15 34 0 0,1 0 1 0 0,0-1-1 0 0,1 1 1 0 0,0-1-1 0 0,0 1 1 0 0,1-1 0 0 0,0 0-1 0 0,0-1 1 0 0,1 1-1 0 0,0-1 1 0 0,0 0 0 0 0,1 0-1 0 0,2 2-34 0 0,1-1 76 0 0,0 0-1 0 0,1-1 1 0 0,0 0-1 0 0,0 0 1 0 0,1-1-1 0 0,-1 0 1 0 0,1-1-1 0 0,4 1-75 0 0,1-1 127 0 0,0 0 0 0 0,1-1-1 0 0,-1 0 1 0 0,1-2 0 0 0,10 1-127 0 0,11-2 216 0 0,1-2 1 0 0,-1-1 0 0 0,1-2-1 0 0,32-8-216 0 0,-19 2 267 0 0,1-3 1 0 0,-1-3-1 0 0,30-13-267 0 0,-46 14 180 0 0,1-2 0 0 0,-2-2 0 0 0,-1-1 0 0 0,0-2-1 0 0,6-7-179 0 0,29-26 375 0 0,-2-2-1 0 0,-3-4 0 0 0,40-50-374 0 0,-79 80 195 0 0,-1-1 0 0 0,-1 0 1 0 0,-2-2-1 0 0,13-27-195 0 0,-25 41 83 0 0,0 1 1 0 0,-1-1 0 0 0,-2 0 0 0 0,0-1 0 0 0,-1 1-1 0 0,-1-1 1 0 0,-1 0 0 0 0,0-1 0 0 0,-2-15-84 0 0,-2 19 54 0 0,-1 0 1 0 0,0 0 0 0 0,-1 0-1 0 0,-2 0 1 0 0,0-2-55 0 0,0 5 5 0 0,0 1 1 0 0,-1 0-1 0 0,0 0 0 0 0,-1 0 1 0 0,-1 1-1 0 0,-2-3-5 0 0,7 12-14 0 0,-1-1 0 0 0,0 1 0 0 0,0 0 0 0 0,0 1 0 0 0,0-1 0 0 0,-1 1 0 0 0,0 0 0 0 0,1 0 0 0 0,-1 0 0 0 0,-3-1 14 0 0,-5-1-81 0 0,1 0-1 0 0,-1 0 1 0 0,-8 0 81 0 0,10 2-389 0 0,-1 2-1 0 0,1-1 1 0 0,0 1 0 0 0,0 1-1 0 0,0 0 1 0 0,-1 1 0 0 0,1 0 0 0 0,0 0-1 0 0,0 2 1 0 0,0-1 0 0 0,-10 4 389 0 0,-10 6-1486 0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10591 0 0,'2'3'819'0'0,"13"22"18"0"0,1-1 0 0 0,1-1-1 0 0,1-1 1 0 0,9 7-837 0 0,86 82 4313 0 0,-54-60-2796 0 0,3-3 1 0 0,33 18-1518 0 0,-55-38 117 0 0,-19-14-107 0 0,28 21-195 0 0,2-3 0 0 0,15 6 185 0 0,-62-37-1044 0 0,6 3-327 0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110 0 16559 0 0,'0'2'760'0'0,"-24"77"272"0"0,4-24-269 0 0,3 0 0 0 0,2 1-1 0 0,-2 21-762 0 0,10-23 732 0 0,0 42-732 0 0,6-77-68 0 0,0 11-256 0 0,0 1 0 0 0,3-1 0 0 0,1 5 324 0 0,-1-24-1878 0 0,-2-9-4848 0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0 106 12439 0 0,'0'0'958'0'0,"0"0"-536"0"0,0 0 73 0 0,0 0 96 0 0,2 0 17 0 0,25-1 2984 0 0,27-5-3592 0 0,-13 0 922 0 0,82-10 459 0 0,22-2-973 0 0,-31 7-113 0 0,57-14-295 0 0,-104 7-1848 0 0,-49 14 784 0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470 31 13791 0 0,'0'0'630'0'0,"0"-2"-13"0"0,-1-2-403 0 0,0 2-88 0 0,1-1 1 0 0,0 1 0 0 0,-1-1 0 0 0,1 1 0 0 0,0-1-1 0 0,0 0 1 0 0,1 1 0 0 0,-1-3-127 0 0,0 7 153 0 0,0 0 1 0 0,-1 0-1 0 0,1 0 0 0 0,-1-1 1 0 0,0 1-1 0 0,0 0 0 0 0,0-1 1 0 0,1 1-154 0 0,-5 8 253 0 0,-32 107 1824 0 0,5 4-2077 0 0,6-19 439 0 0,-55 174 448 0 0,-26 78-281 0 0,104-346-598 0 0,-104 295 293 0 0,61-182-78 0 0,44-116-206 0 0,-5 16 181 0 0,-2 10-198 0 0,8-28 65 0 0,1-3-114 0 0,0 0-478 0 0,2-10-1034 0 0,0 5 354 0 0,2-13-5817 0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0 333 14999 0 0,'0'0'687'0'0,"1"-1"-16"0"0,2-5-600 0 0,0 1 1 0 0,1 0 0 0 0,0 0-1 0 0,0 0 1 0 0,0 1-1 0 0,0 0 1 0 0,2-1-72 0 0,35-29 1088 0 0,-29 25-691 0 0,-1 1-95 0 0,1 1 0 0 0,0 0-1 0 0,0 0 1 0 0,0 1 0 0 0,5 0-302 0 0,22-8 1057 0 0,4 0-1057 0 0,39-7 1492 0 0,35-2-1492 0 0,-77 15 219 0 0,62-8 301 0 0,5-1-88 0 0,-49 5-266 0 0,128-23 154 0 0,-15-5-313 0 0,-156 36-68 0 0,1 2-335 0 0,-3 0-3037 0 0,-13 2-3967 0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9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84 14743 0 0,'2'0'1136'0'0,"12"2"-821"0"0,1-2 0 0 0,-1 1 0 0 0,11-3-315 0 0,11 1 891 0 0,73 1 1252 0 0,215 2 1891 0 0,-106-5-2659 0 0,0-12-631 0 0,-105 7-469 0 0,11-6-41 0 0,-84 9-216 0 0,-1-1 61 0 0,9-4-79 0 0,-16 3-671 0 0,0 2-1 0 0,12-1 672 0 0,-16 4-2283 0 0,-3-2-6085 0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37 1274 1375 0 0,'-2'1'66'0'0,"-10"7"-8"0"0,-1 2-46 0 0,5 2 254 0 0,7-9 1110 0 0,1 0-680 0 0,1 0 0 0 0,-1 0 1 0 0,1 0-1 0 0,0 0 0 0 0,0 0 1 0 0,0 0-1 0 0,2 1-696 0 0,-2-1 699 0 0,-1-2-595 0 0,1 0 0 0 0,-1 1-1 0 0,1-1 1 0 0,0 0 0 0 0,-1 0-1 0 0,1 0 1 0 0,0 0 0 0 0,0 0 0 0 0,0 0-1 0 0,-1 0 1 0 0,1-1 0 0 0,0 1 0 0 0,0 0-1 0 0,1 0-103 0 0,2 2 213 0 0,0 0-93 0 0,0 0-1 0 0,0 0 1 0 0,0-1 0 0 0,1 0-1 0 0,-1 0 1 0 0,1 0-1 0 0,-1 0 1 0 0,1 0-1 0 0,0-1 1 0 0,0 0 0 0 0,0 0-1 0 0,0-1-119 0 0,14 2 335 0 0,-1-1-1 0 0,13-1-334 0 0,-14 0 159 0 0,197-4 1138 0 0,-132 1-946 0 0,368-32 1193 0 0,-421 32-1423 0 0,252-13 1066 0 0,-1 16 96 0 0,-105-1-611 0 0,-53 0-339 0 0,-83 1-267 0 0,456-8 689 0 0,-184-22-486 0 0,-126 9-178 0 0,148-8-21 0 0,-202 11-25 0 0,6-7-45 0 0,20-4 29 0 0,72-5 17 0 0,205-37 39 0 0,107-23 158 0 0,-373 71-167 0 0,827-106 154 0 0,-825 109-230 0 0,86-8 0 0 0,7 1 50 0 0,141-11-36 0 0,69 2 98 0 0,-434 31-96 0 0,849-83 472 0 0,-839 84-449 0 0,238-15 90 0 0,58 11-4 0 0,321 11 83 0 0,-442 2-144 0 0,-151-4-52 0 0,183 6 51 0 0,247 2 53 0 0,-217-6-5 0 0,-228-2-101 0 0,221-1 76 0 0,37-9 94 0 0,-139 9 33 0 0,437-2 431 0 0,-354 6-504 0 0,-39 0-41 0 0,197 6 38 0 0,-147-2-137 0 0,705-3 400 0 0,-826-4-308 0 0,83-2 35 0 0,-115-6-62 0 0,127-2 51 0 0,-213 8-94 0 0,395-13 108 0 0,-384 10-119 0 0,118-8 53 0 0,68 6-64 0 0,142 0 64 0 0,89-4 35 0 0,-290 9-81 0 0,102-12-7 0 0,-7 1 36 0 0,-172 10-41 0 0,120-2 12 0 0,135-7 40 0 0,21-5 55 0 0,8 10-49 0 0,94 6 11 0 0,-164 6-75 0 0,111-6 0 0 0,14 6 0 0 0,-403-7 0 0 0,464 1 0 0 0,-335 3 64 0 0,106-12-64 0 0,48-8 0 0 0,166-3 34 0 0,-321 12 23 0 0,138 2 1 0 0,37-1-63 0 0,159-13 5 0 0,-191 13 0 0 0,-119-1 0 0 0,-1 1 0 0 0,-137 6 0 0 0,291-10 0 0 0,156-7 0 0 0,-337 13 0 0 0,1121-27 0 0 0,-1117 27 33 0 0,99 0-2 0 0,277-6-20 0 0,-202 5 81 0 0,169-10 205 0 0,-193 7-73 0 0,-122 6-88 0 0,99-16 23 0 0,-42 2-43 0 0,-90 12-61 0 0,50-2 7 0 0,380-25 91 0 0,-208 13-61 0 0,-67-1 23 0 0,94-5-16 0 0,-204 22-17 0 0,-21 0-27 0 0,104-2 63 0 0,-60 2-48 0 0,-115 3-48 0 0,58-4 20 0 0,4-4 22 0 0,-24 2 0 0 0,-127 5-64 0 0,-12 0-5 0 0,0 0 16 0 0,14-4-89 0 0,-15 5-297 0 0,-3 0-134 0 0,-4-3-31 0 0,-14-6-982 0 0,0 0 0 0 0,-16-5 1522 0 0,-2 2-1332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41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51 0 7831 0 0,'0'0'603'0'0,"-1"2"-396"0"0,-6 11 197 0 0,1-1 1 0 0,0 1-1 0 0,1 1 1 0 0,1-1-1 0 0,0 1 1 0 0,-2 11-405 0 0,1 8 1154 0 0,1 0-1 0 0,1 14-1153 0 0,3-40 108 0 0,0 0-1 0 0,1 0 0 0 0,-1 0 0 0 0,1 0 1 0 0,1 0-1 0 0,-1 0 0 0 0,1 0 0 0 0,1 0 1 0 0,-1 0-1 0 0,1-1 0 0 0,4 7-107 0 0,-5-9 63 0 0,0 0-1 0 0,1 0 1 0 0,0-1-1 0 0,0 1 0 0 0,0-1 1 0 0,0 0-1 0 0,1 0 1 0 0,-1 0-1 0 0,1 0 1 0 0,0 0-1 0 0,0-1 1 0 0,0 1-1 0 0,0-1 0 0 0,0 0 1 0 0,0-1-1 0 0,1 1 1 0 0,-1-1-1 0 0,4 1-62 0 0,1 0 130 0 0,0-1 0 0 0,-1-1-1 0 0,1 1 1 0 0,0-1 0 0 0,-1-1-1 0 0,1 0 1 0 0,-1 0 0 0 0,1-1-1 0 0,3-1-129 0 0,0 0 180 0 0,-1-1 0 0 0,0 0-1 0 0,-1-1 1 0 0,1-1 0 0 0,-1 0 0 0 0,7-5-180 0 0,-3 1 186 0 0,-1-1 0 0 0,0 0 0 0 0,-1 0 0 0 0,-1-2 0 0 0,1 1 0 0 0,-2-2 0 0 0,0 1 0 0 0,-1-1 0 0 0,7-13-186 0 0,-5 6 256 0 0,-1 0 0 0 0,-1-1 0 0 0,5-17-256 0 0,-13 34 14 0 0,-1 1-1 0 0,1 0 1 0 0,-1-1-1 0 0,0 1 1 0 0,0-1-1 0 0,0 1 1 0 0,-1-1-1 0 0,0 1 1 0 0,0-1-14 0 0,0 3-188 0 0,1 2-880 0 0,-1-1-3627 0 0,-4-4-1556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20.31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101 56 4863 0 0,'0'0'223'0'0,"0"-2"-16"0"0,-3-4-119 0 0,3 4 138 0 0,0 2 46 0 0,-1-1 0 0 0,-8-9 1503 0 0,8 9-1518 0 0,1 1-1 0 0,-1-2 11 0 0,-1 0 99 0 0,1-1-1 0 0,-1 1 1 0 0,0 0 0 0 0,0 0-1 0 0,0-1 1 0 0,0 1 0 0 0,-1 1 0 0 0,1-1-1 0 0,0 0 1 0 0,-1 0 0 0 0,1 1-1 0 0,-1 0 1 0 0,0-1 0 0 0,0 1-1 0 0,-1 0-365 0 0,3 0 376 0 0,-10 0 704 0 0,6 1-635 0 0,0 0 0 0 0,0 1 0 0 0,1 0 0 0 0,-1 0 0 0 0,0 1 0 0 0,0-1-445 0 0,4 0 114 0 0,1-1-2 0 0,0 0-2 0 0,0 0-12 0 0,0 0-2 0 0,0 0 0 0 0,0 2-16 0 0,0 2-63 0 0,1 0 0 0 0,-1-1 0 0 0,1 1 0 0 0,0 0 0 0 0,1 0 0 0 0,-1 0 0 0 0,0-1-1 0 0,1 1 1 0 0,0-1 0 0 0,0 1 0 0 0,0-1 0 0 0,1 0-17 0 0,7 12 94 0 0,1-1 0 0 0,2 0-94 0 0,-10-11 17 0 0,160 173 529 0 0,-119-134-234 0 0,35 25-312 0 0,54 31 114 0 0,-35-25 446 0 0,-2 4-560 0 0,-57-40 547 0 0,10 12-547 0 0,-26-23 225 0 0,-1 1-1 0 0,5 8-224 0 0,-19-18 80 0 0,-7-15-5 0 0,-1-2-6 0 0,0 0-5 0 0,0 0 0 0 0,0 0 0 0 0,0 0 0 0 0,0 0 0 0 0,0 0 0 0 0,0 0 0 0 0,0 0 0 0 0,-3-1-35 0 0,-1 1-1 0 0,1-1 1 0 0,0 1-1 0 0,-1-1 1 0 0,1 0-1 0 0,0-1 1 0 0,0 1 0 0 0,0 0-1 0 0,-3-3-28 0 0,-25-16 60 0 0,5 0 20 0 0,-7-8-80 0 0,-20-17 51 0 0,23 20-29 0 0,-14-14-22 0 0,-15-14 31 0 0,-40-36-19 0 0,34 28-13 0 0,32 31 1 0 0,2-1 0 0 0,-14-18 0 0 0,-29-44 0 0 0,56 69 0 0 0,-7-4 0 0 0,-3-3 0 0 0,6 3 0 0 0,48 66 0 0 0,-26-38 0 0 0,37 45 0 0 0,34 34 0 0 0,-50-59 0 0 0,132 123 0 0 0,-83-82 0 0 0,70 59 0 0 0,-76-62 0 0 0,39 45 0 0 0,-61-59 0 0 0,30 36 64 0 0,21 32-64 0 0,-93-111 0 0 0,16 19 70 0 0,1-1-1 0 0,8 6-69 0 0,-24-23 56 0 0,-1-2 21 0 0,-2-1-64 0 0,1 0-1 0 0,-1 1 1 0 0,0-1 0 0 0,1 0-1 0 0,0 0 1 0 0,-1 0 0 0 0,1 0-1 0 0,-1 0 1 0 0,1 0 0 0 0,0 0-13 0 0,-4-3 33 0 0,-22-17 65 0 0,1 0-1 0 0,-6-9-97 0 0,-47-50 134 0 0,50 50-79 0 0,7 7-7 0 0,-131-137-16 0 0,58 63-72 0 0,-11-12-8 0 0,19 19 48 0 0,-9-10 0 0 0,53 52 2 0 0,-56-70-15 0 0,98 117-40 0 0,6 10-11 0 0,13 16 46 0 0,0 0-1 0 0,20 20 19 0 0,46 41-63 0 0,-48-51 46 0 0,55 51 4 0 0,27 28 15 0 0,-77-71 10 0 0,72 81 99 0 0,-95-101-92 0 0,-1 0 0 0 0,-1 2 1 0 0,-1-1-1 0 0,9 21-19 0 0,-14-24 11 0 0,-9-19 42 0 0,-3-4 11 0 0,-6-6-50 0 0,0 0-1 0 0,1-1 0 0 0,0 0 1 0 0,0 0-1 0 0,-2-6-13 0 0,-1 1-1 0 0,0 0-1 0 0,-2-2 2 0 0,-2 0 19 0 0,-29-31 26 0 0,25 26-82 0 0,17 20-149 0 0,1 1-31 0 0,0 0 1 0 0,0 0-200 0 0,0 0-841 0 0,0 0-372 0 0,0 0-69 0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16:03:43.356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5381 9871 20271 0,'-13'6'1792'0,"8"0"-1424"0,-1 1-368 0,-1-4 0 0,0 0 416 0,1-1 16 16,-1 2 0-16,3-4 0 0,-1 0 912 0,1-4 192 15,3-1 48-15,-2-4 0 0,2-2-224 0,4-5-32 16,-1-6-16-16,6-3 0 0,1-7-640 0,3-5-128 16,4-8-32-16,0-3 0 0,3-4-96 0,0-3-32 15,2-3 0-15,0-4 0 0,0-3-16 0,5-6-16 16,0-3 0-16,2 0 0 0,1 2-96 0,-2 4 0 16,-1 5-16-16,-2 7 0 0,1 6-240 0,-4 7 144 15,0 7-144-15,-6 6 128 0,0 6-128 0,-4 7 0 16,-2 6 0-16,-1 8 0 0,-8 3 0 0,4 17 0 15,-2 6 0-15,-2 8 0 0,-2 8 0 0,-3 4 0 0,-2 0-144 16,1 8 144-16,-3 4 0 0,0 3 0 0,0 6 0 16,0-5 0-16,2-2 0 0,2-3 0 15,1-6 0-15,1-6 0 0,2-10 0 0,2-5 0 16,2-8 0-16,2-7 0 0,5-1 144 0,2-9-16 16,2-6 0-16,2-8 0 0,3-9 464 0,7-8 96 0,-1-5 16 0,3-8 0 15,0-3-384-15,0-4-80 0,0-5-16 0,0 0 0 16,0-5-224-16,0-2 128 0,-2 0-128 15,4-4 0-15,0 3 128 0,1 2-128 0,-3 8 0 0,-2 8 0 16,-2 8 0-16,-1 7 0 0,-2 9 0 0,-2 9 0 16,-3 5 0-16,-2 15-160 0,-1 9 160 0,-3 10-128 15,-2 8 128-15,-3 10 0 0,-4 8 0 0,-2 4 0 16,0 8 0-16,-4 7 0 0,-2 4 0 0,1 2-128 16,-1-4 128-16,-1-4 0 0,1-3 0 0,0-9 0 15,1-4 0-15,1-5 0 0,2-9 0 0,0 12 0 16,3-14-1472-1,3-10-224-15,0-7-32 0,2-8-14864 0</inkml:trace>
  <inkml:trace contextRef="#ctx0" brushRef="#br0" timeOffset="651.16">7184 9802 23039 0,'-19'-15'1024'0,"13"10"192"0,0-4-960 0,1 2-256 15,2-4 0-15,4 2 0 0,4-4 864 0,3 1 128 16,5-4 32-16,4 0 0 0,5-2-480 0,6 0-96 16,4 3 0-16,2-2-16 0,2 1-128 0,2 2-32 15,1 6 0-15,1 2 0 0,-3 6 176 0,-3 8 48 16,-1 4 0-16,-4 7 0 0,-3 7 192 0,-6-1 32 15,-5 4 16-15,-7 4 0 0,-3 6 48 0,-6 1 16 16,-8 6 0-16,-5-2 0 0,-7 5-160 0,-1-1-16 16,-4 0-16-16,-4-1 0 0,-3-5 0 0,-1 0 0 15,3-2 0-15,0-3 0 0,2-4-96 0,5-4 0 16,3-1-16-16,5-7 0 0,3 0-288 0,7-3-48 16,0-2-16-16,6-3 0 0,3-4-144 0,6 0 0 15,5-4 144-15,5 1-144 0,3-2 144 0,3-2-144 16,3-2 192-16,3 0-192 0,1 0 128 0,2 2-128 0,0-1 0 0,1 0 0 15,-1-1 0-15,-1 1 0 0,-3 2-240 16,11 1 80 0,-9-4-2672-16,-7-3-544 0</inkml:trace>
  <inkml:trace contextRef="#ctx0" brushRef="#br0" timeOffset="1616.46">8869 9140 12031 0,'-14'7'528'0,"7"-3"112"0,-2 1-512 0,2-1-128 16,-3-1 0-16,-1 0 0 0,3 1 1216 0,0 1 192 0,2-1 64 15,6-4 0-15,0 0-272 0,0 0-48 0,2 5-16 0,4 3 0 16,6-3 16-16,6-3 16 0,6 1 0 0,9-3 0 16,9-1-272-16,7-3-48 0,9-1-16 0,9-4 0 15,11 1-272-15,5-3-64 0,8 2-16 0,7-4 0 16,1 2 0-16,5 2 0 15,3-3 0-15,-2 4 0 0,-1-4 48 0,-1 4 16 0,0 0 0 0,-4 2 0 0,-3-1-288 16,-7 0-48-16,-8 4-16 0,-6 0 0 16,-6 2-16-16,-7 2-16 0,-6 0 0 0,-6 1 0 0,-5-1-160 0,-7 0 128 15,-3 2-128-15,-5-1 128 0,-3 1-128 16,-4 2 0-16,-3 0 0 0,-3-1-176 16,-5 0-528-16,-1 2-96 0,-4-1-32 0,-2 1 0 15,-5-6-1488-15,0 11-304 0,-2-5-64 0,-3 3-8976 16</inkml:trace>
  <inkml:trace contextRef="#ctx0" brushRef="#br0" timeOffset="2102.36">10423 8737 5519 0,'0'0'496'0,"0"0"-496"0,0 0 0 0,0 0 0 15,0 0 1104-15,4-5 128 0,-4 5 32 0,4-4 0 16,-4 4-224-16,6-7-32 0,-6 7-16 0,5-3 0 15,-5 3-432-15,0 0-96 0,0 0-16 0,0 0 0 16,0 0 208-16,0 0 48 0,0 0 0 0,0 0 0 0,0 0 240 0,0 0 48 16,0 0 16-16,0 0 0 0,0 0-320 0,0 0-64 15,9 0-16-15,1 1 0 0,3 1 144 0,5 0 16 16,5 0 16-16,3 0 0 0,6-2 16 0,6 1 0 16,2 0 0-16,4 2 0 0,3-2-336 0,3 5-64 15,-1 1-16-15,2-2 0 0,0 1-160 0,-3 3-32 16,-1-1-16-16,-3 6 0 0,-4 2 112 0,-5 3 32 15,-6 3 0-15,-7 4 0 0,-7 4 16 0,-8 0 16 16,-5 3 0-16,-9 3 0 0,-8 1 224 16,-7 1 64-16,-6 1 0 0,-5-1 0 0,-3 0 16 0,-5-1 16 15,-2 0 0-15,-3-2 0 0,-2-1-272 0,-3-2-48 16,-1-1-16-16,2 1 0 0,2-4-208 0,2 1-128 16,2-1 160-16,-10 7-160 15,15-7-672-15,11-3-224 0,9-5-64 16,12-12-10304-16,7-8-2048 0</inkml:trace>
  <inkml:trace contextRef="#ctx0" brushRef="#br0" timeOffset="3433.38">13938 8549 3679 0,'0'0'160'0,"0"0"32"0,8 0-192 0,0 0 0 0,-1 0 0 0,-7 0 0 0,7 2 2624 0,1 1 464 16,-8-3 112-16,6 5 0 0,-6-5-1632 0,0 0-336 15,4 9-64-15,0-2-16 0,-4-7-128 0,0 10-16 16,0 2-16-16,-4 2 0 0,0 1-240 0,-2 3-48 16,-3 2-16-16,-1 6 0 0,-1-1 96 0,-5 7 32 15,-2 2 0-15,-4 4 0 0,-6 3-48 0,-4 7 0 16,-6 2 0-16,0-1 0 0,-6 5-208 0,-1-3-48 16,-5-2-16-16,0-4 0 0,0-2-96 0,-3-6-16 15,3 0 0-15,-2-3 0 0,-1-6 160 0,4-3 32 16,3-3 0-16,2-3 0 0,2-5 0 0,2-5 16 15,5-1 0-15,2-7 0 0,2-2 0 0,7-5 0 16,2-2 0-16,3 0 0 0,4-6-240 0,4-5-48 16,2-5-16-16,4-2 0 0,1 1-160 0,5-3-128 15,3 1 192-15,5-2-192 0,2-1 0 0,7 3 0 0,2-1 0 0,6 4 0 16,2 0 0-16,3 3 0 0,4 5 0 16,0 6-144-16,4-1 144 0,0 9-128 0,2 4 128 0,-2 7-128 15,-2 4 128-15,1 7 0 0,0 3 0 16,-1 3-128-16,-1 3 128 0,-3 3 0 0,-3-3 0 0,-3 3 0 15,-3-3 0-15,-4-2 128 0,-3 1-128 0,-4-4 0 16,-5 1 0-16,-1-2 0 0,-3-1 0 0,-3-1 128 16,-2 0-304-16,-2-1-48 0,-1-5-16 0,-1-2 0 15,-1-2-3008-15,-2-6-592 0</inkml:trace>
  <inkml:trace contextRef="#ctx0" brushRef="#br0" timeOffset="6136.77">14137 9651 14735 0,'0'0'1312'0,"0"0"-1056"16,0 0-256-16,0 0 0 0,0 0 1216 0,-2-8 176 15,2 8 32-15,0 0 16 0,2-11-144 0,5 3-16 16,2 0-16-16,3 2 0 0,4-2-368 0,1 1-80 16,3 3-16-16,2-1 0 0,1-4-208 0,1 4-32 15,-1 0-16-15,4 0 0 0,0 2 0 0,-1 4 0 16,1 1 0-16,0 3 0 0,-2 0 80 0,-1 1 16 16,-2 6 0-16,-3-1 0 0,-4 2-208 0,-2 3-48 15,-4 5 0-15,-4 2 0 0,-5-2 96 0,-4 2 16 16,-6 5 0-16,-5-1 0 0,-6-1 48 0,-5 0 16 0,-4 3 0 15,-3-2 0-15,-5 1-128 0,0-4-32 0,0 2 0 16,1-1 0-16,-1-1-128 0,5-1-16 0,5-4-16 16,3-1 0-16,3-4-96 0,5-1-16 0,5 0 0 0,4 0 0 15,4-5-128-15,4-8 0 0,7 10 144 16,4-4-144-16,3-1 192 0,12 0-16 0,4-2-16 0,6-2 0 16,0-2 32-16,8 0 16 0,-1-1 0 0,5-2 0 15,-1-1-208-15,3 2 128 0,-3-1-128 0,-1-3 0 16,-3 1 0-16,-2 2 0 0,-3-2 0 0,-7 1 0 15,-5-2-1216-15,-6 1-352 0,-6 1-64 16,-4 0-15920-16</inkml:trace>
  <inkml:trace contextRef="#ctx0" brushRef="#br0" timeOffset="6784.64">16244 8428 16575 0,'-3'-18'736'0,"2"7"160"0,1 2-720 0,-1-3-176 16,-1 2 0-16,0-1 0 0,-2-3 1008 0,-2 4 160 15,-3-2 48-15,-3 3 0 0,-2 0-304 0,-1 4-48 16,-3-2-16-16,0 4 0 0,-2 3-112 0,-1 4-32 16,-4 2 0-16,1 3 0 0,-1 5-256 0,-4 6-48 15,-3 7-16-15,-3 2 0 0,-1 6 32 0,-3 4 0 16,-2 6 0-16,2 4 0 0,0 6 32 0,2 2 0 15,0-1 0-15,5 2 0 0,7 0-240 0,6-5-32 16,6-5-16-16,9-7 0 0,8-8 64 0,9-4 16 16,6-3 0-16,8-7 0 0,6-7 304 0,7-1 64 15,8-8 16-15,4-4 0 0,5-8-176 0,1-2-16 16,3-8-16-16,2-3 0 0,1 1 0 0,-1-2 0 16,-5-5 0-16,-2 1 0 0,-4-5 32 0,-3-1 0 15,-5-2 0-15,-3-1 0 0,-3-1-96 0,-4-2-16 16,-3-5 0-16,-6 1 0 0,-6 4-128 0,-6 3-16 15,-8 5-16-15,-1 4 0 0,-8 1-176 0,-2 6 0 0,-6 2 0 0,1 6 128 16,-6 3-336-16,-3 6-80 16,-3 3-16-16,-2 4 0 15,-2 4-2448-15,-1 2-480 0</inkml:trace>
  <inkml:trace contextRef="#ctx0" brushRef="#br0" timeOffset="7013.32">16095 8733 20271 0,'-17'1'896'0,"9"3"192"0,0 2-880 0,4 2-208 0,0 6 0 0,3 4 0 0,1 1 1664 0,1 5 304 15,2 5 48-15,2 3 16 0,5 0-848 16,3 2-160-16,3 2-48 0,6-1 0 0,3 2-208 0,2-1-32 16,1-1-16-16,1-3 0 0,2 0-224 0,1-2-48 15,-2-4-16-15,-2 0 0 0,-1-3-304 0,-6-4-128 16,-3-1 0-16,-3 0 128 0,-2-4-128 0,-3-1-224 15,-6-2 48-15,0 1 16 16,-4-12-1632-16,0 0-336 0,0 0-64 0</inkml:trace>
  <inkml:trace contextRef="#ctx0" brushRef="#br0" timeOffset="7602.42">16720 9562 18143 0,'0'0'800'0,"0"0"160"0,0 0-768 0,0 0-192 15,0 0 0-15,0 0 0 0,0 0 448 0,0 0 32 16,5-8 16-16,2 2 0 0,0-2 448 0,2 2 80 15,2-3 32-15,1 2 0 0,2-3-64 0,1 3-16 16,1-4 0-16,-1 4 0 0,1 0-32 0,0 1-16 16,-2 2 0-16,-2 3 0 0,0 1-320 0,-1 3-64 15,-1 0-16-15,-2 5 0 0,-3-2-144 0,0 6-48 16,-5-1 0-16,0 5 0 0,-6 1 128 0,-3 4 32 16,-5 3 0-16,-2 0 0 0,-6 5-176 0,-2-2-48 15,-2 2 0-15,1-3 0 0,-1-1-48 0,2-3-16 16,1-3 0-16,2-2 0 0,3 2 32 0,4-2 0 15,1 0 0-15,6-3 0 0,2-3 0 0,2 3 0 16,4 0 0-16,4-4 0 0,3-1-112 0,4 0 0 16,3 0-128-16,3-3 192 0,2 3-16 0,3-3-16 15,2-1 0-15,2 2 0 0,0-3-160 0,1-4 128 16,0 0-128-16,1-3 128 0,1-1-128 0,-3-1 0 0,0 1 0 0,-2 1 0 31,-2-1-1296-31,0-3-304 0,-7 4-48 0,2-1-9232 0,-4 1-1856 16</inkml:trace>
  <inkml:trace contextRef="#ctx0" brushRef="#br0" timeOffset="7993.34">18661 8555 16527 0,'0'-22'720'0,"0"10"176"0,-1 1-720 0,1 11-176 15,0 0 0-15,-2-10 0 0,-4 5 1360 0,6 5 240 16,-8 4 64-16,-1 4 0 0,-1 6-720 0,-2 9-144 16,2 6-32-16,-5 5 0 0,-2 8-32 0,2 4-16 15,1 0 0-15,0 4 0 0,0 5-32 0,1 1-16 16,1 2 0-16,-1 1 0 0,4 2-368 0,-1-3-80 16,-2-4-16-16,2-6 0 0,1-2-208 0,3-7 0 0,1-3 128 0,0-4-128 31,1-4-1424-31,-4-7-336 0,1-7-64 0,-1-5-16 15</inkml:trace>
  <inkml:trace contextRef="#ctx0" brushRef="#br0" timeOffset="8122.48">18264 9004 28559 0,'10'-3'2544'0,"4"2"-2032"0,3 0-512 0,6 2 0 0,4-1 128 0,6 4-128 16,6 1 0-16,6 1 144 0,1-2-144 0,5 2 128 15,2 3-128-15,5-1 128 0,5 2-128 0,-1-4 0 16,-1-2 0-16,-2 0 0 0</inkml:trace>
  <inkml:trace contextRef="#ctx0" brushRef="#br0" timeOffset="8693.79">20302 9211 24351 0,'-15'-1'1088'0,"6"-1"208"0,-1-3-1040 0,1 1-256 0,0 1 0 0,0-5 0 15,-1-1 896-15,1-4 112 0,0 3 16 0,3-8 16 16,2-4-96-16,3-3-32 0,2-4 0 0,4 2 0 0,2-2-288 0,3 1-64 16,1-4-16-16,3-3 0 0,3-5-304 0,2-3-64 15,2 0-16-15,6-3 0 0,4-3-160 16,3 0 128-16,3 2-128 0,4 4 128 16,4-3-128-16,5 4 0 0,1 3 0 0,-3 6 0 15,-2 5-128-15,-3 6 128 0,-4 5 0 0,0 5 0 0,-4 6 0 0,-8 5 0 16,-7 6 0-16,-5 6 0 0,-4 3-176 0,-6 4-64 15,-7 3-16-15,-5 2 0 0,-8 4 112 0,-6 0 16 16,-6 3 0-16,-2 5 0 0,-4 1 128 0,0 0 0 16,0-2 0-16,3-6 0 0,0-2 0 15,4-6 0-15,2 0 0 0,6-2 0 0,4-1 0 0,6-2 0 16,6-5 0-16,4 2 0 0,6 2 0 0,6-3 0 16,4 0 0-16,4 3 0 0,5 4 0 15,2 0 0-15,1 1 0 0,-2 1 0 0,-3 1 0 0,-3 3 0 16,-5 0 0-16,-5-2 0 0,-6-2 0 0,-7 3 0 15,-9 1 0-15,-7-1 0 0,-4 2 0 0,-9-2 0 16,-5 0 0-16,-6-1 0 0,-5-3 208 0,-1-1 32 16,-1-3 0-16,1-2 0 0,1-3-64 0,4-5-16 0,2-4 0 0,4-4 0 31,7-5-480-31,5-1-80 0,6-4-32 0,6-4-14320 0</inkml:trace>
  <inkml:trace contextRef="#ctx0" brushRef="#br0" timeOffset="9136.93">21125 9272 4607 0,'-7'-9'400'0,"7"9"-400"16,0 0 0-16,3-6 0 0,2 1 5616 0,1 2 1040 16,3 0 192-16,3 1 64 0,3-2-5392 0,3 3-1072 15,2 0-224-15,2 2-32 0,-1 1 96 0,1 3 32 16,0-1 0-16,-2 4 0 0,-2 3 0 0,-4 5 16 15,-5-1 0-15,-2 3 0 0,-7 3 176 0,-7 2 16 16,-4 0 16-16,-6 2 0 0,-6 2 64 0,-5 1 16 16,-4 3 0-16,-2-3 0 0,-2 1-192 0,2-3-48 15,1 2 0-15,4-1 0 0,4-1-112 0,8-5-16 0,3-1-16 0,6-2 0 16,4-2-112-16,7-3-128 16,4-4 176-16,6 0-176 0,7-4 208 0,6-1-64 0,2-4-16 15,5 0 0-15,2-4-128 0,4-1 128 16,0-4-128-16,2 2 128 0,1-5-576 15,1 2-112-15,-1-3-16 0,-2-2-16 16,0 0-2544-16,-5-2-512 0</inkml:trace>
  <inkml:trace contextRef="#ctx0" brushRef="#br0" timeOffset="9498.36">23347 8092 26719 0,'0'-7'2368'0,"2"-5"-1888"15,1 1-480-15,-3 11 0 16,0 0-496-16,0 0-192 0,0 0-32 0,1 14-16 0,-1 2 1040 0,-5 10 208 16,-5 4 32-16,-3 7 16 0,-1 5-112 0,-1 4-32 15,-3 5 0-15,0 6 0 0,1 3-112 0,-1 1-32 16,0 3 0-16,5-19 0 0,-1 4-16 0,-1 6-16 16,-2 1 0-16,1-1 0 0,-1-3-240 0,1-3 128 0,-2-5-128 15,-1-2 0-15,0-4 176 0,0-1-176 0,1-6 192 0,0-4-192 31,2-4-576-31,2-4-208 0,0-4-48 0,-3-2-11648 0</inkml:trace>
  <inkml:trace contextRef="#ctx0" brushRef="#br0" timeOffset="9734.84">23122 8345 31263 0,'10'-18'1392'0,"-1"11"272"0,6-5-1328 0,7 1-336 16,4-2 0-16,6 1 0 0,5 1 0 0,6 0 0 15,8 3 0-15,5-1 0 0,5 3 0 0,3-2 0 16,2 2 0-16,-4-3 0 0,-1 0 0 0,-4 4 128 16,-2-1-128-16,-4 2 0 0,-3 1 0 0,-7 1-288 15,-7-1 48-15,-7 0-8928 16,-8 0-1792-16</inkml:trace>
  <inkml:trace contextRef="#ctx0" brushRef="#br0" timeOffset="9881.31">23267 8678 29311 0,'0'0'1296'0,"0"12"272"0,2-2-1248 0,5 1-320 16,1-4 0-16,8 3 0 0,2-1 464 0,7 1 48 15,8-2 0-15,0-1 0 0,13-182 192 0,7 359 64 0,7-181 0 0,9-3 0 16,3-2-432-16,7 1-80 0,5-2 0 15,2 2-10448 1,2-3-2096-16</inkml:trace>
  <inkml:trace contextRef="#ctx0" brushRef="#br0" timeOffset="11558.51">8998 12146 15999 0,'-14'2'704'0,"4"1"160"0,-3 1-688 0,2 1-176 0,2-3 0 0,9-2 0 0,0 0 1040 0,0 0 176 15,-1 9 48-15,7 1 0 0,6-1 16 0,5-2 0 16,8-4 0-16,6-1 0 0,7-2 16 0,6-2 16 15,3 0 0-15,7-6 0 0,7 1-736 0,3 0-128 16,2-2-48-16,1 2 0 0,-3-6-272 0,-4 5-128 16,-4 1 0-16,-6 3 128 15,-2 1-1792-15,-8 2-352 0,-5 4-80 16</inkml:trace>
  <inkml:trace contextRef="#ctx0" brushRef="#br0" timeOffset="11702.38">9132 12641 27647 0,'-7'9'2448'16,"2"5"-1952"-16,3 0-496 0,4-2 0 0,3-2 800 0,4 0 64 16,4 2 16-16,6-2 0 0,5-4 144 0,9 0 16 15,7 1 16-15,7-3 0 0,4-2-592 0,6-1-112 16,6-3-32-16,2 1 0 16,-3-2-1120-16,6-1-224 0,-1-2-64 0</inkml:trace>
  <inkml:trace contextRef="#ctx0" brushRef="#br0" timeOffset="13064.07">12574 12030 16815 0,'0'0'736'0,"6"-6"160"0,2 2-704 0,0-4-192 16,-1 1 0-16,0 2 0 0,-7 5 784 0,0 0 128 15,0 0 32-15,0 0 0 0,0 0-368 0,0 0-64 16,1 8 0-16,-4 5-16 0,-3 5 256 0,-3 1 48 16,-4 4 16-16,-2 5 0 0,-4 7-32 0,-3 2 0 15,-6 0 0-15,0 5 0 0,-3 5-128 0,-16 15-16 16,2-1-16-16,-3-7 0 0,1-8-224 0,-3-1-32 15,1-4-16-15,-2-4 0 0,1-4 96 0,2-4 0 16,1-6 16-16,2-1 0 0,2-5 176 0,1-4 48 16,8-4 0-16,-2-3 0 0,5-7-128 0,1-4-32 0,4-3 0 15,3-6 0-15,4-5-80 0,3-1-32 0,9 0 0 16,3-4 0-16,4-6-160 0,5 1-16 0,4 1-16 16,6-1 0-16,6 3-96 0,4 1-128 0,4 2 176 0,6 5-176 15,-2 6 0-15,9 5 0 0,5 7 0 0,2 7 0 16,5 5 0-16,-1 6-144 0,0 4 144 0,-2 7 0 15,-4 0 0-15,-4 9 0 0,-3 4 0 0,-6 2 0 16,-6 3 0-16,-4-3 0 0,-2 1 0 0,-6 2 0 16,-3-3 0-16,-4-1 0 0,-4-5 0 0,-2-7 0 15,-6-4-288-15,-2-5-80 0,-4 1-16 0,-1-6-11152 16,1-6-2240-16</inkml:trace>
  <inkml:trace contextRef="#ctx0" brushRef="#br0" timeOffset="13469.47">12635 12954 16575 0,'0'0'1472'0,"0"0"-1168"15,0 0-304-15,0 0 0 0,0 0 1664 0,0 0 256 16,5-5 64-16,3-3 16 0,2 2-864 0,4 2-176 15,4 2-48-15,2-3 0 0,2 1-432 0,0 1-96 16,4 2 0-16,-1 1-16 0,-1 0 144 0,1 4 16 16,-4 2 16-16,0 1 0 0,-4 1 112 0,-1 5 32 15,-4 5 0-15,-3 0 0 0,-5 0-16 0,-7 3 0 0,-2 6 0 16,-7 1 0-16,-6 2-64 0,-4 3-16 16,-7 2 0-16,-4-1 0 0,-3 0-144 0,-2 1-48 0,-1-5 0 0,1-1 0 15,2-3-16-15,4-2-16 0,1-2 0 0,4-3 0 16,4-3-128-16,5-3-32 0,6-3 0 15,3 1 0-15,5-4-16 0,4 0-16 0,7-3 0 16,6-1 0-16,6 1 160 0,7-1 48 0,7 2 0 0,5-1 0 0,2-1-144 0,8 1-32 16,1-1 0-16,2 3 0 15,1-4-80-15,-1 2-128 0,-3-2 176 0,-3 2-176 0,-3 1 128 0,-6-3-128 16,-4-1 0-16,-5-1 0 16,-5 0-1104-16,-7 0-336 0,-4 0-64 0,-1-1-16592 15</inkml:trace>
  <inkml:trace contextRef="#ctx0" brushRef="#br0" timeOffset="14136.12">14492 11667 10127 0,'0'0'448'0,"3"-6"96"0,-1-5-544 0,-1 5 0 15,-1-2 0-15,0 8 0 0,-3-5 1920 0,-4 2 288 16,-2 2 48-16,-2 2 16 0,-4 2-1040 0,-3 3-208 15,-2 4-32-15,-5 4-16 0,-3 2-144 0,-2 2-48 16,-3 3 0-16,-3 5 0 0,-2 7 48 0,0 5 16 16,-6 6 0-16,2 5 0 0,-3 1-48 0,2 9-16 15,2 2 0-15,1 6 0 0,3 3-16 0,5 0-16 0,4-3 0 0,6-2 0 16,6 1-304-16,4-6-48 0,6-1-16 16,5-5 0-16,3-3-144 0,5-4-48 0,3-5 0 15,2-3 0-15,4-2-192 0,2-1 128 0,2-6-128 16,3 0 0-16,0-8 0 0,1 0-192 0,1-4 16 0,15 3 0 15,-1-3-528 1,-1-6-96-16,0-3-32 0</inkml:trace>
  <inkml:trace contextRef="#ctx0" brushRef="#br0" timeOffset="16576.12">27492 6215 3679 0,'0'0'320'0,"0"0"-320"16,-4-5 0-16,4 5 0 0,0 0 3824 0,0 0 688 15,0 0 144-15,0 0 16 0,0 0-2480 0,0 0-496 16,0 0-96-16,0 0-32 0,5-10-160 0,5 1-16 16,4-1-16-16,4 2 0 0,2-3-192 0,5 2-32 15,1-4-16-15,6 0 0 0,4-1-368 0,1 2-64 16,-1-2 0-16,1 2-16 0,-1 2-64 0,-2 1-16 0,-2 5 0 0,-4 2 0 15,-5 2-192-15,-4 5-32 0,-3 7-16 16,-4 5 0-16,-6 3-192 0,-7 7-48 0,-5 4 0 0,-8 4 0 16,-7 5 64-16,-5 5 16 0,-8 4 0 0,-5-1 0 15,-8 3 16-15,-4 2 0 0,-2 3 0 0,1-4 0 0,1-4-96 16,1-4-128-16,2-6 176 0,3-3-176 0,5 0 272 16,5-7-48-16,5-9-16 0,7-3 0 0,5-3 144 15,6-4 32-15,3-3 0 0,9-6 0 0,0 0 16 0,0 0 16 16,6-9 0-16,7-3 0 0,6-5-32 15,6-2 0-15,6-1 0 0,8 1 0 0,3 1-256 0,4 1-128 16,-2 1 0-16,5 4 128 0,3 3-128 16,-3 4 0-16,1-1 0 0,-3 2 0 0,-3 2 0 0,1 0 0 15,-2 1 0-15,-3 4 0 0,-5 0 0 0,-2 4 0 16,-2-3 0-16,-3 1 0 0,-4 4 0 0,-9-4 0 16,0 0 0-16,-1 1 0 0,0-1 0 0,-2-1 0 15,-2 0 0-15,-1-2 0 0,-2 2 0 0,-7-4 0 16,0 0 0-16,0 0 0 0,0 0 0 0,0 0 0 0,0 0 0 15,0 0 0-15,0 0 0 0,0 0 128 16,-6 1-128-16,-8 2 0 0,-4-2 128 0,-3 2-128 16,-3 1 0-16,-2 1 128 0,-3-1-128 0,-5-1 0 15,-3 4 0-15,-1 3 0 0,-3-5 0 0,0 3 0 16,-1-5 128-16,-4 1-128 0,-4 1 0 0,-2 2 0 16,-1-4 0-16,1 1 0 0,1 1 0 0,-1 2 0 0,4-1 0 0,1-1 0 15,1-1 0-15,2-3 0 0,-1-1 0 16,6-1 0-16,1 1 0 0,5-5 0 0,5-3 0 0,5 4 0 15,4-1 0-15,5 0 0 0,2 0 0 16,5 0 0-16,7 5 0 0,0 0 0 0,2-11 0 0,6-1 0 16,3 2 0-16,6-3 0 0,4 2 0 0,5 1 0 15,4-3 0-15,3 0 0 0,3-1 0 0,1-1 0 16,1-3 0-16,4-1 0 0,2-2 0 0,2-2 0 16,0 0 0-16,0-1 0 0,0-2 0 0,-1 3 0 15,0-3 0-15,-2 0 0 0,-5 0 0 0,-2-1 0 0,-6 0 0 0,-2-1 0 16,-2-2 0-16,-5 2 0 0,-3-3 0 15,-3 5 0-15,-3 0 0 0,-3 5 0 0,-4-4 0 0,-3 5 0 16,-2 2 0-16,-2 0 0 0,-5 6 0 0,-2-2 0 16,-2-1 0-16,-6 6 0 0,-4 2 0 0,-3 3 0 15,-3 2 0-15,-6 1 0 0,-8 3-176 16,-1-1 176-16,-1 1-128 0,0 3 128 0,0 2 0 0,1-1-160 16,1 1 160-16,4 1 0 0,3-4 0 0,3 1-128 15,6-3 128-15,5 2 0 0,3-3 0 0,7-1 0 16,10 0 0-16,0 0 0 0,0 0 0 0,0 0 0 15,4-10 0-15,5 1 0 0,5-3 0 0,3 0 0 16,4 2 0-16,4-4 0 0,3 3-144 0,4 0 144 0,3-3 0 0,5 3-144 16,2 1 144-16,5-2 0 0,5 6 0 0,0-3 0 15,-2 3 0-15,-1-1 0 16,-2-2 0-16,-2 6 0 0,-6 1 0 0,-4 5 0 16,-6 3 0-16,-5 6 0 0,-6 2 0 0,-4 3-160 15,-7 5 160-15,-4 4 0 0,-4 5-128 0,-7 5 128 0,-4 3 0 0,-5 4 0 16,-9 1 0-16,-3 4-128 0,-3-2 128 15,-2 0 0-15,-3-2 0 0,-1 2 0 0,-1-3 0 0,-6 0 0 16,-2-3 0-16,-1-4 0 0,-1 0 0 0,4-3 0 16,-1 1 0-16,1-1 176 0,2-5-176 0,4 2 160 15,2-7-160-15,4 1 0 0,5-8 0 0,4-1 0 16,2-2 0-16,4-1 128 0,3-5-128 0,4-3 0 0,11-4 128 0,0 0-128 16,0 0 0-16,0 0 128 0,2-9 0 0,6-2-128 15,5 2 192-15,3-3-64 0,4 5-128 16,6-5 0-16,3 1 0 0,5 2 128 15,5-1-128-15,6 3 0 0,4 2 0 0,7-1 0 16,3 1 0-16,1 2 0 0,-2 0 0 0,1-2 0 0,-2-1 0 0,-1 4 0 16,-1-1 0-16,-7 1 0 0,-7-2-176 0,-16 3 176 15,-1-1-128-15,-2 2 128 16,-4 0-1232-16,-4 0-176 0,-3-1-16 0,-2 0-12192 16,-3-2-2432-16</inkml:trace>
  <inkml:trace contextRef="#ctx0" brushRef="#br0" timeOffset="17196.24">32087 4321 19343 0,'0'-14'1728'0,"0"5"-1392"16,0-4-336-16,-1 3 0 0,-2-1 1088 0,1 6 128 15,-2-2 48-15,4 7 0 0,0 0 192 0,0 0 32 16,-7 12 16-16,0 2 0 0,2 0-768 0,-2 5-160 15,0 4-16-15,-1 9-16 0,1 2-64 0,0 4-16 0,1 1 0 0,1 2 0 16,-2 7-224-16,2-4-48 0,0-1-16 0,1-1 0 16,1 2-48-16,-3-3 0 0,0-4 0 0,0-2 0 15,-2-4-128-15,-1-4-176 0,-1-1 48 0,1-5 0 16,3-6-816-16,-2-6-144 16,-1-3-48-16</inkml:trace>
  <inkml:trace contextRef="#ctx0" brushRef="#br0" timeOffset="17356.62">31801 4622 27759 0,'0'0'1216'0,"0"0"272"15,0 0-1184-15,0 0-304 0,0 0 0 0,11 4 0 0,6 2 0 0,2-2 0 16,5-2 0-16,5 0-144 0,10-1 384 0,-4 1 80 16,-3-2 0-16,1 0 16 0,-1-2-336 0,-6 1 0 15,0-1 0-15</inkml:trace>
  <inkml:trace contextRef="#ctx0" brushRef="#br0" timeOffset="17555.06">32454 4388 18431 0,'-12'17'816'0,"4"-3"160"16,-1 0-784-16,-1 4-192 0,-3 2 0 0,1 4 0 0,-2 2 0 0,1 5 0 0,1 5-144 0,2 2 144 16,3 5 0-16,2-2 0 0,1-4 0 0</inkml:trace>
  <inkml:trace contextRef="#ctx0" brushRef="#br0" timeOffset="17753.66">32401 4552 11967 0,'10'-5'1072'16,"5"-2"-864"-16,7-1-208 0,6 2 0 0,0-3 3536 0,5 2 672 15,4-3 128-15,2 3 16 0,4-6-3040 0,-15 9-608 16,7-4-128-16,4 2-32 0,4 0-128 0,2-2-32 15,1 2 0-15,-3 1 0 0,-4-3-192 0,17 2-192 0</inkml:trace>
  <inkml:trace contextRef="#ctx0" brushRef="#br0" timeOffset="17898.46">32579 4597 23039 0,'11'4'2048'0,"5"-2"-1648"15,1 2-400-15,8 0 0 0,4 1 0 0,-9-4 128 0,7 0-128 0,7 1 0 16,6-2 256-16,4 0-48 0,6 0 0 0,88 0-208 16</inkml:trace>
  <inkml:trace contextRef="#ctx0" brushRef="#br0" timeOffset="19828.6">23807 4388 17503 0,'-4'-14'768'0,"4"6"176"0,-1-6-752 0,0 2-192 16,-2 2 0-16,0-3 0 0,1 2 1024 0,-1 3 160 15,3 8 32-15,0 0 16 0,0 0 16 0,0 0 0 0,-9 0 0 0,2 7 0 16,-1 4-512-16,4-2-96 0,-1 2-32 0,0 5 0 16,0 1-368-16,1 1-80 15,1 2-16-15,-1 1 0 0,0-1-144 0,-1 18 0 16,0-3 0-16,1-5 0 16,-1-3-432-16,1-3-112 0,0-6-32 0,-1 0-7712 0,-1-3-1552 0</inkml:trace>
  <inkml:trace contextRef="#ctx0" brushRef="#br0" timeOffset="19997.78">23549 4555 29487 0,'0'0'1296'16,"0"0"288"-16,0 0-1264 0,4-6-320 0,7 2 0 0,2-1 0 0,3 1-128 0,3 0-96 16,3 0-16-16,2-3 0 0,-1-1 384 0,2 2 80 15,1-5 16-15,1 4 0 0,-1-3-240 0,1 3 0 16,-3-3 0-16,-4 2-8800 15,2-4-1648-15</inkml:trace>
  <inkml:trace contextRef="#ctx0" brushRef="#br0" timeOffset="20186.25">24258 4110 19343 0,'0'0'848'0,"0"0"192"0,0 0-832 0,0 0-208 15,-4 11 0-15,2 5 0 0,-2 2 1200 0,-1 2 192 16,-3 4 32-16,1 7 16 0,-1 3-784 0,-1 3-144 16,-1 1-48-16,0-3 0 0,0 0-464 0,-1-1 0 0,0 0 0 0,2 2 0 31,1-4-368-31,2-2-64 0,1-1-16 0</inkml:trace>
  <inkml:trace contextRef="#ctx0" brushRef="#br0" timeOffset="20427.86">24085 4428 21183 0,'7'-14'1888'0,"0"5"-1504"16,3-1-384-16,6 1 0 0,5-5 816 0,3 1 80 15,1-1 32-15,1-1 0 0,2-2-800 0,-5 3-128 16,4-1 0-16,3-3-176 0,5 2 176 0,0-1 0 16,1 2 0-16,-2 1 0 15,0-1-832-15,-2 2-224 0,-5 5-48 0,-5 0-16 0</inkml:trace>
  <inkml:trace contextRef="#ctx0" brushRef="#br0" timeOffset="20554.75">24240 4607 25791 0,'0'0'2304'0,"0"0"-1856"15,0 0-448-15,13-3 0 0,7 1 1568 0,-2-3 224 16,5-3 32-16,6 2 16 0,6-6-1472 0,7 4-368 16,6-5 0-16,4 0 0 0,4 2 0 0,-1-2 0 15,-3-1 0-15,0 4 128 16,-3 0-2080-16,0 5-416 0</inkml:trace>
  <inkml:trace contextRef="#ctx0" brushRef="#br0" timeOffset="24944.64">24087 10407 17327 0,'0'0'768'0,"-6"-6"160"0,-1-1-736 0,0-2-192 15,2 3 0-15,2 2 0 0,3 4 944 0,0 0 144 16,0 0 48-16,0 0 0 0,0 0-432 0,8 1-64 16,4 3-32-16,2 5 0 0,2 0-96 0,5 5 0 15,2 4-16-15,5 2 0 0,0 2-32 0,5 6 0 16,1 3 0-16,2 10 0 0,-2 4 48 0,1 7 16 16,0 6 0-16,-2 3 0 0,-4 8 48 0,-4 3 0 15,-4 5 0-15,-6 4 0 0,-5 0-128 0,-3 2 0 0,-7-3-16 16,-8 3 0-16,-2-5 0 0,-8 0 0 0,-2-4 0 0,-4-3 0 15,-3-1 128-15,-5-8 16 0,-2-3 16 16,-4-2 0-16,-4-3-144 0,-4 0-16 0,-5-7-16 0,-1-1 0 0,-1-8-144 16,2 0-16-16,2-4-16 0,1-2 0 0,2-7-240 15,6-2-160-15,5-4 32 0,-5 0 0 16,10-10-2608-16,13-9-512 16</inkml:trace>
  <inkml:trace contextRef="#ctx0" brushRef="#br0" timeOffset="25446.6">26347 11056 21183 0,'2'-19'1888'0,"1"-4"-1504"16,-1-1-384-16,1 5 0 0,2 3 1856 0,-4 6 320 15,-1 10 48-15,0 0 16 0,0 0-1216 0,-1 10-256 16,-6 6-32-16,0 11-16 0,-5 7-304 0,-3 7-64 15,-4 2-16-15,-1 7 0 0,-1 3-80 0,-1 1 0 16,-4-1-16-16,-1-2 0 0,-1-6-240 0,2 3 0 16,0-3 128-16,2-3-128 15,0-4-352-15,2 0-112 0,2-2-32 0,0-4 0 16,-2-3-2176-16,4-9-432 0,4-6-96 0,4-7-7920 0</inkml:trace>
  <inkml:trace contextRef="#ctx0" brushRef="#br0" timeOffset="25571.31">25898 11558 20383 0,'8'-34'896'0,"-2"14"192"0,2 0-864 0,4 0-224 15,3 3 0-15,2 3 0 0,1 6 1024 0,1 2 176 16,2 4 16-16,6 4 16 0,4 0-336 0,3 5-64 16,5-1 0-16,5 3-16 0,1-3-304 0,4-1-64 15,0-1-16-15,2 2 0 0,0-2-240 0,-4 3-32 0,-4 0-16 16,-5-2-8912 0,-6 0-1792-16</inkml:trace>
  <inkml:trace contextRef="#ctx0" brushRef="#br0" timeOffset="26114.02">27464 11750 18431 0,'-10'8'1632'0,"-3"2"-1312"16,0-2-320-16,-2 2 0 0,-1-2 1216 0,-2 1 160 16,4-4 32-16,0 0 16 0,2-3 208 0,2-2 32 15,3-1 16-15,0-4 0 0,3-3-512 0,3-4-96 16,4-6-32-16,2-3 0 0,4-4-208 0,3 0-64 16,5-3 0-16,2-2 0 0,1-4-336 0,3-3-80 15,3-2-16-15,2-6 0 0,2 1-112 0,3-6-32 16,3-4 0-16,4-4 0 0,6 1-192 0,2 3 176 15,1 1-176-15,0 5 160 0,2 0-160 0,-1 7 0 16,-3 4 0-16,0 7 0 0,-5 8 0 0,-4 3 0 0,-5 6 0 16,-4 8 0-16,-5 2-208 0,-6 5 16 15,-4 1 16-15,-6 4 0 0,-6 7-144 0,-4 3-48 16,-7 2 0-16,-5 0 0 0,-7 2 16 0,-3 4 0 16,-4-1 0-16,-2 0 0 0,-2 0 80 0,0-2 16 0,1-3 0 15,1-1 0-15,2-2 128 0,4-1 128 0,4-3-192 0,3 0 192 16,5 1 0-16,3-3-128 0,2 3 128 15,5 1 0-15,3-3-128 0,4 5 128 0,4-1-192 0,3 3 192 16,1 1-192-16,3 1 192 0,-2 1-192 0,0 3 192 16,-2 0 0-16,-1 4 0 0,-5-3 0 0,-4 3 0 15,-3-4 0-15,-5 4-192 0,-4-2 192 0,-7-2-208 16,-2 0 400-16,-5-4 64 0,-5 2 32 0,-4-2 0 0,-3-1 80 16,-2-2 16-16,2-1 0 0,1-2 0 0,-1-5-176 15,6 0-16-15,2-5-16 0,4-3 0 16,2-2-1840-16,7-3-352 15</inkml:trace>
  <inkml:trace contextRef="#ctx0" brushRef="#br0" timeOffset="26432.6">28097 11734 24879 0,'0'0'2208'0,"0"0"-1760"15,9 1-448-15,4 0 0 0,1 5 1248 0,3 1 160 16,5 1 48-16,1 4 0 0,1 1-1072 0,3 0-192 16,-3 5-64-16,-4 2 0 0,0 2-128 0,-7 1 0 15,-4-1 144-15,-4 1-144 0,-5 1 496 0,-4-2 16 16,-5 0 16-16,-5-2 0 0,-8-1 528 0,-4 3 96 16,-2-2 32-16,-1 0 0 0,-3 3-336 0,3-1-64 0,4-1-16 0,2-1 0 15,-1-3-272-15,4 1-64 0,5-1-16 0,4-3 0 16,2-2-208-16,5 1-32 0,3-3-16 0,5 0 0 15,4-3 32-15,3-1 0 0,3-2 0 0,3-3 0 16,6-1-64-16,4 0 0 0,1-2 0 0,2-1 0 16,4-2-128-16,-3 1 0 0,-1 0-160 0,-2 2 160 15,-1-2-1344 1,0-1-192-16,0 2-16 0,-3 1-10144 0,-1 1-2016 0</inkml:trace>
  <inkml:trace contextRef="#ctx0" brushRef="#br0" timeOffset="26787.24">29695 10538 22111 0,'-4'-28'1968'0,"4"16"-1584"16,1-3-384-16,0-1 0 0,2 3 784 0,0 3 80 15,-2-2 16-15,0 7 0 0,-1 5-368 0,0 0-80 0,-5 3-16 0,-1 3 0 16,-3 6-96-16,-3 5 0 0,-3 6-16 0,-4 9 0 16,-3 6 224-16,0 7 48 15,-3 0 16-15,0 9 0 0,-3 4-80 0,1 3-32 0,2-1 0 0,-9 25 0 16,3-11-288-16,3-4-64 0,4 0-128 0,2-11 192 15,3-6-192-15,4-5 0 0,4-7 0 0,2-7 0 16,1-2-224-16,3-11-96 0,1-4 0 0,3-8-16 16,-2 0-1632-1,3-9-320-15</inkml:trace>
  <inkml:trace contextRef="#ctx0" brushRef="#br0" timeOffset="27001.12">29537 10595 25791 0,'9'-13'2304'0,"5"1"-1856"15,4-2-448-15,8-2 0 0,6 1 1616 0,5 4 240 16,5-1 32-16,5 6 16 0,5-3-1376 0,4 3-272 16,3-3-48-16,-1 2-16 0,-1 5-192 0,-3-2 0 15,-2 0 0-15,-3 3 0 16,-7 1-416-16,-6 2-128 0,-8 5-32 0,-7-5-8960 15,-5 2-1792-15</inkml:trace>
  <inkml:trace contextRef="#ctx0" brushRef="#br0" timeOffset="27132.93">29458 11006 25791 0,'0'0'1152'0,"9"5"224"0,6 1-1104 0,11-3-272 16,4-2 0-16,12 3 0 0,8 2 2480 0,10-1 432 15,10-1 96-15,8 0 0 0,10-2-1664 0,6 3-352 16,5-1-64-16,3 1-16 0,5 0-912 0,-3 3 0 0,-4-2-160 15,-2 6-11600-15,-4 0-2320 16</inkml:trace>
  <inkml:trace contextRef="#ctx0" brushRef="#br0" timeOffset="27870.3">8583 16077 22111 0,'1'-24'976'0,"3"11"208"0,3-2-944 0,7 1-240 16,8-1 0-16,7 0 0 0,7 1 2128 0,4 0 384 16,6-2 80-16,5 4 16 0,2 1-2128 0,2 0-480 0,1 2 0 0,-1-2 0 15,-2 1 0-15,-1 2 0 16,-2 3 0-16,-1 0 0 15,-2 2-1424-15,-5 4-272 0,-5 5-48 0</inkml:trace>
  <inkml:trace contextRef="#ctx0" brushRef="#br0" timeOffset="28028.07">8998 16261 33167 0,'0'0'1472'0,"0"0"304"0,0 0-1424 0,0 0-352 0,0 0 0 0,8-6 0 15,3-4 992-15,6 4 128 0,6-3 32 0,6 1 0 0,8-2-480 16,5 1-96-16,4-2 0 0,4 0-16 0,9 0-368 0,2 1-192 15,1 1 192-15,-2-3-192 16,-4 5-1408-16,-3-1-400 0,-1 7-80 16,-2 1-16-16</inkml:trace>
  <inkml:trace contextRef="#ctx0" brushRef="#br0" timeOffset="28946.95">12564 15384 13823 0,'10'-24'608'0,"-2"6"128"0,0-1-592 0,3-2-144 16,-1 0 0-16,-3 1 0 0,-1 0 1184 0,-3 2 208 0,0 1 32 0,-1 5 16 16,-2 3-304-16,0 9-64 0,-3-9-16 0,3 9 0 15,0 0-368-15,-13 5-80 0,-1 4-16 0,-3 5 0 16,-2 4-288-16,-5 3-64 0,-5 6-16 0,-2 4 0 16,-3 5 224-16,-3 8 64 0,-1 0 0 0,-6 8 0 15,-7 5 112-15,-3 2 16 0,-2-3 16 0,-1-5 0 16,5-7-192-16,-1 1-32 0,2-7-16 0,3-5 0 15,1-5-64-15,1-2-16 0,0-4 0 0,3-3 0 0,0-2-80 16,2-5-32-16,2-4 0 0,6-3 0 0,3-1-64 16,5-8-16-16,3-2 0 0,6-2 0 0,4-5 112 0,7-3 0 15,5-7 16-15,5-1 0 0,4 0-80 16,5-3 0-16,4 0-16 0,6-2 0 0,4 1-176 0,1-1 0 16,3 1 144-16,2 4-144 0,3 5 0 0,0 3 0 15,1 5 0-15,3 5 0 0,2 6 0 0,2 7 0 16,2 3 0-16,-2 8 0 0,-1-1 128 0,-2 8-128 15,-4 2 160-15,-3 5-160 0,-4 1 192 0,-6 1-48 16,-4 0-16-16,-7-1 0 0,-4 0-128 0,-4 0 160 16,-1 1-160-16,-4-3 160 0,2-5-160 0,-3-1 0 15,-1-5 0-15,-2 0 128 16,1-5-1760-16,0-2-352 0,1-2-80 0</inkml:trace>
  <inkml:trace contextRef="#ctx0" brushRef="#br0" timeOffset="29338.83">12672 16105 22575 0,'0'0'992'0,"0"0"224"0,0 0-976 0,0 0-240 16,-7-6 0-16,7 6 0 16,0 0 1456-16,12-4 240 0,3-5 48 0,6 1 16 0,3 3-784 0,4-1-144 15,3 2-48-15,-8 4 0 0,4 1-144 0,-2 5-16 16,3 2-16-16,-3 5 0 0,-3 0-224 0,-1 3-64 16,-6 2 0-16,-4 3 0 0,-4 3-144 0,-6-1-48 15,-6 4 0-15,-5 1 0 0,-7 4 64 0,-9 11 16 16,-5-2 0-16,1-8 0 0,-2-2 0 0,3-5 0 15,2-5 0-15,4-3 0 0,4-2 0 16,6-5 0-16,4 0 0 0,9-11 0 0,0 0-48 0,0 0-16 16,13 1 0-16,6-1 0 0,5-3 0 0,-2-2 0 15,6-4 0-15,6 4 0 0,6-2-144 0,1-1 0 16,3-1 0-16,1 0 0 16,4-1-1808-16,-1 1-400 0,-1-2-80 0</inkml:trace>
  <inkml:trace contextRef="#ctx0" brushRef="#br0" timeOffset="29945.42">14830 15018 10127 0,'0'-11'896'0,"0"11"-704"15,0-5-192-15,0 5 0 0,-2-8 1168 0,2 8 208 16,-3-6 32-16,-2 1 16 0,5 5-128 0,-14 4-16 16,-4-1-16-16,-3 9 0 0,-5 1-480 0,-6 6-80 15,-3 6-32-15,-7 0 0 0,-1 5 64 0,-4 4 16 16,-2 4 0-16,2 7 0 0,0 3-48 0,4 4-16 15,1 0 0-15,7 4 0 0,4 1-288 0,9-2-48 16,8-8-16-16,11-5 0 0,6-5-48 0,10-4-16 16,5-4 0-16,7-5 0 0,7-6 320 0,8-5 64 15,7-6 16-15,9-2 0 0,7-6 16 0,6-6 0 0,2-2 0 0,1-5 0 16,1-4-352-16,-3-1-64 0,-2-3-16 16,2-2 0-16,-1 0 112 0,0-3 16 0,-2-1 0 0,-1-6 0 15,-2-3 48-15,-24 9 16 0,0 1 0 0,-2-3 0 16,-1-2-112-16,-7 2-16 0,-6-3 0 0,-7-3 0 15,-8 2-80-15,-8-1-32 0,-7 4 0 0,-12-10 0 16,-10 8-80-16,-8 10 0 0,-7 4-128 0,-6 5 192 16,-7 0-192-16,0 8 0 0,-5-1-144 0,2 5 144 15,2-1-1728 1,6 3-256-16,5 1-64 0,6 6-8704 0,4-1-1728 16</inkml:trace>
  <inkml:trace contextRef="#ctx0" brushRef="#br0" timeOffset="30185.74">14856 15431 20271 0,'2'11'1792'0,"3"1"-1424"16,2 4-368-16,4-1 0 0,3 4 1488 0,3 4 240 15,0 6 32-15,0-7 16 0,4 2 272 0,6 6 64 16,4 3 16-16,18 17 0 0,0-4-528 0,-1-2-128 15,-1-3 0-15,-1-4-16 0,-3-2-720 0,-1 1-144 16,-7-2-16-16,-3-2-16 0,-5-3-400 0,-11-7-160 16,0 1 128-16,4 6-128 15,-3-2-832-15,-5-6-240 0,-3 0-48 0,-3-6-16336 16</inkml:trace>
  <inkml:trace contextRef="#ctx0" brushRef="#br0" timeOffset="31772.88">16054 15981 10127 0,'0'0'896'0,"0"0"-704"0,0 0-192 0,0 0 0 0,0 0 1664 0,8-4 288 16,-8 4 64-16,0 0 16 0,9-5-1104 0,-9 5-224 15,9-4-32-15,3 1-16 0,0-1-112 0,2 3-32 16,-3 0 0-16,5 0 0 0,1 1 368 0,2 0 64 16,-1 1 16-16,1 3 0 0,-2 0-192 0,-2-1-48 15,0 0 0-15,-3 2 0 0,-1 3-112 0,-4-2-32 16,-7-6 0-16,2 15 0 0,-4 3 0 0,-5 2 0 16,-4 1 0-16,-1 0 0 0,-3 2 112 0,-3-1 16 15,-3-3 0-15,-1 0 0 0,-3 1-112 0,0 1-16 16,1 3 0-16,3-4 0 0,0-2-80 0,4 0-32 15,1-1 0-15,5-4 0 0,1 0-96 0,2 0-32 16,3-4 0-16,5-9 0 0,0 11-48 0,0-11-16 16,8 10 0-16,3-4 0 0,4-3 112 0,6-3 0 15,3-1 16-15,4-1 0 0,4-1 160 0,1-2 16 16,0 1 16-16,2 1 0 0,3 1-96 0,2 2-32 16,2-3 0-16,-13 2 0 0,1 0-32 0,2-1-16 0,-4 0 0 15,-1 1 0-15,-4 1-160 0,-3 0-48 16,-3 1 0-16,-3-1 0 0,-4 0-208 0,-10 0 144 0,0 0-144 0,0 0 128 31,0 0-976-31,0 0-208 0,-9 4-32 0,-6-2-16 0,-2 2-2288 16,-1 0-448-16</inkml:trace>
  <inkml:trace contextRef="#ctx0" brushRef="#br0" timeOffset="40945.42">16057 12150 4607 0,'4'-11'400'0,"-1"-6"-400"0,1-8 0 0,1 3 0 0,0-3 2496 0,1-3 432 16,-1-3 80-16,0 1 0 0,1 2-1312 0,-5 7-272 15,-1 2-48-15,-1 2-16 0,-1 2-160 0,-4 4-48 16,-2 3 0-16,-5 3 0 0,-5 1-256 0,-2 7-48 15,-6 2-16-15,-6 5 0 0,-7 9-304 0,-7 6-64 16,-3 3-16-16,-5 7 0 0,0 1-32 0,-3 5-16 16,-1 1 0-16,6 6 0 0,6 3 800 0,6 3 144 15,4 0 48-15,9 3 0 16,10 1-1776-16,9-2-336 0,8-3-80 0,9-3-16 0,13-8 816 0,8-7 0 16,7-6 0-16,10-7 0 0,8-7 176 0,7-8-16 15,7-9 0-15,2-4 0 0,2-9 128 0,0-3 32 16,-1-2 0-16,1-8 0 0,-2-4 80 0,-2-4 32 15,-3-2 0-15,-5 0 0 0,-7 1-80 0,-3-1-16 16,-10-1 0-16,-8-1 0 0,-6-3-32 0,-8 4-16 0,-7 0 0 0,-6 4 0 16,-9 3-288-16,-5 8 160 0,-3 5-160 15,-4 4 128 1,-4 3-1536-16,-4 8-320 0,-3 7-64 0,-4 8-8576 16,-5 5-1728-16</inkml:trace>
  <inkml:trace contextRef="#ctx0" brushRef="#br0" timeOffset="41163.24">16090 12464 21183 0,'0'0'944'0,"0"0"192"0,0 0-912 0,0 0-224 0,-4 11 0 0,4 3 0 0,3 2 2176 0,3 7 400 16,4 7 80-16,4 1 16 0,8 5-1072 16,2 3-224-16,3 2-32 0,3 3-16 0,4-3-256 0,1 1-48 15,-1 1-16-15,-1-3 0 0,-1-5-528 0,-3 1-96 16,-3-4-32-16,-5-3 0 0,-4 0-352 0,-5-2 0 15,-1-3 0-15,-5-9 128 0,-2-1-432 0,0 0-80 16,-1-1 0-16,1 1-16 16,-4-14-2720-16,0 0-528 0</inkml:trace>
  <inkml:trace contextRef="#ctx0" brushRef="#br0" timeOffset="41760.32">16881 12861 18431 0,'0'0'1632'0,"0"0"-1312"16,0 0-320-16,0 0 0 0,6-6 800 0,2 0 96 16,3 1 0-16,2 2 16 0,2 0 288 0,-1 2 48 15,4-1 16-15,2 2 0 0,0 2-112 0,3 2 0 16,-2 0-16-16,-2 3 0 0,-2 4-208 0,-1 3-32 15,-5 0-16-15,-3 3 0 0,-4 2-256 0,-6 4-48 16,-5 1-16-16,-6 3 0 0,-5-3 160 0,-12 13 48 16,-3 0 0-16,0-5 0 0,0-3-144 0,-1-4-32 15,3 0 0-15,3-1 0 0,4-5-144 0,6-4-48 0,5-5 0 16,7 2 0-16,6-12-144 0,6 6-48 16,8 0 0-16,8-3 0 0,7-3-16 0,-2-3 0 0,6-2 0 0,6-1 0 15,6 0-192-15,3-3 176 0,-1 1-176 0,0-1 160 16,-4 3-160-16,-1-2 0 0,-3 2 0 15,-2 2 0-15,-5-1-1104 16,-5 0-304-16,-4 2-64 0,-6 1-10576 0,-1-1-2112 0</inkml:trace>
  <inkml:trace contextRef="#ctx0" brushRef="#br0" timeOffset="42539.38">17858 11480 22511 0,'5'-19'992'0,"-1"8"224"16,1 0-976-16,1 0-240 0,1-2 0 0,-1 3 0 0,-1 1 960 0,0 4 160 15,-2-2 32-15,-3 7 0 0,0 0-208 0,0 0-48 16,-5 12 0-16,-5 4 0 0,-4 5-64 0,-4 7 0 15,-3 0-16-15,-3 3 0 0,-6 2 160 0,-2 2 48 16,-2 0 0-16,1 1 0 0,2-2-640 0,-6 8-112 16,9-10-16-16,8-8-16 0,3-2 192 0,7-7 32 15,5-4 16-15,5-11 0 0,0 0-32 0,10-2-16 16,4-7 0-16,5-1 0 0,4-8 144 0,4-5 16 16,2-1 16-16,3-4 0 0,0 3-224 0,-2-5-64 15,-1 2 0-15,-3-1 0 0,-1 4-112 0,-3-1-16 0,-4 5-16 0,-4 3 0 16,-4 4-176-16,-4 5 160 15,-1 1-160-15,-5 8 160 0,-6-1-160 0,-5 6 0 0,-7 2 0 16,-5 5 0-16,-4 5-1472 16,0 2-288-16,1 1-48 0,3 1-10400 0,5 0-2064 0</inkml:trace>
  <inkml:trace contextRef="#ctx0" brushRef="#br0" timeOffset="42905.11">19732 11867 18431 0,'2'-11'1632'0,"-2"11"-1312"16,4-9-320-16,0 4 0 0,-4 5 1024 0,0 0 128 15,0 0 16-15,0 0 16 0,0 0 48 0,0 0 16 0,-3 9 0 16,-3 6 0-16,-3 7-208 0,-2 3-32 0,-3 6-16 16,-3 0 0-16,-2 5-32 0,1 6 0 15,0 0 0-15,-7 19 0 0,3-4-272 0,2-5-64 0,4-5-16 0,0 2 0 16,2-5-368-16,2-2-80 0,0-5-16 0,2-8 0 15,1-4-144-15,1-5 0 0,2-1 0 0,0-4 0 16,-2-5-400-16,2-4-176 16,-2-7-16-16,-2-1-10000 0,-4-2-2000 0</inkml:trace>
  <inkml:trace contextRef="#ctx0" brushRef="#br0" timeOffset="43075.96">19106 12263 18431 0,'-1'-22'1632'0,"5"11"-1312"15,3-2-320-15,5 0 0 0,3 4 2240 0,5 0 384 16,5 4 80-16,4 3 16 0,5 2-992 0,7 1-208 15,5 0-48-15,7 3 0 0,7 0-672 0,-14-2-144 16,7 1-16-16,2-2-16 0,6-1-240 0,2 0-32 16,-1 0-16-16,-1-1 0 0,2-3-144 0,-6 3-48 15,-5-2 0-15,-6 1 0 16,-7-1-1056-16,-4 0-224 0,-6-3-32 0,-4 1-9232 16,-3 0-1840-16</inkml:trace>
  <inkml:trace contextRef="#ctx0" brushRef="#br0" timeOffset="43369.2">21410 11181 26719 0,'2'-27'1184'0,"-1"20"240"0,1 2-1136 0,-2 5-288 0,0 0 0 0,0 0 0 15,-5 7 1232-15,-3 7 192 0,-2 7 48 0,-3 6 0 16,-3 4-768-16,-4 10-128 0,-1 2-48 0,-3 5 0 16,-3 0-16-16,-1 8 0 0,0 4 0 0,0 1 0 15,0 4-16-15,-1 5-16 0,2-1 0 0,2-2 0 16,1 0-304-16,2-1-176 0,3 2 192 0,2-5-192 16,0 2 0-16,4-10 0 0,0-4 0 0,2-7-192 15,2-3-528-15,3-9-112 0,-3-4 0 16,4-7-16-16,1-6-2096 0,1-8-400 15</inkml:trace>
  <inkml:trace contextRef="#ctx0" brushRef="#br0" timeOffset="43566.32">21002 11462 29311 0,'22'-28'1296'0,"-5"16"272"0,8 1-1248 0,7-3-320 15,8 1 0-15,5 4 0 0,7-3 448 0,6 4 48 16,3-2 0-16,6 1 0 0,3-2-48 0,0 2-16 16,0 0 0-16,-3 2 0 0,-3 0-208 15,-3 2-32-15,-4 2-16 0,-4 1 0 0,-4-3-176 0,-7 3-256 16,-7 1 64-16,5 1-14432 0</inkml:trace>
  <inkml:trace contextRef="#ctx0" brushRef="#br0" timeOffset="43701.67">21141 11786 27647 0,'0'0'2448'0,"0"0"-1952"0,0 0-496 0,8 6 0 16,3 2 912-16,7-2 96 0,6-1 16 0,7 3 0 15,6-3 176-15,6 0 32 0,5-1 16 0,6 0 0 16,3-3-784-16,3-2-144 0,1-3-48 0,1 2-11040 16,0-1-2224-16</inkml:trace>
  <inkml:trace contextRef="#ctx0" brushRef="#br0" timeOffset="44697.08">16563 14576 12831 0,'12'-14'576'0,"-6"9"112"0,-1-4-560 0,0 3-128 0,0 2 0 0,-5 4 0 0,2-9 1376 0,3 4 240 16,-5 5 48-16,0 0 16 15,0 0-16-15,0 0-16 0,0 0 0 0,0 0 0 0,-2 5-336 0,-3 5-64 16,-4 0-16-16,-1 4 0 0,-2 3-336 0,0 3-64 15,-4 6 0-15,-1-2-16 0,-4-1-160 0,0 5-16 16,-4 0-16-16,1 0 0 0,-1-2-96 0,1 1-16 16,1-4 0-16,2-3 0 0,4-3 0 0,3-5-16 15,4 0 0-15,3-7 0 0,7-5 272 0,0 0 48 16,4-6 16-16,5-6 0 0,5-6-64 0,5-2-16 16,4-7 0-16,2 1 0 0,2-6-496 0,1-1-80 15,-1-2-32-15,-1 0 0 0,-2 2-144 0,2 0 0 16,-1-3 144-16,-2 4-144 0,-2 4 0 0,-5 7 128 15,-3 3-128-15,-3 7 0 0,-4 2 128 0,-6 9-128 16,0 0 128-16,-4 6-128 0,-6 8 0 0,-5 6 0 16,-7 8 0-16,-4 3 0 0,-6 4 0 0,1 5 0 15,0 0 0-15,-2 1 0 0,0 2-192 0,3-2-96 16,7-4-32-16,-3 12 0 16,9-10-3152-16,12-11-640 0</inkml:trace>
  <inkml:trace contextRef="#ctx0" brushRef="#br0" timeOffset="45370.86">18640 14769 19343 0,'-2'-9'1728'0,"2"2"-1392"0,-2-3-336 0,1 2 0 0,-2-1 1008 0,1 4 128 16,-2 2 16-16,4 3 16 0,-5 7 384 0,-5 7 80 16,-3 4 16-16,0 4 0 0,-2 9-880 0,-2 4-160 15,-2 2-32-15,0 7-16 0,-2 3 48 0,2 3 16 16,-4 0 0-16,1 0 0 0,2 0-320 0,1 1-64 16,1 0-16-16,3-6 0 0,3-3-224 0,3-6 0 15,0-3 0-15,-1 7 0 16,3-8-944-16,1-11-272 0,1-2-64 0,-2-11-12816 15</inkml:trace>
  <inkml:trace contextRef="#ctx0" brushRef="#br0" timeOffset="45529.2">18054 15218 27647 0,'0'0'2448'0,"6"-6"-1952"0,2-2-496 0,4 3 0 16,5 4 1264-16,7-2 144 15,3 2 48-15,6 1 0 0,5 4-368 0,8-2-64 16,6 1 0-16,5-3-16 0,3-3-496 0,3 1-112 0,5-1-16 0,-1 3 0 15,1 0-176-15,-2-1-32 0,-3-3-16 0,20 3 0 32,-17 3-1152-32,-14 1-224 0,-6-3-64 0,-18 0 0 0</inkml:trace>
  <inkml:trace contextRef="#ctx0" brushRef="#br0" timeOffset="46174.81">21164 13867 18431 0,'-11'-3'816'0,"4"3"160"0,-1 0-784 0,-5 4-192 0,-4 4 0 0,-6 1 0 0,-1 5 1024 0,-5 6 144 16,-4 8 48-16,-5 4 0 0,0 8 80 16,-4 6 32-16,-1 10 0 0,-2 8 0 0,-2 5-240 0,3 6-32 15,0 9-16-15,0 0 0 0,3 0-400 0,7 1-96 16,6-5-16-16,9 0 0 0,5-7-176 0,10-3-32 15,7-8-16-15,5-3 0 0,8-9 16 0,5 0 0 16,6-2 0-16,6-6 0 0,4-4-320 0,4-5 0 16,2-2 0-16,23 2 0 15,-3-13-2240-15,0-11-544 0</inkml:trace>
  <inkml:trace contextRef="#ctx0" brushRef="#br0" timeOffset="46741.18">22707 14329 16703 0,'0'0'736'0,"0"0"160"0,0 0-720 0,-7 2-176 16,-2 0 0-16,-3 5 0 0,-2-2 768 0,-2 6 112 15,-3 2 16-15,-3 5 16 0,-2-1-144 0,-5 5-48 16,-4 5 0-16,-5 2 0 0,-4-1 176 0,-3 4 16 16,-2-1 16-16,-2 4 0 0,-2 2-80 0,-3-2-16 15,-2-3 0-15,-1 0 0 0,-1-2-96 0,1 1-32 16,-1-7 0-16,2 1 0 0,2 0-64 0,3-5 0 16,0-2-16-16,7-3 0 0,5-2-96 0,8-4-16 0,4-3 0 0,8-1 0 15,5-4 0-15,5-2-16 16,8-5 0-16,5-1 0 0,6-5 64 0,6-4 16 15,8-2 0-15,7-1 0 0,5-1-416 0,3 1-160 16,2 3 128-16,2 2-128 0,3-3 0 0,-1 8 0 16,2 4 0-16,0 4 0 0,-1 5 0 0,0 3 0 0,-7 7 0 0,2 4 0 15,-3 4 0-15,-2 4 0 0,-4 2 0 16,-3 4 0-16,-5 1 0 0,-2 3 0 0,-6-2 0 16,-2-1 0-16,-1-4 0 0,-7 2 0 0,-2 1 0 0,-3 7 0 31,-3-5-896-31,-2-8-192 0,-1-3-64 0,1-15-9872 0,0 1-1984 15</inkml:trace>
  <inkml:trace contextRef="#ctx0" brushRef="#br0" timeOffset="47051.1">22832 15078 26255 0,'0'0'1152'0,"0"0"256"0,0 0-1120 0,0 0-288 16,0 0 0-16,0 0 0 0,0 18 512 0,-3 0 32 15,0-2 16-15,-6 2 0 0,-4 1 192 0,0 1 32 0,-2 6 16 16,-2-1 0-16,-2-4-32 0,2 3 0 16,0 2 0-16,4-3 0 0,3-2-400 0,4-4-96 15,6-1-16-15,2-1 0 0,5-1 144 0,4-5 32 16,4 0 0-16,7-4 0 0,2 0 224 0,4 0 48 15,5-1 16-15,-6-2 0 0,5 0-336 0,3 0-80 16,3 1-16-16,1 0 0 0,-4-1-288 0,-2-2 0 16,-1-2 128-16,-4 0-128 15,-5 1-640-15,-3-1-192 0,-6 1-48 0,-2-1-10480 0,-4-1-2096 0</inkml:trace>
  <inkml:trace contextRef="#ctx0" brushRef="#br0" timeOffset="47344.78">23891 14206 19343 0,'0'0'1728'0,"-3"-5"-1392"16,-1-4-336-16,4 9 0 0,-2-6 1824 0,2 6 288 15,-9 4 64-15,-1 7 16 0,-3 3-1328 0,-1 8-272 16,-2 3-48-16,-1 8-16 0,-1 4-16 0,0 2-16 16,5 3 0-16,-1-1 0 0,0 6-224 0,3-2-32 15,0 2-16-15,2-4 0 0,1 3-80 0,2-3-16 16,1 6 0-16,0-7 0 0,0-1-128 0,1-4-192 16,-1-7 32-16,1 0-9296 15,-1-4-1856-15</inkml:trace>
  <inkml:trace contextRef="#ctx0" brushRef="#br0" timeOffset="47485.49">23401 14684 31327 0,'19'-18'2784'0,"-6"13"-2224"0,5-2-560 0,7 1 0 16,6-2 0-16,4 0 0 0,5 2 0 0,6-2 0 16,2 3 0-16,4-1 0 0,4-1 0 0,4 3 0 15,3 3-128-15,1 1 128 0,-1 0 0 0,19-4-13888 16</inkml:trace>
  <inkml:trace contextRef="#ctx0" brushRef="#br0" timeOffset="48101.18">25032 14917 23039 0,'-18'-4'2048'0,"8"1"-1648"16,-1 1-400-16,3 2 0 0,-1-3 320 0,9 3-32 15,-7-4 0-15,7 4 0 0,0 0 32 0,0 0 16 16,-7-6 0-16,4-2 0 0,3 8 48 0,-4-10 16 0,1-2 0 0,2-1 0 16,0-2 368-16,1-1 64 15,1-1 0-15,1-8 16 0,2 0-128 0,1-6-16 16,2 2-16-16,2-1 0 0,2-6-192 0,3-6-48 0,-1-2 0 0,1 8 0 16,4-3-240-16,3-7-48 0,6-2-16 0,3 1 0 15,3-2-144-15,3 6 0 0,2 1 0 0,5 4 0 16,3 1 0-16,2 4 0 0,1 6 0 0,-2 6 0 15,2 3 0-15,-3 5 0 0,-3 2-128 0,-6 7 128 16,-6 4 0-16,-7 5 0 0,-6 4 0 0,-7 0 0 16,-5 4-208-16,-6 2 80 0,-5 0 128 0,-5 0-208 15,-8-2 32-15,-3 2 16 0,-6 2 0 0,-1 1 0 0,-1 1 160 0,1-1 0 16,0-4-144-16,6 1 144 0,6-1 0 0,3-3 0 16,4 1 0-16,4-3 0 0,4 1-160 0,5-3 160 15,5 4 0-15,7-3-144 0,3 5 144 0,8 1 0 16,2 4 0-16,2 0-128 0,-2 5 128 0,0 2 0 15,-6-2-144-15,-3 4 144 0,-5 2 0 16,-4 1 0-16,-8-4 0 0,-5 2 0 0,-6-4 0 0,-7 3 0 16,-9-3 192-16,-5-3-64 0,-6-2 320 0,-2 0 64 15,-2 0 16-15,0-1 0 0,-3-4-192 0,4 0-32 16,-2-1-16-16,2-5 0 0,0-2-128 0,2 0-32 16,2-2 0-16,2-4 0 0,2-4-320 0,6-2-64 0,4 0 0 15,3-6-15584-15</inkml:trace>
  <inkml:trace contextRef="#ctx0" brushRef="#br0" timeOffset="48432.51">25898 14759 23951 0,'0'0'2128'0,"0"0"-1696"0,9 4-432 0,1-2 0 16,0 2 512-16,2 0 32 0,0-1 0 0,4 4 0 16,0 1 512-16,-1-1 96 0,-2 5 32 0,-2 3 0 0,-2-1-528 15,-2-1-96-15,-3 1-32 0,-4 1 0 0,-4 3-16 16,-1 0 0-16,-6-2 0 0,-1 2 0 0,-2 0 160 16,-1 2 32-16,-2 0 0 0,2 2 0 0,2-5-128 0,2-1 0 15,0 1-16-15,5-2 0 0,2-4-160 0,4-1-16 16,3 2-16-16,4-3 0 0,2 2 112 0,5-3 32 15,4 0 0-15,6-5 0 0,4 2-144 0,3 2-32 16,4-2 0-16,3-3 0 0,-1-2-336 0,1 0 144 16,-1-2-144-16,-2 1 0 0,-5-3-144 0,-1-3-144 15,-4 0-32-15,-5-1-12224 16,-2 3-2464-16</inkml:trace>
  <inkml:trace contextRef="#ctx0" brushRef="#br0" timeOffset="49398.37">27055 13562 27231 0,'0'0'1216'0,"0"-8"240"0,1-2-1168 0,-1 10-288 0,0 0 0 15,13-1 0-15,2 2 320 0,6 9 0 16,7 2 0-16,5 7 0 0,4 6 128 0,0 3 16 16,-1 8 16-16,-2 7 0 0,-1 4 144 0,-4 7 16 15,-4 6 16-15,-4 2 0 0,-3 5 32 0,-5 4 0 16,-4 2 0-16,-7 4 0 0,-6 3-208 0,-5-1-32 16,-3 1-16-16,-6-3 0 0,-6 0-112 0,-3-6 0 0,-2-5-16 15,1-6 0-15,-4-8-112 0,0-5-32 0,-2-5 0 16,0-3 0-16,-1-1-32 0,2-6 0 0,4-2 0 0,1-3 0 15,3-7-128-15,3 0-176 0,4-6 48 0,7-6 0 32,4-1-2848-32,7-7-560 0</inkml:trace>
  <inkml:trace contextRef="#ctx0" brushRef="#br0" timeOffset="49683.97">28724 13507 35935 0,'-11'-6'1600'0,"11"6"320"0,-6 1-1536 0,-2 2-384 16,0 2 0-16,-4 7 0 0,-2 5 0 0,-1 8 0 15,-3 6 0-15,0 6 0 0,-3 5 144 0,0 5 112 0,1 5 32 0,1 1 0 16,0 3-48-16,1 4-16 15,2 3 0-15,0 2 0 0,1-3-48 0,1 6-16 16,-1-1 0-16,2-1 0 0,2-1-160 0,2-3 0 16,-1-2 0-16,2-5 128 15,3-8-496-15,-3-3-96 0,2-7-32 0,2-3 0 16,-1-11-1552-16,2-5-320 0,1-4-64 0</inkml:trace>
  <inkml:trace contextRef="#ctx0" brushRef="#br0" timeOffset="49917.65">28122 13695 35007 0,'-3'-27'3120'0,"6"13"-2496"0,6 2-496 0,4 2-128 16,9 3 464-16,9-2 80 0,9 4 16 0,8-2 0 0,7 0-560 0,4 2 0 15,9-2 0-15,4 2-192 0,5 1 192 0,1-1 0 16,1-2 192-16,0 1-192 0,-4-2 288 0,-3 3-48 15,-2 0-16-15,-4 4 0 0,-2 1-224 0,-8 1 176 16,-8 2-176-16,-8 2 160 16,-10 5-2624-16,-11 0-528 0,-12 5-96 15</inkml:trace>
  <inkml:trace contextRef="#ctx0" brushRef="#br0" timeOffset="50060.12">28346 14282 35935 0,'0'0'3200'0,"0"12"-2560"16,5 1-512-16,3-7-128 0,3 3 560 0,7-4 80 15,6 1 32-15,8 2 0 0,7-4 608 0,8-1 128 16,9-3 32-16,9-1 0 0,9-3-928 0,5-3-176 0,3-1-32 0,5 1-16 16,2-5-160-16,1 2-128 15,3 1 144-15,-6-4-144 16,-5 3-2432-16,-6-1-576 0</inkml:trace>
  <inkml:trace contextRef="#ctx0" brushRef="#br0" timeOffset="51185.32">2903 17803 3679 0,'0'0'320'0,"0"0"-320"16,0 0 0-16,0 0 0 0,0 0 2272 0,-10-4 384 16,0 2 80-16,0 3 16 0,-3 3-1472 0,-1 5-272 15,-1 1-64-15,-4 5-16 0,-5 2-32 0,-4 4-16 16,-3 6 0-16,-2 5 0 0,-3 4 64 0,0 5 16 16,-3 10 0-16,-1 0 0 0,-5-1 0 0,2 9 16 15,1 4 0-15,3 5 0 0,4 4-352 0,5 0-80 16,1 2-16-16,5-1 0 0,4 0-224 0,6-7-48 0,4-2-16 15,5-7 0-15,3-5-48 0,5-6 0 0,1-3 0 16,6-5 0-16,6-1-16 0,2-7-16 16,-1-7 0-16,6 0 0 0,4 1-160 0,6-9 0 0,4-3 0 0,5 3-9184 15,2 2-1872 1</inkml:trace>
  <inkml:trace contextRef="#ctx0" brushRef="#br0" timeOffset="52435.38">4017 18277 2751 0,'0'0'256'16,"0"0"-256"-16,0 0 0 0,0 0 0 0,0 0 2416 0,-3 9 432 15,-2 3 96-15,-1 0 0 0,-3 0-1152 0,-4 6-224 16,-2 7-48-16,-3 0-16 0,-1 6-512 0,-3 1-96 16,-3 1-32-16,-3 2 0 0,-1-2-224 0,-3 3-64 15,-1 1 0-15,-1-5 0 0,-3-2-128 0,0-3-48 16,-2 0 0-16,-2-5 0 0,-4-1 144 0,1-1 32 15,-2 3 0-15,-1-3 0 0,-2 1-144 0,-1-2-32 16,-3-1 0-16,3-3 0 0,3-2-64 0,5-6-16 16,3-3 0-16,7-3 0 0,6-2 96 0,7-5 16 0,5-3 0 15,7-4 0-15,3-5 0 0,8-2 0 0,5-4 0 16,6 1 0-16,6-1-256 0,6-3-48 16,4 2-128-16,4-1 192 0,3 3-192 0,3 4 0 15,0 1 0-15,1 6 0 0,2 4-128 0,3 7 128 0,-2 6 0 0,0 9 0 16,3 2 0-16,-7 5 0 0,-5 2 0 0,-3 6 0 15,0 3 0-15,-7-1 128 0,-7 5-128 16,-5 0 144-16,-7-2-16 0,-3 1-128 0,-4 0 192 0,-4-1-64 16,-3-1 0-16,-4-2 0 0,-1-5 0 0,-1 2 0 15,-3-6-128-15,2-4-144 0,0-4 144 0,0-5-15376 16</inkml:trace>
  <inkml:trace contextRef="#ctx0" brushRef="#br0" timeOffset="53069.74">4066 19118 20559 0,'0'0'896'0,"0"0"208"0,8-9-880 0,0 1-224 0,-1 3 0 0,3-1 0 16,2 2 1280-16,1 3 192 0,1-3 64 0,1 1 0 0,3 1-560 0,1-1-96 15,-2 2-32-15,1 1 0 0,-1 0-224 16,-2 4-48-16,-1 1-16 0,-3 1 0 0,-4 7-288 0,-3 3-48 16,-4 3-16-16,-4 3 0 0,-3 5 64 0,-5-2 16 15,-5 3 0-15,-4-1 0 0,-5 3 0 0,-2-3 0 16,0 1 0-16,0-3 0 0,-1 3 48 0,1-4 16 16,1-1 0-16,3 3 0 0,1-7 32 0,4-1 16 15,4-2 0-15,5-3 0 0,2-6-80 0,8-7-32 16,0 0 0-16,0 0 0 0,7 8 48 0,5-2 16 15,5-3 0-15,4-3 0 0,2-3 128 0,4 1 32 16,2-2 0-16,2 0 0 0,-3-1-288 0,2 0-48 16,2-4-16-16,1 3 0 0,-5-3-160 0,-1 4 160 0,-4 1-160 15,-3-2 160-15,-4 2-160 0,-2 0-144 16,-3 3 144-16,-11 1-12384 0,0 0-2352 16</inkml:trace>
  <inkml:trace contextRef="#ctx0" brushRef="#br0" timeOffset="55407.27">5076 18935 13823 0,'0'0'1216'0,"0"0"-960"15,0 0-256-15,0 0 0 0,0 0 912 0,0 0 144 16,7 7 32-16,0 6 0 0,0 2 32 0,1 5 16 16,-1 5 0-16,0 6 0 0,-1 4-144 0,-1 2-32 15,-2-1 0-15,-1 4 0 0,0-1-64 0,-5 2 0 0,-5-4-16 0,0 2 0 16,-4-1-288-16,1 0-48 0,-2-2-16 0,0-4 0 15,-3 0-272-15,3-7-48 0,0-2-16 0,2-3 0 16,-1-2-192-16,4-7 0 0,1-2 0 0,7-9-13744 16</inkml:trace>
  <inkml:trace contextRef="#ctx0" brushRef="#br0" timeOffset="55963.71">5800 19357 17503 0,'-15'2'768'0,"6"2"176"0,-2-2-752 0,3 0-192 0,-2-4 0 0,10 2 0 0,0 0 1344 0,-7-5 256 15,7 5 32-15,-3-10 16 0,0-4-112 0,3-4 0 16,1-3-16-16,4-3 0 0,4-3-384 0,3-4-80 16,0-5-16-16,2-3 0 0,2 1-400 0,1-4-64 15,4-7-32-15,-1-3 0 0,2-3-224 0,1-1-64 16,2-2 0-16,2-7 0 0,3-3-128 0,3 0-128 16,2 3 144-16,3 0-144 0,1 7 128 0,2 6-128 15,0 3 0-15,-2 12 0 0,-2 9 0 0,-3 4 0 0,-5 4 0 16,-2 9 0-16,-7 5-144 0,-2 8 144 0,-4 5 0 15,-5 5-144-15,-5 6 16 0,-4 6 0 0,-4 2 0 16,-5 6 0-16,-5-1 128 0,-4 2 0 16,-3 5 0-16,-5 0-128 0,-3 1 128 0,0 1 0 0,-3-3 0 0,2-2 0 15,-1-3 0-15,6-7 0 0,1-5 0 0,4-5 0 16,5-3 0-16,5 0 0 0,4-6 0 0,6-6 0 16,0 0 0-16,0 0 0 0,19 4 0 0,5-1 0 15,4 0 0-15,5 1-128 0,4-1 128 0,0 3-128 16,-1 6 128-16,-1-1-192 0,-2 0 192 0,-4 5-192 15,-2 3 192-15,-8 2 0 0,-5 4-144 0,-7-1 144 16,-9 0 0-16,-6 3 0 0,-4-3 128 0,-10 2-128 16,-7-1 320-16,-7-1 0 0,-3-1-16 0,-2-2 0 15,0-2 48-15,1-2 16 0,-2-8 0 0,2 0 0 16,2-6-144-16,5-3-32 0,5-2 0 0,4-5 0 16,1-4-1520-16,8-2-304 15,6-3-64-15</inkml:trace>
  <inkml:trace contextRef="#ctx0" brushRef="#br0" timeOffset="56301.01">6647 19010 17503 0,'0'0'768'0,"18"-3"176"0,6 0-752 0,4 0-192 16,1 1 0-16,4 2 0 0,1 0 2928 0,1 3 544 15,-1 2 112-15,-4 0 32 0,-3 3-2032 0,-4 2-416 0,-5 1-80 0,-4-2 0 16,-3 4-640-16,-3-3-112 0,-3 2-16 16,-8 3-16-16,-2 1 224 0,-5 3 48 0,-3 2 16 0,-4 2 0 15,-5 2 96-15,-2-3 16 0,-3 0 0 0,-1 3 0 16,0-5-256-16,5-1-32 0,3-2-16 0,3-5 0 16,3 2-176-16,4-1-32 0,4-3-16 0,6-10 0 15,-1 12-176-15,1-12 128 0,0 0-128 0,14 5 128 16,5-4 144-16,2-2 32 0,5-2 0 0,3 1 0 15,1-2-128-15,1-6-32 0,0 2 0 0,2-2 0 16,1 2-144-16,1-1 0 0,0 4 0 0,0 1 0 16,1 2-1408-16,0-1-304 15,2 2-64-15</inkml:trace>
  <inkml:trace contextRef="#ctx0" brushRef="#br0" timeOffset="56728.57">7720 17782 8287 0,'0'0'736'0,"0"0"-592"0,11 3-144 0,4 3 0 16,6-3 1984-16,3 1 384 0,2 1 64 0,5 4 0 15,5 0-736-15,3 5-160 0,2 3-16 0,4 4-16 16,1 5-400-16,1 2-80 0,3 6 0 0,-1 5-16 15,2 7-304-15,-4 5-64 0,-5 4-16 0,-5 6 0 16,-8 7-160-16,-6 7-16 0,-10 4-16 0,-7 1 0 16,-7 5 208-16,-8-1 32 0,-8-1 16 0,-4-1 0 15,-3-2-160-15,-6-5-16 0,-4-7-16 0,-1-5 0 16,-4-9 16-16,0-6 0 0,-2-6 0 0,3-4 0 16,3-2-208-16,0-2-48 0,1-2 0 0,6-9 0 15,3-6-256-15,7 0 0 0,4-4 0 0,6-8-10896 16,8-5-2240-16</inkml:trace>
  <inkml:trace contextRef="#ctx0" brushRef="#br0" timeOffset="57305.18">11155 18696 18143 0,'-25'1'800'0,"10"0"160"0,1 2-768 0,2-3-192 0,3 0 0 0,9 0 0 0,0 0 896 0,0 0 144 16,19-3 32-16,9 1 0 0,11-4 16 0,6 0 0 16,13-3 0-16,13 0 0 0,13-3-320 0,11-4-64 15,9 1-16-15,13 0 0 0,10 2-224 0,7-1-32 16,4-2-16-16,11 0 0 0,9 2-32 0,3 2 0 16,2-4 0-16,1 1 0 0,2 1-224 0,-1 0-160 15,-2 3 192-15,-5-2-192 0,-8 3 992 0,-2 1 96 16,1 3 0-16,-5-2 16 15,-6 4-1616-15,-2 2-320 16,-2-2-64-16,-6 4 0 0,-6 1 896 0,-3 0 0 0,0 1 0 16,-7 0 128-16,-7 1-128 0,-3 3 128 0,-4 3-128 0,2-3 128 15,-6 3-672-15,-3-4-128 0,-5 2-32 0,-5-1-13200 0</inkml:trace>
  <inkml:trace contextRef="#ctx0" brushRef="#br0" timeOffset="57642.64">16000 17916 21183 0,'35'-6'1888'16,"12"2"-1504"-16,8 0-384 0,6 4 0 0,4 0 384 0,1 5 0 16,0 4 0-16,1 2 0 0,1 4 544 0,-1 5 112 15,-2 6 32-15,-2 0 0 0,-2 5-144 16,-6 3-32-16,-8 4 0 0,-7 4 0 0,-10 3-64 0,-10 0 0 16,-9 6-16-16,-10 3 0 0,-9 0-304 15,-11 1-48-15,-9-2-16 0,-9-2 0 0,-6 0-64 0,-6-9-32 16,-7-8 0-16,-3-2 0 0,-1-1-96 0,3-6-32 15,4-1 0-15,3-1 0 0,2-5-224 0,1-3-208 16,1-3 32-16,7-5-15792 0</inkml:trace>
  <inkml:trace contextRef="#ctx0" brushRef="#br0" timeOffset="58258.62">19859 17282 15663 0,'-18'-8'688'0,"5"2"144"0,-2 0-656 0,-3 2-176 0,-2 0 0 0,-3 4 0 16,-2 5 832-16,-5 7 128 0,-4 5 16 0,-5 8 16 15,-6 4-96-15,-2 9 0 0,-6 5-16 0,-4 11 0 16,-7 5-192-16,2 7-48 0,-1 8 0 0,2 5 0 16,2 0-192-16,4 6-64 0,5 3 0 0,10-6 0 15,7 0-240-15,11-6-144 0,9-1 160 0,10-8-160 0,6-3 0 16,13-8 0-16,8-5 0 0,6-10 0 15,6-5-528-15,6-5-112 0,6-10 0 16</inkml:trace>
  <inkml:trace contextRef="#ctx0" brushRef="#br0" timeOffset="58651.47">20876 17832 24879 0,'0'0'2208'16,"0"0"-1760"-16,0 0-448 0,0 0 0 0,0 0 480 0,-5 7 16 0,-3 6 0 0,-3 6 0 16,-3 4-496-16,-3 3 0 0,-2 5 0 0,-3-1 0 15,1 5 208-15,-6 0-48 0,-3 1-16 0,-4-2 0 16,-1-1 160-16,-5 1 16 0,-1 1 16 0,-5-6 0 15,-5-2 64-15,0-1 16 0,-1 1 0 0,2-7 0 16,3-4-224-16,2-2-64 0,3-7 0 0,2-4 0 16,2-6 80-16,4-2 16 0,3-6 0 0,6-3 0 15,5-2 112-15,4 0 32 0,5-3 0 0,6-3 0 16,5-2 48-16,5 1 16 0,6-1 0 0,7 2 0 16,5 3-240-16,5 2-64 0,1 0 0 0,4 8 0 15,4 4-128-15,4 10 0 0,5 3 0 0,4 6 0 16,5 2 0-16,0 3-144 0,-3 2 144 0,0 0 0 15,-1 0 0-15,-3 2 0 0,-1-1 0 0,-6 4 0 0,-7 1 0 16,-3-3 0-16,-6 1 0 0,-3-3-10112 16,-5-4-2112-16</inkml:trace>
  <inkml:trace contextRef="#ctx0" brushRef="#br0" timeOffset="59119.28">21312 18632 21247 0,'0'0'944'0,"0"0"192"0,6 8-912 0,3 1-224 0,-3-2 0 0,1 5 0 16,-1 3 896-16,0-2 144 0,-1 1 32 0,1 2 0 16,-3 2-48-16,1 1 0 0,-3 0 0 0,-2 0 0 15,-1-2-160-15,-2-2-32 0,-1 0-16 0,0-3 0 16,-2-1-240-16,2-1-64 0,5-10 0 0,-6 8 0 16,-1 1-224-16,7-9-48 0,0 0-16 0,0 0 0 15,0 0-32-15,0 0-16 0,-7 2 0 0,7-2 0 16,0 0-48-16,0 0-128 0,-9-2 192 0,9 2-64 15,0 0-128-15,0 0 0 0,-5-7 0 0,5 7-176 16,0 0-240-16,0 0-48 0,-3-7-16 16,3 7 0-16,0 0-544 0,0 0-128 0,0 0 0 0,0 0-16 15,5-9-368-15,-5 9-64 0,0 0 0 0,8-7-16 16,-8 7-144-16,6-6-32 0,1-2 0 0,-7 8 0 16,0 0 624-16,5-6 112 0,-5 6 32 0,0 0 0 0,0 0 560 0,0 0 112 15,-4-10 32-15,4 10 0 0,-8-5 320 0,1 2-176 16,7 3 176-16,-9-4-3632 15,1 1-640-15</inkml:trace>
  <inkml:trace contextRef="#ctx0" brushRef="#br0" timeOffset="59557.01">21191 18632 13823 0,'0'0'1216'0,"0"0"-960"0,-8-10-256 0,8 10 0 16,-6-5 1408-16,6 5 224 0,0 0 48 0,-3-10 16 16,3 10-96-16,5-8 0 0,3-1-16 0,5 3 0 15,5 1-544-15,1-2-96 0,0 5-32 0,2-2 0 16,2 1-256-16,4 3-48 0,0 0-16 0,-1 0 0 15,0 3 96-15,-2 2 16 0,-3 6 0 0,-3 3 0 0,-4 3-352 0,-2 3-64 16,-6 4-16-16,-3 3 0 0,-6-3-48 16,-7 6-16-16,-5-1 0 0,-7 1 0 15,-5 1 192-15,-7-2 48 0,-5 4 0 0,-1 0 0 0,-3-2-128 0,1-6 0 16,5-2-16-16,0 0 0 0,2-4-96 16,4 0-16-16,5-6 0 0,6-3 0 0,8 1-32 15,4-3-16-15,8-8 0 0,0 0 0 0,9 4 176 0,9-4 16 16,7-3 16-16,6-2 0 0,2 1-96 15,5-2 0-15,4 1-16 0,1 2 0 0,2 2-112 0,0 0 0 16,1-1-128-16,1 4 192 0,-5-1-192 0,3 2 0 16,0-2 128-16,-1 1-128 0,-5 1 0 0,-6 1-208 15,-1-4 32-15,-7 0-12128 16,-4-3-2432-16</inkml:trace>
  <inkml:trace contextRef="#ctx0" brushRef="#br0" timeOffset="60054.11">22677 18473 17503 0,'13'0'1552'0,"1"0"-1232"16,1 1-320-16,0 6 0 0,-1 4 1152 0,1 4 160 16,3 5 32-16,-5 5 16 0,-3 8-544 0,-2 5-112 0,-2 2-32 0,-2 4 0 15,-7 3 160-15,-1 0 48 0,-3 1 0 0,-5 2 0 16,-3-3 144-16,-3 0 48 0,-2-5 0 0,-2 2 0 15,-2-7-432-15,-2-2-96 0,-4-6-16 0,1-2 0 16,-4-6-144-16,-4-3-48 16,-5-3 0-16,4-3 0 15,2-3-2384-15,5-6-464 0,-9-9-112 0,14-5 0 0</inkml:trace>
  <inkml:trace contextRef="#ctx0" brushRef="#br0" timeOffset="60593.37">25213 17545 12431 0,'0'0'544'0,"0"0"128"0,0 0-544 0,0 0-128 15,0 0 0-15,0 0 0 0,0 0 736 0,-4 9 112 0,-2 0 32 0,-3 6 0 16,-5 3-16-16,-4 2 0 0,-4 6 0 0,-4 3 0 15,-5 4 352-15,-2 4 80 0,-3 5 16 0,-2 4 0 16,-1-1-224-16,-4 2-32 0,-6 1-16 0,-3-4 0 16,-2 2-128-16,-6-7-16 0,-1-6-16 0,1-4 0 15,4-1-320-15,4-6-64 0,3 0-16 0,4-7 0 16,4-4 80-16,6-4 16 0,4-2 0 0,6-3 0 16,3-6 32-16,7-3 16 0,4-5 0 0,4-2 0 15,5-3-48-15,4-8 0 0,3-2 0 0,5-4 0 16,6 1-320-16,3 2-64 0,2-3 0 15,6 2-16-15,5 3-176 0,1 6 0 0,1 0 0 16,4 6 0-16,2 4 0 0,7 7-144 0,5 6 144 0,-1 7-160 16,-3 4 160-16,0 5 0 0,-1 2 0 0,-3 7-128 0,-6 4 128 15,-5 2 0-15,-7 2 0 0,-3-3-128 0,-4 0 128 16,-2-2 0-16,-4-3 0 0,-4 1-128 16,-3-5-752-16,-2 3-144 15,-2-3-16-15,1-3-9712 0,-2-4-1920 0</inkml:trace>
  <inkml:trace contextRef="#ctx0" brushRef="#br0" timeOffset="60917.05">25430 18261 26719 0,'0'0'2368'0,"13"0"-1888"0,0 2-480 0,-3 5 0 15,0 0 432-15,-4 7-16 0,-1 0 0 0,-3 4 0 16,-5 5 48-16,-3 1 16 0,-3 7 0 0,-6-2 0 16,-6 3 128-16,-5-1 32 0,-5 1 0 0,-3-1 0 15,-2 3 64-15,2-3 0 0,-1-1 16 0,4-8 0 16,1-5-256-16,5 0-48 0,2 0-16 0,7-5 0 16,5-3 0-16,11-9 0 0,0 0 0 0,0 0 0 15,12 12-16-15,4-9 0 0,6-3 0 0,5 0 0 16,3-3 80-16,3-3 16 0,2 3 0 0,1-2 0 15,3-4-272-15,-1 0-48 0,-1 4-16 0,-2-2 0 16,-1 2-144-16,2 1-176 0,-2-3 48 0,2 2 0 16,0 2-2096-1,-3-6-400-15,-3-2-96 0,1-4-16 0</inkml:trace>
  <inkml:trace contextRef="#ctx0" brushRef="#br0" timeOffset="61229.04">27036 17468 26255 0,'0'0'1152'0,"-11"4"256"0,1-2-1120 0,0 6-288 0,-4 4 0 0,-2 7 0 16,-5 8 608-16,1 5 64 0,-3 10 16 0,0 1 0 16,0 5 48-16,0 2 16 0,4 0 0 0,0 3 0 15,1 0-208-15,4-1-32 0,-2-3-16 0,2 0 0 16,1-3-240-16,3-3-32 0,1-5-16 0,4-5 0 16,3-3-80-16,0-4-128 0,-2-7 176 0,3-1-176 15,0-4 0-15,1-14 0 0,0 0-192 0,0 0-9920 16,0 0-1984-16</inkml:trace>
  <inkml:trace contextRef="#ctx0" brushRef="#br0" timeOffset="61383.4">26639 17991 24063 0,'13'-5'1072'0,"1"1"208"0,0 2-1024 0,5-1-256 0,4 2 0 0,1 0 0 0,2 0 1104 0,5 1 176 15,3-2 16-15,4 4 16 0,3-2-608 0,-3 0-112 16,0 0-16-16,0 0-16 0,-2 0-560 0,-2 0 0 15,-2 0 0-15,0 0-9072 16,2 0-1840-16</inkml:trace>
  <inkml:trace contextRef="#ctx0" brushRef="#br0" timeOffset="61971.83">27750 18239 16575 0,'-23'7'1472'0,"10"-4"-1168"0,-1 0-304 0,-1 1 0 16,-1-2 752-16,-1 0 80 0,1 0 32 0,2-1 0 15,0-3 736-15,2 1 160 0,2-3 32 0,4-4 0 16,1 1-320-16,2-7-64 0,3-2-16 0,5 0 0 15,1-2-240-15,6-5-64 0,1-2 0 0,3-5 0 16,3 2-432-16,3-2-80 0,3-7-32 0,3-5 0 16,3-1-192-16,-1-5-32 0,1-2-16 0,4-5 0 15,1-4-176-15,5-2-128 0,2-4 192 0,3 5-192 16,1 2 128-16,2 8-128 0,2 3 0 0,1 10 0 0,-1 5 0 16,0 9 0-16,-4 3 0 0,-3 5 0 0,-2 2-144 15,-4 8 144-15,-3 3-128 0,-6 2 128 16,-5 2 0-16,-6 2-128 0,-7 4 128 0,-3 3 0 0,-4 4-288 0,-2 0 32 15,-6 1 0-15,-2 0 0 0,-7 3-32 0,-2 2 0 16,-3-1 0-16,-1-1 0 0,-4 0 160 0,1 0 128 16,-3-1-192-16,1-3 192 0,0-1-128 0,2-4 128 15,1 1 0-15,1-5 0 0,-1 2 0 0,5-3 0 16,3-2 0-16,3 1 0 0,10-4 0 0,0 0 0 16,6 10 0-16,4 2 0 0,4-1 0 0,2 3 0 15,4 3 0-15,-1 2 0 0,1 3 0 0,1 2-160 16,-4-1 160-16,-1 1-128 0,-4 4 128 0,-4-3-128 15,-3 3 128-15,-5-3-128 0,-5 3 128 0,-5-5 0 0,-5-1 0 16,-4-3 0-16,-4-3 496 0,-5-2 16 0,-7-1 16 16,-2-4 0-16,-6 0 208 0,0-5 32 0,0 0 16 0,2-2 0 15,3-1-336-15,2-1-80 0,3-1-16 0,4-3 0 16,6 1-160-16,4-3-16 0,5-1-16 0,7 3 0 31,7 4-1376-31,0 0-288 0,10-9-48 0,8 3-15488 0</inkml:trace>
  <inkml:trace contextRef="#ctx0" brushRef="#br0" timeOffset="62335.7">28790 18143 14735 0,'1'-12'1312'0,"-1"12"-1056"16,9-6-256-16,-9 6 0 0,9-3 2752 0,-9 3 512 15,11-1 80-15,-11 1 32 0,5 10-1728 0,-3 0-352 16,-2 2-64-16,-3 1-16 0,-5-3-672 0,-4 2-144 16,-5 6-16-16,-2-1-16 0,0-2 144 0,-1 1 48 15,-3 0 0-15,2 0 0 0,4 1-96 0,1-1-16 16,5 1 0-16,6-3 0 0,4-1-96 0,4-3-32 15,4 2 0-15,7 0 0 0,5-2 400 0,8 3 80 0,4-4 16 16,6 1 0-16,6-1-240 0,2 0-64 0,2-3 0 16,0 2 0-16,-1-5-288 0,-3 0-64 0,-5-4-16 0,-4-1 0 15,-2 1-144-15,-5-3 160 0,-4-3-160 16,-4 2 160-16,-5 1-160 0,-4-3 0 0,-10 7 0 16,5-7-12752-16,-5-2-2512 0</inkml:trace>
  <inkml:trace contextRef="#ctx0" brushRef="#br0" timeOffset="63530.46">29682 16542 12831 0,'0'0'576'0,"0"0"112"0,0 0-560 0,-5-9-128 16,5 9 0-16,0 0 0 0,0 0 1296 0,0 0 240 16,0 0 32-16,13-2 16 0,2 3-624 0,5 4-128 15,4 2-32-15,6 4 0 0,4 2-64 0,3 5-16 16,2 1 0-16,3 4 0 0,0-2-192 0,1 2-32 15,1 6-16-15,0 4 0 0,-1 5-160 0,-1 4-16 16,-1 7-16-16,-3 3 0 0,-2 5-32 0,-5 5 0 16,-3 6 0-16,-3 5 0 0,-6 7 288 0,-5 4 48 0,-4 7 16 15,-3 4 0-15,-2-2-16 0,-3 5 0 0,-5 3 0 0,-3 3 0 16,-2 2 64-16,-6 1 16 0,-6-2 0 16,-2 1 0-16,-2-1 16 0,-1-7 0 15,-3-8 0-15,0-3 0 0,0-10-240 0,-1-4-32 0,-3-6-16 0,-1-7 0 16,-3-3 48-16,1-11 16 0,-2-3 0 0,-1-10 0 15,-1-2-128-15,-1-6-16 0,-5-3-16 0,3-2 0 16,0-1-304-16,4-1 0 0,4-2 0 0,5-3-18288 16</inkml:trace>
  <inkml:trace contextRef="#ctx0" brushRef="#br1" timeOffset="69183.69">12213 18969 14735 0,'0'0'1312'15,"-3"-10"-1056"-15,1 3-256 0,-1-2 0 0,1 3 1360 0,2 6 224 16,-4-10 32-16,4 10 16 0,-5-5 224 0,5 5 64 16,0 0 0-16,-9 2 0 0,1 5-544 0,1 4-96 15,-2 4-32-15,-1 10 0 0,-3 8-480 0,0 3-112 16,-1 8-16-16,2-2 0 0,0 0-240 0,1 2-48 15,1-6-16-15,-1 0 0 0,1 0-176 0,1 1-32 16,0-3-128-16,3 0 192 0,1-5-192 0,0-2 0 16,0-5 0-16,1-2 0 15,1-3-528-15,2-5-160 0,0-2-16 16,1-12-9520-16,0 0-1888 0</inkml:trace>
  <inkml:trace contextRef="#ctx0" brushRef="#br1" timeOffset="69553.17">12622 18926 28383 0,'-12'-3'1264'0,"12"3"256"0,-11-1-1216 0,1 1-304 0,-1 1 0 0,-2 4 0 16,-2 5 448-16,-2-1 16 0,-1 1 16 0,1-1 0 15,-1 4 96-15,0 1 0 0,-1 3 16 0,1-1 0 16,2 2-144-16,-2 1-48 0,0-1 0 0,0 1 0 0,2-3 128 0,-1 2 32 15,2 1 0-15,0-2 0 0,-3-3-144 0,3-2-32 16,-1 1 0-16,2 2 0 0,1-6-144 0,-3 1-48 16,4 2 0-16,-1-3 0 0,1 5-192 0,2-5 144 15,1 1-144-15,3-3 128 0,1 4-128 0,1-5 0 16,4-6 0-16,-1 10 0 0,1-10 0 0,1 10 0 16,4 0 0-16,2 2 0 0,-1-3 0 0,5 2 128 15,3-1-128-15,2 3 0 0,0 1 256 0,3-4-16 16,3 2-16-16,-1 0 0 0,2-3 32 0,3 3 16 15,-1-5 0-15,2 1 0 0,-2-4-112 0,-2-2-32 16,0 2 0-16,-3 1 0 0,-2-4-128 0,-3 1 0 16,-2-1 0-16,-3 0 0 15,-10-1-1232-15,10 0-336 0,-10 0-64 0,0 0-14720 0</inkml:trace>
  <inkml:trace contextRef="#ctx0" brushRef="#br1" timeOffset="70141.78">12861 19425 21183 0,'0'0'1888'0,"0"0"-1504"15,0 0-384-15,3-7 0 0,1-5 880 0,1 4 96 16,4-2 32-16,-1 4 0 0,5-4 624 0,2 2 128 0,3-2 32 0,0 5 0 16,0-3-640-16,1 4-128 0,0 2-32 0,-4 3 0 15,-2 4-320-15,-3 4-64 0,-4 1-16 0,1 6 0 16,-7 1-208-16,-3 6-64 0,-3 1 0 0,-3 6 0 15,-8-4 64-15,0 5 16 0,-5-2 0 0,-1 2 0 16,-2 0 16-16,-1-3 0 0,1-1 0 0,1-3 0 16,2 0-96-16,2-6-32 0,1-4 0 0,5-1 0 15,4 0-32-15,3-7 0 0,2 1 0 0,5-7 0 16,0 0-32-16,17-1-16 0,3-3 0 0,5-1 0 16,7-1 0-16,3-4 0 0,3 1 0 0,4-4 0 15,2 0-208-15,1 3 0 0,-2 0 128 0,-1 3-128 16,-3-2 0-16,-2 4 0 0,-3 1 0 0,-3 0 0 15,-4 3-880 1,-5 1-208-16,-4 0-64 0,-2 3-11376 0,-6 0-2272 0</inkml:trace>
  <inkml:trace contextRef="#ctx0" brushRef="#br1" timeOffset="70420.35">14088 18837 21183 0,'2'-14'944'0,"-2"14"192"0,0 0-912 0,4-8-224 0,-4 8 0 0,0 0 0 15,0 0 1984-15,-2 9 336 0,-5 6 80 0,-3 8 16 16,-5 6-912-16,-3 7-176 0,0 3-48 0,-2 6 0 15,-2 2-688-15,-1-1-144 0,1 1-16 0,-1-3-16 16,0 4-176-16,0-1-48 0,0-3 0 0,1 3 0 31,2-3-1216-31,1 3-240 0,0-1-48 0,2-3-13664 0</inkml:trace>
  <inkml:trace contextRef="#ctx0" brushRef="#br1" timeOffset="71180.89">13762 19321 25791 0,'0'0'2304'0,"16"-5"-1856"16,2 0-448-16,3-3 0 0,3 2 640 15,2 1 16-15,0-4 16 0,2 5 0 0,0 3 144 0,0-2 16 16,0-3 16-16,0 3 0 0,-1 2-624 0,1 0-224 16,-3-2 144-16,-1-1-144 0,-2-1 0 0,-3 3 0 15,-2 0 0-15,-5 1 0 0,-3-1 0 0,-9 2 0 16,0 0 0-16,7 6 0 0,-7-6 512 0,0 14 32 15,-7 1 0-15,0 2 0 0,-4 2-32 0,0-1-16 16,-3 1 0-16,-1-2 0 0,-4 1-176 0,1 0-16 16,0-1-16-16,2-1 0 0,0-3 16 0,5-3 0 15,1 1 0-15,2-4 0 0,8-7 128 0,0 0 16 16,0 0 16-16,0 0 0 0,0 0-48 0,17-1-16 0,2-7 0 16,4-2 0-16,-1 2-128 0,4-3-16 15,3-1-16-15,-2 1 0 0,-3-4-112 0,0 2-128 0,0 0 176 16,0 3-176-16,-2 0 128 0,-2 2-128 0,-1-1 0 15,-1 5 0-15,-4 3 0 0,-1 2 0 0,-13-1 0 0,10 12 0 16,-4 2 0-16,-2 0 0 0,-4 2 0 16,-1 5 0-16,-2 3 0 0,0-4 0 0,-2-1 0 0,-1 0 0 15,3-1 0-15,0 0 0 0,-1-3 0 0,4-2 0 16,0-13 0-16,3 9 0 0,-3-9 0 0,13 5 0 16,2-5 0-16,3-3 0 0,2-4 0 0,3-6 0 15,2-1 224-15,3 3-64 0,0-2-16 0,1-2 0 16,-1-3 32-16,-1 0 0 0,-3 3 0 0,-1 3 0 15,3 0-48-15,-5 0-128 0,-2 3 192 16,-2 0-64-16,-3 3-128 0,-2 3 0 0,-1 0 0 0,-1 3 128 0,-10 0-128 16,11 5 0-16,-2-1 0 0,-9-4 0 15,0 0 0-15,9 10 0 0,0-5 0 0,-1 0 0 0,-1 4 0 16,2-5 0-16,1-2 0 0,-10-2 0 0,12-1 0 16,0-2 0-16,1-2 0 0,1-4 0 0,-1 2 160 0,-1-3-160 15,2 2 192-15,0-2-192 0,-3-2 272 0,-1 1-48 16,-3-4-16-16,1 1 0 0,-5 0-208 15,-1 1 128-15,-2-2-128 0,-2 1 0 0,-4 6 240 0,0-2-48 16,-1 2-16-16,-4 2 0 0,0 5-176 0,-2 3 0 16,-1 3 0-16,0 3 128 0,0 2-128 0,0 4 0 15,0 6-192-15,2 1 192 0,-1-1-144 0,5-1 144 16,3 1 0-16,4 2 0 0,1 2-128 0,4-2 128 16,2-3 0-16,2-1 0 0,-1-3 0 0,3-2 0 15,3 1 0-15,0-2 0 0,-2-4 0 0,1 1-128 0,-2-4 128 16,0 0 0-16,0-1 0 0,-10-4 0 0,0 0 0 0,10 2 0 15,-10-2-128-15,0 0 128 0,0 0-192 0,0 0 192 32,0 0-576-32,-3 11-16 0,-6 0 0 0,-3 2 0 15,-3-3-2208-15,-3 1-432 0,-3 1-96 0</inkml:trace>
  <inkml:trace contextRef="#ctx0" brushRef="#br1" timeOffset="71289.67">14268 19190 36223 0,'-10'-33'1600'0,"6"14"336"0,3 0-1552 0,2 1-384 0,3 2 0 0,3 3 0 16,0 5 0-16,5 2 0 0,2-1 0 0,2 5 0 16,2 1-768-16,4-1-144 0,3 1-32 0</inkml:trace>
  <inkml:trace contextRef="#ctx0" brushRef="#br1" timeOffset="72076.75">27676 16830 16575 0,'-11'-19'736'0,"7"6"160"0,-2 4-720 0,-2-1-176 0,-1 3 0 0,0 0 0 16,2 0 2624-16,-4 6 480 0,-1 2 96 0,-2 8 32 15,-3 5-1872-15,-1 7-368 0,1 7-80 0,-3 3-16 16,0 5-480-16,1 2-96 0,0 2-32 0,1 3 0 15,-1 3 272-15,0 2 48 0,1-5 16 0,2 2 0 16,1-6-224-16,1-1-32 0,0-2-16 0,2-1 0 16,2 0-192-16,1-7-32 0,1-2-128 0,3-5 192 15,2-1-192-15,1-4 0 0,0-2 0 0,4-6 0 16,-2-8-848-16,0 0-112 0,9 0-32 16,3-6-14144-16</inkml:trace>
  <inkml:trace contextRef="#ctx0" brushRef="#br1" timeOffset="72461.7">28180 16691 29311 0,'-18'-6'1296'0,"5"3"272"0,-2 2-1248 0,-2 3-320 15,-2 0 0-15,-1 4 0 0,-7 7 592 0,2 3 64 16,-2 2 16-16,0 1 0 0,-1 0-112 0,2 0-32 15,-1 0 0-15,2 2 0 0,-1-3-48 0,1 1-16 0,-1 0 0 16,2-2 0-16,1-3 64 0,4 0 16 0,1-3 0 0,2-1 0 16,2-3-64-16,1 1-16 0,2-3 0 0,2 0 0 15,9-5-16-15,-9 8-16 0,1-4 0 0,8-4 0 16,0 0-144-16,-6 8-32 0,6-8 0 0,-8 7 0 16,6 0-128-16,-2 4-128 0,-1-4 144 0,1 3-144 15,3 2 0-15,-2-3 128 0,2 1-128 0,1-1 0 16,1 1 176-16,2-1-16 0,-1 4 0 0,0-6 0 15,-2-7-32-15,5 12-128 0,1-1 192 0,3-2-64 16,1 0 0-16,4-1 0 0,1-3 0 0,4 1 0 16,2 3 0-16,3 0-128 0,1-4 192 0,2 0-64 15,-3 1-128-15,-1 1 128 0,-3-2-128 0,0 1 128 0,0-3-128 16,-4-1 0-16,-2-1 0 0,-1-1 0 16,-13 0-1360-16,12 0-208 15,-12 0-32-15,0 0-10384 0,0 0-2080 0</inkml:trace>
  <inkml:trace contextRef="#ctx0" brushRef="#br1" timeOffset="72814.84">28084 16973 29423 0,'0'0'1296'0,"0"0"288"0,0 0-1264 0,0 0-320 0,12-6 0 0,2 1 0 16,0 2 832-16,1 3 96 0,3-1 32 0,-1 2 0 16,1 1-240-16,-1 0-32 0,-3 3-16 0,-4 0 0 15,-4 4-80-15,-3 4-16 0,-6 2 0 0,-4 3 0 16,-6 1-48-16,-1 1-16 0,-8-1 0 0,1 2 0 16,-3 4 16-16,-1-6 0 0,3-2 0 0,1-1 0 15,2 1-16-15,3-1 0 0,3-4 0 0,5-1 0 16,8-11 64-16,0 0 16 0,5 10 0 0,7-2 0 15,8-5-16-15,8-1-16 0,8-2 0 0,7 0 0 16,8 0-176-16,2-2-48 0,3-2 0 0,0-3 0 16,0 4-336-16,-3-1 0 0,-1 2 0 0,-3 0 0 15,-1-1 0-15,-9 2 0 0,-4 4 0 0,-7 0-128 16,-4 1-2592-16,-6 4-512 16</inkml:trace>
  <inkml:trace contextRef="#ctx0" brushRef="#br1" timeOffset="77299.93">11710 2638 28511 0,'-11'-35'1264'0,"4"14"256"0,-3-2-1216 0,-1-2-304 0,0 5 0 16,-3 0 0-16,-1 1 416 0,-6 3 32 0,0-1 0 0,-5 2 0 16,-4 5-448-16,-4-3 0 0,-3 1 0 0,-1-1 0 15,-2-4 128-15,-2 1-128 0,-4-1 128 0,-2 2-128 16,-1-2 0-16,-9 2 0 0,-6 0 0 0,-4-4 0 15,-2-4 0-15,-2 1 160 16,-3-3-160-16,-3 2 160 0,-3 2-32 0,-4-6 0 0,-4 0 0 0,2-6 0 16,2 0 96-16,-1 0 16 0,-3 2 0 0,-1-2 0 15,-3-2 176-15,0 1 32 0,-2 2 16 0,-7 1 0 16,-5 2-176-16,-5-3-32 0,-1-3-16 0,-4 4 0 16,-5 6-112-16,-4-1-128 0,-6 3 176 0,-6 2-176 15,-6 2 128-15,-1 1-128 0,0 1 0 0,-6 5 0 16,-8 0 0-16,1 2 0 0,-1 4 0 0,2-2 0 15,1 2 0-15,-2 1 0 0,0 0 128 0,2 2-128 0,5-1 0 16,-1 2 0-16,-1-1 0 0,4 3 0 0,7 1 0 16,-2 2 0-16,-2-2 0 0,7 7 0 0,7 3 0 0,-2 5 0 15,-2-1 0-15,6 5 0 0,4-1 0 16,1 4 0-16,1 1 0 0,2 0 160 0,10 4-160 0,5 5 128 16,5 0-128-16,2 1 128 0,4-1-128 15,9 3 0-15,5 3 0 0,6 4 128 0,4 3-128 0,4 2 0 16,6-2 0-16,5 1 0 0,9 0 0 0,6-3 0 15,3 3 0-15,10 1 0 0,3 6 0 0,6 4 0 16,6 1-144-16,7-2 144 0,4-1 0 0,8 4 0 16,7-2 0-16,3-3 0 0,8-2 0 0,5 2 0 15,5-2 0-15,5 1 0 0,7 2 0 0,5-2 0 0,5 0 0 16,4-4 0-16,0 0 0 0,7-3 176 0,6 1-176 16,8 2 160-16,7-3-32 0,4-1 0 0,1-3 0 0,11 0 0 15,9-4 0-15,4 0 0 0,8-6 0 16,7 0 0-16,7-2-128 0,0-1 160 0,2-4-160 0,1-3 160 15,5 0-160-15,1-1 0 0,-6-7 0 0,5 0 128 16,4 1-128-16,-1-2 0 0,-3-2 0 0,1-3 128 16,2-3-128-16,0 2 160 0,-3-3-160 0,1-2 160 15,2-5 32-15,-2-1 16 0,1-1 0 0,-3-3 0 16,-2 1 48-16,2 1 16 0,3-1 0 0,-2-3 0 16,-8-3-16-16,5 2-16 0,2 0 0 0,-2 0 0 15,-3-3-96-15,0-3-16 0,0-2 0 0,-2 0 0 16,-5-1-128-16,1 1 160 0,-1-1-160 0,-5-4 160 15,-7-3-160-15,-1-1 0 0,-1-2 144 0,-9-7-144 16,-7 0 128-16,-6 0-128 0,-6-1 128 0,-4-1-128 16,-5-1 0-16,-9-1 128 0,-10-3-128 0,-4 2 0 0,-6-2 128 0,-4 2-128 15,-5-1 128-15,-6-2-128 0,-5-1 0 0,-4-1 128 16,-1 3-128-16,-7-1 0 0,-7 0 0 16,-8-4 0-16,-7-3 0 0,-7 3 128 0,-6 2-128 0,-9-2 0 15,-7-4 0-15,-7 0 0 0,-8 3 0 0,-7 0 0 16,-7 2-176-16,-13 1 176 0,-13-4-144 0,-4 5 144 15,-3 0-128-15,-8 3 128 0,-8-2-144 0,-2 1 144 16,-7-5-160-16,-5 9 160 0,-5 3 0 0,-4 1-144 16,-4-2 144-16,-6 3 0 0,-7 2 0 0,1 3-160 15,-4-1 160-15,-3 0 0 0,-5 1 0 0,0 2-128 0,-1 3 128 0,-3-3 0 16,-5 2 0-16,-2-2 0 0,-4 4 0 0,-3 0 0 16,-2-2 0-16,-1 6-128 0,-1 2 128 15,-4 3 0-15,-4 4 0 0,3 0 0 0,0 4 0 0,3 2 0 16,4 3 0-16,-3 1 0 0,0 0-128 0,5 3 128 15,8 4 0-15,3 4 0 0,-1-3 0 0,6 6 0 16,2 4 0-16,6 2 0 0,10 2 128 0,2 3-128 16,0 2 0-16,6 2 0 0,8 1-208 0,1 6 64 15,1 3 144-15,7 2 0 0,6 2 0 0,7 2 0 16,4 6 0-16,9 2-160 0,3 3 160 0,10 1 0 16,8-1 0-16,7 5-128 0,8-1 128 0,8 3 0 15,8-3 0-15,5 7 0 0,1 2-128 0,8-2 128 16,8 2 0-16,7 0-128 0,6-2 128 0,6-2 0 15,9 0 0-15,8 2-128 0,7 2 128 0,7-3 0 0,5 0 0 16,10 1 0-16,9-4 0 0,10-2 0 0,8-5 0 16,11-4 0-16,7 0 0 0,9-4 0 0,9 2 0 15,7-6 0-15,6-4 0 0,9-4 0 0,5-1 0 16,7-9 0-16,5-1 0 0,8-3 0 0,9 5 0 0,3-1 0 16,2-6 0-16,7-4 144 0,4-2-144 0,5-5 0 15,3 1 0-15,5-3 128 0,2 0-128 0,0-1 0 16,-1-5 0-16,3-4 0 0,6-4 128 0,1-1-128 15,0-5 0-15,0 4 128 0,-2-2-128 0,-4 2 0 16,-7-2 0-16,-2-5 0 0,-3 0 192 0,-3 1-64 16,-1 2 0-16,-7 0 0 0,-4-1 32 0,-5 0 0 15,-5-5 0-15,-4 3 0 0,-4 2-160 0,-6-3 0 0,-8-5 144 16,-5 2-144-16,-7 0 0 0,-4-1 128 16,-8-3-128-16,-5-2 0 0,-9 1 0 0,-2-1 144 0,-4 0-144 15,-12-2 0-15,-11 2 160 0,-7-5-160 0,-7 1 128 0,-9 0-128 16,-8 0 0-16,-9-3-192 0,-7-4 0 0,-9 0 16 15,-8-1-32-15,-7-1-16 0,-9-6 0 16,-8-1 0-16,-6-4 64 0,-9-3 16 0,-8 3 0 0,-9-3 0 16,-6 0 144-16,-14 0 0 0,-9-1 0 0,-8 0-128 15,-4-2 128-15,-6 0-128 0,-6 1 128 0,-8-1-128 16,-6 0 128-16,-4 3 0 0,-4 2 0 0,-8 2 0 16,-11 0 0-16,-6 3-128 0,-8-2 128 0,-6 4 0 15,-7-2 0-15,-6 5 0 0,-5 1 0 0,-4 7-128 16,-1 5 128-16,3 1 0 0,-2-2 0 0,2 2-128 15,-3 2 128-15,1 3 0 0,0 3 0 0,8 1 0 0,6 0 0 16,0 0 0-16,-1 2 0 0,5-1 0 16,4 3 0-16,3 2 0 0,1 2 0 0,4-1 0 0,2 6 0 15,1 4 0-15,2 1 0 0,-2 4 0 0,-1 5 0 16,4 1 0-16,5 5 0 0,0 3-128 0,0 2 128 0,5 7 0 16,7 3 0-16,5 5 0 0,3-1 0 0,6 4 0 15,10 3 0-15,7 2 0 0,5 7 0 0,4 1 0 16,3 1 0-16,8-3 0 0,7 2 0 0,10 2-160 15,4 2 160-15,6 2 0 0,5 4-160 0,9 3 160 16,3 2-128-16,6 1 128 0,7-3 0 0,7-2-128 16,8 0 128-16,9-1 0 0,6-3 0 0,7-1 0 15,7 0 0-15,8 2-128 0,6-4 128 0,8 0 0 16,8-1 0-16,8-2 0 0,8-2 0 0,10-1 0 16,5-1 0-16,9 0 0 0,6-2 0 0,12 1 0 15,9-1 0-15,9-2 128 0,3-5-128 0,8-1 128 0,7-1-128 0,11-1 128 16,5 4-128-16,4-7 128 0,4-1-128 15,4-2 128-15,7-6-128 0,7 2 0 0,6-5 0 0,-1-2 0 16,0 0 0-16,-1-1 144 0,2-3-144 0,3-4 0 16,0-2 144-16,1-6-144 0,2 0 0 0,-6-4 144 15,-7-4 0-15,-1-1 0 0,0-4 0 16,-2-1 0-16,-2-2-16 0,-2-2 0 0,-5-2 0 0,-5 0 0 16,-7-4 0-16,-3 1-128 0,-3 1 192 0,-10-5-64 15,-9-3-128-15,-9-4 160 0,-7 5-160 0,-7-6 160 16,-10-2-160-16,-8-1 0 0,-10 0 144 0,-4-2-144 15,-5-8 0-15,-8 2 0 0,-8 0 0 0,-9-4 128 16,-12-5-128-16,-8 0-128 0,-7-2 128 0,-12 1-192 0,-5-2 64 16,-9-1 0-16,-8-3 0 0,-10-2 0 15,-8 2 128-15,-13-4-192 0,-13 0 192 0,-9 1-192 0,-8 1 192 16,-10 0 0-16,-7-4 0 0,-16 2 0 0,-13 3 0 16,-7 4-160-16,-3 0 160 0,-12 3 0 0,-9 1-160 0,-10 2 160 15,-4 7-128-15,-6-4 128 0,-10-2 0 0,-6 4-128 16,-9-1 128-16,-8 5 0 0,-9 4 0 0,-2 2-160 15,0 3 160-15,-5 0 0 0,-3 2-128 0,-2-1 128 16,-1 2 0-16,-4 4 0 0,-1-2 0 0,7 5 0 16,0 3 0-16,5 4 0 0,2 2 0 0,9 2-128 15,7 1 128-15,6 3 0 0,-2 3 0 0,8 4 0 16,4 3 0-16,6 2 0 0,9 5 0 0,3 2 0 0,0 3 0 16,10 4 0-16,8 5 0 0,5-1 0 15,7 2-128-15,9 6 128 0,13 3 0 0,4 4 0 0,3 3 0 0,12 4 0 16,11-3-128-16,10 5 128 0,8 1 0 15,10 0 0-15,8 2-160 0,7 2 160 0,8 3-128 0,8 2 128 16,5 2-128-16,7 4 128 0,7 4-128 0,6-2 128 16,5 2 0-16,5-1 0 0,10 2 0 0,8-1-128 15,9 3 128-15,10 0 0 0,9 4 0 0,11-3 0 16,12-1 0-16,8-5 0 0,6-4 0 0,10 1 0 16,10-4 0-16,6 1 0 0,3-1 0 0,8-2-128 15,8-2 128-15,3-4 0 0,2-1 0 0,8-2 0 16,4-4 0-16,7 1 0 0,5 0 0 0,1 0 0 15,1-4 0-15,5-1 0 0,9-3 0 0,6-2 128 16,4-1-128-16,4-8 0 0,1 1 128 0,0-6-128 16,-3-3 0-16,6-6 128 0,5-1-128 0,2-3 0 0,-1-4 0 15,1-1 144-15,0-4-144 0,-5-4 0 0,-3-2 144 16,-7-4-144-16,-7-4 0 0,-4-1 144 0,-6-2 0 0,0-2 0 16,-11 0 0-16,-6-7 0 0,-6 0-144 0,-6-3 192 15,-4 1-192-15,-8-1 192 0,-11-2-192 0,-4 0 0 16,-4 1 144-16,-11-2-144 0,-9-5 0 0,-10 2 144 15,-7-1-144-15,-10-4 0 0,-7-2 0 0,-10-3 0 16,-7 0 0-16,-11-3 0 0,-8-1-272 0,-11-3 32 16,-8-2 16-16,-12-1 0 0,-12-6-32 0,-9-2 0 15,-10-5 0-15,-8-1 0 0,-10-2 96 0,-8 1 16 16,-9-4 0-16,-13 3 0 0,-10 2 144 0,-9-3-128 16,-6-3 128-16,-10-2-128 0,-8 6 128 0,-8 0 0 15,-6-1 0-15,-11-1-128 0,-10 0 128 0,-8 1 0 0,0 7 0 16,-16-2 0-16,-14 3 0 0,-10 6 0 0,-9 6 0 15,-6 2 0-15,-7 1 0 0,-8 9 144 0,-7 4-144 0,-6 7 160 16,-6 5-160-16,-4 10 0 0,-4 5 144 0,-6 11-144 16,-7 5 0-16,-7 14 0 0,-8 12 0 0,-11 12-11248 15,-8 10-2240-15</inkml:trace>
  <inkml:trace contextRef="#ctx0" brushRef="#br1" timeOffset="89227.27">14197 2308 20271 0,'-9'-18'448'0,"5"9"80"0,1 1 32 0,-2-4 16 0,1 1-576 0,1 3 0 16,-3-4 0-16,1 7 0 0,5 5 0 0,-7-5 0 0,0 1 0 0,7 4-192 16,-10-2 384-16,1 4 64 0,0 4 32 0,0 0 0 15,0 2 0-15,0 4 0 0,-2 4 0 0,-1 6 0 16,-2 5 96-16,-1 5 0 0,-1 3 16 0,-1 6 0 16,0 7 16-16,-2-1 0 0,-1 4 0 0,-2 0 0 15,0 2-160-15,-1-1-16 0,0-2-16 0,2-2 0 16,2-2-32-16,3-7 0 0,1-3 0 0,2-4 0 15,5-8 64-15,3-3 16 0,3-4 0 0,3-6 0 16,-1-11 176-16,9 7 48 0,2-5 0 0,5-4 0 0,1-5-64 0,5-5-16 16,1-6 0-16,2-5 0 0,3-5 48 15,1 3 16-15,3 2 0 0,-1-3 0 0,-1 2-480 16,1 4 0-16,-3 0 0 0,-3 4 0 0,-2 4-144 0,0 4-80 16,-3-1-16-16,-2 6 0 0,-4 6 240 0,-3 5 0 15,0-1-160-15,-5 7 160 0,-2 2 0 0,-4 1-144 16,-4 1 144-16,-5 1 0 0,-2 3 0 0,-5-2 224 15,-4 2-16-15,-3 2 0 0,-1-3 192 0,-3 0 48 16,-2-1 0-16,-3-1 0 0,-1-2-128 0,0-2 0 0,-1 0-16 16,2-5 0-16,0 1 64 0,3-5 16 15,2-4 0-15,3-3 0 0,3-3-384 0,3 1 128 16,3-6-128-16,7 1 0 16,0-2-512-16,6 0-192 0,1-4-16 0,2 0-16 15,4-1-1632-15,2-1-336 0,4 0-64 0,6-10-16 16</inkml:trace>
  <inkml:trace contextRef="#ctx0" brushRef="#br1" timeOffset="89480.4">14606 2770 29199 0,'0'0'640'0,"0"0"128"0,0 0 16 0,4 14 48 0,-1 2-656 0,1 1-176 0,-2 2 0 0,1 2 0 0,-1-1 0 0,1 2-176 16,-2-3 48-16,0 2 0 0,-1 5 128 16,0 2 0-16,0-3 160 0,0 2-160 0,-1-4 192 0,1-2-48 15,-1 0-16-15,1-1 0 0,1-2-128 0,2-3 192 16,0-1-192-16,1-1 192 0,-1-2-320 0,-3-11-64 16,0 0-16-16,0 0 0 15,0 0-1552-15,9 0-304 0,3-5-64 0,5-4-16 0</inkml:trace>
  <inkml:trace contextRef="#ctx0" brushRef="#br1" timeOffset="89662.09">14979 2847 6447 0,'0'0'272'0,"0"0"80"0,0 0-352 0,-8 7 0 16,3 5 0-16,-2 3 0 0,-2 3 4400 0,-1 5 800 16,-3 6 176-16,-2 1 16 0,-3 3-3696 0,-3 2-736 15,0-1-160-15,-1 3-32 0,-3 4-80 0,-2-1-32 16,-2-2 0-16,0 2 0 0,-2-2-80 0,-1 1 0 15,2-3-16-15,-1-1 0 0,3 1-320 0,2-4-64 16,0-3-16-16,3-5 0 0,3 2-304 0,2-3-64 0,2-6-16 16,7-9-14496-16</inkml:trace>
  <inkml:trace contextRef="#ctx0" brushRef="#br1" timeOffset="90142.58">16694 2276 26079 0,'0'0'576'0,"0"0"112"0,0 0 16 0,0 0 48 0,-3 4-608 0,-4 6-144 0,-4 0 0 15,0 8 0-15,-3 7 160 0,-3 3 0 0,0 7 0 16,-4 3 0-16,1 2 64 0,-3 4 16 0,-4 0 0 16,3 2 0-16,-2 5-48 0,-1-3 0 0,0 3 0 0,-1 2 0 15,-1 1 48-15,0-1 0 0,1-2 0 16,4-3 0-16,2-6-240 0,3-3 0 0,4-4 0 15,-1-5 0-15,6-4-1552 16,4-2-416-16,2-8-80 0,4-7 0 0</inkml:trace>
  <inkml:trace contextRef="#ctx0" brushRef="#br1" timeOffset="90621.95">16267 2806 26895 0,'0'0'576'0,"0"0"128"0,0 0 32 0,6-3 32 0,2 0-608 0,2 0-160 16,2 0 0-16,4 2 0 0,0 0 0 0,2 0-256 15,2-3 64-15,5 1 16 0,0 1 176 0,3-1 144 16,1 1-16-16,2-1-128 0,-3-1 320 0,2 3-32 16,-1-1-16-16,2-1 0 0,-3 0-272 0,-1 2 0 15,-2-3 0-15,-1-1 0 0,-1 0 384 0,0 1 64 16,-4-3 0-16,-1 0 16 0,-3 4-16 0,-2-1 0 15,-4 0 0-15,-1 1 0 0,-8 3-128 0,0 0-16 16,0 0-16-16,0 0 0 0,0 0 32 0,-6 5 16 16,-4 1 0-16,-4 2 0 0,-4 3-208 0,-1 4-128 15,-4 1 128-15,-2 3-128 0,-3 2 0 0,0 2 144 0,1 2-144 0,4-1 0 16,3 2 176-16,5-2-176 0,5-4 160 0,4-2-160 16,5-2 0-16,5-4 0 0,5-2 0 15,4-4 0-15,3-2 144 0,6-6-144 0,3-3 128 0,3-2-128 16,1-4 144-16,1-1-144 0,-1-2 160 0,-1-1-160 15,-2-3 160-15,-1 2-160 0,-5-1 160 0,-2 2-160 16,-4 0 128-16,-3 3-128 0,-1 1 0 0,-3 6 144 0,-7 5 160 0,0 0 16 16,0 0 16-16,1 7 0 0,-1 6-496 15,-3 5-96-15,0 1-32 0,-1 4 0 0,1 2 288 16,-2-2 0-16,1 1 0 0,2 1 0 0,2-4 0 16,0-2 0-16,2-2 0 0,2-2 0 15,1-4-416-15,-1 0-32 0,1-5 0 0,2 0 0 16,0-4-2240-16,3-4-464 0,11-10-96 0,-4-4-16 15</inkml:trace>
  <inkml:trace contextRef="#ctx0" brushRef="#br1" timeOffset="90878.86">17742 2270 29999 0,'0'0'1328'0,"0"0"272"0,0 0-1280 0,-1 8-320 16,-4 5 0-16,-1 0 0 0,-3 5-224 0,-3 5-112 16,-2 1-32-16,-1 7 0 0,-1 4 368 0,-2 0 0 15,-3 3 160-15,1 1-160 0,-2 0 256 0,1 2-48 16,1 1-16-16,-1 0 0 0,2 0-48 0,0 2-16 0,1-3 0 0,2 2 0 16,-1-2-128-16,2-1 128 0,1-3-128 0,1-3 128 15,2-2-256-15,2-8-64 0,1 1-16 16,3-8 0-16,3-4-1904 15,2-3-368-15,0-10-80 0,0 0 0 0</inkml:trace>
  <inkml:trace contextRef="#ctx0" brushRef="#br1" timeOffset="91213.11">18186 2284 28671 0,'0'0'640'0,"0"0"128"0,0 0 16 0,0 0 16 0,-4 11-640 0,-2 3-160 16,-3 2 0-16,-3 6 0 0,-2 2-192 0,-3 5-80 16,-4-1-16-16,-2 2 0 0,-3 0 288 0,-3-2 192 15,-3 1-16-15,-4-1-16 0,1-1 240 0,0-2 48 16,-3 1 16-16,1-5 0 0,0 0 160 0,2-5 16 16,0 0 16-16,4-6 0 0,1 0-272 0,5 0-64 15,2-4-16-15,4 2 0 0,3 1-16 0,3-3 0 16,1 4 0-16,6-3 0 0,2 0-288 0,4-7 0 15,4 7 128-15,1 2-128 0,4 1 0 0,3 3 0 16,3-2 0-16,3 3 0 0,2 1 128 0,3 2 32 16,1-2 0-16,1 2 0 0,1-1-160 0,-1 1 0 15,-2 0 0-15,-1 0 0 0,-3 1 0 0,-3-2-224 0,-2 1 48 0,-1-1 16 16,0-2-48-16,-6 0-16 16,1-5 0-16,0 1-9840 0,-1-5-1968 15</inkml:trace>
  <inkml:trace contextRef="#ctx0" brushRef="#br1" timeOffset="91419.69">18486 2747 30287 0,'0'0'1344'0,"0"0"272"0,0 0-1296 0,0 0-320 0,-3 11 0 0,-2-1 0 16,-2 4-272-16,-6 2-128 0,-1 5-32 0,-4 2 0 0,-2 1 432 0,-2-1 128 15,-2-2 0-15,0 6 0 0,-3 0-128 0,2 2 0 16,1-3 0-16,3 1 128 0,2-5-128 0,4-2-256 16,2-2 64-16,3-4-8400 15,4-3-1680-15</inkml:trace>
  <inkml:trace contextRef="#ctx0" brushRef="#br1" timeOffset="91777.45">18866 2831 30399 0,'-11'9'1344'0,"6"1"288"0,-3 3-1312 0,-2 0-320 16,-4 0 0-16,-3 2 0 0,-1 3-208 0,-1-1-112 0,-1 2-32 15,3-1 0-15,1-1 352 0,1-2 128 16,1-4 0-16,1 1 0 0,2-2 192 0,2-4 48 0,1-1 0 0,8-5 0 15,0 0 64-15,0 0 16 0,3-5 0 0,2-3 0 16,2-3-48-16,5-1 0 0,3-4 0 0,3 2 0 16,1-1-256-16,4 1-144 0,2-1 160 0,2 3-160 0,0 4 144 15,1-1-144-15,2 1 128 0,-2 7-128 0,-3 0 0 16,-2 2 0-16,-1 4 0 0,-4 5 0 16,-4 1 0-16,-2 5 0 0,-1 0 0 0,-4 2 0 0,-2 0 0 0,-2 0 0 15,2 1 0-15,-4-2 0 0,-1 0 0 0,0-2 0 16,0 1 0-16,0-6 128 0,0 0-128 0,1 0 160 15,2-4-160-15,-3-6 160 16,0 0-1216-16,0 0-240 0,8 0-48 0,-1 0-8176 16,1-3-1616-16</inkml:trace>
  <inkml:trace contextRef="#ctx0" brushRef="#br1" timeOffset="92171.11">19704 2919 18431 0,'7'-16'1632'0,"-3"7"-1312"16,0 0-320-16,-2-3 0 0,-2 3 2000 0,-1-2 336 16,-3 3 64-16,-1 1 16 0,-5 2-1792 0,-1 3-368 15,-3 1-64-15,-3 1 0 0,-2 3 304 0,-4 0 64 16,-2 6 16-16,-6 1 0 0,-3 3-128 0,0 4-32 0,-2 1 0 0,1 1 0 16,0 3-160-16,3 3-48 15,4-1 0-15,6-3 0 0,3 0-80 0,5-4-128 0,6-3 176 0,3-1-176 16,7-4 336-16,7-1-32 0,7-3-16 0,5-6 0 15,6-5-64-15,7-4-16 0,3-2 0 16,4-4 0-16,-1-1-80 0,1-4 0 0,-2 0-128 0,1-1 192 16,-5 2 48-16,-3 2 0 0,-3 3 0 0,-2 2 0 15,-8 5 160-15,-2 4 48 0,-5 4 0 0,-3 7 0 0,-4 7-304 16,-3 7-144-16,-5 6 160 0,-3 6-160 0,-4 5 176 16,-4 5-176-16,-3 2 192 0,-2 2-192 0,-4 3 176 15,-1-1-176-15,-3 2 160 0,-1 0-160 0,-1 0 160 0,-1-1-160 16,-1-5 160-16,-2-2-160 0,3-6 128 15,0-1-128-15,2-5 0 0,2-4 144 0,0-3-352 0,1-3-80 16,3-10-16-16,1-1-10912 16,0-9-2192-16</inkml:trace>
  <inkml:trace contextRef="#ctx0" brushRef="#br1" timeOffset="92337.11">18936 2408 41471 0,'-10'-8'3680'0,"1"1"-2944"16,3 3-592-16,6 4-144 0,0 0 1040 0,-7 4 176 15,1 3 48-15,2 0 0 16,1 4-1264-16,3-2-496 0,4 3 32 0,4 0 0 16,3-2 32-16,3 2 16 0,2-3 0 0,3 1-12480 15,-2-5-2496-15</inkml:trace>
  <inkml:trace contextRef="#ctx0" brushRef="#br1" timeOffset="110245.83">21492 2849 14735 0,'0'0'1312'0,"0"0"-1056"0,0 0-256 0,0 0 0 16,-1-10 0-16,0 2 0 0,1-3 128 0,0 11-128 15,0-8 0-15,0 8 0 0,0 0 0 0,-3-10 0 16,3 10 0-16,-6-8 240 0,-1 1-48 0,-2 2-16 15,-1 2 272-15,-2 2 48 0,-4-2 16 0,-4 6 0 16,-3 2 48-16,-2 5 16 0,-3-1 0 0,-3 6 0 16,1 6-160-16,-5 3-32 0,-1-1 0 0,0 0 0 0,0 5-48 0,1-2-16 15,-2 5 0-15,3-3 0 0,4 0-144 16,5-3-48-16,1-1 0 0,6-3 0 0,4-5 32 16,5-2 0-16,4-2 0 0,5-12 0 0,0 0 416 0,9 8 64 15,4-4 32-15,4-5 0 0,4-8 96 0,4 0 0 16,3-5 16-16,3 0 0 0,-3 0-480 15,3-1-112-15,-1-2 0 0,-2 2-16 0,-2 1-176 16,-3 7 192-16,-2 0-192 0,-4 6 192 0,-3 2-192 0,-1 7 0 16,-3 1 0-16,-2 6 0 0,-2 3 192 0,2 3-64 15,-1 5 0-15,1-1 0 0,1 6 32 0,2-2 0 16,3-4 0-16,4 1 0 0,4-2-160 0,2-5 0 0,6-1 144 16,7-4-144-16,5-5 144 0,7-3-144 0,-1-1 192 15,5-4-192 1,3-1-1360-16,0-2-384 0</inkml:trace>
  <inkml:trace contextRef="#ctx0" brushRef="#br1" timeOffset="110874.33">24151 2872 2751 0,'0'0'256'0,"0"0"-256"15,0-10 0-15,0 1 0 0,0 9 1792 0,0 0 304 16,0 0 64-16,0 0 16 0,-2-13-1120 0,-1 3-224 16,-1 0-32-16,-1 5-16 0,-1-2 112 0,-2 1 0 15,-2 2 16-15,-1 3 0 0,-4 1-32 0,-6 3-16 0,-4-1 0 16,-3 7 0-16,-1 4-16 0,-4 5 0 15,-3 3 0-15,2 2 0 0,-1 6-352 0,2-1-80 0,0 4-16 0,3 1 0 16,3 1-272-16,2-3-128 0,3-3 128 0,4-3-128 16,5 3 128-16,5-4-128 0,2-3 0 0,6-6 128 15,6-4 0-15,2-6 0 0,3-2 0 0,3-3 0 16,1-5 112-16,4-3 16 0,4-4 0 0,0-4 0 16,3-3 0-16,1 0 16 0,5-4 0 0,-2-2 0 15,5-1-144-15,-1-4-128 0,0-4 192 0,1 1-192 16,0-2 144-16,-2 0-144 0,-1-5 0 0,-3-3 144 15,-1-7-144-15,-1-2 160 0,-4-5-160 0,-2-8 160 16,0-8-160-16,-3-2 128 0,-3 2-128 0,-2 7 128 16,-5 11-128-16,-1 13 0 0,-3 8 0 0,-4 11 0 15,-3 5 0-15,-2 11 0 0,5 7 0 0,-14 15 0 0,-4 11 0 16,-2 13-176-16,-3 8 176 0,-1 11-192 0,-2 6 192 16,5 5-160-16,-1 2 160 0,2 1-160 0,1 2 160 15,1 0 0-15,1-1 0 0,3-1 0 16,6-5-1152-16,4-7-128 0,4-8-48 15,5-6-9504-15</inkml:trace>
  <inkml:trace contextRef="#ctx0" brushRef="#br1" timeOffset="111106.58">24828 2791 30399 0,'0'0'1344'0,"-11"9"288"0,0 6-1312 0,-2 5-320 0,-2 4 0 0,-1 3 0 31,-1-2-608-31,-1 7-192 0,0 4-32 0,2 1-16 0,-1-2 640 0,2 0 208 0,0-2 0 0,1 0-160 16,1 1 160-16,2-4 0 0,3 0 0 0,-2-5 0 16,2-2 0-16,3-5-208 0,4-7 80 0,3 2 128 31,2 0-832-31,4-6-32 0,3 1-16 0,2-9-10144 0</inkml:trace>
  <inkml:trace contextRef="#ctx0" brushRef="#br1" timeOffset="111441.99">25940 2350 28559 0,'6'-19'2544'0,"2"1"-2032"16,2 1-512-16,0 3 0 15,-1 2-800-15,-3 3-256 0,-6 9-48 0,0 0-16 0,2-11 960 0,-4 4 160 16,2 7 0-16,-8-4 160 0,-4 1-160 0,-3 3 0 16,-4 3 0-16,-2 1 0 0,-4 3 0 0,-2 4 160 15,-1-2-32-15,-3 6-128 0,-5 3 432 0,-2 4-32 16,-4 1 0-16,-3 8 0 0,0 1-16 0,0 6 0 15,1 4 0-15,2 0 0 0,1 2-208 0,3-1-48 0,2 6-128 16,6-4 192-16,3 5-192 0,5-3 0 0,6-5 0 0,5 0 0 16,3-1 0-16,4-3 0 0,7-1 0 15,0-3 0-15,4-2-336 0,0-4-16 0,1 0 0 0,0-3-7824 16,-1 3-1552-16</inkml:trace>
  <inkml:trace contextRef="#ctx0" brushRef="#br1" timeOffset="111614.21">25107 3025 20271 0,'0'0'1792'0,"0"0"-1424"0,0 0-368 0,13-6 0 16,1 5 1792-16,4 4 304 0,2 2 48 0,6-3 16 0,4 2-1968 16,3-1-384-16,4-2-64 0,2-1-32 0,3 1-48 15,1-2-16-15,3 0 0 0,3-1 0 16,-1 1-1760-16,-1-1-368 0</inkml:trace>
  <inkml:trace contextRef="#ctx0" brushRef="#br1" timeOffset="111888.16">26936 2367 27647 0,'4'-26'2448'0,"-3"13"-1952"0,-1-1-496 0,-1 3 0 0,-1 2 0 0,-2-1 0 0,-6 2 0 0,0 2 0 16,-4 4-256-16,-3 4 64 0,-2 1 16 0,-4 1 0 16,-4 0 176-16,-2 5 0 0,-1 1-144 0,-5 5 144 15,-2 2 0-15,-2 4 0 0,1 6 0 0,1 2 0 16,1 6-144-16,3-1 144 0,2 0 0 0,-2 4 0 16,2 3 0-16,2 4 0 0,2 4 0 0,0-2 0 15,1 3 0-15,0-1 0 0,2-3 0 0,3 4 0 16,2 3-224-16,2-5 64 0,0-7 16 0,5-4 0 31,2-3-1056-31,1-2-208 0,1-8-32 0,2-1-8624 0</inkml:trace>
  <inkml:trace contextRef="#ctx0" brushRef="#br1" timeOffset="112020.97">26022 2989 11967 0,'0'0'1072'0,"6"-11"-864"15,-1 4-208-15,-5 7 0 0,11-7 1936 0,1 3 352 16,3 2 64-16,8 1 16 0,3 0-1920 0,5 0-448 15,1-1 0-15,1 1 0 0,4 0 0 0,1-2 0 16,-5 2 0-16,1 0-9056 16</inkml:trace>
  <inkml:trace contextRef="#ctx0" brushRef="#br1" timeOffset="112308.46">26607 2990 23039 0,'0'0'1024'0,"0"0"192"0,0 0-960 0,0 0-256 16,5 9 0-16,-5-9 0 0,10 8 176 0,4-6-16 0,4-2 0 0,4-1 0 16,3-4-160-16,-1-3 160 0,3-1-160 0,1-2 160 15,-1 1 16-15,-2 0 0 0,-1-4 0 0,-3 0 0 16,-4-3-48-16,-1 1-128 0,-5-1 192 0,-2 3-64 16,-4 0 240-16,-2 1 32 0,-3 13 16 0,-3-7 0 15,-3-5 176-15,-3 10 48 0,-1 2 0 0,-4 4 0 16,0 8-320-16,-3 1-48 0,-2 0-16 0,0 3 0 15,1 1-128-15,2 1-128 0,2-1 144 0,4 1-144 16,2 1 0-16,3 0 0 0,4-1 0 0,1-3 0 16,3-1 0-16,6 0 0 0,2-4 0 0,0 2 0 15,4-4-384 1,2-2-80-16,1-2-16 0,1-4-8080 0,0-3-1616 0</inkml:trace>
  <inkml:trace contextRef="#ctx0" brushRef="#br1" timeOffset="112579.22">27418 2834 22287 0,'-14'25'976'0,"3"-3"224"0,-6 1-960 0,-2 7-240 15,-4 2 0-15,0 1 0 0,3 0 304 0,-4 0 16 16,0-4 0-16,1-1 0 0,-4 3 112 0,3-6 16 16,1 2 16-16,5-7 0 0,1-2 32 0,5-5 0 15,3-4 0-15,9-9 0 0,0 0-16 0,0 0 0 16,0 0 0-16,8-17 0 0,5-4 384 0,3-4 80 15,2-4 16-15,5-1 0 0,2-3-576 0,3-3-128 16,1-3 0-16,3-3-16 0,2-3 16 0,2 2 0 0,0 4 0 16,-1 3 0-16,0 6-256 0,-2 8 0 0,0 4 0 0,-3 5 0 15,-2 7 0-15,-4 4 0 0,-3 2 0 16,-4 2 0-16,-3 2-256 0,-5 4-64 0,-4 2 0 16,-2 2-9504-16,-3 0-1904 0</inkml:trace>
  <inkml:trace contextRef="#ctx0" brushRef="#br1" timeOffset="112891.32">27949 2916 29087 0,'0'0'1280'0,"14"0"272"0,-1-1-1232 0,1-1-320 0,0-1 0 0,-1-1 0 16,0-1 0-16,-1-4 0 0,-4 2-128 0,-2-6 128 0,-1 0 0 0,-2 2 0 15,-3-2 128-15,-3 4-128 0,-3-1 304 0,-4 6-48 16,-4 2-16-16,-3 2 0 0,0 1 160 0,-3 3 48 16,-1 2 0-16,-3 6 0 0,-4 5-272 0,0 1-48 15,1 0-128-15,5 0 192 0,0 0-192 0,4 2 0 16,3 2 0-16,4-2 0 0,8 3 0 0,5-4 0 16,4-3 0-16,6-3 0 0,3-2 0 0,8-3 176 15,6-3-176-15,4-4 160 0,2-2-160 0,3-4 0 16,1-3 0-16,-1-2 0 15,-2 1-640-15,-2-2-176 0,-1 1-16 0,-4-3-8240 16,-1 0-1632-16</inkml:trace>
  <inkml:trace contextRef="#ctx0" brushRef="#br1" timeOffset="113229.69">28373 2864 29311 0,'0'0'1296'0,"-9"11"272"0,-1 3-1248 0,-2 2-320 0,0 3 0 0,-4 1 0 16,-1 5 0-16,0-3 0 0,-1-2-208 0,2 1 80 16,-1-1 128-16,4 1 0 0,3-6 128 0,3-2-128 15,2-2 128-15,5-11-128 0,0 0 160 0,0 0-160 16,0 0 512-16,0 0 16 0,10-2 0 0,4-3 0 16,3-6 160-16,3-4 16 0,2-3 16 0,0-2 0 15,1-3-336-15,1 3-80 0,2 2-16 0,-2 0 0 16,-1-1-288-16,-1 4 0 0,0 5 128 0,-2 0-128 15,-3 6 0-15,-2 3 0 0,-1 3 0 0,-2 9 0 16,-1 1 0-16,-5 6 0 0,-1 2-144 0,-3 4 144 0,-5 0 0 16,-2 4 0-16,-3-4 0 0,2 1-128 0,-2-1 128 0,2-3 0 15,0 2 128-15,1-1-128 0,0-1 0 0,2-4 0 16,3-6 0-16,0-11 0 16,0 0-560-16,13-2-176 0,5-6-32 0,4-6-16 15,4-3-2160-15,2-4-416 0</inkml:trace>
  <inkml:trace contextRef="#ctx0" brushRef="#br1" timeOffset="113407.36">29537 2086 32255 0,'0'0'2864'0,"-10"4"-2288"0,-3 1-576 0,-2 4 0 15,-4 4-160-15,-1 6-144 0,-3 1-16 0,0 3-16 16,-1 3 208-16,-4 0 128 0,-3 4-160 0,2 5 160 15,2 6 0-15,4 2 0 0,3-1 0 0,4 1 0 16,0 0-144-16,2-2 144 0,3-1-128 0,-1 0-8960 16,1 0-1792-16</inkml:trace>
  <inkml:trace contextRef="#ctx0" brushRef="#br1" timeOffset="113566.13">28973 2603 34095 0,'7'-13'3024'0,"-7"13"-2416"0,12-4-480 0,2 4-128 0,4 0 0 0,2 0-192 16,4 1 64-16,7 2 0 0,3 2 128 0,8-1-160 16,6-2 160-16,6 2-160 0,3-1 160 0,2 0 0 15,2-1 128-15,-2 0-128 16,-1 1-1568-16,-3 1-384 0,-5-1-80 0</inkml:trace>
  <inkml:trace contextRef="#ctx0" brushRef="#br1" timeOffset="113938.63">30220 3239 34095 0,'-8'-15'1504'0,"3"7"320"0,-3 2-1456 0,-1 2-368 0,-1 0 0 0,-4 1 0 32,-3 0-928-32,-3 3-256 0,1 3-48 0,-1 4-16 0,-3 2 1248 0,0 4 0 0,-3 2 256 0,0 3-48 15,-1 2-208-15,3 3 0 0,0 4 128 0,1-4-128 16,0 0 0-16,4 1 0 0,3-3 128 0,4 4-128 15,3 0 0-15,6-3 144 0,4-5-144 0,3 1 128 0,1-3 16 0,4-2 0 16,5-1 0-16,1 0 0 0,3-5-144 0,2-2 0 16,2-3-160-16,3-6 160 15,3-3-960-15,-2-2-80 0,2-1-32 0,-4-6 0 16,0 0-1904-16,1-3-384 0</inkml:trace>
  <inkml:trace contextRef="#ctx0" brushRef="#br1" timeOffset="114257.05">30573 2976 22223 0,'-10'14'976'0,"0"-4"224"0,-2 4-960 0,-2 3-240 0,-6 1 0 0,2 1 0 15,3 1 256-15,-2 0 0 16,0 3 0-16,1 0 0 0,4 6 256 0,-1-4 64 16,-1-1 16-16,3 1 0 0,0-3-176 0,2 2-32 0,1 0-16 0,0-4 0 15,0-3-16-15,3-6 0 0,0 1 0 0,1-3 0 16,4-9 224-16,-3 10 32 0,3-10 16 0,0 0 0 15,0 0 96-15,0 0 32 0,0 0 0 0,11-4 0 16,3-7 64-16,1-2 16 0,2-2 0 0,-1-6 0 16,1 1-448-16,-2 0-96 0,2-1-16 0,0 1 0 15,1 0-144-15,1-1-128 0,-1 3 144 16,0 2-144-16,0 1 0 0,-1 1 0 0,4 5 0 0,-3-1 0 16,-5 2 0-16,4 0 0 0,1 5 0 0,0-2 0 15,-2-2 0-15,-1 3 0 0,-1 2 0 0,-2 2 0 16,-1-1-1168-1,-1 1-240-15,-10 0-32 0,0 0-16 16,11 1-1536-16,-11-1-304 0</inkml:trace>
  <inkml:trace contextRef="#ctx0" brushRef="#br1" timeOffset="114588.31">31074 3070 24879 0,'0'0'2208'0,"0"0"-1760"16,-8 8-448-16,-3 0 0 0,-4 3 832 0,-4 2 96 16,-2 2 16-16,-4 4 0 0,-3 5-576 0,-1-1-112 15,-1 1-32-15,2 2 0 0,4-5-96 0,3 2-128 16,-1-1 176-16,8-1-176 0,3-2 0 0,3-2 0 0,3-4 0 16,4-2 0-16,1-11 192 0,3 10-192 0,8-5 192 0,1-3-192 15,1-2 544-15,9-4 0 0,2-4 0 0,1 1 0 16,2-6-224-16,0 3-64 0,-2-8 0 0,-1 3 0 15,-2-1 0-15,-3 4 0 0,1-4 0 0,-5 1 0 16,-1 0-32-16,-3-3-16 0,-4 0 0 0,0 2 0 16,-7-1-64-16,0 2-16 0,-4 0 0 0,-1 2 0 15,-3 3-128-15,0-2 0 0,-1 4 144 0,1-3-144 32,-3 5-352-32,3-3-144 0,-1 1-16 0,2-2-9536 0,1 3-1888 0</inkml:trace>
  <inkml:trace contextRef="#ctx0" brushRef="#br1" timeOffset="114945.12">31662 2786 24879 0,'0'0'2208'0,"-8"5"-1760"15,-4-2-448-15,-2 4 0 0,-2 6 176 0,-6-1-48 16,-6 0-128-16,0 0 192 0,0 0 16 0,0-3 0 16,-1 2 0-16,3 1 0 0,4 3-208 0,4 3 144 15,3-1-144-15,4 1 128 0,6-4-128 0,3 3 0 16,2-3 0-16,2-2 0 0,5 4 320 0,2-2 96 0,2 0 16 16,3-3 0-16,1 2 64 0,0 1 16 15,1 0 0-15,-4-4 0 0,0 1-128 0,-3 2 0 0,-3-3-16 0,-2 3 0 16,-4 1-48-16,-4-3-16 0,-2 5 0 0,-6-4 0 15,-2-4 128-15,-5 1 16 0,-5-5 16 0,-3 5 0 16,-2-3-16-16,1-1-16 0,-2 0 0 0,-2 0 0 16,0-2-240-16,5-3-32 15,3 0-16-15,4 0 0 16,2 2-576-16,5-2-112 0,5-2-32 0,8 2-9664 0,-3-10-1952 0</inkml:trace>
  <inkml:trace contextRef="#ctx0" brushRef="#br1" timeOffset="115582.48">32196 2923 22975 0,'0'0'1024'0,"0"0"192"0,-2-8-960 0,2 8-256 0,-7-10 0 0,-1 6 0 15,-5 0 480-15,-4 1 48 0,-2 0 16 0,-4 3 0 16,-1 0 144-16,-4 6 16 0,-4 0 16 0,-1 0 0 0,-2 4-336 0,-2 0-80 16,0 3-16-16,1 3 0 0,3 4-160 0,7 0-128 15,0-2 192-15,9 1-192 0,4-2 0 0,4-1 0 16,9-16 0-16,-3 19 0 0,3-19 336 0,0 0-32 16,16 21-16-16,1-3 0 0,2-4 160 0,2-1 48 15,-1-3 0-15,3-1 0 0,-1 0-352 0,-3 1-144 16,-1 3 128-16,-3-6-128 0,-4 2 0 0,-11-9 0 15,0 0 0-15,0 0 0 0,0 0 0 0,-2 28 0 16,-6-6 144-16,-3-4-144 0,-1-4 144 0,-4-2-144 16,-6 1 192-16,-1-3-192 0,-1 0 208 0,-1-2-64 15,-3 1-16-15,5-4 0 0,0-2-128 0,5-2 0 16,0-1 0-16,6-1 0 16,3-2-1920-16,4-1-384 0,1-5-64 0</inkml:trace>
  <inkml:trace contextRef="#ctx0" brushRef="#br1" timeOffset="116768.81">32034 3542 15663 0,'5'-24'688'0,"0"12"144"0,0 0-656 0,0 1-176 16,0 4 0-16,-1 0 0 0,1-3 1760 0,-3 3 320 16,-2-4 64-16,0 11 16 0,-3-7-1456 0,-2-1-272 15,-3 4-64-15,0 1-16 0,-4 0 144 0,-2 3 16 16,-3 1 16-16,-5 4 0 0,-5 2-16 0,-1 4-16 16,0 1 0-16,0 0 0 0,1 5-96 0,2 1-16 0,0-2 0 0,1 3 0 15,0-2-96-15,4 1-32 0,3-2 0 0,4 1 0 16,2-1-32-16,3-2-16 0,3-4 0 15,3 3 0-15,1-2-16 0,2-3 0 0,-1-8 0 0,4 11 0 16,-1-2 16-16,1 2 0 0,-4-11 0 0,0 0 0 16,0 0-208-16,0 0 144 0,4 6-144 0,-4-6 128 15,0 0-128-15,0 0 128 0,0 0-128 0,-8 6 128 16,0-1-128-16,-3-2 0 0,1-4 144 0,0-2-144 31,0 2-288-31,1-3-128 0,-1-1-32 0,0 2 0 16,2 0-448-16,0 0-112 0,1-1-16 0,7 4 0 15,-5-6-384-15,5 6-64 0,2-8-32 0,3-1 0 16,3 4-240-16,2-1-48 0,2 1-16 0,-1 1 0 0,-1 3 960 16,0-2 192-16,0 1 32 0,-10 2 16 0,13 2 1120 0,-1 2 208 0,-2-1 48 0,0-1 16 15,1-1 208-15,1-2 32 0,-3 1 16 0,2 0 0 0,2-1 176 16,1 0 16-16,0-2 16 0,4 0 0 16,2 0-128-16,0-4-32 0,1 0 0 0,2-4 0 0,2 4-320 0,-1-3-80 15,0-2-16-15,-1 0 0 0,-4-6-176 0,-1 4-48 16,-1 0 0-16,-5 1 0 0,-2-3-160 0,-2 2-32 15,-4 5-16-15,0 1 0 0,-4 2 0 0,0 6 0 16,0 0 0-16,-11-4 0 0,-1 4-96 0,-2 5-16 16,-3 0 0-16,-2 6 0 0,-4 0-128 0,2 1 0 15,0 4 0-15,2-2 0 0,2 0 0 16,3 1 0-16,1-1 0 0,6-1 0 0,2-3 0 0,5-10 0 16,0 11 0-16,0-11 0 0,8 9 0 0,2 0 0 15,2-5 0-15,3-2 0 0,5-2 0 0,2 0 208 0,-3-2-48 16,0-1-16-16,0 1-144 0,0-5 0 0,0 1 0 15,0 1 0-15,-1-2 128 0,-4 2-128 0,-3 2 128 16,-11 3-128-16,0 0 0 0,11 0 128 16,-11 0-128-16,0 0 0 0,2 11 0 0,-3-1 0 0,-3 3 0 0,-4 0 0 15,0-1 0-15,-3 2 0 16,1 0 0-16,0-1 0 0,0-3 0 0,2 3 0 0,2-4 0 0,1 0 0 16,5-9 0-16,0 0 0 0,0 0 0 0,0 0 0 15,0 0 0-15,0 0 128 0,7 6-128 0,-7-6 0 16,14-2 192-16,2-2-64 0,-2-4 0 0,2 0 0 15,-1 2-128-15,1-3 128 16,-1 2-128-16,0-4 128 0,0 4-128 0,2-3 0 0,-4 1 0 0,3-3 0 16,3 2 0-16,-7 2 0 0,0-2 128 0,5-1-128 15,1-6 128-15,0-2 0 0,3-2 0 0,2-3 0 16,0-1-128-16,20-23 0 0,-7 7 0 0,-3 3 0 0,-4-5 144 16,-1-9-144-16,-1-12 160 0,-1-6-160 0,0-3 144 15,-3 5-144-15,1 11 128 0,-6 13-128 0,-7 12 0 0,0 8 0 16,-5 7 128-16,-5 7-128 0,-1 10 144 0,0 0 0 15,-9-2 0-15,-5 5 0 0,-5 5-144 0,-3 8 0 16,-3 9 0-16,2 6-176 0,-2 13 176 0,-1 6 0 16,-1 9 0-16,1-1 128 0,0 0-128 0,2-6 0 15,-1-5-176-15,1-4 176 0,-1 1 0 0,4 2 0 16,2 4 0-16,5-1 160 0,4 0-160 16,5-7 0-16,1-7 0 0,4-3 0 0,4-8 0 0,-2-4-192 15,3-4 64-15,3-4 128 0,-8-12-160 0,14 3 160 0,0-7 0 16,1-7-144-1,2-5-448-15,-2-5-96 0,-3-5-16 0,1-4 0 16,-3-4-1312-16,-2 1-272 0,-4-2-48 0</inkml:trace>
  <inkml:trace contextRef="#ctx0" brushRef="#br1" timeOffset="116905.4">32201 3466 9215 0,'-15'1'816'0,"15"-1"-656"0,-10 4-160 0,10-4 0 0,0 0 3024 0,0 0 576 0,0 0 112 0,0 0 32 15,0 0-1616-15,17 5-320 0,4 0-64 0,-4-3-16 16,6 0-496-16,6 0-96 0,6-1-32 0,5 1 0 15,2-1-336-15,2-1-64 0,2-3 0 0,5-2-16 16,6-1-400-16,4 0-80 0,3-3-16 0,243-27-192 16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1033 68 3223 0 0,'0'-2'240'0'0,"0"-15"672"0"0,0 6 2991 0 0,-1 9-3208 0 0,-18-20 1241 0 0,14 18-1359 0 0,-2 2-367 0 0,-1 0 0 0 0,1 0 0 0 0,-1 1 0 0 0,1 0 0 0 0,-1 0 0 0 0,0 0 0 0 0,0 1 0 0 0,1 0 0 0 0,-1 1 0 0 0,0 0-1 0 0,1 0 1 0 0,-1 1 0 0 0,1 0 0 0 0,-1 0 0 0 0,-4 2-210 0 0,-26 11 409 0 0,-22 9 362 0 0,-19 12-771 0 0,29-9 376 0 0,-34 24-376 0 0,57-32 94 0 0,1 1-1 0 0,2 0 0 0 0,-18 20-93 0 0,-8 16 255 0 0,-36 54-255 0 0,33-41 115 0 0,21-25-44 0 0,1 2 1 0 0,3 1 0 0 0,2 1-1 0 0,-2 11-71 0 0,3 0 0 0 0,3 1 0 0 0,-12 55 0 0 0,23-75 1 0 0,3-1 0 0 0,1 2 1 0 0,1-1-1 0 0,3 1 0 0 0,1 0 0 0 0,3 25-1 0 0,1-40 16 0 0,1-1 1 0 0,2 1-1 0 0,0-1 1 0 0,9 24-17 0 0,-7-30 26 0 0,1 0 1 0 0,0-1-1 0 0,2 1 1 0 0,0-2 0 0 0,1 1-1 0 0,8 8-26 0 0,-7-11 14 0 0,0 0 0 0 0,1-1 0 0 0,1-1-1 0 0,0 0 1 0 0,1-1 0 0 0,0 0-14 0 0,-3-4 18 0 0,0-1 1 0 0,1 0-1 0 0,-1-1 0 0 0,1 0 1 0 0,0-1-1 0 0,1-1 0 0 0,-1 0 1 0 0,7 1-19 0 0,46 5 135 0 0,0-2 0 0 0,8-3-135 0 0,-69-5 4 0 0,25 2 39 0 0,0-2 0 0 0,0-1-1 0 0,0-1 1 0 0,0-2 0 0 0,12-3-43 0 0,-19 2 3 0 0,90-21 103 0 0,-90 19-80 0 0,0 0-1 0 0,-1-2 1 0 0,17-9-26 0 0,5-7 88 0 0,-2-2 0 0 0,0-1 0 0 0,23-23-88 0 0,-25 15 153 0 0,-1-1 0 0 0,-2-2 0 0 0,3-7-153 0 0,-18 19 135 0 0,-1-1 0 0 0,-1-1 0 0 0,-1 0 1 0 0,-2-2-1 0 0,-1 0 0 0 0,-1-1 0 0 0,-2 0 0 0 0,-1-1 1 0 0,-2-1-1 0 0,0-5-135 0 0,-6 19 81 0 0,-1 0 0 0 0,-1 0 0 0 0,-1 0 0 0 0,-1 0 0 0 0,0 0 0 0 0,-2-1 0 0 0,0 1 0 0 0,-2 0 0 0 0,0 0 0 0 0,-1 1 0 0 0,-1-1 0 0 0,0 1 0 0 0,-2 0 0 0 0,0 1 0 0 0,-2 0 0 0 0,1 0 0 0 0,-2 1 1 0 0,-2-2-82 0 0,-3-1 1 0 0,-1 0 1 0 0,0 0-1 0 0,-1 2 1 0 0,-1 0-1 0 0,-1 2 1 0 0,-1 0-1 0 0,0 1 1 0 0,-1 1-1 0 0,-1 1 1 0 0,0 1-1 0 0,0 1 1 0 0,-1 1 0 0 0,-22-6-2 0 0,16 7-1607 0 0,25 8-489 0 0,-6 3-4571 0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10135 0 0,'0'0'778'0'0,"2"2"-414"0"0,1 2-230 0 0,103 134 3178 0 0,-59-81-1812 0 0,24 20-1500 0 0,-26-35 659 0 0,1-2 0 0 0,6 0-659 0 0,101 70 1230 0 0,8-6-253 0 0,-97-64-630 0 0,-38-23-211 0 0,2-2-1 0 0,0-1 0 0 0,0-1 1 0 0,30 9-136 0 0,-55-20-68 0 0,0-1 1 0 0,0-1 0 0 0,0 1 0 0 0,0 0-1 0 0,0-1 1 0 0,1 1 0 0 0,-1-1 0 0 0,0 0 0 0 0,0 0-1 0 0,0 0 1 0 0,1-1 0 0 0,-1 1 0 0 0,0-1 0 0 0,0 0-1 0 0,0 1 1 0 0,0-2 0 0 0,3 0 67 0 0,14-11-1383 0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6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40 27 5983 0 0,'1'-2'274'0'0,"0"0"-176"0"0,6-18 381 0 0,-6 18 637 0 0,-1 2 367 0 0,0 0 75 0 0,0 0-112 0 0,1 3-518 0 0,2 3-678 0 0,-1 0 0 0 0,0 0 0 0 0,0 1 0 0 0,0-1 1 0 0,-1 1-1 0 0,0-1 0 0 0,0 4-250 0 0,0 16 994 0 0,-1 8-994 0 0,0-13 312 0 0,-14 375 3577 0 0,1-292-2582 0 0,-10 24-1307 0 0,10-58 290 0 0,12-65-280 0 0,1-4-4 0 0,0 0 1 0 0,-1 1 0 0 0,1-1 0 0 0,0 0 0 0 0,0 0 0 0 0,0 0-1 0 0,0 0 1 0 0,0 0 0 0 0,0 0 0 0 0,0 0 0 0 0,0 1-8 0 0,2 8-96 0 0,-2-8-145 0 0,2-4-106 0 0,4-5-617 0 0,0 1 1 0 0,0-2-1 0 0,0-2 965 0 0,7-9-6756 0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258 1 3223 0 0,'0'0'391'0'0,"0"0"432"0"0,0 0 191 0 0,0 0 40 0 0,0 0-58 0 0,0 0-280 0 0,-2 2-127 0 0,-4 5-189 0 0,0 1 0 0 0,1 0-1 0 0,0 1 1 0 0,0-1 0 0 0,1 1 0 0 0,0 0 0 0 0,-2 8-400 0 0,-112 295 3962 0 0,102-276-2966 0 0,-4 4-996 0 0,-12 25 1004 0 0,22-47 2014 0 0,-9 15-3018 0 0,19-33 26 0 0,14-25 681 0 0,-2-1 0 0 0,2-5-707 0 0,3-8 245 0 0,17-43 273 0 0,19-71-518 0 0,-8 20 128 0 0,-40 119-88 0 0,-3 9-80 0 0,0-2 16 0 0,-10 38-29 0 0,-9 6 50 0 0,-2-1 1 0 0,-2 0-1 0 0,-22 29 3 0 0,21-38 0 0 0,11-15 11 0 0,-2 7 27 0 0,12-18-300 0 0,1-1-806 0 0,0 0-329 0 0,0 0-61 0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6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31 178 3679 0 0,'0'0'284'0'0,"-2"1"-32"0"0,-24 2 1642 0 0,24-3-762 0 0,2 0-46 0 0,0 0-232 0 0,0 0-101 0 0,0 0-17 0 0,0 0 11 0 0,0 0 70 0 0,0 0 30 0 0,0 0 7 0 0,4 0-51 0 0,215-46 1576 0 0,112-41-1681 0 0,-197 50-544 0 0,-97 26-1146 0 0,-35 10-3140 0 0,-2 1-1394 0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0 228 2303 0 0,'4'-1'618'0'0,"44"-11"4988"0"0,-24 6 533 0 0,18-3-6139 0 0,4 2 1594 0 0,-1-1 0 0 0,20-8-1594 0 0,107-37 1488 0 0,41-1-553 0 0,-51 13-741 0 0,-98 27-1278 0 0,-37 8 408 0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994 21 6415 0 0,'0'0'298'0'0,"0"0"-10"0"0,-2-2-188 0 0,-6-1 368 0 0,1-1 0 0 0,-1 1 0 0 0,0 1 0 0 0,0-1 0 0 0,-6 0-468 0 0,11 3 131 0 0,1 0 1 0 0,-1 0 0 0 0,0 0-1 0 0,1 0 1 0 0,-1 0-1 0 0,1 0 1 0 0,-1 1 0 0 0,1-1-1 0 0,-2 1-131 0 0,-24 10 668 0 0,6-3-171 0 0,-64 15 867 0 0,-7 1-331 0 0,68-16-839 0 0,-16 5 249 0 0,1 1 0 0 0,-13 8-443 0 0,17-4 230 0 0,2 0-1 0 0,1 3 1 0 0,-13 9-230 0 0,25-14 114 0 0,1 1-1 0 0,1 1 1 0 0,0 1 0 0 0,1 0 0 0 0,-8 12-114 0 0,-12 23 190 0 0,3 1 1 0 0,2 1 0 0 0,2 2-1 0 0,-10 31-190 0 0,26-52 38 0 0,2-1-1 0 0,2 2 1 0 0,1 0-1 0 0,2 0 1 0 0,1 0 0 0 0,2 1-1 0 0,2 0 1 0 0,2 0-1 0 0,1 0 1 0 0,2 0-1 0 0,2 0 1 0 0,3 10-38 0 0,-3-24 47 0 0,2 0 0 0 0,1-1 0 0 0,2 0 0 0 0,7 18-47 0 0,-8-25 87 0 0,1-1 0 0 0,0 1 0 0 0,1-2 0 0 0,1 1-1 0 0,1-1 1 0 0,10 10-87 0 0,-13-16 40 0 0,0-1 0 0 0,1 0 0 0 0,0 0 0 0 0,0-1 0 0 0,1 0 0 0 0,0-1 0 0 0,0 0 0 0 0,1-1 0 0 0,-1 0 0 0 0,1-1-40 0 0,6 2 47 0 0,0-2 0 0 0,0 0-1 0 0,1-1 1 0 0,-1-1 0 0 0,1-1-1 0 0,9 0-46 0 0,35-2 232 0 0,0-3-1 0 0,38-8-231 0 0,-53 4 107 0 0,-1-3 0 0 0,-1-2 0 0 0,34-13-107 0 0,-51 15 36 0 0,-1-2 0 0 0,0-1 0 0 0,-1 0 0 0 0,-1-2 0 0 0,0-2 0 0 0,-1 0 0 0 0,-1-1 0 0 0,5-7-36 0 0,10-14 76 0 0,-2-1 0 0 0,10-17-76 0 0,63-92 268 0 0,-109 148-264 0 0,17-24 99 0 0,-1-1-1 0 0,-2 0 0 0 0,-1-2 1 0 0,-1 0-1 0 0,-1 0 0 0 0,6-28-102 0 0,-11 31 111 0 0,-1-1-1 0 0,-2 1 0 0 0,0-1 0 0 0,-2 0 1 0 0,-1 0-1 0 0,-1 0 0 0 0,-2 0 0 0 0,-1-6-110 0 0,1 18 33 0 0,-1 0 0 0 0,-1 0-1 0 0,0 1 1 0 0,-1-1 0 0 0,-1 1 0 0 0,0 0-1 0 0,-1 0 1 0 0,0 1 0 0 0,-1 0 0 0 0,-5-6-33 0 0,8 12-1 0 0,-1 0 1 0 0,0 0 0 0 0,0 1 0 0 0,0-1-1 0 0,-1 1 1 0 0,0 1 0 0 0,0-1-1 0 0,-1 1 1 0 0,1 1 0 0 0,-1 0 0 0 0,0 0-1 0 0,0 0 1 0 0,-1 1 0 0 0,1 0 0 0 0,-1 0-1 0 0,0 1 1 0 0,1 0 0 0 0,-5 1 0 0 0,5 0-269 0 0,1 1 1 0 0,0 1 0 0 0,-1-1-1 0 0,1 1 1 0 0,-1 1 0 0 0,1-1-1 0 0,0 1 1 0 0,0 1-1 0 0,0-1 1 0 0,0 1 0 0 0,0 0-1 0 0,1 1 1 0 0,-1 0 0 0 0,0 0 268 0 0,-14 10-6846 0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13759 0 0,'0'0'630'0'0,"0"0"-13"0"0,1 3-393 0 0,5 6-179 0 0,0 0 0 0 0,0-1 1 0 0,0 0-1 0 0,1 0 0 0 0,1-1 0 0 0,1 2-45 0 0,20 16 1142 0 0,4 0-1142 0 0,4 5 627 0 0,187 165 2065 0 0,-88-74-1725 0 0,-85-75-803 0 0,-18-15 33 0 0,25 17-197 0 0,52 36 113 0 0,-97-74-211 0 0,0-1 0 0 0,1 0-1 0 0,1-2 1 0 0,13 6 98 0 0,-26-12-112 0 0,1 0 0 0 0,-1 0 1 0 0,1 0-1 0 0,-1-1 0 0 0,4 1 112 0 0,10 0-596 0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94 0 9671 0 0,'0'0'748'0'0,"0"4"-492"0"0,-5 37 3222 0 0,-9 34-3478 0 0,-15 43 4621 0 0,14-62-3785 0 0,7-17-20 0 0,1 1 0 0 0,0 13-816 0 0,-1 80 1021 0 0,8-66-638 0 0,0-64-343 0 0,0 0 0 0 0,0 1 1 0 0,1-1-1 0 0,-1 0 0 0 0,1 0 1 0 0,0 1-1 0 0,0 0-40 0 0,1 1-329 0 0,-1 0-1 0 0,0 1 1 0 0,0-1 0 0 0,-1 0 0 0 0,1 1-1 0 0,-1-1 1 0 0,0 2 329 0 0,2-6-1225 0 0,6 4-14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0.85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98 6 7279 0 0,'0'0'332'0'0,"0"0"-4"0"0,0-1-110 0 0,0 1-166 0 0,0 0 1 0 0,0-1-1 0 0,0 1 1 0 0,0 0 0 0 0,0 0-1 0 0,0 0 1 0 0,0 0-1 0 0,0 0 1 0 0,0 0-1 0 0,0-1 1 0 0,0 1 0 0 0,0 0-1 0 0,0 0 1 0 0,0 0-1 0 0,0 0 1 0 0,0 0 0 0 0,-1-1-1 0 0,1 1 1 0 0,0 0-1 0 0,0 0 1 0 0,0 0-1 0 0,0 0 1 0 0,0 0 0 0 0,0 0-1 0 0,0 0 1 0 0,0-1-1 0 0,0 1 1 0 0,0 0-1 0 0,-1 0 1 0 0,1 0 0 0 0,0 0-1 0 0,0 0 1 0 0,0 0-1 0 0,0 0 1 0 0,0 0-1 0 0,0 0 1 0 0,-1 0 0 0 0,1 0-1 0 0,0 0 1 0 0,0 0-1 0 0,0 0 1 0 0,0 0-1 0 0,0 0 1 0 0,0 0 0 0 0,-1 0-1 0 0,1 0 1 0 0,0 0-1 0 0,0 0 1 0 0,0 0 0 0 0,0 0-1 0 0,0 0 1 0 0,-1 0-1 0 0,1 0 1 0 0,0 0-53 0 0,-7 8 2434 0 0,4-5-3182 0 0,-11 18 1231 0 0,-8 13-483 0 0,10-13-911 0 0,-15 16 911 0 0,20-27-343 0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67 15 7111 0 0,'0'0'324'0'0,"0"0"-4"0"0,0-2-88 0 0,0-8 402 0 0,0 8 196 0 0,0 2 40 0 0,0 0-5 0 0,0 0-56 0 0,0 0-29 0 0,0 0-4 0 0,0 0-38 0 0,0 2-165 0 0,-1 13-3 0 0,-1-1-1 0 0,0 0 1 0 0,-3 9-570 0 0,-4 20 628 0 0,-12 192 1529 0 0,10-1-1165 0 0,11-227-969 0 0,-8 134 187 0 0,1-22-24 0 0,6 44-186 0 0,2-152-9 0 0,0-1 0 0 0,2 8 9 0 0,-2-15-106 0 0,-1-3-67 0 0,0 0-19 0 0,0 0-205 0 0,0 0-837 0 0,0 0-358 0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0 223 11055 0 0,'0'0'852'0'0,"4"0"-560"0"0,0-1-216 0 0,0 0 0 0 0,0-1 0 0 0,0 1 0 0 0,0-1 0 0 0,0 1 0 0 0,0-2-76 0 0,23-7 730 0 0,-11 6-100 0 0,2 0 1 0 0,6 1-631 0 0,-4 0 1323 0 0,19-5-1323 0 0,10-6 853 0 0,45-10 234 0 0,-3 3-181 0 0,-18 3 558 0 0,58-6-1464 0 0,-119 23 80 0 0,344-50 704 0 0,-323 45-780 0 0,-8 2-2077 0 0,21-7 2073 0 0,-27 5-1107 0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94 0 12895 0 0,'0'0'998'0'0,"0"0"-598"0"0,0 0-64 0 0,-1 3 42 0 0,-5 13 206 0 0,1 1 0 0 0,1 0-1 0 0,-2 13-583 0 0,0 1 521 0 0,-1 8 238 0 0,1 0-1 0 0,2 9-758 0 0,-2 79 1007 0 0,4-72-708 0 0,-3 107 380 0 0,-24 402-47 0 0,28-549-608 0 0,-4 74 93 0 0,5-86-88 0 0,0-3-90 0 0,0 0-47 0 0,0 0-11 0 0,0 0-186 0 0,0 0-779 0 0,0 0-335 0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0 328 12119 0 0,'2'-3'555'0'0,"4"-8"-397"0"0,0 0-1 0 0,1 0 1 0 0,1 1 0 0 0,0 0 0 0 0,0 0-1 0 0,1 1 1 0 0,0 0 0 0 0,4-2-158 0 0,7-5 751 0 0,0 2 1 0 0,0 0-1 0 0,23-10-751 0 0,3 0 1027 0 0,1 2-1 0 0,1 1 1 0 0,18-2-1027 0 0,-17 8 515 0 0,0 3 0 0 0,1 2 0 0 0,40-2-515 0 0,41-4 538 0 0,-107 12-514 0 0,-1 1 1 0 0,1 1 0 0 0,0 1 0 0 0,-1 2 0 0 0,1 0 0 0 0,0 1 0 0 0,1 2-25 0 0,-21-3-37 0 0,0 0-1 0 0,0 0 1 0 0,0 0 0 0 0,0 0-1 0 0,0 1 1 0 0,-1 0-1 0 0,1-1 1 0 0,-1 1-1 0 0,1 1 1 0 0,-1-1 0 0 0,0 0-1 0 0,2 2 38 0 0,-1 0-427 0 0,-1-1 0 0 0,0 1 0 0 0,0 0 0 0 0,1 1 427 0 0,10 20-5347 0 0,-6-9-709 0 0</inkml:trace>
  <inkml:trace contextRef="#ctx0" brushRef="#br0" timeOffset="1">31 729 8287 0 0,'0'2'639'0'0,"0"-1"-619"0"0,0 0 1 0 0,0 0-1 0 0,0 0 0 0 0,0 0 1 0 0,0 0-1 0 0,0 0 1 0 0,1 0-1 0 0,-1 0 0 0 0,0 0 1 0 0,1-1-1 0 0,-1 1-20 0 0,1 1 64 0 0,0-1 0 0 0,0 0 1 0 0,1 0-1 0 0,-1 1 0 0 0,0-1 0 0 0,0 0 0 0 0,1 0 0 0 0,-1 0 1 0 0,1 0-1 0 0,-1-1 0 0 0,1 1 0 0 0,0 0 0 0 0,-1-1 0 0 0,1 1 1 0 0,1 0-65 0 0,5 0 1010 0 0,0 1 1 0 0,8 0-1011 0 0,19 0 2282 0 0,0-2 0 0 0,19-2-2282 0 0,-21 0 569 0 0,29-2 1756 0 0,48-11-2325 0 0,60-17 1529 0 0,-61 10-663 0 0,6-3 395 0 0,-1-5-1 0 0,52-24-1260 0 0,-73 25 315 0 0,-86 28-531 0 0,-1-1 0 0 0,1-1 0 0 0,-1 1 0 0 0,0-1 0 0 0,0 0 0 0 0,0 0 0 0 0,0-1 0 0 0,0 0 0 0 0,4-3 216 0 0,-8 5-5617 0 0,-2 2-1814 0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343 6 3679 0 0,'9'-1'179'0'0,"10"-2"-113"0"0,-1 2 0 0 0,2 0-66 0 0,-14 1 144 0 0,0 0 0 0 0,0 1 0 0 0,0 0 1 0 0,0 0-1 0 0,0 0 0 0 0,0 1 0 0 0,0 0 0 0 0,2 1-144 0 0,4 2 556 0 0,-1 2 0 0 0,1-1-1 0 0,-1 2 1 0 0,0-1 0 0 0,-1 2-1 0 0,1-1 1 0 0,-2 1-1 0 0,1 1 1 0 0,-1 0 0 0 0,-1 0-1 0 0,5 7-555 0 0,-7-6 274 0 0,0 0 0 0 0,-1 1 0 0 0,0-1 0 0 0,0 1 0 0 0,-1 0 0 0 0,0 6-274 0 0,4 18 1302 0 0,1 21-1302 0 0,-5-28 447 0 0,-1 0 1 0 0,-2 0 0 0 0,-1 0 0 0 0,-1 0 0 0 0,-2 0-1 0 0,-1 0 1 0 0,-4 15-448 0 0,1-20 302 0 0,-1-1 0 0 0,0 0 0 0 0,-2-1 0 0 0,-1 0 1 0 0,-8 13-303 0 0,-4 2 510 0 0,-2-2 1 0 0,-22 25-511 0 0,10-20 211 0 0,-2-1 0 0 0,-1-2-1 0 0,-1-2 1 0 0,-3-2 0 0 0,-14 7-211 0 0,27-20-59 0 0,-1-2 0 0 0,-1-1 1 0 0,-25 9 58 0 0,54-24-272 0 0,-1 0 1 0 0,1-1 0 0 0,-1 0-1 0 0,0 1 1 0 0,0-2 0 0 0,0 1-1 0 0,1 0 1 0 0,-5-1 271 0 0,-10-3-6727 0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686 58 2303 0 0,'2'-2'167'0'0,"14"-22"688"0"0,-16 24 54 0 0,0 0 34 0 0,0-1-815 0 0,0 0 0 0 0,-1 1 0 0 0,1-1 1 0 0,0 0-1 0 0,0 0 0 0 0,0 0 0 0 0,0 0 1 0 0,-1 1-1 0 0,1-1 0 0 0,0 0 0 0 0,1-1-128 0 0,-1 0 227 0 0,-1-1 422 0 0,1 3-10 0 0,-3-2-35 0 0,-1 0-480 0 0,0 0 0 0 0,0 0 0 0 0,-1 1 0 0 0,1-1 0 0 0,-1 1 0 0 0,1 0 0 0 0,-1 0 0 0 0,1 0 0 0 0,-1 1 0 0 0,0 0 0 0 0,1 0 0 0 0,-1 0 0 0 0,0 0 0 0 0,-2 1-124 0 0,-6 2 257 0 0,1 0 0 0 0,-1 1 0 0 0,1 0 0 0 0,-1 1 0 0 0,1 0 0 0 0,0 1 0 0 0,1 1-1 0 0,-5 3-256 0 0,-15 11 679 0 0,2 2-1 0 0,-9 10-678 0 0,5-3 344 0 0,1 2 0 0 0,2 2 1 0 0,2 0-1 0 0,-8 15-344 0 0,-4 10 515 0 0,3 1 1 0 0,-9 26-516 0 0,12-17 766 0 0,-14 44-766 0 0,36-77 139 0 0,1-1 0 0 0,1 1-1 0 0,2 0 1 0 0,0 14-139 0 0,6-31 62 0 0,1-1 0 0 0,1 1-1 0 0,0 0 1 0 0,2 7-62 0 0,0-13 33 0 0,0 0 1 0 0,1 0 0 0 0,0-1-1 0 0,1 1 1 0 0,0-1-1 0 0,6 10-33 0 0,-3-8 78 0 0,0-1 1 0 0,1 1-1 0 0,1-1 0 0 0,1 0 0 0 0,0-1 0 0 0,0 0 0 0 0,1-1-78 0 0,-2-3 80 0 0,0 0 0 0 0,0-1-1 0 0,1 0 1 0 0,0 0 0 0 0,0-1-1 0 0,0-1 1 0 0,1 0 0 0 0,0 0-1 0 0,8 2-79 0 0,2-1 133 0 0,1-1-1 0 0,0-1 0 0 0,0-1 0 0 0,0-1 1 0 0,18-1-133 0 0,14-2 402 0 0,44-8-402 0 0,-61 5 87 0 0,0-2-1 0 0,0-1 0 0 0,-1-2 1 0 0,0-2-1 0 0,0-1-86 0 0,19-12 110 0 0,-1-2-1 0 0,-1-3 0 0 0,17-14-109 0 0,-42 25 54 0 0,-2-2 0 0 0,-1 0 0 0 0,6-8-54 0 0,67-71 182 0 0,-53 52-90 0 0,-14 16 61 0 0,-1-2 0 0 0,-2-1-1 0 0,-2-1 1 0 0,3-8-153 0 0,-19 28 71 0 0,-1-2 0 0 0,-1 1 0 0 0,-1-1 1 0 0,0 0-1 0 0,-1-1 0 0 0,-1 1 0 0 0,0-1 0 0 0,-2 0 0 0 0,0 0 0 0 0,-1-1 0 0 0,0-4-71 0 0,-2 0 66 0 0,-2 0-1 0 0,0 0 0 0 0,-1 0 0 0 0,-1 0 0 0 0,-2 1 0 0 0,0 0 1 0 0,-1 0-1 0 0,-9-19-65 0 0,10 29 22 0 0,-1 1-1 0 0,0 0 1 0 0,0 1 0 0 0,-1-1-1 0 0,0 1 1 0 0,0 1 0 0 0,-2 0 0 0 0,1 0-1 0 0,-1 0 1 0 0,-1 0-22 0 0,4 5-5 0 0,-1-1-1 0 0,1 1 1 0 0,-1 0-1 0 0,0 1 1 0 0,0 0-1 0 0,0 0 1 0 0,0 0-1 0 0,-1 1 1 0 0,1 0-1 0 0,-1 1 1 0 0,1 0-1 0 0,-1 1 1 0 0,1-1-1 0 0,-1 2 1 0 0,0-1-1 0 0,1 1 1 0 0,-5 1 5 0 0,-21 7-722 0 0,0 1 1 0 0,-28 12 721 0 0,-21 15-7352 0 0,43-17 960 0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13303 0 0,'1'3'606'0'0,"36"67"285"0"0,21 37 368 0 0,56 73 3257 0 0,30 23-4516 0 0,-110-154 312 0 0,-2 1-1 0 0,8 20-311 0 0,49 76 128 0 0,-37-63-95 0 0,-23-40-187 0 0,-29-43 106 0 0,0 0 1 0 0,0 1-1 0 0,0-1 1 0 0,1 0-1 0 0,-1 0 1 0 0,0 1-1 0 0,0-1 1 0 0,1 0-1 0 0,-1 0 1 0 0,0 1 0 0 0,0-1-1 0 0,1 0 1 0 0,-1 0-1 0 0,0 0 1 0 0,1 0-1 0 0,-1 1 1 0 0,1-1 47 0 0,10 4-1101 0 0,-9-3-61 0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8287 0 0,'0'0'639'0'0,"3"1"-239"0"0,7 2 505 0 0,0 0-1 0 0,0 0 1 0 0,1-1 0 0 0,6 0-905 0 0,45 2 2199 0 0,-41-4-1492 0 0,0 1 1 0 0,0 2-1 0 0,20 4-707 0 0,-36-6 77 0 0,11 3 764 0 0,13 6-841 0 0,-24-8 90 0 0,0 0 0 0 0,-1 0 0 0 0,1 1 1 0 0,0 0-1 0 0,-1 0 0 0 0,0 0 0 0 0,4 3-90 0 0,-2 0 53 0 0,-1 0 0 0 0,1 0-1 0 0,-1 1 1 0 0,0 0 0 0 0,0 0-1 0 0,-1 0 1 0 0,0 1 0 0 0,0-1-1 0 0,-1 1 1 0 0,0 0 0 0 0,0 0-1 0 0,-1 0 1 0 0,0 0 0 0 0,-1 1-1 0 0,1-1 1 0 0,-2 0 0 0 0,1 1-1 0 0,-1-1 1 0 0,0 1 0 0 0,-1-1-1 0 0,0 1 1 0 0,0-1 0 0 0,-1 0-1 0 0,0 0 1 0 0,-1 0 0 0 0,-1 3-53 0 0,-9 25 337 0 0,-3-2 0 0 0,-16 28-337 0 0,20-41 127 0 0,-2 0-1 0 0,0-1 0 0 0,-1-1 1 0 0,-18 17-127 0 0,-82 75 587 0 0,111-105-520 0 0,-1-1 0 0 0,1 1-1 0 0,-1-1 1 0 0,2 1 0 0 0,-1 0-1 0 0,-1 3-66 0 0,4-7 103 0 0,1-2-8 0 0,2 2-6 0 0,1 0-51 0 0,0 1-1 0 0,0-1 1 0 0,0 1 0 0 0,1-1-1 0 0,-1 0 1 0 0,1-1 0 0 0,-1 1-1 0 0,1 0 1 0 0,0-1 0 0 0,-1 0-1 0 0,1 0 1 0 0,0 0 0 0 0,0 0-1 0 0,0-1 1 0 0,0 0 0 0 0,0 0-1 0 0,1 0-37 0 0,33 1 241 0 0,-4 0 19 0 0,0-2 0 0 0,-1-1-1 0 0,22-5-259 0 0,6-7 238 0 0,28-12-238 0 0,20-5 99 0 0,-89 26-219 0 0,-1-1-1 0 0,1-1 0 0 0,-1-1 1 0 0,17-10 120 0 0,-21 10-524 0 0,0 0-577 0 0,0-1 0 0 0,0 0 0 0 0,1-2 1101 0 0,7-9-1440 0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420 15 10135 0 0,'0'0'778'0'0,"0"-3"-506"0"0,3-6-188 0 0,-2 7 188 0 0,-1 2 76 0 0,0 0 10 0 0,0 0 41 0 0,-3 2 162 0 0,-14 15 171 0 0,0 1 0 0 0,2 1 0 0 0,-6 8-732 0 0,15-19 83 0 0,-54 78 1742 0 0,-36 71-1825 0 0,78-126 224 0 0,-33 57 805 0 0,4 2 0 0 0,-5 22-1029 0 0,45-94 544 0 0,1 1 0 0 0,-1 5-544 0 0,6-21 406 0 0,1-3 12 0 0,0 0 4 0 0,0 0 5 0 0,4-1 10 0 0,5-1-292 0 0,-1 0 1 0 0,1-1-1 0 0,-1 0 0 0 0,1-1 0 0 0,-1 1 0 0 0,-1-2 1 0 0,1 1-1 0 0,0-1 0 0 0,-1 0 0 0 0,0-1 0 0 0,3-3-145 0 0,8-8 247 0 0,-1 0 0 0 0,0-2-1 0 0,9-14-246 0 0,-6 4 115 0 0,-2-1 0 0 0,-1-1 0 0 0,6-16-115 0 0,15-26 105 0 0,-32 61-87 0 0,0 0 1 0 0,0-1 0 0 0,-1 1-1 0 0,-1-1 1 0 0,3-10-19 0 0,-7 22 0 0 0,0 1 0 0 0,1-1 0 0 0,-1 1 0 0 0,0-1 0 0 0,0 1 0 0 0,0-1 0 0 0,0 0 0 0 0,0 1 0 0 0,0-1 0 0 0,0 1 0 0 0,0-1 0 0 0,0 0 0 0 0,0 1 0 0 0,0-1 0 0 0,-1 1 0 0 0,1-1 0 0 0,0 1 0 0 0,0-1 0 0 0,-1 0-1 0 0,0 1 1 0 0,1 0-1 0 0,-1-1 0 0 0,0 1 0 0 0,0 0 1 0 0,0-1-1 0 0,1 1 0 0 0,-1 0 0 0 0,0 0 0 0 0,0 0 1 0 0,0 0-1 0 0,0-1 0 0 0,1 1 0 0 0,-1 0 1 0 0,0 1-1 0 0,0-1 0 0 0,0 0 0 0 0,0 0 1 0 0,0 0-1 0 0,1 0 0 0 0,-1 1 0 0 0,0-1 1 0 0,0 0-1 0 0,1 1 0 0 0,-1-1 0 0 0,0 1 0 0 0,0-1 1 0 0,-4 3-24 0 0,0 0 0 0 0,0 0 0 0 0,-3 3 24 0 0,0 1-86 0 0,1-1 0 0 0,-5 7 86 0 0,5-5-170 0 0,0-1 1 0 0,-8 6 169 0 0,9-8-189 0 0,1-2-66 0 0,0 1-1 0 0,0 0 1 0 0,0 0-1 0 0,1 1 1 0 0,0-1-1 0 0,0 1 1 0 0,-1 1 255 0 0,-9 21-2456 0 0,3-5-5147 0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94 1 5063 0 0,'-14'3'119'0'0,"4"0"-15"0"0,-1 0 0 0 0,1 0 0 0 0,0 1 0 0 0,0 1 0 0 0,0 0 0 0 0,-6 4-104 0 0,14-8 1275 0 0,2-1 418 0 0,0 0 71 0 0,0 0-101 0 0,25 6-378 0 0,1-2 1 0 0,0-1 0 0 0,0-1-1 0 0,22-1-1285 0 0,105-11 1370 0 0,-132 8-1110 0 0,56-5 71 0 0,105-9 183 0 0,-102 11-370 0 0,21 5-144 0 0,-87 1-131 0 0,-1 1-1 0 0,6 0 132 0 0,-16-1-1010 0 0,-1 18-1721 0 0,-2-16 2450 0 0,-1 0 1 0 0,0 1 0 0 0,0-1-1 0 0,0 0 1 0 0,-1 1 280 0 0,2-4-5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1.1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0 1375 0 0,'0'0'128'0'0,"0"0"-128"0"0,-4 9 0 0 0,0 0 0 0 0,4-9 744 0 0,0 0 128 0 0,0 0 24 0 0,0 0 8 0 0,0 0-608 0 0,0 0-120 0 0,0 0-24 0 0,-1 11-8 0 0,1-11-144 0 0,0 0-152 0 0,0 0 32 0 0,0 0-2056 0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37 12639 0 0,'0'0'579'0'0,"0"0"-15"0"0,1 2-361 0 0,10 7-181 0 0,5-2 782 0 0,0 0 1 0 0,14 4-805 0 0,-27-11 75 0 0,2 2 140 0 0,1-1 0 0 0,0 1 0 0 0,-1-1 0 0 0,1-1 0 0 0,0 1 0 0 0,0-1-1 0 0,0 0 1 0 0,0-1-215 0 0,10 0 544 0 0,1-2-1 0 0,1-1-543 0 0,5 0 334 0 0,70-9 842 0 0,-2 1-793 0 0,-41 3-253 0 0,0 3 0 0 0,8 2-130 0 0,3 2 53 0 0,10 0-2782 0 0,36-7 2729 0 0,-60 2-1552 0 0,-3 4-15 0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699 125 5063 0 0,'2'-2'390'0'0,"29"-30"-136"0"0,-29 27 264 0 0,2-20 890 0 0,-6 20-662 0 0,1 2-546 0 0,-1 0 0 0 0,-1 0-1 0 0,1 0 1 0 0,0 0-1 0 0,-1 0 1 0 0,0 1 0 0 0,1-1-1 0 0,-1 1 1 0 0,0-1-1 0 0,0 1 1 0 0,0 0 0 0 0,-1 0-1 0 0,1 1 1 0 0,0-1-1 0 0,-1 1 1 0 0,1-1 0 0 0,-1 1-1 0 0,0 0 1 0 0,1 0-1 0 0,-3 0-199 0 0,-9 1 285 0 0,0 1 1 0 0,0 0-1 0 0,1 1 0 0 0,-1 1 0 0 0,0 0 0 0 0,-11 4-285 0 0,8-1 143 0 0,0 1 0 0 0,1 1 0 0 0,0 0-1 0 0,0 1 1 0 0,1 1 0 0 0,0 1 0 0 0,0 0 0 0 0,1 1 0 0 0,-12 12-143 0 0,-10 15 471 0 0,1 0 1 0 0,-28 42-472 0 0,29-32 252 0 0,2 1-1 0 0,2 1 0 0 0,2 2 1 0 0,-1 9-252 0 0,13-24 72 0 0,3 1 0 0 0,0 0 0 0 0,3 1 0 0 0,2 0 0 0 0,1 0 0 0 0,-1 21-72 0 0,8-40 16 0 0,0 0 0 0 0,1-1 0 0 0,1 1 0 0 0,0 0 1 0 0,3 3-17 0 0,-3-15 34 0 0,1 0 1 0 0,0-1-1 0 0,1 1 1 0 0,0-1-1 0 0,0 1 1 0 0,1-1 0 0 0,0 0-1 0 0,0-1 1 0 0,1 1-1 0 0,0-1 1 0 0,0 0 0 0 0,1 0-1 0 0,2 2-34 0 0,1-1 76 0 0,0 0-1 0 0,1-1 1 0 0,0 0-1 0 0,0 0 1 0 0,1-1-1 0 0,-1 0 1 0 0,1-1-1 0 0,4 1-75 0 0,1-1 127 0 0,0 0 0 0 0,1-1-1 0 0,-1 0 1 0 0,1-2 0 0 0,10 1-127 0 0,11-2 216 0 0,1-2 1 0 0,-1-1 0 0 0,1-2-1 0 0,32-8-216 0 0,-19 2 267 0 0,1-3 1 0 0,-1-3-1 0 0,30-13-267 0 0,-46 14 180 0 0,1-2 0 0 0,-2-2 0 0 0,-1-1 0 0 0,0-2-1 0 0,6-7-179 0 0,29-26 375 0 0,-2-2-1 0 0,-3-4 0 0 0,40-50-374 0 0,-79 80 195 0 0,-1-1 0 0 0,-1 0 1 0 0,-2-2-1 0 0,13-27-195 0 0,-25 41 83 0 0,0 1 1 0 0,-1-1 0 0 0,-2 0 0 0 0,0-1 0 0 0,-1 1-1 0 0,-1-1 1 0 0,-1 0 0 0 0,0-1 0 0 0,-2-15-84 0 0,-2 19 54 0 0,-1 0 1 0 0,0 0 0 0 0,-1 0-1 0 0,-2 0 1 0 0,0-2-55 0 0,0 5 5 0 0,0 1 1 0 0,-1 0-1 0 0,0 0 0 0 0,-1 0 1 0 0,-1 1-1 0 0,-2-3-5 0 0,7 12-14 0 0,-1-1 0 0 0,0 1 0 0 0,0 0 0 0 0,0 1 0 0 0,0-1 0 0 0,-1 1 0 0 0,0 0 0 0 0,1 0 0 0 0,-1 0 0 0 0,-3-1 14 0 0,-5-1-81 0 0,1 0-1 0 0,-1 0 1 0 0,-8 0 81 0 0,10 2-389 0 0,-1 2-1 0 0,1-1 1 0 0,0 1 0 0 0,0 1-1 0 0,0 0 1 0 0,-1 1 0 0 0,1 0 0 0 0,0 0-1 0 0,0 2 1 0 0,0-1 0 0 0,-10 4 389 0 0,-10 6-1486 0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10591 0 0,'2'3'819'0'0,"13"22"18"0"0,1-1 0 0 0,1-1-1 0 0,1-1 1 0 0,9 7-837 0 0,86 82 4313 0 0,-54-60-2796 0 0,3-3 1 0 0,33 18-1518 0 0,-55-38 117 0 0,-19-14-107 0 0,28 21-195 0 0,2-3 0 0 0,15 6 185 0 0,-62-37-1044 0 0,6 3-327 0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110 0 16559 0 0,'0'2'760'0'0,"-24"77"272"0"0,4-24-269 0 0,3 0 0 0 0,2 1-1 0 0,-2 21-762 0 0,10-23 732 0 0,0 42-732 0 0,6-77-68 0 0,0 11-256 0 0,0 1 0 0 0,3-1 0 0 0,1 5 324 0 0,-1-24-1878 0 0,-2-9-4848 0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0 106 12439 0 0,'0'0'958'0'0,"0"0"-536"0"0,0 0 73 0 0,0 0 96 0 0,2 0 17 0 0,25-1 2984 0 0,27-5-3592 0 0,-13 0 922 0 0,82-10 459 0 0,22-2-973 0 0,-31 7-113 0 0,57-14-295 0 0,-104 7-1848 0 0,-49 14 784 0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470 31 13791 0 0,'0'0'630'0'0,"0"-2"-13"0"0,-1-2-403 0 0,0 2-88 0 0,1-1 1 0 0,0 1 0 0 0,-1-1 0 0 0,1 1 0 0 0,0-1-1 0 0,0 0 1 0 0,1 1 0 0 0,-1-3-127 0 0,0 7 153 0 0,0 0 1 0 0,-1 0-1 0 0,1 0 0 0 0,-1-1 1 0 0,0 1-1 0 0,0 0 0 0 0,0-1 1 0 0,1 1-154 0 0,-5 8 253 0 0,-32 107 1824 0 0,5 4-2077 0 0,6-19 439 0 0,-55 174 448 0 0,-26 78-281 0 0,104-346-598 0 0,-104 295 293 0 0,61-182-78 0 0,44-116-206 0 0,-5 16 181 0 0,-2 10-198 0 0,8-28 65 0 0,1-3-114 0 0,0 0-478 0 0,2-10-1034 0 0,0 5 354 0 0,2-13-5817 0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0 333 14999 0 0,'0'0'687'0'0,"1"-1"-16"0"0,2-5-600 0 0,0 1 1 0 0,1 0 0 0 0,0 0-1 0 0,0 0 1 0 0,0 1-1 0 0,0 0 1 0 0,2-1-72 0 0,35-29 1088 0 0,-29 25-691 0 0,-1 1-95 0 0,1 1 0 0 0,0 0-1 0 0,0 0 1 0 0,0 1 0 0 0,5 0-302 0 0,22-8 1057 0 0,4 0-1057 0 0,39-7 1492 0 0,35-2-1492 0 0,-77 15 219 0 0,62-8 301 0 0,5-1-88 0 0,-49 5-266 0 0,128-23 154 0 0,-15-5-313 0 0,-156 36-68 0 0,1 2-335 0 0,-3 0-3037 0 0,-13 2-3967 0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9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84 14743 0 0,'2'0'1136'0'0,"12"2"-821"0"0,1-2 0 0 0,-1 1 0 0 0,11-3-315 0 0,11 1 891 0 0,73 1 1252 0 0,215 2 1891 0 0,-106-5-2659 0 0,0-12-631 0 0,-105 7-469 0 0,11-6-41 0 0,-84 9-216 0 0,-1-1 61 0 0,9-4-79 0 0,-16 3-671 0 0,0 2-1 0 0,12-1 672 0 0,-16 4-2283 0 0,-3-2-6085 0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4:52:53.0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37 1274 1375 0 0,'-2'1'66'0'0,"-10"7"-8"0"0,-1 2-46 0 0,5 2 254 0 0,7-9 1110 0 0,1 0-680 0 0,1 0 0 0 0,-1 0 1 0 0,1 0-1 0 0,0 0 0 0 0,0 0 1 0 0,0 0-1 0 0,2 1-696 0 0,-2-1 699 0 0,-1-2-595 0 0,1 0 0 0 0,-1 1-1 0 0,1-1 1 0 0,0 0 0 0 0,-1 0-1 0 0,1 0 1 0 0,0 0 0 0 0,0 0 0 0 0,0 0-1 0 0,-1 0 1 0 0,1-1 0 0 0,0 1 0 0 0,0 0-1 0 0,1 0-103 0 0,2 2 213 0 0,0 0-93 0 0,0 0-1 0 0,0 0 1 0 0,0-1 0 0 0,1 0-1 0 0,-1 0 1 0 0,1 0-1 0 0,-1 0 1 0 0,1 0-1 0 0,0-1 1 0 0,0 0 0 0 0,0 0-1 0 0,0-1-119 0 0,14 2 335 0 0,-1-1-1 0 0,13-1-334 0 0,-14 0 159 0 0,197-4 1138 0 0,-132 1-946 0 0,368-32 1193 0 0,-421 32-1423 0 0,252-13 1066 0 0,-1 16 96 0 0,-105-1-611 0 0,-53 0-339 0 0,-83 1-267 0 0,456-8 689 0 0,-184-22-486 0 0,-126 9-178 0 0,148-8-21 0 0,-202 11-25 0 0,6-7-45 0 0,20-4 29 0 0,72-5 17 0 0,205-37 39 0 0,107-23 158 0 0,-373 71-167 0 0,827-106 154 0 0,-825 109-230 0 0,86-8 0 0 0,7 1 50 0 0,141-11-36 0 0,69 2 98 0 0,-434 31-96 0 0,849-83 472 0 0,-839 84-449 0 0,238-15 90 0 0,58 11-4 0 0,321 11 83 0 0,-442 2-144 0 0,-151-4-52 0 0,183 6 51 0 0,247 2 53 0 0,-217-6-5 0 0,-228-2-101 0 0,221-1 76 0 0,37-9 94 0 0,-139 9 33 0 0,437-2 431 0 0,-354 6-504 0 0,-39 0-41 0 0,197 6 38 0 0,-147-2-137 0 0,705-3 400 0 0,-826-4-308 0 0,83-2 35 0 0,-115-6-62 0 0,127-2 51 0 0,-213 8-94 0 0,395-13 108 0 0,-384 10-119 0 0,118-8 53 0 0,68 6-64 0 0,142 0 64 0 0,89-4 35 0 0,-290 9-81 0 0,102-12-7 0 0,-7 1 36 0 0,-172 10-41 0 0,120-2 12 0 0,135-7 40 0 0,21-5 55 0 0,8 10-49 0 0,94 6 11 0 0,-164 6-75 0 0,111-6 0 0 0,14 6 0 0 0,-403-7 0 0 0,464 1 0 0 0,-335 3 64 0 0,106-12-64 0 0,48-8 0 0 0,166-3 34 0 0,-321 12 23 0 0,138 2 1 0 0,37-1-63 0 0,159-13 5 0 0,-191 13 0 0 0,-119-1 0 0 0,-1 1 0 0 0,-137 6 0 0 0,291-10 0 0 0,156-7 0 0 0,-337 13 0 0 0,1121-27 0 0 0,-1117 27 33 0 0,99 0-2 0 0,277-6-20 0 0,-202 5 81 0 0,169-10 205 0 0,-193 7-73 0 0,-122 6-88 0 0,99-16 23 0 0,-42 2-43 0 0,-90 12-61 0 0,50-2 7 0 0,380-25 91 0 0,-208 13-61 0 0,-67-1 23 0 0,94-5-16 0 0,-204 22-17 0 0,-21 0-27 0 0,104-2 63 0 0,-60 2-48 0 0,-115 3-48 0 0,58-4 20 0 0,4-4 22 0 0,-24 2 0 0 0,-127 5-64 0 0,-12 0-5 0 0,0 0 16 0 0,14-4-89 0 0,-15 5-297 0 0,-3 0-134 0 0,-4-3-31 0 0,-14-6-982 0 0,0 0 0 0 0,-16-5 1522 0 0,-2 2-1332 0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16:10:32.113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3637 10352 1839 0,'0'0'0'0,"0"0"160"0,-4 12-160 0,1 0 0 0,3-12 0 0,-2 13 0 16,-2-3 2496-16,1 3 480 0,0-2 96 0,0-2 0 15,3-9-1616-15,-1 13-336 0,1-13-64 0,0 9-16 16,-1 2-224-16,-1-2-48 0,2-9-16 0,-1 9 0 16,1 4-32-16,0-3 0 0,-1 1 0 0,1-3 0 15,1 1-48-15,0-1-16 0,-1 2 0 0,0-4 0 0,0-6 112 0,2 9 32 16,-2-9 0-16,1 8 0 0,-1 2-32 0,0-10 0 15,0 0 0-15,0 0 0 0,0 0-112 0,2 6-16 16,-2-6-16-16,0 0 0 0,0 0 128 0,0 0 16 16,9-4 16-16,-1-6 0 0,0-4-64 0,0-2-16 15,4-3 0-15,-1-3 0 0,-1-1-160 0,2-6-32 16,-1 0-16-16,3-6 0 0,-1 0-240 16,2-6-32-16,1-1-16 0,1-2 0 0,1-6-32 0,0-2-16 15,0 1 0-15,0-1 0 16,-1-1-160-16,5-3 128 0,-2 1-128 0,3 0 128 0,0-2-128 15,1-1 0-15,0 2 0 0,0 0 128 0,1 1-128 0,-3 3 0 16,0 1 0-16,0 2 0 0,1-1 0 0,-2 1 0 16,0 4 0-16,-2-1 0 0,-2 3 0 0,1 1 0 15,0 5 0-15,-1 6 0 0,-3 3 0 0,-1 1 0 0,1 4 0 16,-1 3 0-16,-1 2 0 0,-1 1 0 16,-1 6 0-16,-1 1 0 0,3 0 0 0,-2 2 0 15,-1 4 0-15,1-1 0 0,0 2 0 0,0 3 0 0,3 3 0 0,-3 2 0 16,0-1 0-16,2 0 0 0,-1 1 0 0,1 4 0 15,-2 0 0-15,0 3 0 0,0 4 0 0,1 0 0 16,1 3 0-16,-1 4 0 0,2 8 0 0,-2 3 0 16,0 4-128-16,-1 3 128 0,0 4 0 0,0 1 0 15,-1 3 0-15,0 0 0 0,0-3 0 16,0 2 0-16,0-1 0 0,1-4 0 0,1 2 0 0,-1-3 0 16,-1-2 0-16,1 0 0 0,-2-1 0 0,1-3 0 0,0-4 0 15,0-2 0-15,-2-1 0 0,0-3 128 0,-1 2-128 16,1-4 0-16,-2-1 0 0,0-3 0 0,1-2 176 15,-1 0-48-15,0-3-128 0,-1-1 192 0,0 0 0 16,0-4 0-16,2 0 0 0,-2-2 0 0,-4-8 0 16,0 0 0-16,6 5 0 0,-6-5 0 0,4-8 224 0,1 1 32 15,1-7 16-15,0 1 0 0,-3 2-128 0,4-3-16 16,-2-3-16-16,0-2 0 0,0-1-176 0,-1-3-128 16,3-3 144-16,1 2-144 0,0-4 0 0,1 0 128 15,-1-5-128-15,3-1 0 0,0-3 0 0,2-2 0 16,-1-2 0-16,4 2 0 0,-1 2 0 15,1 0 0-15,0 0 0 0,0-2 0 0,1-3 0 16,-2 1 0-16,0 0 0 0,1-2 0 0,-2-1 0 0,1 3 0 16,-1 2 0-16,0 2 0 0,-3 1 0 0,1 4 0 15,-1 1 0-15,1-1 0 0,-1 5 0 0,0-1 0 16,0 4 0-16,-1-3 0 0,0 4 0 0,0-2 0 16,0 2 0-16,2 1 0 0,-1 3 0 0,-1 2 0 15,0-2 0-15,-1 1 0 0,2 1 0 0,-3 2 0 0,0 1 0 0,1 3 0 16,0-2 0-16,0 4 0 0,-3 1 0 15,0 2 0-15,2-5 0 0,0 4 0 0,-2 1 0 0,0 2 0 16,1 1 0-16,-7 3 0 0,0 0 0 16,9 4 0-16,-2 1 0 0,1 3 0 0,-2 1 0 0,1 4 0 15,0 2 0-15,1 3 0 0,0 2 0 16,-1 4 0-16,5 3 0 0,-2 0 0 0,1 4 0 16,-1 2 0-16,1 2 0 0,0 3 0 0,0 2-192 0,1 6 192 15,-1 1 0-15,1 2 0 0,-2 3 0 0,0 1 0 0,2 2 0 16,-2 2 0-16,0-1 0 0,-1-1 0 0,-3-2 128 15,0 3 0-15,1 0-128 0,-1-2 192 16,2 0 64-16,-2-5 16 0,1-3 0 0,-1 0 0 0,-1-5 80 0,3 0 16 16,-2 0 0-1,0-1 0-15,1 0-128 0,-1 3-32 0,0-1 0 0,1 0 0 0,-2-4-32 0,0 2-16 16,1-5 0-16,-1-3 0 0,2-1-160 0,-1-2 192 16,-1-2-192-16,0-2 192 0,2-3-192 0,-2-3 128 15,0-4-128-15,1-1 128 0,-1-4-128 0,2 3 0 16,-1-7 144-16,4 2-144 15,-1-6-624-15,1-2-192 0,-1 0-32 0,-3-6-13632 16,3-3-2736-16</inkml:trace>
  <inkml:trace contextRef="#ctx0" brushRef="#br0" timeOffset="834.12">7628 8969 16575 0,'0'0'1472'0,"0"0"-1168"16,0-5-304-16,0 5 0 0,-1-5 1072 0,1 5 144 15,0 0 48-15,0 0 0 0,0-11 16 0,0 11 16 16,0 0 0-16,0 0 0 0,0 0-336 0,7-2-80 16,1 1-16-16,6 2 0 0,0 6-192 0,2 4-32 15,2 7-16-15,3 1 0 0,2 5 144 0,2 8 48 16,0 6 0-16,5 8 0 0,0 1-176 0,3 3-16 15,1-1-16-15,2 1 0 0,-3-5-192 0,-1 4-32 16,-3-1-16-16,-1-2 0 0,-2 1-96 0,-2-7-16 16,-1 0 0-16,-3-6 0 0,-2-3-64 0,-2-2-32 15,-2-4 0-15,-2-2 0 0,-2-4-160 0,-1-1 192 16,-3-4-192-16,0-1 192 0,1 0-192 0,-2-5 160 16,-5-8-160-16,0 0 160 15,0 0-1664-15,0 0-336 0,0 0-64 0</inkml:trace>
  <inkml:trace contextRef="#ctx0" brushRef="#br0" timeOffset="1663.47">10163 8748 13823 0,'3'-7'1216'0,"0"-2"-960"0,0 4-256 0,-2-3 0 15,0 3-176-15,2-2-80 0,-1-1 0 0,-2 8-16 16,0 0 784-16,4-8 144 0,0-3 48 0,-2 5 0 16,-2 6 160-16,0 0 32 0,5-10 16 0,-5 10 0 15,3-7 144-15,-3 7 32 0,0 0 0 0,0 0 0 0,1-9 128 0,-1 9 48 16,0 0 0-16,0 0 0 0,0 0-448 0,0 0-96 15,0 0-16-15,-1 16 0 16,-3 5-192-16,-1 5-64 0,0 4 0 0,2 8 0 0,2 4 0 0,0 10 0 16,-2 4 0-16,2 11 0 0,0 8-16 0,1 4-16 15,0 3 0-15,1 1 0 0,0-3-240 0,3 3-48 16,1-6-128-16,3-7 192 0,1-15-192 16,0-3 0-16,1-9 0 0,1-5 0 0,3-7 224 0,3-6 48 15,2-4 16-15,4-6 0 0,3-5 224 0,2-5 64 16,3-6 0-16,1-4 0 0,1-3 0 0,1-6 16 15,2-5 0-15,-1-6 0 0,1-3-80 16,-1-5-32-16,2-3 0 0,0-2 0 0,-1-8-80 16,-1-2-16-16,3-2 0 0,1-3 0 0,0-7 64 0,-2-2 0 15,0-7 0-15,0-3 0 0,-1-4-64 0,0-2-16 16,-3 3 0-16,0 3 0 0,0 0 16 0,-4 8 0 0,-3 1 0 16,-5 6 0-16,-1 0-64 0,-3 5-16 0,-1 6 0 15,-4 7 0-15,-2 3-144 0,-3 3-32 16,-3 4 0-16,-2 2 0 0,-1 7-128 0,-2 1 0 15,-1 2 0-15,-1 3 128 0,-1 5-128 0,4 9 0 0,0 0 0 0,-6-7 0 32,0 1-448-32,6 6 0 0,0 0-16 0,0 0 0 15,-11 4-1712-15,11-4-352 0,-9 9-64 0,9-9-15824 0</inkml:trace>
  <inkml:trace contextRef="#ctx0" brushRef="#br0" timeOffset="3832.21">12746 8208 15487 0,'0'0'688'0,"2"-13"144"0,-1 2-672 0,1-1-160 16,0 0 0-16,-1-1 0 0,2 3 1184 0,0 0 208 0,-3 10 32 0,2-12 16 16,-2 3-416-16,0 9-64 0,0 0-32 0,4-10 0 15,-4 10-208-15,0 0-32 0,0 0-16 0,0 0 0 16,0 0-240-16,0 0-48 0,5 18-16 0,-1-3 0 16,-3 5-32-16,3 22 0 0,0 5 0 0,0 9 0 15,1 7 192-15,-3 10 48 0,1 14 0 0,0 3 0 16,1 7-224-16,-1 4-32 0,-1 9-16 0,0-6 0 15,3-4-176-15,1-8-128 0,2-8 144 0,-1-4-144 16,1-8 192-16,-2-4-48 0,1-11-16 0,0-4 0 0,0-8 432 0,2-8 80 16,-3-9 0-16,2-6 16 15,-1-3 80-15,0-5 16 0,-2-3 0 0,-5-11 0 16,9 6-32-16,-1-5 0 0,1-5 0 0,1-4 0 0,2-5 112 16,-2-6 32-16,0-8 0 0,2-6 0 0,2-6-352 0,0-5-64 15,0-5 0-15,0-2-16 0,0-1-176 0,1-4-48 16,1-6 0-16,5-8 0 0,2-8-208 0,2 1 128 15,3-2-128-15,1 1 0 0,2 6 176 0,1 5-176 16,-2 4 192-16,2 6-192 0,-4 5 192 0,2 6-64 16,1 9 0-16,-3 6-128 0,-4 4 0 0,-1 3 0 15,-4 3 0-15,-4 10 0 0,-5 1-224 0,-2 7 0 16,-8 3 0-16,0 0 0 16,0 0-1744-16,1 13-336 0,-3 3-80 0,-6 3-15616 0</inkml:trace>
  <inkml:trace contextRef="#ctx0" brushRef="#br0" timeOffset="4190.46">13975 9675 28559 0,'0'0'2544'0,"0"0"-2032"0,0 0-512 0,0 0 0 15,-5 11 656-15,-2 6 48 0,2-5 0 0,1 4 0 16,-2 1 336-16,-2 4 80 0,-2 3 16 0,1 5 0 16,0 0-304-16,1 1-64 0,-1 1-16 0,-3 29 0 0,2-8-128 15,5-5-32-15,4-7 0 0,3-6 0 0,2-3-176 0,1-7-32 16,0-1-16-16,3-6 0 0,3-1 16 0,3-2 16 15,3-7 0-15,4 3 0 0,0-3 0 0,4-1 0 16,3-3 0-16,-6-1 0 0,2-4-160 0,1-2-48 16,1-5 0-16,0 0 0 0,0-4-192 0,-2-4 0 15,-2-2-144-15,-3-6 144 16,-3 1-1632-16,-4-2-224 0,-3-6-64 16</inkml:trace>
  <inkml:trace contextRef="#ctx0" brushRef="#br0" timeOffset="4364.18">13991 8973 42447 0,'-7'-19'1872'0,"5"9"400"0,2-3-1824 0,0 6-448 0,0 7 0 16,0 0 0-16,0-13 896 0,0 13 64 16,0 0 32-16,0 0 0 0,-2-5-672 0,2 5-128 15,0 0-16-15,-7 0-16 0,1 2-432 0,6-2-96 16,-6 3-16-16,-1 3 0 15,2 2-2688-15,2-2-560 0</inkml:trace>
  <inkml:trace contextRef="#ctx0" brushRef="#br0" timeOffset="7089.57">4422 8601 20271 0,'0'0'1792'0,"-4"-8"-1424"0,2-1-368 0,-2-1 0 15,0 4 1152-15,2-4 144 0,-2 3 48 0,-1-2 0 16,-4 2-432-16,1 0-80 0,-2 0 0 0,0 2-16 16,-3-4-64-16,-3 2-16 0,-2 5 0 0,-6-2 0 15,-8 0-160-15,-9 4-16 0,-8 3-16 0,-3 2 0 0,-4 2-288 0,-3 5-48 16,-1 1-16-16,-1-1 0 15,-2 2 352-15,-2 1 64 0,-5 2 16 0,3 0 0 0,3-1-176 0,5 1-16 16,3-5-16-16,5 2 0 0,4 0-272 16,1-2-144-16,3-2 160 0,3 3-160 0,6-6 144 0,2 3-144 15,6-3 128-15,3 0-128 0,4-2 144 16,3-1-144-16,5 0 160 0,3 1-160 0,2-2 0 0,6-3 0 16,0 0 0-16,0 0 0 0,6 5 0 0,2 4 0 15,2-2 0-15,0 5 0 0,2-1 0 0,-1 7 0 16,-1 6 0-16,0 4 0 0,1 6 0 0,-6 7 0 15,-3 5 0-15,-3 26 0 0,-5 2 0 0,-6-3 128 16,-3-2-128-16,-5 3 0 0,-7 5 128 0,-1 5-128 16,-5 2 0-16,-3 1 0 0,-2 4 144 0,-3 10-144 15,-3 4 128-15,-1 7-128 0,1-1 160 0,-7 7-160 16,-6 6 192-16,-2 2-192 0,1-2 192 0,1 0-192 16,5-4 192-16,6-1-192 0,4-2 336 0,6-11-32 15,6-10-16-15,7-6 0 0,1-7 64 0,6-7 16 0,6-3 0 0,2-10 0 16,8-8 16-16,4-7 16 0,2-9 0 15,7-3 0-15,5-6-144 0,7-2-16 0,6-7-16 16,7-1 0-16,8-4-96 0,6-6 0 0,14 1-128 0,2-5 192 16,4-4-192-16,3-2 176 0,1-5-176 0,13 0 160 15,6-4-160-15,3 1 0 0,2-4 0 0,3 2 0 16,4-2 0-16,1-2 128 0,8 1-128 0,0-3 0 16,-2 1-1024-16,7-4-272 15,7 0-64-15,-1-5-16 0,-3 2-1504 0,6-3-288 0</inkml:trace>
  <inkml:trace contextRef="#ctx0" brushRef="#br0" timeOffset="7834.05">15719 7842 20271 0,'-24'-17'896'0,"15"12"192"0,-1-5-880 0,1 2-208 0,1-3 0 0,3 2 0 16,4-1 1792-16,1 2 304 0,1-2 64 0,5 4 16 15,4-4-832-15,1 2-176 0,3 3-16 0,2-3-16 0,2 2-544 16,4-2-96-16,0 2-32 0,4 1 0 16,-1-1 64-16,2 0 16 0,0 3 0 0,1 0 0 0,1 3-128 0,0 3-32 15,0-1 0-15,2 8 0 0,-1 2-192 0,2 4-32 16,2 5-16-16,-1 7 0 0,-3 3 48 16,-2 8 16-16,-3 0 0 0,-2 9 0 15,-7-8-16-15,0 4-16 0,-2 7 0 0,0 1 0 0,-3 3-48 0,2 4 0 16,-2 2 0-16,-1 4 0 0,4 19-128 0,-1-2 0 15,0-9 0-15,-3 1 0 0,3-2 0 0,1-2 0 16,0 0 0-16,4 24 128 0,-3-7-128 0,-6-44 160 16,2 4-160-16,-1 3 160 0,2 0-160 0,-1 6 0 15,1 0 0-15,-2 4 0 0,2 2 0 0,0-1 128 16,-1 0-128-16,10 49 0 0,-4-21 128 0,-3-14-128 16,-1-5 0-16,-1-11 128 0,-1-2-128 0,0 2 128 15,1-4-128-15,-3-3 128 0,-4-5 128 0,-3-3 32 0,-2-4 0 16,-5 0 0-16,-2-3 224 0,-3-1 64 0,-3-1 0 15,-1-8 0-15,-1-2-16 0,-4 6 0 0,-4 1 0 16,-3-3 0-16,-4 0-96 0,-2-3-16 16,-4 0 0-16,-4-2 0 0,-6 2-224 0,-2-5-48 0,-3-3-16 15,0-4 0-15,-1-4-160 0,4-1 0 0,4-5 0 16,-14-5-176 0,4-7-1296-16,11-3-272 0,6-8-48 0,7-5-16 15,4-2-2000-15,9-3-400 0</inkml:trace>
  <inkml:trace contextRef="#ctx0" brushRef="#br0" timeOffset="8599.14">19324 8368 23727 0,'1'-21'1040'0,"0"13"240"0,0-4-1024 0,2 2-256 0,0-1 0 0,-2 2 0 16,-1-3 896-16,-1 2 144 0,-2 1 32 0,2 2 0 0,-1-1-64 15,1 3-16-15,-1-3 0 0,-1 3 0 0,1 0-48 16,2 5-16-16,0 0 0 0,0 0 0 0,-7-2-352 0,7 2-80 16,-6 5-16-16,-2 2 0 0,2 5-288 0,0 4-48 15,2 2-16-15,-1 6 0 0,1 6-128 0,3 4 0 16,-1 4 0-16,4 10 0 0,-1 7 0 0,3 2 0 15,1 2 0-15,1 3 0 0,3-1 0 0,4 3 0 16,2-1 0-16,4 1 0 0,4-6 0 0,4-1 160 16,-5-17-160-16,5 0 160 0,2-1 144 0,3-4 16 15,0-2 16-15,2-2 0 0,4-2 0 0,4-1 0 16,4-5 0-16,5-4 0 0,0-1 16 0,3-6 0 16,0-4 0-16,2-3 0 0,-3-4-48 0,-2-3-16 15,2-5 0-15,2-3 0 0,2-5 48 0,2-3 16 16,0-3 0-16,-1-5 0 0,0-6 160 15,-2-6 16-15,-4-8 16 0,0-7 0 0,2-7 96 16,0-4 0-16,1-4 16 0,0-9 0 0,-1-6-240 0,-2-2-48 0,-2 2-16 16,-6 4 0-16,-4 7-160 0,-5 2-48 15,-3 4 0-15,-5 6 0 0,-4 7-144 0,-7 3 0 0,-3 10 144 16,-4 4-144-16,-4 3 0 0,-4 8-208 16,-3 2 16-16,-5 6 16 15,-3 4-1408-15,-2 3-272 0,-6 5-64 0,-3 5-11328 0,-1 4-2240 0</inkml:trace>
  <inkml:trace contextRef="#ctx0" brushRef="#br0" timeOffset="14375.38">24420 8424 7071 0,'20'-18'320'0,"-4"4"64"0,2-5-384 0,1 1 0 15,0 2 0-15,-5 7 0 0,2-4 1152 0,-1 1 144 16,-1 0 48-16,-1 3 0 0,-1-3-16 0,0 3 0 16,-3-3 0-16,-2 3 0 0,0-1 224 0,-2 4 48 15,-2-3 16-15,0 5 0 0,-3 4-64 0,0 0-16 16,0 0 0-16,0 0 0 0,0 0-608 0,0 0-128 15,-1 13-32-15,-2 5 0 0,-2 4-192 0,-3 6-64 16,1 7 0-16,-3 9 0 0,-2 7-16 0,-2 6-16 16,0 11 0-16,-2 4 0 0,-3 4-192 0,0 6-32 15,-3 0-16-15,0 3 0 0,1 2-64 0,3-4-16 16,0-2 0-16,3-9 0 0,2-4-32 0,2-10-128 0,1-6 192 0,2-7-64 16,0-5 64-16,3-5 0 15,0-7 0-15,1-4 0 0,1-9-192 0,0-3 0 0,3-12 0 0,0 0 0 31,-4-12-2192-31,0-6-480 0,1-3-80 0</inkml:trace>
  <inkml:trace contextRef="#ctx0" brushRef="#br0" timeOffset="14706.48">24456 8169 25631 0,'6'-11'1136'0,"-1"4"224"0,4-1-1088 0,2 1-272 16,2-2 0-16,3 4 0 0,6-6 256 0,-2 6-16 16,3 3 0-16,4 0 0 0,3 0 560 0,3 4 112 15,4 2 32-15,3 3 0 0,1 3-256 0,5 3-48 16,4 2-16-16,3 6 0 0,4 6-112 0,-3 5 0 16,-3 5-16-16,-7 6 0 0,-1 6-304 0,-5 10-64 15,-4 6-128-15,-8 6 192 0,-4 3 48 0,-8 6 0 16,-3 0 0-16,-7 6 0 0,-6-1 48 0,-5-4 16 15,-4-5 0-15,-5-5 0 0,-1-2 416 0,-4-5 96 16,-5-6 16-16,-6-4 0 0,-5-4-128 0,-1-3-32 0,-3-5 0 16,1-4 0-16,0-4-336 0,-1-3-64 15,-1-8-16-15,2-3 0 0,-1-5-256 0,0-6 0 0,1-6 0 16,-16-10 0 0,8-2-1792-16,6-10-448 0,3-10-112 0,10-5-14240 0</inkml:trace>
  <inkml:trace contextRef="#ctx0" brushRef="#br0" timeOffset="15112.78">25487 7946 25631 0,'-5'-16'1136'0,"5"8"224"0,2-5-1088 15,4 1-272-15,1 0 0 0,4-1 0 0,0 2 240 0,7 3-16 16,2-3 0-16,2 3 0 0,5-1 384 0,2 4 80 16,0 0 16-16,2-1 0 0,-1 2 128 0,-1 3 48 15,-2 3 0-15,-3 6 0 0,-4 2-368 0,-2 5-64 16,-8 1 0-16,-2 1-16 0,-4 5-160 0,-4 6-16 15,-4 0-16-15,-2 5 0 0,-3 1 112 0,0 2 32 16,-3-1 0-16,-4 6 0 0,-1-5 0 0,2-4 0 16,0-3 0-16,3-6 0 0,5-2 48 0,3-3 16 15,3-4 0-15,5 0 0 0,3-3-128 0,6-2-32 16,2-6 0-16,4-3 0 0,4-1 64 0,4-3 16 16,2-1 0-16,0-3 0 0,-1-1-192 0,-1 0-48 15,-2 0 0-15,1 0 0 0,-2 3-384 0,-2-1-64 16,-5 1-32-16,4 1 0 15,-2 2-2816-15,0 0-560 0</inkml:trace>
  <inkml:trace contextRef="#ctx0" brushRef="#br0" timeOffset="15529.4">27051 8519 17503 0,'0'0'768'0,"2"-6"176"0,2-4-752 0,0 3-192 16,0 0 0-16,-4 7 0 0,6-4 736 0,-6 4 112 16,8 0 32-16,-1 3 0 0,0 3 240 0,2 0 48 15,-2 4 16-15,2 2 0 0,1 4-96 0,2 6 0 16,0 5-16-16,5 1 0 0,2 5-304 0,3 1-48 16,-1 2-16-16,3 2 0 0,1 4-256 0,0-2-64 15,2 2-16-15,-3 2 0 0,-1-1-208 0,0 1-32 0,-2-2-128 16,-2-1 192-16,-2-6-192 0,-2-1 128 0,0-3-128 0,-3-4 0 15,-2-3 0-15,-1-5 0 0,-3-2-176 0,-1-5 176 16,0-1-1136 0,0-5-96-16,-5-6-32 0,0 0-7696 0,0 0-1552 15</inkml:trace>
  <inkml:trace contextRef="#ctx0" brushRef="#br0" timeOffset="15755.45">27595 8579 15663 0,'10'-32'688'0,"-1"11"144"0,0-2-656 15,-3 10-176-15,2 3 0 0,-2 0 0 0,-2 2 2976 0,1 1 560 16,-5 7 112-16,0 0 32 0,0 0-2160 0,-8 14-432 16,-3 3-96-16,-3 11-16 0,-3 5-208 0,-2 5-32 15,-2 2-16-15,-3 2 0 0,-3 5-128 0,0 0-16 16,-1 1-16-16,-1 3 0 0,-1 1-128 0,-1 0-32 16,1 0 0-16,-1 0 0 0,-1 2-208 0,-1-2-32 15,0-5-16-15,3 0 0 0,2-5-144 0,2-1 0 16,2-7 0-16,0 0 0 0,5 1-240 0,4-6-80 15,-1-5 0-15,6-4-16 16,1-3-2256-16,8-7-448 0</inkml:trace>
  <inkml:trace contextRef="#ctx0" brushRef="#br0" timeOffset="16246.56">29772 8246 24879 0,'4'-11'2208'16,"1"-2"-1760"-16,2 0-448 0,0-11 0 15,-3 4-192-15,-5 2-128 0,-6 7-32 0,-3-1 0 0,-4 3 736 0,-5 4 128 16,-6 3 48-16,-6 4 0 0,-4 2 48 0,-6 5 16 16,-2 0 0-16,-4 5 0 0,-7 2 48 0,-4 3 16 15,-7 3 0-15,1 3 0 0,5-1-176 0,1 8-48 16,1 5 0-16,5-1 0 0,8 2-128 0,4-1-16 16,9 0-16-16,8-2 0 0,7-1-80 0,9-1-16 15,5 2 0-15,10-3 0 0,6-3-208 0,6 0 176 16,6 0-176-16,3-3 160 0,4-1 0 0,5 2 0 15,5 3 0-15,-9-8 0 0,2 1-160 0,4 5 128 16,0-2-128-16,-1 6 128 0,-5 0-128 0,-2 1 0 16,-6-1 0-16,-4 2 0 0,-7 2 0 0,-3-1 0 15,-10 0 128-15,-3-1-128 0,-5-1 240 0,-5-1 16 0,-3-3 0 0,-5 0 0 16,-7-3 240-16,-15 5 48 16,0-5 16-16,1-3 0 0,-1-2-224 0,0-3-32 15,-1-3-16-15,3-7 0 0,2-4-160 0,2-7-128 16,1 0 192-16,4-6-192 15,3-8-1376-15,4-3-384 0,6-6-80 0,8 0-13808 0</inkml:trace>
  <inkml:trace contextRef="#ctx0" brushRef="#br0" timeOffset="16707.59">30713 7720 22223 0,'0'0'976'0,"2"-5"224"0,-2 5-960 0,0 0-240 16,0 0 0-16,0 0 0 0,0 0 544 0,-8 5 64 15,-5 4 16-15,-2 0 0 0,-2 3 96 0,-3 6 32 16,-2 5 0-16,-3 4 0 0,-3-2 144 0,-2 6 16 15,0 2 16-15,-3 0 0 0,-3 1 0 0,2-1 0 16,2 0 0-16,4-2 0 0,3-5-320 0,5-1-64 16,3-5-16-16,4-2 0 0,3-4 112 0,4-5 0 15,3-2 16-15,3-7 0 0,0 0 144 0,12-5 32 16,4-3 0-16,6-6 0 0,4-3-208 0,2-4-48 16,2 0 0-16,0-6 0 0,1-1-352 0,-2-2-80 15,-2 0-16-15,-1-1 0 0,1-9 0 0,-3 3-128 16,-2 2 192-16,-3 4-64 0,-3 1-128 0,-3 7 0 15,-4 1 144-15,-4 8-144 0,-5 0 0 0,-4 7 0 0,-2 5 0 16,-8 9 0-16,-6 2 0 0,-5 7 0 16,-4 4 0-16,-3 8 0 0,-1 0 0 0,-3 4 0 0,-5 2 0 0,0 1 0 15,2-1 0-15,3 0 0 0,4 1 0 0,4-3 0 16,3-1-240-16,2-1 48 0,4-8 0 0,4 3 0 31,5-4-1904-31,3-3-368 0,3-3-80 0</inkml:trace>
  <inkml:trace contextRef="#ctx0" brushRef="#br0" timeOffset="20561.12">10075 13198 11055 0,'0'0'480'0,"0"0"112"0,-3-7-464 0,2 0-128 0,0 3 0 0,0-5 0 16,-2 2 2352-16,-1-3 448 0,0 1 80 0,-2-1 32 0,-2 1-1216 0,-3-3-240 15,0 3-48-15,-7-2-16 0,0 2-352 0,-4 0-64 16,-1 0-16-16,-2 2 0 0,-4-1-224 0,0-1-48 15,-2 5-16-15,-1 0 0 0,1 1-96 0,-1 3-32 16,-3 5 0-16,2 1 0 0,-1 7-400 0,0 1-144 16,-2 1 0-16,3 7 144 0,3 1-144 0,2 1 0 15,1 5 0-15,4 3 0 0,5 3 0 0,6 2 0 16,4 1 0-16,5-3 0 0,5-4 0 0,5-1 128 16,6-1-128-16,6-6 0 0,5-4 144 15,2-4-144-15,0-4 160 0,4-4-160 0,3-2 208 0,0-4-48 16,1-3-16-16,2-3 0 0,-1-2 48 0,1-3 16 15,-2 1 0-15,-1-4 0 0,-1-3-16 0,-4 2-16 0,-1 0 0 16,-3 3 0-16,-4-2-48 0,-3 3-128 16,-3 2 192-16,-3 4-64 0,-1 2-128 0,-2 3 160 15,-2 3-160-15,-1 5 160 0,-1 5-32 0,-1 5 0 16,-3 7 0-16,-2 2 0 0,0 2 128 0,-2 5 32 16,-2 3 0-16,-5 7 0 0,0 2 96 0,-3 4 0 15,-3-1 16-15,-2 5 0 0,-3 1 80 0,-3-1 16 0,0-6 0 16,0 0 0-16,-5-2-160 0,2-2-16 0,2-4-16 15,-2-2 0-15,0-4-48 0,0-5 0 0,1-7 0 0,2-2 0 16,2-4-80-16,1-4-32 0,1-7 0 16,0-2 0-16,2-8-144 0,1-2 0 0,2-2 0 15,-6-9-176-15,4-6-1440 16,8 2-304-16,5 1-48 0,5 5-10064 0,1-6-2000 0</inkml:trace>
  <inkml:trace contextRef="#ctx0" brushRef="#br0" timeOffset="20829.78">10211 13988 26031 0,'0'0'1152'0,"0"0"240"0,0 13-1120 0,-1-1-272 15,-1-1 0-15,1 6 0 0,-1 3 1344 0,-2 3 224 16,-1 4 32-16,-2-3 16 0,-3 4-304 0,0 0-64 15,0 2-16-15,-2 2 0 0,1-3-464 0,1 1-80 16,1-1-32-16,3-5 0 0,-1 0-384 0,5 0-80 16,2-5 0-16,2-1-16 0,2 0-176 0,2-3 192 15,3-3-192-15,3-1 192 0,2-5-192 0,2 0 0 16,3-6 0-16,2-4 128 0,-1-3-304 0,0 0-64 16,1-5-16-16,-1 0 0 15,-1 0-2368-15,-1-3-464 0</inkml:trace>
  <inkml:trace contextRef="#ctx0" brushRef="#br0" timeOffset="21008.62">10225 13601 24879 0,'-19'-8'1088'0,"11"3"256"0,1-2-1088 0,-1 2-256 0,2 0 0 0,-1-3 0 16,0 7 3952-16,7 1 720 0,-7-3 160 0,1 2 32 15,0 1-3520-15,6 0-704 0,0 0-144 0,0 0-32 0,0 0-464 0,0 0-192 16,0 0 16-16,-8 5 0 15,8-5-2016-15,0 0-416 0,-4 10-80 0,4-10 0 0</inkml:trace>
  <inkml:trace contextRef="#ctx0" brushRef="#br0" timeOffset="21912.98">11383 12885 21183 0,'0'0'1888'0,"-3"-5"-1504"16,1-1-384-16,1-4 0 0,-1 1 1984 0,2-1 336 15,0 3 64-15,2-1 16 0,-1 2-1152 0,1-1-224 16,-2 7-64-16,0 0 0 0,0 0-704 0,0 0-256 16,0 0 144-16,0 0-144 15,0 0-1360-15,0 0-368 0,7 10-64 0</inkml:trace>
  <inkml:trace contextRef="#ctx0" brushRef="#br0" timeOffset="22072.16">11331 13220 28559 0,'0'0'2544'0,"-7"-5"-2032"0,6-3-512 0,-3 2 0 16,1 1 1952-16,0-2 288 0,3 7 64 0,0 0 16 16,0 0-1552-16,0 0-304 0,-3-4-64 0,3 4-16 15,0 0-384-15,0 0 0 0,0 0-224 0,-3 14 80 16,3-1-2512-16,-2-3-496 0,2-10-112 16,-2 19 0-16</inkml:trace>
  <inkml:trace contextRef="#ctx0" brushRef="#br0" timeOffset="22541.95">12723 12408 19919 0,'0'0'880'0,"0"0"192"0,0 0-864 0,0 0-208 0,-4-7 0 0,4 7 0 16,0 0 1280-16,0 0 192 0,-4-1 64 0,-1 5 0 15,-1 6-496-15,-1 5-80 0,1 3-32 0,-2 2 0 16,4 6-320-16,-1 4-64 0,0 7-16 0,-1 5 0 16,-2 5 32-16,1 5 0 0,-1 4 0 0,0 6 0 15,0 3-304-15,-1 3-64 0,0 0-16 0,1 0 0 16,0-1-176-16,2-2 0 0,1-4 0 0,1-4 128 0,2-4-128 15,0-7 0-15,2-5 0 0,0-6 0 16,0-7 0-16,3-2 0 0,2-3 0 0,1 0-176 16,1-8-592-16,2-10-112 0,-9-5-16 0,12-6-12976 15</inkml:trace>
  <inkml:trace contextRef="#ctx0" brushRef="#br0" timeOffset="22880.33">12569 12400 23551 0,'0'0'1040'0,"0"0"224"0,10-13-1008 0,4 3-256 16,4-1 0-16,1 3 0 0,4-1 720 0,3 3 112 15,4 2 0-15,3 1 16 0,2 3 0 0,5 4 0 16,2 3 0-16,5 7 0 0,2 1-336 0,0 5-80 0,-2 4-16 15,-2 6 0-15,-3 4-96 0,-2 4-32 16,-5 9 0-16,-2 9 0 0,-2 7-96 0,-6 5 0 0,-6 2-16 0,-2 2 0 16,-4 6 80-16,-7 1 0 0,-6-2 16 0,-4-1 0 15,-2 1 64-15,-6-6 16 0,0-8 0 0,-2-4 0 16,-4-10 304-16,0 0 64 0,-5-7 16 0,-1 1 0 16,-3-6 32-16,1-3 0 0,-2-3 0 0,0-2 0 15,0-3-448-15,-3 0-64 0,-1-8-32 0,1-3 0 0,-1-5-224 16,3 0 0-16,1-7 0 0,4-2 0 15,-1-3-1760-15,4-4-240 0,-1-9-48 16,4-9-14176-16</inkml:trace>
  <inkml:trace contextRef="#ctx0" brushRef="#br0" timeOffset="23308.96">13731 11986 21359 0,'-12'-12'944'0,"6"5"208"0,0-6-928 0,0 3-224 15,1-2 0-15,3 2 0 0,2 10 1312 0,4-9 224 16,2-2 32-16,3 3 16 0,2 0-688 0,3 2-144 0,7 0-32 16,2-2 0-16,1 2-384 0,2 2-80 0,2-4 0 15,0 4-16-15,-1 3 176 0,0 2 32 0,-2 5 16 0,-2 4 0 16,-8-1-160-16,-2 5-48 0,-7 2 0 0,-1 7 0 16,-6 5-256-16,-6 1 160 0,-6-1-160 0,-4 4 128 15,-4 4 112-15,-2-2 16 0,-3-1 0 16,2-5 0-16,0-1 16 0,1-6 16 0,3 0 0 0,2-6 0 0,2-4 224 15,4-4 64-15,12-7 0 0,0 0 0 16,0 0-128-16,0 0 0 0,0 0-16 0,18-4 0 0,2-4-208 0,3 2-32 16,3-4-16-16,1 2 0 0,4 2-368 15,2-3-80-15,3 4-16 0,0 1 0 16,1 0-2416-16,0 3-496 0</inkml:trace>
  <inkml:trace contextRef="#ctx0" brushRef="#br0" timeOffset="23760.82">14875 12554 19343 0,'0'0'1728'0,"0"0"-1392"0,2-14-336 0,3 2 0 16,5 7 1216-16,1 4 192 0,-1 1 16 0,3 3 16 0,-1 2-240 16,2 5-48-16,1 6-16 0,3 3 0 0,1 2-352 15,-3-2-64-15,0 7-16 0,2 4 0 16,1 4-272-16,0 3-64 0,0 5-16 0,0 0 0 0,-1 0-192 0,-1 5-32 16,-4-4-128-16,1 3 192 0,0-2-192 0,-1 2 0 15,-3-5 128-15,1-3-128 0,-3-4 0 0,0-3 0 16,-2-5-192-16,-1-2 192 15,-1-6-576-15,0-6 0 0,0-3 0 0,-4-9-8736 16,0 0-1760-16</inkml:trace>
  <inkml:trace contextRef="#ctx0" brushRef="#br0" timeOffset="23989.29">15459 12521 27871 0,'0'0'1232'0,"-8"-2"256"0,-1 4-1184 0,-2 2-304 0,-1 2 0 0,0 5 0 16,-3 5 1024-16,-4 4 128 0,-4 7 48 16,-2 1 0-16,-3 3-176 0,-3 5-16 15,-2 3-16-15,0 3 0 0,-2 3-288 0,-1-3-48 0,-1 1-16 0,1 0 0 16,2 4-320-16,4-2-64 0,-1 3 0 0,4-4-16 16,3 1-240-16,4-4 0 0,2-7 0 0,3-1 0 31,3-1-448-31,5-8-16 0,3-2-16 0,4-5 0 0,3-4-2592 15,-3-13-512-15</inkml:trace>
  <inkml:trace contextRef="#ctx0" brushRef="#br0" timeOffset="24420.57">16799 12233 10127 0,'-15'-16'448'0,"10"8"96"16,-4 2-544-16,0 0 0 0,-5-2 0 0,-6-1 0 0,1 0 4224 0,-7 5 720 15,-2 8 160-15,-4 5 16 0,1 1-3520 0,-4 7-720 16,0 2-144-16,0 5-32 0,-1 1-368 0,1 6-80 15,2 1 0-15,5 2-16 0,4 3 0 0,9 0 0 16,3 2 0-16,9-1 0 0,5-2-32 0,7 2 0 16,6 1 0-16,4 3 0 0,2-2-32 0,3 0-16 0,0 1 0 15,1 1 0-15,3-4-16 0,-2 3 0 0,-6-2 0 16,-1 1 0-16,-2-4 48 0,-3 0 0 0,-3-2 0 0,-4-2 0 16,-2-3 144-16,-5 1 48 0,-3-4 0 15,-2 2 0-15,-4-4 192 0,-4-1 64 0,-3-2 0 0,-2-1 0 16,-1-2-128-16,-4-4-32 0,0-2 0 0,-3 0 0 15,-1-3-224-15,-2-3-32 0,-1-5-16 0,1-2 0 16,0-6-208-16,1-2-256 0,-1-7 48 0,2-1 16 16,3-5-3104-16,4-6-608 15</inkml:trace>
  <inkml:trace contextRef="#ctx0" brushRef="#br0" timeOffset="24720.36">17543 11499 27359 0,'7'-19'1216'0,"-3"10"240"0,-1 1-1168 0,-1-1-288 15,-2 9 0-15,0 0 0 0,0 0 960 0,0 0 144 16,-5 9 32-16,-1 0 0 0,-7 4-80 0,-1 5-16 16,-4 2 0-16,-1 7 0 0,-2 4-192 0,-1 6-32 15,-1 3-16-15,2 0 0 0,0 1-128 0,3 2-32 16,2-1 0-16,1-5 0 0,1 0-400 0,1-3-96 16,3-2-16-16,0-5 0 0,-1-2-128 0,4-2 0 0,1-4 0 0,0-1 0 31,3-2-1248-31,3-3-224 0,1-4-64 0</inkml:trace>
  <inkml:trace contextRef="#ctx0" brushRef="#br0" timeOffset="25388.51">19747 12736 14735 0,'-10'0'1312'0,"0"1"-1056"0,-1 3-256 0,1-2 0 0,1 1 1280 0,0 0 192 15,9-3 32-15,0 0 16 0,0 0-224 0,0 0-32 16,0 0-16-16,0 0 0 0,0 0-224 0,23 2-32 15,7-4-16-15,12-5 0 0,6-2 48 0,9-4 0 16,9 1 0-16,5-1 0 0,6-2-192 0,6 2-48 16,8 5 0-16,1-2 0 0,3 2-224 0,1 1-48 15,3 2-16-15,3 3 0 0,0 0-176 0,-1-1-48 16,-1 0 0-16,-4 1 0 0,-2 4-144 0,-1-1-128 16,-1 1 192-16,-5 0-192 0,-4 0 144 0,-3-2-144 15,-5-1 0-15,-3 0 144 0,-3-3-144 16,-7 0 0-16,-7-1 0 0,-8 0 0 0,-6-7-384 0,-7 2-16 15,-6 1 0-15,-5 0 0 16,-5 1-2064-16,-7 1-416 0,-2-2-64 0</inkml:trace>
  <inkml:trace contextRef="#ctx0" brushRef="#br0" timeOffset="25693.46">21693 12273 25679 0,'6'-13'1136'0,"2"7"240"0,2-1-1104 0,5-1-272 0,6 1 0 0,4-2 0 15,3 3 480-15,6 1 32 0,5 0 16 0,4 3 0 16,4 1 368-16,2 2 80 0,2 3 16 0,3 5 0 0,-1-1-288 0,3 5-48 16,-3 2-16-16,1 4 0 0,2 2-192 15,-19-4-64-15,2 6 0 0,-3 4 0 0,-3-1-112 0,-5 5-16 16,-4 3-16-16,-5 2 0 15,-4-1-16-15,-6 2 0 0,-4 0 0 0,-5 0 0 16,-5 0 64-16,-7-2 16 0,0-2 0 0,-12 12 0 0,-4-12 208 0,-4-5 64 16,-4-7 0-16,-1-3 0 0,-2-5-224 0,0 0-32 15,-1-4-16-15,3 1 0 16,0-4-960-16,7-2-192 0,2-5-48 0,5-3-16320 0</inkml:trace>
  <inkml:trace contextRef="#ctx0" brushRef="#br0" timeOffset="26508.46">24950 11633 15487 0,'-4'-11'688'0,"3"1"144"0,1 2-672 0,0-3-160 15,-2 1 0-15,2 1 0 0,2-3 1088 0,-2 12 192 16,8-9 48-16,3-2 0 0,0 1-336 0,6 0-64 16,4 6-16-16,7-3 0 0,6 1-272 0,5 2-48 15,1 0-16-15,4 1 0 0,1 3 64 0,5 3 0 16,2 1 0-16,1 4 0 0,1 5-208 0,-12 2-48 16,7 4 0-16,21 13 0 0,-8 3-112 0,-6 6-16 15,-4 9-16-15,-17-11 0 0,0 8-112 0,-2 8-128 0,-2 6 176 16,-4 7-176-16,-4 3 128 0,-7 2-128 0,-3 2 0 15,-7 2 0-15,-6 4 0 0,-4-1 128 0,-6 2-128 16,-5 1 0-16,-4-7 128 0,-3-3-128 0,-4-1 0 0,-1-5 0 16,-1-9 256-16,-1-4-64 0,-2-3-16 0,-13 9 0 15,-1-13 464-15,3-8 80 0,0-4 32 0,2-9 0 16,1-4-112-16,1-6-32 0,1-3 0 0,1-3 0 16,-1-7-288-16,-1-4-64 0,-2-2-16 0,1-10 0 0,-2-3-112 15,-3-3-128-15,-3 0 176 0,2-2-176 0,6-3 0 16,2-5 0-16,2-5 0 0,6-1 0 0,5 0 128 15,3-3-128-15,5-3 0 0,5 0 0 0,4 6 0 0,7 3 0 16,6 0 0-16,4 3 0 0,4 6 0 16,6 4-176-16,4 2 176 0,9 1-160 0,4 2 160 0,8 5-128 15,3 4 128-15,1 5-128 0,1 5 128 0,0 1 0 16,-2 4 0-16,-4 2 0 0,-2 2 0 0,-1 4 0 16,-2 3 0-16,-2 2-128 0,-4-1 128 0,-2-1 0 15,-4 1 0-15,-5 2-128 0,-1 0 128 0,-10-6 0 16,-2-3 0-16,-1 2 0 0,-2-1 0 0,-1-3-160 15,0-1 16-15,-1-4 0 16,-4-8-1664-16,0 0-336 0,6 7-64 0</inkml:trace>
  <inkml:trace contextRef="#ctx0" brushRef="#br0" timeOffset="27114.67">26784 11533 11967 0,'0'0'1072'0,"1"-6"-864"16,2-1-208-16,-2 1 0 0,1-2 1472 0,0 5 256 15,0-4 64-15,0 1 0 0,-2 6-512 0,0 0-112 16,0 0-16-16,0 0 0 0,0 0-448 0,5 9-112 16,0 0-16-16,-1 5 0 0,-1 3-16 0,1 9-16 15,-1 4 0-15,-1 7 0 0,0 10-32 0,1 7-16 16,0 3 0-16,-1 8 0 0,0 2-80 0,-1 5-16 15,-1 6 0-15,-1-3 0 0,-2 1-256 0,-1 2-144 16,-1-2 160-16,1-3-160 0,1-6 0 0,0-4 128 0,1 0-128 16,-2-9 0-16,4-2 0 0,0-6 144 15,0-4-144-15,0 9 128 0,0-8 48 0,2-7 0 16,1-11 0-16,1-3 0 0,-1-8 144 0,1-1 16 16,0-7 16-16,-4-6 0 0,0 0 128 0,0 0 32 15,12-3 0-15,-2 0 0 0,-10 3 64 0,10-11 32 16,0-1 0-16,-1-4 0 0,0-1-352 0,0-4-64 0,0-2 0 15,-2 4-16-15,2-5 112 0,4-5 32 0,-2-7 0 0,5-4 0 16,1-7-16-16,5-5 0 0,1-9 0 0,5 0 0 16,4-4-160-16,3-1-16 0,5 0-128 0,-1 1 192 15,2 6-192-15,-3 3 0 0,0 5 0 0,-1 3 0 0,-2 5 176 16,-3 1-176-16,-3 6 192 0,-2 6-192 0,-3-1 0 16,-3 5 0-16,-5 5 0 0,-1 2 0 0,-1 2 0 0,-1 1-144 15,-4 2 144-15,0 2-192 16,-3-2-448-16,-2 5-112 15,-1-1-16-15,-3 3-10496 0,-2 0-2096 0</inkml:trace>
  <inkml:trace contextRef="#ctx0" brushRef="#br0" timeOffset="28098.1">28885 11228 14559 0,'0'0'640'0,"0"0"144"0,8-6-624 0,-1 2-160 15,-7 4 0-15,0 0 0 0,4-4 1024 0,-4 4 160 16,0 0 32-16,0 0 16 0,0 0 112 0,0 0 0 16,0 0 16-16,0 0 0 0,0 0-224 0,3 5-48 15,-1 4-16-15,-3 1 0 0,-3 7-192 0,0 2-48 16,-5 2 0-16,-2 7 0 0,-3 0-256 0,-1 4-48 15,-1 0-16-15,2 1 0 0,2 0-144 0,2-3-48 0,-1 1 0 0,6-1 0 16,3-4 64-16,3 1 16 0,3-2 0 0,5-2 0 16,5 0 144-16,2-4 32 15,1-3 0-15,2 0 0 0,2-4-144 0,1 0-32 16,4-3 0-16,-1-2 0 0,-1-3-240 0,3 0-160 0,1-3 192 0,-3-1-192 16,1 0-144-16,-4-1-144 0,0-2-32 0,-4 0 0 31,-4-1-2464-31,-3-4-496 0</inkml:trace>
  <inkml:trace contextRef="#ctx0" brushRef="#br0" timeOffset="28289.82">29005 10787 28559 0,'-11'-36'2544'0,"9"24"-2032"0,1-2-512 0,1 2 0 0,0 0 1840 0,1 3 272 15,0-2 48-15,2 5 16 16,-3 6-1552-16,0 0-304 0,0 0-64 0,9 1-16 0,-1 1-384 0,1 0-80 16,-1 3-16-16,1 4-10656 15,-9-9-2144-15</inkml:trace>
  <inkml:trace contextRef="#ctx0" brushRef="#br0" timeOffset="29883.16">11688 12350 4607 0,'0'0'400'0,"0"0"-400"15,0 0 0-15,-3-7 0 0,3 7 2224 0,0 0 352 16,-1-9 80-16,1 9 16 0,0 0-1184 0,0 0-224 15,-5-9-48-15,5 9-16 0,0 0-192 0,0 0-48 16,0 0 0-16,0 0 0 0,6-9-64 0,3 4-32 16,2 1 0-16,1 2 0 0,2-2 0 0,1 0 0 15,2 1 0-15,1 2 0 0,2 2-144 0,2 3-16 16,2 3-16-16,3 0 0 0,1 5-288 0,1 3-48 16,-1 3-16-16,-2 3 0 0,0 5-16 0,-1 4 0 15,1 5 0-15,-3 7 0 0,-6 6 0 0,-1 6-16 16,-5 6 0-16,-1 4 0 0,-3 3-48 0,-6 3 0 15,-1 5 0-15,0-2 0 0,-4-4-128 0,-2 3-128 16,-3 1 192-16,-3-3-192 0,0-7 288 0,-1-4-48 16,0-5-16-16,3-7 0 0,1 0 160 0,-2-7 16 15,-1-4 16-15,2-2 0 0,-1-1 16 0,-2-3 0 0,-1-5 0 0,1 0 0 16,-2-6-80-16,0-2-16 0,-2-4 0 16,1 1 0-16,-3-4-16 0,0-1-16 0,-2-8 0 0,0-1 0 15,-4 0-64-15,3-1-16 0,0-3 0 0,-1-6 0 16,0-3-32-16,0-2-16 0,0-7 0 0,4-2 0 15,2-3-48-15,3-2 0 0,2 0 0 0,6 3 0 16,5 0-128-16,2 2 0 0,3-1 144 0,3 4-144 16,5 3 0-16,2 0 0 0,2 6 0 0,2-2 128 15,1 2-128-15,4 5 0 0,1 3 0 0,3 2 0 0,1 5 0 16,1 3 0-16,0 7 0 0,-1 1 0 0,0 1 0 0,-1 7 0 16,-3-1 0-16,-1 1-128 0,-4 5 128 0,-3-3 0 15,-2 1 0-15,0 1 0 0,-1-5 0 0,-4 1 0 16,-1 0 0-16,-3-2 0 0,-3-6 0 15,0 0 0-15,-2 0 0 0,-2-5 0 16,2-9-1792-16,-7 9-336 0</inkml:trace>
  <inkml:trace contextRef="#ctx0" brushRef="#br0" timeOffset="34292.65">10527 16357 4607 0,'0'0'192'0,"-5"9"64"0,-1-2-256 0,0 2 0 15,-2-2 0-15,3 1 0 0,-3-1 2576 0,3 3 480 16,0-2 80-16,0 2 32 0,0-1-1840 0,1 1-368 16,0-3-80-16,1 2-16 0,-1-2 32 0,-1-1 16 15,5-6 0-15,0 0 0 0,0 0 304 0,0 0 48 16,0 9 16-16,0-9 0 0,0 0 16 0,0 0 16 16,0 0 0-16,0 0 0 0,0 0-208 0,3-9-32 15,4 0-16-15,0-5 0 0,2-1-336 0,0-4-64 16,4-3-16-16,1-1 0 0,1-5-240 0,0-1-48 15,2-3-16-15,-2-2 0 0,3-1-96 0,2-2-32 0,2-5 0 0,1 1 0 16,0 2-80-16,0-2-128 0,-2-2 176 0,1 2-176 16,1-3 144-16,0 3-144 0,-2 1 0 0,2 4 144 15,0 4-144-15,-1 5 0 0,-5 3 0 16,-1 4 0-16,-2 1 0 0,-2 3 0 0,0 5 0 0,-2-1 0 16,-1 4 0-16,-2 1 0 0,0 3 0 0,-7 4 0 15,5 6 0-15,-1 4 0 0,-1-1-144 0,-1 7 144 16,0 7 0-16,0 4-192 0,-2 3 192 15,1 2-160-15,-4 5 160 0,2 3 0 0,0 0 0 0,2 2-128 0,-1 0 128 16,0-4 0-16,-3-3 0 0,5 0 0 0,0-5 0 0,1-2 0 16,1-4 0-16,-2-1 0 0,2-5 0 15,0-4 0-15,0-1 0 0,3-2 0 0,3-7 0 16,1-5 176-16,-1-4-176 0,0-5 192 0,0-4 64 16,2-6 32-16,0 0 0 0,1-3 0 0,1-3-112 0,-3-1-32 15,2-4 0-15,0-2 0 0,0 0 16 0,-1-2 0 16,2-1 0-16,3-5 0 0,2-2-160 15,1-1 0-15,2 6 0 0,1 1 0 0,1 1-128 16,1 4 128-16,1 7 0 0,-1 1 0 0,2 3 0 0,-6 5 0 16,-2 4-144-16,-1 2 144 0,-4 7 0 0,-1 3 0 15,-2 2 0-15,-2 4 0 0,0 3-144 0,0 7 144 16,0-1 0-16,-1 3-144 0,-2 1 144 0,0 2-128 16,-1 2 128-16,-1 8-128 0,-1 4 128 0,-2 5 0 15,-1 0 0-15,-3 5 0 0,0-2 0 0,-2 3 0 16,-2-3 0-16,0 1 128 0,-1-2-128 0,-1-1 144 0,3-1-144 15,-2-1 160-15,0-2-160 0,2-3 128 16,1-2-128-16,1-2 128 0,2 0-128 0,0-6-144 16,2-3 144-16,2 0-208 15,0-7-1904-15,2-3-368 0,0 1-80 0</inkml:trace>
  <inkml:trace contextRef="#ctx0" brushRef="#br0" timeOffset="35013.24">12006 16433 10127 0,'0'0'896'0,"0"0"-704"0,0 0-192 0,7-8 0 0,-7 8 2608 0,0 0 480 16,0 0 112-16,0 0 0 0,0 0-1024 15,0 0-224-15,0 0-32 0,0 0-16 0,-2 14-480 0,-1 2-80 16,-2 1-32-16,0 3 0 0,-2-1-320 0,0 1-64 16,1 2-16-16,1 3 0 0,-2-5-176 0,4 2-32 15,-1 0-16-15,1-3 0 0,1-2-240 0,0 0-64 16,2-2 0-16,3 0 0 0,-1 1-192 0,4-4-32 16,1-1-16-16,1-3 0 0,2-4-144 0,0 0 128 15,0-1-128-15,2-2 128 0,-1-4-128 0,2-2 0 0,2-4 0 0,0 0 0 31,-1-2-544-31,-1 0-96 0,-3-5 0 0,2 0-16 16,-6 1-1936-16,2-5-384 0,-2-15-80 0,-3 3-11088 0</inkml:trace>
  <inkml:trace contextRef="#ctx0" brushRef="#br0" timeOffset="35161.08">12076 16009 6447 0,'-9'-6'272'0,"9"6"80"0,-8-8-352 0,2 2 0 0,6 6 0 0,0 0 0 16,-4-6 7056-16,4 6 1344 0,0 0 272 0,0 0 48 15,0 0-6480-15,0 0-1312 0,0 0-256 0,0 0-48 16,0 0-448-16,0 0-176 0,0 0 128 0,0 0-128 16,0 0-1632-16,0 0-416 0,0 0-64 0,0 0-32 0</inkml:trace>
  <inkml:trace contextRef="#ctx0" brushRef="#br0" timeOffset="35857.75">12846 15665 7359 0,'-6'4'656'0,"6"-4"-528"15,0 0-128-15,-11 0 0 0,3 0 3696 0,8 0 704 16,-9 4 144-16,9-4 16 0,0 0-2000 0,0 0-384 16,0 0-96-16,0 0-16 0,0 0-416 0,0 0-96 15,5-9-16-15,4 0 0 0,3 4-768 0,5 1-176 16,1-2-16-16,3 0-16 0,3 0-208 0,-3 1-32 0,3 3-16 0,3-2 0 16,1 1-304-16,0 0 160 0,0-2-160 0,7 3 128 31,-7 1-1104-31,-6 2-240 0,-7 1-32 0,-15-2-15328 0</inkml:trace>
  <inkml:trace contextRef="#ctx0" brushRef="#br0" timeOffset="35986.87">12815 15888 33343 0,'17'-5'1472'0,"-2"1"320"0,7-4-1440 0,6 2-352 16,5-3 0-16,-5 5 0 0,6-1 384 0,6 1 16 15,3-3 0-15,0 2 0 0,0 1-144 0,2 0-48 16,-2 0 0-16,-2 2-15888 15</inkml:trace>
  <inkml:trace contextRef="#ctx0" brushRef="#br0" timeOffset="36735.51">14078 15163 15663 0,'-7'-10'1392'0,"1"1"-1120"16,1-4-272-16,5 5 0 0,0 0 1264 0,6 2 192 16,2-6 32-16,5 6 16 0,2-3-672 0,4 4-144 15,4 0-32-15,6-4 0 0,3 0-384 0,0-2-80 16,2 4 0-16,0 1-16 0,1 2 224 0,0 5 48 16,-1 4 16-16,2 6 0 0,0 5-64 0,-2 3-16 15,-2 1 0-15,-2 8 0 0,-1 0-192 0,-3 4-64 16,-6 2 0-16,-2 5 0 0,-4 1 256 0,-4 5 32 15,-2-2 16-15,-4 5 0 0,-4-2 96 0,-4 1 32 16,-3 0 0-16,-3-1 0 0,-4 1 32 0,-2-3 16 0,-7 1 0 16,3-6 0-16,-2-1-112 0,2-2-32 0,-1-4 0 0,1-4 0 15,0-7-144-15,2-2-16 0,-3-1-16 0,4-4 0 16,-2-4 32-16,-2 2 0 0,-2-10 0 16,1 2 0-16,-1-3-64 0,0-3 0 0,0-2 0 15,0-2 0-15,-2-3-64 0,0 2-32 0,4-5 0 0,-1-4 0 16,3-3 16-16,1-1 0 0,6 1 0 0,4-1 0 15,3-3 80-15,4 4 0 0,3 1 16 0,6 4 0 16,3 0-272-16,7 0 128 0,4 3-128 0,2 2 0 16,1 1 0-16,3 4 0 0,3 2 0 0,2 2 0 0,0 2 0 0,0 5 0 15,0 1 0-15,1 4 0 0,-2-3 0 0,-1 3 0 16,-5 1 0-16,0 0 0 0,-2 1 0 0,-5 1 0 16,-6 2 0-16,-3-3 0 0,-4-3 0 0,-2 2 0 15,-2 0 0-15,-2-5 0 16,0-8-1248-16,-3 11-304 0,3-11-64 15</inkml:trace>
  <inkml:trace contextRef="#ctx0" brushRef="#br0" timeOffset="37334.75">15283 15082 11967 0,'0'0'1072'0,"1"-5"-864"16,2-7-208-16,-1 2 0 0,1-2 1360 0,0-1 240 16,1 5 32-16,0-6 16 0,0 4-432 0,-4 10-64 15,0 0-32-15,0 0 0 0,0 0-352 0,0 0-80 16,0 0-16-16,0 0 0 0,4 9 80 0,-2 5 16 16,-2-3 0-16,0 6 0 0,0 3-64 0,-2 4-16 15,-1 0 0-15,1-3 0 0,-1 6-96 0,-1 3-16 0,0 8 0 0,-1 3 0 16,-2 2 0-16,-2 4 0 15,-1-2 0-15,-6 22 0 0,1-2-128 0,0-9-16 0,0-5-16 0,1-8 0 16,1-4-208-16,2-2-32 16,-1-4-16-16,3-4 0 0,2-3-32 0,0-3 0 0,2-6 0 0,1 0 0 15,2-4 0-15,-1-2-128 16,3-11 192-16,0 0-64 0,0 0-128 0,0 0 0 16,0 0-160-16,0 0 160 15,5-10-1728-15,2 1-240 0,-2-4-48 0,6-6-12128 0</inkml:trace>
  <inkml:trace contextRef="#ctx0" brushRef="#br0" timeOffset="37704.92">15189 15069 16575 0,'-7'-9'1472'0,"7"9"-1168"16,-2-11-304-16,3 3 0 0,-1 8 1344 0,8-10 224 15,1 4 32-15,2-1 16 0,2 0-688 0,2 2-144 16,4 0-16-16,3-1-16 0,-1 1-48 0,3 2-16 16,2 1 0-16,2 4 0 0,1 1-48 0,-1 5-16 15,-1 1 0-15,-1 9 0 0,1 5-256 0,0 2-48 16,-2-2-16-16,-1 9 0 0,-2 3 48 0,-3 5 16 16,-1-2 0-16,-4 10 0 0,-4 4 208 0,-2 0 64 15,-5-2 0-15,-3-1 0 0,-3 2-48 0,-5-4 0 0,-2-5 0 16,0-1 0-16,-6-3-32 0,1-2-16 0,-1-3 0 15,-1-2 0-15,-1-4-48 0,2-1-16 16,-2-6 0-16,1-1 0 0,-3-1-176 0,1-2-48 16,0-2 0-16,0-4 0 0,1 1-112 0,0-5-16 15,1-3-128-15,0-3 192 0,2-2-320 0,1-3-80 16,1-1-16-16,-2-8 0 16,2-4-2256-16,2-1-448 0,2-6-80 0</inkml:trace>
  <inkml:trace contextRef="#ctx0" brushRef="#br0" timeOffset="38120.3">15823 14528 20271 0,'-3'-4'1792'0,"1"-2"-1424"15,1-5-368-15,1 6 0 0,0-2 1216 0,2 0 192 16,1 2 16-16,2-1 16 0,1 1-416 0,2 1-64 16,2-2-32-16,1 3 0 0,2-1-224 0,1 2-32 15,3-3-16-15,-1 3 0 0,1 2-96 0,-1 3-32 16,1 1 0-16,-2 3 0 0,-1 5-272 0,-3 3-48 15,-2 3-16-15,-4 0 0 0,-1-1 128 0,-4 2 32 0,-1 1 0 0,-3-1 0 16,-1-2 32-16,-1 0 0 16,-1-1 0-16,1-2 0 0,-2-1 128 0,1-1 16 15,-1-5 16-15,3 2 0 0,1-4 32 0,4-5 16 16,0 0 0-16,0 0 0 0,0 0-160 0,9 4-48 0,0 0 0 0,2-5 0 16,3-5-128-16,3 3-48 15,-2 0 0-15,3 3 0 0,0 0-208 0,2 0-128 0,-2 0 128 16,0 0-208-1,-1 4-1968-15,-1 1-384 0,-2 3-64 0</inkml:trace>
  <inkml:trace contextRef="#ctx0" brushRef="#br0" timeOffset="38605.75">16539 15311 19343 0,'0'0'1728'0,"0"0"-1392"0,0-7-336 0,1 0 0 16,1 2 1408-16,-2 5 224 0,0 0 32 0,0 0 16 15,8-3-448-15,1 3-80 0,0 3-32 0,1 2 0 16,3 5-256-16,1 1-48 0,1 5-16 0,3 1 0 16,0 4-160-16,2 2-48 0,0-2 0 0,2 0 0 15,-1 0-176-15,1 6-32 0,-4-3-16 0,-2 0 0 16,2 0-240-16,0-2-128 0,-3-2 160 0,-2 2-160 16,-2-4 128-16,0-2-128 0,-4-2 0 0,0 1 0 15,-2-2-992-15,0-4-288 0,-2-3-64 0,-3-6-13376 16</inkml:trace>
  <inkml:trace contextRef="#ctx0" brushRef="#br0" timeOffset="38796.51">16936 15173 25791 0,'0'0'2304'0,"-3"7"-1856"15,3-7-448-15,-8 7 0 0,-1 7 1280 0,-2 3 176 16,-6 3 16-16,-1 6 16 0,-3 3-80 0,0 0 0 15,-1 0-16-15,-3 2 0 0,0-1-480 0,0-3-80 16,2 4-32-16,0-5 0 0,4 2-480 0,2-4-80 16,2-3-32-16,5 2 0 0,1-2-400 0,3-2-64 0,2 2-32 0,2-6-11328 31,2-2-2272-31</inkml:trace>
  <inkml:trace contextRef="#ctx0" brushRef="#br0" timeOffset="39319.01">17730 15007 11967 0,'0'0'1072'0,"3"-12"-864"16,1 2-208-16,0-1 0 0,0 2 1808 0,0 0 320 15,-4 9 64-15,0 0 16 0,4-9-368 0,-4 9-80 16,0 0-16-16,0 0 0 0,0 0-288 0,0 0-64 16,0 0-16-16,0 0 0 0,-4 5-576 0,1 2-112 15,-1 3-32-15,3-1 0 0,-1 3-32 0,0 5-16 16,1 1 0-16,1 0 0 0,1-3-96 0,2 0 0 15,-1 2-16-15,2 0 0 0,0 4-80 0,-1-2-16 16,-1-3 0-16,-1 2 0 0,1 0-144 0,-2 0-48 0,-3-1 0 16,-1 1 0-16,-1 0 112 0,-2 1 0 0,-2 0 16 0,-3 0 0 15,-1-1 64-15,0 0 16 16,0-5 0-16,-1-1 0 0,0 3-128 0,-1-1-32 16,3 2 0-16,-2-2 0 0,0-2-80 0,1 2-32 0,-1 2 0 15,-1 3 0-15,4-1-144 0,2-1 128 0,1 2-128 16,3-2 128-16,3-1-128 0,2 0 0 0,2 0 0 0,3 1 0 15,2-3 0-15,-1 1 0 0,0-2 0 16,2 3 0-16,1 1 0 0,0-2 0 0,0-1 0 0,-2 1 0 16,0 0 0-16,-2-1 0 0,-1 0 0 0,-2-5 0 15,-1 1-128-15,1-3-64 0,-2-7-16 0,0 9 0 16,0-9-1296 0,0 0-256-16,0 0-48 0,0 0-9936 0,-7 4-1984 0</inkml:trace>
  <inkml:trace contextRef="#ctx0" brushRef="#br0" timeOffset="39705.08">18297 15184 23951 0,'0'0'2128'0,"-2"-5"-1696"15,0-3-432-15,-2 4 0 0,4 4 1104 0,-8-1 144 0,-2 0 32 0,-1 3 0 16,-2 3-32-16,-1 5 0 16,-3-1 0-16,1 5 0 0,-2 4-480 0,0 4-80 0,1 3-32 0,1-1 0 15,5 4-224-15,-1 0-48 16,4 3-16-16,2-3 0 0,4 0-112 0,2-1-32 0,2-2 0 0,4-2 0 16,2-2 96-16,4-2 32 15,-4-5 0-15,3-1 0 0,3-7 80 0,1 2 16 16,2-4 0-16,1-2 0 0,-1-3 128 0,2-2 16 15,2-4 16-15,5-2 0 0,-1-5-32 0,-4-1-16 0,-1-2 0 0,-2 1 0 16,-4 0-112-16,-1-1-32 0,-3-5 0 0,-2 2 0 16,-3-2-96-16,-4 0 0 0,-2 0-16 0,-3-1 0 15,-1 4-304-15,0 0 128 0,-4-1-128 0,0 5 0 16,-1 4-208-16,-2-1-160 0,0 2-16 0,-2 1-16 16,-1 5-2208-16,1 1-432 15,0 5-96-15</inkml:trace>
  <inkml:trace contextRef="#ctx0" brushRef="#br0" timeOffset="40270.39">18543 14631 18431 0,'-2'-4'1632'0,"0"-2"-1312"15,1 0-320-15,1 1 0 0,0-1 1888 0,1 2 304 16,2 0 64-16,1-1 16 0,0-1-864 0,2 1-160 15,3-2-32-15,2-1-16 0,3 4-384 0,3 2-80 0,3 0-16 16,3 2 0-16,1-3-192 0,3 5-32 0,1 3-16 0,1 1 0 16,0 4-16-16,-2-1 0 0,-3 1 0 0,-4 6 0 15,-1 1-240-15,-5 2-48 0,-3 2-16 0,-5 3 0 16,-3 3 192-16,-3-1 32 0,-4 4 16 0,-5 3 0 16,-3-2-48-16,0-1-16 0,-4-1 0 0,4-4 0 15,-1 1-80-15,4-5-32 0,0 0 0 0,5-1 0 0,3 0 32 16,4-1 0-16,3-2 0 0,4-1 0 15,4 4 16-15,4 1 16 0,4 2 0 0,2-1 0 0,2 2-48 16,2 4-16-16,2 5 0 0,-2 0 0 0,-3 1-224 16,-1 2 128-16,-4-1-128 0,-2 2 0 0,-5 1 160 0,-2-1-160 15,-4-3 160-15,-3 1-160 0,-6-1 448 0,-3-1 0 16,-5 0 0-16,-4-2 0 0,-2-2 96 0,-4-4 16 16,-1 0 0-16,-3-1 0 0,-3-5-176 0,0-3-48 15,1-3 0-15,-2-2 0 0,-2 1-144 0,0-6-16 16,2 1-16-16,-9 0 0 0,7-4-160 0,5-2 0 15,5-2 0-15,6-1 0 16,4 1-1344-16,10 1-192 0,0 0-32 0,0 0-18848 0</inkml:trace>
  <inkml:trace contextRef="#ctx0" brushRef="#br0" timeOffset="41370.22">20446 15253 8287 0,'0'0'368'0,"0"0"80"0,0 0-448 0,-9 2 0 15,9-2 0-15,-10 0 0 0,1 0 1920 0,1 0 288 16,1 2 64-16,-2-2 16 0,-3-2-1008 0,2-1-192 16,-2 2-32-16,0 2-16 0,1 0 112 0,1 1 32 15,-1-2 0-15,5 1 0 0,6-1-208 0,0 0-32 16,0 0-16-16,0 0 0 0,0 0-160 0,0 0-16 15,14 0-16-15,6-1 0 0,4-2-208 0,8-2-32 16,5 0-16-16,6 1 0 0,6-5-96 0,7 2-32 16,5-6 0-16,6 4 0 0,8-1-192 0,4 2-32 0,2-6-128 15,-19 7 192-15,8-5-48 0,9 1-16 0,4 4 0 16,4-4 0-16,4 0 32 0,0-2 0 16,-1 3 0-16,2 2 0 0,-2-1-160 0,-1 2 160 15,-4-1-160-15,-2-1 160 0,-4 4-160 0,-2-1 0 16,1 2 144-16,-6 1-144 0,-4 1 160 0,-3 0-32 0,-4 1-128 0,-3-1 192 15,-3-3 0-15,-3 1 0 0,0 0 0 0,-2 1 0 16,-2 0 32-16,-2-3 0 0,-4 1 0 0,-4 2 0 16,-4 0-48-16,-2-2-16 0,-3 0 0 0,-4 1 0 0,0 2-160 15,-6-4 160-15,0 3-160 0,-3-1 160 0,-1 1-160 16,-2 1 0-16,-1-1 0 0,-3 1 128 16,-3 0-128-16,-6 2 0 0,6-2 0 0,-6 2 0 0,0 0-240 0,0 0-80 15,0 0 0-15,0 0-16 16,0 0-1344-16,0 0-272 0,0 0-48 0,-4-10-12464 0</inkml:trace>
  <inkml:trace contextRef="#ctx0" brushRef="#br0" timeOffset="41654.9">22757 14558 24815 0,'0'0'1088'0,"0"0"256"0,8-7-1088 0,2 0-256 15,4 2 0-15,4-2 0 0,2 1 656 0,5 4 80 16,5-3 16-16,5 4 0 0,7 4 96 0,3 1 32 16,2 1 0-16,1 4 0 0,3-1-320 0,1 4-64 15,0 6-16-15,3 0 0 0,-1 5-160 0,0 4-16 16,-3 1-16-16,-6 3 0 0,-5 5-80 0,-6 1-16 0,-6 1 0 16,-8 4 0-16,-7 0 48 0,-7-1 0 0,-6 2 0 15,-5-1 0-15,-6-4 64 0,-6 0 16 0,-4-2 0 0,-6-3 0 16,-2-2-32-16,-3-3 0 0,0 0 0 0,0-4 0 15,2 1-96-15,1-5 0 0,2-2-16 0,5-2 0 16,1-4-1200 0,4-183-224-16,3 361-48 0</inkml:trace>
  <inkml:trace contextRef="#ctx0" brushRef="#br0" timeOffset="42702.4">25767 14581 12095 0,'11'-13'528'0,"-3"7"112"0,0 1-512 0,1-3-128 16,-1 1 0-16,1 0 0 0,-1-2 896 0,0 4 160 16,1 2 32-16,-1-3 0 0,0 1-272 0,0 0-48 15,-1 0-16-15,-7 5 0 0,0 0-80 0,0 0-16 16,0 0 0-16,0 0 0 0,0 0-144 0,0 0-16 0,8 7-16 16,-8-7 0-16,0 0 32 0,5 10 0 0,-2 1 0 0,-3 3 0 15,-2 0 32-15,0 1 16 0,-2 3 0 0,-1 5 0 16,-4 1-96-16,0 4-16 0,-5-1 0 0,0 6 0 15,-1 5 80-15,-4 3 16 0,-3 2 0 0,-3-2 0 16,1-1-112-16,-6 5-32 0,1 1 0 0,-3-5 0 16,-2-6-32-16,1-5-16 0,2 2 0 0,2 0 0 15,1-4 16-15,4-1 0 0,2-2 0 0,2-2 0 0,1-2-48 16,0-2 0-16,-1-2 0 0,1-3 0 0,0-3-112 16,-1 1-16-16,1 1-16 0,-1-5 0 15,-2 1 0-15,2-4 0 0,-1-5 0 0,0 0 0 0,-2-3 0 16,0-4 0-16,2 0 0 0,-1-3 0 0,3-2 32 0,1-3 16 15,2-2 0-15,3-2 0 0,4-4-32 0,0 0-16 16,3 3 0-16,2 1 0 0,3-3-176 0,0 1 160 16,2 1-160-16,3 2 160 0,2 1-160 0,3 3 0 15,1-4 144-15,3 3-144 0,5 4 0 0,3 2 0 16,0-3 0-16,3 3 0 0,0-4 0 0,0 1 0 16,0 6 0-16,0 2 0 0,3-2 0 0,0 3 0 15,1 3 0-15,2 4 0 0,1 3 0 0,-1 2 0 16,2 5 0-16,1 3-128 0,1 2 128 0,1 4 0 15,0 3 0-15,-2 1 0 0,-2 0 0 0,-5 3 0 16,-3 2 0-16,-4 2 0 0,-2-2 0 0,-3 0 0 16,-3-1 0-16,-2-4 0 0,-2 1 0 0,-4-5 0 15,-3-1 128-15,0-2-128 0,0-1 128 0,-1-1-128 0,-1-1 128 0,0-3-128 16,1 0 0-16,2-5 0 16,1-1 0-16,-2-8 0 15,0 0-2416-15,0 0-448 0</inkml:trace>
  <inkml:trace contextRef="#ctx0" brushRef="#br0" timeOffset="43575.32">26038 15668 19343 0,'0'-10'1728'0,"2"3"-1392"16,0 2-336-16,0-2 0 0,-2 7 0 0,0 0 0 15,4-5 0-15,-4 5 0 0,0 0 912 0,0 0 176 0,0 0 16 0,5 10 16 16,-5-10-48-16,0 19-16 0,-1 2 0 0,-2 2 0 15,-1 3-256-15,-1 0-48 0,-2 6-16 0,0-3 0 16,1 2-112-16,0 1-32 0,-2 1 0 0,0-1 0 16,1-3-208-16,0 1-64 0,0 1 0 0,3-7 0 15,-2-2-128-15,3-2-48 0,-1-4 0 0,3 0 0 16,1-5-144-16,0-11-192 0,0 0 32 0,10 4-9696 16,2-3-1952-16</inkml:trace>
  <inkml:trace contextRef="#ctx0" brushRef="#br0" timeOffset="43766.25">26200 15437 35935 0,'0'0'3200'0,"-3"-7"-2560"16,0-3-512-16,3 10-128 0,0 0 0 0,0 0 0 15,0 0 0-15,0 0 0 0,0 0 0 0,0 0 0 16,0 0 0-16,0 0 0 0,0 0-128 0,12-3-64 15,-2 3 0-15,0-1 0 16,-1-3-2560-16,2-1-528 0,-1 1-112 0,2-2 0 0</inkml:trace>
  <inkml:trace contextRef="#ctx0" brushRef="#br0" timeOffset="44257.88">27192 14474 12895 0,'8'-3'1152'0,"-1"-3"-928"16,2-1-224-16,0 2 0 0,0-2 384 15,-2 0 48-15,-1 0 0 0,-1 0 0 0,-2 2 384 0,-3 5 80 16,2-5 0-16,-2 5 16 0,0 0-240 0,-7-3-48 16,0 2-16-16,-3 2 0 0,-2 3-288 0,-2 1-64 15,-2 6-16-15,-3 5 0 0,-3 4 80 0,-12 17 0 16,-2 4 16-16,-2 11 0 0,-3 9-32 0,1 10-16 16,-2 8 0-16,1 6 0 0,2 5-288 0,2-1 0 15,4-8 128-15,8-1-128 0,10-5 0 0,10-11 0 16,10-8 0-16,8-10 0 0,5-4 128 0,7-8-128 15,7-7 144-15,5-10-144 0,2-3 544 0,-7-9 16 0,7-3 0 16,7-2 0-16,5-3 272 0,1-4 64 16,1-4 16-16,2-5 0 0,0-6-384 0,-3-2-80 0,-3 0 0 15,-1 0-16-15,-3-4 32 0,-2 0 16 16,-2-5 0-16,-4-3 0 0,-5-1 128 0,-4-3 32 0,-5-2 0 0,-6 0 0 16,-4-4-176-16,-5 4-16 0,-4 0-16 0,-4 4 0 15,-4 1-240-15,-4 4-64 0,-2 4 0 0,-3 0 0 16,-3 5-128-16,-2-1 0 0,0 5 0 0,-3 2 0 31,-2 8-368-31,1-1-96 0,2 2-32 0,1 0-9968 0,1 6-2000 0</inkml:trace>
  <inkml:trace contextRef="#ctx0" brushRef="#br0" timeOffset="44502.58">27192 15180 26079 0,'-10'14'1152'0,"7"-5"256"0,2 0-1136 0,2 2-272 15,2 4 0-15,3 2 0 0,2 3 384 0,3 2 0 16,4 4 16-16,3 0 0 0,3 4 240 0,3-4 32 16,4 2 16-16,1-4 0 0,1 3-272 0,1-3-48 15,-2 2-16-15,2-1 0 0,-5-5-208 0,-3 0-144 16,-2-1 192-16,-5 0-192 0,-3 0-192 0,-3-1-128 15,-2-4-48-15,-1 7-13328 0</inkml:trace>
  <inkml:trace contextRef="#ctx0" brushRef="#br0" timeOffset="44756.98">27933 15707 25791 0,'-1'10'2304'0,"-3"-1"-1856"0,-1 4-448 15,-3 4 0-15,1 2 656 0,-4 2 48 0,4 3 0 0,-2 3 0 16,0-1 64-16,1 1 0 0,3-1 16 0,1 1 0 16,1-3-464-16,1 2-112 0,2-1-16 0,3-1 0 15,1-1-192-15,2-6 128 0,0-4-128 0,3 0 0 16,0 0 0-16,1-7-288 0,6-4 32 0,-1-2 16 15,0-3-2192-15,2-4-432 0,16-16-80 0,-9 2-32 0</inkml:trace>
  <inkml:trace contextRef="#ctx0" brushRef="#br0" timeOffset="44870.58">28002 15506 15663 0,'-7'-3'1392'0,"1"-2"-1120"15,0 1-272-15,-1 1 0 0,0 2 3072 0,-1 1 576 16,0-1 96-16,2 2 32 15,0 3-4608-15,6-4-928 0</inkml:trace>
  <inkml:trace contextRef="#ctx0" brushRef="#br0" timeOffset="45434.89">28763 14366 15663 0,'14'-4'1392'0,"0"1"-1120"16,2-5-272-16,0 3 0 0,-1 2 320 0,-1 2 0 16,-1 1 0-16,-2 3 0 0,-1-2 384 0,0 5 96 15,-2 4 16-15,-2 7 0 0,-2 2-112 0,0 4 0 16,-3 6-16-16,-1 4 0 0,-1 5-80 0,-1 4-16 15,-4 5 0-15,-1 0 0 0,-2 0 240 0,-1 6 32 16,0 2 16-16,1 0 0 0,-4-2-432 0,3-3-64 16,0-2-32-16,-1-4 0 0,1-5-176 0,3-2-48 0,-1-5 0 15,2-2 0-15,2-4-128 0,1-1 0 0,2-6 0 0,1-6-8704 16,0-13-1664 0</inkml:trace>
  <inkml:trace contextRef="#ctx0" brushRef="#br0" timeOffset="45640.27">28508 14859 29487 0,'0'0'1296'0,"0"0"288"0,1-11-1264 0,4 5-320 0,-5 6 0 0,14-7 0 0,-1 2 512 0,7 1 32 16,4 1 16-16,7-1 0 0,3 1 112 0,3 1 32 15,5-2 0-15,0 3 0 0,-4-1-368 0,2 1-64 16,-1-4-16-16,-3 1 0 0,-1-1-256 0,-2 4 0 15,-3 1-208-15,2-1 80 16,0-2-2672-16,-2-2-528 0</inkml:trace>
  <inkml:trace contextRef="#ctx0" brushRef="#br0" timeOffset="46309.48">29444 15542 11967 0,'-6'4'1072'0,"6"-4"-864"0,-10 1-208 0,1 0 0 0,-1 1 1664 16,0 0 272-16,1 2 64 0,9-4 16 0,-9-1-496 0,9 1-112 15,0 0 0-15,-7-8-16 0,5-1-304 0,1-2-64 16,2-2-16-16,3 2 0 0,1-3-208 0,5 0-32 16,0-4-16-16,2-4 0 0,-1-2-256 0,3-4-48 15,2-2-16-15,0-3 0 0,-1-4 0 0,0-4 0 16,1-1 0-16,0-7 0 0,2-6-208 0,1-5-32 15,-1-1-16-15,2 0 0 0,2-6-176 0,2-1 0 16,2-2 0-16,4 8 128 0,3 6-128 0,2 5 0 16,3 4 0-16,-2 5 0 0,-3 2 0 0,0 4 0 15,3 6 0-15,-3 6 0 0,-3 1 0 0,0 7 0 16,-2 5 0-16,-2 2 0 0,-2 4 0 16,-1 4 0-16,-2 2 0 0,-4 2 0 0,0 4-160 0,-7 0 160 0,2 0 0 15,-2 5-144-15,0 2 16 0,0 0 0 0,-1 0 0 0,0 2 0 16,-2 2-32-16,0 0 0 15,-1-1 0-15,-1 1 0 0,-1 1 160 0,-1-1-128 0,-5-1 128 0,0 0-128 16,-2 1 128-16,-2-1 0 16,-2-2-144-16,-2 0 144 0,-2-2 0 0,-7 6-144 0,-1 1 144 0,1-1 0 15,0-5 0-15,0-1-128 0,2-1 128 16,1 3 0-16,-1-1 0 0,3-3-128 0,3 2 128 0,2 0 0 16,-1-1-128-16,2 2 128 0,0 0 0 15,2-1 0-15,-2-2 0 0,2 5 0 0,1-1 0 16,-1 3 0-16,-4 1 0 0,-1 0 0 0,0-1 0 0,-2-1 0 15,-1 0 0-15,0-2 0 0,-1-5 0 0,-3 1 0 16,-1 3 0-16,0-6 176 0,0 1-176 0,-1-4 160 0,-1-1-160 16,2 1 128-16,3-3-128 0,2-4 128 0,2-1-128 0,0-3 0 15,0-1 0-15,3-5 0 16,3 2-1328-16,1 0-336 0,1-3-80 0</inkml:trace>
  <inkml:trace contextRef="#ctx0" brushRef="#br0" timeOffset="46651.41">30342 15351 21359 0,'0'0'944'0,"-7"9"208"0,0-4-928 0,-3 7-224 0,-3-2 0 0,-1 4 0 16,-3 2 1152-16,2 1 192 0,-5 0 48 0,2 0 0 16,0 2-400-16,3 2-80 0,1-1-16 0,3-1 0 15,2-1-448-15,4 0-112 0,2-2-16 0,4 2 0 16,2-3-160-16,6 1-32 0,0-6-128 0,6 0 192 15,1 3-16-15,3-6-16 0,2 2 0 0,3-4 0 16,0-4-160-16,2 2-272 0,1-2 64 0,0-3-9088 16,-3-2-1824-16</inkml:trace>
  <inkml:trace contextRef="#ctx0" brushRef="#br0" timeOffset="46802.25">30360 15131 30111 0,'0'0'1344'0,"-2"-8"256"0,2 2-1280 0,0 6-320 16,0 0 0-16,0 0 0 0,3-5 544 0,-3 5 32 16,0 0 16-16,7-3 0 0,1-1-432 0,1 1-160 15,-1-1 0-15,-1 3 144 16,1 0-1936-16,1 0-400 0</inkml:trace>
  <inkml:trace contextRef="#ctx0" brushRef="#br0" timeOffset="47241.33">31373 13893 14735 0,'0'0'1312'0,"0"0"-1056"16,0 0-256-16,0 0 0 0,7-3 768 0,-7 3 80 15,0 0 32-15,0 0 0 0,7 5 64 0,-4 0 16 16,-3-5 0-16,0 14 0 0,-2 4-64 0,-3 2-16 15,-3 7 0-15,-2 4 0 0,-4 2 16 0,-3 6 16 16,-5 6 0-16,-1 2 0 0,-4 5-144 0,-1 4-48 16,0 5 0-16,0-1 0 0,0 1-368 0,3-2-80 15,2-5-16-15,4 0 0 0,2-2-256 0,5-5 0 16,1 0 128-16,4-5-128 0,2-2 0 0,0-3 0 16,3 0 0-16,1-5 0 0,-1-5 160 0,0 1-160 0,1-5 128 0,0-6-128 15,-1 1 0-15,1-6 0 0,1-12 0 16,0 0 0-1,1 6-1616-15,-1-6-208 0,0 0-32 0,7-5-16 0</inkml:trace>
  <inkml:trace contextRef="#ctx0" brushRef="#br0" timeOffset="47536.47">31225 14026 20095 0,'0'0'896'0,"7"-7"176"0,0-2-864 0,3 3-208 16,2-2 0-16,3 1 0 0,2 0 1152 0,4-3 192 16,5 4 48-16,4-2 0 0,3 2-256 0,4 2-48 15,2-4-16-15,3 3 0 0,-1 2-480 0,2-1-80 16,-1-3-32-16,0 2 0 0,-5 4-288 0,0-1-64 15,-3 0-128-15,-2 1 192 0,-3-2-192 0,-3 3 0 16,-2 0 0-16,-4 0 0 16,-2 0-1008-16,-3 0-288 0,-1-1-64 0</inkml:trace>
  <inkml:trace contextRef="#ctx0" brushRef="#br0" timeOffset="47731.6">31031 14431 20271 0,'0'0'1792'0,"0"0"-1424"16,10 4-368-16,3 0 0 0,1 5 2000 0,5-4 336 15,4-1 64-15,3-1 16 0,3 1-1008 0,8-3-208 0,5 1-48 0,7-2 0 16,4-2-512-16,4 1-96 0,3 1-32 0,1 0 0 16,1 3-352-16,-2-2-160 0,-5-1 128 15,-5 3-128-15,-3 0-192 0,-3 1-112 0,-4 1-16 0</inkml:trace>
  <inkml:trace contextRef="#ctx0" brushRef="#br0" timeOffset="55634.41">3330 11037 7423 0,'0'0'320'0,"0"0"80"0,0 0-400 0,0 0 0 0,12 2 0 0,-12-2 0 15,11-2 336-15,-2 2-16 0,1 2 0 0,0 0 0 16,1-1-192-16,-11-1-128 0,14 2 160 0,-3 0-160 16,2 3 144-16,1-2-144 0,-2-3 128 0,4 0-128 0,0 1 0 15,3-1 0-15,2 3 0 0,-2-3 0 0,2-2 0 0,2 1 0 16,3 1 0-16,0-2 0 0,1-7 272 0,-2 2-16 16,0-2-16-16,1 2 0 0,1 0 80 0,1-1 32 15,1 1 0-15,2 0 0 0,2 2 96 0,0 2 32 16,1 2 0-16,2-2 0 0,2-2-224 0,-1 3-32 15,0 3-16-15,-2-1 0 0,-1-1-208 0,0-1 144 16,-4 1-144-16,1 1 128 0,-2 0-128 0,0 0 0 16,-1 0 0-16,0 1 0 0,4 1 0 0,-2-1 0 15,1-1 0-15,3 0 0 0,2-1 0 0,-2-1 0 16,4 0 0-16,-1-1 128 0,-1-1 64 0,-1-2 0 0,-1-2 0 16,-1 2 0-16,3-2 64 0,-2 5 32 15,-1-2 0-15,2-1 0 0,3 4-64 0,0-1-16 0,3 1 0 0,-1 2 0 16,0 0-208-16,-1 0 0 0,2 0 0 15,-3-1 0-15,-2-2 0 0,0-2 0 0,1 1 0 16,1 2 0-16,1 0 144 0,0 1-144 0,-1 1 128 0,7 0-128 16,2 3 0-16,1 0 0 0,0 4 0 0,-1-6 0 15,-3-1 0-15,-1 0 0 16,-1 1 0-16,1 1 0 0,1-2 0 0,1 0 0 0,-1 0 0 16,6 1 0-16,2 1 0 0,1 0 0 0,1-5 0 0,-1 1 0 15,-2-2 0-15,-1-1 0 0,-1 1 0 0,2 3 0 16,-1-1 0-16,3 1 0 0,3 1 176 0,0-3-176 15,0 1 0-15,-3-2 0 0,-1 0 0 0,2 3 0 16,-3 1 0-16,4 1 0 0,0-1 0 0,5 0 0 0,2 3 0 16,-1-2 0-16,-2-2 0 0,-2 1 0 15,-1 0 0-15,1 1 0 0,-1 2 0 0,4-2 0 0,-1 0 0 16,1-1 0-16,0-1 0 0,-4 0 0 0,-4-3 0 16,0 1 0-16,1 1 0 0,1 2 0 0,-1 2 0 15,3 1 0-15,3-2 0 0,0 2 0 0,0-3 0 16,-2 0 0-16,-2 0 0 0,-2 1 0 0,0 0 0 0,2 0 0 15,2 1 0-15,2-2 0 0,2 0 0 0,-4-3 0 16,-1-3 0-16,-1 1 0 0,-1 2 192 0,1 1 0 16,0-1 0-16,2 2 0 0,2-2 32 0,3 3 0 15,0 0 0-15,-2-2 0 0,-3-3-96 0,-1 2 0 16,-2-1-128-16,4 3 192 0,-1-1-192 0,2 2 0 16,4-2 0-16,-1 0 0 0,-2-1 0 0,1 1 0 15,-3-1 0-15,-1 2 0 0,1-2 0 0,0-2 0 0,3 1 0 16,1 2 0-16,2-2 240 0,-2-1-48 0,-2 0-16 15,-1 0 0-15,-1 0 112 0,0 0 32 0,2 1 0 16,1 1 0-16,1 1-320 0,-2-2 0 0,-3-1 0 0,-1 1 0 16,-1 0 0-16,-2 2 128 0,2-3-128 0,1 2 0 15,2 0 128-15,1 1-128 0,-1-1 0 0,0 0 0 16,-8-3 0-16,4 3 0 0,-2-1 0 0,0 1 0 16,0-1 0-16,3-1 0 0,2 0 0 0,2 3 0 15,-5-2 176-15,-2 1-176 0,-2 0 160 0,-1 0-160 16,0 1 160-16,0-1-160 0,2-1 160 0,1-1-160 15,4 0 0-15,1 2 0 0,1 2 0 0,-5 0 0 16,-1 1 128-16,-1 0-128 0,0-1 0 0,0-1 0 16,-1-4 0-16,3 3 0 0,1 3 0 0,1-1 0 15,1-1 0-15,-4 0 0 0,-2 2 0 0,-1-1 0 16,3-1 0-16,0 0 0 0,-1 2 0 0,0-1 0 16,4-4 0-16,1 2 0 0,-2 2 0 0,-2-1 0 0,-2-1 192 0,-2 1-48 15,2 4-16-15,-1-2 0 0,0-1 64 0,0 1 16 16,3 0 0-16,2 0 0 0,-2 0-208 0,-1-1 176 15,-5-3-176-15,-3 4 160 0,-1 4-160 0,0-2 0 16,-3 1 144-16,0-3-144 0,0 0 176 0,0 0-48 16,0 1 0-16,0 0 0 0,-4-1 0 15,5 1-128-15,-5 2 192 0,-3-3-64 0,-4-1 16 16,0-1 0-16,-4 1 0 0,-1 1 0 0,-3-1 48 0,1 1 0 16,-1 2 0-16,0 0 0 0,-1-4-16 0,-1 2 0 15,-1 2 0-15,-2-2 0 0,-1 0 0 0,0 1 0 0,-3 0 0 16,1 3 0-16,-1-1-48 0,-1-2-128 15,-10-1 192-15,10-1-64 0,-10 1-128 0,0 0 0 0,0 0 0 16,0 0-7968-16,0 0-1664 0</inkml:trace>
  <inkml:trace contextRef="#ctx0" brushRef="#br0" timeOffset="57179.93">12635 8297 3679 0,'-5'-14'320'0,"4"6"-320"0,-1 2 0 0,2 0 0 15,0-5 2576-15,3 4 448 0,-1-5 96 0,4 3 16 16,-1-2-1840-16,0 2-352 0,2 0-80 0,1-2-16 15,0 2-640-15,-1-3-208 0,1 4 128 0,-2-3-128 0,1 5 0 0,-1-2 0 16,0 5 128-16,1-1-128 0,-4-4 0 0,1 3 0 16,0 1 128-16,-4 4-128 0,0 0 128 0,0 0-128 15,0 0 144-15,0 0-144 0,0 0 128 0,0 0-128 16,3 9 0-16,-1 1 144 0,1 2 256 0,-1 2 48 16,-1 2 16-16,2 3 0 0,0 4 176 0,-1 3 16 15,-1 5 16-15,1 4 0 0,-1 2-160 0,0 2-16 16,-1 7-16-16,0 2 0 0,-1 7-144 0,0-1-16 15,-1 0-16-15,2 2 0 0,2-5-144 0,1-2-32 16,1-1 0-16,3-4 0 0,0-1 128 0,2-4 0 16,-1 1 16-16,-1-1 0 0,0 0 48 0,0 0 16 15,-2-3 0-15,2-1 0 0,-1-5-64 0,-2 3-16 0,1 0 0 16,0 0 0-16,-1-2-256 0,1-3 0 16,0 2 128-16,0-5-128 0,0-4 128 0,2-1-128 15,-1-2 144-15,2-4-144 0,-1 2 208 0,2-4-48 16,0 1-16-16,0-5 0 0,1 0 208 0,0-4 32 0,0-1 16 15,-1-3 0-15,0-3 112 0,1-1 32 16,1-3 0-16,-2-1 0 0,-3-6-128 0,3 2-32 16,-3-2 0-16,0 0 0 0,2-3-96 0,1-1-32 0,-4-5 0 0,0 0 0 15,3-1-96-15,-2-2-32 0,3 0 0 0,0-2 0 16,2-1-128-16,0-3 0 0,3 0 0 16,0-1 0-16,1-2 0 0,0-1 0 0,0-1 128 0,1-1-128 15,-2-1 0-15,1-1 0 0,1-4 0 0,2 2 128 16,-1-2-128-16,0-1 0 0,1-1 0 0,0 1 0 15,0-5 0-15,0 4 0 0,-1 4 0 0,1 3 0 16,1 1 0-16,-1 2 0 0,0 1 0 0,0 1 0 16,-3 4 0-16,3 2 0 0,-3-1 0 0,-2 3 0 0,-1 0 0 15,0 3 0-15,-2 1 0 0,-1 3 0 16,1 3 0-16,-2 0 0 0,-2 1 0 0,0 4 0 0,2 2 0 16,-4-1 0-16,0 2 0 0,-1 0 0 0,1 3-128 15,-4 5 128-15,4-2 0 0,-4 2 0 0,0 0 0 0,0 0 0 16,0 0 0-16,0 0 0 0,0 0-208 0,0 0 80 15,0 0 128-15,0 0-208 0,0 7 208 0,-1 5-176 16,-3 3 176-16,0 2-160 0,-1 3 160 0,0 3-128 16,-5 3 128-16,-2 4-128 0,-4 5 128 0,-2 7-128 15,-6 1 128-15,-3 7-128 0,-3 5 128 0,-3 3 0 16,-2 7 0-16,2 0 0 0,-1 2-128 0,2 0 128 16,3 2-128-16,1-1 128 0,0-5 0 0,4 2-160 0,2-4 160 15,4-3 0-15,3-6 0 0,3-2 0 16,0-4 0-16,3-7 0 0,-2-3 0 0,1-2 0 15,-1-2 0-15,1-4 0 0,0-1 0 0,1-5 0 0,0-3 128 16,0-1-128-16,0-2 128 0,2-4 0 0,1-2-128 16,-2 2 192-16,4-5-48 0,0 2-16 0,0-5 0 0,4-4 0 15,0 0 0-15,0 0 0 16,0 0 0-16,-6 0 0 0,0-5 0 0,1-4-128 0,1 0 192 0,0-3-64 16,1-1 0-16,1-1-128 0,-1-1 192 0,2-7-64 15,1-1-128-15,0 0 160 0,-1-5-160 0,0-1 160 16,-2-5-160-16,-1-3 160 0,-1-5-160 15,0 0 160-15,-1-5-160 0,-2 1 128 0,0-3-128 16,1-1 128-16,-1 1-128 0,2 0 0 0,-1-2 0 0,2-1 0 16,2 0 0-16,-3 0 128 0,3-1-128 0,0 2 0 15,1 5 0-15,0 0 0 0,1 6 0 0,1 0 0 16,0 0 0-16,0 1 0 0,-1 5 0 0,1 6 0 16,0 1 0-16,0 5 0 0,-4 1 0 0,4 2 0 0,0 3 0 15,0 2 0-15,0 3 0 0,0 1 0 16,0 5 0-16,0 5 0 0,0 0 0 0,0 0 0 0,0 0 0 15,0 0-224-15,0 0 48 0,-3 10 16 0,1 4 160 0,-1 4-192 16,0 4 192-16,0 6-192 0,-2 1 192 0,0 5 0 16,-2 3-144-16,-1 22 144 15,0 0-512-15,3 2-16 0,2 2-16 16,3-21-10096-16,3 5-2032 0</inkml:trace>
  <inkml:trace contextRef="#ctx0" brushRef="#br0" timeOffset="59676.05">12716 8588 5807 0,'-3'-14'256'0,"3"14"64"0,-3-5-320 0,0-4 0 0,1 1 0 0,1 1 0 15,-2-3 288-15,3 1 0 16,0 0 0-16,0-1 0 0,3 2-16 0,-3-1 0 16,0 2 0-16,0 1 0 0,-3-2 256 0,2 1 48 0,-3-3 16 0,0 4 0 15,-1-1 128-15,0 0 32 0,-1 0 0 0,-1-3 0 16,1 1 176-16,0-3 32 0,1 0 16 0,-1-1 0 15,0-4 0-15,1-2 0 0,0 2 0 0,4 0 0 16,-2 1-208-16,3-1-64 0,3 3 0 0,0 0 0 16,1 0-160-16,0-1-32 0,1 1-16 0,0 0 0 15,0 0-160-15,2 5-16 0,-1-1-16 0,0 5 0 16,-1 0 0-16,-5 5 0 0,0 0 0 0,8 0 0 0,-8 0-112 0,8 6-32 16,-2 6 0-16,-1 1 0 0,0 3 0 15,0 7 0-15,-2 1 0 0,3 8 0 0,-2 5 96 16,1 3 32-16,0 7 0 0,0 6 0 0,2 1 80 0,-1 3 16 15,0 1 0-15,1 9 0 0,0 7-32 0,2 1 0 16,1 1 0-16,4 0 0 0,4-3-16 0,1-1 0 16,3-1 0-16,2-2 0 0,3-6 0 0,1 0 0 15,2-6 0-15,10 17 0 0,-9-15-96 0,0-10-32 16,-3-9 0-16,-3-5 0 0,-4-5-48 16,-2-9-16-16,-3-5 0 0,-4-6 0 0,-2-3 128 0,-1-1 32 15,1-1 0-15,-3-2 0 16,4-3 192-16,-4 1 32 0,-7-1 16 0,9-4 0 0,-1-5-64 0,-1 2-16 15,0-6 0-15,-2 0 0 0,1-1-272 0,-2 0-48 16,-1-2-16-16,-1-2 0 0,-1-2-128 0,1-3 128 16,-2-2-128-16,2 0 128 0,1-4-128 0,1-4 160 0,1-2-160 15,1-1 160-15,-2-5-160 0,1-4 0 16,0 1 0-16,3-4 0 0,2-3 0 0,4-4 0 16,2-3 128-16,5-3-128 0,4-4 0 0,4-1 0 15,4 1 0-15,3 0 0 0,1 4 0 0,0 0 0 0,1 5 0 0,-1 0 0 16,-2 0 0-16,-2 3 0 0,0 2 0 15,-1 10 0-15,-1 6 0 0,-1 3 0 0,-2 5 0 0,-4 7 0 16,-2 3-128-16,-4 7 128 0,-6 1 0 0,0 4 0 16,-12 5-608-1,0 0-48-15,-12 14-16 0,-4 3 0 0,-6 2-2464 16,-2 4-512-16</inkml:trace>
  <inkml:trace contextRef="#ctx0" brushRef="#br0" timeOffset="60933.7">25551 17247 13823 0,'0'0'1216'0,"0"0"-960"0,0 0-256 0,-4-7 0 0,-1-2 2064 0,5 9 368 16,0 0 80-16,0 0 16 0,-8-2-672 0,8 2-144 15,-7 4-32-15,-1 4 0 0,3 6-720 0,-1 3-160 16,-1 1-32-16,1 3 0 0,0 2-96 0,1 4-32 15,1-2 0-15,1 2 0 0,1-4-272 0,2-3-64 16,0 3-16-16,1-1 0 0,0-1-160 0,0-2-128 16,2-2 192-16,0-4-192 0,-1-1 0 0,1 1 0 15,-1-5 0-15,-2-8 0 16,0 0-2304-16,0 0-352 0,10-8-80 0,-2-7-16 0</inkml:trace>
  <inkml:trace contextRef="#ctx0" brushRef="#br0" timeOffset="61100.37">25579 16991 32255 0,'-14'-13'2864'0,"8"8"-2288"0,6 5-576 0,-7-5 0 16,7 5 608-16,-6-6 16 0,6 6 0 0,0 0 0 16,0 0-432-16,0 0-64 0,0 0-128 0,0 0 176 15,0 0-368-15,0 0-80 0,0 0-16 0,13 2-9872 16,-2 3-1968-16</inkml:trace>
  <inkml:trace contextRef="#ctx0" brushRef="#br0" timeOffset="61457.37">26273 17351 24879 0,'-22'14'1088'0,"10"-4"256"0,-1 5-1088 0,-2 3-256 16,-4 1 0-16,1 1 0 0,0 3 1440 0,3-1 224 16,3-4 64-16,1-1 0 0,4-1-352 0,4-5-64 15,0 2-16-15,4-2 0 0,-1-11-496 0,0 0-96 16,11 7-32-16,1-5 0 0,6-3 32 0,2-4 16 16,3-4 0-16,1-1 0 0,1-7-240 0,1 1-48 15,2-3-16-15,0 1 0 0,-1-1-224 0,0-2-32 16,-1 2-16-16,1 0 0 0,-2 0-144 0,0 5 0 15,-5 3 0-15,-2 4 0 0,-3 0 0 0,-2 3 0 0,-3 4 0 16,-10 0 0-16,11 11 0 0,-4 3 0 0,-6 4 0 0,-1 1 0 16,-3 2 0-16,1-1 0 0,-3 0 0 0,-2 2 0 15,2 0-128-15,3 2 128 0,-1-3-160 16,4 1 160 0,3 0-1872-16,1-5-288 0,6-1-48 0,1-5-14416 0</inkml:trace>
  <inkml:trace contextRef="#ctx0" brushRef="#br0" timeOffset="62142.2">27731 16915 11967 0,'0'0'1072'0,"-10"-5"-864"0,2-2-208 0,0 1 0 15,1-4 1728-15,0 3 288 0,1-1 64 0,6 8 16 16,-2-8-432-16,2 8-64 0,5-13-32 0,5 6 0 16,5-2-208-16,4 4-32 0,3 0-16 0,3-2 0 15,3 3-864-15,4 1-160 0,1-3-32 0,3 3-16 16,0 3 208-16,4 6 64 0,2 2 0 0,0 6 0 15,-2 3-96-15,-1 8-16 0,-4 4 0 0,-1 6 0 16,-2 2-224-16,-5 4-48 0,-7 7-128 0,-3-1 192 16,-7-1 32-16,-4 5 0 0,-3 0 0 0,-6 2 0 15,-3 0 32-15,-4 0 16 0,-4-6 0 0,-3-2 0 16,-3-4 80-16,-2-3 16 0,-1-5 0 0,-2-1 0 16,-2-5 144-16,-1-1 48 0,0-3 0 0,0-1 0 0,-2-4-192 0,-1-3-48 15,1-2 0-15,1-7 0 0,-1-3-128 16,1-5-48-16,0-2 0 0,4-3 0 0,2-7-16 15,1-4 0-15,2-4 0 0,8 6 0 0,2-4-128 0,1-7 0 16,3-2 0-16,3-2 128 0,5-1-128 0,4 3 0 16,4 2 0-16,9-9 0 0,1 4 0 0,5 8 0 15,1 5 0-15,2 5 0 0,0 1-176 16,4 8 176-16,1 2-128 0,3 5 128 0,1 1 0 0,1 8 0 16,-1-1 0-16,-1 2-128 0,0 5 128 0,-4 1 0 15,-4 1 0-15,-7-1 0 0,0-2 0 0,-4 1 0 16,-5-2 0-16,-2-1 128 0,-2 1-128 0,-2-2 0 15,-1 0 0-15,0-5 0 16,-1 4-416-16,-4-12-96 0,0 0-32 0,5 5 0 16,-5-5-2720-16,8 0-528 0</inkml:trace>
  <inkml:trace contextRef="#ctx0" brushRef="#br0" timeOffset="62618.36">29138 16549 18431 0,'-5'-18'816'0,"2"10"160"0,1-2-784 0,2 10-192 0,0 0 0 0,0 0 0 0,-4-2 2112 0,4 2 368 15,-5 2 80-15,-1 6 0 0,2 3-1408 0,-1 4-272 16,1 6-64-16,1 4-16 0,0 2-288 0,-1 7-64 16,-1 16-16-16,0 2 0 0,-1 3 208 0,1 0 32 15,0 4 16-15,0 2 0 0,1-3-224 0,2 3-32 16,2-2-16-16,2 18 0 0,2-10-208 0,-1-39-32 16,1 1-16-16,-1-4 0 0,2 2 144 0,1-4 16 15,-1-2 16-15,1 0 0 0,-2-5 112 0,8 7 32 16,-1-11 0-16,0-6 0 0,2-9 64 0,2-4 16 15,2-6 0-15,0-4 0 0,1-3-144 0,1-4-32 16,0-4 0-16,0-2 0 0,0-11-128 0,2-2-48 16,0-6 0-16,4-5 0 0,0-9-32 0,3-3-16 15,0-1 0-15,4 5 0 0,3 1-32 0,5 6 0 16,0 4 0-16,-10 23 0 0,3 0-128 0,-7 9 128 0,0 0-128 16,-1 1 128-16,-1 2-128 0,-2 1 0 15,-2 2 0-15,-1-1 0 0,-3 4 0 0,0 1 0 16,-2 0-192-16,-4 4 192 15,-1 3-2256-15,-9 2-336 0,0 0-64 0,0 0-14544 0</inkml:trace>
  <inkml:trace contextRef="#ctx0" brushRef="#br0" timeOffset="62926.04">30145 17282 20271 0,'-5'15'1792'0,"-3"4"-1424"15,2 4-368-15,-3 4 0 0,-1 4 2192 0,-3-1 368 16,-1 4 80-16,-3 1 16 0,3-1-800 0,3 3-176 16,0-3-16-16,2-1-16 0,2-4-672 0,5-3-128 15,2-1-16-15,0-1-16 0,2-2-192 0,5-4-48 16,2-2 0-16,2-3 0 0,0-1-96 0,5-1-32 15,3-5 0-15,4 1 0 0,2-5-144 0,6-2-48 16,-2-1 0-16,3-4 0 0,1 0-128 0,2 0-128 16,3-4 144-16,-2 1-144 0,-4-3-224 0,-1-3-144 0,0-2-16 15,-2-4-16 1,-2-3-2592-16,-2-3-512 0</inkml:trace>
  <inkml:trace contextRef="#ctx0" brushRef="#br0" timeOffset="63045.57">30607 16720 23951 0,'-16'-20'2128'0,"6"7"-1696"0,-4 3-432 0,-2 2 0 16,-1 0 832-16,-2 2 96 0,-2 1 16 0,10 4-8624 15,-2 0-1712-15</inkml:trace>
  <inkml:trace contextRef="#ctx0" brushRef="#br0" timeOffset="64752.01">12775 8308 10079 0,'0'0'448'0,"0"-6"80"0,0-3-528 0,0 1 0 16,0 2 0-16,0-3 0 0,0 3 944 0,-3-4 80 15,3 2 0-15,-1-1 16 0,-2 2-128 0,2-2-16 16,-1 1-16-16,-2 3 0 0,0-3-48 0,0 3 0 16,-1 3 0-16,0-1 0 0,-1 2-128 0,-1 2-16 15,0 3-16-15,0 2 0 0,0 7-304 0,-1 2-64 16,3 4-16-16,0 7 0 0,0 6 16 0,1 4 0 15,1 5 0-15,2 6 0 0,0 5 272 0,2 5 64 16,2 6 16-16,2 2 0 0,1 6-224 0,2 2-48 16,1 4-16-16,1-5 0 0,0-2-96 0,3-3-16 0,-1 0 0 15,2 0 0-15,-1-5 16 0,0 2 0 0,1-10 0 16,1-1 0-16,0-8-80 0,1-2 0 16,-1-6-16-16,0-5 0 0,0-6 144 0,1-4 16 0,-2 1 16 15,0-7 0-15,-2-4 64 0,1-2 16 0,0-3 0 16,-1-3 0-16,0-4 32 0,2-4 16 0,-1-3 0 0,-2-7 0 15,0-2-16-15,2-3 0 0,1-1 0 0,3-8 0 16,-1-2-192-16,2-5-32 0,-3-6-16 0,6-3 0 16,-2-11-96-16,2-7 0 0,3-4-128 0,2-7 192 0,1-6-192 15,0-1 128-15,3-8-128 0,2 2 0 0,1 0 0 0,2 4 128 16,-1 1-128-16,1 7 0 16,-1 3 0-16,-2 9 0 0,1 6 128 0,-4 9-128 0,-2 5 0 0,-3 9 176 15,-4 6-176-15,-3 8 160 0,-6 6-160 0,1 7 160 16,-6 5-160-16,-6 1 160 15,-2 16-1568-15,-9 6-320 0,-4 5-64 0</inkml:trace>
  <inkml:trace contextRef="#ctx0" brushRef="#br1" timeOffset="96600.08">3094 15411 6447 0,'0'0'576'0,"0"0"-576"16,6-5 0-16,-6 5 0 0,7-6 1744 0,-7 6 240 15,0 0 64-15,5-4 0 0,0-2-896 0,-5 6-160 16,0 0-32-16,5-6-16 0,-5 6-32 0,0 0 0 16,0 0 0-16,1-5 0 0,-1 5 32 0,0 0 0 15,-5-7 0-15,5 7 0 0,-5-4-240 0,-1 3-32 0,-2-1-16 0,0 2 0 16,-1 2-192-16,1 1-32 16,-4 3-16-16,-1-1 0 0,-1-3-32 0,0 5-16 15,0 1 0-15,0 1 0 0,1 3-48 0,-3 2-16 0,1 0 0 0,-2-2 0 16,0 4-80-16,-1 3-16 15,-2 1 0-15,0 4 0 0,1 0 0 0,0 6 0 16,0-2 0-16,0 3 0 0,-1 4-16 0,1 3-16 0,-2 4 0 16,2 2 0-16,3 1-48 0,-3 3-128 0,0 3 192 0,0 1-64 15,1 0-128-15,1 0 192 0,2 2-192 16,2-2 192-16,5-1-192 0,1 2 0 16,2-2 0-16,1 2 0 0,2-1 0 0,-1 0 0 0,-1-1 0 0,2-2 0 0,2-4 0 15,-3 5 128-15,2-6-128 0,1 1 0 16,0-2 0-16,1 3 128 0,2-6-128 0,1 4 0 15,-1-5 0-15,1-1 128 0,3 2-128 0,0-4 0 16,3-1 0-16,-1-2 0 0,1-1 0 0,3-3 0 0,1 1 0 0,0 2 0 16,-1-5 0-16,1 1 0 0,0-4 0 15,0 3 0-15,-1-4 128 0,0-1-128 0,3 3 0 0,-1-5 0 16,-2-2 0-16,-1-2 0 0,0-1 0 0,1-2 0 16,-2 0 0-16,3-2 0 0,0-4 0 0,1-1 0 15,-1-1 0-15,1-2 0 0,2-3 0 16,-3 0 0-16,1-3 0 0,2-2 128 0,-1 0-128 0,1 1 160 15,1-1-160-15,-1-4 160 0,1 2-160 0,1-5 160 16,2 1-160-16,-1-2 160 0,3-2-16 0,-4-1 0 16,1 0 0-16,1-2 0 0,-1 0-16 0,0-1 0 15,-1 0 0-15,0-2 0 0,0-5-128 16,1 2 160-16,1-3-160 0,-1 2 160 0,2-1-16 0,1-1 0 16,0 1 0-16,-2-2 0 0,1 3 96 0,0-5 16 15,-1 1 0-15,-2 1 0 0,2-2-64 0,-4 3-16 0,1-2 0 0,-2-2 0 16,0 2-48-16,-1-1 0 0,2-3 0 0,-3 1 0 15,-1-3 64-15,-2 1 0 16,0-3 0-16,1 0 0 0,-2-3-16 0,0 0 0 0,-2-3 0 0,-1 1 0 16,1 0-48-16,0-2 0 0,-2 1 0 15,0-3 0-15,-1 3 16 0,1-4 0 0,-3 3 0 16,1-1 0-16,-1 1-16 0,-1 0 0 0,0 1 0 0,0 1 0 16,-1-3 0-16,2 3-128 0,-2-4 192 15,0 5-64-15,-2-5-128 0,1 4 0 0,-1 0 144 0,-2-1-144 16,-2 2 144-16,1 0-144 0,-1-1 192 0,-1 4-192 15,-3 0 208-15,1 3-64 0,0 0-16 0,-3 3 0 16,-4 2 48-16,-3 1 0 0,-2-1 0 0,-3 5 0 0,-1-3-16 0,-4 4 0 16,-6 2 0-16,2 3 0 0,-4 1-160 0,-1 3 128 15,2 0-128-15,-2 2 128 0,-1 6-128 0,2-2 0 16,1 2 0-16,-1 5 0 0,-1-1 0 0,0 2 0 16,-1 4 0-16,-14-1-176 15,5 1-1280-15,6 3-256 0,7 3-48 0,9-1-15744 0</inkml:trace>
  <inkml:trace contextRef="#ctx0" brushRef="#br1" timeOffset="98089.96">3384 13219 13295 0,'0'0'576'0,"1"-9"144"0,-1 0-576 0,0-3-144 15,-1 3 0-15,-1-1 0 0,0 4 960 0,-1-3 144 16,0 1 48-16,-3-2 0 0,1 3-624 0,-1 0-112 0,6 7-32 0,-9-7 0 15,0 1-80-15,0 3-32 16,9 3 0-16,-10-4 0 0,1 0 112 0,-1 3 0 0,-1 1 16 0,-1 2 0 16,0 3-32-16,0 2-16 15,-2-2 0-15,-1 5 0 0,-2 0-32 0,1 4-16 0,-6 0 0 0,-2 4 0 16,-4-2 192-16,-1 2 32 0,0 1 16 0,-2 3 0 16,-1 7 96-16,-1-1 0 0,0 3 16 0,-2 3 0 15,-1 2-144-15,2 2-48 0,-1 1 0 0,1 4 0 16,1 2-192-16,-4 2-32 0,-2-3-16 0,-3 5 0 15,-1 1-96-15,-3 1-128 0,-1 1 176 0,-2 2-176 16,4-1 176-16,-2 2-176 0,1-1 160 0,4 2-160 0,1 0 0 16,-1 5 128-16,-1 3-128 0,-1 2 0 0,-2-2 0 15,3 3 144-15,-1 3-144 0,6 1 128 0,0 1-128 0,4 1 192 16,3 2-192-16,1 0 192 0,-3-1-64 0,2 2-128 16,5-1 192-16,0-3-64 0,2-1-128 15,1 1 128-15,0-1-128 0,2-3 128 0,0-1-128 16,2-1 0-16,0-1 144 0,3 1-144 0,2 0 0 0,1 2 128 15,2 2-128-15,2 1 0 0,0 1 0 0,2-1 0 16,1 1 0-16,1 4 0 0,0 1 0 0,4-1 0 16,-2-4 0-16,1 2 128 0,0 0-128 0,2 0 0 15,0-7 0-15,3 2 0 0,1-6 0 0,-3 1 0 16,1-7 0-16,2 1 0 0,1 1 0 0,3-3 0 0,0-2 0 16,0 2 0-16,1 2 0 0,2-1 0 0,-1 1 0 0,2-2 0 15,2 0 0-15,0 0 0 0,-1 0 0 16,2 0 0-16,2 1 0 0,-1 4 128 0,0-4-128 0,0 1 0 15,2-4 0-15,-2 0 0 16,2-2 0-16,3 0 128 0,-1 0-128 0,0-1 0 0,2-6 0 0,2 4 0 16,1 0 0-16,0 0 0 0,0-7 0 0,2 1 0 15,-2 0 0-15,1-4 0 0,0 1 0 0,1-3 0 16,-2-2 0-16,3 0 0 0,2-5 0 0,-4 1 0 16,-2-1 0-16,1 1 0 0,0 3 0 15,2-4 0-15,-2-4 0 0,4-2 128 0,3-1-128 0,1-4 0 16,3-1 0-16,-2 0 0 0,4-2 0 0,4-2 0 15,3 0 0-15,-3 0 0 0,-3-1 0 16,-1-3 0-16,-1 3 0 0,0-2 0 0,0-5 0 0,1 2 0 0,3 0 0 0,1-3 0 16,-1 1 0-16,4 0 0 0,1-2 0 15,3 3 0-15,1-4 0 0,-4-1 0 0,-6-2 0 16,1 0 0-16,0-4 0 0,2 1 128 0,3-2-128 16,-1 1 0-16,2-3 0 0,2-2 0 0,-1 0 0 15,-1-1 0-15,1-5 0 0,-3-2 0 0,-3 1 0 0,1-2 0 16,-4 0 0-16,6-2 128 0,1-1-128 0,1-2 0 15,0-3 0-15,1 2 128 0,3-6-128 0,-4 5 0 16,-1-6 0-16,-4 2 128 0,-4 4-128 0,0-2 0 16,-1 0 0-16,5 1 0 0,-2-1 0 0,2-2 0 15,-1 2 0-15,0-3 0 0,1-2 0 0,0 1 128 0,0 0-128 16,-4-4 0-16,-3-2 0 0,1-1 0 0,-2 0 0 16,-2 0 128-16,1 0-128 0,-1 0 128 15,3-3-128-15,-3 2 128 0,1-5-128 0,1 1 144 0,1-1-144 0,-2-1 160 16,-1-7-32-16,-3-1-128 15,-2-2 192-15,1-3-64 0,-1-3 48 0,-1-2 0 0,-4-4 0 0,-1 0 0 16,-1-3 16-16,3 0 16 0,-1 1 0 0,-2-2 0 16,-3-4-64-16,-2 1-16 0,-1-1 0 0,0 0 0 15,-3-5-128-15,0-1 128 0,-5-7-128 0,-1-1 128 16,-2-2-128-16,-5-7 192 0,-1 0-192 0,0-4 192 16,-3-2 32-16,-3-5 16 0,1-1 0 0,0 2 0 15,0 0 0-15,0 1 0 0,-1 3 0 0,1 4 0 16,0-2 16-16,-5 8 16 0,-4 4 0 0,1 5 0 15,-2 1-16-15,-2 8 0 0,-3 1 0 0,-4 3 0 16,-3 4 64-16,-5 4 0 0,-3 3 0 0,-3 3 0 16,-3-2 0-16,1 5 16 0,-2 3 0 0,3 3 0 0,0 0-208 15,2 5-128-15,3 4 160 0,-1 5-160 16,0 0 0-16,-4 5 0 0,-2-1 0 0,0 5 0 16,-4 3-448-16,2 1-64 15,-4 3-32-15,3 3 0 0,-1 2-2480 0,3 5-496 0</inkml:trace>
  <inkml:trace contextRef="#ctx0" brushRef="#br1" timeOffset="99440.36">3710 16451 9215 0,'0'0'400'0,"0"0"96"0,0 0-496 0,0 0 0 0,0 0 0 0,0 0 0 0,0 0 2176 0,0 0 352 16,0 0 64-16,0 0 16 16,0 0-1456-16,0 0-304 0,0 0-48 0,8 4-16 15,-8-4-176-15,6 2-32 0,-6-2-16 0,7 7 0 0,-2 0-144 0,0 0-32 16,0 3 0-16,0-1 0 0,0 2-64 0,2 3 0 15,-1-1-16-15,0 5 0 0,-1 2-96 0,4 1-16 16,0 1 0-16,0 2 0 0,0 3-32 0,0-2-16 16,2 6 0-16,3-1 0 0,1 0-144 0,2 0 0 15,1 3 0-15,1-4 0 0,1 2 0 0,2-1 0 16,-2-4 0-16,3 2 0 0,2-3 0 16,2 2 0-16,0-3 0 0,0-2 0 0,-1-1 0 15,0-2 0-15,-2 0 0 0,1-1 0 0,-1-5 0 0,2 0 0 16,1-1 0-16,-1-2 0 0,1 1 192 0,2 0 48 15,2-2 16-15,-1 1 0 0,3-3-48 0,0-1 0 0,3 0 0 16,-3-3 0-16,1-2 0 0,-1 0 0 0,2 1 0 16,-5-2 0-16,-2-2-80 0,0 2-128 15,-3-1 176-15,1-2-176 0,-2 0 192 0,1-4-192 16,-2 2 192-16,1 0-192 0,-1-2 304 0,3 1-48 0,-2 1-16 16,0-2 0-16,1 0-16 0,3 0 0 0,-2-1 0 15,2 2 0-15,-4-6-48 0,1 2-16 0,2 1 0 0,-3-1 0 16,-1 1-160-16,-3-1 128 0,1 2-128 0,-3-3 128 15,-2 1-128-15,1-3 128 0,-2 2-128 0,-1 0 128 16,-1-1-128-16,-1 0 192 0,2 1-192 0,-4-2 192 16,-2 0 16-16,-2 2 16 0,2-3 0 0,-3-1 0 15,2 0 0-15,-2-1 0 0,-2 2 0 0,0-1 0 16,1-1 16-16,-3-1 0 0,-1-1 0 0,0 0 0 16,-1 2-96-16,-1-1-16 0,0 0 0 0,-2-1 0 15,0 0-128-15,-1 0 160 0,0 0-160 0,1 2 160 0,-2-1-160 16,0 2 0-16,-5-1 0 0,4-2 0 15,-5-1 128-15,2 1-128 0,-2 1 128 0,0 2-128 0,-1 0 192 16,1-2-32-16,-1 0-16 0,-1-1 0 0,-4-1-16 0,-1 1 0 16,-1 1 0-16,-2 1 0 0,-1-2-128 0,-1 2 160 15,-4 3-160-15,3 3 160 16,-2-3-160-16,-1 2 0 0,-1 2 144 0,-13-4-144 0,6 4 0 16,1-1 144-16,-3 3-144 0,2 0 0 0,2 3 128 0,-3 0-128 15,-4 0 0-15,-2-1 0 0,0 2 128 0,-3 0-128 16,0 0 0-16,-1 1 0 0,0 2 0 0,4 2 0 15,1 0 128-15,3 2-128 0,0 2 0 0,1 2 0 16,0 4 0-16,0-2 0 0,0 1 0 0,2 0 0 16,2 3 0-16,3 1 0 0,2 0-128 0,4 2 128 15,2-2-208-15,5 1 80 16,4-4-1232-16,5 2-240 0,2 1-64 0,3-2-8640 16,1-1-1728-16</inkml:trace>
  <inkml:trace contextRef="#ctx0" brushRef="#br1" timeOffset="109056.37">8147 13183 5519 0,'0'0'496'0,"0"0"-496"0,0 0 0 0,0 0 0 15,9-4 928-15,-9 4 96 0,0 0 0 0,0 0 16 16,7-5-400-16,-7 5-96 0,0 0-16 0,0 0 0 15,0 0 48-15,0 0 16 0,0 0 0 0,0 0 0 16,0 0 16-16,0 0 0 0,0 0 0 0,0 0 0 0,0 0-416 16,0 0-192-16,-4-1 160 0,4 1-160 0,0 0 0 0,0 0 0 15,-3 0 0-15,-1 0 0 0,4 0 0 0,0 0 0 16,0 0 0-16,0 0 0 0,0 0 544 0,0 0 16 16,0 0 0-16,0 0 0 0,-5-5 208 0,5 5 64 15,0 0 0-15,0 0 0 0,0 0-192 0,0 0-48 16,-7-4 0-16,7 4 0 0,0 0-272 0,0 0-64 15,0 0-16-15,-9 1 0 0,9-1 16 0,-9 1 0 16,9-1 0-16,-10 5 0 0,0 3 64 0,1-3 0 16,0 0 16-16,-2 3 0 0,-3-2 64 0,0 6 16 15,1-3 0-15,-2 3 0 0,1 1-32 0,-1-2 0 16,-1 3 0-16,1 3 0 0,0 1-48 0,0 2-16 16,-3 0 0-16,0 5 0 0,0-1-80 0,-1 1-32 15,-2 4 0-15,-1 4 0 0,-1 3-16 0,2 1-16 16,-1 1 0-16,0 4 0 0,2 2 16 0,-2 0 0 15,1 3 0-15,0-2 0 0,1 0 0 0,1 3 0 16,1-2 0-16,2 2 0 0,-1-1 0 0,2 0 16 16,1 3 0-16,0 3 0 0,-1 1-208 0,1 0 176 15,0 0-176-15,0-1 160 0,-1 2-160 0,-1 2 192 16,1 3-192-16,-1-1 192 0,-4 0-192 0,1 3 160 0,0 1-160 0,0 3 160 16,-1-3-160-16,0 2 0 0,0 1 144 0,3-4-144 15,1 2 0-15,2-4 144 0,-1-3-144 16,1-1 0-16,2 0 304 0,0-2-48 0,1 0-16 0,-1-3 0 15,1 2 0-15,-1-1 0 0,0 0 0 0,0 2 0 16,-1-2-48-16,1 1-16 0,0 2 0 0,1 2 0 16,-1 0-176-16,2 0 160 0,0-1-160 0,0 1 160 0,2 2-160 15,-1-1 0-15,2-3 144 0,2 0-144 16,1 1 0-16,0-3 144 0,0 0-144 0,2 2 0 0,-1-2 128 0,1 1-128 16,0-1 0-16,2 1 0 0,0-1 0 0,0 2 0 15,0-2 0-15,2 0 0 0,0 1 0 0,1 0 0 16,-2-3 0-16,2-1 0 0,-1-4 0 15,1 3 0-15,2-4 0 0,-2 2 0 0,1 1 0 0,1-2 0 16,0-2 0-16,2-1 0 0,-1 3 0 0,1 1 0 16,-1 0 0-16,2 0 0 0,-2-3 0 0,-1 3 0 15,-1-3 0-15,1 3 0 0,0-2 128 0,-1-1-128 16,2-3 0-16,0 1 0 0,2 2 0 0,2-3 0 0,-2 0 0 16,1-2 0-16,1-3 0 0,1-1 0 15,3-3 0-15,3 1 0 0,-1 0 0 0,3-3 0 0,1-5 0 0,2 1 0 16,3 0 0-16,1-3 0 0,0-2 0 0,2-3 0 15,0-7 0-15,0 3 0 0,-2 3 0 0,1-4 0 16,2-4 0-16,-1 2 0 0,3-1-160 0,-3 0 160 16,1-3 0-16,0 0 0 0,0-2 0 0,1-1 0 15,0-1 0-15,1-1 0 0,-2 2 0 0,0-4 0 16,-1-4 0-16,1 1 0 0,-2-3 0 0,0 0 0 16,-6-7 0-16,2-3 0 0,0-1 0 0,1 0 0 15,2-4 0-15,0 1 0 0,0-4 0 0,2-2 128 16,-2 2-128-16,4-6 192 0,-1-3-192 0,3-2 192 15,1 1-192-15,2-2 192 0,1-1-192 0,-2-1 192 16,-1 0-192-16,0 0 128 0,-5-1-128 0,-1-3 128 0,-3 2-128 16,2-2 0-16,0-5 144 0,0 4-144 0,-3-3 0 0,-1-2 128 15,3-3-128-15,-1-2 0 0,-1-3 176 0,1-1-48 16,1-3 0-16,1-6 0 0,-1-4-128 0,4-1 0 16,-2 1 0-16,1-1 0 0,0-4 128 0,-3 2-128 15,-2 0 0-15,-1 0 128 0,-3 1-128 0,-3 2 0 16,0 0 144-16,-2 0-144 0,-3 0 0 0,-1 0 128 15,0-1-128-15,1 2 0 0,-3 1 0 0,1-2 128 16,-2-3-128-16,-1-2 0 0,-3-2 0 0,2 0 144 16,-1 0-144-16,-1-7 0 0,0-5 128 0,-1-1-128 0,3 1 0 15,-1 1 0-15,-1 0 0 0,1 3 0 16,-2 1 0-16,3 2-144 0,-3 3-16 0,-1 4 0 16,-1 3 0-16,-4-1 0 0,0-1 160 0,-2 3 0 0,-3 1 0 15,-4 4-128-15,-2 0 128 0,0-4 0 0,-3 3 0 16,1-1 0-16,1 2 0 0,-2-1 144 0,2 1-144 0,0 2 0 15,-1 0 128-15,-4 5-128 0,1 1 0 0,1 2 0 16,0 7 0-16,1 4 0 16,-2 4 128-16,-2 5-128 0,-2 5 0 0,0 4 0 0,-2 1 0 0,1 5 0 15,-4 2-208-15,1 1-160 0,-3 3-16 0,1 1-11216 16,-1 6-2240-16</inkml:trace>
  <inkml:trace contextRef="#ctx0" brushRef="#br1" timeOffset="110004.28">7989 15729 11055 0,'0'-6'976'0,"-1"2"-784"15,1 4-192-15,-2-8 0 0,1 0 1440 0,0 3 240 16,-3-2 48-16,2 2 16 0,2 5-608 0,0 0-128 16,-8-2-32-16,2 1 0 0,-2 1-96 0,0 3-32 15,-2 3 0-15,-1 4 0 0,-3-1-192 0,-2 3-32 0,-1 0-16 0,-2 2 0 16,-2 7 80-16,0-1 16 15,-3 1 0-15,3 6 0 0,3 4-64 0,3 0-16 16,1 5 0-16,3 3 0 0,-1 6-304 0,3-2-64 16,6 3-16-16,-1 0 0 0,2 2-240 0,2-4 144 0,2 2-144 0,0-1 128 15,3-2-128-15,2-5 128 0,-1-2-128 0,4-2 128 16,3-6 16-16,5-1 0 16,3-2 0-16,2-1 0 0,-1-6-144 0,3-4 192 0,-1-1-192 15,2-3 192-15,-1-6-64 0,2-3-128 0,1-1 192 0,0-1-64 16,0-4 0-16,1-6-128 0,-3-1 192 0,2-2-64 15,-2-7-128-15,2 2 192 0,-1-2-192 0,3-2 192 16,0-8-32-16,3 0 0 0,-3-2 0 0,2-3 0 16,0-3 80-16,-6-2 16 0,-4-5 0 0,-4-3 0 15,-4-4 16-15,-4 1 16 0,-4-1 0 0,-3 16 0 16,-3-2 64-16,-1 1 16 0,-3 2 0 0,0 3 0 16,-1 1-96-16,-3 4-16 0,-1 3 0 0,-1 3 0 0,-4-1-64 15,-1 3-32-15,-3 6 0 0,-9-4 0 16,-1 5-560-16,4 3-112 0,0 4-32 15,11 5-10848-15,-2 2-2176 0</inkml:trace>
  <inkml:trace contextRef="#ctx0" brushRef="#br1" timeOffset="110614.03">8359 16306 16703 0,'0'0'736'0,"0"0"160"0,-5 5-720 0,1 1-176 16,0 2 0-16,4-8 0 0,0 0 832 0,4 8 128 16,2 2 16-16,3-3 16 0,3 2-96 0,0-2 0 15,1 0-16-15,2 2 0 0,2-2-192 0,1 0-48 16,2-2 0-16,2 0 0 0,-1-1-64 0,3 0 0 15,1-3-16-15,0-2 0 0,2-4 160 0,2-1 48 16,3 0 0-16,1-1 0 0,2-2-48 0,1-5 0 16,-3 3 0-16,-1 0 0 0,-3-3-192 0,-1 2-32 15,-4 0-16-15,-2-2 0 0,-3 0-224 0,-3 2-64 16,-2 0 0-16,-1-2 0 0,-3 0-64 0,-1 3 0 16,-3-1-128-16,2 0 192 0,-4 1-192 0,-2-1 0 0,-2 0 128 15,-1-3-128 1,-1 2-1264-16,-2 1-288 0,-3 0-64 0,0 3-12784 0</inkml:trace>
  <inkml:trace contextRef="#ctx0" brushRef="#br1" timeOffset="111108.02">8452 16357 5519 0,'0'0'496'0,"0"0"-496"15,0 0 0-15,0 0 0 0,0 0 2752 0,0 0 464 16,0 0 96-16,0 0 16 0,4-8-2128 0,1 1-432 16,-2-6-64-16,5 1-32 0,-2 2 112 0,2-5 32 15,1-3 0-15,0-1 0 0,1 0 208 0,1-1 64 16,0-3 0-16,3 2 0 0,-2-1-128 0,2-1 0 16,-1-1-16-16,0 2 0 0,1 2-352 0,0 2-64 15,1-1-16-15,-1 2 0 0,0 3-176 0,1 0-32 16,0 3-16-16,2-1 0 0,-1 5-80 0,2-2-16 15,3 5 0-15,0 2 0 0,1 0 80 0,-1 6 16 0,2 2 0 0,-1 6 0 16,1 3-80-16,1 0-16 16,-4 2 0-16,2 1 0 0,-2 3-48 0,1 0-16 0,-2-1 0 0,0 0 0 15,-2 1 64-15,1-2 16 0,0 0 0 0,-3-3 0 16,-1 0 128-16,0-1 32 0,-1 0 0 0,-2-1 0 16,0-5-144-16,-2 1-32 0,-1-2 0 0,-1 1 0 0,-2-3-192 15,0 0 0-15,-5-6-192 0,0 8-11232 16,0-8-2256-16</inkml:trace>
  <inkml:trace contextRef="#ctx0" brushRef="#br2" timeOffset="116960.92">5189 16494 11919 0,'0'0'512'0,"-7"3"128"0,2-2-512 0,-2 0-128 16,-1-1 0-16,-1 3 0 0,2-2 912 0,-1 0 160 15,0 1 16-15,2-1 16 0,0-1-272 0,0 1-64 16,6-1-16-16,0 0 0 0,0 0-16 0,0 0 0 16,-5 0 0-16,5 0 0 0,0 0 0 0,0 0 0 15,0 0 0-15,0 0 0 0,0 0-240 0,0 0-48 0,0 0-16 0,0 0 0 16,0 0 96-16,0 0 32 0,0 0 0 0,8 3 0 15,-8-3-160-15,8 2-16 0,-8-2-16 0,9 3 0 16,-2 0 0-16,1-1 0 0,-8-2 0 0,9 0 0 16,-2 0 0-16,-7 0 0 0,9 0 0 0,0 0 0 15,0-2-16-15,0 2 0 0,0 0 0 0,1 0 0 16,0 0-80-16,2 0-16 0,0 0 0 0,0 0 0 0,2-2-32 16,0 2-16-16,1-1 0 0,0 1 0 0,0 0-16 0,-1 0-16 15,3-2 0-15,-1 1 0 16,1 1-16-16,1-1 0 0,0 0 0 0,1-1 0 15,0 1 48-15,1 1 16 0,-1-1 0 0,4 0 0 16,-3-1-32-16,2 1 0 0,1 0 0 0,0-2 0 0,-2 2 0 0,1 0-16 16,0-2 0-16,-1 2 0 0,2-2-176 15,-1 3 192-15,-2-1-192 0,0 0 192 0,1-1-32 0,0 1 0 16,-3 0 0-16,1-2 0 0,0 1-160 0,-1 1 0 16,-1-2 0-16,0 2 0 0,1-1 0 0,0 2 0 15,-3-2 224-15,3-1-64 0,-2 0 16 0,2 1 0 16,0 1 0-16,-1 0 0 15,-2-2-48-15,1 1 0 0,2 0 0 0,0 0 0 0,-2-1-128 16,0 1 160-16,-2-1-160 0,0 1 160 0,1-1-160 0,1 2 0 16,2-3 0-16,0 2 0 0,-1-2 0 0,0 1 0 15,1 1 128-15,0-1-128 0,0 2 0 0,1-3 0 0,0-1 144 16,0 2-144-16,-1 2 0 0,1-3 144 16,0 0-144-16,1-1 0 0,-2 2 192 0,1 0-192 0,1 0 192 15,0 2-192-15,-1-1 160 0,0-1-160 0,0-1 128 16,0 2-128-16,1-1 0 0,-1 1 0 0,-1 2 0 0,0-3 0 15,0 1 0-15,-1-2 0 0,2 1 0 16,-1 1 0-16,0 2 0 0,0-2 0 0,-2 0 144 0,1 1-144 16,-1-1 0-16,0 1 144 0,-2 0-144 0,1 0 0 15,-1-2 144-15,0 2-144 0,1-1 0 0,-1 1 144 16,-2 0-144-16,0 0 0 0,0-1 0 0,-1 1 128 16,1 0-128-16,-2 1 0 0,0-1 0 0,0-2 128 0,-1-1-128 15,0 3 0-15,-1 1 0 0,-1-1 0 0,1-2 0 0,-1 2 0 16,-7 1 128-16,9-1-128 0,-1 1 0 15,-8 0 0-15,8-3 0 0,-3 2 128 0,-5 1-128 0,0 0 0 16,6-2 0-16,-6 2 0 0,9-1 0 0,-9 1 0 16,6-1 128-16,-6 1-128 0,7-4 0 0,-7 4 0 15,0 0 0-15,7 0 0 0,-7 0 0 0,7 0 0 16,-7 0 0-16,0 0 0 0,0 0 0 0,8 0 0 16,-8 0 0-16,0 0 0 0,0 0 0 0,0 0 0 15,0 0 0-15,7 0 0 0,-7 0 0 0,0 0 0 16,0 0 0-16,0 0 128 0,7 0-128 0,-7 0 0 15,0 0 0-15,0 0 0 0,7 0 0 0,-7 0 0 16,0 0 0-16,9 4 0 0,-9-4 0 0,0 0 0 16,5 0 0-16,-5 0 0 0,0 0 0 0,7 0 0 15,1 0 0-15,-2 0 0 0,-6 0 0 0,9 1 0 16,-1 0 0-16,2 1 0 0,-4-1 0 0,3 0 0 16,2 2 0-16,-1-2 0 0,0 0 0 0,0 2 0 15,0 2 0-15,0-2 0 0,1-2 0 0,-1 1 0 0,-1 1 0 16,2-1 0-16,-1 0 0 0,0-1 0 15,1 2 0-15,-1-2 0 0,1 0 0 0,2-1 0 16,-2 0 0-16,2 0 0 0,0 1 0 0,1-1 0 0,-4 0 0 16,1 0 0-16,1 0 0 0,-1 2 0 0,1-2 0 15,-2 0 0-15,-1 0 0 0,1 0 0 0,0 1 0 16,1-1 0-16,-2 0 0 0,2 0 0 0,-3 0 0 0,1 1 0 0,0-1 0 16,0-1 0-16,0 2 0 0,1 0 0 15,0 1 0-15,1-2 0 0,-1 0 0 0,-1 0 0 16,0 0 0-16,-1 0 0 0,1 0 0 0,0 0 0 0,-1-2 0 15,1 2 0-15,0 0 0 0,0 0 0 16,-2 0 0-16,3 2 0 0,-1-2 0 0,0 0 0 0,0 0 0 0,1 0 0 16,0 0 0-16,1 0 0 15,-1-2 0-15,-3 2 0 0,1-1 0 0,1 1 0 0,0 0 0 0,0 0 0 16,0 0 0-16,-1 0 0 0,0-1 0 0,0 1 0 16,1 0 0-16,-2 0 0 0,1 0 0 0,1 0 0 15,0 0 0-15,-3 0 0 0,-6 0 0 0,9 0 0 16,-1 0 0-16,-8 0 0 0,7 1 0 0,1-1 0 15,-8 0 0-15,7 0 0 0,-7 0 0 0,7 0 0 16,-1-1 0-16,2 0 0 0,-2-181 0 0,-6 364 0 16,9-184 128-16,-3 2-128 0,1-1 0 0,-7 1 0 15,7-2 0-15,-7 2 128 0,8-4-128 0,0 2 0 16,-2 1 0-16,-6 1 0 0,8-1 0 0,-8 1 0 16,7-1 0-16,1-1 0 0,-8 2 0 0,7-1 0 15,0 1 128-15,-1-1-128 0,1 1 0 0,0-3 0 16,-7 3 0-16,9-1 0 0,-1 0 0 0,-2-2 0 15,2 1 0-15,-8 2 0 0,7 0 0 0,1 0 0 16,-8 0 0-16,8-2 0 0,-3 1 0 0,2 0 0 16,0-2 0-16,-7 3 0 0,6-1 128 0,0 0-128 15,-6 1 128-15,7-2-128 0,-7 2 0 0,0 0 128 0,0 0-128 0,6-1 0 16,-6 1 0-16,0 0 0 0,0 0 128 0,8 0-128 16,-8 0 0-16,6-1 0 0,-6 1 0 0,6 1 0 15,-6-1 0-15,0 0 0 0,0 0 0 0,8 1 0 16,-8-1 0-16,6 2 0 0,-6-2 0 15,0 0 0-15,0 0 0 0,7 1 0 0,-7-1 0 0,0 0 0 0,0 0 0 0,9 0 0 16,-9 0 0-16,0 0 0 0,0 0 0 0,0 0 0 16,7 0 0-16,-7 0 0 0,0 0 0 0,0 0 0 15,0 0 0-15,0 0 0 0,8 0-128 0,-8 0-16 16,0 0 0-16,6 1 0 16,-6-1-384-16,0 0-80 15,0 0-16-15,8 5 0 0,-8-5-2576 0,0 0-512 0</inkml:trace>
  <inkml:trace contextRef="#ctx0" brushRef="#br2" timeOffset="118974.77">5484 17009 10127 0,'0'0'896'0,"0"0"-704"15,0 0-192-15,0 0 0 0,-5 2 1136 0,-1 3 192 16,0 1 32-16,0-3 16 0,1 1-416 0,1 1-64 15,-1 3-32-15,0-6 0 0,5-2 64 0,0 0 16 16,-4 6 0-16,4-6 0 0,0 0-48 0,0 0 0 0,0 0 0 16,0 0 0-16,0 0 0 0,0 0 0 0,0 0 0 0,0 0 0 15,7 1-128-15,4-1-16 0,1-1-16 0,2-2 0 16,4-1-352-16,2 0-80 0,2-2-16 0,4 1 0 16,1 2-32-16,3-2-16 0,-1-2 0 0,1 3 0 15,4-1-96-15,1-2-16 0,-1 1 0 0,1 0 0 16,0-2-128-16,0 4 128 0,-2-1-128 0,0 0 128 15,0 1 64-15,0 0 16 0,0 3 0 0,0 0 0 0,-1-2-208 0,-2 0 176 16,-1-1-176-16,3 0 160 0,-1 1 16 0,2 0 0 16,0-3 0-16,0 3 0 15,0-1 0-15,-1 0 0 0,0-2 0 0,1-1 0 0,1 2 48 16,1-2 16-16,1 0 0 0,1 2 0 0,0-2 32 0,-2 0 16 16,0 1 0-16,-1-2 0 0,-1 3-48 0,-2 0-16 15,0-1 0-15,0 1 0 0,-2 0-96 0,-1-2-128 16,-1 5 176-16,-2-2-176 0,2 0 176 0,-3-2-176 15,1 3 160-15,0-1-160 0,-1 2 128 0,0-2-128 16,1-2 0-16,1 3 144 0,-2-1-16 0,0 2 0 16,1-2 0-16,1-1 0 0,1 1 0 0,-2 1 0 15,-1 0 0-15,0 0 0 0,-1-2-128 0,0 1 160 16,0 2-160-16,-1-1 160 0,-2 1-160 0,-1-2 0 16,-1 1 144-16,0 1-144 0,-1 0 0 0,1 1 0 0,0 0 0 15,0 1 128-15,0-3-128 0,1 1 0 0,-2-2 0 16,2 1 128-16,1 0-128 0,-3 0 0 15,1 2 0-15,0-2 128 0,1-2-128 0,-1 1 144 0,0 1-144 16,-2 0 160-16,1-1-160 0,-1-1 128 0,1 1-128 16,-3 0 128-16,1 3-128 0,0-1 128 0,0-1-128 15,1-1 128-15,-5 0-128 0,2 2 0 0,1 1 144 0,-1-1-144 16,-1 0 0-16,1-1 0 0,1 1 0 0,0 1 128 16,-3-1-128-16,2 1 0 0,0 1 0 15,-1 0 0-15,1-1 0 0,0 1 0 0,1 0 0 0,-1 0 128 16,-2 0-128-16,-1 0 0 0,3 0 0 0,-2 1 0 15,1-2 0-15,-1-1 0 0,2 1 0 0,-2 0 0 0,1 0 0 16,-2 1 0-16,1-4 0 0,0 0 128 0,-1 1-128 16,0 3 0-16,0-2 0 0,-1-1 128 0,1 1-128 0,0 2 0 15,1-1 0-15,0-1 128 0,-1 0-128 16,0-2 0-16,-1 1 0 0,0 1 0 0,0 1 0 0,0-1 0 16,0 1 0-16,-2 1 128 0,4-1-128 0,-4 1 0 15,3 0 0-15,1 0 0 0,-4-2 0 0,1 2 0 16,-1 0 0-16,1 0 0 0,0 0 0 0,-1-1 0 15,-2 0 0-15,-5 1 0 0,9-3 0 16,-2 3 0-16,-7 0 0 0,0 0 0 0,0 0 128 0,7 0-128 16,-7 0 128-16,8 0-128 0,-8 0 0 0,8 0 144 15,-8 0-144-15,0 0 0 0,0 0 128 0,0 0-128 16,6 0 0-16,-6 0 0 0,0 0 128 0,0 0-128 16,0 0 0-16,0 0 0 0,0 0 0 0,0 0 160 15,0 0-160-15,0 0 128 0,0 0-128 0,0 0 0 16,0 0 0-16,0 0 128 0,0 0-128 0,0 0 0 15,0 0 0-15,0 0 0 0,0 0 0 0,0 0 0 16,4-5 0-16,-4 5 0 0,0 0 0 0,0 0 0 0,0-5 0 0,0 5 0 16,0-5 0-16,0 5 0 0,0 0 0 0,0 0 0 15,-2-6 0-15,2 6 0 0,0 0 0 0,0 0 0 16,-1-7 0-16,1 7 0 0,-1-6 0 16,0 0 0-16,1 6 0 0,0 0 0 0,-3-7 0 15,1 0 0-15,-2 0 0 0,0 4 0 0,4 3 0 16,-5-6 0-16,-3-2 0 0,6 3 0 0,-3-4 0 0,-2 2 0 15,0-2 0-15,-1 2 0 0,-1 0 0 0,-1-2 0 16,-2 2 0-16,1-3 0 0,-2 1 0 0,1-1 0 0,0 2 0 16,-1-2 0-16,1 2 0 0,-2-2 0 0,0 2 0 15,0-2 0-15,1 4 128 0,2-3-128 16,0 3 0-16,1-2 0 0,0 2 0 0,-1-1 0 0,2 0 0 0,1 2 0 16,1 1 0-16,-1-4 0 0,-1 3 0 0,3 1 0 15,1-1 0-15,-1 0 0 0,1 1 0 0,3 0 0 16,2 4 0-16,0 0 0 0,-3-5 0 0,1-1 0 15,-1 1 0-15,2 2 0 0,1 3 0 0,0 0 0 16,0 0 0-16,0 0 0 0,0 0 0 0,0 0 0 16,0 0 0-16,0 0 0 0,0-9 0 0,0 9 0 15,0 0 0-15,0 0 0 0,0 0 0 0,0-5 0 16,0 2 0-16,0 3 0 0,0 0 0 0,0 0 128 16,0 0-128-16,0 0 192 0,0 0-192 0,0 0-192 15,0 0 32-15,0 0 16 0,0 0 144 0,5 8 0 16,0 3 0-16,1 1-128 0,1-1 128 0,-1 1 0 15,1 2 0-15,-1-2 0 0,-1 2 0 0,4 0 0 0,0 0 0 0,0-2 0 16,0 2 0-16,-1 0 0 16,4 3 0-16,-2-4 0 0,3-2 0 0,0 2 0 0,-1-2 0 0,1-1 0 15,-2 0 0-15,2-3 144 16,0 2-144-16,1-3 0 0,0 0 192 0,0 2-192 0,0-3 192 16,1 0-192-16,0 2 176 0,0-2-176 15,-2 0 160-15,2-1-160 0,-1-1 144 0,0 0-144 0,0-1 128 0,-1 0-128 16,0-2 128-16,1 0-128 0,-1 0 128 15,-3 1-128-15,0 0 128 0,0 1-128 0,-1-2 0 16,-1 0 128-16,-8 0-128 0,7 1 0 0,-7-1 0 0,8 0 128 0,-8 0-128 16,7-1 0-16,0 1 0 0,-7 0 0 15,0 0 0-15,0 0 0 0,0 0 0 0,6-3 0 0,-6 3 0 0,0 0 128 16,0 0-128-16,0 0 0 0,0 0 0 0,0 0 128 16,0 0-128-16,0 0 0 0,0 0 0 0,0 0 0 15,0 0 128-15,0 0-128 0,0 0 0 0,0 0 0 16,0 0 0-16,0 0 0 0,0 0 0 0,0 0 0 15,0 0 0-15,0 0 0 0,0 0 0 16,0 0 0-16,0 0 0 0,-6-3 0 0,-1 3 0 0,1-1 0 16,0 1 0-16,-2 0 0 0,-1 0 0 0,-1 0 0 15,-1-1 0-15,-1 1 128 0,1 0-128 0,1 0 0 16,-3-1 0-16,0-1 0 0,0 2 0 0,1 0 128 16,-2-1-128-16,1-1 0 0,0-1 0 0,2 0-144 15,-1 1 0-15,2 1 0 16,0-3-2272-16,0-3-448 0</inkml:trace>
  <inkml:trace contextRef="#ctx0" brushRef="#br2" timeOffset="120291.73">5006 16561 6447 0,'0'0'576'0,"0"0"-576"0,0 0 0 0,0 0 0 15,0 0 1520-15,0 0 192 0,0 0 32 0,0 0 16 16,0 0-288-16,0 0-64 0,0 0-16 0,0 0 0 16,0 0-112-16,0 0-32 0,0 0 0 0,0 0 0 15,0 0-144-15,0 0-16 0,7-1-16 0,1-1 0 0,1 0-240 0,2 1-64 16,1 2 0-16,0-1 0 0,2 0-192 0,2 2-32 16,0 0-16-16,1 2 0 0,1 2-320 0,1 3-64 15,1 1-16-15,0 2 0 0,1 2 0 0,-1 0-128 16,-2 0 192-16,2 2-64 0,-6 3 80 0,1 2 16 15,-1-2 0-15,-1 1 0 0,0 0 144 0,-1-2 16 16,1 1 16-16,-3 0 0 0,-1 0-160 16,0 1-48-16,0-3 0 0,-1 1 0 0,-1 0 48 15,0 0 0-15,-2-1 0 0,-2 1 0 0,0 0 16 0,-2-1 16 16,1-1 0-16,-2 1 0 0,-2-2-80 0,1 1 0 16,0 1-16-16,-3-3 0 0,3 0 64 0,-2-1 16 15,2-4 0-15,-2-1 0 0,0 1-128 0,0 0-128 16,3-9 176-16,0 0-176 0,-5 5 256 0,0 0-64 0,5-5-16 0,0 0 0 15,0 0 32-15,-7 4 16 16,1-4 0-16,6 0 0 0,-6-4-224 0,1 2 176 0,1-2-176 0,-1 0 160 16,5 4 0-16,-3-9 0 0,2 0 0 0,1-2 0 15,0 1-160-15,1-3 160 0,2 2-160 16,-1-1 160-16,1-2-160 0,-1-1 0 16,2 0 144-16,-1 1-144 0,-3 0 0 0,1 0 0 0,2-1 0 0,-2 1 128 15,-1 0-128-15,0 0 0 0,1-2 0 16,-1 0 0-16,0-2 0 0,0 1 0 0,-1 0 0 15,1 0 0-15,0 1 0 0,-1-2 0 0,-2 0 0 0,0 0 128 16,2-1-128-16,-1 0 0 0,-2 0 0 0,-1 3 128 16,1 2-128-16,-1 0 0 0,-1 1 0 0,-1-2 0 15,1 3 0-15,-2 5 0 0,-2-4 0 0,0 4 0 0,0-2 0 0,-4 2-128 16,0 4 128-16,-2-1 0 0,0-2-160 16,-1 3 160-16,1 0-192 0,-2 3 192 15,-1 0-176-15,-1 0 176 0,-2 0-160 0,2 2 160 16,1 0-128-16,0 1 128 0,0-2 0 0,-1 0-144 15,3 4 144-15,0-1 0 0,2 0 0 0,2 1 0 0,2-1 0 0,1-3-128 16,2-1 128-16,2 1 0 0,6-1 0 0,0 0 0 16,0 0 0-16,0 0-128 0,0 0 128 0,0 0 0 15,0 0-144-15,0 0 144 0,0 0 0 0,0 0 0 16,6 0 0-16,4 0 0 0,0-1-144 0,0 0 144 16,-1-2 0-16,4 6 0 0,1-1 0 0,0 1-128 15,1-3 128-15,3 3 0 0,1-1 0 0,3 2 0 0,-1 1 0 16,1-1 0-16,3 1 0 0,0 3 0 15,-1-3 0-15,1 1 0 0,3 3 0 0,-3-2 0 16,3 5 0-16,-3-1 0 0,-1 3 0 0,-1 2 0 0,-2-2 0 16,1 2 0-16,-2 3 0 0,-1 0 0 15,-1 2 0-15,-1-1 0 0,-3 0 0 0,-2 2 0 16,-3-3 0-16,0 0 0 0,-3 0 0 0,-2-1 128 0,-1 0-128 0,-3-1 144 16,-3 1 48-16,-1-1 16 0,-2-3 0 0,-2 2 0 15,0 1 96-15,-3 1 16 0,-1-3 0 16,1 0 0-16,0 0-112 0,-2-2-16 0,3-4 0 0,0 1 0 15,1-4-16-15,1 1-16 0,1-1 0 0,2-2 0 16,5-4-160-16,0 0 0 0,0 0-192 0,0 0 192 16,0 0-1200-16,0 0-112 15,0 0-32-15,2-5-10560 0,5-7-2112 0</inkml:trace>
  <inkml:trace contextRef="#ctx0" brushRef="#br2" timeOffset="121610.38">8180 16300 14111 0,'0'0'624'0,"0"0"128"0,0 0-608 0,0 0-144 15,0 0 0-15,0 0 0 0,0 0 1088 0,0 0 192 16,0 0 48-16,0-5 0 0,0 5-192 0,0 0-48 16,0 0 0-16,0 0 0 0,0 0-208 0,0 0-48 15,0 0-16-15,0 0 0 0,0 0-64 0,0 0-16 16,0 0 0-16,0 7 0 0,-3 2-32 0,1 0-16 15,-1 0 0-15,1 4 0 0,-1-2-192 0,3 2-48 16,0 1 0-16,3 2 0 0,2-2-80 0,1 3-32 16,3 0 0-16,0 1 0 0,1-4 80 0,1 2 16 15,1 0 0-15,3-1 0 0,0-1-48 0,2-1-16 16,1 0 0-16,-1-1 0 0,1 0 32 0,4-2 16 16,1-1 0-16,-3 0 0 0,0-5-64 0,1 1-16 15,-1 2 0-15,0-5 0 0,-1-2-32 0,1 0-16 16,-1 0 0-16,1-2 0 0,-2 2-112 0,-3-2-32 0,3-5 0 15,-2 2 0-15,0 2-144 0,-2-4 160 0,-2 2-160 0,0 0 160 16,-1 1-160-16,-1-2 0 0,-3 2 144 0,-1 0-144 16,-1 0 0-16,-5 4 0 0,4-6 0 0,-4 6 128 15,0 0-128-15,0 0 0 0,1-6 0 0,-1 6 0 16,0 0 0-16,0 0 128 0,-2-4-128 0,2 4 0 16,0 0 0-16,0 0 0 0,0 0 0 0,-7-3 0 0,1 0 0 15,0 1 0-15,-1 1 0 0,1 1 0 16,0 1 0-16,-3 1 0 0,1 0 0 0,0 1 0 15,-1 0 0-15,1 0 0 0,-1 1 0 0,0 1 128 0,-3-1-128 16,1-1 0-16,-1 4 0 0,1-1 128 16,-2-2-128-16,-1-1 0 0,0 2 0 0,0 0 128 0,-2-3-128 0,-2 1 144 15,-4-2-144-15,2 0 160 0,-4-1-160 0,0-1 160 16,0 0-160-16,-1-3 160 0,1-4-160 0,3 2 192 16,0-2-192-16,1-1 192 0,0-2-192 0,1 1 0 15,0-3 144-15,1 0-144 0,1-1 0 0,2-2 128 16,0-2-128-16,1 0 0 0,2-3 0 0,1 2 144 15,1-2-144-15,0 2 0 0,2 3 128 0,3 2-128 16,1 2 0-16,1 0 0 0,2 3 0 0,1-1 0 16,1 3 0-16,2-2 0 0,0 4 0 0,-3 5 0 15,0 0 0-15,0 0 0 0,0 0 0 0,0 0 0 16,0 0-176-16,0 0 176 0,7 2-128 0,1 0 128 16,-8-2 0-16,9 5 0 0,-9-5 0 0,6 9 0 15,0-1 0-15,2-1 0 0,0 1 0 0,-1 3-128 0,1 0 128 16,2 1 0-16,2 2 0 0,-1-1 0 15,2 0 0-15,-1 1 0 0,1 1 0 0,1 1 0 0,-1 0 0 16,2-1 0-16,-1-1 0 0,0 2 0 0,0 1 0 0,0-1 0 16,-1 0 0-16,1-1 0 0,0-1 0 0,1-4 0 15,-2 2 0-15,1-5 0 0,1 1 0 16,-1-3 0-16,-1 0 192 0,-1-1-16 0,1 1 0 16,1-4 0-16,0-1 64 0,1-1 16 0,2 0 0 0,1-1 0 0,-1-4-112 15,1 0-16-15,0-3 0 0,0 0 0 0,-1 0-128 16,0 0 160-16,0-1-160 0,-1 1 160 0,1-2-160 15,-2 3 0-15,0-2 144 0,-3 3-144 0,-1-2 0 16,-2 3 128-16,-1 2-128 0,-2 0 0 0,-1-1 0 0,-5 5 0 16,0 0 0-16,0 0 128 0,0 0-128 0,0 0 0 15,0 0 0-15,0 0 0 0,0 0 0 16,0 0 0-16,0 0 0 0,0 0 0 0,0 0 0 0,0 0 0 16,0 0 0-16,0 0 0 0,0 0-240 0,0 0-64 15,0 0-16-15,0 0 0 16,0 0-1936-16,0 0-400 15,-5 8-80-15</inkml:trace>
  <inkml:trace contextRef="#ctx0" brushRef="#br2" timeOffset="122913.5">5053 16647 8287 0,'0'0'368'0,"0"0"80"0,0 0-448 0,0 0 0 0,0 0 0 15,0 0 0-15,4-7 1008 0,-4 7 112 0,0 0 32 0,0 0 0 16,0 0-160-16,0 0-32 0,6-2 0 0,-6 2 0 16,8 0 16-16,0 1 0 0,1 0 0 0,0 2 0 15,1 1 224-15,2-1 32 0,2 1 16 0,4 3 0 16,1-1-144-16,4-1-16 0,2 1-16 0,2 3 0 16,2 0-192-16,1 1-48 0,1 2 0 0,-1 0 0 15,-2 5-336-15,0 1-80 0,-1 2-16 0,-2 3 0 16,-2 0-208-16,0 1-64 0,-2 1 0 0,-4 0 0 15,1 1 64-15,-4-2 0 0,-2 1 0 0,-2 0 0 0,-1-3 112 16,-3 1 16-16,-2-2 16 0,-3 2 0 0,-2-3 48 16,-2-1 16-16,-1-2 0 0,-2-2 0 0,1 2-32 0,0-2-16 15,-3 0 0-15,1-2 0 0,-1 0-96 16,0-4-32-16,0 2 0 0,0-3 0 0,0-1-96 0,2-2 0 16,0 0-128-16,-2 0 192 0,3-2-64 0,-2-2 0 15,7-1-128-15,-6-2 192 0,6 2 0 0,-5-4 0 16,1 0 0-16,0-1 0 0,2-4-192 0,-2 0 128 15,4 4-128-15,0-5 0 0,1-3 192 0,-1 3-64 16,3-4-128-16,-1 3 192 0,2 1-192 0,1-6 144 16,-1 0-144-16,1-1 128 0,0 2-128 0,2 0 0 15,-2-1 0-15,0 0 128 0,0-1-128 0,1 1 0 16,-3 1 0-16,1-3 0 0,-1 0 0 0,0 0 128 16,0 2-128-16,-1-1 0 0,-2-1 0 0,-2 2 0 15,-1-1 128-15,0 1-128 0,0-2 0 0,-2 2 0 0,-2 2 0 16,1-2 0-16,-3 0 0 0,1-1 0 0,-3 1 128 0,-2 2-128 15,-1-4 0-15,-1 1 0 0,0 1 0 0,-3-1 0 16,-4 3 0-16,1-1 0 0,0-1 0 16,0-1 0-16,-2 3 0 0,0 1 0 0,0 3 0 0,0-2 0 15,0 3 0-15,2-2 0 0,-1 5 0 0,0-2 0 16,1 2 0-16,3 2 0 0,2-2 0 0,3 3 0 16,-1 1-144-16,2 1 144 0,2-1 0 0,3 1 0 15,0 1-128-15,7 0 128 0,0 0 0 0,0 0 0 16,-6 1-128-16,6-1 128 0,0 0 0 0,0 0 0 0,0 0 0 0,0 0 0 15,0 0 0-15,0 0 0 0,-4 5-128 0,4-5 128 16,0 0 0-16,0 0 0 0,-2 8 0 0,2-8 0 16,0 0 0-16,0 0 0 0,0 6 0 0,2 3-128 15,2-2 128-15,1 2 0 0,0-2 0 16,5 0 0-16,2 3 0 0,3 0 0 0,1 1 0 0,2 2-128 16,3-4 128-16,1 4 0 0,4 3 0 0,-1 1 0 15,1-1 0-15,-1 1 0 0,-1 1 0 0,2 1 0 16,0 1 0-16,-1 0 0 0,-4 1 0 0,0 0 0 15,-2 3 0-15,0-2 0 0,-2-3 0 0,-1 1 128 16,-2 1-128-16,-3-1 0 0,2 0 144 0,-4 1-144 16,-3-2 128-16,-1-1-128 0,-2-1 240 0,-1 1-48 15,-2 0 0-15,-4 0 0 0,-1-6 160 0,-1 1 32 16,-3 1 0-16,0-2 0 0,-1-1 0 0,-3 2 16 16,2-4 0-16,-2 2 0 0,0 3-112 0,-1-4-32 15,-1 2 0-15,0-6 0 0,0 2-128 0,1-3-128 16,1 0 192-16,2 1-192 0,-1-5 160 0,3-2-160 0,0 2 128 0,2-2-128 15,2-3 128-15,-3 1-128 16,3-3 0-16,0-2 128 0,1 4-336 0,2-1-80 0,3-4-16 0,0 1-13072 16,3 1-2608-1</inkml:trace>
  <inkml:trace contextRef="#ctx0" brushRef="#br2" timeOffset="124976.46">5646 16574 11055 0,'-12'-1'976'0,"12"1"-784"0,0 0-192 0,-8-3 0 16,0 1 1920-16,2-1 352 0,0 1 64 0,-1 0 16 16,1 1-624-16,6 1-128 0,-5-1-32 0,5 1 0 15,0 0-352-15,0 0-64 0,0 0 0 0,0 0-16 16,0 0-336-16,0 0-64 0,0 0-16 0,0 0 0 15,0 0-256-15,6 5-48 0,6 6-16 0,-1-2 0 16,4 4-80-16,3 2-32 0,1 1 0 0,3 3 0 16,-2 0-128-16,2 2-32 0,-2 1 0 0,0-1 0 15,-3 1-128-15,-2-3 128 0,-2 0-128 0,2 2 128 16,-5-4-128-16,-1 0 0 0,-1-2 144 0,1 5-144 16,-3-4-256-16,-1-6-128 15,-5-10-32-15,0 0 0 0,4 11-2656 0,-4-11-544 16</inkml:trace>
  <inkml:trace contextRef="#ctx0" brushRef="#br2" timeOffset="125188.51">5884 16433 26719 0,'0'0'1184'0,"0"0"240"16,0 0-1136-16,0 0-288 0,0 0 0 0,4 4 0 0,0 1 1072 0,1 4 144 15,1 0 48-15,2 2 0 0,1-2-432 0,1 3-64 16,0 0-32-16,0 0 0 0,0 2-528 0,0 1-208 16,-1 1 176-16,3 2-176 0,-2-3 0 0,1 2 0 15,0-3 0-15,4 9 0 16,-2-8-288-16,-1-2-160 0,1-2-16 0,-3 1-16 16,0-5-1760-16,2 1-336 0,-2-2-80 0</inkml:trace>
  <inkml:trace contextRef="#ctx0" brushRef="#br2" timeOffset="125384.98">6181 16495 20271 0,'0'0'1792'0,"0"0"-1424"0,0 0-368 0,8 7 0 0,2-2 1888 0,-1 0 304 16,0 0 64-16,1 3 16 0,0-3-1312 0,1 4-256 15,3-3-48-15,-2 2-16 0,2 0-512 0,-1-1-128 16,0 3 0-16,2 0 0 15,-2 0-640-15,-2-1-176 0,-1-1-16 0,-2-2-7776 16,1 4-1552-16</inkml:trace>
  <inkml:trace contextRef="#ctx0" brushRef="#br2" timeOffset="125559.12">6562 16450 24239 0,'0'0'1072'15,"-2"8"224"-15,4 4-1040 0,-1-2-256 0,0 2 0 0,0 2 0 0,3-3 320 16,0 3 0-16,0 0 0 0,0 1 0 0,1-1-112 0,1-1-16 16,2 0 0-16,3 3 0 15,-1-2-736-15,0-4-160 16,2-1-16-16,-4-6-16 0</inkml:trace>
  <inkml:trace contextRef="#ctx0" brushRef="#br2" timeOffset="125685.32">6859 16481 21183 0,'-9'9'1888'0,"9"-9"-1504"0,-2 8-384 0,0 2 0 16,1-2 912-16,1 3 112 0,1 3 32 0,2-2 0 15,-1-1-880-15,2 3-176 0,1-4 0 0,2 5-11104 16</inkml:trace>
  <inkml:trace contextRef="#ctx0" brushRef="#br2" timeOffset="125844.69">7067 16535 26719 0,'-6'14'2368'0,"6"-5"-1888"0,1 0-480 0,2 3 0 0,1 1 320 0,-2 0-16 16,1-1-16-16,2 2 0 0,1-3 96 0,2 0 32 16,1 0 0-16,1-4 0 15,0-1-800-15,2 2-144 0,-1-6-48 16,-1 0-11840-16</inkml:trace>
  <inkml:trace contextRef="#ctx0" brushRef="#br2" timeOffset="125976.12">7277 16638 11055 0,'0'0'480'0,"0"0"112"0,9 5-464 0,0 0-128 0</inkml:trace>
  <inkml:trace contextRef="#ctx0" brushRef="#br2" timeOffset="137839.16">12502 2266 16575 0,'-40'-23'736'0,"17"10"160"0,-1-1-720 0,4 3-176 0,-1-2 0 0,2 4 0 0,3 0 640 0,2 3 80 16,1 1 32-16,3 2 0 0,10 3-400 0,0 0-80 15,0 0-16-15,0 0 0 0,0 0 0 0,0 0 0 16,0 0 0-16,0 0 0 0,13 9 112 0,3-3 16 16,5 3 0-16,5-4 0 0,5 1 96 0,7 1 32 15,6-2 0-15,7-1 0 0,3-1 192 0,2-2 32 16,5 0 16-16,6 3 0 0,7 0-176 0,6-2-48 15,5 2 0-15,1-1 0 0,1 0-112 0,4 3-32 16,6 0 0-16,1 3 0 0,0-5-128 0,1-1-16 16,-3 1-16-16,7 3 0 0,5 2-64 0,0-2-16 15,0-3 0-15,3 2 0 0,3 7 16 0,-2-4 0 16,-1-1 0-16,2 0 0 0,0 4 16 0,3 2 0 16,1-3 0-16,0-1 0 0,-3 1 16 0,4-5 0 15,3 5 0-15,-3 0 0 0,-2 1 0 0,2-2 0 0,4 1 0 16,-2 0 0-16,-1-2 48 0,-1 0 16 0,-2-3 0 0,1 2 0 15,-1-1-48-15,-2-3 0 0,-1 0 0 16,2 0 0-16,-1 1-48 0,-2-1-16 16,-4-2 0-16,1 1 0 0,2-1 48 0,1 2 0 0,-3-2 0 0,0-2 0 15,-1 0-192-15,3 0 0 0,1-2 144 0,0 0-144 16,-3 0 128-16,3 0-128 0,0-1 160 0,0 1-160 16,-3-1 208-16,0-1-48 0,-1-1-16 0,2 2 0 15,-1 0-144-15,0-2 0 0,-1-3 0 0,2 3 0 16,-1-1 0-16,0-3 0 0,1 0 128 0,-2-1-128 15,0 2 128-15,0 1-128 0,0 2 0 0,-2 1 128 16,1-5-128-16,0 3 128 0,0-3-128 0,1 2 128 16,-3 2-128-16,3-1 0 0,2-1 0 0,-1 2 128 0,0-4-128 15,3 4 0-15,0 5 144 0,2-3-144 0,-4-9 0 16,3 7 128-16,5 3-128 0,-2-4 0 0,-2-1 0 16,-2-2 144-16,-3 0-144 0,3 3 0 0,1-2 128 15,-3 0-128-15,-6-4 0 0,3 4 0 0,-1 2 0 0,-1 1 0 16,-5-4 0-16,2 1 0 0,-1 0 128 0,1 2-128 15,0 4 0-15,-2-2 0 0,-4-8 128 0,-1 6-128 16,0 1 144-16,2 0-144 0,1 1 144 0,-7 0-144 16,-2 0 128-16,-1 1-128 0,2-1 0 0,0 2 0 15,-1 1 128-15,-3 0-128 0,-6-2 0 0,4 3 0 16,-2 0 0-16,2 2 128 0,0-1-128 0,-1 0 0 16,-5-1 144-16,0 0-144 0,-2 0 0 0,3 1 128 0,-1 1-128 15,-2-1 0-15,-2-1 0 0,-3 0 128 0,-1-1-128 16,-2 1 0-16,1 1 160 0,-2 4-32 0,3 0-128 15,-5-1 192-15,-4-4-192 0,-2 1 0 0,-4 2 0 16,3 2 0-16,-4-1 0 0,1 1 0 0,-3 4 0 0,0-3 144 16,-1 2-144-16,-1 2 0 0,-2-3 0 0,-4 1 0 15,-5-5 0-15,-4 3 0 0,-3 5 0 0,-4-3 0 16,-4 0 0-16,-5-2-224 0,-6 5 48 0,-6 0 16 31,-5 0-2112-31,-10 3-416 0,-7 1-96 0</inkml:trace>
  <inkml:trace contextRef="#ctx0" brushRef="#br2" timeOffset="139926.76">4162 3674 16527 0,'-13'-10'720'0,"4"4"176"0,-2 0-720 0,-1 0-176 0,1 2 0 0,2 0 0 16,0 3 128-16,0-1-128 0,0-1 192 0,9 3-64 15,0 0-128-15,-6-4 0 0,6 4 0 0,0 0 0 16,-9-1 0-16,9 1 0 0,0 0-144 0,0 0 144 15,0 0 0-15,0 0 0 0,0 0 0 0,0 0 0 16,0 0 0-16,0 0 176 0,0 0-32 0,0 0 0 16,0 0 192-16,0 0 48 0,6 11 0 0,3 0 0 15,1-5 304-15,2-1 64 0,0 3 16 0,2-1 0 16,2 5-288-16,1-2-48 0,4 3-16 0,0 3 0 16,-1 2-80-16,1-2-16 0,2 0 0 0,4 0 0 0,1 1-32 15,3-1-16-15,1 2 0 0,4 2 0 0,2-2 32 0,5 1 0 16,4-1 0-16,3 0 0 0,2-4-48 15,-1 0 0-15,5-1 0 0,-6 2 0 0,4-1 0 0,1-3 0 16,4 2 0-16,4-4 0 0,1 0-48 0,2-2-16 16,1 1 0-16,-3-3 0 0,1 1-32 0,-1 1-16 15,3-5 0-15,3 0 0 0,4 0-16 0,-2 1 0 16,-2-2 0-16,0-1 0 0,0-1-128 0,1 1 192 16,2 0-192-16,2 0 192 0,1-3-64 0,-1 1-128 15,-3 0 192-15,2 0-64 0,-3-1-128 0,4-1 0 16,3 3 0-16,-1 0 0 0,1-2 160 0,-4 2-160 15,-2-1 192-15,1 0-192 0,2 0 192 0,-1-1-192 16,3-1 192-16,-4 1-192 0,-3-1 144 0,-2-1-144 0,0-6 0 16,2 3 144-16,2-4-16 0,-1 3-128 0,0 0 192 0,-2-1-64 15,-5-1 0-15,0-2-128 0,-2 2 192 0,3 0-64 16,2-1-128-16,1-1 192 0,0-5-192 0,-2 2 192 16,-4 2 0-16,-1-2 0 0,-3 0 0 0,6 2 0 15,-1-1 16-15,-2 2 16 0,1-4 0 0,-3-2 0 16,-3-3-32-16,0 0-16 0,0 2 0 0,-3-1 0 15,-2 1-48-15,0-3 0 0,0 0 0 0,-1-2 0 16,0-5-128-16,-3 4 128 0,-2-3-128 0,-4 1 128 16,1-2-128-16,-2 0 160 0,-3-1-160 0,-2 3 160 15,0-2 80-15,-2-1 16 0,-2 0 0 0,2-1 0 16,1 0 0-16,-8 3 0 0,-2 1 0 0,-1-3 0 0,-4 2 0 16,-2 1 16-16,-4-2 0 0,-2 4 0 0,-3 0 32 15,-3 1 0-15,-4 4 0 0,-2-5 0 0,-2 1-96 0,-1-4-16 16,-2 2 0-16,-4-1 0 0,0 3-192 15,-6-5 144-15,-1 0-144 0,-5 1 128 0,-2-1-128 0,-3-1 0 16,-1-4 0-16,-4-3 0 0,-2-3 0 0,-4 3 0 16,-5 3 0-16,-2-1 0 0,-1-1 0 0,-3 2 0 15,-4 0 0-15,-3 0 0 0,0-2 0 0,0 1 0 16,1 2 0-16,-1 2 0 0,-1 1 0 0,-2-1 0 16,-3-4 0-16,-3 2 0 0,-2 2 0 0,-2 0 0 15,2 0 0-15,-3 6 0 0,-1-1-128 0,-7 4 128 16,-6 2 0-16,-2 2 0 0,-2-1 0 0,-2 3 0 15,0 0 0-15,-8 1 0 0,-6 0-144 0,-1 2 144 0,3 3 0 16,1 0 0-16,-2 4-144 0,7 0 144 0,0 0 0 16,3 5-144-16,3-1 144 0,0 1 0 0,-3 0 0 0,2 2 0 15,-2 2 0-15,3 3 0 0,-1-2 0 0,1 4 0 16,-4 3 0-16,0-2 0 0,0 2 0 0,0 4-128 16,1 0 128-16,0 1 0 0,-1 0 0 0,1 1 0 15,2-1 0-15,3 4 0 0,3 2 0 0,1 6-128 16,-1-3 128-16,2 4 0 0,2-1 0 0,5 6-128 15,1 3 128-15,2-1 0 0,1 2 0 0,2-1 0 16,0-3 0-16,5 2 0 0,2 3 0 0,2-1 0 16,0 1 0-16,6 7-128 0,3-2 128 0,1 8 0 15,0 1 0-15,3-4 0 0,3-1 0 0,6 3-128 16,5-4 128-16,3 1 0 0,4-2 0 0,3-1-128 0,3 1 128 16,3-1-160-16,3 3 160 0,3-3-160 0,3 2 160 15,4-4-160-15,1 1 160 0,4 2-160 16,4-3 160-16,4 1 0 0,2-4 0 0,4 2-128 0,2 5 128 15,3-3 0-15,3 4 0 0,6-4 128 0,4 0-128 0,3-2 0 16,4-2-128-16,2-1 128 0,5-1 0 0,5-2 0 16,4-2 0-16,2 0 0 0,1-3 0 0,5-2 0 15,3 1 0-15,5-4 0 0,3 0 0 0,5-3 0 16,-2-3 0-16,4 0 0 0,6-1 0 16,-2-1 0-16,3 1 0 0,1-3 0 0,-2-3 0 0,5 1 0 15,3-1 0-15,-1-2 0 0,2-1 0 0,0-1 0 16,-4 1 0-16,3-4 0 0,4 0 0 0,-2 0 128 15,1-4-128-15,1 2 0 0,-4-3 0 0,4-1 0 0,4-2 0 16,-2-2 128-16,-5-1-128 0,1 1 0 0,0-6 0 16,0 3 128-16,4-4-128 0,-6 1 0 0,-2-2 0 15,1-2 128-15,0-2-128 0,-1-1 0 0,-3 1 0 16,-1-1 128-16,-1 0-128 0,0 0 0 0,-2 0 0 0,2-1 0 16,-3-6 0-16,-1 2 128 0,-3 1-128 0,-1 3 0 15,-1-5 0-15,-4-2 0 0,1-4 0 0,-5 4 128 16,-1-1-128-16,-4 0 0 0,-5-2 0 0,1 0 0 15,-1-6 0-15,-2 2 128 0,-2 2-128 0,-4-1 0 16,-3-3 0-16,-4 2 128 0,-3-1-128 0,-2 1 0 16,-2 0 0-16,-3 0 128 0,-4-3-128 0,-3 3 0 15,-1 3 0-15,-3-4 128 0,0-3-128 0,-4-1 0 16,-3 2 128-16,-1 4-128 0,-5 0 128 0,-2 1-128 16,1-4 160-16,-4 1-32 0,-2-2-128 0,-2 2 192 15,-4 0-192-15,-3 1 0 0,-3-2 0 0,-1 2 0 0,-4-1 128 0,-4 0-128 16,-6-2 0-16,-1 0 144 0,-1 3-144 15,-3 3 0-15,-1 2 0 0,-2 1 0 0,-6 1 0 0,-2 3 0 16,2 0 0-16,-3 6-176 16,-3 5-272-16,-4-1-64 0,-1 0-16 15,-4 3 0-15,1-3-2704 0,-3 3-544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1.5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87 0 6047 0 0,'-11'6'264'0'0,"7"-1"56"0"0,-5-1-256 0 0,1 1-64 0 0,-1 3 0 0 0,4-3 0 0 0,-1 3 296 0 0,-1-1 48 0 0,1-2 8 0 0,1 3 0 0 0,-1-3-224 0 0,3 3-48 0 0,3-8-8 0 0,-4 5 0 0 0,4-5-72 0 0,0 0 0 0 0,-4 7 0 0 0,4-7-3352 0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16:13:11.449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5459 7431 11967 0,'0'0'528'0,"0"0"112"0,0 0-512 0,0 0-128 0,0 0 0 0,0 0 0 15,0 0 1664-15,0 0 288 16,0 0 64-16,0 0 16 0,0 0-816 0,-2-3-144 16,-1-3-48-16,2-1 0 0,1 0-96 0,1-3-32 15,2 0 0-15,-1-4 0 0,2 0-176 0,1-1-32 0,0-2-16 0,1-2 0 16,2-2-160-16,-1-1-16 0,2-5-16 0,0 1 0 15,-1-4-160-15,1 0-48 0,0-7 0 0,0-1 0 16,0 0-80-16,0 1-32 0,-1 1 0 0,1 1 0 16,-1-1-160-16,1 3 0 0,0 3 144 0,0 0-144 15,-1 6 0-15,-1 1 0 0,2 6 0 0,-2 1 0 16,-1 2 0-16,0 3 0 0,-1 5 0 0,0 2 0 16,-5 4 0-16,0 0-208 0,7 6 48 0,-2 0 16 0,-3 7-64 15,1 4-16-15,-2 2 0 0,1 2 0 16,-2 6 224-16,0 0-176 0,0 1 176 0,0-2-160 0,0 4 160 0,1-7 0 15,0-4 0-15,0-2 0 0,3-1 0 0,0-4 0 16,0-4 0-16,1-2 0 0,-5-6 0 0,10-2 0 16,2-3 0-16,0-3 128 0,1-6 0 15,0-1 16-15,-1-4 0 0,2-2 0 0,-2 0 32 0,-2-5 0 16,3 1 0-16,-2-4 0 0,1 1-176 0,-2-3 0 16,0-2 0-16,1 1-176 0,1 5 176 0,0-1 0 15,1 5 0-15,-1 2 0 0,-1 6 0 0,-2 2 0 16,1 7 0-16,0 3 0 0,-1 6 0 0,0 3 0 15,0 7 0-15,1 6 176 0,-1 7-48 0,0 4-128 16,-1 3 192-16,-1 4-64 0,0 2 64 0,-1 5 16 16,-1-2 0-16,0 1 0 0,0-3-80 0,-1-1 0 15,-1-4-128-15,-1-2 192 0,1-4-192 0,-1 1 144 0,-2-7-144 16,0-1 128-16,0-1 0 0,0-6-128 0,-2-1 192 0,-2 1-64 31,1-2-1648-31,3-13-336 0,0 0-64 0,0 0 0 0</inkml:trace>
  <inkml:trace contextRef="#ctx0" brushRef="#br0" timeOffset="621.54">6446 7199 7359 0,'0'0'656'0,"0"0"-528"0,0 0-128 0,0 0 0 16,0 0 2432-16,0 0 464 0,0 0 96 0,0 0 16 15,0 0-1472-15,4 9-272 0,-1 0-64 0,0 5-16 0,-3 1-256 0,0 4-48 16,0-1-16-16,0 2 0 0,-1 3 48 0,-1 2 16 15,1-2 0-15,0 5 0 0,0-4-224 0,1-1-64 16,0 3 0-16,1-4 0 0,0-3-336 0,2-1-80 16,-1 0-16-16,2-1 0 0,1-7-208 0,2-1 144 15,-1-3-144-15,0 0 128 0,-6-6-256 0,9 0-64 16,0-3-16-16,0-3 0 16,-1 1-1520-16,-2-3-288 0,-1 0-64 0,-2-5-9808 0</inkml:trace>
  <inkml:trace contextRef="#ctx0" brushRef="#br0" timeOffset="768.03">6481 7009 29487 0,'-2'-7'2624'0,"2"2"-2112"16,0 5-512-16,4-8 0 0,-2 2 816 0,-2 6 48 16,0 0 16-16,0 0 0 0,0 0-448 0,0 0-96 15,0 0-16-15,0 0 0 0,0 0-320 0,0 0-192 16,0 0 32-16,0 0-9760 0,2 10-1968 0</inkml:trace>
  <inkml:trace contextRef="#ctx0" brushRef="#br1" timeOffset="4561.31">5425 7402 8287 0,'0'0'736'0,"4"8"-592"0,-4-1-144 0,0 2 0 0,-1 1 1312 0,1 1 224 15,0 1 64-15,0-2 0 0,-3 1-448 0,3-1-96 16,-1 1-16-16,0 1 0 0,2-6 80 0,-1 4 16 15,-1-2 0-15,-1 2 0 0,1-2-112 0,0 1-32 16,1-9 0-16,-3 6 0 0,3-6-48 0,0 0-16 16,0 0 0-16,0 0 0 0,0 0 160 0,0 0 48 15,0-6 0-15,2-6 0 0,0-1-288 0,1-4-48 0,-2-5-16 0,0-1 0 16,3-4-352-16,-1 2-80 16,0-7-16-16,1-1 0 0,0-1-192 0,1 0-144 15,0-2 192-15,0-2-192 0,-2-3 192 0,4 2-192 0,0-1 192 0,0 0-192 16,1 0 176-16,-2 3-176 15,3 2 160-15,-1 2-160 0,-1 2 128 0,0 3-128 0,-2 2 0 16,0 3 144-16,0 1-144 0,-1 4 0 16,0 3 0-16,0 1 0 0,-1 1 128 0,1 2-128 15,-1 5 0-15,-2-2 128 0,-1 8-128 0,0 0 0 16,0 0 0-16,0 0 0 0,5 10 0 0,-1 0 0 0,0 3 0 0,0 5 0 16,-1 5-128-16,1 3 128 0,0 2 0 15,0 4 0-15,-2 2 0 0,0 3 0 0,-2 0 0 16,0 1 0-16,0 0 0 0,0-2 0 0,-2-3 0 15,2 0 0-15,0-2 0 0,0-7 0 0,0-3 0 0,2-2 0 16,-1-2 0-16,3-3 0 0,-3-1 128 0,3-4-128 16,1-1 128-16,-1-4-128 0,-4-4 0 0,0 0 128 15,0 0 96-15,7-4 16 0,0-4 0 0,0-1 0 16,2-5 128-16,0-2 16 0,0-3 16 0,0-2 0 0,0-2-208 16,-2-5-64-16,5 1 0 0,-1-1 0 15,1-1-128-15,0 0 0 0,1-6 0 0,-1 1 0 0,0 2 0 0,0 1 0 16,-2-1 0-16,0 0 0 0,-1 0 0 15,2 6 0-15,1-2 0 0,-2 5 0 0,0 2 0 0,0 5 0 16,-1 2 0-16,-1 2 0 0,-2 5 0 0,1 0 0 16,-7 7 0-16,8 3 0 0,-2 1 0 0,-1 2 0 15,0 7-128-15,-1 2 128 0,1 4 0 0,-3 1 0 16,-1 5-144-16,1 3 144 0,-2-2 0 0,0 6 0 16,-2 4 0-16,0-3 0 0,-1 0 0 0,0 0 0 15,1-3 0-15,-4 2 0 0,1-1 0 0,0-6 0 16,0 0 0-16,0-3 0 0,1 0 0 0,1-3 128 15,1-3-128-15,2 0 0 0,0-8 0 0,-3 1-240 16,3-9 48-16,0 0 16 16,0 0-1904-16,0 0-384 0,0 0-80 0</inkml:trace>
  <inkml:trace contextRef="#ctx0" brushRef="#br1" timeOffset="6109.71">6717 7309 7359 0,'0'0'656'0,"0"0"-528"15,-2-5-128-15,1 0 0 0,-4-5 1984 0,1 4 352 16,-1-3 80-16,1 1 16 0,-2 3-944 0,1-1-176 16,0 2-32-16,0 1-16 0,5 3-400 0,-7 2-80 15,1 0-16-15,0 2 0 0,-1 4-176 0,1 2-32 16,0 4-16-16,-2 3 0 0,0 4 32 0,1 4 16 15,-2 1 0-15,4 3 0 0,-2 0-144 0,1 2-48 16,3 0 0-16,1-4 0 0,1 1-208 0,1-5-64 16,1-1 0-16,-1-2 0 0,1-5-128 0,2-1 0 15,-2-4 0-15,4-5 0 0,-5-5 0 0,0 0 0 16,10-2-144-16,5-7 144 16,-2-2-640-16,1-6-32 0,-1-2 0 0,0-1-11616 0</inkml:trace>
  <inkml:trace contextRef="#ctx0" brushRef="#br1" timeOffset="6269.82">6541 6895 21183 0,'-16'-13'944'0,"9"8"192"0,0 0-912 0,0-1-224 0,2-2 0 0,-1 4 0 16,0-1 2272-16,2 0 416 0,4 5 64 0,0 0 32 16,0 0-1856-16,0 0-368 0,0 0-80 0,0 0-16 15,0 0-464-15,0 0 0 0,0 0 0 0,9-6 0 16,-2 2-2128-16,1-4-320 0</inkml:trace>
  <inkml:trace contextRef="#ctx0" brushRef="#br1" timeOffset="6675.19">7564 7018 21183 0,'-14'-6'1888'0,"8"3"-1504"0,0 0-384 0,6 3 0 15,-7-2-192-15,7 2-128 0,0 0 0 0,0 0-16 16,0 0 864-16,0 0 176 0,0 0 48 0,0 0 0 16,11 3-336-16,3 2-64 0,2-1-16 0,6-3 0 0,3 0 80 0,6 2 16 15,5-1 0-15,5 0 0 16,4-2-128-16,0-2-32 0,2 0 0 0,-1-1 0 15,-1 1-80-15,-3 0-32 0,-4 1 0 0,14 0 0 16,-10 2-1632 0,-9 2-320-16</inkml:trace>
  <inkml:trace contextRef="#ctx0" brushRef="#br1" timeOffset="6959.6">8020 6782 23951 0,'0'-14'2128'0,"3"10"-1696"16,4-4-432-16,3 1 0 0,5 0 480 0,0 0 16 15,6 2 0-15,0 1 0 0,5 1-288 0,2 3-48 16,2 0-16-16,2 3 0 0,2 1 32 0,1 1 0 16,0 4 0-16,0 1 0 0,-2 4-176 0,-3 4 192 15,-4 2-192-15,-5 4 192 0,-3 0-192 0,-5 4 160 16,-4 1-160-16,-4 2 160 0,-5-4 176 0,-4 2 48 15,0 1 0-15,-5-4 0 0,-2-2 464 0,-5 1 112 16,-1-3 0-16,-4 2 16 0,-2-1-304 0,1-3-64 0,-4-2-16 16,3-1 0-16,-2-5-592 0,3 0 0 0,2-2 0 15,2-5-10192-15,3 0-2048 16</inkml:trace>
  <inkml:trace contextRef="#ctx0" brushRef="#br1" timeOffset="7452.58">9635 6544 22111 0,'-13'-6'1968'0,"13"6"-1584"16,-5-4-384-16,-1 0 0 0,0-2 192 0,-1 1-64 16,0 1 0-16,0 3 0 0,-2-1-128 0,0 2 0 15,1 0 0-15,-4 3 0 0,1 1 0 0,-3 3 0 16,-2 0 0-16,0 4 0 0,-1-1 192 0,1 4 16 16,-1 4 0-16,0 2 0 0,0 2 192 0,1 5 48 15,-1-4 0-15,2 6 0 0,1 3-112 0,1 2-16 16,3 0 0-16,2 1 0 0,3 0-128 0,3-2-16 15,4-4-16-15,3-4 0 0,3-3 80 0,2-1 16 0,3-3 0 0,2-3 0 16,2-4 0-16,2-2 16 16,3 0 0-16,3-4 0 0,-1-1 304 0,0-1 64 0,1-7 16 15,1 0 0-15,-1 0-176 0,1-2-32 0,2-4-16 16,-3-2 0-16,3-2-32 0,0-2 0 0,0-2 0 0,0-5 0 16,0-1 32-16,0-4 0 0,-1-1 0 0,-3-6 0 15,-3 0 80-15,0-5 0 0,-5-4 16 0,-2 1 0 16,-4-4-176-16,-3 6-32 0,-4 1-16 15,-3 6 0-15,-2 2-304 0,-3 8 160 0,0 0-160 16,-4 5 128-16,-1 2-128 0,-3 7 0 0,-4 1-192 0,-4 3 192 16,2 1-1856-16,1 5-240 0,0 3-48 15,2 0-12752-15</inkml:trace>
  <inkml:trace contextRef="#ctx0" brushRef="#br1" timeOffset="8088.95">8886 6885 13823 0,'0'0'1216'0,"0"0"-960"0,0 0-256 0,0 0 0 0,0 0 928 16,0 0 144-16,0 0 16 0,0 0 16 0,0 11-400 0,-1 3-96 15,-1 1-16-15,-2 5 0 0,0 1 48 0,-2 5 0 16,-2-2 0-16,-2 0 0 0,-3 4 80 0,-1-4 32 15,-1 3 0-15,0-4 0 0,-1-2 16 0,1-1 0 16,0-2 0-16,1-2 0 0,-3-2-128 0,3-3 0 16,2-3-16-16,2-2 0 0,-2-1-224 0,3-4-32 15,3-1-16-15,-1-5 0 0,2-1 32 0,0-2 0 16,0-4 0-16,1-1 0 0,1 1-208 0,0-3-48 16,0 0 0-16,2 1 0 0,1 0-128 0,3 2 0 15,-1-2 0-15,5 4 0 0,-1 3 0 0,3 2 0 16,-1-2 0-16,2 5 0 0,-1 2 0 0,2 4 0 15,0 2 0-15,2-1 0 0,0 5-128 0,-2-1 128 16,1 2 0-16,-1 0 0 0,-1 1 0 0,1 2 0 16,-3-2 0-16,1 0 0 0,0 2-320 0,-1-1 16 15,-2-3 0-15,1 6 0 16,-4-4-2304-16,-1-3-464 0</inkml:trace>
  <inkml:trace contextRef="#ctx0" brushRef="#br1" timeOffset="8311.19">8935 7374 22111 0,'0'0'1968'16,"0"0"-1584"-16,9 5-384 0,-3 3 0 0,2-2 1280 0,-2 6 192 16,-1-2 16-16,-1 3 16 0,0 1-672 0,-2-2-128 15,1 3-16-15,-1 1-16 0,-2-1-416 0,0 0-64 16,-2-2-32-16,2-2 0 0,0 2-160 0,0-1 0 15,0-4 144-15,0 5-144 16,0-13-320-16,2 9-144 0,-2-9-32 0,0 0-12656 0</inkml:trace>
  <inkml:trace contextRef="#ctx0" brushRef="#br1" timeOffset="9576.5">9652 6917 2751 0,'0'0'256'0,"0"0"-256"16,0 0 0-16,0 0 0 0,0 0 2432 0,0 0 432 16,0 0 80-16,0 0 32 0,0 0-1392 0,0 0-288 15,5 8-48-15,0 0-16 0,0 4-64 0,1 1-16 16,1 0 0-16,2 2 0 0,-1 1-400 0,1 0-96 15,3 2-16-15,-2 0 0 0,0 1-320 0,2-1-80 16,-2-2-16-16,1 1 0 0,-1-1-224 0,0 0 144 16,-2-4-144-16,2 5 128 15,-1-5-1616-15,-1-1-336 0,-8-11-64 0</inkml:trace>
  <inkml:trace contextRef="#ctx0" brushRef="#br1" timeOffset="9978.39">10145 7134 2751 0,'0'0'256'0,"0"0"-256"16,0 0 0-16,0 0 0 0,0 0 3200 0,9-3 608 16,-9 3 112-16,0 0 32 0,0 0-2608 0,0 0-512 15,0 0-96-15,0 0-32 0,0 0-128 0,0 0-48 16,2 9 0-16,-2-2 0 0,-1 3 96 0,-2 0 16 16,1 1 0-16,-3 5 0 0,2 0 64 0,-1 3 32 15,-1 0 0-15,0 3 0 0,-2 3-144 0,0-2-16 16,1-4-16-16,0 0 0 0,1 0-176 0,1-1-16 15,0-1-16-15,3-1 0 0,1-7-96 0,1 1 0 16,0-1-16-16,-1-9 0 0,7 7 80 0,0-5 0 16,2 1 16-16,1-3 0 0,0-2-64 0,2 0-16 15,3-3 0-15,0-4 0 16,1 1-544-16,-2-3-112 0,0-1-32 0,-3 1-8976 16,-1-3-1808-16</inkml:trace>
  <inkml:trace contextRef="#ctx0" brushRef="#br1" timeOffset="10145.36">10188 6885 36511 0,'0'0'1616'0,"0"0"336"0,1-9-1568 0,-1 9-384 0,0 0 0 0,0 0 0 16,0 0 128-16,0 0-128 0,-2-4 0 0,2 4 128 0,0 0-416 0,0 0-96 15,-7-4 0-15,7 4-10240 16,0 0-2048-16</inkml:trace>
  <inkml:trace contextRef="#ctx0" brushRef="#br1" timeOffset="10535.6">10913 6606 18431 0,'-3'-21'816'0,"6"12"160"0,2 3-784 0,1 2-192 0,0-3 0 0,-6 7 0 16,0 0 1984-16,0 0 368 0,7 8 64 0,-2 1 16 16,-1 5-1520-16,-3 4-288 0,-2 3-64 0,-2 3-16 0,-1-1-48 15,-1 3-16-15,0 2 0 0,1 2 0 0,1-1-288 0,-3 3-64 16,0-1-128-16,-2-3 192 15,0 2-1088-15,-3 1-208 0,0-2-48 0</inkml:trace>
  <inkml:trace contextRef="#ctx0" brushRef="#br1" timeOffset="10684.67">10639 6980 23727 0,'3'-16'1040'0,"-1"10"240"0,2-1-1024 0,3 1-256 15,0 2 0-15,3-3 0 0,2 2 896 0,3 1 144 16,2-1 32-16,2 0 0 0,5 3-368 0,4-1-64 15,5 1 0-15,4-3-16 0,3-2-304 0,5 1-48 16,1-2-16-16,-2 1 0 16,-2 0-800-16,-3-2-160 0,0 4-48 0</inkml:trace>
  <inkml:trace contextRef="#ctx0" brushRef="#br1" timeOffset="11203.73">11651 7173 14735 0,'-14'7'1312'0,"9"-4"-1056"0,0 4-256 0,0-3 0 16,5-4 2096-16,-5 6 352 0,5-6 80 0,0 0 16 0,-7 1-1648 15,7-1-336-15,-6-5-64 0,1-1-16 0,1-7 352 16,2 0 64-16,2-3 0 0,3-2 16 0,1-4-144 0,1 1-48 15,0-3 0-15,2-3 0 0,0-2-208 0,2-2-64 16,2-3 0-16,0-3 0 0,2-6-80 0,1 2-32 16,1 2 0-16,1-1 0 0,3 1-208 0,2 2-128 15,2 2 160-15,0 3-160 0,1 5 0 0,1 5 0 16,1 3 0-16,-4 3 0 0,4 6 0 16,-5 5 0-16,-3 3 0 0,-2 4 0 0,-4 3 0 0,-3 2-160 15,-1 5 160-15,-7 2-128 0,-1 1 128 0,-5 4-160 16,-6 3 160-16,-5 2-160 0,-2-3-48 0,-1 1-16 15,-1-2 0-15,-2-2 0 0,5-1 80 0,-2-2 16 16,1 0 0-16,1-5 0 0,6 1 128 0,2-1 0 16,3-4 0-16,3 2 0 0,3-8 0 0,4 7 0 15,2-3 0-15,3 1 128 0,4 3-128 0,0-3 0 16,2 1 0-16,1 3 0 0,2-1 0 0,1 3 0 16,2 2 0-16,-4-2 0 0,0 3 0 0,-3 2 0 15,-3 0 0-15,-3-1 0 0,-4-1 0 0,-6 2 128 0,-4-1-128 16,-3-1 128-16,-4 1 256 0,-3-3 64 0,-4-1 16 15,-2 2 0-15,-1-2-144 0,0-1-16 0,-1-2-16 0,2 1 0 16,-2-4-288-16,4-1 160 0,2 0-160 0,3-4 128 16,1-4-1904-1,4-1-384-15,2 0-80 0</inkml:trace>
  <inkml:trace contextRef="#ctx0" brushRef="#br1" timeOffset="11419.33">12261 7171 23039 0,'0'0'2048'0,"-4"5"-1648"0,1 2-400 0,0 4 0 0,1-1 1728 0,-1 4 256 16,-1 0 48-16,0 2 16 0,-1 0-1408 0,1 0-256 16,2-1-64-16,2-1-16 0,0 2-304 0,2-2 0 15,1 0 128-15,1-4-128 16,0 0-304-16,2-4-112 0,2 1-32 0,2-2 0 15,0-3-1120-15,1 3-224 0,1-3-64 0,3-2-9616 0</inkml:trace>
  <inkml:trace contextRef="#ctx0" brushRef="#br1" timeOffset="11556.46">12301 7020 24879 0,'0'-22'2208'0,"0"10"-1760"15,-2 6-448-15,4-4 0 0,0 2 1856 0,1-1 304 16,1 4 48-16,-4 5 16 0,0 0-1376 0,0 0-272 15,1-6-48-15,3 0-16 0,-4 6-512 0,0 0 0 16,0 0 0-16,5-5-10336 0,0-1-1952 0</inkml:trace>
  <inkml:trace contextRef="#ctx0" brushRef="#br1" timeOffset="11926.91">13109 6620 4607 0,'-9'-14'400'0,"9"14"-400"16,-2-3 0-16,2 3 0 0,0 0 4736 0,0 0 880 15,0 0 160-15,2 8 48 0,1 6-4192 0,-3 4-832 16,0 4-160-16,-2 3-48 0,-1-1 160 0,-1 7 16 16,-1 2 16-16,-2 3 0 0,0-5-400 0,-2 5-96 15,-3 0-16-15,1-1 0 0,-4 1-96 0,1-1-32 16,-1 1 0-16,1-2 0 0,-2-1-144 0,6-2-144 15,0-8 144-15,2-3-208 16,1-3-672-16,4-5-128 0,1-5-16 0,2-7-12000 0</inkml:trace>
  <inkml:trace contextRef="#ctx0" brushRef="#br1" timeOffset="12136.76">12892 6711 30399 0,'0'0'2704'0,"7"-8"-2160"0,4-1-544 0,3-2 0 0,2 2 336 0,6-3-32 15,3 2-16-15,4-3 0 0,4-3-128 0,4 2-32 16,4 1 0-16,1 2 0 0,0-3-128 0,0 1 0 16,-2 2 0-16,0-2 128 0,-3 5-288 0,-4 1-64 15,-4 3-16-15,-2 0-9104 16,-1 2-1808-16</inkml:trace>
  <inkml:trace contextRef="#ctx0" brushRef="#br1" timeOffset="12262.88">13084 6894 15663 0,'-9'10'1392'0,"9"-10"-1120"0,0 0-272 0,7 7 0 0,5 2 2192 0,4-2 384 16,6-1 80-16,1-1 16 0,5-1-1600 0,4-3-320 15,4-3-64-15,4-3-8576 16,2 0-1712-16</inkml:trace>
  <inkml:trace contextRef="#ctx0" brushRef="#br1" timeOffset="20531.56">7253 7640 11967 0,'0'0'1072'0,"0"0"-864"0,-3-10-208 0,3 10 0 16,0-9 736-16,0 9 96 0,0-10 32 0,0 10 0 15,0 0-32-15,0 0-16 16,0 0 0-16,0 0 0 0,0 0-320 0,0 0-64 0,0 0-16 0,8 12 0 15,2 0-48-15,-1 2-16 0,4 3 0 0,1 3 0 16,-1-1 32-16,4 3 16 0,4 3 0 0,2 1 0 16,1 0-80-16,1 2 0 0,4-3-16 0,1 3 0 15,-2-2-96-15,0 3-16 0,0-6 0 0,1-2 0 0,0 0-48 16,0-1-16-16,0-2 0 0,-2-3 0 0,1-2 16 0,-4-6 0 16,-2 2 0-16,1-4 0 0,0-1 48 15,-3 1 16-15,-1-1 0 0,-4-4 0 0,-2-3-208 0,-4 1-288 16,-9 2 64-16,6-9-11024 15</inkml:trace>
  <inkml:trace contextRef="#ctx0" brushRef="#br1" timeOffset="20836.29">7840 7802 19231 0,'0'0'848'0,"0"0"176"0,0 0-816 0,0 0-208 16,0 0 0-16,0-180 0 0,9 364 400 0,4-179 48 16,2 3 0-16,4 0 0 0,3 3 112 0,2 1 16 15,3-4 16-15,-6 3 0 0,5-3-224 0,0 6-48 16,2 3-16-16,0 1 0 0,0 0 96 0,-1 1 32 16,0 2 0-16,-6 3 0 0,0 2 80 0,-4 2 32 0,-3-2 0 0,-3-3 0 15,-5 2 224-15,-5-4 64 0,-5-1 0 0,-3-2 0 16,-3 0 64-16,-4 0 0 0,-5 0 16 0,-6-2 0 15,-3-1-432-15,-1 2-96 0,-3-2 0 0,-12 8-16 16,2-8-240-16,6-5-128 0,1 2 160 0,3-6-160 16,2-1-1952-16,5-2-480 15,6-11-112-15</inkml:trace>
  <inkml:trace contextRef="#ctx0" brushRef="#br1" timeOffset="21444.67">9069 8016 3679 0,'0'0'320'0,"0"0"-320"0,0 0 0 0,0 0 0 16,0 0 2176-16,8-1 384 0,-8 1 64 0,0 0 0 16,0 0-1216-16,0 0-256 0,0 0-64 0,3 7 0 15,-5 2-48-15,0 0-16 0,-2 4 0 0,-2 1 0 16,-6 1 48-16,1 3 0 0,-4 1 0 0,-3 3 0 16,-3-1-64-16,0 1-16 0,-1-2 0 0,-1 2 0 0,-1-2-240 0,-1-1-48 15,-3-1-16-15,0-2 0 0,1 0-176 0,2-5-16 16,-1 2-16-16,3-5 0 0,4-2-32 15,2-2-16-15,0-3 0 0,4 0 0 0,3-3 32 0,2-5 16 16,2-3 0-16,4 0 0 0,0 0-192 0,4-5-32 16,1-1-16-16,2 1 0 0,2 0-240 0,0 0 144 15,2 1-144-15,2 0 128 16,0 1-128-16,2 4 0 0,-1-1 0 0,2 3 0 0,0 4 0 0,2 0 0 16,-2 4-176-16,1 4 176 0,-1 2-144 0,0 4 144 15,1 3-160-15,-1 3 160 0,-1 1 0 0,-2 2 0 16,-1 1-128-16,-2 2 128 0,2 3 0 0,-2-3 0 15,-1 0 0-15,2-2-144 16,0 1-944-16,0-3-176 0,-1-1-32 0,2 2-16 16,-1-5-1504-16,0-8-320 0</inkml:trace>
  <inkml:trace contextRef="#ctx0" brushRef="#br1" timeOffset="21676.78">9240 8428 24879 0,'0'0'1088'0,"0"0"256"0,0 0-1088 0,-1 11-256 0,-1 2 0 0,1 2 0 16,-3 1 1152-16,0 1 160 0,-1 4 32 0,-1 0 16 0,0 2-592 0,0 0-112 16,3-1-16-16,0-1-16 0,3 0-416 0,0 0-80 15,3-2 0-15,2-1-128 0,1-3 176 0,2-3-176 16,2-1 160-16,1-4-160 15,2 0-352-15,2-4-160 0,3-3-48 0,1-3 0 16,2-3-2336-16,-1-2-480 0</inkml:trace>
  <inkml:trace contextRef="#ctx0" brushRef="#br1" timeOffset="21808.23">9411 8216 23951 0,'-2'-4'2128'0,"2"4"-1696"16,0 0-432-16,0 0 0 0,-1-8 2032 0,1 8 320 15,0 0 64-15,0 0 16 0,0 0-1952 0,0 0-480 16,8-1 0-16,3 1 0 16,-1 0-1456-16,-1-1-384 0</inkml:trace>
  <inkml:trace contextRef="#ctx0" brushRef="#br1" timeOffset="22870.36">3474 8012 9215 0,'0'-19'400'15,"1"6"96"-15,1 1-496 0,0 2 0 0,1-1 0 0,-3 11 0 16,2-7 2144-16,-2 7 336 0,0 0 64 0,0 0 16 0,0 0-1520 0,-2 10-288 15,-3 6-64-15,-2 6-16 0,0 5 112 0,-2 1 32 16,-2 5 0-16,0 0 0 0,-2 1 80 0,1 2 32 16,-2-1 0-16,1 3 0 0,-1-1-544 0,2-1-96 15,1-4-32-15,1-1 0 0,-2-5-256 0,4 1 0 16,-1-5 0-16,2-4 0 16,1 0-1504-16,2-4-256 0,2-4-48 0,2-10-8784 0</inkml:trace>
  <inkml:trace contextRef="#ctx0" brushRef="#br1" timeOffset="23275.96">3260 8289 18431 0,'0'0'1632'0,"12"0"-1312"16,-1-1-320-16,2 1 0 0,1 0 448 0,3 1 0 16,2 1 16-16,2-1 0 0,3-2 208 0,2-1 32 15,0 1 16-15,2 0 0 0,0-1-432 0,-2 1-96 16,-3 0 0-16,-3-2-16 0,-2 2-176 0,-3 1 160 15,-2-2-160-15,-4 4 160 0,-9-2-160 0,0 0 160 0,0 0-160 0,0 0 160 16,0 0 80-16,0 0 16 0,0 10 0 16,-2 3 0-16,0 0 224 0,-1-2 48 0,0 3 16 0,0 1 0 15,2 1-32-15,1-5 0 0,2-1 0 16,-2-10 0-16,3 12-64 0,2-6-32 0,3 2 0 0,4-3 0 16,0-4 48-16,3-1 16 0,3-3 0 0,0-3 0 15,-2 0-48-15,2-6-16 0,1 1 0 0,0-2 0 16,-3-1-112-16,1 0-32 0,0-2 0 0,-3 2 0 15,-3-2-48-15,-1 1-16 0,-2 1 0 0,-1 0 0 0,-2 3-80 0,-1-1-128 16,-4 12 176-16,4-6-176 0,-4 6 128 0,0 0-128 16,0 0 0-16,0 0 0 0,0 0 0 0,-4 10 0 15,0 3 0-15,1 0 0 0,-1-3 0 0,1 2-144 16,3 2 144-16,0-3 0 0,0-11 0 0,5 11 0 16,0 2 0-16,2-7 0 0,-7-6-336 0,11 0 16 15,-1-1 0-15,2-2 0 16,1 1-2112-16,-1-5-400 0,0 1-96 0</inkml:trace>
  <inkml:trace contextRef="#ctx0" brushRef="#br1" timeOffset="23619.77">4272 8125 6447 0,'0'0'576'0,"0"0"-576"15,-2 11 0-15,-2-3 0 0,3 4 3008 0,-4-1 512 16,1 3 80-16,0 0 32 0,0 3-2096 0,0-1-432 0,-1 0-80 0,1 1 0 16,1 2-208-16,0 0-48 0,-2-1 0 15,1 3 0-15,-1-2-256 0,1-3-48 0,-1-3-16 0,1-3 0 16,4-10-64-16,-3 12-32 0,-1-4 0 0,4-8 0 16,0 0 288-16,0 0 48 0,0 0 16 0,0 0 0 15,0 0-64-15,0 0-16 0,0 0 0 0,0 0 0 16,0 0-304-16,0 0-48 0,5-8-16 0,1-4 0 15,1 2-80-15,-2-2-32 0,-2 2 0 0,2 1 0 0,1-6-144 0,0 2 128 16,0 2-128-16,1-3 128 0,0 4-128 0,1 2 0 16,0-2 0-16,0 2 0 0,-8 8 0 15,7-3 0-15,0-2 0 0,0-1 0 0,-1 3-192 0,0-2-112 16,-6 5-16-16,11-9-16 16,-4 1-2192-16,1 0-432 15,2 2-96-15</inkml:trace>
  <inkml:trace contextRef="#ctx0" brushRef="#br1" timeOffset="24018.68">4739 8166 13823 0,'0'0'1216'0,"0"0"-960"16,-4 11-256-16,0 1 0 0,-1 1 1216 0,-1 2 208 16,-4 0 48-16,2 3 0 0,-2 2-48 0,2 2 0 0,-2 1 0 0,0-2 0 15,-2 0-432-15,2 0-96 0,1-3 0 0,2-1-16 16,0-2-480-16,1-2-80 0,3-5-32 16,2 1 0-16,1-9-48 0,0 0-16 0,0 0 0 0,0 0 0 15,9-3 224-15,0-1 64 0,2-1 0 0,-2 0 0 16,0-8-240-16,0 1-32 0,-1 2-16 0,1-4 0 15,-1-2-224-15,1 0 144 0,-1 3-144 0,-2 1 128 0,3-2-128 16,-1 4 0-16,-2 1 144 0,2 1-144 0,-2 2 128 0,1 2-128 16,-7 4 160-16,0 0-160 0,0 0 144 0,0 0-144 15,6 8 128-15,-1 2-128 0,-1-2 0 0,-2 3 0 16,0 6 0-16,-1-2 0 0,-1 1 0 0,0 1 0 16,0-3 0-16,0 1 0 0,0 0 0 0,1 1 128 15,0-1-128-15,3-1 0 16,1-3-720-16,0 2-240 0,3-4-32 0</inkml:trace>
  <inkml:trace contextRef="#ctx0" brushRef="#br1" timeOffset="24789.29">5662 8069 11055 0,'-3'-16'480'0,"3"11"112"0,0 5-464 16,0-8-128-16,1 2 0 0,-1 6 0 0,0 0 2064 0,0 0 400 15,0 0 80-15,0 0 16 0,0 0-1456 0,-3 14-272 16,-5 4-64-16,0 2-16 0,1 2 128 0,-1 3 16 15,-1 2 16-15,-1-2 0 0,-2 4-16 0,1 1-16 16,0-4 0-16,0 5 0 0,3-5-464 0,-1 4-96 16,1-5 0-16,0-1-16 0,2-5-160 0,1-1-16 15,0-3-128-15,0-2 192 0,1-4-192 0,0-5-192 16,4-4 48-16,0 0 0 0,-6 1-144 0,6-1-32 16,-7-4 0-16,1-2 0 0,1-3-16 0,1 1-16 15,-1-2 0-15,1 1 0 0,2-2 64 0,0 4 16 16,1 0 0-16,2 2 0 0,1-4 112 0,4 1 32 15,2 2 0-15,2 0 0 0,1 3 0 0,7 0 0 16,0 0 0-16,4-2 0 0,0 2 128 0,3-1 0 16,0 0 0-16,-1 1 0 0,-1-5 384 0,0 3 0 15,0 1 0-15,-3-4 0 0,-2 2 304 0,-3-3 64 0,-2 3 16 0,0-2 0 16,-13 8-320-16,0 0-48 0,0 0-16 16,0 0 0-16,0 0-128 0,-8 5-48 0,-5 7 0 15,3-5 0-15,-1 6-208 0,-2-1 128 0,-1 1-128 0,-4 7 0 16,5-6 0-16,5 0 0 0,4-4 0 0,4-10 0 15,6 11 0-15,4-3 0 0,2-3 0 0,3-4 0 16,1-1 0-16,4-2 0 0,-3-4 0 16,4-1 0-16,-4-2 144 0,1 0-144 0,-2-2 128 0,-4-1-128 0,-2-4 128 15,-2-1-128-15,-3 2 128 0,-2 1-128 0,-3 4 160 0,-4-3-160 16,0 3 192-16,-1 3-192 0,-3 2 224 16,-1-1-64-16,-2 1-16 0,0 2 0 0,-2 1-144 0,0 1 128 15,2-1-128-15,1 2 128 0,-1 0-128 0,5 2 0 16,1-1 144-16,5-1-144 15,0 0-512-15,0 0-192 0,11 1-16 0,7-2-13824 0</inkml:trace>
  <inkml:trace contextRef="#ctx0" brushRef="#br1" timeOffset="25089.62">6118 8237 8287 0,'0'0'736'0,"-1"9"-592"16,-2-3-144-16,-1 5 0 0,0-2 2656 0,-3 4 496 16,0 7 112-16,0-3 0 0,-1 1-1280 0,-1 1-272 15,0-1-48-15,1 0-16 0,2-3-640 0,0 0-128 16,0-5-32-16,3 2 0 0,1-1-384 0,0-4-80 0,1-1 0 0,1-6-16 16,0 0 272-16,0 0 48 0,0 0 16 0,0 0 0 15,5-8 176-15,0-3 32 0,0 1 16 0,2-2 0 16,-1 3-416-16,2-2-64 0,-1-2-32 0,4 3 0 15,-4-3-272-15,1 1-144 0,1 2 160 0,0-1-160 16,-1 4 0-16,3 0 0 0,0 5 0 0,-3-1 0 16,-1 1 0-16,1 1 0 0,0 1 0 0,-8 0-160 15,7 5-1712-15,2 1-352 0,0 2-64 16</inkml:trace>
  <inkml:trace contextRef="#ctx0" brushRef="#br1" timeOffset="25355.62">6389 8288 19343 0,'0'0'848'0,"0"0"192"0,-5 10-832 0,0 0-208 16,-2 3 0-16,2 2 0 0,-1-3 1536 0,-1-1 256 16,5 2 48-16,-1-4 16 0,2-2-1024 0,1-7-208 15,0 6-48-15,0-6 0 0,0 0-112 0,0 0-16 16,0 0-16-16,6-2 0 0,3 0 464 0,-1-5 112 15,1 0 16-15,0 0 0 0,0-5-384 0,-1 0-80 16,-1 1-16-16,-1-2 0 0,1 2-160 0,-1 0-16 16,0-1-16-16,-1 2 0 0,-2 1-176 0,-1 2-48 15,1-3 0-15,-1 5 0 0,-2 5-128 0,0 0 0 16,0 0 144-16,0 0-144 16,0 0-2256-16,0 0-528 0,0 0-96 0</inkml:trace>
  <inkml:trace contextRef="#ctx0" brushRef="#br1" timeOffset="25638.41">6842 8211 26719 0,'0'0'2368'0,"0"0"-1888"0,0 0-480 0,0 0 0 0,0 0 288 0,0 0-32 16,-5 3-16-16,-1 2 0 0,-3 3-240 0,0-2 176 15,0 3-176-15,2-1 160 0,0 0 0 0,2 0 0 16,-2-1 0-16,2 2 0 0,-1-2 256 0,4 3 48 15,2-1 16-15,2 2 0 0,-2-5 80 0,3 3 16 16,1-2 0-16,0 4 0 0,-1-4-80 0,3 3-16 16,-1-2 0-16,0 2 0 0,-1-1-144 0,-1 3-16 15,-1-4-16-15,-4 4 0 0,-3-3-48 0,-1 1-16 16,-2 3 0-16,-3-3 0 0,1-1-16 0,-3-3 0 16,-1 2 0-16,0-2 0 0,0-2-224 0,1-2 0 15,-2 0 0-15,1-2-10848 16,0-2-2208-16</inkml:trace>
  <inkml:trace contextRef="#ctx0" brushRef="#br1" timeOffset="26279.94">2874 9001 11055 0,'0'0'480'0,"0"0"112"0,-6-2-464 0,-1-4-128 0,1 0 0 0,6 6 0 16,-5 1 1680-16,0 4 320 0,0 1 64 15,0 0 16-15,1 7-1104 0,0 1-208 0,-1 1-64 0,0 4 0 16,0 4 64-16,2 1 16 0,2 3 0 0,0-2 0 15,-1 0-32-15,2 0-16 0,3-4 0 0,1 0 0 16,1-4-288-16,1 1-48 0,2-5-16 0,1 0 0 16,1-6-64-16,1 1-32 0,1-4 0 0,0-2 0 15,2-3 160-15,2-3 48 0,-2-2 0 0,1-1 0 16,-1 1-176-16,1-4-48 0,-1 0 0 0,0 0 0 0,-4-4-128 0,2 1-16 16,-3 0-128-16,-2-1 192 0,1-1-432 0,-2 1-80 15,1 0-32-15,0-4 0 16,-2 7-1792-16,2 1-352 0,0 3-80 15</inkml:trace>
  <inkml:trace contextRef="#ctx0" brushRef="#br1" timeOffset="26621.59">3343 9356 17903 0,'-8'21'784'0,"5"-9"176"0,-2-2-768 0,-2 4-192 16,0 2 0-16,-2 2 0 0,0 0 1040 0,-1 1 176 15,-1 1 16-15,-1 2 16 0,0-4-144 0,0 0-16 16,0-1-16-16,1 0 0 0,-1-2-272 0,3-1-48 16,2-6-16-16,2-1 0 0,5-7-64 0,0 0-16 15,0 0 0-15,0 0 0 0,1-7-16 0,1-1-16 16,2-5 0-16,5-7 0 0,1 0-320 0,3-3-64 16,0-1-16-16,1 1 0 0,0 0-224 0,2-4 0 15,3 1 128-15,-1-2-128 0,0 4 0 0,2 1 0 0,-1-2 128 16,2 6-128-16,-2 3 0 0,0 4 0 0,-1 1 0 0,-3 5 0 15,-2 2 0-15,-3 5 0 0,-10-1 0 0,0 0 0 16,5 10-208-16,-4 3 64 0,-3-3 16 16,-5 4 0-16,-4 1 128 0,-5 3 0 0,-3 0 0 0,-1 1 0 15,-3 0 0-15,-1-1 0 0,-1-2 0 0,2 0 128 16,4-1-288-16,1-5-48 0,1-1-16 0,3-5 0 16,3 0-1824-16,11-4-384 15,-8-3-64-15</inkml:trace>
  <inkml:trace contextRef="#ctx0" brushRef="#br1" timeOffset="26969.25">3988 9429 17791 0,'0'0'784'0,"0"0"176"0,0 0-768 0,0 0-192 15,0 0 0-15,0 0 0 0,0 0 832 0,0 0 128 16,0 0 16-16,-7 4 16 0,-3-1-128 0,0 2-32 16,-4 0 0-16,0 1 0 0,-1 5 16 0,-1-3 0 15,0 4 0-15,-1 2 0 0,3-4-208 0,2 1-64 16,0-3 0-16,3 2 0 0,3 3-208 0,2-4-48 16,2 1-16-16,0-4 0 0,2-6-144 0,0 0-32 0,8 7 0 15,3-1 0-15,-2-2-128 0,0 1 128 0,0 0-128 0,0-2 128 16,-9-3-128-16,0 0 0 0,0 0 144 0,0 0-144 15,5 3 0-15,-5-3 0 0,0 0 0 0,-4 7 128 16,-3-1-128-16,-4-1 128 0,-1 2-128 0,-7 0 128 16,0-3-128-16,0-3 0 0,-1 1 0 0,4-1 0 31,3 0-336-31,-1-1-96 0,3-2-16 0,2-2-13200 0</inkml:trace>
  <inkml:trace contextRef="#ctx0" brushRef="#br1" timeOffset="27152.71">4140 9607 21183 0,'0'0'1888'0,"-8"7"-1504"0,1 3-384 0,-2-1 0 0,-1 4 432 0,-2 2 16 16,-2 1 0-16,0 1 0 0,2-2-16 0,-1 0 0 15,0 1 0-15,2 0 0 0,1-2-432 0,1 0 0 16,1-4 0-16,0 3-10816 0</inkml:trace>
  <inkml:trace contextRef="#ctx0" brushRef="#br1" timeOffset="27657.1">4429 9741 12895 0,'0'0'576'0,"0"0"112"0,8-4-560 0,0 0-128 0,0 0 0 15,-2-1 0-15,-6 5 1664 0,0 0 320 0,0 0 48 0,0 0 16 16,4-6-1104-16,-4 6-224 0,0 0-32 0,0 0-16 0,-5-4-32 0,-2 0 0 16,0 1 0-16,-2 3 0 0,-2-3-80 0,2 2-32 15,-2 1 0-15,-1 2 0 0,-4 2-80 0,2 0 0 16,1 0-16-16,-1 1 0 0,-2 2-48 0,1 0-16 15,0 2 0-15,1 0 0 0,0 1-144 0,0-3-32 16,1 4 0-16,3-4 0 0,1 5-192 0,3-5 0 16,1 2 0-16,5-9 0 0,0 5 0 0,0-5 128 15,0 0-128-15,7 4 0 0,1-1 0 0,2-2 128 16,0-1-128-16,2-4 0 0,2-1 160 0,-2-5-160 16,5 1 160-16,1-5-160 0,1 0 192 0,1-1-48 15,-1-2-16-15,4-1 0 0,-1-2-128 0,-1-2 192 16,0 0-192-16,-2-1 192 0,2-2-64 0,-3 3-128 15,1-5 192-15,-1 3-64 0,-2 2 32 0,-4 2 0 16,-2 3 0-16,-1 2 0 0,-1 0-32 0,-2 3 0 16,-2 3 0-16,-4 9 0 0,0 0 0 0,0 0-128 15,-7 8 192-15,0 4-64 0,-3 4-128 0,-2 2 0 16,-1 1 0-16,-1 5 0 0,-1 4 0 0,-1 4 0 16,-2 2 0-16,0-1 0 0,-1 1 0 0,1 1 0 15,2-1 0-15,0-1 0 0,1 0 0 0,4-2-304 0,2-8 48 0,4-2 16 31,1-2-2560-31,4-5-512 0,4 5-96 0,-4-19-32 0</inkml:trace>
  <inkml:trace contextRef="#ctx0" brushRef="#br1" timeOffset="27957.42">4682 9757 20559 0,'0'0'896'0,"-4"8"208"0,0-3-880 0,3 1-224 0,-1 2 0 0,1-3 0 15,1 2 864-15,0 1 128 0,1-2 32 0,-1-6 0 0,8 3-192 0,1 1-16 16,0-3-16-16,1 1 0 0,0-2-224 0,-1-2-64 16,1 1 0-16,-1-3 0 0,0 1-48 0,-1-1-16 15,-2 0 0-15,-6 4 0 0,4-8 32 0,-4 8 0 16,0 0 0-16,0 0 0 0,0-6 32 0,0 6 0 16,0 0 0-16,-7-1 0 0,-4 1-192 0,0 1-16 15,-1 3-16-15,-1 3 0 0,-1-2-144 0,2 3-16 16,-1 2-128-16,0-1 192 0,2 3 0 0,2 2-16 15,1 0 0-15,6-4 0 0,1 1-176 0,2-2 192 16,4 1-192-16,1-1 192 0,3 0-448 0,3-5-64 16,2 0-32-16,1-2-10272 15,1 2-2064-15</inkml:trace>
  <inkml:trace contextRef="#ctx0" brushRef="#br1" timeOffset="28489.74">5434 9909 12831 0,'0'0'576'0,"6"-9"112"0,-3 0-560 0,1 0-128 16,-4 9 0-16,1-8 0 0,-2-1 1472 0,-3 2 256 16,3 0 48-16,-6 1 16 0,-4 5-320 0,-2 0-64 15,0-2-16-15,-1 3 0 0,-2 0-304 0,-2 3-64 16,-1 2-16-16,-1 4 0 0,-2-2-304 0,-1 7-64 15,0 3-16-15,2-1 0 0,2-1-256 0,1-3-48 16,1 1-16-16,2 2 0 0,-1 1-112 0,2-2-32 16,5-2 0-16,5-1 0 0,4-11-160 0,0 0 192 15,9 5-192-15,4-2 192 0,1-3-64 0,3-4 0 16,5-2 0-16,3-7 0 0,5-4-128 0,0-4 0 16,2-2 0-16,-4-2 0 0,-1 3-288 0,2 0 64 15,0-1 16-15,-1-1 0 0,-3 1 208 0,-2 1 0 0,-2-4 0 16,-1 3-144-16,-2 2 144 0,-2 2 0 0,-3 2 0 0,-3 6 0 15,-4 6 0-15,-6 5 0 0,0 0 0 0,0 0 0 16,0 0-128-16,-3 16 0 0,-4 2 0 16,-2 3 0-16,-2 2 128 0,-2 3 0 15,-1-3 0-15,-1 3 0 0,0 2 0 0,0 3 0 0,-1-2 0 0,4-1 0 16,-1-4 0-16,4-4-192 0,5-3 192 0,3 0-192 16,1-1-1888-1,2-5-384-15,-2-11-80 0</inkml:trace>
  <inkml:trace contextRef="#ctx0" brushRef="#br1" timeOffset="28820.17">5895 9935 19407 0,'-8'14'848'0,"1"-1"192"0,-3-2-832 0,0 3-208 16,0 2 0-16,-2 0 0 0,-4 2 880 0,-1-183 128 16,-1 361 16-16,3-185 16 0,2 2 176 0,5-1 48 15,1-3 0-15,3 0 0 0,4-9-224 0,0 0-32 16,0 0-16-16,0 0 0 0,12 5-496 0,1-2-112 15,1-4 0-15,0-2-16 0,-1-3-80 0,-1-2-16 16,2-1 0-16,-3-1 0 0,0 2-144 0,-3-2-128 16,0 4 192-16,-2-4-192 0,-1 1 208 0,-1-1-64 15,-4 10-16-15,0 0 0 0,3-12 0 0,-3 12-128 16,5-7 192-16,-5 7-64 0,0 0 0 0,0 0 0 16,11-3 0-16,-3 3 0 0,0 1-128 0,2 1 128 15,3 0-128-15,0 3 128 0,3 1-128 0,0 0 0 16,2 0 0-16,0 3 128 0,0-3-128 0,-3 3 0 15,-1-1 144-15,-3 3-144 0,1-2 0 0,-2 1 0 0,-2 2 0 0,-1-5 0 16,0 6 0-16,-2-3 0 0,0 2 0 16,-1-4-10560-16,-1 0-2144 15</inkml:trace>
  <inkml:trace contextRef="#ctx0" brushRef="#br1" timeOffset="30051.47">8421 7923 8287 0,'0'0'368'0,"0"0"80"0,0 0-448 0,-9-5 0 16,0 0 0-16,9 5 0 0,-6-4 2432 0,6 4 384 15,0 0 96-15,0 0 16 0,-6-5-1328 0,6 5-256 16,0 0-48-16,0 0-16 0,0 0 64 0,0 0 0 0,0 0 0 16,0 0 0-16,0 0-368 0,0 0-64 15,0 0-16-15,0 0 0 0,5 8 16 0,2 3 0 0,2-1 0 0,3 2 0 16,2-7-80-16,2 3 0 0,2-2-16 0,-3-1 0 16,2 3-128-16,3-3-32 0,3 0 0 0,0 1 0 15,0-2-272-15,0-3-48 0,0-1-16 16,-3 0 0-16,-1 3-128 0,-3 1-48 0,-2-2 0 0,-2 2 0 0,-3-4-144 15,-9 0 0-15,0 0 0 0,0 0 128 16,0 0-1536-16,0 0-304 0,0 0-64 16</inkml:trace>
  <inkml:trace contextRef="#ctx0" brushRef="#br1" timeOffset="30775.78">9958 8111 6447 0,'0'0'576'15,"0"0"-576"-15,0 0 0 0,-1-6 0 0,1 6 1728 0,0 0 224 16,0-10 48-16,0 10 16 0,-3-8-624 0,3 8-128 16,-6-10-32-16,6 10 0 0,-5-6-128 0,5 6-16 15,0 0-16-15,-10 0 0 0,-2 0-272 0,1 2-48 16,-2 5-16-16,-2 4 0 0,-3 4-144 0,0 3-16 16,0 0-16-16,1 3 0 0,0 2 16 0,2 3 16 15,0-3 0-15,4 5 0 0,0 0-128 0,6 0-16 16,4-4-16-16,1-1 0 0,5-3-160 0,4-1-16 15,5-1-16-15,2-4 0 0,2-5-48 0,3-3 0 16,4-3 0-16,0 0 0 0,-1 0 128 0,0-3 0 16,2-3 16-16,0-6 0 0,0-1-16 0,1-2-16 0,-5-4 0 15,1 1 0-15,-2-4-48 0,-7 6-16 0,1-1 0 16,-1-1 0-16,-3-1-96 0,-1-2-16 0,-2-3 0 0,0-7 0 16,-6 7 0-16,0-1 0 0,-2 2 0 0,-3 0 0 15,-3 2-128-15,2 4 0 0,-1 1 0 16,0 2 0-16,0 3-1088 15,-1 0-320-15,1 2-48 0,5 6-8336 0,-7 4-1680 0</inkml:trace>
  <inkml:trace contextRef="#ctx0" brushRef="#br1" timeOffset="31012.26">10075 8325 8287 0,'0'0'736'0,"0"0"-592"0,0 0-144 0,0 0 0 0,0 0 2688 0,0 0 512 15,0 0 112-15,-8 9 16 0,3-3-1456 0,5-6-272 16,0 0-64-16,4 12-16 0,1-4-240 0,3 3-64 16,2-4 0-16,3 2 0 0,-1-4-96 0,0 2-32 15,2 0 0-15,0-2 0 0,0-2-512 0,-2 1-128 16,2 1 0-16,-1 0-16 0,-1 2-304 0,-1 1-128 16,-1-5 128-16,-1 0-128 0,-3 1 0 0,-6-4-144 15,0 0 0-15,0 0 0 16,0 0-2672-16,0 0-512 0</inkml:trace>
  <inkml:trace contextRef="#ctx0" brushRef="#br1" timeOffset="31238.53">10515 8449 18431 0,'0'0'1632'0,"0"0"-1312"0,-4 8-320 0,4-8 0 15,-4 6 2240-15,-1 3 384 0,-1 5 80 16,-1 2 16-16,1-1-1520 0,-2 3-304 0,-1-3-64 0,1 1-16 15,-1 1-320-15,0 1-64 0,0-3-16 16,2 1 0-16,2 0-224 0,2-1-64 0,0 0 0 0,3-2 0 0,3-3-128 16,-1 2 0-16,2-4 0 0,0 0 0 15,-4-8-432-15,0 0-112 0,10 0-32 0,0-2 0 16,2-4-560-16,0 1-112 0,1-1-32 16,0-5 0-16,-2 3-1776 0,-1-5-352 0</inkml:trace>
  <inkml:trace contextRef="#ctx0" brushRef="#br1" timeOffset="31361.97">10501 8333 19343 0,'0'0'1728'0,"0"-8"-1392"16,0 2-336-16,1-2 0 0,2 0 1888 0,-3 8 304 16,0 0 64-16,0 0 16 0,0 0-1152 0,0 0-224 15,0 0-64-15,0 0 0 0,0 0-640 0,7 3-192 16,-7-3 0-16,8 4 0 16,-1 3-1664-16,0-3-384 0</inkml:trace>
  <inkml:trace contextRef="#ctx0" brushRef="#br1" timeOffset="31925.86">11042 8345 18303 0,'0'0'816'0,"0"0"160"0,0 0-784 0,0 0-192 16,0 0 0-16,10 0 0 0,1 2 1088 0,0 1 160 0,4 1 32 0,3-3 16 16,1-2-16-16,4 0-16 15,1 1 0-15,4-1 0 0,0-1-384 0,4 0-80 0,0-1-16 16,2 2 0-16,-1 1-336 0,3 0-80 0,-5 0-16 0,1-1 0 15,-1-2-352-15,-3 2 0 0,-3-2 0 0,-3 1-9376 16,-5-3-1824-16</inkml:trace>
  <inkml:trace contextRef="#ctx0" brushRef="#br1" timeOffset="32462.09">11849 8544 20671 0,'0'0'912'0,"0"0"192"0,-2 6-880 0,2-6-224 16,-5 2 0-16,5-2 0 0,-5 4 688 0,5-4 80 16,0 0 32-16,0 0 0 0,-4-5-96 0,3-5 0 15,2 0-16-15,3-4 0 0,1-4-16 0,1-1 0 16,2-4 0-16,1-1 0 0,1 1-64 0,1-4-16 15,2 1 0-15,1-4 0 0,0 0-48 0,2-4-16 16,2-3 0-16,1-3 0 0,0 1-240 0,3 2-48 16,1 1-16-16,1 3 0 0,-1 5-224 0,0 3 0 0,0 3 0 15,-2 6 0-15,-2 4 0 0,-2 2 0 0,-3 8 0 16,-1 1-160-16,-5 2 160 0,1 4-192 0,-5 8 192 16,-1-1-192-16,-3 1 192 0,-2 1 0 0,-1 4 0 15,-4 3-128-15,-2 6 128 0,-2 0 0 0,-3 1 0 0,0-4 0 16,0-1 0-16,0 0 0 0,-1-6 0 0,1-1 0 15,1-4 0-15,2 0 0 0,0-3 0 0,3 0 0 16,1-6 0-16,7-3 144 0,0 0-144 0,0 0 0 16,0 0 128-16,0 0-128 0,0 0 0 0,0 0 0 15,7-2 0-15,0 1 0 0,2-1-176 0,0 1 176 16,-1 0-224-16,-1 1 64 0,-7 0 16 0,8 4 0 16,-2-1 144-16,-1 4-208 0,-2 2 80 0,-1 2 128 0,-4 1-192 15,-1 3 192-15,-3 1-192 0,-3 3 192 0,-4 2 0 16,-1-3 0-16,-1-3 0 0,0 0 0 0,-2 2 0 0,0-3 0 15,-1-4 224-15,0 1-64 0,-1-4 48 0,0 0 16 16,1-2 0-16,2-1 0 0,0 0-80 0,5-4-16 16,1-4 0-16,1 0 0 0,2 2-336 0,7 2-80 15,-1-9-16-15,4 1-9328 16,4-3-1872-16</inkml:trace>
  <inkml:trace contextRef="#ctx0" brushRef="#br1" timeOffset="32645.52">12397 8364 15663 0,'0'0'1392'0,"0"0"-1120"16,0 0-272-16,-2 10 0 0,-2 4 1856 0,-1 3 320 15,-2 1 64-15,1 1 16 0,-1 0-800 0,-1 1-176 16,0-1-16-16,3 4-16 0,-1 3-464 0,5-2-80 16,1 0-32-16,3 0 0 0,2-2-416 0,3-3-64 15,0 1-32-15,3-2 0 16,1-3-720-16,0 0-144 0,1-1-16 0,6-3-12448 0</inkml:trace>
  <inkml:trace contextRef="#ctx0" brushRef="#br1" timeOffset="32787.22">12462 8228 27647 0,'-4'-15'1216'0,"4"15"256"0,3-6-1168 0,-3 6-304 0,5-7 0 0,-5 7 0 0,0 0 896 0,0 0 128 16,0 0 32-16,8 0 0 15,-8 0-1600-15,8 4-320 0,1 1-64 0</inkml:trace>
  <inkml:trace contextRef="#ctx0" brushRef="#br1" timeOffset="33186.41">13437 7838 4607 0,'0'0'192'0,"-1"-5"64"0,1 5-256 0,0 0 0 0,0 0 0 0,0 0 0 16,-7 6 5024-16,2 7 960 0,-1-2 192 0,-4 7 32 0,0 5-4368 0,-1 1-880 15,1 7-192-15,0-1-16 16,-1 3-176-16,-1 4-16 0,2 0-16 0,0 0 0 0,1-1-288 0,0 2-64 15,-1-1-16-15,0-1 0 16,0 0-816-16,-1-2-144 0,0-3-48 0,1-2-8224 16,0-5-1648-16</inkml:trace>
  <inkml:trace contextRef="#ctx0" brushRef="#br1" timeOffset="33427.18">13123 7958 29823 0,'0'0'1328'0,"0"0"272"0,12-2-1280 0,3-2-320 16,0 2 0-16,4-1 0 0,1 3 448 0,6-1 48 16,3-3 0-16,3 2 0 0,3-2-64 0,4 1-16 15,1 2 0-15,3-1 0 0,-1-1-112 0,-2-1-32 16,-3-1 0-16,-3 1 0 0,-2 2-112 0,-5-1-32 15,-3 2 0-15,-4 0 0 0,-5 1-304 0,-2 2-64 0,-4 0-16 0,-9-2-9824 16,2 10-1968-16</inkml:trace>
  <inkml:trace contextRef="#ctx0" brushRef="#br1" timeOffset="33579.07">13253 8230 10127 0,'0'0'448'0,"0"0"96"0,0 0-544 16,6 3 0-16,3-1 0 0,1 0 0 0,2 3 2768 0,3-3 448 15,3-4 96-15,3-2 16 0,3 3-2000 0,3-1-400 16,4-2-80-16,2 0-16 0,2-2-480 0,1-1-96 16,-1 1-32-16,1-2 0 15,-2 3-896-15,-1-1-176 0</inkml:trace>
  <inkml:trace contextRef="#ctx0" brushRef="#br1" timeOffset="36394.39">8320 10665 4607 0,'0'0'192'0,"0"0"64"0,-4 4-256 0,-1 1 0 16,0 0 0-16,5-5 0 0,0 0 2704 0,0 0 496 15,0 0 112-15,0 0 16 0,0 0-1792 0,8 1-336 16,3 2-80-16,0-2-16 0,3-1 128 0,4-1 32 16,3-1 0-16,4 1 0 0,0-1-352 0,0-2-64 15,5-1-16-15,-1 1 0 0,1 1-224 0,2 0-48 16,-1-5-16-16,-2 3 0 0,-1 2-320 0,-3 1-64 16,-2-1-16-16,-1 1 0 0,-3 0-144 0,-3 2 0 15,0 2 0-15,3 0 128 16,-5-6-1280-16,-4 2-256 0,-10 2-48 0,5-4-16 0</inkml:trace>
  <inkml:trace contextRef="#ctx0" brushRef="#br1" timeOffset="37877.39">9350 10833 4607 0,'0'0'400'0,"0"0"-400"16,0 0 0-16,0 7 0 0,0-7 2544 0,-1 8 416 15,2 2 96-15,-2-2 16 0,-1 1-1728 0,-1-4-320 16,-1 1-80-16,3 2-16 0,1-8 144 0,-3 5 16 16,3-5 16-16,0 0 0 0,0 0 144 0,0 0 32 15,0 0 0-15,0 0 0 0,0 0-64 0,-1-8 0 16,2-2 0-16,3-3 0 0,3-1-416 0,0-5-96 15,2-5 0-15,1 0-16 0,2-4-368 0,2 0-80 16,-2-5-16-16,5 1 0 0,1-2-80 0,-2-2-16 16,1-1 0-16,-1-2 0 0,1 0-128 0,-1-3 128 0,2 1-128 15,0 5 128-15,0 2-128 0,0 5 0 16,-2 1 0-16,2 6 0 0,0 3 0 0,-2 4 0 0,-1 1 0 16,-1 8 0-16,3 2-160 0,-3 5 160 0,-1 2 0 0,-1 2-144 15,0 2 144-15,-2 5-192 16,-2 2 192-16,-2 2-192 0,-1 1 0 0,-2 1 0 0,-3 1 0 15,-2 0 0-15,-2 0 48 0,2-1 0 0,-4-2 0 16,-1 1 0-16,2-2 144 0,-2-1-128 0,0-1 128 16,3-1-128-16,-1-3 128 0,3 1 0 0,-1-1 0 0,3 0-128 15,0-9 128-15,3 8 0 0,1 2 0 0,1 3 0 16,1-2 0-16,2 3 0 0,-1 1 0 0,2 2-128 16,0-1 128-16,0 1-160 0,-1-1 160 0,-3 0-160 15,-2 0 160-15,-1 1 0 0,-4-1 0 0,-3 0 0 16,-2-1 0-16,-6 0 128 0,-2-4-128 0,-3 1 128 15,-1-1 192-15,-3-2 64 0,-2 3 0 0,1-5 0 16,0 2 32-16,-1-5 16 0,0-3 0 0,1-1 0 0,2-1-80 0,2 0-16 16,-2-2 0-16,6-4 0 0,-2-1-208 15,5 0-128-15,2 1 160 0,2 0-160 0,2 0 0 0,3 0-128 16,2-4-16-16,5 1 0 16,3-2-720-16,5 6-144 0,2-2-16 15,-4 5-9472-15,0 0-1872 0</inkml:trace>
  <inkml:trace contextRef="#ctx0" brushRef="#br1" timeOffset="38259.15">10067 10695 19519 0,'0'0'864'0,"0"0"176"0,0 0-832 0,0 0-208 16,0 0 0-16,-5 4 0 0,0 3 560 0,0 0 64 15,0-2 16-15,0 2 0 0,0-1-192 0,0-1-48 0,0 1 0 0,0 3 0 16,-1-1 64-16,3 2 16 0,0 0 0 16,2 1 0-16,-2 2 176 0,2-2 48 0,0 1 0 0,1 1 0 15,2-3-288-15,2 3-48 0,0 2-16 0,1-2 0 0,1-4-160 0,1 1-48 16,0-2 0-16,-2 2 0 0,2-4-144 0,-1-1 192 15,-6-5-192-15,0 0 192 0,10 8-16 0,-10-8 0 16,0 0 0-16,10 0 0 0,-10 0-48 0,0 0-128 16,0 0 192-16,0 0-64 0,0 0-128 0,7-8 192 15,-7 8-192-15,4-7 192 0,-4 7-192 0,0 0 0 16,5-9 144-16,-5 9-144 0,0 0 0 0,1-9-160 16,2 0 16-16,-3 9 0 15,2-9-480-15,1 3-80 0,-3 6-32 0,0 0-12176 0</inkml:trace>
  <inkml:trace contextRef="#ctx0" brushRef="#br1" timeOffset="38582.6">10108 10360 26607 0,'0'-182'1168'0,"-1"354"256"0,-1-181-1136 0,1-1-288 0,1 10 0 0,0-8 0 0,0 8 1184 0,0 0 176 16,3-10 48-16,-3 10 0 0,0 0-640 0,0 0-112 15,0 0-16-15,0 0-16 0,7-4-480 0,-7 4-144 16,0 0 0-16,0 0 0 0,11 1 0 0,-11-1-304 16,6 8 48-16,-6-8-9680 15,5 10-1936-15</inkml:trace>
  <inkml:trace contextRef="#ctx0" brushRef="#br1" timeOffset="39028.15">10788 10374 20383 0,'0'0'896'0,"0"0"192"0,8-10-864 0,-8 10-224 0,0 0 0 0,0 0 0 0,0 0 752 0,2 11 96 15,-2-11 32-15,-5 19 0 0,-4 7-112 0,-5 2 0 16,-1-3-16-16,-5 6 0 0,-1 3 80 15,-2 3 32-15,-2 5 0 0,-3 2 0 0,-4-1-16 0,-2 4 0 16,-3 7 0-16,-2-5 0 0,-3 3-272 0,-1-1-64 16,-2-1-16-16,1 2 0 0,-1 1-256 15,2-2-48-15,0-1-16 0,-1-6 0 0,1 1-176 0,1-6 192 16,2-2-192-16,0-3 192 0,5-3-192 0,3-6 192 16,1-1-192-16,6-2 192 0,2-3-192 15,4-5-176-15,4-4 48 0,3 2 0 16,3-5-544-16,4 0-96 0,5-7-32 0,0 0-9120 15,0 0-1808-15</inkml:trace>
  <inkml:trace contextRef="#ctx0" brushRef="#br1" timeOffset="43382.86">10397 11323 23951 0,'0'0'2128'0,"0"0"-1696"16,0 0-432-16,0 0 0 0,-4-7 960 0,4 7 96 16,0 0 32-16,0 0 0 0,12-2-320 0,4 1-48 15,3 0-16-15,5 0 0 0,8-1-192 0,-8 1-32 16,4-1-16-16,4 2 0 0,2-4-208 0,1 1-32 16,1-1-16-16,-2 2 0 0,-1-1-208 0,-2 2 0 15,-4 0 0-15,-3-1 0 16,-3 1-1968-16,-3 0-480 0</inkml:trace>
  <inkml:trace contextRef="#ctx0" brushRef="#br1" timeOffset="43771.24">11342 11128 15663 0,'0'0'688'0,"0"0"144"15,0 0-656-15,0 0-176 0,4 9 0 0,-4-1 0 0,0 4 1232 0,-4 1 224 16,3 3 32-16,-2 2 16 0,0 1-544 0,-2 4-128 16,-2 1 0-16,0-1-16 0,-4 4 80 0,1-2 32 15,-4 4 0-15,-2-2 0 0,-2 0-128 0,0-5-32 16,0 0 0-16,1-3 0 0,0-4-400 0,0-1-96 16,1-1-16-16,2-7 0 0,-3 1 32 0,2-3 0 15,-1-7 0-15,-1-1 0 0,1-1 128 0,0-6 32 16,2-5 0-16,3-3 0 0,2-2-32 0,1-1 0 15,2-2 0-15,5 0 0 0,1 1-224 0,4 3-32 16,3-2-16-16,3 2 0 0,3 3-144 0,2 3 0 16,3 0 0-16,2 8 0 0,1 0-176 0,6 3 176 15,2 3-128-15,0 4 128 0,0 5 0 0,2 3 0 16,-3 4 0-16,0 3-128 0,-3 2 128 0,-2 1 0 16,-4 2 0-16,1 3 0 0,-2-1 0 0,-4 1 0 0,-2-4 0 0,-2 1 0 31,-6 3-1520-31,-2-2-272 0,-2-1-48 0,-1-4-11968 0</inkml:trace>
  <inkml:trace contextRef="#ctx0" brushRef="#br1" timeOffset="43993.3">11720 11401 17503 0,'0'0'1552'0,"-3"10"-1232"16,3-1-320-16,0 4 0 0,3 3 2640 0,-3 2 480 15,-3 4 80-15,2-1 32 0,0 3-1856 0,1-2-368 16,1 2-80-16,3 0-16 0,-3-2-608 0,5-1-128 16,5 2-32-16,-4 0 0 0,1-4-144 0,1-1 0 15,2-4 144-15,-1 0-144 0,2-1 0 0,-1-2 0 16,1-4 0-16,-1-2 0 16,1-4-1232-16,-1-2-176 0,-2-3-16 0,2-3-11776 0</inkml:trace>
  <inkml:trace contextRef="#ctx0" brushRef="#br1" timeOffset="44119.05">11919 11073 31263 0,'0'0'1392'0,"-1"-10"272"0,1 2-1328 0,1 1-336 16,-1 7 0-16,0 0 0 0,0 0 368 0,0 0 0 16,0 0 0-16,0 0 0 0,0 0-496 0,0 0-112 15,0 0-16-15</inkml:trace>
  <inkml:trace contextRef="#ctx0" brushRef="#br1" timeOffset="44434.46">12683 10814 28735 0,'-11'-5'1280'0,"11"5"256"0,0 0-1232 0,0 0-304 15,0 0 0-15,0 0 0 0,5-9 1024 0,6 1 128 16,5 3 48-16,6 0 0 0,6-1-848 0,11 0-160 15,1 3-48-15,9-5 0 0,3 0-144 0,6 3 0 16,1-2 0-16,-19 4 128 16,2 1-1264-16,0 2-256 0,-4-3-48 0</inkml:trace>
  <inkml:trace contextRef="#ctx0" brushRef="#br1" timeOffset="44590.06">12841 11075 25791 0,'14'-3'2304'0,"7"-7"-1856"0,9-1-448 16,8 2 0-16,5 6 720 0,13-2 48 16,1-6 16-16,-14 5 0 0,6-5-544 0,4 2-112 0,4-1-128 0,3 3 176 31,2-3-1072-31,1 2-192 0</inkml:trace>
  <inkml:trace contextRef="#ctx0" brushRef="#br1" timeOffset="45170.74">14228 10793 25743 0,'-22'-6'1136'0,"12"3"240"0,1-2-1104 0,3-1-272 15,-1 0 0-15,2-3 0 0,1 1 832 0,2-3 128 16,1-3 0-16,1 0 16 0,0-3-288 0,2-1-64 16,3-1-16-16,-1-5 0 0,2 0-224 0,3-4-32 15,3 1-16-15,0-6 0 0,2-4 16 0,2-1 0 16,0-5 0-16,-3 13 0 0,1-6-176 0,2-5-48 15,3-1 0-15,3 3 0 0,0-2-128 0,3 6 0 0,1 2 0 0,0 2 0 16,1 7 0-16,0 4 0 0,-1 4 0 0,0 4-176 16,-3 4 176-16,-2 2 0 0,-2 4 0 15,-2 5 0-15,-4 6 0 0,-5 0-160 0,-1 4 160 0,-6 3 0 16,-3 3-160-16,-6 1 160 0,-6 2-128 0,-4 3 128 16,-2 1-160-16,-6 1 160 0,0-6-192 0,-2 1 192 15,0-2 0-15,0-2-128 0,1-4 128 0,4 0 0 16,3-4 0-16,-4 4 0 0,10-6 0 0,7-5 0 0,7-3 0 15,0 0 0-15,0 0 144 0,12 3-144 0,4 2 144 16,5 1-144-16,2 1 160 0,5 0-160 16,-1 4 0-16,3 3 0 0,-1 1 0 0,-1 0 0 0,-3 2 0 0,-3 0 0 15,-4 1 0-15,-4 1 0 0,-4 3 0 0,-4-3 0 16,-4-3 0-16,-6 0 0 0,0 0 0 0,-6 1 0 16,-4-2 0-16,-4-1 144 0,-2-1 80 15,-1-3 16-15,0 3 0 0,-1-6 0 0,0 1-240 0,2-4 128 16,1-2-128-16,-3-3 0 15,2-3-1728-15,7-4-448 0</inkml:trace>
  <inkml:trace contextRef="#ctx0" brushRef="#br1" timeOffset="45350.8">15091 10389 25791 0,'0'0'1152'0,"0"0"224"0,-4 12-1104 0,-1 0-272 15,-3 2 0-15,-1 1 0 0,-2 5 1408 0,-2 1 240 16,-1 5 32-16,-1 0 16 0,1-3-816 0,1 5-176 0,3 0-16 0,1 3-16 16,3-1-480-16,2-2-192 0,2 1 128 0,2-5-128 31,0 2-1120-31,5-3-304 0,0-4-64 0,2-1-7856 0,2-1-1552 16</inkml:trace>
  <inkml:trace contextRef="#ctx0" brushRef="#br1" timeOffset="45500.04">15238 10179 30399 0,'0'-17'2704'0,"2"12"-2160"15,4-4-544-15,1 4 0 0,2-1 480 0,0 1-16 16,0 7 0-16,-1-1 0 0,-1 3-464 0,1 1 128 16,2-1-128-16,-5 5-9488 15,0-2-1936-15</inkml:trace>
  <inkml:trace contextRef="#ctx0" brushRef="#br1" timeOffset="45930.94">13912 11069 17615 0,'0'0'768'0,"-8"-5"192"16,8 5-768-16,0 0-192 0,-7-1 0 0,7 1 0 0,0 0 1552 0,0 0 288 15,0 0 48-15,10 2 16 0,3 3-608 0,7-1-112 16,6 4-32-16,8-2 0 0,8-3-176 0,10-2-32 16,9-2-16-16,7-1 0 0,-1-1-384 0,7-1-80 15,2 1-16-15,-18 2 0 0,10-2-288 0,3 1-160 16,1-2 160-16,1-1-160 0,-3 3 0 15,0 0 0-15,-4 2 0 0,-4 0 0 16,-5 0-1808-16,-7 0-464 0,-9 2-96 0</inkml:trace>
  <inkml:trace contextRef="#ctx0" brushRef="#br1" timeOffset="46442.98">14505 11523 17503 0,'5'-3'1552'16,"1"-3"-1232"-16,4 0-320 0,-3 1 0 15,2-4 1312-15,-2 2 208 0,1 5 32 0,-8 2 16 0,0 0-496 0,0 0-112 16,0 0 0-16,0 0-16 0,2 7-224 0,-3 4-32 16,-4-3-16-16,-1 5 0 0,-3 2 144 0,-3 3 16 15,-2 3 16-15,-3 0 0 0,-4 5-96 0,-2-1-32 16,-2 7 0-16,-14 11 0 0,2-4-208 0,0-7-64 16,0-3 0-16,1-1 0 0,1-2-128 0,0-6-16 15,2-6-16-15,3 0 0 0,-1-2-32 0,5-1 0 16,0-6 0-16,6-4 0 0,0-3 160 15,2-2 32-15,1-2 0 0,5-6 0 16,0-3-16-16,3-3 0 0,3-1 0 0,3-3 0 0,2-3-128 0,4 0-32 16,0-1 0-16,5 0 0 0,2 1-272 0,3 1 0 15,3 5 0-15,2 3 0 0,4 3 0 0,3 3 0 16,6 7 0-16,1 1 0 0,2 2 0 0,5 2 0 16,3 6-128-16,-12 1 128 0,1-2 0 0,2 7 0 15,2 3 0-15,-2 1 0 0,-3 1 0 0,-2 1 0 16,-4 0 0-16,-2 2 0 0,-4 0 0 0,-3-2 0 15,-4-2 0-15,-2 1 0 0,-2-1 0 0,-4-2 0 16,-1 1 0-16,-2-2-144 16,-3-1-1312-16,1-1-256 0,-2-3-48 0,-1-1-15136 0</inkml:trace>
  <inkml:trace contextRef="#ctx0" brushRef="#br1" timeOffset="46642.87">14971 11771 28559 0,'0'0'2544'0,"-6"7"-2032"0,0 2-512 0,-1 1 0 0,2 6 1376 0,-1 3 176 16,-2 4 48-16,1 0 0 0,-2-1-464 0,1 4-96 15,2-2-16-15,-1-1 0 0,2-2-704 0,3 4-128 16,0-5-48-16,2 0 0 0,0-1-288 16,4 0-64-16,0-1-16 0,1-1 0 15,0-1-1568-15,0 0-320 0,2-6-64 0,3 1-12416 16</inkml:trace>
  <inkml:trace contextRef="#ctx0" brushRef="#br1" timeOffset="46812.25">15036 11420 35007 0,'-11'-13'3120'0,"7"7"-2496"15,0 1-496-15,4 5-128 0,-2-7 1280 0,2 7 256 16,0 0 32-16,0 0 16 0,0 0-896 0,0 0-176 15,0 0-48-15,0 0 0 0,0 0-464 0,0 0 128 16,0 0-128-16,0 0 0 16,6 7-1152-16,0-2-288 0,-1 4-48 0</inkml:trace>
  <inkml:trace contextRef="#ctx0" brushRef="#br1" timeOffset="50569.16">21965 9116 5519 0,'0'0'240'0,"0"0"64"0,0 0-304 0,4-6 0 0,-2 1 0 0,-2 5 0 16,0 0 2592-16,3-7 464 0,-3 7 80 0,0 0 32 16,1-7-1664-16,-1 7-336 0,0 0-64 0,0 0-16 15,-2-5-160-15,2 5-32 0,0 0-16 0,0 0 0 16,0 0-384-16,0 0-80 0,0 0-16 0,0 0 0 15,-2 8-32-15,2 5-16 0,0 2 0 0,3 3 0 0,1 3 208 0,0 3 32 16,-1 3 16-16,1 0 0 0,0 2 0 0,0 5 0 16,-2 2 0-16,1 1 0 0,-1 2-224 0,0 3-32 15,-2 1-16-15,1-1 0 0,0 5-128 0,1-5-16 16,0-1-16-16,1-3 0 0,0-7 16 0,1 0 16 16,0 0 0-16,-1-6 0 0,-2 1 176 0,0-3 48 15,3-6 0-15,-3 1 0 0,0-3-48 0,2-2-16 16,-2-1 0-16,1-1 0 0,-1-3-80 0,0 1-16 15,-1-9 0-15,0 0 0 0,0 0-16 0,0 0-16 16,0 0 0-16,0 0 0 0,0 0 64 0,8 3 16 16,-8-3 0-16,7 0 0 0,1 0-128 0,0-1-32 15,-1-3 0-15,2 0 0 0,1 3-160 0,3 0 160 0,0-2-160 16,2 1 160-16,0-1-160 0,6 1 0 0,0-2 0 16,5 3 0-16,2-2 128 0,3-1-128 15,2 1 128-15,4-1-128 0,6 0 160 0,-1 0-160 16,-2 0 192-16,1 2-192 0,0-2 208 0,1-1-64 15,-1 1-16-15,1 0 0 0,0 2 0 0,-1 0 0 16,-3-3 0-16,0 3 0 0,-2 0-128 0,-2 1 0 0,-2-1 144 0,-1 0-144 16,-4 2 128-16,-3 2-128 0,0-2 128 0,-3 1-128 15,-1 3 128-15,-1 1-128 0,-1-1 128 0,-2-1-128 16,1 3 416-16,-2 1 16 0,0-2 0 0,1 4 0 16,-2-1-672-16,0-1-128 0,0 1-16 0,-2-2-16 15,2 3 400-15,-1-2 0 0,0-1 0 0,0 3 0 16,-3-3 0-16,0 3 0 0,0-2 160 0,0-1-160 15,-2 0 192-15,-1-2-64 0,1 1-128 0,0-1 192 16,-8-4 32-16,9 2 0 0,-1-2 0 0,1-2 0 0,-1-1 192 0,1-2 32 16,0-1 16-16,0-5 0 15,0-1 48-15,1-1 0 0,-1-2 0 0,0-5 0 0,-1-6-16 16,0-2 0-16,0-6 0 0,1-9 0 0,1-7-112 0,0-6-32 16,-1-1 0-16,0 0 0 0,-2 1-176 0,1 4-48 15,-2 2 0-15,1 7 0 0,-2 1-128 16,-3 8 0-16,1 2 0 0,-2 3 0 0,-2 5 0 0,1 2 0 15,-1 2 0-15,-1 6 0 0,1 1 0 0,0 2-224 16,1 3 48-16,0 8 16 16,0 0-1872-16,0 0-368 0,0 0-80 0,5 6-11056 15,3 5-2208-15</inkml:trace>
  <inkml:trace contextRef="#ctx0" brushRef="#br1" timeOffset="51821.46">18140 9384 2751 0,'0'0'256'0,"0"0"-256"16,7-7 0-16,-2 1 0 0,0-3 2992 0,0 3 544 15,-1-3 112-15,-1 2 32 0,-3 7-1824 0,4-5-352 16,-4 5-80-16,5-7-16 0,-5 7-160 0,0 0-32 15,5-5-16-15,-5 5 0 0,0 0-176 0,0 0-48 16,0 0 0-16,6 5 0 0,-1 5-272 0,-2 0-64 16,0 3-16-16,-2 2 0 0,-1 3 48 0,0 3 16 15,-1 5 0-15,-3 15 0 0,0-2-64 0,-2 5-16 16,-3 2 0-16,0 1 0 0,0-5-96 0,-1 0-32 16,0-1 0-16,-1-3 0 0,-3-1-128 0,2 0-32 15,-3-3 0-15,2-6 0 0,-1-1 48 0,3-4 0 0,1-3 0 16,2-2 0-16,2-6-32 0,2 1 0 0,0-4 0 15,4-9 0-15,-1 11-128 0,1-11-16 0,0 0-16 0,0 0 0 16,9 4 80-16,-9-4 32 0,11-4 0 16,2-1 0-16,-2-4 112 0,4 1 32 0,3-4 0 15,0 2 0-15,0-2-304 0,2-1-128 0,0-1 0 0,5 5 128 16,0-2-128-16,3 5 0 0,3-4 0 16,3 4 128-16,3-3-128 0,5 1 0 0,3 2 0 0,2-3 0 15,2 1 0-15,-14 3 0 0,3 3 0 0,2 0 0 16,1 1 0-16,0 1 0 0,-1 0 0 0,-1 1 0 0,1 1 0 15,-1 0 0-15,-2 2 0 0,-1 0 0 0,-3-2 0 16,-2 5 0-16,0 0 0 0,-2 0 0 16,-2-1 0-16,-2 3 0 0,-1 4 0 0,1-3 0 0,-5 1 0 15,-2-3 0-15,-2 2 0 0,-1-2 0 0,-1 3 0 0,-1-3 0 16,-1 1 0-16,-2-4 0 0,-1 2 0 16,-3-2 0-16,3-2 0 0,-9-3 0 0,0 0 0 0,6 4 0 15,1 0 0-15,-7-4 0 0,0 0 0 0,0 0 192 16,0 0-192-16,0 0 192 0,3-6 64 0,-1 0 32 15,-2-5 0-15,-2 3 0 0,1-2-64 0,-1 2-16 16,-2-4 0-16,0 0 0 0,0 1-32 0,-1-3-16 16,-1-4 0-16,-1-1 0 0,0-4-16 0,-1-6 0 15,2-2 0-15,1-2 0 0,-3 1-144 0,2-2 192 16,2-3-192-16,-2 2 192 0,2 3-64 0,1 3-128 16,1 4 192-16,0 3-64 0,2-3-128 0,0 8 0 15,2 1 144-15,-1 5-144 0,-1-2 0 0,1 6 0 16,3-4 0-16,-1 5 0 0,-2-2 0 0,1 2 0 15,-2 6 0-15,0 0 0 16,0 0-736-16,0 0-160 0,0 0-48 0,0 0 0 16,8 0-1616-16,2 3-336 0,2 2-64 0</inkml:trace>
  <inkml:trace contextRef="#ctx0" brushRef="#br1" timeOffset="54541.88">18638 4593 6447 0,'0'0'576'0,"0"0"-576"0,-11 0 0 0,1 3 0 16,-2-1 768-16,-2 2 32 0,-2-3 16 0,-1 3 0 15,0 2-176-15,0 1-16 0,-2-1-16 0,-1 3 0 16,-1-3 128-16,4 2 32 0,0-3 0 0,4-1 0 0,3 0 112 15,10-4 16-15,0 0 16 0,0 0 0 0,0 0-16 0,10 2 0 16,6-3 0-16,4-2 0 0,3 0 0 0,6 0 0 16,3-2 0-16,5-3 0 0,5 2-256 0,5-3-64 15,3 3-16-15,5-3 0 0,2-1-176 0,7-3-16 16,-2 0-16-16,4 3 0 0,3-3 16 0,3 1 0 16,5 0 0-16,1-1 0 0,3 7-48 0,1 0 0 15,1-1 0-15,2 4 0 0,1-4 16 0,5 3 0 16,-1 2 0-16,1 1 0 0,2-1-160 0,3 2-48 15,1-1 0-15,3 0 0 0,1 1-128 0,3 1 128 16,2 0-128-16,-1 1 128 0,2 0-128 0,-1 1 0 0,-3 3 144 16,-2-3-144-16,-1-2 0 0,-1 0 128 15,-1 3-128-15,-2-1 0 0,1-2 0 0,-4 3 144 0,-7-3-144 16,2 1 0-16,-4 0 128 0,-3-2-128 0,-1-2 0 0,1 1 0 16,2-1 144-16,-3-1-16 0,-4 3-128 0,2 0 192 15,1-2 64-15,3-2 0 0,4 1 0 0,-3 2 0 16,-1 0 0-16,0-1 0 0,-2 0 0 0,4-2 0 15,0 1-256-15,0 1 0 0,-5-1 0 0,0 1 0 16,-4-5 0-16,0 2 0 0,0 0 0 0,0 1 144 16,0-2-144-16,-2 2 0 0,-3 2 0 0,-1-3 128 15,-3-4-128-15,2 4 0 0,-2 0 0 0,-2 0 0 16,0 1 0-16,-6 1 0 0,-4 1 128 0,-5-2-128 16,-2-4 0-16,-1 3 0 0,-4 3 0 0,-4-5 0 15,-5 2 0-15,-1 1 0 0,0 1 0 0,-3 0 128 16,-1-1-128-16,3 3 0 0,-3-3 0 0,0 3 0 15,-2 2 0-15,-3-1 0 0,-3-1 0 0,0 0 0 16,-4-1 0-16,-1 1 0 0,-1 0 0 0,-2-1 0 0,-2 1 0 16,-10 1 0-16,9-2 0 0,-9 2 0 0,0 0 0 0,0 0 0 15,0 0 0-15,0 0 0 0,0 0 0 0,0 0 0 16,0 0 0-16,-15 5 0 0,-2-1 0 16,0-1 0-16,-2 2 0 0,-3 3 0 0,-8-7 0 0,0 2 0 15,-6 3 0-15,-3-1 0 0,-3-2 0 0,-1 1 0 16,-2-1 128-16,-4 5-128 0,-6-3 0 0,-4 3 0 15,-4-3 0-15,-4-1 0 0,-3 1 0 0,-2 2-176 16,-1-1 176-16,-2-3-128 0,-3 2 128 0,-3 2 0 16,-6-3 0-16,0-3-128 0,0 0 128 0,0 2 0 15,-2-1 0-15,-4 2 0 0,-5-3 0 0,-1 1 0 16,-2-2 0-16,-4 0 0 0,-7-2-128 0,-1 1 128 0,1-3-128 0,-8 2 128 16,-2-1-208-16,-3 1 32 0,-3 0 16 15,0-2 0-15,-2-2 160 0,2 2-128 16,0 2 128-16,2-2-128 0,1-1 128 0,5 0 0 0,1-2 0 0,2 4 0 15,4 3 0-15,-1-3 0 0,2-1 0 0,-1 2 0 16,-2-1 0-16,5 2 0 0,-3 0 0 0,2-3 0 16,2-3 0-16,-2 4 0 0,-1 1 0 0,4 1 0 15,3 1 0-15,3-1 0 0,-1 1 0 0,5 0 0 16,5-3 0-16,7-1 0 0,6 2 0 0,6 1 0 16,4-1 0-16,6 2 0 0,3 0 0 0,6 0 0 15,4-2 0-15,4-1 0 0,4 1 0 0,3-1 0 16,5-1 0-16,4 3 0 0,5 0 0 0,3 1 0 15,2 0 0-15,2 0 0 0,3-1 0 0,4-1 0 16,3 1 0-16,9 1 0 0,0 0 0 0,0 0 0 0,0 0 0 0,0 0-160 16,16 0 160-16,3 3 0 0,2-1 0 0,5-2 0 15,4-1 0-15,6 3 0 0,5 5 0 0,3-3 0 16,2-1 0-16,5 0 0 0,2-2 0 0,4 3 0 16,3 0 0-16,4 1 0 0,-1 1 0 15,6 2 128-15,2-4-128 0,3 2 0 0,1 0 144 0,3-3-144 16,5 1 128-16,1 1-128 0,1 1 128 0,3-3-128 15,5-2 128-15,1-1-128 0,2 0 176 16,3 0-48-16,1-1-128 0,1 1 192 0,1-4-192 16,0 1 144-16,-2 1-144 0,2 1 128 0,-1-3-128 0,0 1 0 15,-2 1 0-15,1 0 128 0,1 2-128 0,2-1 0 16,1-1 144-16,3-1-144 0,0 3 0 0,-2 0 0 0,-3 3 0 16,2-2 0-16,3 1 0 0,2 0 0 15,3 0 0-15,-1 2 128 0,-2 0-128 0,3 1 0 0,1-2 0 0,1-1 0 16,1 1 0-16,2-1 0 0,2 1 0 15,-1 0 0-15,-1-1 0 0,3-1 0 16,2 0 0-16,1-1 128 0,-1-1-128 0,5 1 144 0,-1 0-144 0,1 0 160 16,2-3-160-16,-2 2 192 0,-3-1-192 0,0 2 192 15,-2 0-32-15,-6 2 0 0,-2 1 0 0,-6-1 0 16,-2 0-32-16,-5-1-128 0,-7 0 192 0,-5 2-64 16,-6 0-128-16,-8 3 0 0,-7-3 144 0,-8 0-144 15,-8 1 0-15,-6 1 0 0,-6-1 0 0,-8-2 0 16,-8 1-1216-16,-5 1-272 15,-8 2-48-15,-11-6-13328 0</inkml:trace>
  <inkml:trace contextRef="#ctx0" brushRef="#br1" timeOffset="57489.86">9959 12345 21247 0,'0'0'944'0,"3"-5"192"0,-3 5-912 0,4-9-224 0,-2 3 0 0,-2 6 0 16,0 0 880-16,1-10 128 0,-1 10 16 0,0 0 16 0,0-8-272 0,0-1-48 15,0 0-16-15,-1 3 0 0,-1-4-16 0,-1 2-16 16,1-3 0-16,-1-1 0 0,-1 2-16 0,2-3 0 15,-2-1 0-15,1 0 0 0,-1 2-64 0,-1-3-16 16,-1 1 0-16,2-3 0 0,-2-2-80 0,-3 1-32 16,-1 2 0-16,0-1 0 0,-2-1-32 0,-2 1-16 15,-2-1 0-15,-2-1 0 0,-4 0-96 0,-1 0 0 16,-2-1-16-16,-3 3 0 0,-3-1-176 0,-2 1-128 16,-3 2 144-16,-6 2-144 0,-3-1 128 0,-3-1-128 15,0 0 0-15,-6 2 0 0,1 3 0 0,1-1 128 0,-2-2-128 16,0 4 0-16,-5 4 0 0,-2 0 0 0,0 2 0 15,-5 2 0-15,0 0 0 0,0 3 0 0,4 5 0 0,-3-1 0 16,-3 2 0-16,2 3 0 0,-1 3 0 0,3 0 0 16,1-1 0-16,3 2 0 0,3-1 0 0,7 2 0 15,4 1 0-15,5 1 0 0,1 3 0 0,5 4 0 16,0 1 0-16,3-2 0 0,4 3 0 0,4-1 0 16,3 3 0-16,3-1 0 0,3 1 0 0,3 1 0 15,3 1 0-15,6 2 0 0,-1 1 0 0,2 1 0 16,4-1 0-16,2-1 0 0,2 0 0 0,5 3 0 15,-1 1 0-15,4-2 0 0,6-1 0 0,1-1 0 16,2 2 0-16,4 0 0 0,-1 2 0 0,4 0 0 16,0 1 0-16,2-2 0 0,-2-3 0 0,3 1 0 15,3-1 0-15,3 0 0 0,3-1 0 0,0-4 144 16,4-3-16-16,1-4 0 0,4-3 0 0,2-1 0 0,1-5 48 16,0-1 0-16,2 3 0 0,4-1 0 0,-1-7-32 15,3-2 0-15,-1-1 0 0,0-3 0 0,-1-3-16 16,-2-1 0-16,-1-1 0 0,2-4 0 0,1 0 0 0,-3-3 0 15,0-2 0-15,-1-3 0 0,0-2-128 0,-4-1 160 16,-1-2-160-16,-7 3 160 0,-2-2-160 0,-2-2 0 16,-4-2 144-16,-3 4-144 0,-3-5 144 0,-2 1-144 15,-2 0 192-15,-3-5-192 0,-4 1 272 0,-2 2-48 16,-3-2-16-16,-3 1 0 0,-2-4 48 0,-2 1 0 16,-4 4 0-16,-1-4 0 0,0-3-80 0,-2 0-16 15,-2 2 0-15,-3-1 0 0,-4 1-160 0,0-1 192 16,-1-2-192-16,-4 0 192 0,-3 1-192 0,-1 0 0 15,0 1 0-15,1 3 128 0,-2-3-128 0,-2 3 0 16,-2 2 0-16,1 1 0 0,-1-2 0 0,0 2 0 0,-4-2 0 16,-2 6 0-16,0 3 0 0,-6-1 0 0,-2 2 0 0,-3 3 0 15,-7-1 0-15,-4 1 0 0,-1 2 0 16,-3 1 0-16,-1 3 0 0,3 1 0 0,1 4 144 0,-3 1-144 16,-2 3 0-16,1 0 0 0,2 1 0 0,1 2-192 15,1 2 192-15,1 4 0 0,3 0 0 0,2 1 0 16,0 4 0-16,1 2 0 0,-1 3 0 0,-1 0 0 15,-2 0 0-15,0 1 0 0,-1 4 0 16,2 2-128-16,0-2 128 0,3 1 0 0,6 2 0 0,-1-1 0 16,2 5 0-16,3 1 0 0,0-2 0 0,2 3-128 15,0 2 128-15,4 2 0 0,1 0 0 0,5-1 0 16,5 1 0-16,2 2 0 0,1 4 0 0,3-2-128 16,5-4 128-16,3 0 0 0,4-1 0 0,1 1 0 15,5 1 0-15,5 0 0 0,0-1 0 0,3 1-128 0,1 0 128 16,4-1 0-16,4-2-144 0,3 0 144 0,2-3 0 15,2 1 0-15,2-2 0 0,2-2 0 0,2-2 0 16,3-5 0-16,4 2 0 0,4 1 0 0,4-2-144 0,3-2 144 16,0-5-192-16,2 1 192 0,0-6 0 0,1 0 0 15,1-1 0-15,0-2 0 0,4-5 0 0,1-4 0 16,-2 2 0-16,2-7 0 0,-2-3 0 0,0-6 0 16,-2 1 0-16,2-1 0 0,1-1 160 0,1-2-160 15,0-4 160-15,-1-1-160 0,0-5 208 0,-6-2-48 16,0-3-16-16,-5-3 0 0,-5-4 64 0,-2-4 16 15,-2-5 0-15,-2-3 0 0,-3-6 32 0,-6 1 16 16,-7-2 0-16,-1 5 0 0,-5 5-80 0,-5 4 0 0,-2 4-16 16,-6 5 0-16,-3 4-48 0,-5 4 0 15,-3 2 0-15,-6 7 0 0,-6 2-128 0,-6 4 0 0,-6 4-160 16,-6 5 160 0,-4 3-1312-16,-4 6-160 0,-5 6-48 0,-7 4-11728 0,-6 3-2368 0</inkml:trace>
  <inkml:trace contextRef="#ctx0" brushRef="#br1" timeOffset="60459.06">10159 16687 5519 0,'0'0'496'0,"0"0"-496"0,0 0 0 0,0 0 0 16,0 0 2720-16,0 0 448 0,0 0 96 0,0 0 0 15,0 0-1456-15,0 0-288 0,0 0-64 0,0 0-16 16,-3 9-672-16,1 1-144 0,0 4-32 0,4 2 0 16,0 0 112-16,2 2 0 0,1 1 16 0,0 0 0 0,0 0-160 0,0 0-48 15,4-2 0-15,0-1 0 16,0-2 32-16,0-1 0 0,0 0 0 0,0-6 0 0,4 2 160 0,-2-5 16 16,3 0 16-16,-1-3 0 15,1-1 48-15,1-3 16 0,3 0 0 0,-1-4 0 0,3-3-176 16,-3-1-48-16,1-3 0 0,0 0 0 0,1 0-288 15,-2 0-64-15,-2 1-16 0,-1 0 0 0,-2 1-208 0,1 1 144 16,-3 0-144-16,-1 1 128 0,-2 2-128 0,2 3 0 16,-3-1-160-16,-6 6 160 15,0 0-1984-15,0 0-288 0,0 0-64 0,0 0-12800 0</inkml:trace>
  <inkml:trace contextRef="#ctx0" brushRef="#br1" timeOffset="60747.92">10210 16978 17503 0,'-14'-1'768'0,"14"1"176"0,-7-2-752 0,2-1-192 0,-1-1 0 0,1-2 0 16,0-1 2688-16,0 1 496 15,5-3 96-15,0 0 32 0,0-3-1200 0,3-5-224 0,1-1-48 0,1-1-16 16,0-4-560-16,3-3-112 0,1-2-32 0,1-3 0 15,2-1-336-15,0-2-64 0,2-5-16 0,2-1 0 16,0 1-272-16,2-2-64 0,1 2-16 0,0 1 0 16,0 2-160-16,0 4-16 0,-1 6-16 0,4-9 0 15,-7 4-160-15,-3 9 0 0,-1 2 0 0,-4 4 128 0,0 2-128 16,-4 4 0-16,1 3 0 0,-4 7-176 16,0 0-1408-16,0 0-272 0,0 0-64 0,0 0-10048 15,0 0-1984-15</inkml:trace>
  <inkml:trace contextRef="#ctx0" brushRef="#br1" timeOffset="61406.57">10449 15205 15663 0,'11'-13'688'0,"-6"7"144"0,0-1-656 0,0-5-176 0,0 1 0 0,-1 2 0 0,3 0 1216 0,-4 2 192 16,0 2 64-16,-2-2 0 0,-1 7-496 0,0 0-80 15,0 0-32-15,0 0 0 0,-7 7-224 0,-2 4-32 16,-1 1-16-16,-1 5 0 0,-1 1-64 0,-1 1-16 16,-2 4 0-16,-2 3 0 0,-2 1 112 0,-1 5 16 15,-2 1 0-15,-2 1 0 0,1-1-240 0,0-2-32 16,2-3-16-16,0-6 0 0,2 0-48 0,0-2-16 16,0 1 0-16,1-9 0 0,4 0 96 0,2-7 32 15,0-1 0-15,5 0 0 0,-4-4-16 0,11 0 0 16,-6-11 0-16,2 4 0 0,0-5 112 0,2 1 0 15,2-2 16-15,2-2 0 0,2-2-208 0,3 2-32 16,0 1-16-16,3-1 0 0,2 1-144 0,2 1-128 16,0 1 192-16,2 3-192 0,2-2 0 0,1 8 0 15,0 0 0-15,2 3 0 0,0 3 0 0,1 0 0 0,-2 6 0 16,-1 0 0-16,-1 4 0 0,-3 0 0 16,-1-2 0-16,-1 2-144 0,-3 0 144 0,0-2 0 15,-2 2 0-15,-1 2 0 0,0 0-320 0,2-2-16 0,-3-2-16 0,0 1 0 31,1-3-2896-31,-7-9-576 0,0 0-112 0,0 0-32 0</inkml:trace>
  <inkml:trace contextRef="#ctx0" brushRef="#br1" timeOffset="61605.74">10633 15534 20271 0,'0'0'896'0,"0"0"192"0,0 13-880 0,0 0-208 0,0-3 0 0,-1 3 0 0,-2 1 1808 15,1-2 320-15,-1 0 64 0,2-1 16 0,1-11-1120 0,0 17-208 16,1-2-48-16,2-2-16 0,-3-13-576 0,5 15-112 16,0-2-128-16,1 1 176 0,0 1-176 0,3-4 0 15,2 1 0-15,-4-10 128 16,-7-2-432-16,9 0-80 0,-1-1-32 0,3 0-8704 16,-1-11-1744-16</inkml:trace>
  <inkml:trace contextRef="#ctx0" brushRef="#br1" timeOffset="61764.68">10644 15236 24991 0,'0'0'1104'0,"3"-12"240"0,-3 12-1088 0,6-6-256 16,-6 6 0-16,9-8 0 0,-2 2 896 0,-7 6 128 16,11-1 32-16,-1 1 0 0,-10 0-704 0,9 0-144 0,2 0-16 0,-11 0-16 31,9 6-1200-31,0 2-256 0</inkml:trace>
  <inkml:trace contextRef="#ctx0" brushRef="#br1" timeOffset="62102.88">11063 15130 14735 0,'-13'-2'640'0,"13"2"160"0,0 0-640 0,-6 0-160 16,6 0 0-16,0 0 0 0,0 0 2672 0,0 0 496 15,0 0 96-15,0 0 32 0,0 0-1712 0,6-3-352 16,3-1-64-16,2 2-16 0,3-2-448 0,3 3-112 16,2-3-16-16,1 1 0 0,0 0-352 0,1 0-80 15,-1 0-16-15,0 2 0 0,0 1-128 0,-3 0 0 16,0 3 0-16,-3-2 0 16,-3 2-2128-16,-4 0-464 0</inkml:trace>
  <inkml:trace contextRef="#ctx0" brushRef="#br1" timeOffset="62259.9">10989 15322 24015 0,'0'0'1056'0,"0"0"224"0,11 0-1024 0,3-4-256 0,3 1 0 0,-1-1 0 15,1 0 1472-15,3-2 256 0,4-1 32 0,2 3 16 16,0-5-544-16,5 2-96 0,3-3-32 0,3 2 0 16,3-1-704-16,0 2-144 0,1 0-16 0,-3 0-16 15,-1 1-992-15,0 3-208 16,-2-4-48-16</inkml:trace>
  <inkml:trace contextRef="#ctx0" brushRef="#br1" timeOffset="62726.34">12188 14905 15663 0,'0'0'688'0,"-7"-5"144"0,-3 4-656 0,0 1-176 16,-4 2 0-16,-1 5 0 0,-6 3 2560 0,-2 3 496 16,-2-3 80-16,-2 6 32 0,-3 3-1600 0,-2 2-320 0,-1 0-64 0,1 2-16 15,2-4-208-15,3 3-32 0,4 1-16 16,4-2 0-16,5-4-272 0,5-3-64 15,7 0-16-15,5 0 0 0,5-4-112 0,6 0-32 0,4-3 0 0,5-4 0 16,5 0 144-16,3-3 16 16,2-1 16-16,1-3 0 0,-4-1-208 0,2 1-32 0,1-2-16 0,1-6 0 15,2-2-80-15,-2-1-32 0,-1-2 0 16,-2 3 0-16,-6-3 144 0,-2-2 16 0,-1-6 16 0,-7 4 0 16,-2 0 48-16,-5 0 16 0,-2-3 0 0,-4 2 0 15,-3 2-176-15,-3 1-32 0,-2-2-16 0,-5 2 0 16,-1 3-96-16,-1 0-16 0,-1 1 0 0,-2 4 0 15,-2 1-128-15,0-1 0 0,-2 4 0 0,2 2 0 0,-3 0 0 16,4 1 0-16,3 1-192 0,-2 1 192 16,1 2-480-16,1 2 32 0,1 0 0 0,3 1 0 15,3 4-768-15,7-7-160 0,0 0-32 0,2 11 0 16,3 2-1552-16,5-4-320 0</inkml:trace>
  <inkml:trace contextRef="#ctx0" brushRef="#br1" timeOffset="67287.72">9158 13081 5519 0,'-5'-16'496'0,"4"9"-496"0,1-2 0 0,-1-2 0 15,0-5 1536-15,-2-2 224 16,-1 0 32-16,3 1 16 0,-2 1-80 0,2 1-32 0,0-2 0 0,1 4 0 16,1 1-288-16,0-2-64 0,2 1-16 0,-2 2 0 15,3-3-496-15,0 2-112 0,0 3-16 0,-1-1 0 16,3 4-16-16,-4-3-16 0,1 2 0 0,0 4 0 16,-3 3-64-16,4-7-16 0,-4 7 0 0,0 0 0 0,0 0-192 0,8-1-32 15,-8 1-16-15,9 5 0 0,-2-1-224 0,1 1-128 16,1 5 128-16,-3 0-128 0,2 3 0 0,1 2 0 15,0 1 0-15,0 0 0 0,1 2 128 0,1 2-128 16,2 1 128-16,0 1-128 0,1 4 240 0,0-3-32 16,0 0 0-16,0-1 0 0,0 3 32 0,0-4 0 15,1 3 0-15,0 2 0 0,3-5-64 0,-2 4-16 16,0 3 0-16,0-3 0 0,-2 3-160 16,3-3 160-16,0 2-160 0,8 7 160 0,-4-4 0 0,2-1 0 15,0-5 0-15,1 1 0 0,0-3 144 0,0-2 16 16,-1-2 16-16,1-1 0 0,-1-2-16 0,1 1-16 15,1 1 0-15,-1-1 0 0,0-4-32 16,0 2 0-16,0 1 0 0,0-1 0 0,1-1-80 0,-3 2 0 16,0 2-16-16,0-1 0 0,-2-1-48 0,0 2-128 15,-1 1 192-15,0-1-64 0,-1 0-128 0,0 0 128 16,-1-1-128-16,0 1 128 0,1-5-128 0,0 4 0 16,-3-1 0-16,0 1 128 0,1 2-128 0,1-1 0 15,-1-2 144-15,2 3-144 0,-4 2 0 0,1-1 128 0,0-1-128 16,2-2 0-16,-2-2 128 0,1 0-128 0,0 4 128 15,-2-1-128-15,-2-2 0 0,1 0 128 16,-2 2-128-16,3-2 0 0,-1 2 0 0,1-1 128 0,-1-2-128 0,1 1 0 16,-4 1 0-16,0 0 128 0,0 1-128 0,2-1 0 15,-3-2 0-15,1-1 144 0,0-1-144 0,0 2 0 0,-1-3 176 16,0-1-176-16,-1 0 160 0,-1-4-160 0,0 3 176 16,-1-1-176-16,-6-8 192 0,8 9-192 0,-1 1 144 0,1-2-144 15,-2 0 0-15,-1-1 144 0,-1 3-144 0,0-2 0 16,0 3 0-16,-1-6 128 0,-3-5-128 0,0 0 0 15,0 0 144-15,2 12-144 0,-2-12 0 0,1 8 144 16,-1-8-144-16,0 0 0 0,3 12 192 0,-2-1-192 16,1-3 192-16,-2-8-192 0,0 0 144 0,4 14-144 15,-1-3 0-15,-2 0 144 0,-1-11-144 0,0 0 0 16,1 14 0-16,1-4 128 0,-1 0-128 0,-1-10 0 16,0 0 0-16,0 14 0 0,0-1 0 0,0-13 0 15,0 0 0-15,1 10 0 0,-1-10 128 0,1 9-128 16,-1 2 0-16,0-11 128 0,0 0-128 0,0 0 0 0,0 0 144 0,2 12-144 15,-2-12 0-15,0 0 128 0,0 0-128 0,2 11 0 16,1 0 0-16,-3-11 128 0,1 13-128 0,-1-13 0 16,0 0 0-16,0 0 0 0,1 10 0 0,-1-10 128 15,0 0-128-15,0 0 0 0,0 0 128 0,0 0-128 16,0 0 128-16,0 0-128 0,0 0 160 0,0 0-160 16,0 0 208-16,0 0-48 0,0 0-16 0,0 0 0 15,0 0-144-15,0 0 0 0,0 0 144 0,0 0-144 16,2-9 128-16,-2 2-128 0,0 7 160 0,0 0-160 15,-2-9 0-15,1-3 0 0,-2 2 0 0,2-1 0 16,1 11 0-16,-2-12 0 0,0 1 0 0,1-1 0 16,0 5 0-16,1 7 128 0,0 0-128 0,-3-14 0 15,1 1 0-15,-2 4 0 0,4 9 0 0,-5-11 0 0,4 2 0 16,-2-1 0-16,-1 0 0 0,0 3 0 16,4 7 0-16,0 0 0 0,-8-7 0 0,2-1 0 0,6 8 0 0,0 0 0 15,0 0 0-15,0 0-160 0,-5-6-176 0,5 6-48 16,0 0 0-16,0 0 0 15,0 0-1488-15,0 0-304 0,-1-8-64 0,1 8-9152 16,0 0-1808-16</inkml:trace>
  <inkml:trace contextRef="#ctx0" brushRef="#br1" timeOffset="68799.2">12662 14488 8287 0,'0'0'736'0,"0"0"-592"0,0 0-144 0,0 0 0 16,-5-9 1600-16,-2 2 304 0,0 2 48 0,-2-2 16 16,0 2-640-16,-1 1-128 0,-2-3-32 0,-1 2 0 15,1 1-304-15,-3 0-64 0,-3-1-16 0,-1 2 0 16,-4 2-192-16,-1 1-32 0,-2 0-16 0,0 1 0 16,-4-1-256-16,2 3-48 0,-3 5-16 0,-4-5 0 15,-2 3-224-15,-1 1 144 0,-2-3-144 0,-5 7 128 16,-2 0-128-16,-4-1 0 0,-5-5 144 15,2 6-144-15,0 5 0 0,-2-2 144 0,4 1-144 0,-6 0 0 16,-2 0 128-16,-2 2-128 0,2 1 0 0,0-4 0 16,3-6 144-16,0 5-16 0,0 1-128 0,3-1 192 15,3 5-192-15,-2-4 176 0,-4-3-176 0,-2-1 160 16,1 2-160-16,3-1 160 0,-1-2-160 0,3 1 160 16,-1-2 192-16,7 1 32 0,2-2 16 0,-4 1 0 15,-3-2-80-15,-1-1 0 0,-2 2-16 0,3 2 0 0,2-4-16 16,1 4 0-16,-3-3 0 0,1 4 0 0,1-2-48 15,0 2-16-15,-1-2 0 0,0 2 0 0,0-4-96 16,1 0-128-16,6 1 176 0,1-2-176 0,3-1 208 16,2 1-64-16,0 1-16 0,5-2 0 0,1 1-128 0,6 0 192 15,-1-1-192-15,3-1 192 0,1 2-192 0,1 2 192 16,3-2-192-16,1 0 192 0,1 2-64 0,3-1 0 16,2-1 0-16,6 2 0 0,6-7 0 0,0 0-128 15,0 0 192-15,0 0-64 0,0 0 0 0,0 0-128 16,0 0 192-16,0 0-64 0,0 0-128 0,0 0 160 15,0 0-160-15,0 0 160 0,4 8-160 0,-4-8 0 0,2 14 144 16,2-6-144-16,-4-8 0 0,4 12 0 0,0-4 0 0,-2 5 0 16,-2 2 0-16,-1 2 0 0,-4-2 0 0,0 5-128 15,2 10 128-15,-1-1 0 16,-1 1 128-16,-2 6-128 0,-1 1 0 0,-1 4 0 0,0 2 0 0,2-3-128 16,-1-3 128-16,2 1 0 0,-1 1 128 0,1-4-128 15,-2-3 0-15,1-3 0 0,2-6 0 0,2 2 0 16,0 2 0-16,3-4 0 0,0-1 0 0,4-3 0 15,-1-1 0-15,3-2 0 0,2-1 128 0,-1-1-128 16,1 0 0-16,0-5 0 0,-2 1 0 0,-6-10 0 16,11 5 0-16,0 1 192 0,-11-6-64 0,15 5 0 15,-1-4 0-15,2-1 0 0,0 0 0 0,0-1 0 16,1-1-128-16,0 0 128 0,3 1-128 0,0-1 128 16,0-2-128-16,4 2 0 0,2-2 0 0,2-2 0 0,1 1 0 15,3 1 128-15,3-1-128 0,3-2 0 16,3 2 0-16,0 0 0 0,3 1 0 0,0 2 0 0,3-1 0 15,1 2 0-15,3 1 0 0,-3-1 0 0,0-1 0 0,4 0 0 16,3 1 0-16,4-1 0 0,2 1 0 0,1 1 0 16,0 0 0-16,-1 0 0 0,0 0 0 0,3 0 0 15,2 1 0-15,4 1 0 0,1-1 0 16,-5 1 0-16,0 1 0 0,-1 2 0 0,1-4 0 0,-1 2 0 16,1-2 0-16,0-1 0 0,0 0 0 0,-4 3 0 15,1-1 0-15,-3-2 0 0,-2 0 0 0,-1 0 0 16,-1-1 0-16,3-2 0 0,2 1 0 15,-4-1 0-15,-1 3 0 0,-3 0 0 0,-3-1 0 16,-2 1 0-16,0 1 0 0,-1 2 0 0,-3-3 0 0,-3 0 0 16,1 0 0-16,-1 0 0 0,-1 1 0 0,-2 0 0 0,0 1 0 15,-6 0 0-15,-3 0 0 0,-3 0 0 0,-3-1 0 16,-4-1 128-16,-3-1-128 0,-4 0 0 0,-1 1 128 16,-11 0-128-16,0 0 304 0,8-3-16 0,0-2 0 0,-8 5 0 15,0 0 208-15,1-10 32 0,-1 2 16 0,0 8 0 16,-1-11-208-16,1 1-32 0,0 10-16 0,-1-14 0 15,1-3-48-15,0 0-16 0,-1-3 0 0,2 0 0 16,1-5 160-16,1-2 48 0,-1-5 0 0,2-3 0 16,-1-6-48-16,-1-6 0 0,1-4 0 0,-1-6 0 15,1-12 0-15,0 2 0 0,-1 2 0 0,1-2 0 16,-3 2-192-16,-3 6-64 0,1 3 0 0,-2 4 0 16,-1 3 64-16,1 6 0 0,-4 1 0 0,1 9 0 15,-2 2-192-15,0 6 0 0,-1 0 0 0,-1 6 0 0,0 3 0 16,1 3-192-16,-3 4 64 0,0-1 128 15,1 2-1648-15,-2 5-208 16,2 4-32-16,1 1-16560 0</inkml:trace>
  <inkml:trace contextRef="#ctx0" brushRef="#br1" timeOffset="77076.16">19537 5504 22687 0,'0'0'1008'0,"0"0"208"0,-1-9-976 0,1 9-240 16,0 0 0-16,0 0 0 0,0 0 208 0,0 0 0 0,0 0 0 0,0 0 0 15,0 11 240-15,1 3 64 16,0 5 0-16,1 1 0 0,-2 3 16 0,0-1 16 15,-2 3 0-15,1-1 0 0,0-2-224 0,0-1-32 16,-2 5-16-16,3-3 0 0,-4-2-112 0,3 0-32 0,-2-4 0 0,2-1 0 16,0-2-416-16,0-6-96 15,1-8 0-15,0 0-11968 0</inkml:trace>
  <inkml:trace contextRef="#ctx0" brushRef="#br1" timeOffset="77234.23">19479 5362 32303 0,'-13'0'1424'0,"13"0"304"0,0 0-1376 0,-8 3-352 0,-1-2 0 0,9-1 0 15,-6 10 0-15,0 0-128 0,6-10 0 0,0 0 0 16,1 9-464-16,-1-9-96 0,8 12-16 0,2-7-8304 16,1-3-1664-16</inkml:trace>
  <inkml:trace contextRef="#ctx0" brushRef="#br1" timeOffset="77568.7">20534 5312 14735 0,'1'-15'1312'0,"2"4"-1056"15,0-2-256-15,0 3 0 0,-2-3 1024 0,0 3 160 16,-1-3 32-16,0 1 0 0,-1 3-64 0,-1-3 0 15,-2 1 0-15,0 2 0 0,-1-4-256 0,-1 4-64 16,-2-3-16-16,-1 4 0 0,0-2-160 0,-1 5-16 16,-1-2-16-16,-3 4 0 0,-3 0-80 0,-2 4-16 15,-3 3 0-15,-1 4 0 0,-1-1-144 0,-1 6-16 16,-3 0-16-16,0 2 0 0,0 5-96 0,0 5-32 16,1 2 0-16,1 5 0 0,-4 3 16 0,8 1 0 15,-3 6 0-15,5 0 0 0,2-1-16 0,4 6 0 16,3-1 0-16,2 0 0 0,3-5-224 0,2 1 176 0,1-1-176 0,3-4 160 15,3 0-160-15,1-3 0 0,-1 0 0 16,1-2 0 0,0-3-1152-16,0-1-304 0,1-6-64 0,-3-3-7760 0,1-5-1536 15</inkml:trace>
  <inkml:trace contextRef="#ctx0" brushRef="#br1" timeOffset="77720.63">19849 5732 26543 0,'-4'-13'1168'0,"4"13"256"0,0-10-1136 0,4 1-288 0,-4 9 0 0,14-6 0 0,2 2 768 0,4 0 112 15,5-2 16-15,8 1 0 0,4 1-352 16,3-4-64-16,5 2-16 0,3-3 0 0,2 3-240 0,3 1-48 16,3-3-16-16,1 3 0 15,2 2-1120-15,-5 0-240 0,-3 0-32 0,-6-2-11760 16</inkml:trace>
  <inkml:trace contextRef="#ctx0" brushRef="#br1" timeOffset="78633.58">21561 6033 4607 0,'0'0'400'0,"0"0"-400"16,-10 5 0-16,2 2 0 0,-2-2 2528 0,3 0 416 15,0 2 96-15,2-2 16 0,5-5-1520 0,-7 8-320 16,7-8-48-16,0 0-16 0,0 0 0 0,0 0 0 16,0 0 0-16,0 0 0 0,0 0 16 0,-3-8 0 15,1-3 0-15,5 0 0 0,2-6-208 0,3-2-64 16,2 0 0-16,2-5 0 0,1 0-320 0,2-4-80 15,2-2-16-15,-1-3 0 0,2-3-160 0,3-8-16 16,2-1-16-16,1-8 0 0,2-2-80 0,4-8-16 0,1-2 0 0,5-2 0 16,3-3-192-16,5 5 144 0,0 6-144 0,1 4 128 15,-3 2-128-15,-2 7 0 0,-3 5 0 0,-3 8 0 16,-3 6 0-16,-3 4 0 0,-1 4 0 0,-6 11 0 16,-4 4 0-16,-3 5 0 0,-2 4 0 0,-4 9 0 15,-3 5-192-15,-2 4 192 0,-5 6-192 16,-1 0 192-16,-4 3-192 0,-3 4 192 0,-4 1-160 0,-1 3 160 15,-2 1 0-15,1-3 0 0,-3-1-128 0,1-1 128 0,1-2 0 0,1-2 0 16,1-7 0-16,1-2 0 0,0-3 0 0,2-4 0 16,3-1 0-16,3-4 0 15,6-11 128-15,0 0-128 0,0 0 0 0,0 0 0 0,10 4-192 0,2-4-80 16,1-4-32-16,3 2 0 0,0-3 112 0,3 2 0 16,0 2 16-16,0 3 0 0,-2 3 176 0,1 2-192 15,0 4 192-15,-3 2-192 0,-5 2 192 16,-2 2-160-16,-2-1 160 0,-3 2-160 0,-6-1 160 15,-2 0 0-15,-4 1 160 0,-2 0-160 0,-7 0 656 0,-3-2 48 16,-4 2 0-16,-3-1 0 0,-4 0 16 0,-2 0 16 16,-3-2 0-16,-1-3 0 0,-7-1-320 0,4-2-64 15,0-1-16-15,5-5 0 0,3 0-176 0,4-4-32 16,2-2-128-16,3 1 192 0,4-6-192 0,3-1 0 16,6-2-144-16,4 0 144 15,5-3-960-15,4 2-80 0,2 0-32 0,6 0-9792 16,4-2-1952-16</inkml:trace>
  <inkml:trace contextRef="#ctx0" brushRef="#br1" timeOffset="78901.69">22684 5645 26367 0,'0'0'1168'0,"0"0"240"0,-2 11-1120 0,-3-2-288 0,2 2 0 0,-2 6 0 0,0-4 400 16,-2 5 32-16,-4 4 0 0,1 0 0 0,-3-1 240 16,3 3 48-16,-1-1 16 0,1 1 0 0,-2 6-384 0,1 6-80 15,4-6-16-15,6-13 0 0,2 0-128 0,5-4-128 16,1-2 192-16,5-2-192 0,0-1 0 0,4-6 0 16,1-2 0-16,1-1 0 15,1-4-512-15,0-4 0 0,-1 1 0 0,4-8 0 16,-6-2-1584-16,-2 0-320 0,-2-1-64 0,-6-1-16 0</inkml:trace>
  <inkml:trace contextRef="#ctx0" brushRef="#br1" timeOffset="79023.34">22672 5415 24879 0,'-4'-19'1088'0,"4"12"256"0,0-2-1088 0,1 1-256 16,-1 8 0-16,4-6 0 0,0-2 352 0,-4 8 16 15,0 0 0-15,7-5 0 0,0 1-368 0,0-2 0 16,1 1-192-16,-2 2-7536 15,3 0-1488-15</inkml:trace>
  <inkml:trace contextRef="#ctx0" brushRef="#br1" timeOffset="79420.7">23380 4753 19807 0,'0'0'880'0,"0"0"176"0,0 0-848 0,0 0-208 15,0 0 0-15,-9 9 0 0,-1 0 528 0,-3 6 64 16,-2 0 16-16,-3 5 0 0,-1 2 352 0,-1 5 80 16,-2-1 16-16,-2 2 0 0,-2 2-112 0,-7 12-32 15,5-3 0-15,5-3 0 0,3-4-192 0,4-9-32 16,4-4-16-16,-1-4 0 0,5-1-16 0,2-6 0 15,6-8 0-15,0 0 0 0,0 0 176 0,0 0 48 16,0 0 0-16,11-6 0 0,0 0 0 0,3-7 0 16,1-2 0-16,1-3 0 0,-1-2-480 0,1 0-80 15,0-3-32-15,-2-1 0 0,-2 2-96 0,1 3-32 16,-2 0 0-16,0 1 0 0,-2 2 16 0,-3 3 0 16,-2 5 0-16,-4 8 0 0,2-7-176 0,-2 7 192 15,0 0-192-15,-7 9 192 0,-4-1-192 0,0 4 0 16,-3 2 0-16,-1 1 0 0,0 3-256 0,1 0-64 15,1-1-32-15,4 0 0 16,3-4-3424-16,6-2-704 0</inkml:trace>
  <inkml:trace contextRef="#ctx0" brushRef="#br1" timeOffset="80195.84">24350 5057 15999 0,'0'0'704'0,"0"0"160"0,-11-5-688 0,11 5-176 0,0 0 0 0,-7-3 0 15,-3 2 896-15,10 1 160 0,0 0 32 0,-8-2 0 0,8 2-96 0,0 0-16 16,0 0 0-16,0 0 0 0,0 0-304 0,0 0-64 16,0 0-16-16,12 5 0 0,0 1 96 0,5 2 16 15,3-2 0-15,6 5 0 0,4 1-96 0,7 2-16 16,6 1 0-16,4 0 0 0,3 2-192 0,2-2-32 16,0-2-16-16,1 2 0 0,3 2-16 0,1-1 0 15,1-1 0-15,1 3 0 0,4 1 0 0,-5 0 0 16,-3-2 0-16,-4-4 0 0,-6-6-80 0,-1 5-32 15,-4-4 0-15,-4 3 0 0,-6-6-32 0,-3 4 0 16,-5-3 0-16,-4 2 0 0,-2-1 144 0,-5 0 32 16,-11-7 0-16,8 10 0 0,-4 0 96 0,-5 0 32 15,-4-1 0-15,-4 2 0 0,-3 3 16 0,-4-2 16 0,-5 1 0 16,-2 1 0-16,-2 2-96 0,-4-1-32 16,-3 1 0-16,-2-2 0 0,-3 0-128 0,0 0-16 0,-1 0-16 15,0-3 0-15,-2-1-112 0,6-1-128 16,1-1 176-16,6-2-176 0,4 0 128 0,7-1-128 15,-1-3 0-15,5 2 0 0,1-3-192 0,11-1-160 0,0 0-32 16,0 0 0 0,0 0-2400-16,11-8-480 0,3-2-112 0,7 1-16 0</inkml:trace>
  <inkml:trace contextRef="#ctx0" brushRef="#br1" timeOffset="80792.48">27422 4884 13823 0,'0'0'608'0,"0"0"128"0,0-8-592 0,0 8-144 16,1-5 0-16,-1 5 0 0,0 0 1008 0,0 0 160 15,0 0 48-15,-6 7 0 0,-3 2-432 0,-2 1-80 16,0 4 0-16,-1 2-16 0,-1 3 80 0,-1 7 32 15,-1 1 0-15,-3 4 0 0,-5 1-112 0,-4 2-32 16,-3 2 0-16,-2 1 0 0,-6 2 64 0,2-2 16 16,-2 1 0-16,1-1 0 0,-1-3-112 0,-1-1-32 15,-2-2 0-15,-14 7 0 0,7-9-48 0,2-2-16 0,1-7 0 16,5-1 0-16,2-3-160 0,5-7-48 0,1-1 0 0,4-4 0 16,3-4-64-16,1-2 0 0,5-2-16 0,1-6 0 15,0-3 80-15,3 0 0 0,2-6 16 0,3-2 0 16,4-1 160-16,1-1 16 0,3 0 16 0,5-1 0 15,2 3-208-15,5-1-64 0,1 3 0 0,6 2 0 16,5 5-256-16,2 4 0 0,1-1 0 0,6 7 0 0,2 4 0 16,6 7-176-16,4 1 176 0,-13 0-208 0,0 4 208 0,1 3 0 15,-1 2 0-15,-1 3-144 0,-3-1 144 0,-2 6 0 16,-1 0 0-16,-4 2 0 0,-4-3 0 0,-1 2 0 16,-1-3 0-16,-2 0 0 0,-2-1 0 0,-1-2 0 15,-2 1 0-15,0-3 0 0,0-5 0 0,-3 2 0 16,0-2 0-16,-2 0 0 15,2 0-448-15,-2-6-64 0,0 0-16 0,-1-9-10432 16,3 8-2096-16</inkml:trace>
  <inkml:trace contextRef="#ctx0" brushRef="#br1" timeOffset="81036.82">27647 5586 26719 0,'0'0'2368'0,"-6"5"-1888"16,-2 6-480-16,-1-2 0 0,-4 4 320 0,1 2-16 0,-2 2-16 15,0 2 0-15,0 0 560 0,2 4 112 16,2 1 32-16,2-1 0 0,5 2-352 0,-1 2-80 0,4-3-16 16,4 1 0-16,1-2-288 0,4-4-64 0,1-1-16 0,3 0 0 15,3-4 0-15,2-3 0 0,-2 0 0 0,7-3 0 16,0 1-176-16,3-4 0 0,0-2 0 0,1-2 0 15,3-1-1744-15,0-2-240 16,1-2-32-16</inkml:trace>
  <inkml:trace contextRef="#ctx0" brushRef="#br1" timeOffset="81205.12">27905 5236 29487 0,'-11'-26'2624'0,"8"13"-2112"15,0 3-512-15,2-2 0 0,1 6 2240 0,0-2 352 16,0 8 64-16,0 0 16 0,0 0-2288 0,0 0-384 16,0 0-240-16,0 0 48 15,0 0-3248-15,0 0-640 0</inkml:trace>
  <inkml:trace contextRef="#ctx0" brushRef="#br1" timeOffset="83319.89">17431 6755 10127 0,'0'0'896'0,"0"0"-704"16,0 0-192-16,6-5 0 0,-6 5 1056 0,0 0 176 15,0 0 48-15,0 0 0 0,0 0-256 0,0 0-64 16,0 0 0-16,0 0 0 0,0 0 176 0,0 0 16 16,0 0 16-16,-7 6 0 0,-4 3-256 0,-1 3-48 15,-3-2-16-15,-3 6 0 0,-1 6-208 0,-2 2-64 16,0-2 0-16,-2 2 0 0,-3 6-32 0,2 3-16 16,0-2 0-16,0 5 0 0,0 6-144 0,1-2-16 15,3 2-16-15,4-1 0 0,6-6-208 0,5 1-144 0,3 0 192 16,3-5-192-16,4-3 128 0,4-2-128 0,4-3 0 0,2-2 0 15,1 0 192-15,3-2-192 0,7-4 192 0,-1 1-192 16,1-2 0-16,0-2 0 0,5-1 0 0,-2 2-192 16,-1-4-1472-1,-1 2-272-15,-3-3-64 0</inkml:trace>
  <inkml:trace contextRef="#ctx0" brushRef="#br1" timeOffset="84246.46">18189 6927 12207 0,'0'0'528'0,"0"0"128"0,0 0-528 16,0 0-128-16,0 0 0 0,8-2 0 0,-8 2 832 0,0 0 128 15,0 0 16-15,0 0 16 0,0 0-288 0,4 11-64 16,-4-1-16-16,-1 5 0 0,-3 2 64 0,-5 8 16 15,-2 2 0-15,-2-1 0 0,-2 4 112 0,-2-4 16 0,-2 2 16 0,-4-1 0 16,-2 2-128-16,-2 2-16 0,-1-5-16 0,0 4 0 16,-1-5-112-16,2-1-32 0,-1-6 0 0,3-1 0 15,2-4-80-15,4 1-16 0,0-3 0 0,1-6 0 16,-1 0-192-16,1-3-32 0,3-2-16 0,2-3 0 16,3-4 64-16,1-3 16 0,2 2 0 0,2-4 0 15,2-5 48-15,2-1 16 0,2-2 0 0,2 1 0 16,4 1-160-16,3 2-48 0,3 0 0 0,2 5 0 0,6-2-144 15,-2 3 0-15,1 4 0 0,3 2 0 0,4 3 0 0,-2 4 0 16,2 3 0-16,-1 6 0 0,0 2-160 16,-2 3 160-16,-2 2 0 0,-2 4-144 15,-2 3 144-15,-3 1 0 0,-4-2 0 0,1 2 0 0,-2-4 0 0,-2 1 0 16,-2 2 0-16,-2-6 0 0,0-4 0 0,-2 2-128 16,1 0 128-16,-1-4-9760 15,1-5-1888-15</inkml:trace>
  <inkml:trace contextRef="#ctx0" brushRef="#br1" timeOffset="84802.57">18536 7426 11967 0,'0'0'1072'0,"-8"7"-864"15,-1 0-208-15,0 0 0 0,0 4 1664 0,-1 2 304 16,-1 6 48-16,-1 4 16 0,1-2-976 0,-1 5-192 16,1 2-32-16,2-2-16 0,3 2 0 0,4 3 0 15,4-6 0-15,4 2 0 0,3-4-384 0,4-4-80 16,1-1-16-16,1-2 0 0,1-2-128 0,1-4-16 15,-1 1-16-15,2-6 0 0,1-4-176 0,0-2-176 16,-1-3 48-16,-3-4-11760 0</inkml:trace>
  <inkml:trace contextRef="#ctx0" brushRef="#br1" timeOffset="84945.61">18547 7382 23951 0,'-9'-18'1056'0,"5"8"224"0,2-5-1024 0,-1 4-256 0,3 11 0 0,4-9 0 15,-1-1 1472-15,-3 10 256 0,6-6 32 0,-6 6 16 16,9-1-1264-16,2-1-256 0,3 1-64 0,-4 0 0 16,1 0-1344-16,-1 1-288 15,0 0-48-15</inkml:trace>
  <inkml:trace contextRef="#ctx0" brushRef="#br1" timeOffset="85499.28">19095 7572 12895 0,'0'0'1152'15,"0"0"-928"-15,0 0-224 0,0 0 0 0,0 0 1872 0,0 0 336 16,6 9 64-16,2 0 16 0,-2 4-1152 0,-2 2-240 16,1 3-32-16,-2 2-16 0,-2 2-176 0,-2 2-32 15,-2 1-16-15,-2 1 0 0,-3 2-144 0,-2-3-32 16,-1 3 0-16,-2-4 0 0,-1 3-144 0,-1-3-48 16,3-3 0-16,1-2 0 15,-2-2-832-15,6-3-192 0,0-1-16 0</inkml:trace>
  <inkml:trace contextRef="#ctx0" brushRef="#br1" timeOffset="86062.4">19453 7769 18431 0,'0'0'1632'0,"0"0"-1312"0,0 0-320 0,0 0 0 0,0 0 656 0,0 0 64 15,0 0 16-15,5 7 0 0,-5-7-64 16,0 0-16-16,9-1 0 0,0-3 0 0,-1-1 304 0,-1-6 64 16,0 0 16-16,0-4 0 0,2-3-48 0,-1-1-16 15,2-1 0-15,-1-5 0 0,1 1-288 0,0-5-64 16,1 0-16-16,0-3 0 0,-1-2-288 0,3-4-64 15,1-6-16-15,2 1 0 0,1 0-112 0,1-3-128 16,1 4 176-16,2 0-176 0,1 3 0 0,2 3 0 16,3 3 0-16,1 7 0 0,1 0 0 0,0 6 0 15,-1 2 0-15,0 4 0 0,-2 6-128 0,-2 6 128 16,-3-1 0-16,-3 7-144 0,-5 2 144 0,-2 6 0 16,-3 4-144-16,-3 1 144 0,-4-1-128 0,-2 4 128 15,-3 0-160-15,-2 0 160 0,-3 2-176 0,-1-2 176 0,0-1-192 16,-2-1 192-16,1-1 0 0,1-2-128 15,-2-2 128-15,3 0 0 0,0-2 0 0,3 0 0 0,-2-2 128 16,3 1-128-16,1 0 0 0,3-1 0 0,1 4 0 16,1-2-160-16,2 2 160 0,1 1 0 15,2-1-144-15,0-1 144 0,1 5 0 0,-2 0 0 0,0-1 0 0,-1 2 0 16,-3 0 0-16,-2-1 0 0,-2 0 0 16,-2-1 0-16,-2 2 0 0,-4-2 0 0,0-2 0 0,-3-3 0 15,-5 2 0-15,-1 1 0 0,-2-5 0 16,-1 2 192-16,0-5 16 0,2 2 16 0,-1-3 0 0,3-4 0 15,-3-1-96-15,3-1 0 0,1 0-128 0,2-3 192 16,2-4-352-16,3 2-80 0,2-4-16 0,2-3-14656 16</inkml:trace>
  <inkml:trace contextRef="#ctx0" brushRef="#br1" timeOffset="86367.43">20327 7605 17503 0,'0'0'1552'0,"-4"8"-1232"15,0 1-320-15,-4 1 0 0,-1 5 1552 0,-1 2 256 16,-2-1 48-16,-2 4 16 0,-2-1-384 0,1 1-80 15,0 3 0-15,1 0-16 0,0-2-544 0,5 1-96 16,0 1-32-16,3-3 0 0,3-3-448 0,3-5-80 16,4 2-32-16,1-1 0 0,5-2-32 0,2-3 0 15,0-2 0-15,4-2 0 0,0-1-128 0,2-2 0 16,1-1 0-16,0-2 0 16,0-5-688-16,-1 2-160 0,0 1-48 0,3-8-12816 0</inkml:trace>
  <inkml:trace contextRef="#ctx0" brushRef="#br1" timeOffset="86498.29">20347 7251 31327 0,'0'0'2784'0,"5"-4"-2224"0,1-5-560 0,2 2 0 16,0 1 144-16,-1 0-144 0,0 2 0 0,-7 4 144 16,6-2-1248-16,-6 2-256 0,6-3-48 0,-6 3-11184 15</inkml:trace>
  <inkml:trace contextRef="#ctx0" brushRef="#br1" timeOffset="86774.89">20825 6628 22863 0,'0'0'1008'0,"0"0"208"0,7 1-960 0,-7-1-256 16,0 0 0-16,6 8 0 0,-6 1 896 0,-6 4 128 15,-1 1 16-15,-3 1 16 0,-2 0-224 0,-2 3-64 16,-2 2 0-16,-2 0 0 0,1 2-96 0,1 0-32 16,-1-3 0-16,3 0 0 0,2-1-256 0,3-2-64 0,2-1-16 0,2 1 0 15,2-1-304-15,0-4 0 0,3 0 0 0,0 0 0 31,0-3-640-31,3-1-256 0,0 2-32 0</inkml:trace>
  <inkml:trace contextRef="#ctx0" brushRef="#br1" timeOffset="87614.45">21318 6431 7359 0,'0'0'656'0,"0"0"-528"16,0 0-128-16,0 0 0 0,-8-3 1440 0,8 3 256 15,0 0 48-15,0 0 16 0,0 0-688 0,0 0-144 0,0 0-32 0,0 0 0 16,0 0-224-16,11 7-48 0,1-1-16 0,6 1 0 16,2 8 160-16,6 1 16 0,4 2 16 0,2 4 0 15,0 4-352-15,2 4-64 0,3 5 0 0,-3 7-16 16,-4 0-192-16,-5 9-48 0,-3 0 0 0,-6 5 0 15,-3 2-128-15,-5 3 128 0,-7 0-128 16,-4-5 128-16,-3-1 128 0,-4-4 0 0,-4-6 16 0,-4 1 0 16,-5 1 272-16,-4-5 48 0,-3-1 16 0,-3-3 0 15,0-6-208-15,0-1-32 0,-3-1-16 0,2-4 0 16,5 1-208-16,1-3-144 0,5-5 192 0,2-1-192 16,2-3-912-16,5-1-304 15,2-6-48-15</inkml:trace>
  <inkml:trace contextRef="#ctx0" brushRef="#br1" timeOffset="87998.33">22288 7199 19407 0,'0'0'848'0,"0"0"192"0,0 0-832 0,10 1-208 16,2 0 0-16,0 2 0 0,5 2 576 0,3-3 80 15,7 0 16-15,-2-1 0 0,8-1 288 0,7-1 64 0,4-1 16 16,4 0 0-16,3-3-208 0,1 0-32 0,3 0-16 0,4 1 0 16,3-3-240-16,0 2-48 0,0 2-16 15,-1-4 0-15,-1 1 640 0,-4 2 128 0,-5-1 32 0,-4-3 0 16,-4 3-1792-16,-6 1-368 16,-5-2-64-16,-7 2-16 0,-4 2 576 0,-6 0 128 0,-4 0 0 0,-2 1-8864 15,-9 1-1776-15</inkml:trace>
  <inkml:trace contextRef="#ctx0" brushRef="#br1" timeOffset="88247.46">23188 7025 20271 0,'13'-13'1792'0,"-5"8"-1424"15,5 2-368-15,5 2 0 0,4 0 1424 0,3 1 224 16,4 2 32-16,2 6 16 0,1 1-864 0,2 5-192 15,1 1-16-15,2 2-16 0,-1 3-48 0,-2 1-16 16,-2 5 0-16,-5-2 0 0,-4-1-176 0,-4 4-48 16,-3-3 0-16,-4 4 0 0,-6-2-80 0,-4 4-32 15,-2-6 0-15,-3 3 0 0,-5-3 32 0,-3-3 0 16,-3 0 0-16,-5-1 0 0,-4-1-48 0,-3-1 0 16,-3-3 0-16,1-1 0 15,0-1-1536-15,1-4-304 0,3 0-64 0</inkml:trace>
  <inkml:trace contextRef="#ctx0" brushRef="#br1" timeOffset="89333.46">25059 6375 5519 0,'0'0'496'0,"0"0"-496"16,0 0 0-16,0 0 0 0,0 0 2080 0,0 0 320 15,0 0 64-15,0 0 16 0,0 0-848 0,0 0-160 16,0 0-48-16,0 0 0 0,-10 6-480 0,-3 2-112 16,-1-3 0-16,-1 4-16 0,-2-3 0 0,0 6 0 15,-3-2 0-15,0 5 0 0,-3 6 80 0,2 3 32 16,-1 0 0-16,-1 5 0 0,-2 2-160 0,-2 4-16 16,-1 3-16-16,0 8 0 0,-2 4-192 0,-1 2-32 15,2 1-16-15,1 2 0 0,0 1-256 0,6 0-48 16,6-3-16-16,6 0 0 0,2-2-176 0,5-4 192 15,7-1-192-15,5-3 192 0,5-6-64 0,5-1-128 16,4-3 192-16,2-1-64 0,6-2-128 0,0-3 128 16,0-3-128-16,0-4 128 0,-1-3-128 0,2-3-192 15,2-3 32-15,1 1-10080 16,-3-6-2032-16</inkml:trace>
  <inkml:trace contextRef="#ctx0" brushRef="#br1" timeOffset="90854.89">26016 6673 3679 0,'0'0'320'0,"0"0"-320"15,0 0 0-15,6-8 0 0,1 2 1712 0,-7 6 272 16,5-4 48-16,1-3 16 0,1 2-752 0,-7 5-144 16,7-4-16-16,-7 4-16 0,10-7-96 0,-2 3 0 15,-8 4-16-15,0 0 0 0,10-3-112 0,-10 3-32 16,0 0 0-16,0 0 0 0,0 0-160 0,0 0-48 15,0 0 0-15,0 0 0 0,0 0-64 0,0 0-16 0,0 0 0 16,-4 14 0-16,-2 0-96 0,-2-1-32 0,0 4 0 16,-3 0 0-16,1 1-64 0,-1 1-32 0,-2 3 0 15,0 3 0-15,-1 7-16 0,2 1 0 0,-5-1 0 0,-1 2 0 16,-1 7-16-16,-1-2-16 0,-2-1 0 0,-1-2 0 16,-2-2-80-16,-2-3-16 0,-1-6 0 0,-1 1 0 15,-1-1-16-15,-1-4 0 0,-1-5 0 0,3-1 0 16,2-2 96-16,3-2 16 0,0 1 0 0,2-5 0 15,3 4-32-15,2-6 0 0,-1-1 0 0,3-4 0 0,-1-4-80 16,4 0 0-16,1-4-16 0,3-1 0 16,0-3 96-16,2-1 32 0,-1 0 0 0,2-2 0 0,1-3-144 0,0 2-32 15,2 2 0-15,2 1 0 0,1 3-128 0,3-2-144 16,1 5 144-16,1-2-208 0,2 3 208 0,4 3-176 16,1 3 176-16,5 1-160 0,5 3 160 0,4 5-208 15,2-4 80-15,9 4 128 0,0 0-128 0,4 1 128 16,0 3 0-16,-2 1 0 0,-3-3 0 0,-6 1 0 15,0 0 0-15,-4 1 0 0,-3-4 0 0,-4 4 0 16,-5-1 0-16,-3-2 128 0,-3 2-128 0,-4-3 192 16,-5-9-192-16,2 11 192 0,-2 2-16 0,-2-4 0 15,2-9 0-15,-5 11 0 0,0-6-464 0,5-5-96 16,-9 7 0-16,9-7-10400 16,0 0-2080-16</inkml:trace>
  <inkml:trace contextRef="#ctx0" brushRef="#br1" timeOffset="91661.48">26373 7353 15663 0,'0'0'688'0,"4"-9"144"0,-1 1-656 0,-3 8-176 15,0 0 0-15,0 0 0 0,0 0 1664 0,0 0 288 16,0 0 64-16,0 0 16 0,0 0-496 0,0 0-112 16,5 9-16-16,-1 4 0 0,-2 2-432 0,-2 4-80 15,0 1-32-15,-1 3 0 0,0 3-208 0,-1-4-32 16,0 3-16-16,2 0 0 0,1-5-240 0,0 2-48 16,1-2-16-16,1-1 0 0,2-1-112 0,1-3-32 15,0-3 0-15,2-3 0 0,-1 0-160 0,-7-9 0 16,12 3 0-16,-1-1 0 15,-1-5-1088-15,2 1-240 0,-1-5-48 0,-5-2-12800 0</inkml:trace>
  <inkml:trace contextRef="#ctx0" brushRef="#br1" timeOffset="91813.93">26397 7154 32255 0,'0'0'1424'0,"0"0"304"0,7-6-1392 0,-7 6-336 0,11-3 0 0,1 5 0 16,-12-2 192-16,14 6-16 0,0-2-16 0,0-2 0 15,-3 3-160-15,1 2 0 0,-2-2 0 0,-10-5 0 16,12 0-224-16,-12 0-80 0,0 0-16 0,9 4-13952 16</inkml:trace>
  <inkml:trace contextRef="#ctx0" brushRef="#br1" timeOffset="92045.85">27008 7378 29487 0,'5'13'2624'0,"0"4"-2112"16,0 1-512-16,0 6 0 0,1 6 256 0,1 1-64 16,-4 4-16-16,-1-3 0 0,-5 1 432 0,1 1 96 15,-5 1 0-15,1-10 16 0,-4 0-160 0,-2 3-48 16,-2 1 0-16,0 0 0 0,-1-3-256 0,0 1-64 15,1-5-16-15,2 0 0 16,2-2-1584-16,3-4-304 0,0-4-64 0</inkml:trace>
  <inkml:trace contextRef="#ctx0" brushRef="#br1" timeOffset="92785.68">27699 7429 4607 0,'0'0'400'0,"0"0"-400"16,-5 7 0-16,5-7 0 0,0 0 2976 0,-8 8 512 15,8-8 96-15,0 0 32 0,-9 3-1632 0,9-3-320 16,-7-3-64-16,7 3 0 0,-5-11 112 0,3-1 16 16,2-3 16-16,4-3 0 0,1-2-304 0,4-4-64 15,4-1-16-15,2 1 0 0,2-5-576 0,3-3-112 16,4-1-32-16,2-4 0 0,-1-3-192 0,3-7-64 16,0-2 0-16,1-1 0 0,1-3-256 0,1 0-128 0,5 0 0 15,1 4 128-15,1 6-128 0,-3 6 0 0,2 4 0 16,0 1 0-16,1 7 0 0,-2 6 0 0,-7 6 128 15,-1 4-128-15,-8 6 0 0,-3 3 0 0,-4 6 0 0,-6 3 0 16,-3 5 0-16,-4 5 0 0,-2 1 0 0,-6 4 0 16,-3 3-144-16,-6-2 144 0,-3 3 0 0,-6 0 0 15,0 4 0-15,-2-1-128 0,0-5 128 0,1 1 0 16,1-4 0-16,2-1 0 0,1-1 0 0,3-3 0 0,0-3 0 16,5-2 0-16,3 0 0 0,4-4 0 0,8-9 0 15,0 0 0-15,-2 10 0 0,2-10 0 0,0 0-144 0,11 7 144 16,3 2-208-16,0-2 80 0,0 1 128 0,3 1-128 15,1 4 128-15,-1 0-128 0,1 0 128 16,-1 2-128-16,-3 0 128 0,-3 2-128 0,-2 0 128 0,-4 1 0 16,-2 1 0-16,-5 0 0 0,-1 0 0 0,-5 0 0 15,-2-2 0-15,-3 1 0 0,-3-2 240 0,-1 1 16 16,-5-2 16-16,1-1 0 0,-2-3 64 0,0 2 16 16,-1 1 0-16,1-6 0 0,0-2-192 0,2-2-32 15,0-2-128-15,2-2 192 0,3-3-368 0,0-5-80 16,5-1 0-16,3-4-16 15,4 1-2256-15,7 0-448 0,2-2-96 0,7-1 0 0</inkml:trace>
  <inkml:trace contextRef="#ctx0" brushRef="#br1" timeOffset="93093.38">28596 7292 21183 0,'-2'10'1888'0,"1"-3"-1504"0,-2 3-384 0,-1 4 0 16,-2 2 768-16,0 2 96 0,-3 1 16 0,0 1 0 16,-1 0 496-16,-2 3 96 0,-1 3 32 0,2-2 0 0,-2-1-336 0,2 2-64 15,-1-1-16-15,-2 10 0 0,4-9-368 16,5-9-80-16,3 1 0 0,2-2-16 0,1 1-304 0,3 0-64 15,0-4-16-15,6 0 0 0,0-1 16 0,3-3 0 16,2 1 0-16,1-4 0 0,2-4-256 0,0-1 176 16,0-2-176-16,0-3 160 15,-2-2-1328-15,-1 0-272 0,-1-6-48 0,-2 0-13904 0</inkml:trace>
  <inkml:trace contextRef="#ctx0" brushRef="#br1" timeOffset="93242.7">28525 7154 35583 0,'0'0'1584'0,"2"-7"320"0,0 0-1520 0,2 2-384 16,-2-1 0-16,-2 6 0 0,0 0 0 0,0 0 0 15,0 0-160-15,6-4 160 0,-6 4 0 0,0 0 0 16,7-1 0-16,-7 1 0 16,8-2-944-16,-2 2-80 0,-6 0 0 0,8-3-13616 0</inkml:trace>
  <inkml:trace contextRef="#ctx0" brushRef="#br1" timeOffset="93669.76">29081 6163 23951 0,'0'0'2128'0,"1"-8"-1696"16,-1-3-432-16,0 11 0 0,0 0 1072 0,0 0 128 0,0 0 16 0,0 0 16 15,-6 9-400-15,-2 1-96 16,-2 6-16-16,-2 5 0 0,1 4 112 0,-2 2 0 0,-1 5 16 16,3 2 0-16,1-6-464 0,1 1-112 15,2 0-16-15,2-3 0 0,3-1-256 0,1-3 160 0,-1-2-160 0,2-2 128 16,0-3-128-16,3-1 0 0,-1-5-192 0,-2-9 192 31,0 0-2688-31,0 0-400 0</inkml:trace>
  <inkml:trace contextRef="#ctx0" brushRef="#br1" timeOffset="94040.18">29161 6950 21183 0,'0'0'1888'0,"0"0"-1504"15,0 0-384-15,0 0 0 0,0 0 1008 0,0 0 128 16,0 0 16-16,14-2 16 0,1-1 160 0,0 3 16 16,2 0 16-16,3 1 0 0,3-1-336 0,3 1-64 0,1 0 0 0,0 1-16 15,4-1-400-15,-11-1-80 0,3 0-16 0,-3-1 0 16,1-1-304-16,-2 1-144 0,-3 0 128 0,6 0-10608 15,-3-2-2128 1</inkml:trace>
  <inkml:trace contextRef="#ctx0" brushRef="#br1" timeOffset="94799.64">29948 6708 13295 0,'-13'4'576'0,"13"-4"144"0,-11 5-576 0,0 1-144 0,2-1 0 0,1 1 0 16,-1 1 928-16,9-7 160 15,-5 6 16-15,5-6 16 0,0 0 256 0,0 0 48 0,8 6 16 16,4-4 0-16,-1-2-32 0,5-2 0 0,4-2 0 0,4-3 0 15,0-1-320-15,3-5-80 0,0-2-16 0,2-6 0 16,1 2-368-16,2-2-80 0,1-4-16 0,-1-3 0 16,-1 2-144-16,-1-3-48 0,-1 3 0 0,0-3 0 15,-1-2-144-15,-3 1-48 0,-6-2 0 0,-3-2 0 16,-1-1-16-16,-4 4-128 0,-5 1 192 0,-1 1-64 16,-4 8-128-16,-1 3 0 0,-2 3 0 0,-2 6 0 15,-2 4 0-15,6 5 0 0,-14 5 0 0,-5 7 0 16,-4 7-192-16,-4 8 192 0,0 6-160 0,1 7 160 0,-1 4-128 15,0 7 128-15,-2 2 0 0,4 4-144 0,-3 6 144 0,3-5 0 16,-1 1 0-16,0-1 0 16,3-3 0-16,3-6 0 0,4-4 0 0,0-8 0 0,2-3 240 0,4-6 16 15,3-3 16-15,1-6 0 0,4-3 48 0,2-5 16 16,0-11 0-16,5 9 0 0,4-4 0 0,2-5 0 16,3-2 0-16,3-5 0 0,2-5 80 0,1-2 16 15,2-2 0-15,1-1 0 0,1-3-304 0,3 3-128 16,-1-1 128-16,0 5-128 0,-5 2 0 0,0 4 0 15,-2 0 0-15,-4 5 0 0,-4 6 0 0,0 6 0 16,-4-1 0-16,-2 4 0 0,-5 2-192 0,-6 3 48 16,-3 1 0-16,-2 2 0 0,-5-1 144 0,-1 3 0 15,-4 1 0-15,2-3-128 0,0-1 128 0,3-3 0 16,-1 0 0-16,3-2 0 0,3 0 0 0,3-3 144 16,4 1-144-16,3 1 160 0,3-3-160 0,5-1 128 15,8 2-128-15,2-5 128 0,2 1-128 0,1-3 192 0,7 1-192 16,-1 2 192-16,1-4-192 0,4-1 0 0,0 0 144 0,0-2-144 31,-4-1-960-31,-5-1-256 0,-4-2-48 0,-3 0-15264 0</inkml:trace>
  <inkml:trace contextRef="#ctx0" brushRef="#br1" timeOffset="95753.12">31229 6590 9215 0,'0'0'816'0,"6"-4"-656"15,-2 0-160-15,3-2 0 0,-2 1 1840 0,-5 5 336 16,0 0 64-16,7-3 0 0,-7 3-1392 0,0 0-272 16,9-1-64-16,-9 1-16 0,0 0-80 0,0 0-16 15,0 0 0-15,0 0 0 0,0 0 48 0,1 6 16 16,-1-6 0-16,-1 12 0 0,-1-2-96 0,-2 0-32 15,-1 3 0-15,0-2 0 0,-3 3 80 0,-2 2 16 16,-3 1 0-16,-1 2 0 0,-2 0-80 0,-2 2-16 16,-1 0 0-16,-5 4 0 0,-2-4 64 0,-11 8 16 15,6-8 0-15,1-3 0 0,2-3 16 0,2-3 0 0,-1 0 0 16,3-1 0-16,1-6-144 0,4-1-32 0,1 0 0 0,0-1 0 16,3-5-32-16,4-3-16 15,0-2 0-15,4-4 0 0,-1 4 48 0,3-5 16 16,1 1 0-16,0 0 0 0,4-5-16 0,0 0 0 0,0-2 0 0,4 1 0 15,0 3-96-15,1 4-32 0,0-2 0 0,2 4 0 16,0 0-128-16,3 4 0 0,1 1 144 0,1 1-144 16,3 5 0-16,3-1 0 0,1 6 0 0,2 4 0 0,0 3-128 15,1 1 128-15,-6 2-128 0,1 1 128 0,-4 0 0 16,-2 3 0-16,-1-2 0 0,-2-7 0 16,-2 0-224-16,1-2 32 0,-2 2 16 0,0 1 0 15,-1-3-2080-15,-1-1-432 0</inkml:trace>
  <inkml:trace contextRef="#ctx0" brushRef="#br1" timeOffset="95998.82">31328 7134 27871 0,'0'0'1232'0,"0"0"256"0,0 6-1184 0,-1 3-304 0,-3 1 0 16,-1 4 0-16,-1-1 256 0,1 4 0 16,-4-3 0-16,0 2 0 0,1 2 160 0,2 1 32 0,-1-1 0 0,4-1 0 15,1 0-176-15,2-2-16 0,3 2-16 0,1-3 0 16,1-8-240-16,1 2 128 0,2-1-128 0,1-3 0 16,1 1-1344-16,1-5-352 15,-1-4-80-15</inkml:trace>
  <inkml:trace contextRef="#ctx0" brushRef="#br1" timeOffset="96159.72">31460 6889 33855 0,'0'0'1504'0,"0"0"304"0,0 0-1440 0,-7 1-368 16,-1 3 0-16,2-1 0 0,-3 4 0 0,2-3-208 15,7-4 16-15,0 0 16 0,-5 6 176 0,5-6 0 16,0 0 0-16,0 0 0 15,0 0-1216-15,0 0-272 0,0 0-48 0</inkml:trace>
  <inkml:trace contextRef="#ctx0" brushRef="#br1" timeOffset="96818.86">31818 5799 17503 0,'1'-9'1552'0,"-1"0"-1232"16,0-1-320-16,0 0 0 0,2-3 864 0,2 5 112 0,-1-1 32 0,2 4 0 15,-5 5 208-15,7-2 64 0,4 0 0 0,1 6 0 16,4 2-480-16,3 9-96 0,2 7 0 0,3 6-16 16,1 1-176-16,1 8-16 0,2 7-16 0,1 7 0 15,1 5 96-15,-4 10 32 0,-2 5 0 0,-1 7 0 16,-2 5 192-16,-6 2 32 0,-5 5 16 0,-5 7 0 16,-2 0-16-16,-8 5 0 0,-4 0 0 0,-3-7 0 15,-3-6-304-15,-1-2-64 0,-5-9-16 0,-8 23 0 16,1-24-48-16,-4-9-16 0,-5-7 0 0,1-11 0 15,-3-6-80-15,0-6-32 0,-3-4 0 0,3-2 0 16,-2-2-704-16,5 0-144 16,5-7-16-16,1-2-17536 0</inkml:trace>
  <inkml:trace contextRef="#ctx0" brushRef="#br1" timeOffset="99039.61">21177 8678 8287 0,'0'0'736'0,"0"0"-592"0,0 0-144 0,0 0 0 0,5-4 1664 0,0-1 288 15,0 0 64-15,0 1 16 16,0-1-848-16,-1-1-160 0,0 0-48 0,-1-1 0 0,-2-2-240 0,-1 2-48 15,-1-5-16-15,1 2 0 0,-4-1-16 0,1-5 0 16,1 3 0-16,-1-4 0 0,-1 2-96 0,2 1-32 16,-3-3 0-16,0 1 0 0,-2 0-112 0,1 1-32 15,-3 1 0-15,-1 3 0 0,-2-2-32 0,-2 0-16 16,-2 4 0-16,-3-2 0 0,-5-2-64 0,1 3-16 16,-1 0 0-16,-3 4 0 0,-2-3-64 0,-1 2 0 15,0 2-16-15,1 0 0 0,-1 3-48 0,-10-1 0 16,3 2 0-16,3 2 0 0,1 3 96 0,1 4 16 15,3-1 0-15,-5 5 0 0,1-5-48 0,0 5-16 16,0-1 0-16,-1 1 0 0,-2 0 16 0,0 2 0 16,-3-1 0-16,1 2 0 0,1 2-48 0,1 1 0 15,-3 1 0-15,4 3 0 0,1 1 32 0,-1 2 0 0,1 4 0 16,1-3 0-16,0 4 0 0,4 0 0 16,1 1 0-16,2 3 0 0,1 0 16 0,1 3 0 0,-1 1 0 15,5 4 0-15,0-1-192 0,2 5 192 0,1-2-192 16,5 4 192-16,-1-2-64 0,5 0-128 0,3-4 192 0,4 2-64 15,2-3 32-15,4 1 0 0,2 3 0 16,3-7 0-16,1 0 48 0,5-1 16 0,0 0 0 0,2-1 0 0,1 3-48 16,0 0-16-16,-1-1 0 0,0-1 0 15,-1-3-32-15,1 1-128 0,-1-6 192 0,2 0-64 0,1 0-128 16,1-3 128-16,-2-3-128 0,1-4 128 16,2-3 16-16,-7-4 0 0,0 0 0 0,4-2 0 15,1 4 0-15,3-5 0 0,0 0 0 0,1-1 0 0,2-1-16 0,-1-1 0 16,2 0 0-16,0-1 0 15,1-5 0-15,-1-3-128 0,1-2 192 0,0-1-64 16,3 0 0-16,-2-4-128 0,0-1 192 0,1 2-64 16,-2-2-128-16,1 1 0 0,0-4 144 0,0 1-144 0,1-1 0 0,-1 1 144 15,0-2-144-15,-1-3 0 0,0 1 128 0,0-2-128 16,0-1 0-16,-1-4 0 0,-2-1 144 0,0-4-144 16,1-3 0-16,1-1 144 0,-2-1-144 0,0-1 128 15,-2 0-128-15,0-1 128 0,-1 0-128 0,-1 0 0 16,-2-3 144-16,0 1-144 0,-1-1 0 0,-2 2 128 15,-2 0-128-15,-4 0 0 0,0 0 0 0,-1-1 0 16,-2-1 0-16,1 2 0 0,-2 1 0 0,-1 2 0 16,-1 0 0-16,-1-2 0 0,-1 2 0 0,0 1 0 0,-2 0 0 15,0 2 0-15,-2 0 0 0,0 1 0 16,-2 4 0-16,-2-1 0 0,1 3 0 0,-2 1 0 0,1-1 0 16,-2 1 0-16,-2 4 0 0,0-2-128 15,0 2 128-15,-2 2 0 0,0-1 0 0,-1 3 0 16,0-2 0-16,-1 4 0 0,-1-2 0 0,-2 5-160 0,0-2 160 15,-2 4 0-15,-3-4 0 0,-1 2-128 0,3 1 128 16,-3 3 0-16,-3-2 0 0,0 3 0 0,-2-3 0 0,-2 5 0 16,0 1 0-16,-15 2-128 0,5 3 128 0,2 2 0 15,0-1 0-15,1 1 0 0,1 5-128 0,-2-1 128 16,-3 2 0-16,3-1 0 0,0 1 0 16,2 0 0-16,-3-1 0 0,1 4 0 0,1 0 0 0,1 4 0 0,3 4-128 0,0 3 128 15,-1 2 0-15,-2-1 0 0,3 4-128 0,0 4 128 16,0 3 0-16,2 0 0 0,0 2 0 15,2 2-128-15,1 1 128 0,1-2 0 0,0 5 0 0,3-1 0 16,1 5 0-16,4-5 0 0,2 2 0 0,0-4-128 16,4 2 128-16,3-3 0 0,4 0 0 0,2 1 0 15,3-3 0-15,3 0 0 16,5 1 0-16,1-1 0 0,4 2 0 0,3 0 0 0,3-1 0 16,4 1 0-16,2-2 0 0,1-3 0 0,1-2 0 0,3-3 0 15,1-2 0-15,2-4 0 0,1 0 0 0,-7-10 128 16,2-4-128-16,3 2 0 0,2-5 0 0,2-1 128 15,0-4-128-15,3-1 0 0,2 0 160 0,-1-4-160 16,-1 0 160-16,3-7-160 0,1-1 160 0,0-6-160 16,1-3 160-16,0-1-160 0,1-4 192 0,-1-3-48 15,-1-2-16-15,1-4 0 0,0-5 64 0,0-4 0 16,-1-5 0-16,-1-1 0 0,-2-3-64 0,-2-1-128 0,-2-4 192 16,-7 5-64-16,-4 4-128 0,-4 6 0 0,-3 6 0 15,-6 4 0 1,-3 6-320-16,-3 3-112 0,-3 4-16 0,-4 4 0 15,-5 5-2944-15,-3 4-576 0</inkml:trace>
  <inkml:trace contextRef="#ctx0" brushRef="#br2" timeOffset="109725.95">16727 7307 5519 0,'0'0'496'0,"0"0"-496"15,0 0 0-15,0 0 0 0,0 0 2176 0,0 0 320 16,0 0 80-16,0 0 16 0,-2-4-1776 0,2 4-368 16,0 0-64-16,0 0 0 0,-3-5 208 0,0-1 48 15,1-1 16-15,2 7 0 0,0 0 304 0,0 0 64 16,-2-4 16-16,2 4 0 0,0 0 192 0,0 0 48 0,0 0 0 0,0 0 0 16,-5-2-352-16,-1-2-64 0,1 3-16 0,-3-1 0 15,-1 1-272-15,-1 0-64 16,-1 0-16-16,-3-1 0 0,-2 1 0 0,1 0 0 15,-3-2 0-15,1 1 0 0,-1-5 96 0,-1 2 32 0,-2 1 0 0,4-4 0 16,-3 0-32-16,0-2 0 0,-1 1 0 0,-1-3 0 16,0 4-144-16,-1-4-48 0,1 1 0 15,0 1 0-15,0-2-80 0,5 4-32 0,-3-2 0 0,4 3 0 16,3-2-112-16,2 4-32 0,2 0 0 0,1 0 0 0,3 2 32 16,5 3 0-16,0 0 0 0,0 0 0 0,0 0-48 0,0 0 0 15,0 0 0-15,0 0 0 0,8 4-128 0,-1 2 128 16,1-1-128-16,0 4 128 0,-1-3-128 0,1 6 0 15,1-2 0-15,-2 4 0 0,1 3 0 16,0 0 0-16,-1 4 0 0,1 2 0 0,-2 3 128 0,3 1-128 16,-2 3 0-16,-2 5 128 0,0 0-128 0,-1 4 160 15,-2 2-160-15,-1 5 160 0,1 4-160 16,-2-2 0-16,1 3 0 0,-1 0 0 0,0 1 0 0,0 0 0 16,2 1 0-16,0 26 0 0,-1-6 0 0,0-3 0 15,2-6 128-15,-1-3-128 0,1 3 0 0,1-7 0 16,0 0 0-16,-2 4 0 0,-2 2 0 0,0 3 0 15,-1-4 0-15,0 3 128 0,-1-4-128 0,0 1 128 0,0-2-128 16,1 3 128-16,0 0-128 0,-2 0 128 16,1-4-128-16,-1 0 128 0,2 4 0 0,0-5-128 15,-1-1 192-15,0 3-64 0,2-1 0 0,-1-1 0 0,-1 6 0 0,1-5 0 16,-1 1-128-16,0 1 192 16,2-1-192-16,0 0 192 0,-1-4-192 0,1 2 128 0,-1 0-128 15,-1 2 128-15,1-4-128 0,1-1 128 0,0-3-128 16,0 1 128-16,-1 1-128 0,-3 0 0 0,3 2 0 15,-2-1 128-15,0 0-128 0,0-2 0 0,0 0 0 0,1-1 128 16,-1-6-128-16,2 3 0 0,0-5 0 0,0-2 128 16,1-1-128-16,0-2 0 0,-2 0 0 0,1-2 128 15,1 1-128-15,0-1 0 0,0-1 0 0,0-2 128 16,-1-1-128-16,1-2 0 0,1 1 0 0,-2 1 128 0,-2-3-128 16,1-2 0-16,-1-1 0 0,1-6 0 15,2 1 0-15,0-2 0 0,0-1 0 0,0-2 128 0,0-4-128 16,2-1 0-16,1-3 0 0,-1 1 128 0,-2-10-128 15,0 0 0-15,4 11 0 0,0-3 0 0,-4-8 0 0,0 0 0 16,9 6 0-16,1-3 0 0,-10-3 0 0,14 2 0 16,0-2 0-16,1 0 0 0,2-2 0 0,0 0 0 15,2-1 128-15,3 2-128 0,2-2 0 0,3 1 0 16,0 1 0-16,3-3 0 0,2 1 0 0,2 2 0 16,3 0 0-16,1-1 0 0,0 1 0 0,3 0 0 15,1-3 0-15,0-1 0 0,-3 1 0 0,3 3 0 0,-2 1 0 16,0 2 0-16,1 0 144 0,-3 3-144 0,3 0 160 0,-2 0-160 15,1 4 0-15,-2-3 0 0,-3 1 0 0,-2 3 0 16,-2-1 0-16,-3 1 0 0,-4 1 0 0,-4-2 0 16,-2 1 0-16,-4-3 0 15,-2 3 128-15,-12-10-128 0,0 0 0 0,0 0-160 0,2 6 32 0,-2-6 0 32,-7 4-2304-32,-5-4-448 0</inkml:trace>
  <inkml:trace contextRef="#ctx0" brushRef="#br2" timeOffset="110630.57">17711 6503 11967 0,'-8'-7'1072'0,"8"7"-864"16,-4-8-208-16,0 2 0 0,1 2 1280 0,-3-1 192 16,0-1 64-16,-3 1 0 0,3 1-128 0,-3 1 0 15,0 1-16-15,-2 0 0 0,-1 4-304 0,-1 3-48 16,-2-1-16-16,-3 3 0 0,-2 3-160 0,-2 2-32 0,-2 0-16 0,-2 5 0 16,-4 3 32-16,2 7 16 0,-1 0 0 0,-3 4 0 15,6 3-32-15,0 5 0 0,0 8 0 0,4 3 0 16,2-1 16-16,3 7 0 0,6 6 0 0,6 3 0 15,6 0-256-15,6 1-48 0,5 4-16 0,4-5 0 16,3 1-208-16,4-1-64 0,4-4 0 16,4 0 0-16,0-8-256 0,4-5 160 0,0-1-160 0,0-6 128 15,-1-1-128-15,2-1 0 0,-1-6 144 0,2-1-144 16,0-2-144-16,1-1-112 0,0-3 0 0,19 7-16 16,-3-11-2256-16,-7-6-448 15</inkml:trace>
  <inkml:trace contextRef="#ctx0" brushRef="#br2" timeOffset="111246.43">21317 6216 10127 0,'-14'-1'448'0,"7"0"96"0,0-1-544 0,-1 1 0 0,1 0 0 0,-2-2 0 0,4 2 2128 0,5 1 320 16,0 0 64-16,0 0 16 0,0 0-1376 16,0 0-288-16,0 0-48 0,5 5-16 0,2-1-64 0,3 4-16 15,7-1 0-15,2 6 0 0,4 0 128 0,5 8 32 16,4 1 0-16,3 2 0 0,3 6-176 0,2 5-16 16,0 2-16-16,1 6 0 0,0 9 64 0,-6 9 16 15,-2 1 0-15,-6 7 0 0,-4 1 16 0,-5 4 16 16,-7 6 0-16,-3 0 0 0,-6-3-176 0,-5-2-32 15,-6-4-16-15,-5-2 0 0,-4-3 32 0,-5-1 16 16,-5-4 0-16,-5-3 0 0,-4-4-48 0,-2-3-16 16,-4-2 0-16,-2-4 0 0,-2-2-288 0,-1-5-48 0,-2 0-16 0,1-1 0 15,-2 0-192-15,0-4 0 16,-1-3-144-16,-13 5 144 16,13-11-2224-16,12-8-336 0,15-7-80 0</inkml:trace>
  <inkml:trace contextRef="#ctx0" brushRef="#br2" timeOffset="112968.72">29821 6599 7359 0,'0'0'656'0,"-8"2"-528"16,2 0-128-16,-1-1 0 0,1 0 1904 0,0 2 336 16,6-3 80-16,-6 3 16 0,1 4-880 0,0-3-176 15,5-4-48-15,-4 6 0 0,4-6-288 0,-1 9-64 16,1-9-16-16,4 6 0 0,1 1 128 0,3-1 32 16,2-3 0-16,4-2 0 0,4-1-176 0,2-1-16 15,2-2-16-15,2-3 0 0,0-2-224 0,3-2-32 16,3-2-16-16,1-3 0 0,0 1-112 0,1-1-32 15,0-3 0-15,0-1 0 0,0-1-80 0,-1-1-32 16,1 2 0-16,1-1 0 0,-4 0-96 0,-1 1 0 16,-1-3-16-16,-3-2 0 0,-2-2-48 0,-3-2-128 15,-3 2 192-15,0-5-64 0,-2-3-128 0,-3 0 160 16,-1-1-160-16,-1 2 160 0,-4 0-160 0,2 6 0 0,-4 2 0 16,1 5 0-16,-1 3 0 0,-2 4 0 15,-1 2 0-15,0 5 0 0,-1-1 0 0,1 7 0 16,-7 4 0-16,0 1 0 0,-3 3 0 0,-1 3 0 0,0 6-144 15,-3 1 144-15,-4 4 0 0,-2 8 0 0,-3-1 0 16,-1 5 144-16,-3 3-144 0,-1 5 192 0,0-1-192 0,-1 6 192 16,0 0-48-16,-1 5 0 0,1 5 0 0,0 0 0 15,0-1 96-15,1-1 16 0,1 0 0 0,2-2 0 16,1-3 0-16,1-5 0 0,0 1 0 0,1-4 0 16,-1-1-32-16,3-1 0 0,1-4 0 0,2-4 0 15,1-2 0-15,2-2 0 0,1-4 0 0,2-1 0 0,-1-2-64 16,3-4-16-16,0-1 0 0,3-1 0 0,0-2 16 15,1-6 0-15,2 1 0 0,1-3 0 16,2-5 0-16,0 0 0 0,0 0 0 0,0 0 0 0,0 0 112 0,0 0 32 16,6-1 0-16,2-7 0 0,-1 0-80 0,2 1-16 15,1-5 0-15,0 1 0 0,2-2-208 0,-1-1 176 16,2-2-176-16,1-1 160 0,1-2-160 0,2 1 0 16,-2-1 0-16,2 0 0 0,0 0 0 0,2 0 128 15,2 0-128-15,-1-1 0 0,2 1 0 16,1-1 0-16,-1 0 0 0,4 1 0 0,-2 3 0 15,1-1 0-15,0 0 0 0,-1 2 0 0,0 4 0 0,-1-1 0 16,0 6 0-16,-2-2 0 0,-2 3 0 0,-1 3 0 16,-3 4 0-16,-1 2 0 0,-1 2 0 0,-3 1-144 15,-2 3 144-15,-2-1 0 0,-1 2-176 0,-2-1 176 0,-3 3-160 0,-3 2 160 16,-2 3 0-16,-1 0 0 16,-7 0 0-16,2 1 0 0,-1 0 0 0,-3 0 0 15,-1 0 0-15,-2 0 0 0,-1-1 0 0,0 0 0 16,-3 1 0-16,3 0 0 0,-3-4 0 0,1-1 0 0,-1-1 0 15,-1-3 160-15,3 3-160 0,0-4 0 0,0 0 144 16,4-4-144-16,1 1 0 0,2-2 144 0,3-2-144 16,1 0 0-16,1-1 128 0,8-1-128 0,0 0 0 0,0 0 0 15,0 0 128-15,0 0-128 0,0 0 0 0,8 4 0 16,0 2 0-16,3 0 0 0,2 2 0 0,2 2 0 16,1 4 0-16,4 1 0 0,0 2 0 0,0 1 0 15,3 1 0-15,-1 1 0 0,1 2 0 0,-2 1 0 16,2-2 160-16,0 1-32 0,0-4 0 0,1 1 0 15,1 0 128-15,2-1 32 0,-1-2 0 0,0 1 0 16,0-3-48-16,-1 0-16 0,-1-2 0 0,-2 0 0 16,-2-6-224-16,-1-2 144 0,-2-2-144 0,-2 1 128 0,-2-3-320 0,-2 0-80 15,-1 0-16-15,-2-1 0 16,-8 1-2464-16,0 0-512 0</inkml:trace>
  <inkml:trace contextRef="#ctx0" brushRef="#br2" timeOffset="117655.42">18180 10829 9215 0,'0'0'400'0,"0"0"96"0,6-4-496 0,0 2 0 15,2-1 0-15,0 0 0 0,-1-2 2000 0,1 2 304 16,-1 0 64-16,1 0 16 0,0-3-1008 0,1 2-208 16,0-1-32-16,-1 3-16 0,3-2 16 0,-3-1 0 15,0 0 0-15,0 2 0 0,-2 1-160 0,-6 2-16 0,0 0-16 0,0 0 0 16,0 0-48-16,0 0-16 16,0 0 0-16,0 0 0 0,0 0-32 0,0 0 0 15,0 0 0-15,0 0 0 0,0 0-224 0,0 0-48 16,0 0-16-16,-6 3 0 0,-4 3-80 0,2 0-16 15,-2-1 0-15,-2 3 0 0,1 2-80 0,-3-1-32 0,-3 1 0 16,0 4 0-16,-1 1-48 0,1 3-16 0,-4 2 0 16,0 3 0-16,1 1-80 0,-2 4-16 0,-1 3 0 15,1-3 0-15,-1 2 0 0,1 3 0 0,1 2 0 0,0-1 0 16,1-1 16-16,1 1 0 0,2 1 0 0,3-1 0 16,3-1 0-16,2 1 0 0,3 1 0 0,2-5 0 15,2-2-32-15,2 1-16 0,3-1 0 0,2 0 0 0,1-4 32 16,2 2 0-16,2-3 0 0,-1 1 0 15,3 0 0-15,-1-1 0 0,2-2 0 0,-1 1 0 16,1-3 48-16,2-2 16 0,1-2 0 0,-1-1 0 16,0-1 64-16,0-3 32 0,1 2 0 0,-2 0 0 15,1-5-64-15,-1 2-16 0,-1-2 0 0,-1-3 0 0,-1-1-80 0,-1 0-32 16,-3 1 0-16,1-3 0 0,0 0-160 0,-1-1 128 16,0-1-128-16,-1 1 128 0,-6 0-128 0,5-5 0 15,-5 5 0-15,0 0 0 16,0-9-1824-16,-1 4-352 0,-2-4-64 15,-2 1-17856-15</inkml:trace>
  <inkml:trace contextRef="#ctx0" brushRef="#br2" timeOffset="118919.13">18880 10948 8287 0,'0'0'736'0,"4"-5"-592"0,1-5-144 0,-3 4 0 16,2-1 1552-16,-4 7 288 0,3-6 48 0,-2 2 16 15,0-3-672-15,-1 7-128 0,0 0-16 0,0 0-16 0,0-7-176 0,0 3-16 16,0 4-16-16,0 0 0 0,0 0-128 0,0 0-32 16,0-6 0-16,0 6 0 0,0 0-16 0,0 0-16 15,0 0 0-15,0 0 0 0,0 0-112 0,0 0-32 16,0 0 0-16,0 0 0 0,3 9 16 0,1 4 0 16,-3-1 0-16,0 5 0 0,-1 1 128 0,-1 5 32 15,0-1 0-15,-3 3 0 0,-1 6 32 0,0 6 16 16,-2 3 0-16,1 4 0 0,0 2-112 0,-2 1 0 15,0 3-16-15,1-6 0 0,3 1-32 0,-1-5 0 16,1-2 0-16,-1-2 0 0,2-3-80 0,1-1-32 16,-1-4 0-16,2 0 0 0,0-4-160 0,0-1-16 15,-1-3-16-15,2-2 0 0,-1-3-96 0,0 0-32 16,-2-1 0-16,3-1 0 0,0-5-160 0,0 1 192 16,0-9-192-16,0 0 192 0,0 0-192 0,0 0 192 15,0 0-192-15,0 0 192 0,0 0-192 0,0 0 128 16,0 0-128-16,0 0 128 0,0-9-368 0,0 2-80 15,0-3 0-15,4 4-16 16,0-1-2368-16,0-3-480 0,1 3-80 0</inkml:trace>
  <inkml:trace contextRef="#ctx0" brushRef="#br2" timeOffset="119218.17">19268 11580 27807 0,'0'0'2480'0,"6"6"-1984"16,2 2-496-16,-3 4 0 0,0-2 752 0,-1 4 48 16,-2 2 16-16,-2 3 0 0,0 2 208 0,0 0 32 15,-2 2 16-15,-2 0 0 0,-2-1-64 0,-2-1-16 16,-1 1 0-16,0-2 0 0,-1-2-288 0,-2 0-64 15,2-2-16-15,-2-2 0 0,-1 1-304 0,0-1-48 16,0-1-16-16,2-4 0 0,2 3-128 0,-1-6-128 16,0 0 144-16,5-2-144 0,5-4 0 0,0 0 0 15,0 0 0-15,0 0 0 16,0 0-2176-16,1-9-336 0,2 0-64 0</inkml:trace>
  <inkml:trace contextRef="#ctx0" brushRef="#br2" timeOffset="119872.04">20114 11056 9215 0,'0'0'816'0,"0"0"-656"15,0 0-160-15,7-2 0 0,-2-7 1808 0,-1 3 336 16,-1 1 64-16,1-2 16 0,-4 7-528 0,1-6-96 16,3 1-32-16,-2-2 0 0,-2 7-144 0,0 0-16 15,0 0-16-15,0 0 0 0,-6-2-320 0,0 2-64 16,-2 2-16-16,0 3 0 0,-3 1-368 0,-1 0-80 15,-2 5-16-15,-3 6 0 0,-2 1 64 0,-1 2 16 16,1 4 0-16,0 5 0 0,0 7-48 0,2 0-16 16,2 2 0-16,2 2 0 0,2 2-256 0,3-2-48 15,4-2-16-15,3-4 0 0,2-1-96 0,4-6-128 16,2-2 176-16,2-3-176 0,2-4 336 0,3-2-32 0,4-2-16 16,2-5 0-16,2-2 176 0,1-4 48 0,1-3 0 15,0-1 0-15,1-3-112 0,1-2-16 0,-2-2 0 16,0-4 0-16,-1-1-96 0,0-2-32 0,-2-2 0 0,1-1 0 15,-2-1 32-15,-1-1 0 0,-2-6 0 0,-6-2 0 16,-2 2 80-16,-2-5 16 0,-4-2 0 0,-1-1 0 0,-4-3-160 16,0 1-32-16,-3 3 0 0,0 4 0 0,-4 0-192 15,1 6 0-15,-1 1 0 0,-1 1 0 0,0 2-160 16,0 4-80-16,-2 4-16 0,3 0 0 16,2 5-1568-16,-1 3-320 0,4 0-64 15,4 3-10080-15,0 0-2032 0</inkml:trace>
  <inkml:trace contextRef="#ctx0" brushRef="#br2" timeOffset="120284.18">20614 10373 25679 0,'0'0'1136'0,"-5"-9"240"0,5 9-1104 0,0 0-272 0,0 0 0 15,0 0 0-15,0 0 464 0,0 0 48 0,7 0 0 16,2 4 0-16,1 2 96 0,4 1 32 0,4 9 0 0,3 2 0 15,-1 4 160-15,0 5 32 0,4 0 16 0,1 7 0 16,-3 8 0-16,3 5 0 0,-5 8 0 0,-4 6 0 16,-2 2-80-16,-3 5 0 0,-5 3-16 0,-6 5 0 15,-5 4-32-15,-2-1 0 0,-3-4 0 0,-2-5 0 16,-2-4-224-16,-3-6-48 0,-1-6-16 0,1-3 0 0,-3-4 64 16,1-6 16-16,-2-2 0 0,0-3 0 0,2 0-256 15,0-6-32-15,0-1-16 0,1-3 0 0,2-3-208 0,-2-1 0 16,0-1 0-16,-1-1-13440 15,-1-1-2688-15</inkml:trace>
  <inkml:trace contextRef="#ctx0" brushRef="#br2" timeOffset="139937.41">18439 10831 6447 0,'0'0'576'0,"4"-6"-576"0,1-2 0 0,0-2 0 16,0 0 2864-16,0 0 464 0,-1 0 80 0,0 2 32 16,-2-1-1936-16,-2 9-384 0,2-7-80 0,-2 7-16 15,0 0-176-15,0 0-32 0,0 0-16 0,-6-4 0 16,1-3 80-16,-1 5 16 0,-3 2 0 0,-1 2 0 0,-3 1 48 0,-2 1 16 15,-2 1 0-15,1 3 0 0,-3 0-176 0,-1 4-16 16,-2-3-16-16,0 5 0 0,-1-4-112 0,1 6-32 16,-3 4 0-16,3 4 0 0,-4 0-176 0,2 5-48 15,0 3 0-15,-11 14 0 0,2 2-64 0,4 3 0 16,1 1-16-16,4 1 0 0,1 1-128 0,4-4-32 16,3-1 0-16,3-1 0 0,3-5-144 0,5 2 0 15,3-7 144-15,5-1-144 0,3-3 0 16,4 2 144-16,1-3-144 0,3-4 0 0,-2 0 128 0,0-10-128 15,2 3 0-15,2 2 0 0,3-2-256 0,0-2-96 16,3-2-32-16,0 0 0 16,-1-2-2768-16,1-2-560 0</inkml:trace>
  <inkml:trace contextRef="#ctx0" brushRef="#br2" timeOffset="140323.44">19064 11037 19295 0,'2'-15'848'0,"-2"10"176"0,2-3-816 0,1 1-208 16,0 0 0-16,-1 0 0 0,-2-1 1312 0,-2 2 224 15,2 6 32-15,0 0 16 0,0 0-368 0,0 0-64 16,0 0 0-16,0 0-16 0,-2 9-320 0,-1 1-64 16,0 4-16-16,0 4 0 0,-2 5 16 0,0 6 0 15,0 4 0-15,1 4 0 0,-4 1-304 0,2 2-48 16,-2 5-16-16,1-2 0 0,-2 4-192 0,1 0-64 15,-1-5 0-15,0 0 0 0,-1-1-128 0,1-3 0 16,0-6 0-16,2-2 0 16,-1-2-1920-16,3-6-352 0</inkml:trace>
  <inkml:trace contextRef="#ctx0" brushRef="#br2" timeOffset="141283.79">20191 11144 14847 0,'0'0'656'0,"6"-4"144"0,0-2-640 0,-1 1-160 0,0 1 0 0,1-2 0 0,-1 1 1168 0,-2 1 208 16,1-3 32-16,0 0 16 0,-1 0-160 0,-1-3-48 16,1 4 0-16,-2-2 0 0,0-1-144 0,-1 1-48 15,0-3 0-15,3 5 0 0,-3 6-288 0,0-9-64 16,-3 3-16-16,3-1 0 0,0 7-32 0,0 0-16 15,0 0 0-15,-5-5 0 0,0 3-176 0,-3 0-48 16,1 4 0-16,-3 2 0 0,-3 3-112 0,-2 2-16 16,-2 5-16-16,-3 4 0 0,-2 1 176 0,-3 6 32 15,-3 5 16-15,-1 5 0 0,-3 7-336 0,0 5-128 16,0-4 0-16,2 3 144 0,0-1-144 0,5-1 0 16,5-3 0-16,3-3 128 0,4-4-128 0,5-1 128 15,4-1-128-15,6-5 128 0,3-2 96 0,8-3 16 0,5-1 0 16,2-2 0-16,6-3 64 0,4-4 16 15,3-3 0-15,3-1 0 0,1-6-48 0,1-3 0 16,1-5 0-16,-1-3 0 0,0-4 16 0,1-3 0 16,-4-5 0-16,5 0 0 0,-2-2 288 0,-1-8 64 15,-3-2 16-15,-1-5 0 0,-1-4 144 0,-4-6 32 16,-4-2 0-16,-5-2 0 0,-5-2-320 0,-5 4-48 0,-5 6-16 0,-7 3 0 16,-7 2-240-16,-4 7-48 0,-5 4-16 0,-5 6 0 15,-4 2-144-15,-4 2 0 0,-4 3 0 0,0 2 0 16,-3 7-1104-1,1 2-160-15,0 3-16 0,3 2-12288 0,3 1-2464 0</inkml:trace>
  <inkml:trace contextRef="#ctx0" brushRef="#br2" timeOffset="142300.04">21529 11198 5519 0,'-28'1'240'0,"9"-1"64"0,-4 0-304 0,-1 1 0 16,-1 2 0-16,0-1 0 0,1 3 2560 0,1-2 464 0,0-2 96 0,2 2 16 15,-2-2-1760-15,1 3-352 0,0-1-64 0,1 3 0 16,3-4 64-16,3 1 32 0,1-1 0 0,4-1 0 16,10-1-96-16,0 0-32 0,0 0 0 0,0 0 0 15,0 0-304-15,0 0-64 0,10 9-16 0,5-5 0 0,3-3 96 0,3-1 0 16,-1 0 16-16,5-1 0 0,6 1 208 0,4-4 32 16,6-3 16-16,4 0 0 0,-2 4-272 15,8-5-64-15,6 2-16 0,4 0 0 0,7-1-64 16,5 2-16-16,6 0 0 0,-2-2 0 0,0 4-80 15,-23 0-16-15,8 4 0 0,6 1 0 16,3-1-176-16,-1 0-32 0,0-1-16 0,-5 3 0 0,-2 2-160 0,-3-3 128 16,-4 0-128-16,-4-1 128 0,-4-1 0 0,-2 1 0 15,-3 0 0-15,-1 1 0 0,-4-4 0 0,-2 0-128 16,-6 2 192-16,-2 0-64 0,-3 0-128 0,-4-1 128 16,-2-1-128-16,-2 1 128 0,-4 0-128 0,-1-1 0 15,-3-1 0-15,-9 3 0 0,0 0 0 0,0 0-192 16,0 0 0-16,0 0 16 15,-5-8-464-15,-3 3-80 0,-2-1-32 0,-2 2 0 16,-5 1-1520-16,-3-1-304 0,-6-1-64 0,3 1-7232 0,-2-1-1456 0</inkml:trace>
  <inkml:trace contextRef="#ctx0" brushRef="#br2" timeOffset="142632.76">22728 10966 19519 0,'0'0'864'0,"0"-4"176"0,0 4-832 0,2-7-208 0,2 0 0 0,2 4 0 16,1-3 976-16,3 3 160 0,4 0 16 0,2 1 16 15,2-3-144-15,5-1-48 0,3 5 0 0,4 1 0 16,6 3 0-16,2 2 0 0,2-1 0 0,4-1 0 16,0 9-208-16,2-3-32 0,0 2-16 0,1 2 0 0,-2 1-160 0,0 6-48 15,-2 3 0-15,-7 0 0 0,-3 1-128 16,-4 3-48-16,-5 3 0 0,-5 1 0 0,-5 2 112 0,-6 0 0 15,-7 1 16-15,-6 1 0 0,-1 0 144 0,-7 1 32 16,-4-2 0-16,-3-5 0 0,-5 1-32 0,-3 0 0 16,-4-2 0-16,-1 1 0 0,-1-3-272 0,-2 0-48 15,0-2-16-15,2 2 0 0,1-6-144 0,3 1-128 16,-1-2 192-16,2-2-192 0,3 0-208 0,1-4-160 16,3-6-16-16,7 0-16 15,4-5-2608-15,6-6-528 0</inkml:trace>
  <inkml:trace contextRef="#ctx0" brushRef="#br2" timeOffset="143274.49">25101 10411 15599 0,'0'0'688'0,"1"-8"144"0,-1 8-656 0,1-6-176 16,-1 6 0-16,-1-4 0 0,-3-4 1120 0,-1 3 192 16,0 1 32-16,-1 2 16 0,-2-1-368 0,-1 2-80 15,0-3-16-15,-3 6 0 0,-1 1-80 0,-1 2-32 16,0-2 0-16,-4 2 0 0,0 4 48 0,-2 0 16 16,-4 4 0-16,0 2 0 0,-2-1-208 0,0 1-32 15,-1 5-16-15,0 2 0 0,-1-2-80 0,0 6-32 0,0 2 0 0,0 5 0 16,-1 4 0-16,1 1 0 0,0 4 0 15,2 3 0-15,0 5-96 0,3 1 0 0,2-3-16 0,2 3 0 16,0 0-128-16,-4 23-32 0,5-3 0 0,4-6 0 16,0-8-64-16,4-4-16 0,2-3 0 0,4-6 0 15,2-3 112-15,2-2 16 0,0-4 0 0,4-2 0 16,1-3 80-16,0-10 32 0,0 2 0 0,2 2 0 16,2-3-128-16,3-4-32 0,0-1 0 0,4-1 0 0,-1-1-80 15,3 0 0-15,0-1-128 0,11 1 192 16,0-6-1232-16,0 0-256 15,1-5-48-15,1-3-15584 0</inkml:trace>
  <inkml:trace contextRef="#ctx0" brushRef="#br2" timeOffset="145489.14">26282 11041 35935 0,'-12'-15'1600'0,"11"10"320"0,1 5-1536 0,0 0-384 0,0 0 0 0,0 0 0 16,-2-4 1408-16,2 4 224 0,0 0 32 16,0 0 16-16,0 0-992 0,0 0-208 0,0 0-32 0,0 0-16 15,0 0-432-15,0 0 0 0,0 0 128 0,0 0-128 16,0 0-320 0,0 0-80-16,0 0-32 0,0 0 0 0,0 0-3200 0,0 0-640 0</inkml:trace>
  <inkml:trace contextRef="#ctx0" brushRef="#br2" timeOffset="146207.9">26870 11412 11055 0,'0'0'976'0,"0"0"-784"16,0 0-192-16,0 0 0 0,0 0 2800 0,10-1 512 0,-10 1 96 0,11 3 32 16,-11-3-1344-16,10 14-272 15,0 1-48-15,-1 0-16 0,-1 5-336 0,0 1-64 16,0 0-16-16,-3 5 0 0,-2 2-320 0,-2 2-64 15,-1-1 0-15,-1 5-16 0,-4-1-224 0,-4-3-32 16,-4-6-16-16,-2 2 0 0,-3 0-272 0,-2-3-48 0,-3-4-16 0,-3-2 0 16,-2-3-336-16,-1-1 0 0,-3-8-160 15,3-3-12128-15,4-3-2432 0</inkml:trace>
  <inkml:trace contextRef="#ctx0" brushRef="#br2" timeOffset="151286.21">27716 10908 4607 0,'0'0'400'0,"7"-5"-400"15,1-3 0-15,1 2 0 0,0-3 2624 0,0 4 432 16,-1-2 80-16,0 2 32 0,-2 1-1568 0,0-1-304 15,-6 5-64-15,6-6-16 0,-6 6 80 0,0 0 16 16,0 0 0-16,0 0 0 0,0 0-192 0,0 0-32 0,0 0-16 0,-8 8 0 16,-2-1-432-16,-3 7-64 15,-2 4-32-15,-4 1 0 0,-3 4-64 0,-2 6-16 16,-1 5 0-16,-2 3 0 0,-1 8-208 0,0 2-64 16,0 2 0-16,3-2 0 0,2-1-192 0,4-1 144 0,6-3-144 0,4-7 128 15,5-7 0-15,6 0-128 16,3-6 192-16,6-2-64 0,3-3 192 0,8-5 48 0,1 0 0 0,7-6 0 15,3-3 272-15,4-6 64 0,5-2 16 16,0-5 0-16,-1-3-112 0,-1-1-32 0,-1-9 0 0,-3 0 0 16,-3-1-240-16,-2-4-48 0,-1-1-16 15,-3 0 0-15,-3-4 80 0,-3-1 16 0,-5-3 0 0,-3 1 0 16,-5 2-16-16,-5 1 0 0,-4 0 0 0,-4 3 0 16,-1 5-32-16,-5 2 0 0,-4 3 0 0,-4 2 0 15,-4 3-320-15,-3 3 144 0,-5 3-144 0,1-1 0 0,-2 3-192 16,-1 0-160-16,0 0-32 0,0 3 0 15,5-1-2432-15,5-2-480 0,5 4-96 16</inkml:trace>
  <inkml:trace contextRef="#ctx0" brushRef="#br2" timeOffset="151584.03">28535 10965 22111 0,'0'0'1968'16,"0"0"-1584"-16,6-1-384 0,-6 1 0 0,0 0 1008 0,5 7 112 0,-4 3 32 0,-1 1 0 16,-1 5 16-16,-4 3 16 15,-1 4 0-15,-1 0 0 0,-2 4-256 0,-1 2-48 16,-3 3-16-16,2 1 0 0,-1-2-336 0,2 4-64 0,-1-2-16 15,3 0 0-15,-1 0-256 0,1 0-48 0,1-5-16 0,0 1 0 16,2-3-128-16,2-2 0 0,0-5 0 0,2-3 128 31,1-4-432-31,2-2-80 0,1-1-32 0,1-3 0 16,-4-6-2576-16,0 0-512 0</inkml:trace>
  <inkml:trace contextRef="#ctx0" brushRef="#br2" timeOffset="151735.16">28222 11290 20271 0,'0'0'1792'0,"0"0"-1424"0,2-5-368 0,4-1 0 0,5 3 2064 16,1 2 352-16,2 0 64 0,4 1 16 0,2 1-1232 0,5 2-240 16,4-2-64-16,3 3 0 0,2-1-128 0,1-1-16 15,2-1-16-15,3 0 0 0,-1 1-368 0,1-2-80 16,-2 0-16-16,-3 0 0 16,0-2-1360-16,-5 0-288 0,-4-1-48 0</inkml:trace>
  <inkml:trace contextRef="#ctx0" brushRef="#br2" timeOffset="152640.12">29405 10769 2751 0,'0'0'256'0,"0"0"-256"15,-6 4 0-15,0 0 0 0,0 2 2752 0,0-2 512 16,-1 2 112-16,1 3 16 0,1-4-1552 0,-3 3-304 15,-2 1-64-15,3-3-16 0,-1 3-176 0,0-3-48 16,2 5 0-16,0-5 0 0,3 0-144 0,3-6-48 16,0 9 0-16,3-4 0 0,0 2-272 0,5-4-64 0,2-1-16 0,3-2 0 15,1 0 64-15,4-4 16 16,2-4 0-16,3 1 0 0,1-6-192 0,1-1-16 0,2-1-16 16,0-3 0-16,-2-1-256 0,1-3-48 15,0-1-16-15,0-1 0 0,-2-4-96 0,1 0-128 0,-3 0 176 0,0-3-176 16,-3 1 176-16,-2 4-176 0,0-6 160 0,-3 4-160 15,-4-1 128-15,0 7-128 16,-1 3 0-16,-2 2 144 0,-4 2-144 0,0 4 0 0,-1 4 0 16,-2 7-176-16,0 0 176 0,-7 2-128 0,-2 5 128 0,-2 6-128 15,-3 9 128-15,-9 13-160 0,0 2 160 0,-1 8-160 16,-2 4 160-16,0 6 0 0,-5 5-144 16,-2 6 144-16,-3 0 0 0,1 1 0 0,2-1 0 0,11-23 0 15,0 3 0-15,0-4 0 0,1 1 0 0,2-3 0 16,1-3 272-16,2-4 32 0,2-5 0 0,1-3 0 15,2-5-32-15,1-2 0 0,5 0 0 0,1-8 0 16,1-1-16-16,3-9-16 0,0 0 0 0,10 0 0 0,3-3 32 16,4-4 16-16,0-2 0 0,5-4 0 0,0 1-144 15,3-1-16-15,0-2-128 0,3 2 192 0,0 1-192 0,2 1 0 16,-1-2 0-16,-1 4 0 0,0 0 0 0,-3 4 0 16,-1 4 0-16,8 0 0 0,-5 2 0 15,-12 2 0-15,-2 3 0 0,-4 3 0 0,-2-1 0 0,-3 3-160 16,-4-2 160-16,-5 7-128 0,-4 0 128 0,-2-1 0 15,-3 0 0-15,-3-2 0 0,-1-3 0 0,1 1 0 16,-1 0 0-16,6-1 0 0,-2 1 0 0,3-3 0 16,-1-2 0-16,6 3 0 0,1 0 0 0,4 1 0 15,1-10 0-15,6 13 0 0,6-2 0 0,2 1 0 16,2 0 0-16,4-4 0 0,6 1 0 0,-7-3 128 16,4 3-128-16,3 1 0 0,4-2 0 0,-1 1 0 15,-1-7 0-15,-3 5 0 16,-2 2-2048-16,-1-5-336 0,-1-3-64 0</inkml:trace>
  <inkml:trace contextRef="#ctx0" brushRef="#br2" timeOffset="153230.01">30721 10778 9215 0,'0'0'400'15,"6"-6"96"-15,0 2-496 0,1-2 0 0,-1-1 0 0,-6 7 0 0,0 0 1968 0,0 0 288 16,0 0 64-16,0 0 16 0,0 0-1232 0,0 0-240 16,5 7-48-16,-1 0-16 0,-3 0-96 0,-1 4 0 15,-1-1-16-15,-2 4 0 0,0-1 144 0,-3 5 16 16,-1-1 16-16,-2 6 0 0,-1 3-48 0,-3-3-16 16,-1 2 0-16,-2 3 0 0,-2 4-224 0,-3-3-32 15,-2 0-16-15,-1 0 0 0,-1-3-80 0,-4-2 0 16,-1-1-16-16,0-3 0 0,-2-2 80 0,-1-1 0 15,0-2 16-15,1-4 0 0,1 2-160 0,0-5-48 0,2 0 0 16,2-4 0-16,2-1-80 0,2-2-32 16,2-2 0-16,4-2 0 0,1-1 48 0,5-4 16 0,2 0 0 15,4-3 0-15,4 0-64 0,1-3-16 0,5-1 0 16,2 4 0-16,4 1-192 0,0-2 0 0,7 2 128 0,0 0-128 16,4 3 0-16,3 0 0 0,-1 2 0 15,6 3 0-15,2 5 0 0,0 2 128 0,-2 4-128 0,-3 0 0 16,-3 4 0-16,-2 2 0 0,-1 0 0 0,-4 2 0 15,-3 0 128-15,-3 1-128 0,-3 0 0 0,-2 0 0 16,-2 0 144-16,-1-4-144 0,-2-2 128 0,-1 1-128 0,-3 1 144 16,1-4-144-16,-1 2 160 0,2-5-160 15,0 3 0-15,0-3 0 0,-2-1 0 0,3-6 0 16,0 0-1344-16,0 0-384 0,0 0-64 0,0 0-13648 16</inkml:trace>
  <inkml:trace contextRef="#ctx0" brushRef="#br2" timeOffset="154076.06">31021 11374 18191 0,'0'0'800'0,"0"0"176"0,0 0-784 0,0 0-192 0,5-2 0 0,-5 2 0 15,0 0 1312-15,0 0 224 0,0 0 32 0,0 0 16 16,0 0-272-16,0 0-48 0,0 0-16 0,0 0 0 15,0 0-416-15,0 0-64 0,0 0-32 0,0 0 0 16,-2 6-96-16,0 3 0 0,-3 1-16 0,-2 5 0 16,0 4-128-16,-2 0-32 0,0 2 0 0,-1 0 0 0,0 4-48 15,-1-4-16-15,1-1 0 0,1 1 0 0,2-2 0 0,2-1 0 16,2-2 0-16,1-2 0 0,4-1-64 16,1-3-16-16,2 3 0 0,2-4 0 0,2 0 16 0,1-1 0 15,4 0 0-15,-1-4 0 0,1-3-32 16,-1-1-16-16,3 0 0 0,0-2 0 0,-2-1-160 0,0-2-128 15,0-1 144-15,-4 1-144 0,-1-4 0 0,0 1-336 16,-2 2 48-16,-1-3 16 16,0 1-1776-16,0-2-336 0,-4 2-80 15</inkml:trace>
  <inkml:trace contextRef="#ctx0" brushRef="#br2" timeOffset="154241.69">31108 11157 33167 0,'-7'-14'1472'0,"5"10"304"0,2 4-1424 0,0 0-352 16,0 0 0-16,0 0 0 0,-5-5 512 0,5 5 48 0,0 0 0 0,0 0 0 16,0 0-208-16,0 0-32 15,0 0-16-15,0 0 0 0,0 0-160 0,0 0-16 16,0 0-128-16,0 0 192 16,0 0-512-16,0 0-96 0,0 0-32 0,0 0 0 15,0 0-2512-15,0 0-512 0</inkml:trace>
  <inkml:trace contextRef="#ctx0" brushRef="#br2" timeOffset="154715.79">31636 9928 21183 0,'0'0'1888'0,"0"-5"-1504"15,1-2-384-15,2 2 0 16,-3 5-448-16,0 0-176 0,0 0-16 0,7 1-16 0,1 1 1376 0,2 2 288 16,1 4 48-16,3 0 16 0,3 4-48 0,3 1 0 0,3 3 0 0,3 8 0 15,0 3-160-15,2 7-32 16,4 5-16-16,-1 6 0 0,-2 4-176 0,-3 7-16 0,-3 8-16 0,-4 3 0 16,-5 3-80-16,-3 5-16 15,-5 9 0-15,-4 1 0 0,-5-1 32 0,-5 0 0 0,-5 0 0 0,-3-5 0 16,-5 2 288-16,-1-6 48 0,-6-5 16 15,-2-7 0-15,0 1-80 0,-3-8-16 0,-3 0 0 0,-1-5 0 16,-1-2-368-16,-1-4-80 0,-2-1-16 0,0-4 0 16,-2-1-192-16,0-3-144 0,0-3 192 0,2-2-192 15,0-1-880-15,6-4-272 16,2-1-64-16,-8 1-16656 0</inkml:trace>
  <inkml:trace contextRef="#ctx0" brushRef="#br2" timeOffset="158453.57">25522 10797 11967 0,'3'-19'528'0,"1"11"112"0,0-2-512 0,2 0-128 16,0-5 0-16,1 1 0 0,1 2 1552 0,1 1 288 15,0-2 48-15,-1 4 16 0,3-2-432 0,-2 5-64 16,-2-2-32-16,1 2 0 0,-3 2-96 0,0-1-32 15,-5 5 0-15,0 0 0 0,0 0-288 0,0 0-48 16,0 0-16-16,0 11 0 0,-1 6-256 0,-1 3-64 16,-4 3-16-16,1 4 0 0,-1 4-176 0,-2 6-16 15,0 3-16-15,-3 2 0 0,-2 3-32 0,-7 24 0 16,0-2 0-16,-2-1 0 0,-1-2-64 0,3-6-32 16,2-5 0-16,6-18 0 0,2-1 128 0,0 0 32 15,1-7 0-15,0 1 0 0,2-5 256 0,2-1 64 16,1-3 16-16,1-4 0 0,2-5-192 0,-2-3-32 15,6 0-16-15,-3-7 0 0,0 0 32 0,0 0 0 16,8-9 0-16,1 2 0 0,-1-6-112 0,1-2-16 0,3-4 0 0,-1-1 0 16,2-7-224-16,1-1-160 15,0-5 192-15,0 0-192 0,1-3 144 0,2-3-144 16,0-3 0-16,3-4 144 0,-1 0-144 0,1 2 0 0,2-3 0 0,-2 4 0 16,-2-2 0-16,-2 2 0 0,-2 1 0 15,-1-1 0-15,-2 2 0 0,-1 4 0 0,-2 2 128 0,-2 5-128 16,0 5 0-16,-3 5 0 0,1 3 0 0,-3 4 0 15,-2 6 0-15,1 7 0 0,-5-2 0 0,-3 9 0 16,0 9 0-16,-4 5-176 0,-2 7 176 0,-2 2-128 16,-3 6 128-16,-2 6 0 0,-4 2 0 0,-11 24 0 0,2-9 0 15,2 2 0-15,4-1 0 0,9-18 0 16,0 2 0-16,0-2 0 0,-3-1 0 0,5 0 0 0,0-3 0 0,2-5 0 16,1-5 0-16,2-1 0 15,3-6 0-15,3-4 128 0,1-3-128 0,4-4 128 0,1-10 0 0,0 0 16 16,0 0 0-16,0 0 0 0,9-6 176 0,-2-8 48 15,5-3 0-15,0-5 0 0,1 0-176 0,1-8-16 16,0 0-16-16,0-5 0 0,0-3-160 0,0-2 128 16,1-1-128-16,-1-1 128 0,0-1-128 0,0 5 0 15,-1 2 0-15,-3 4 0 0,-1 8 0 0,-3 1 0 16,-1 5 0-16,-2 6 0 0,-2 3 0 0,-1 9 0 16,0 0 0-16,-9 10 0 0,-1 5 0 0,-1 7 0 15,-2 2 0-15,-3 5-176 0,3 1 176 0,-2 4 0 16,-1 7 0-16,1 0 0 0,-1 3 0 0,0 0 0 0,1-3 0 15,1 2-128-15,3-4 128 0,0-2 0 16,4-4 0-16,0 0 0 0,1-1-256 0,1-1 48 16,1-2 0-16,2 8 0 15,2-9-2352-15,1-4-480 0,1-6-96 0</inkml:trace>
  <inkml:trace contextRef="#ctx0" brushRef="#br2" timeOffset="170249.15">20849 8669 12895 0,'4'-17'1152'0,"-2"10"-928"0,2 3-224 0,1-1 0 16,2-2 1536-16,0 2 256 0,1 0 48 0,1-2 16 0,0 2-992 15,0 0-192-15,-2-1-32 0,0 1-16 16,-2-1-240-16,0 0-32 0,-5 6-16 0,7-5 0 0,-3 0 112 0,0-3 0 16,-2 2 16-16,0 2 0 0,-2 4-80 0,0 0 0 15,0-10-16-15,-2 4 0 0,2 6 80 0,-1-9 0 16,-3 1 16-16,-1 2 0 0,-1-3 32 0,-2 2 0 15,-1-1 0-15,1 1 0 0,-3 2 80 0,0-1 0 16,-1-2 16-16,0 1 0 0,0 4 0 0,-2-1 0 16,0 0 0-16,0 1 0 0,-1-1-176 0,-1 2-32 15,2 2-16-15,-2 0 0 0,0 2-128 0,-1 2-32 16,1-1 0-16,-1 1 0 0,-1 3-16 0,1 1 0 16,-2 0 0-16,-2 4 0 0,-2 1-16 0,-2 3-16 15,-2-2 0-15,-1 2 0 0,-2 2-32 0,1 2-128 16,-4 5 192-16,-2 0-64 0,1 4-128 0,0-1 192 15,-1 3-192-15,2 2 192 0,0 1-192 0,3-1 192 16,0 0-192-16,4-1 192 0,0 2 48 0,2 1 16 16,0-1 0-16,1 0 0 0,2-1 0 0,1 3 0 15,4-1 0-15,2 2 0 0,2-1-96 0,5-1-16 0,1 0 0 0,2-1 0 16,2 2-16-16,2-3-128 16,3-4 192-16,1 1-64 0,1 2-128 0,2-5 192 0,4 1-192 0,0-5 192 15,1 0-192-15,2 1 192 0,0-3-192 0,1 1 192 16,1 0-192-16,1-2 192 0,1-4-192 0,1 1 192 15,2-3-64-15,1 1-128 0,1-2 192 0,1-3-64 16,0 2 0-16,1-4-128 0,0 1 192 0,1-4-64 16,-2 1 0-16,3-1-128 0,0-4 192 0,2-1-64 15,-3-1-128-15,0-2 160 0,2-2-160 0,-2-1 160 0,2-3-32 16,0 0-128-16,-4-1 192 0,2-1-64 16,2-1 16-16,2-2 0 0,-1-1 0 0,0-1 0 0,-1-1-16 0,3-4 0 15,-1 2 0-15,4-3 0 0,2 0-128 0,1-5 0 16,1 0 144-16,0-5-144 0,-1-2 0 15,0-1 128-15,-3-2-128 0,0-1 0 0,-1-1 0 0,-2 1 0 16,-3-1 0-16,-1-3 128 0,-3 4-128 0,-3 2 0 16,-2 2 0-16,-2 2 0 0,-3 2 0 0,-3-1 0 15,2 3 0-15,-4 1 128 0,-3-1-128 0,1 1 0 16,-2 0 0-16,-1 1 0 0,-4 1 0 0,0 0 0 16,-3-1 0-16,1-1 0 0,-2 2 0 0,-1-2 0 15,-3 3 0-15,-1-1 0 0,-1-2 0 0,1 4 0 16,0-2 0-16,-1 2 0 0,0 4 0 0,0 0 0 15,-2 0 0-15,1 2-128 0,-1 2 128 0,0 2 0 16,-1 2 0-16,-2-1 0 0,-2 5 0 0,-1-2-160 16,-1 2 160-16,-1 0 0 0,-2 0-160 0,-3 4 160 15,-3 0-128-15,-1-1 128 0,-2 2 0 0,-1-1-160 16,3 2 160-16,-1 0 0 0,2 4-128 0,-3 1 128 0,3-2 0 16,0 4 0-16,-1 2 0 0,-1 3-128 0,-2-1 128 15,0 3 0-15,0 1 0 0,-1 4 0 0,-2-1 0 16,-1 6 0-16,-1-2-128 0,-1 3 128 0,-1-1 0 0,-1 3 0 15,3 4 0-15,-2 0-128 0,2-3 128 0,1 2 0 16,2-2 0-16,2 1 0 0,3 1 0 16,2-1 0-16,2 1 0 0,1-2 0 0,4 2 0 0,-1 0 0 0,3-3 0 15,3 3 0-15,-1-1 0 0,2 2 0 16,1-3 0-16,3 4 0 0,0 0 0 0,-1 4 0 16,5-1 0-16,0 0 0 0,1-2 0 0,2 4 0 0,1-1 0 0,2 1 0 15,1-2 0-15,3 1 0 0,-1-4 0 0,3 2 0 16,0-5 0-16,1 3 0 0,0-1 0 0,2-2 0 15,0 2 0-15,1 0 0 0,0-2 0 16,1 1 128-16,0-3-128 0,0-1 0 0,0-5 0 16,2 1 0-16,1-1 0 0,1-2 0 0,1-4 160 0,1 0-160 15,4-4 160-15,0 0-160 0,1-2 208 0,3-2-48 16,1-3-16-16,1-2 0 0,1-1-16 0,2 0 0 16,2-4 0-16,0-2 0 0,-1-2-128 0,2-1 128 15,-1-1-128-15,1-4 128 0,0 0-128 0,0-2 160 16,3-2-160-16,-3-2 160 0,1-3-160 0,-1-2 160 15,0-4-160-15,3-3 160 0,1 1-160 0,0-1 0 0,-2-4 144 16,2-3-144-16,0-6 128 0,-3 0-128 16,-1 1 128-16,-1-3-128 0,-3 2 0 0,2-1 0 15,-3 1 0-15,-1 0 128 0,-3 5-128 0,-3 1 0 16,0-1 128-16,-5 5-128 0,1 3 0 0,-5 0 128 0,0 2-128 0,-3 2 0 16,-3-1 0-16,-1 3 0 0,-1-1 0 15,-4 3 128-15,0-2-128 0,0 0 0 0,-4 3 0 16,-1-2 0-16,-1 2 0 0,-1-4 0 0,-1 2 0 0,-3 2 0 15,-1-1 0-15,1 1-128 0,-1-1 128 16,-3 0 0-16,1 2 0 0,-4 3 0 0,1 3 0 0,-1 2 0 16,1 1 0-16,-1-1-128 0,-1 2 128 0,-3 4 0 15,-1-3 0-15,-1 4 0 0,0-3 0 16,-3 6-128-16,-1 2 128 0,-2 2 0 0,-1 0-144 0,1 2 144 16,1 0 0-16,-5 3 0 0,1 3-144 0,0 0 144 0,-1 2 0 15,0 0 0-15,-1 4 0 0,0 4 0 0,-2 3-128 0,-1 3 128 16,-2-2 0-16,1 5 0 0,0 3 0 0,-1 5 0 15,2 0 0-15,-1 3 0 0,-2 2 0 0,2 2-128 16,0-2 128-16,4 4 0 0,3-1 0 0,-2-3 0 16,2 4 0-16,4-4 0 0,4-3 0 0,4 3 0 15,3-1 0-15,4-1 0 0,4-2-240 0,6-1 64 16,3 0 16-16,6 0 0 16,4 1-1136-16,7-2-240 0,3-1-32 0,5-1-17184 0</inkml:trace>
  <inkml:trace contextRef="#ctx0" brushRef="#br2" timeOffset="175027.9">5826 9577 6447 0,'0'0'576'0,"0"0"-576"16,-8 9 0-16,0-5 0 0,-2-1 704 0,0 1 48 0,1 1 0 0,0-2 0 16,-1-1 96-16,0-2 32 0,0 2 0 0,1-1 0 15,0-1 128-15,9 0 16 0,-10-3 16 0,0 3 0 16,-1-2-48-16,2 1-16 0,2-2 0 0,-3-2 0 16,0 0 48-16,1 2 16 0,0 0 0 0,9 3 0 15,-9-7-256-15,2 2-48 0,2 0-16 0,5 5 0 16,0 0-272-16,0 0-64 0,0 0-16 0,0 0 0 0,-5-8-32 0,5 8 0 15,0 0 0-15,0 0 0 0,4-7-16 0,-4 7 0 16,6-10 0-16,-6 10 0 0,9-7-32 0,2 5-16 16,-1-2 0-16,0 0 0 0,-10 4-16 0,14 0 0 15,-1-1 0-15,1 1 0 0,1 0-64 0,5 1 0 16,4 0-16-16,3 3 0 0,1-1-16 0,6-1 0 16,2-1 0-16,3 3 0 0,4 0 64 0,6 2 16 15,0 0 0-15,9-1 0 0,1 0-48 0,6-1-16 16,4-3 0-16,-20 1 0 0,5 0-32 0,5 0 0 15,5 3 0-15,1-1 0 0,-2-1-144 0,1-2 192 16,-3 1-192-16,-4 1 192 0,0 0-192 0,-5 0 192 16,-2 0-192-16,-4-1 192 0,-4 2-192 0,-3-1 160 15,-1-1-160-15,-5 2 160 0,-3-1-32 16,-2-1 0-16,0 2 0 0,-3 0 0 0,-2-3 32 0,-2 2 0 0,-1-2 0 0,-3 0 0 16,-1 0 16-16,-2 1 0 15,-3-1 0-15,3-1 0 0,-3 3-48 0,0-2-128 16,-3 1 192-16,-8-2-64 0,0 0 128 0,7 2 0 15,-7-2 16-15,0 0 0 0,0 0-272 0,0 0-272 16,0 0 48-16,0 0 16 0,0 0 208 0,0 0 0 16,0 0 144-16,0 0-144 0,-9 1 176 0,-1-1-176 0,-4 0 192 15,0 0-192-15,-4-1 176 0,-4-2-176 0,-2 2 160 16,-5-2-160-16,0 1 192 0,-4-3-64 0,-4 1-128 0,-3 0 192 16,-3 0-64-16,-3 0 0 0,-2 2-128 15,-8-2 192-15,-4 0-192 0,-6 2 144 0,-1-1-144 0,0-1 128 0,-1 3-128 0,-26 1 0 16,9 0 0-16,8 0 0 0,7 0 0 15,6-2 0-15,6 0 0 0,5 1 0 16,5-2 0-16,4 2 128 0,2 0-128 0,4 0 0 0,2-3 144 16,4 1-144-16,4 1 160 0,0 0-160 15,3 0 0-15,2 1 128 0,0-1-128 0,4 1 0 0,3 0 0 0,0 1 0 16,2 0 0-16,3 0 0 0,1 0 0 0,1 0 0 16,1 0 0-16,8 0 0 0,0 0 0 0,0 0 0 15,0 0 0-15,0 0 0 0,0 0 0 0,0 0 0 16,0 0 0-16,0 0 0 0,13 5 0 0,5 1 0 15,5-2 0-15,6 0 0 0,4 1 128 16,5 1-128-16,1-1 0 0,6 2 0 0,3 0 0 0,4 0 0 16,4 2 0-16,4-3 0 0,1 2 0 0,-15-2 0 15,5-2 0-15,2 0 0 0,3 1 0 0,4 0 0 16,3-3 0-16,1 1 0 0,-1-2 0 0,-2 2 0 16,-1-1 0-16,-4-2 0 0,0 0 160 0,-5 1-160 15,-4 1 160-15,-3 0-160 0,-6 0 192 0,-1 0-64 16,-2-1-128-16,-5 2 192 0,-3-1-192 0,-3 1 0 15,-2 0 0-15,-2 2 0 0,-6-2 128 0,-1-1-128 0,-3 0 0 0,-1 1 0 16,-3-2 0-16,-6-1 128 16,0 0-128-16,0 0 0 0,0 0 0 0,0 0 176 15,0 0-176-15,-6 4 160 0,-5-4-16 0,0-3 0 0,-3 1 0 16,-4-1 0-16,-5-1-16 0,0 2-128 0,-3-1 192 16,-3-3-64-16,-3 0-128 0,-4 1 0 0,-3-3 144 0,-4 2-144 15,-4-5 128-15,-3 4-128 0,-2-3 160 0,-3 2-160 0,-1-2 128 16,-1 2-128-16,-1 3 0 0,-25-6 0 15,5 1 0-15,7 1 128 0,3 0-128 0,3 2 0 16,4 2 0-16,5-2 0 0,4-1 0 0,5 3 0 16,3-1 0-16,4 2 0 0,3 4 0 0,4 0 0 0,2-2 0 15,3 1 0-15,3 1 0 0,3-1 0 16,5 0 0-16,3 1 128 0,5 0-128 0,9 0 0 0,0 0 0 0,0 0 0 16,0 0 0-16,0 0 0 0,15 3 0 0,7 3 0 15,8 0 0-15,6-1 0 0,6-1 0 0,7 3 0 16,6 0 0-16,6 0 0 0,2 2 0 0,6-1 0 15,1 1 0-15,-18-5 0 0,5 1 0 0,0 2 0 16,3-2 144-16,0 2-144 0,5 0 0 0,-2-4 0 16,1 3 0-16,-3 2 0 0,-4-3 0 0,-2 1 0 15,-3 2 0-15,-3-4 0 0,-5 1 0 0,-4 1 0 16,-3-2 0-16,-5-3 0 0,-4 2 0 0,-5-1 0 16,-5 1 0-16,-3-2 0 0,-4-1 0 0,-2 0 0 15,-9 0 0-15,0 0 0 0,0 0 0 0,0 0 0 16,-6-2 0-16,-8-1 128 0,-3 1-128 0,-3 0 0 15,-4 0 0-15,-4-3 128 0,-4 0-128 0,-3 0 0 16,-5-4 0-16,-4 1 128 0,-6 2-128 0,-3-4 0 16,-8-2 0-16,-2 2 0 0,-1-3 0 0,-3 3 0 15,1-1 0-15,-28-2 0 0,8 4 0 0,8-4 0 16,7 1 0-16,5 1 0 0,5 0 0 0,5 3 0 0,5-1 128 16,3 6-128-16,3-1 0 0,4-1 0 0,4 1 0 15,1 1 0-15,3 1 0 0,6 2 0 0,4-1 0 0,6-1 0 16,5 0 0-16,12 2 0 0,0 0 0 0,0 0 0 15,0 0 0-15,12 4 0 0,9-3 0 0,11 1 0 16,7 1 0-16,10 1 0 0,7 1-144 0,6 1 144 0,9 4 0 16,3-3 0-16,1-1 0 0,-22 0 0 0,4-2 0 15,4 0 0-15,0 5 0 0,2-3 144 0,-2 2-144 16,-1 1 0-16,-2 0 0 0,-3 0-176 0,-3-2 176 0,-5 2 0 16,-4-4 0-16,-6 3 0 0,-5-3 0 0,-6-1 0 15,-4 0 128-15,-6 1-128 16,-4-3 0-16,-3 1 0 0,-9-3 0 0,0 0-128 0,0 0 128 0,-7 1 0 15,-4 2 0-15,-4-2 0 0,-6-1 0 16,-3 0 0-16,-10 0 0 0,-5-1 128 0,-1-2-128 0,-6 0 0 16,-4-3 0-16,-4 1 0 0,-2 1 0 0,-4-1 0 15,-3-1 0-15,-26-1 128 0,6-1-128 0,8 0 0 16,4 2 0-16,6-5 0 0,6 0 0 0,5 1 0 16,6-2 0-16,6 3 0 0,4 2 0 0,5 2 0 15,2 3 0-15,6-1 0 0,4-2 0 0,5 2 0 16,3 0 0-16,13 3 0 0,0 0 0 0,0 0 0 15,10 4 0-15,9 0 0 0,8-3 0 0,11 2-128 16,11-1 128-16,9 4-128 0,11 5 128 0,10-3 0 16,10 0 0-16,-22-2 0 0,9-3 0 0,7 5 0 0,3-2 0 15,3 5 0-15,-1-6 0 0,-3 0 0 0,-4 1 0 0,-4 0 0 16,-6-2 0-16,-9 1 0 0,-3 2 0 0,-7-4 0 16,-6 1 0-16,-7 0 0 0,-5 1 0 0,-5-1 0 15,-6-3 0-15,-5 2 0 0,-6-3 0 0,-2 0 0 16,-10 0 128-16,0 0-128 0,-8-1 128 0,-5-2-128 15,-7 0 128-15,-7 0-128 0,-6-4 160 0,-5 2-160 16,-6-4 128-16,-6 2-128 0,-3 0 0 0,-8-2 0 16,-9 4 128-16,-4-4-128 0,-2 2 0 0,-32-3 0 15,10 2 0-15,6 5 0 0,5 1 0 16,4 1 0-16,6-2 0 0,5 2 0 0,6 0 0 16,3-1 0-16,2 1 0 0,5 1 0 0,4 3 0 0,3-1-160 15,5 2 160-15,6-3 0 0,6 0-144 0,8 1 144 16,6-1 0-16,7 0 0 0,11-1-144 0,0 0 144 0,0 0-128 0,20 8 128 15,12 0-192-15,-3-5 192 0,12 2-192 16,11 2 192-16,9-3-192 0,7 2 192 0,7 2 0 16,3-5 0-16,1 5 0 0,-3-2 0 0,-5-2 0 0,-4-1-128 15,-3-1 128-15,-3-2 0 0,-4 2 0 0,-3-2 0 0,-5 0 0 16,-4-3 0-16,-5-1 0 0,-4 2 0 16,-6 0 0-16,-5-3 0 0,-8 1 0 0,-1-1 0 15,-7 2 0-15,-3-2 0 0,-6 5 0 0,0 0 0 16,-9-4 0-16,-6 1 0 0,-7 2 0 0,-7 0 0 15,-7 1 0-15,-6-2 0 0,-6 1 0 0,-4-1 0 16,-4-4 0-16,-4 3 0 0,-2-1 0 0,-3-3 128 16,0-1-128-16,1-1 0 0,1-4 0 0,4-1 0 15,1 1 0-15,5 2 0 0,3-2 0 0,3 3 0 0,3 1 0 16,-2 3 0-16,3-2 0 0,3 3 0 0,4 0 0 0,3-1 0 16,3 0 0-16,5 4 0 0,2-2 0 0,5 0 0 15,6 3 0-15,3 0 0 0,9 1 0 16,0 0 0-16,9 4-160 0,8 1 160 0,9-2-128 15,11 0 128-15,11 1-128 0,9 2 128 0,5-1-128 0,10 4 128 16,5 0 0-16,6 0 0 0,3 0 0 0,1-4-128 16,-2 3 128-16,-1-2 0 0,-3 4 0 0,-2-4 0 0,-3 0 0 15,-5 0 0-15,-5-2 0 0,-5-1 0 0,-5 1 0 0,-5 3 0 16,-5-2 0-16,-5-1 0 0,-6-1 0 0,-2 2 0 16,-7-1 0-16,-7-1 0 15,-4-3 0-15,-5 0 0 0,-10 0 0 0,0 0 0 0,0 0 0 0,0 0 0 16,-10 4 128-16,-4-2-128 0,-3-1 0 15,-3-1 0-15,-4-1 0 0,-4-1 0 0,-2-1 0 0,-5 2 0 16,-2-3 0-16,-3-1 0 0,-2 0 0 0,-5 0 0 16,-3-3 0-16,-2 0 128 0,-4 1-128 0,-1-2 0 15,-3 1 0-15,-1-1 0 0,-1 3 0 0,0 0 0 16,-1-1 0-16,2 1 0 0,3-4 0 0,3 4 0 16,4-1 0-16,5 2 0 0,1 1 0 0,3 2 0 15,2-1 0-15,7 2 0 0,3 1 0 0,6 0 0 16,2 0 0-16,8 1 0 0,1 2 0 0,13-3 0 15,0 0-144-15,13 2 144 0,6 2 0 0,12 0-144 16,8 4 144-16,12-5 0 0,7 4 0 0,10-1-128 16,5-2 128-16,5 1 0 0,1-1 0 0,-2 2 0 15,0-1 0-15,-2 0 0 0,-2 0 0 0,-1-2 0 16,-4-2 0-16,-4-1 0 0,-5 0 0 0,-4 0 0 0,-7 0 0 16,-4 1 0-16,-7-1 0 0,-7 0 0 0,-6 2 0 0,-5-1 0 15,-4 0-208-15,-4 2 16 0,-11-3 0 16,0 0 0-1,0 9-2560-15,-5-2-496 0,-4 3-96 0</inkml:trace>
  <inkml:trace contextRef="#ctx0" brushRef="#br2" timeOffset="176088.71">5691 9431 2751 0,'-12'4'128'0,"12"-4"16"0,-6 2-144 0,-2 2 0 0,0-3 0 0,-1 2 0 0,-2-1 2016 0,1 0 368 16,0-1 80-16,-1 1 16 15,-1 2-1488-15,2 0-288 0,0-1-64 0,0-1-16 0,0-1-48 0,1 3 0 16,0 2 0-16,2-3 0 0,2 0 0 0,5-3-16 15,0 0 0-15,0 0 0 0,0 0 16 0,0 0 0 16,8 7 0-16,5 2 0 0,3-4 144 0,8 4 48 16,7-3 0-16,6 2 0 0,6-2-144 0,5-2-32 15,3 0 0-15,4 1 0 0,2 0-208 16,4-1-64-16,2 1 0 0,4 1 0 16,1 0-48-16,1-3-16 0,0 1 0 0,-3 3 0 0,-3-2 64 0,1-2 0 15,-1 3 0-15,0 1 0 0,-4-1-64 16,0 2 0-16,-3-4 0 0,-3 1 0 0,-2 0-16 0,-4 0-16 15,-4-1 0-15,-3 0 0 0,-4 0-48 0,-1-2-16 16,-5 1 0-16,-3-2 0 0,-3-1-32 0,-4 0-128 16,-4 0 192-16,-2 0-64 0,-5 0-128 0,-1 0 192 15,-8 0-192-15,0 0 192 16,0 0-496-16,0 0-80 0,0 0-32 0</inkml:trace>
  <inkml:trace contextRef="#ctx0" brushRef="#br2" timeOffset="178192.22">6319 10126 9215 0,'0'0'816'0,"0"0"-656"15,0 0-160-15,0 0 0 0,0 0 1344 0,0 0 224 16,0 0 48-16,0 0 16 0,0-6-480 0,5-3-80 16,0 2-32-16,1-2 0 0,1 3-480 0,0-4-112 15,2 0 0-15,1-3-16 0,1 0-256 0,0 1-48 16,0-5-128-16,2 1 192 0,-1-1-192 0,0 1 128 15,3-1-128-15,-1 2 0 0,0-2 256 0,-3 1-64 16,0-1 0-16,-1 6 0 0,-1-2 208 0,0 5 48 16,-3 0 0-16,1 4 0 0,-7 4-144 0,0 0-32 0,0 0 0 0,0 0 0 15,4 7-272-15,-3 6 0 0,-1 4 128 0,-1 2-128 16,-3 1 240-16,-3 3-16 0,0 4 0 0,-2-2 0 16,0 4 160-16,0 0 48 0,0 1 0 0,0 0 0 15,-1-4-112-15,0 2-32 0,0-4 0 0,1 0 0 16,-3-2-96-16,4-3 0 0,0 0-16 0,0-3 0 15,1-2-176-15,-1-2 192 0,2-1-192 0,2-3 192 0,0 1-192 0,4-9 0 16,0 0 144-16,0 0-144 16,3 5-1072-16,-3-5-272 15,0 0-64-15</inkml:trace>
  <inkml:trace contextRef="#ctx0" brushRef="#br2" timeOffset="178456.65">6328 10312 15663 0,'-9'-11'688'0,"9"11"144"15,0 0-656-15,0 0-176 0,0 0 0 0,0 0 0 0,2-8 1888 0,-2 8 352 16,0 0 64-16,0 0 0 0,0 0-1456 0,0 0-288 16,0 0-64-16,0 0-16 0,0 0-208 0,-2 10-32 15,0-3-16-15,-1 6 0 0,-4 1 160 0,0 4 48 16,-2 3 0-16,0 1 0 0,0-2-128 0,0 3-32 15,-1 0 0-15,-2-1 0 0,1-2-144 0,-3-1-128 16,1 1 192-16,1 2-192 0,-1-3 128 0,0-1-128 16,1-2 0-16,0-2 0 15,-3-1-1184-15,2 1-288 0,0-4-64 0</inkml:trace>
  <inkml:trace contextRef="#ctx0" brushRef="#br2" timeOffset="179228.36">2704 11139 7359 0,'0'0'320'0,"0"0"80"15,7-10-400-15,1 2 0 0,-2-2 0 0,2 2 0 0,-4-2 1696 0,-2 3 256 16,1-4 48-16,-3 11 16 0,0 0-1040 0,0 0-208 16,-1-10-32-16,1 10-16 0,-3-9 128 0,-2 4 32 15,-5 0 0-15,0 3 0 0,-1-2-96 0,1 1-16 16,-2 2 0-16,-2 2 0 0,0 6-368 0,-2 0-80 15,0-2 0-15,-1 4-16 0,1 4-176 0,-2 4-128 16,0 0 144-16,-1 4-144 0,-3 0 128 0,3 6-128 16,3-3 0-16,3 5 144 0,4-3-144 0,4-1 0 15,4-4 0-15,5-4 128 0,2-3 32 0,7-3 0 16,2-1 0-16,3-5 0 0,1-1 240 0,0-3 48 16,1-2 16-16,3-3 0 0,0-3-192 0,0-4-32 15,-3-2-16-15,1-1 0 0,-2-2-32 0,-2-2 0 16,-1-1 0-16,-2 0 0 0,1-2-32 15,-2 2-16-15,-4-1 0 0,-2 1 0 0,0 0-16 16,-4 0-128-16,-1 0 192 0,-4 2-64 0,-1 2 0 0,-1 6 0 16,4 9 0-16,-7-9 0 0,0 2-128 0,0 2 0 0,7 5 0 0,0 0 0 31,-7 2-512-31,7-2-128 0,0 0-16 0,0 0-7808 0,-4 13-1568 0</inkml:trace>
  <inkml:trace contextRef="#ctx0" brushRef="#br2" timeOffset="179506.69">2999 11092 8287 0,'1'13'736'0,"-2"-2"-592"16,-2 3-144-16,0 1 0 0,1 3 1840 0,1 0 336 16,-2 0 64-16,1 0 0 0,-2-2-928 0,-1-1-192 15,0-2-32-15,1 0-16 0,0-1-224 0,-1-4-32 16,5-8-16-16,0 0 0 0,-4 9-96 0,4-9 0 15,0 0-16-15,0 0 0 0,0 0 128 0,0 0 16 16,0 0 16-16,1-14 0 0,2 0-144 0,1 4-48 16,1-2 0-16,1 2 0 0,1-1-464 0,1-1-192 15,3 6 128-15,-1-2-128 0,0 2 0 0,0 1 0 16,3-3 0-16,-2 6 0 0,1 4 0 0,-1 1 0 16,3-1 0-16,0 1 0 15,0 1-2592-15,0 0-400 0,3-1-80 0,-1 2 0 0</inkml:trace>
  <inkml:trace contextRef="#ctx0" brushRef="#br2" timeOffset="179946.53">3468 11158 13823 0,'0'0'1216'0,"0"0"-960"0,6-5-256 0,-6 5 0 15,1-5 384-15,1 1 48 0,-4-1 0 0,0-1 0 16,2 6 528-16,-7-4 96 0,-2 0 32 0,-1 0 0 15,-2 4-464-15,-4 2-96 0,0 0-16 0,-2 2 0 16,-2 0-320-16,-1 3-192 0,2 1 192 0,-6 6-192 16,-1-4 144-16,4 2-144 0,2 2 0 0,4-1 144 0,3-1 112 0,3 1 32 15,2 1 0-15,5-3 0 0,1 1 32 0,5-1 16 16,1-3 0-16,3-1 0 0,4-3 448 0,-4-3 96 16,2-1 16-16,2-2 0 0,3-3-480 0,2-2-96 15,-2 1 0-15,1-4-16 0,0 0-128 0,0-3-32 16,1-4 0-16,0 0 0 0,2-2-16 15,-4-2 0-15,1 2 0 0,-1-2 0 0,-1-2-128 0,2 1 0 16,-2 0 0-16,1 0 0 0,-1 1 0 0,-3-3 0 16,-1-4 0-16,-2 1 128 0,1 1-128 0,0 2 0 15,-2 2 144-15,-1 3-144 0,0 2 0 0,-1 3 0 16,0 5 0-16,-4 9 0 0,0 0 0 0,0 0 0 16,0 0-192-16,-3 9 64 0,-2 5 128 0,0 3-160 15,-1 2 160-15,-3 4-160 0,1 6 160 0,2 0 0 16,-3 2-144-16,-1 1 144 0,0 2 0 0,3-2 0 15,1-2 0-15,-1-1 0 0,2-2 0 0,2-1 0 16,0-5 0-16,0 2 0 16,2-4-576-16,1-2-128 0,0-5-48 0,0 1-11280 0</inkml:trace>
  <inkml:trace contextRef="#ctx0" brushRef="#br2" timeOffset="180121.92">3718 11119 15135 0,'0'0'672'0,"-1"9"144"0,-4-3-656 0,1 5-160 0,-1 2 0 0,-3 0 0 16,-2 1 1136-16,0 2 192 0,0 2 32 0,-1 2 16 15,1 2-176-15,1 2-48 0,-1-1 0 0,1-1 0 0,0-1-752 16,2 2-144-16,0-1-48 0,2-3 0 0,0 1-208 0,5-5-240 16,0-2 48-16,3 0-10752 15</inkml:trace>
  <inkml:trace contextRef="#ctx0" brushRef="#br2" timeOffset="180498.27">3911 11109 9215 0,'0'0'400'0,"0"0"96"0,0 0-496 0,0 0 0 15,0 0 0-15,0 0 0 0,0 10 2480 0,0 2 400 16,-1 2 64-16,-2 2 32 0,0 0-1376 0,-2 2-256 15,-1 1-64-15,-2 1-16 0,-5 2-336 0,1 3-64 16,2-2-16-16,0-1 0 0,0 1-272 0,1 0-64 16,3-6-16-16,-1-3 0 0,2-1-176 0,0-1-48 15,3-5 0-15,2-7 0 0,0 0 368 0,0 0 64 16,0 0 0-16,6-5 16 0,3-8 80 0,2-1 16 16,1-2 0-16,3-3 0 0,-2-1-512 0,1-2-112 0,0 0 0 15,1-3-16-15,0 2-176 0,2 0 128 0,-1-2-128 0,1 2 128 16,-1 1-128-16,1 4 0 0,1 3 0 0,-2 2 0 15,1 5 0-15,-2-1 0 0,-2 4 0 16,-2 3 0-16,-2 5 0 0,0 2 0 0,-3 4-144 0,-1 0 144 16,-1 3 0-16,-1 4-160 0,-2 1 160 0,-1 1-128 0,0 0 128 0,-1 1 0 15,-2 4 0-15,2 1 0 16,1-2-432-16,1-4 0 16,0-2 0-16,2-2 0 0,2-2-1264 0,0-1-256 0,3-6-48 15,6-1-11376-15</inkml:trace>
  <inkml:trace contextRef="#ctx0" brushRef="#br2" timeOffset="180892.46">4533 11139 16575 0,'0'0'1472'0,"5"-6"-1168"15,0-1-304-15,-1 0 0 0,0 0 1136 0,-4 7 160 16,0 0 48-16,0 0 0 0,-3-5-320 0,3 5-64 15,-6-2-16-15,-2 4 0 0,-3 1-512 0,-3 4-112 16,-3 4 0-16,-1 3-16 0,-1-2-96 0,-1 5-16 16,-2 1 0-16,3 1 0 0,3 2 0 0,2 1-16 15,0-3 0-15,2 0 0 0,5-2-176 0,2-2 160 0,1-4-160 0,3-1 160 16,2-1 32-16,-1-9 16 16,0 0 0-16,7 4 0 0,1-4 304 0,2-1 64 0,2-3 16 0,-1-2 0 15,1-2-272-15,-1-3-48 0,0-2-16 0,2 0 0 16,-1-2-80-16,-2-2-32 0,0 0 0 0,0 0 0 15,0 1 32-15,0-1 0 0,-2 2 0 0,0 2 0 16,-2 3-176-16,0 0 192 0,-2 5-192 0,-4 5 192 16,0 0-192-16,0 0 0 0,4 10 0 0,-3 0 0 0,-1 5 0 15,2 3 0-15,-1 0-144 0,1 1 144 16,2 3 0-16,1-2 0 0,2 0 0 0,0-1 0 0,2 0 0 0,3-1 0 16,0-5 0-16,2 0 0 0,-2-2-304 0,2-6 0 15,-2-1 0-15,1-3 0 16,-3-5-1808-16,2-1-352 0,-2-5-80 0</inkml:trace>
  <inkml:trace contextRef="#ctx0" brushRef="#br2" timeOffset="181221.42">4860 11055 22111 0,'0'0'976'0,"0"0"208"0,0 0-944 0,0 0-240 15,0 8 0-15,-2 4 0 0,-2 5 1296 0,-2 2 224 16,-3 3 32-16,-2 3 16 0,-3-1-464 0,-2 7-80 16,1-2-32-16,-3 2 0 0,3-1-544 0,0-2-96 15,1 2-32-15,0 0 0 0,1-6-320 0,3-4 144 16,2-5-144-16,2-1 0 0,2-3 176 0,2-2-176 16,2-9 160-16,0 0-160 0,0 0 464 0,7-6 0 0,2-5 0 0,3 0 0 15,0-7-64-15,5-3-16 0,-1 4 0 0,1-4 0 16,0 1-208-16,0 0-48 0,1-5-128 15,1 3 192-15,-1 1-192 0,1 2 0 0,1 1 0 0,1 3 0 16,-1 2 0-16,-1 3 0 0,3 0 0 0,-3 5 0 16,-1 2 0-16,-2 3 0 0,1 3 0 0,-6 1 0 31,-1 3-1024-31,-1 0-112 0,0-1-16 0,-3 4-8896 0,2-2-1776 0</inkml:trace>
  <inkml:trace contextRef="#ctx0" brushRef="#br2" timeOffset="181520.26">5401 11153 20847 0,'0'0'912'15,"0"0"208"-15,0 0-896 0,0 0-224 0,0 0 0 0,0 0 0 0,0 0 1168 0,4 8 192 16,-3 1 48-16,-2 2 0 0,0 4-432 0,-3 0-80 16,-1 3 0-16,1 3-16 0,0-2-352 0,0 0-64 15,-1-1-16-15,3-1 0 0,2 4-304 0,0-4-144 16,0 0 128-16,2 0-128 0,1-1 0 0,2-1 128 16,1-2-128-16,2-3 0 0,1-2 0 0,1-2-144 15,0-1 0-15,1-2 0 16,2-4-512-16,0-2-112 0,0 2 0 0,-1-2-7808 0,0-2-1568 0</inkml:trace>
  <inkml:trace contextRef="#ctx0" brushRef="#br2" timeOffset="181748.2">5682 11135 11967 0,'0'0'528'0,"0"0"112"0,0 0-512 0,0 0-128 0,0 0 0 0,-4 14 0 15,-2 3 3600-15,-3 7 688 0,-3 3 144 0,-2 4 32 0,0 0-2608 0,-3 6-512 16,-1 6-96-16,0 0-32 0,-2 0-672 0,1 2-144 16,-2 3-16-16,-2 4-16 0,-1 2-368 0,-1-1 144 15,-2 0-144-15,2-2 0 16,1-2-256-16,1-5-176 0,0-8-16 16,0-7-16-16,1-4-1488 0,1-6-288 0,-1-6-64 0</inkml:trace>
  <inkml:trace contextRef="#ctx0" brushRef="#br2" timeOffset="181922.57">3867 10917 35247 0,'0'-21'1552'0,"6"15"336"0,6-3-1504 0,0 3-384 15,1-2 0-15,-2 4 0 16,0 3-1808-16,0 2-432 0,-2 2-96 0</inkml:trace>
  <inkml:trace contextRef="#ctx0" brushRef="#br2" timeOffset="194987.19">6248 11237 6447 0,'0'0'272'0,"5"-4"80"0,0-6-352 0,0 4 0 16,-3-3 0-16,3 1 0 0,-1 2 2880 0,-1-3 512 16,-1 2 112-16,1-1 16 0,-3-1-1984 0,0 0-400 15,-1 2-80-15,-3 4-16 0,-1-4-336 0,-2 2-64 16,0 3 0-16,-3-1-16 0,2 2-224 0,-3 0-32 16,-3 2-16-16,0 1 0 0,-2 0-96 0,1 3-32 15,-1 2 0-15,-1 1 0 0,0 5-32 0,0 1 0 16,-1 0 0-16,0 3 0 0,0 2 48 0,0 6 0 15,-1-2 0-15,0 4 0 0,0 0-112 0,1 4 0 0,3-2-128 0,1-1 192 16,3-3-192-16,4 1 176 0,1-3-176 16,5-2 160-16,3-2-32 0,3-1-128 0,1-1 192 15,1-1-64-15,3 2-128 0,1-2 192 0,-3-2-192 16,5 3 192 0,-1-4-544-16,-2-4-96 0,-4-1-32 0,-6-8-12448 0</inkml:trace>
  <inkml:trace contextRef="#ctx0" brushRef="#br2" timeOffset="195170.33">5757 11553 25791 0,'2'4'2304'0,"-2"-4"-1856"16,0 0-448-16,8 3 0 0,1 1 192 0,1 2-48 16,0-4-16-16,3 0 0 0,1-1 64 0,3 0 16 15,0-1 0-15,2 0 0 0,3 0 0 0,0 0 0 16,-1-1 0-16,2 0 0 0,0-1-208 0,-1 2 128 15,-3-1-128-15,4 0 0 16,-2-4-1680-16,-3 2-432 0,-4 1-96 0</inkml:trace>
  <inkml:trace contextRef="#ctx0" brushRef="#br2" timeOffset="195379.6">6321 11414 17503 0,'0'0'1552'0,"0"0"-1232"0,0 0-320 0,0 0 0 0,-2 6 576 0,0 4 48 0,-1 0 16 16,-1 2 0-16,-1 2 0 0,0 1 0 15,-2-2 0-15,2 2 0 0,0 3-224 0,3 0-32 0,-3-1-16 0,1 1 0 16,1-1-224-16,3 0-144 0,0-1 192 0,3-2-192 16,1-5 0-16,1 1 0 0,1-5 0 0,7 0 0 15,1-5-1664-15,0-3-384 16</inkml:trace>
  <inkml:trace contextRef="#ctx0" brushRef="#br2" timeOffset="195772.04">6651 11002 22111 0,'0'0'1968'0,"0"0"-1584"16,0 0-384-16,0 0 0 0,2 6 384 0,-2 6-16 15,0 0 0-15,0 2 0 0,-1 2-192 0,0 4-48 16,-2 5 0-16,-1-1 0 0,-1 4 48 0,-1 0 0 16,-2 5 0-16,0 0 0 0,-2 2 80 0,0-2 32 15,0 0 0-15,0-1 0 0,-2-2-160 0,1-1-128 16,-2-6 192-16,2 0-192 0,1-5 368 0,1-3-48 16,2-1 0-16,2-1 0 0,0-7 352 0,5-6 64 15,0 0 16-15,0 0 0 0,0 0-176 0,0 0-16 16,0 0-16-16,0 0 0 0,9-2-272 0,0-2-48 15,1-1-16-15,0 0 0 0,0 0-208 0,2-2 0 16,1 3 128-16,-1 4-128 0,1 2 0 0,0 3 0 16,-1-1 0-16,0 1 0 0,-3 5-176 0,-2-1 176 15,0 3-160-15,-2 1 160 0,-1-1 0 0,-3 0 0 0,-2 2 0 0,-4-2 0 16,-3 2 0-16,-2 0 0 0,-3-4 0 16,-1 1 160-16,-1 1-32 0,0-5-128 0,-2 2 192 0,2-2-64 15,0-2-128-15,1 0 128 0,1-4-128 16,-4-1 128-16,5-4-1344 15,1 0-288-15,5-1-48 0</inkml:trace>
  <inkml:trace contextRef="#ctx0" brushRef="#br2" timeOffset="196089.83">6854 11462 28559 0,'0'0'1264'0,"0"0"272"15,0 0-1232-15,10-8-304 0,2 3 0 0,-4 3 0 0,3-2 0 0,-1-3 0 16,1 2 0-16,-1 2 0 0,3-3 0 0,-1 1 0 16,-4 2 0-16,1-2 0 0,0-2-368 0,-1 2-16 15,-1 0-16-15,1-1 0 0,-5-1 144 0,-1 3 16 16,-2 4 16-16,0-7 0 0,-2 0 224 0,-1 4 0 16,1-4 0-16,-2 4 0 0,-1-1 144 0,-2 2 80 15,0 1 16-15,-1 2 0 0,-1 2 16 0,-1 1 16 16,0 2 0-16,-2 0 0 0,0 6-96 0,-1-1-32 15,-1 5 0-15,0 0 0 0,4 1 48 0,-2-1 0 16,1 1 0-16,3-2 0 0,2 1-48 0,2-2 0 16,2-1 0-16,2 1 0 0,3-1-144 0,2-3 128 0,2 3-128 15,4-1 128 1,2-4-608-16,1-3-128 0,0-4-32 0</inkml:trace>
  <inkml:trace contextRef="#ctx0" brushRef="#br2" timeOffset="196369.31">7198 11365 17503 0,'-10'8'768'0,"5"-3"176"0,-1 3-752 0,1 3-192 0,-2 6 0 0,1-2 0 0,-2-1 864 0,-2 0 144 16,3 0 16-16,-1 1 16 0,0 2 32 0,1-2 0 16,0-4 0-16,2 3 0 0,0-1-304 0,1-2-64 15,2 0-16-15,-1-1 0 0,3-10-448 0,0 0-96 16,0 0-16-16,0 0 0 0,0 0 336 0,0 0 64 15,7-5 16-15,-1-2 0 0,0 1 144 0,2-6 16 16,-2 0 16-16,3 2 0 0,1-2-256 0,2 2-48 16,-2-1-16-16,0-3 0 0,-2 1-224 0,4 3-48 15,1-3-128-15,2 3 192 0,-2-2-192 0,1 2 176 16,0 3-176-16,0-2 160 0,0 2-160 0,-1 4 0 16,2-3 0-16,5 1 0 15,-2 4-2304-15,-3 0-512 0</inkml:trace>
  <inkml:trace contextRef="#ctx0" brushRef="#br2" timeOffset="197536.36">6086 10684 5519 0,'-11'14'496'0,"4"-9"-496"0,2 5 0 0,-2-2 0 16,-1 3 2192-16,-1-2 352 0,0 1 64 0,0 3 16 0,0-3-1344 0,2 3-256 16,-1-3-48-16,2 0-16 0,-1 0-64 0,2-2-32 15,0-2 0-15,1 2 0 0,1-2 96 0,0 2 32 16,3-8 0-16,0 0 0 0,0 0-288 0,0 0-64 16,0 0-16-16,0 0 0 0,0 0-112 0,8-4 0 15,-1-2-16-15,5-4 0 0,-1-3 128 0,2-2 16 16,2-8 16-16,2-4 0 0,1-3-176 0,2-2-32 15,1-4-16-15,2-3 0 0,0 0-112 0,0-2-32 16,0 0 0-16,1-2 0 0,-1 1-96 16,1 0 0-16,0 0-16 0,2 4 0 0,-2 2-176 15,0 3 0-15,1 3 0 0,-4 1 0 0,-2 6 0 16,-1 1 0-16,-3 4 128 0,-1 6-128 0,-3-2 0 0,-2 3 0 16,-1 4 0-16,-3-2 0 0,0 4 0 0,-5 5 0 15,0 0 0-15,0 0 0 16,0 0-832-16,0 0-112 0,0 0-16 0,0 0 0 15,-8 11-1840-15,1-3-368 0</inkml:trace>
  <inkml:trace contextRef="#ctx0" brushRef="#br2" timeOffset="197898.78">5977 10240 26207 0,'0'0'1152'0,"-1"-7"256"0,-1-2-1136 0,4 0-272 0,-1-1 0 0,4 0 0 15,1-3 384-15,2 1 32 0,1 2 0 0,1-2 0 16,1 1-416-16,3 0 0 0,3 2 128 0,1 0-128 0,2-2 0 0,2 3 0 16,1-5 0-16,2 1 0 0,3-2 0 0,0-2 0 15,1 0 0-15,0-1 0 0,1 3 400 0,-2 0 48 16,-2 2 16-16,0-2 0 0,-1 2 144 15,-1 5 32-15,-2-1 0 0,-1 4 0 0,-3 3-112 0,0 4-16 16,-3 5 0-16,1 1 0 0,-2 4-320 0,-2 4-192 16,-2 2 192-16,1 4-192 0,-3 3 304 0,1 0-48 15,0 2-16-15,-1-4 0 0,0 0 64 0,0 0 16 16,1-4 0-16,-1 2 0 0,-2-2-128 0,-1-1-32 16,0 0 0-16,1-2 0 0,-1-3-160 0,0 0 128 15,0-5-128-15,2 6 128 16,2-1-1136-16,2-1-224 0,0-6-48 0</inkml:trace>
  <inkml:trace contextRef="#ctx0" brushRef="#br2" timeOffset="201420.17">21289 8634 8287 0,'4'-8'736'0,"-1"1"-592"0,0-5-144 0,-2 3 0 0,-1 0 592 15,0-1 96-15,0 1 16 0,-2-2 0 16,-1 2-144-16,-1-3-32 0,1 5 0 0,-3-5 0 0,1 1-112 0,-1 1-32 15,0-3 0-15,-1 0 0 0,0 2-48 0,2-4-16 16,-1 1 0-16,1 3 0 0,-2 1-16 0,-2 4-16 16,0-4 0-16,-1 5 0 0,0-3-160 0,-2 4-128 15,-1 2 192-15,-2 0-192 0,-3-1 144 0,-2 0-144 16,-4-1 0-16,-1 3 144 0,-2 0-144 0,0-2 160 16,0-1-160-16,1 2 160 0,-1 1-32 0,0-3-128 15,1-1 192-15,0 1-64 0,1 3 64 0,-1-1 0 16,1 2 0-16,1 0 0 0,0-1-16 0,0 4 0 15,1-1 0-15,0 3 0 0,0 0-176 0,0 0 160 16,0-2-160-16,-4 5 160 0,1 3-160 0,-3 0 0 0,-1-4 144 0,0 4-144 16,-2 1 0-16,-1 2 0 0,-1 0 0 15,-1 3 0-15,0 0 176 0,-1 2-48 0,-1 1 0 0,0 5 0 16,1 1 0-16,0 0 0 16,0-2 0-16,2-1 0 0,1 0 0 0,1 2 0 0,6-2 0 0,-1-2 0 15,4 2-128-15,1 3 0 0,3-2 0 0,3 4 0 16,0-3 128-16,2 3 0 0,2-2 0 0,0 2 0 15,1-4 64-15,3 4 0 0,2-4 0 0,3 4 0 16,1-1 0-16,4 2 0 0,3-3 0 16,2 2 0-16,2-5-192 0,1 3 160 0,1 0-160 0,3 1 160 15,0 0-160-15,4-2 192 0,1 4-192 0,0 1 192 16,2-6 0-16,0 0 16 0,1 0 0 0,1-1 0 16,1-3-208-16,1 1 0 0,2-5 0 0,-3 1 0 0,0-1 0 15,2 2 128-15,2 1-128 0,0-2 0 16,-2-2 128-16,1-1-128 0,1-3 0 0,1 2 144 0,0-1-16 15,3-5-128-15,0 1 192 0,0-1-64 0,-3-4 0 0,1 1 0 16,2-2 0-16,0 0 0 0,-1-4 0 16,-2 1 0-16,-1 0 0 0,-2-2 0 0,1 1 48 15,1-1 0-15,0-6 0 0,0 2 0 0,-1-2-48 0,-1 0 0 16,0 0 0-16,1-1 0 0,-1-6-128 0,1 1 0 16,0 0 0-16,-1-2 0 0,1 0 192 0,2-2 0 15,0-2 0-15,-1 0 0 0,-1-4-192 0,-1-4 128 16,-4 0-128-16,1 0 128 0,-1-3-128 0,-3-1 128 15,-2 6-128-15,-4 1 128 0,1 1-128 0,-3 0 0 16,-1 1 0-16,-4-3 0 0,-2-1 0 0,-1-1 0 16,-3 1 0-16,0-3 0 0,-2 1 0 0,-2 1 0 0,1-2 0 15,-4-1 0-15,-2 1 0 0,0 0 128 0,1-1-128 0,-3 6 0 16,-1 2 0-16,-1 3 0 16,0 2 0-16,1 0 0 0,-2 0 0 0,0 1 0 15,0 0 0-15,0 2 0 0,0-1 0 0,-2 1 0 0,0-2 0 0,-1 3 0 16,0 1 0-16,0 1 0 0,-1-2 0 0,0 1 0 15,1 1 0-15,-1 0 0 0,-4-2 0 0,-1 1 0 16,0 5 0-16,1 0 0 0,-1 3 0 0,0-2 0 16,-3 3 0-16,4 2 0 0,-4 1 0 0,-1 2 128 15,-1 0-128-15,0 3-176 0,1 1 48 16,-3 1 0-16,0-1 128 0,1 2 0 0,-1-1 0 0,4 5 0 16,-1-1 0-16,-1 2 0 0,-3-3 0 0,2 2 0 15,3-2 0-15,-1 5 0 0,0-1 0 0,2 1 0 16,-1 2 0-16,2 3 0 0,-1 1 0 0,-2 1 0 0,3 5 0 15,-3-2 0-15,-1 2 0 0,2 3 0 0,-1 2 0 0,0 5 0 16,0 4 0-16,3-2 0 0,1-3 0 0,4-1 0 16,-1-1 0-16,2 1 0 0,2-4 0 0,0 1-128 15,2-1 128-15,3 1 0 0,2-4 0 16,-1 2 0-16,2-5 0 0,3 2 0 0,4-3 0 0,1-1 0 16,-1 2 0-16,4 3 0 0,4-5 0 0,2 3 0 15,2 2 0-15,3-3 0 0,1-2 0 0,3 0 0 16,0-2 0-16,6 0-128 0,0 1 128 0,6-5 0 15,3 1 128-15,2-4-128 0,1 1 0 0,2-2 0 16,1 2 0-16,3 0 0 0,1-6 0 0,5 1 0 0,1-4 0 0,3-3 0 16,0-2 0-16,4-2 0 0,3-2 0 15,-1-1 0-15,-1-2 0 0,-3-1 144 0,-1 3-144 16,-2-3 0-16,-4 3 176 0,-5-1-176 0,-8-1 160 16,-4-1-160-16,-8-4 144 0,-4-1-144 0,-4 3 128 0,-7 0-128 15,-10-1 144-15,-2 3-144 0,-8-1 160 0,-5 2-160 16,1-1 0-16,-6 4 0 0,-4-3 0 0,2 5 0 31,2 1-1280-31,2 2-336 0,4 0-80 0,1 3-16 0</inkml:trace>
  <inkml:trace contextRef="#ctx0" brushRef="#br2" timeOffset="203017.1">24919 8155 12431 0,'-11'-11'544'0,"11"11"128"0,-4-5-544 0,4 5-128 0,-8-10 0 0,2 5 0 16,0-1 736-16,6 6 112 0,0 0 32 0,0 0 0 15,0 0-96-15,0 0-16 0,0 0 0 0,0 0 0 16,0 0-304-16,7-8-64 0,3 4-16 0,4 0 0 16,4-1 0-16,4 3 0 0,3 1 0 0,6 2 0 15,3-1-64-15,4 2 0 0,3 2-16 0,3-1 0 16,2-2-16-16,4 0 0 0,3-1 0 0,5 0 0 16,5 0 80-16,7 0 16 0,5-1 0 0,1 0 0 15,-1 1 0-15,2-2 16 0,-2 0 0 0,3-2 0 16,3 2-32-16,-1 2-16 0,-2 1 0 0,0-1 0 0,-2 0 0 15,3 2 0-15,1 2 0 0,0 0 0 0,-1-1-96 0,1 0 0 16,-3-1-16-16,1 0 0 16,-1 1-96-16,2-1-16 0,1 1 0 0,1-3 0 0,2-1 32 0,0-1 0 15,-2 2 0-15,7-2 0 0,5-3 112 0,-3 3 32 16,-4 2 0-16,-3 2 0 0,-3 0-96 0,0 2-16 16,3-1 0-16,-5-1 0 0,1 2-64 0,-4-2 0 15,0 1-128-15,0 0 192 0,0-3-64 0,-2 0-128 16,-5 1 176-16,1-5-176 0,-2-1 176 0,-3 0-176 15,-2-3 160-15,-2 2-160 0,1 1 0 0,0-2 0 16,3 1 0-16,-1 3 0 0,1 0 208 0,0 1-48 16,-1 1-16-16,3 1 0 0,0 0 32 0,3 3 0 15,1-1 0-15,1 1 0 0,-4-1-176 0,-2 1 0 16,-3-2 0-16,-1 4 128 0,0-2-128 0,0-2 128 16,-2-2-128-16,-6 1 128 0,-6 0 0 0,1 0-128 0,2 0 192 0,-3-2-64 15,-1 1-128-15,-2 0 192 0,0-2-192 0,-1 3 192 16,-3-1-192-16,6-3 192 0,0 0-192 0,-4 2 192 15,0-2-32-15,-3-2 0 0,-1-2 0 0,-5-1 0 16,-2 3 48-16,-3 1 16 0,-4-2 0 16,0 5 0-16,-1-1-64 0,-3 1-16 0,-2 1 0 0,-1-1 0 15,-2 0-144-15,-4-1 0 0,-2 2 144 0,-9 1-144 16,0 0 0-16,0 0 128 0,0 0-128 0,0 0 0 16,0 0-192-16,-10 6-128 0,-5-1 0 0,-3 6-16 15,-5-3-1728 1,-2 4-352-16,-4-2-64 0,-3 4-11424 0</inkml:trace>
  <inkml:trace contextRef="#ctx0" brushRef="#br2" timeOffset="206849.78">16714 5996 3679 0,'0'0'320'0,"-1"-6"-320"16,-2-4 0-16,2 0 0 0,0-2 1632 0,-2-1 256 0,2 5 48 0,0-4 16 15,-2 2-704-15,0 2-144 0,0-3-16 0,-1 5-16 16,4 6-160-16,-5-11-16 0,5 11-16 0,-5-7 0 15,-2-3-112-15,7 10-32 0,0 0 0 0,-7-8 0 16,-2-1 96-16,2 3 0 0,7 6 16 0,-6-5 0 16,0-3-80-16,6 8-32 0,-5-6 0 0,5 6 0 15,0 0-96-15,0 0-32 0,0 0 0 0,0 0 0 16,0 0-272-16,-3 10-48 0,3-1-16 0,-1 5 0 16,-2-2-80-16,1 6 0 0,-1 4-16 0,1 2 0 15,-2 8 144-15,-1 3 48 0,-2 9 0 0,2 3 0 16,0 2-64-16,-1 4-16 0,-3 5 0 0,0 1 0 15,-1 8-80-15,-1 4-16 0,0 2 0 0,1 2 0 0,1 0 0 16,2 4-16-16,-1 0 0 0,2 2 0 0,2 1-48 16,-4 3-128-16,2 0 192 0,-3 5-64 15,0 2-128-15,0 3 192 0,2 4-192 0,-1-2 192 0,0-1-192 16,2-3 0-16,2-4 0 0,2 0 0 0,-1 0 128 16,2-4-128-16,1-6 0 0,0-4 128 0,0-2 0 0,0-1-128 15,0 4 192-15,0-2-64 0,0 0 128 0,0-2 32 16,0-1 0-16,0 4 0 0,0 3-80 0,-2 2-16 15,1 0 0-15,-1 3 0 0,-1-2-64 0,-1 0-128 16,-1 6 176-16,0-2-176 0,0 0 176 0,0-2-176 16,0-6 160-16,2 0-160 0,0-4 224 0,-1-2-48 15,0 2-16-15,1-3 0 0,0-4 112 0,-1 1 32 16,0-1 0-16,3 0 0 0,-3-3-112 0,0 2 0 16,-1-3-16-16,0 4 0 0,1 3-176 0,0-6 0 15,2 1 144-15,-1-3-144 0,-1 4 128 0,1-4-128 0,-1 1 160 16,-1-2-160-16,0 2 192 0,-1-1-48 15,1 4-16-15,0-7 0 0,-1-3 32 0,-2-1 0 0,1-1 0 16,-2 1 0-16,0 2 0 0,0-1 0 0,0-4 0 0,1 0 0 16,1-2-32-16,2-6-128 0,0-3 192 0,1-3-64 15,1-2-128-15,2-4 160 16,1-5-160-16,0-1 160 0,1-5-32 0,1-1 0 16,-2-3 0-16,1 1 0 0,0-3-128 0,0-3 192 0,-1 1-192 15,0-1 192-15,0-2-192 0,-1 1 0 0,1-10 144 0,0 11-144 16,0-1 128-16,0-10-128 0,0 9 128 0,1 1-128 15,-1-10 0-15,4 9 128 0,-4-9-128 0,8 9 0 16,-8-9 0-16,10 8 128 0,0 0-128 0,2-4 0 16,-1 0 0-16,4 1 0 0,3-1 0 0,1-2 128 15,0 1-128-15,2-1 0 0,0-1 128 0,3 2-128 16,3 1 0-16,1 0 0 0,0-2 0 0,1 3 128 16,3-1-128-16,5 2 0 0,0-2 0 0,3 1 0 0,5 2 0 0,2-3 0 15,1-4 0-15,3 0 0 0,0 0 0 0,4 0 0 16,2-3 0-16,4 2 0 0,2 1 0 0,2 1 0 15,4 0 0-15,-3-2 128 0,-4-4-128 0,3 2 0 16,0 1 0-16,3 1 0 0,2-1 0 16,4 1 0-16,1 0 0 0,-1-2 0 0,-3 2 0 0,3 0 0 15,1-2 0-15,5 2 0 0,2-2 0 0,0 1 0 16,2-2 0-16,-3 3 0 0,2-1 0 0,-1 1 0 16,1 0 0-16,-3 1 0 0,0 0 0 0,-1 1 0 15,0-1 0-15,1 3 0 0,1-2 0 0,0 0 0 16,1-2 0-16,2 1 0 0,-3 0 0 0,2 0 0 0,1-1 0 0,-1-1 0 15,1 1 0-15,-1 0 0 0,-2 0 0 16,2-2 0-16,0 2 0 0,0 1 144 0,1 0-144 16,-1 0 0-16,-4 4 0 0,0-2 0 0,-1 1 0 0,8-2 0 15,0 3 0-15,-1 0 0 0,-2-2 0 0,1 2 0 16,1-3 0-16,4 0 0 0,2 1 0 0,1-2 0 16,-3 0 0-16,2 0 0 0,5 0 0 0,-2 2 0 15,0 2 0-15,-1 0 0 0,-3 0 0 0,4 0 0 16,4 1 0-16,-2 2 0 0,-1-3 0 0,-3-1 160 15,0 0-160-15,2 2 0 0,4 3 0 0,-4-4-176 16,-3 0 176-16,1 1 0 0,1-1 0 0,5-1 0 16,1 3 0-16,-1-1 0 0,-4-3 0 0,0 2 0 15,5-1 0-15,0 0 0 0,-1 2 0 0,-3-1 176 0,-5-1-176 16,5 2 0-16,2 2-160 0,0-1 160 0,-3 0 0 16,-1-1 0-16,-3-2 0 0,4 0 0 0,4 4 0 15,-3 0 0-15,-4-3 0 0,0-1 0 0,1 1 0 0,3 1 0 16,5 0 0-16,-2-4 0 0,-6-4 0 15,1 2 0-15,3 2 0 0,1 1 0 0,3-2 0 0,-3-2 0 16,-6-1 0-16,3 0 0 0,2 7 0 0,-1-3 0 16,-1 0 0-16,-4 1 0 0,-2-2 0 0,2 1 0 15,3 4 0-15,1-2 0 0,-2-3 0 0,-1 0 0 16,0 1 0-16,3 3 0 0,2-1 0 0,0-3 0 16,-2-3 0-16,-2 1 0 0,5 5 0 0,1-2 0 15,4-1 0-15,-6 0 160 0,-2-1-160 0,0 2 0 0,0 3 0 0,2-1-176 16,-1-5 176-16,-3 2 0 0,-6 0 0 0,0 2 0 15,2-2 0-15,2 2 128 0,-3-1-128 16,-2 3 128-16,-6-6-128 0,0 4 0 0,-1 2-128 0,5-1 128 16,-2 0 0-16,1 1 0 0,-3 1 0 0,1-2 0 15,1-1 0-15,4 1 0 0,0 2 0 0,-2 0 0 16,-4-1 0-16,-3-2 0 0,-2 1 0 0,-2 1 0 16,3 2 0-16,0-2 0 0,0-3 0 0,-4 2 128 15,-5-1-128-15,1 0 0 0,-5-1-128 0,3 3 128 16,-2-2 0-16,-1 1 0 0,-2-1 0 15,-1 2 0-15,-5-3 0 0,-3 2 0 16,-4 2 0-16,2-2 0 0,-5-1 0 0,1 2 0 0,-2 2 0 0,0-2 0 16,0-1 0-16,-1-2 0 0,-2 3 0 0,-4-1 0 15,0 4 0-15,-4-3 0 0,-3 1 0 0,-2 1 0 16,-2-1 0-16,-3-1 0 0,-2 1 0 0,-1 1 0 0,0-3 0 0,-9-2 0 16,1 1 0-16,-1-1 0 0,1 0 0 0,-3 0 0 15,2-1 0-15,-4 0 0 0,2-1 0 0,3-1 0 16,0-1 0-16,-11 3 0 0,6-3 0 0,-6 3 0 15,0 0 0-15,8-7 0 0,-8 7 0 0,5-8 0 16,-2-3 0-16,0 3 0 0,-2-3 0 0,0 2 0 16,-1-4 0-16,-1 0 0 0,0 1 0 0,0-4-192 15,-1 0 192-15,1-2-192 0,0-1 192 0,0-5 0 16,-2-3 0-16,3-5 0 0,-1-3-144 0,1-5 0 16,0-7 0-16,1 2 0 0,-1-5 144 0,4 3 0 15,-2 3 0-15,2 0 0 0,0 6 0 0,0-1 0 0,0-2 0 16,-1-6 0-16,0 0 0 0,0-9-160 0,-1-4 160 15,-1 3-160-15,-1 0 32 0,0 4 0 0,-1 2 0 0,0-4 0 16,-2-7 128-16,2-4 0 16,-2-11-144-16,2 2 144 0,-1 3 0 0,0 3-144 0,2 5 144 0,0-8 0 15,2-8-144-15,-2 0 144 0,0-4 0 0,-2 11-144 16,0 4 144-16,1 2 0 0,-3-3-144 0,0-4 144 16,-1-4 0-16,-1 6 0 0,-2 1 0 0,2 5 128 15,-3 7-128-15,2-3 0 0,1-2-160 0,1-7 160 16,1-1 0-16,3 1 0 0,-1 1-128 0,4 9 128 15,0 2 0-15,1-1 0 0,1-4 0 0,1-6-144 16,0-4 144-16,1 4-128 0,1 5 128 0,-1 2-128 16,0 3 128-16,1-6-128 0,-2-4 128 0,0-3-128 0,0-2 128 15,-1 6 0-15,-1 6 0 0,1 1 0 0,1 4 0 16,0-7 0-16,1-4 0 0,0-1 0 0,2 0 0 0,0 5 0 16,1 7 0-16,1 0 0 0,3-2 0 0,1-1 0 15,1-7 0-15,2-2 0 0,1-1 0 0,-3 5 0 16,3 6 0-16,-2 1 0 0,0-6 0 0,-2-2 0 15,0-5 0-15,0 1-128 0,-6-1 128 0,0 7 0 16,1 4 0-16,-1 2 0 0,-1-2 0 0,1-2 0 16,-1-6 0-16,2-1 0 0,2 2 0 0,1 7 0 15,1 3 0-15,1 5-128 0,1 1 128 0,-6 20 0 16,3-6 0-16,-1-9 0 0,2-4 0 16,-1 0 0-16,0-1 0 0,-1 3-128 0,1-1 128 0,9-36 0 15,-3 11 0-15,-3 7 0 0,-3 6 0 0,-1 0 0 0,1 2 0 16,-2 7 0-16,0 4 0 0,0 6 0 0,0 5 0 0,1 1 0 15,-1 0 0-15,0-3 0 0,0-2 0 0,1-4 0 16,1 0 0-16,-2-3 0 16,-5 26 0-16,-5 23 0 0,0 0 0 0,0 0 0 0,0 0 0 0,0 0 0 15,0 0 0-15,0 0 0 0,0 0 0 0,0 0 0 16,0 0 0-16,0 0 0 0,0 0 0 0,0 0 128 16,0 0-128-16,0 0 0 0,-4-463 0 0,-2 449 0 15,-5 1 0-15,3 3 0 0,4-3 0 0,-2 3 0 16,-6-2 0-16,2 1 0 0,1 1 0 0,-2-1 0 15,-4 1 0-15,-2-2 0 0,-1 2 0 0,-1 2 0 16,-2-2 0-16,7 6 0 0,-4 2 0 0,-5 1-128 16,-4 1 128-16,-2 0 0 0,-4 2-144 0,-3 3 144 15,-3 3 0-15,-36 3 0 0,9 1-144 0,30-6 144 16,-7 3 0-16,-3-1 0 0,-3 2 0 0,-2 2 0 16,-1-3 0-16,-2 4 0 0,-2-3 0 0,-54 9 0 0,12-2 0 0,10-3 0 15,4 0 0-15,6 0 0 0,0-4 0 0,4 4 0 16,-1 0 0-16,-2 0 0 0,-6 0 0 0,4 1 0 15,-1-1 0-15,36-9 0 0,-10 0 0 0,-5 0 0 16,-7 0 0-16,-3 4 0 0,-5-1 0 0,-2 0 0 16,-5-2 0-16,-75 10 0 0,24 0 0 0,13-2 0 15,6 0 0-15,1 1 0 0,5 0 0 0,2 2 0 16,0-3 0-16,-2 3 0 0,-2 1 0 0,2 1 0 16,1-2 0-16,-2-1 0 0,0-2 0 0,-1 0 0 15,-2 0 0-15,3-1 0 0,1-3 0 0,-4 0 0 16,-4-3 0-16,0 2 0 0,5-3 0 0,-6 0 128 15,-4 2-128-15,2-2 0 0,0 3 0 0,-2-2 0 16,-2 1 0-16,2 0 0 0,1 0 128 0,1 2-128 0,0 0 0 0,0 0 144 16,-2 0-144-16,3-1 0 0,4 4 0 15,-1-7 0-15,-4-1 0 0,3 4 0 0,5-2 128 0,-5 0-128 16,-5-4 0-16,1-1 0 0,4 3 0 0,-4 2 0 16,-4-3 0-16,2-3 128 0,1 1-128 0,0 1 0 15,1 0 0-15,-2-3 0 0,1-2 128 0,3 4-128 16,4 3 0-16,0-3 0 0,-5-2 0 0,6 3 128 15,5 1-128-15,-2-1 0 0,-3 2 144 16,0-2-144-16,4 0 0 0,3-1 0 0,-1 4 0 0,1 0 0 16,-2-6 0-16,1 2 128 0,6 3-128 0,-4 0 0 15,-7-1 0-15,1 0 0 0,2-2 0 0,1 5 0 16,0 2 0-16,-1-3 0 0,-3 2 0 0,3-2 0 16,2 3 0-16,-1 0 0 0,0-2 0 0,5 2 0 15,1-2 0-15,-2 2 0 0,-3-4 0 0,3 2 0 0,2 2 0 0,-1-1 0 16,0 2 0-16,-1-2 128 0,-2 2-128 15,2-1 0-15,2 0 0 0,0-1 0 0,-1 1 0 0,2 3 0 16,-1-3 0-16,5 3 0 0,-2 0 0 0,2-1 0 16,1 1 0-16,2-5 0 0,3 3 0 15,2-2 0-15,2 2 0 0,2-2 0 0,-3 2 0 0,2-2 0 16,-1 2 0-16,3-4 128 0,1 2-128 0,-1 1 0 16,0 0 0-16,2-2 0 0,1 0 0 0,1-1 0 15,3-1 0-15,0 1 128 0,-1 6-128 0,2-5 192 16,0 2-64-16,4-5 0 0,1 0-128 0,5 0 128 15,2 3-128-15,2-3 128 0,2 1-128 0,1-1 144 16,-1-1-144-16,3-3 160 0,4-3-160 0,0 1 0 16,4-2 144-16,1 3-144 0,1 1 160 0,4 0-32 0,4 0-128 15,0 0 192-15,0 0-64 0,1 0 0 0,3 0-128 0,2 1 192 16,0 0-192-16,5 0 176 0,3-1-176 0,4 0 160 16,3-1-160-16,5-1 128 15,-1-1-128-15,4 2 128 0,9 1-128 0,0 0 160 0,-9-2-160 0,9 2 160 16,0 0 0-16,0 0 0 0,0 0 0 0,0 0 0 15,0 0-160-15,0 0 128 0,0 0-128 0,15-2 128 16,-2-3-128-16,1 2 0 16,1 3 0-16,2 2 0 0,1 1 0 0,-1 1-176 0,1-1 176 0,3 2-192 31,-1 5-1472-31,2 1-288 0,0 5-64 0</inkml:trace>
  <inkml:trace contextRef="#ctx0" brushRef="#br2" timeOffset="212247.54">16359 6047 24639 0,'4'-18'1088'0,"-1"4"240"0,3-1-1072 0,-1 1-256 16,0 1 0-16,3-1 0 0,0-1 240 0,-1 4-16 16,1 2 0-16,1 0 0 0,-3 1-16 0,3 3 0 15,-9 5 0-15,11-4 0 0,0 4 16 0,-11 0 0 0,10 8 0 0,-3 0 0 16,-7-8 176-16,8 17 48 0,-2 4 0 0,-1 4 0 16,0 1 112-16,-1 7 16 0,-1 2 16 0,1 6 0 15,-3 3-128-15,0 6-16 0,-1 5-16 16,0 2 0-16,0 6-176 0,-1 7-16 0,0 7-16 15,1-1 0-15,-3 4 32 0,1 3 0 0,0 2 0 0,2 1 0 16,0 4-80-16,2 1-16 0,0-1 0 0,1 3 0 16,-2 2 0-16,0 5 0 0,-1 2 0 15,0 1 0-15,-1 4-160 0,0 5 128 0,-6 1-128 0,1 4 128 16,-2-3-128-16,-1-1 0 0,-1 3 144 0,0-4-144 16,1-8 128-16,3-5-128 0,-1-3 160 0,2-5-160 15,-1 1 224-15,0-5-48 0,-1 1-16 0,1-3 0 16,1 3 176-16,-4 1 48 0,1-2 0 0,2 2 0 15,-2 0-176-15,1 2-16 0,-2-1-16 0,0 0 0 16,-1-1-176-16,1 0 192 0,0-4-192 0,1 0 192 16,1-3-192-16,-1 2 160 0,0-3-160 0,2-3 160 0,2-2-160 15,0 0 0-15,-1 2 144 0,0-6-144 0,1-3 144 0,1-2-144 16,-1 0 192-16,1 1-192 0,0-1 192 0,-1-3-192 16,1-2 192-16,-2-5-192 0,-4 0 144 0,0-1-144 15,0-1 0-15,-1 0 144 0,1 1-144 0,0-4 0 16,-1 1 144-16,1-5-144 0,0-2 0 0,-2-5 144 15,5-4-144-15,-2-2 0 0,3 0 160 0,1-2-160 16,0-7 128-16,2 2-128 0,1-4 0 0,1 1 0 16,1-4 128-16,0 0-128 0,3-4 0 0,1-1 0 15,1-5 0-15,2 3 0 0,2-1 0 16,2-3 0-16,2 0 0 0,2 0 0 0,-2-3 0 0,4 0 0 0,2 3 0 16,0-3 0-16,2 0 0 0,0-3 0 0,-1-1 0 0,1 2 0 15,1 4 0-15,4-4 0 0,2 0 0 16,1 0 0-16,1-1 0 0,1-2 0 15,4 3 0-15,4 0 0 0,3-2 0 0,3 0 0 16,1 0 0-16,2 0 0 0,1-3 0 0,1 1 0 0,1-2 0 0,3 1 0 16,3 0 0-16,4 0 0 0,6-1 0 0,0-2 0 15,0 1 0-15,0-2 0 0,2-3 0 0,1 2 0 16,2 0 0-16,3-2-176 0,7-1 176 0,-3 3-128 16,-6-1 128-16,1-1-160 0,-2 1 160 0,9-1-160 15,-1 4 160-15,2 0-128 0,-5-1 128 0,3-1-128 16,-3 3 128-16,4-1 0 0,-1-1 0 0,-1 3-128 15,-2-3 128-15,0 0 0 0,-1 3 0 0,2-1 0 16,-1-2 0-16,4 0 0 0,3 3 0 0,-2-3 0 16,-5 0 0-16,2 2 0 0,0-1 0 0,4 2 0 0,2-2 0 0,-4 2 0 15,-6-3 0-15,2 2 0 0,1-1 0 16,2 2 0-16,3 1 0 0,-1 0-128 0,-5 0 128 0,3-2 0 16,1 0 0-16,2 2 0 0,4 0 0 0,-1 0 0 15,-1-1 0-15,1-1 0 0,0 1 0 0,3 0 0 16,2-3 0-16,0 1 0 0,-4 2 0 0,5 0 0 15,0-2 0-15,3 2 0 0,3 1 0 0,-3 0 0 16,-3-2 0-16,-2 0 0 0,4 2 0 0,1 0 0 16,-1 2 0-16,-3-2 0 0,-9 0 0 0,4 0 0 15,2 0 0-15,1 0 0 0,3 0-128 0,-5 0 128 16,-4 0-128-16,2 0 128 0,3 0 0 0,1 0 0 16,2 0 0-16,-5 1-128 0,-4 0 128 0,1-1 0 15,4 0 0-15,3 0 0 0,1 3 0 0,-5 0 0 0,-7 0 0 16,3 1 0-16,4-3 0 0,2 2 0 0,1-2 0 15,-3 0 0-15,-4 0 0 0,2 1 0 0,3-1 0 16,2 0 0-16,3-1 0 0,-8 0 0 0,-5-1 0 0,2 1 0 16,-4 1 0-16,6 2 0 15,5-2 0-15,-6 2 0 0,-7-1 0 0,3 1 0 0,1-2 0 16,5 3 0-16,3 0 0 0,-2-1 0 0,-3-1 0 16,1 0 0-16,1 0 0 0,3 0 0 0,3-1 0 0,-2 1 0 15,-4-1 0-15,-1-1 0 0,3-1 0 0,0-1 0 16,4 0 0-16,-4 1 0 0,-4-2 0 0,1-2 0 15,-3 1 0-15,1 0 0 0,-1 2 0 0,-2-2 0 16,-3 0 0-16,-5 3 0 0,-5-3 0 0,2 3 0 16,-1-2 0-16,4 2 0 0,0 1 0 0,-1 0 0 0,0-4 0 15,-5-1 0-15,1 1 0 0,2 0 0 0,1 1 0 16,3-1 0-16,-2-3 0 0,1 4 0 0,-1-1 0 16,-3-3 0-16,-1 2 0 0,2 2 0 0,0 0 0 15,2 0 128-15,0 0-128 0,-4 1 0 0,-1 1 0 16,-5 1 0-16,-1 0 0 0,-1 0 0 0,1 0 0 0,1 3 0 15,1-1 0-15,-2 1 128 0,-1-2-128 0,-2 2 0 16,-3-3 0-16,2 0 0 0,1 1 0 0,1-1 0 16,3 0 0-16,-2 0 0 0,2-1 128 0,-5 1-128 15,-2-2 160-15,-2 1-160 0,1-2 0 0,-2 2 0 16,-1-3 0-16,1 3 0 0,-2 1 0 0,2 0 0 16,2-1 0-16,-3 1 0 0,1 4 0 0,-6-2 0 0,-2-1 0 15,0 1 0-15,0 0 0 0,3 0 128 0,-1 0-128 0,2 2 0 16,1 1 0-16,0-1 0 0,0-2 0 15,-4 1 0-15,3 1 0 0,-8 1 0 0,-1-3 0 16,-3 2 0-16,-2-1 128 0,-1 0-128 0,-2 0 0 0,-1 2 0 16,0-1 128-16,-1 0-128 15,-2 1 0-15,0 0 144 0,-3-1-144 0,6-2 0 0,-3 1 0 16,3 1 0-16,0 3 0 0,-4-4 0 0,2-2 128 0,-2 3-128 16,0 4 0-16,-1-3 0 0,-4 0 0 0,-1 1 0 15,-2 0 0-15,0 1 0 16,-2-1 0-16,-2-1 0 0,1-1 0 0,-1 4 0 0,-2-2 0 0,0-2 0 15,-2 0 0-15,0 1 128 0,1-2-128 0,-5-1 0 16,1 0 0-16,0 1 0 0,0-1 128 0,0 2-128 16,1-1 0-16,0-1 0 0,-6-2 0 0,6 2 128 15,-6-2-128-15,0 0 0 0,0 0 0 0,0 0 128 0,0 0-128 0,5-9 0 16,-2 0 144-16,-3-3-144 0,0 12 0 0,-1-12 0 16,-2-5 0-16,1-1 128 0,-1-3-128 0,0-3 0 15,1-3 0-15,-1-6 0 0,2-4 0 0,0-1 0 16,0-4 0-16,-1 4 128 0,1 0-128 15,0-3 0-15,-1-6 0 0,1-3 0 0,0-3 0 0,0-7 0 16,1-6 0-16,0 3 128 0,0-1-128 0,0 4 0 16,0-2 0-16,0-3 0 0,0-6 0 0,1-5 0 15,-1-3 0-15,1 5-128 0,-1 7 128 0,1-6 0 16,1-5 0-16,0-8-128 0,1-3 128 0,2 4-160 16,-1 9 160-16,1-2-160 0,0-3 160 0,1-3 0 15,1-5 0-15,-1 8 0 0,-1 3 0 0,1 5 0 16,0 1 0-16,0-3 0 0,0-5 0 0,1-1 0 0,-1 3 0 15,2 6-128-15,-1 3 128 0,1-2 0 0,-1-5-144 0,5-7 144 16,-2-2-160-16,0 8 160 0,0 4-208 16,2-1 80-16,-1-7 128 0,1 0-208 0,-1-4 80 0,1 7 128 15,-2 4 0-15,0 3 0 0,0 1 0 0,0-5 0 16,-1-1 0-16,0 1 0 0,0 3 0 0,-1 3 0 16,-1 8 0-16,1-4 0 0,-3-1 0 0,0 0 0 15,0-3 0-15,0 2 0 0,2 1 0 0,-5 6 0 16,-1 7 0-16,2-2 0 0,-1-1 0 0,0 0 0 15,-2-1 0-15,0 0 0 0,1-2 0 0,0 5 0 16,1 0 0-16,0 7 0 0,1 5 0 0,0 3 0 16,2-2 0-16,1-1 0 0,-1-2 0 0,1-5 0 0,2 0 0 15,-1-2 0-15,0-1 0 0,-1 5 0 0,0-1 0 16,1 6 0-16,-1 1 0 0,0-1 0 0,2-5 0 16,0-3 0-16,-2-3 0 0,2-2 0 0,-2-3 0 0,2 5 0 15,-1 4 0-15,0 3 128 0,-1 7-128 0,-1-2 0 16,1-2 0-16,-2 20 128 0,0-6-128 0,1-4 0 15,-1-5 0-15,1-3 0 0,0-1 0 0,0-1 0 16,0 1 0-16,5-29 0 0,1 15 0 0,-2 5 0 16,-1 4 0-16,3 1 0 0,0-2 0 0,2-1 0 15,-2-2 0-15,1 4 0 0,-2-2 0 0,0 7 0 16,0 3 0-16,-1 3 0 0,-3 3 0 0,2 0 0 16,1 3 0-16,-3-5 0 0,2-4 0 0,-1 0-176 15,2-5 176-15,-1 3-128 0,-4-3 128 16,2 0 0-16,2 3-144 0,-6 4 144 0,-2 3 0 0,2 2-176 15,0 7 176-15,-2-2-128 0,-2 3 128 0,-1 1 0 0,-1-2-144 16,-1 2 144-16,1-4-128 0,-3 2 128 16,-3 2-160-16,-2-3 160 0,-1 2-176 0,-3 3 176 0,-3-4-192 0,-3 5 192 15,-2 2-224-15,-1 3 64 0,-1 2 16 0,10 7 0 16,-5 2 16-16,-3 2 0 0,-2 0 0 0,-2 4 0 16,-2 0 128-16,1 2-192 0,0 4 192 0,-23 2-192 15,5 1 32-15,7 2 0 0,5-3 0 0,-1 3 0 16,1-2 32-16,15-4 0 0,-5 1 0 0,-3 1 0 15,-5 4 128-15,-1-1 0 0,-3 0-144 0,-3 5 144 16,-3-2 0-16,-41 12 0 0,9-3-144 0,5-5 144 16,-2-1 0-16,3-2 0 0,1-2 0 0,0 1 0 0,3 1 0 15,1-2 0-15,-2-7-128 0,27 2 128 0,-8 0 0 16,-6 3 0-16,-8 3 0 0,-5 0 0 16,-5 2 0-16,-4-2 0 0,-4 1 0 0,-72 16 0 0,25-5 0 15,13-4 0-15,8-5 0 0,6-2 0 0,5-5-144 0,0 3 144 16,1 0 0-16,-2 0-144 0,-3-3 144 0,4 1 0 15,-3 4 0-15,-2 0 128 0,-4-2-128 0,-2 0 0 16,1 0 0-16,-1 3 0 0,1 2 0 0,-1-2 0 16,-5-3-128-16,4 2 128 0,3 1 0 0,-4 0 0 15,-4-4 0-15,4-1 0 0,-2 1 0 0,4-3 0 16,-1 3 0-16,-2 0-128 0,-2-3 128 0,1 1 0 16,3 2 0-16,-2-3 0 0,-2 3 0 0,4 1 0 15,1-1 0-15,4-3 0 0,-4 0 0 0,0-1 0 16,-2 2 0-16,4-1 0 0,4 2 0 0,-3 1 0 15,-3-3 0-15,2 0 0 0,2-2 0 0,2 2 0 16,-1-1 0-16,-2 1 0 0,-2-1 0 0,5 1 0 0,1 1 0 0,-2-1 0 16,-5 4 0-16,2-1 0 0,2-4 0 0,1 4 0 15,4 1 0-15,-2-5 0 0,-4 0 0 0,4-1 0 16,2 1 0-16,-1-1 0 16,2 3 0-16,-2-4 0 0,-1-3 0 0,3 1 0 0,4 0 0 0,-2 1 0 15,0 3 0-15,0-5 0 0,-1-2 128 0,4 1-128 16,3 2 0-16,1-1 0 0,-2-2 0 15,-1-2 0-15,2 0 0 0,3 2 0 0,4 0 0 0,-2 1 0 16,0-1 0-16,-5 2 0 0,-2-4 0 0,2 3 0 16,0-1 0-16,1 1 0 0,-5 0 0 0,1 0 0 15,0-3 0-15,1 3 0 0,1-1 0 0,1 1 128 16,-1-2-128-16,1-1 0 0,1-1 0 0,2-2 0 0,3 2 0 16,-1 0 0-16,1-2 0 0,0 0 0 0,1 1 0 15,1-2 0-15,0 4 0 0,1 0 0 0,2 0 0 16,-4 0 128-16,-3 0-128 0,1 0 0 0,2 3 0 15,1 0 0-15,1 4 0 0,0-2 0 0,-5 1 0 0,0 1 0 16,3-4 0-16,3 1 0 0,2 3 0 0,1 0 0 16,2-3 0-16,-1 1-128 0,1-2-48 0,4 0 0 15,6-1 0-15,3-1 0 0,4 0-80 0,4-1 0 16,4-1-16-16,0 0 0 0,-3 1 48 0,1-3 16 16,-4-1 0-16,4 2 0 0,2-1 208 0,0 1-176 15,-3 0 176-15,3 1-160 0,0 0 160 0,-2 1-128 16,-5 0 128-16,-2 0-128 0,-4-1 128 0,3-1-208 0,1 0 80 15,2 1 128-15,-1-1-192 0,4 2 192 16,4-2-160-16,0-1 160 0,0 1 0 0,1-2 0 0,4-2 0 16,2-1 0-16,0 0 0 0,5-4 0 0,3 4 0 0,3-2 0 15,1 1 0-15,0-2 0 0,0 4 0 0,-1-2 0 16,-3 3 0-16,1 2 0 0,1 1 0 0,-3 1 0 16,-4 1 0-16,-5 1 0 0,-4-1 0 0,-1 0 0 15,1-1 0-15,1-1 0 0,0 0 0 0,1 2 0 16,-1 4 0-16,4-2 0 0,1 1 0 0,-1-1-144 15,0-2 144-15,3-2 0 0,3 2 0 0,2-3 0 16,1 1 0-16,3-2 0 0,1 0 0 0,4 0 128 16,2 0-128-16,3 1 0 0,0-3 128 0,2 4-128 15,1-1 0-15,-1 2 0 0,2-1 0 0,4-1 128 0,-1-2-128 16,2 2 0-16,-2 1 0 0,2 1 0 0,0-1 0 16,10 2 0-16,-7-2 0 0,0-2 128 0,7 4-128 15,0 0 144-15,-6 0-144 0,6 0 160 16,0 0-160-16,0 0 0 0,0 0 0 0,0 0 0 0,-5 6 128 0,2 2-128 15,3-8 0-15,-1 14 128 0,0 1-128 0,2 2 0 16,0 1 144-16,0-1-144 0,1 4 0 0,-2 2 0 16,2 2 0-16,-2 2 0 0,0 3 0 0,0 4 0 15,0 2 0-15,3 1 0 0,-2 4 144 16,2 6-144-16,0 2 192 0,3 7-192 0,0 4 128 16,1 7-128-16,1 3 0 0,-2 5 0 0,0 1 128 0,0 4-128 15,-1-1 0-15,1 4 0 0,-2-4 0 0,5 1 0 16,-1-1 0-16,-1-4 0 0,0-4 128 0,0 2-128 15,0 1 0-15,-2 2 0 0,-1-1 0 0,-4-1 0 16,3 2 0-16,-3 2 0 0,-1 0 0 0,-1 2 0 0,-2 3 0 16,0 0 0-16,-1-4 0 0,-2 5 0 0,-1 1 0 0,-1 0 0 15,-1 5 128-15,-2-1-128 0,2 2 0 0,-3 0 0 16,-1 2 128-16,2 0-128 0,-4 2 0 16,4 5 0-16,-2 5 0 0,1 0 0 15,0 4 0-15,2 1 0 0,1-2 144 0,-1 4-144 16,2-3 0-16,3 0 144 0,2-2-144 0,2 1 0 0,-2 3 144 0,4-5-144 15,-3-4 0-15,2 5 144 0,0 1-144 0,-2 0 0 16,-3 1 128-16,0 6-128 0,-1 2 0 0,-2 2 0 16,-2 3 208-16,-3 1-64 0,-4 1-16 15,-3-4 0-15,-5 3 160 0,-2-3 32 0,-2 2 0 0,-2-1 0 16,1-3-64-16,3 3 0 0,3 2 0 0,6-3 0 16,5-6-1808-1,11-5-368-15</inkml:trace>
  <inkml:trace contextRef="#ctx0" brushRef="#br2" timeOffset="-214010.53">26822 17408 12319 0,'0'0'544'0,"0"0"112"0,0-9-528 0,1-1-128 0,1 1 0 0,-2 9 0 16,0 0 736-16,3-10 112 0,-3 10 32 0,3-10 0 16,-1-2-144-16,1 1-32 0,-2 2 0 0,-1-1 0 15,-1 1 32-15,-3-3 0 0,-1 1 0 0,-1 1 0 16,-3-3 64-16,-3-1 16 0,-2 0 0 0,-5-1 0 16,-5-2-48-16,-3 1 0 0,-2-2 0 0,-3 0 0 15,-2-5-336-15,-3 0-80 0,-3 1-16 0,-1 1 0 16,2 0-80-16,-6-2 0 0,-5-1-16 0,0-1 0 0,-2-3 208 15,-3 4 32-15,-4-5 16 0,1 4 0 16,-2-3-240-16,-2 5-64 0,-4-4 0 0,-7 0 0 0,-7-2-64 16,-2 3-128-16,-4-4 176 0,-1 2-176 0,-2-2 0 15,-7-1 0-15,-8 3 0 0,-1 0 0 0,0 8 0 16,-3-2 0-16,-6 2 0 0,-3 2 0 0,1 3 128 0,-2 1-128 16,-5 4 0-16,1 2 0 0,-7 3 192 0,6-1-32 15,1 2 0-15,1 3 0 0,-3 1 80 0,6 1 16 16,3 2 0-16,3-1 0 0,3 2 80 0,7 0 32 15,8-2 0-15,5 3 0 0,2 2-16 0,1-2 0 16,3 1 0-16,1 4 0 0,5 0-96 0,3 4-32 16,3 3 0-16,1 1 0 0,2 2-96 0,0 0-128 15,-2 2 176-15,-1 0-176 0,2 1 144 0,4-1-144 16,2 3 0-16,3-4 144 0,-4 1-144 0,6-2 160 16,1-3-160-16,3-1 160 0,2 1-16 0,1 1 0 15,3 2 0-15,1-1 0 0,5 0-144 0,0 1 128 0,0 3-128 0,5-1 128 16,3 3-128-16,2 2 0 0,0-4 0 15,3 3 0-15,6 0 0 0,3 6 0 0,1 1 0 0,4-3 0 16,2 2 0-16,7 1 0 0,3 3 144 0,6 2-144 16,4 2 0-16,7 4 0 0,5-4 0 0,7 4 0 15,4 0 0-15,8-2 0 0,8 1 0 0,5-3 0 16,4-1 0-16,3 0 144 0,7 3-144 0,5-1 160 16,4-3-160-16,-2 3 128 0,2 1-128 0,-1-3 128 15,0-1-128-15,-2 0 0 0,2-1 0 0,-1 1 0 16,2 3 0-16,-2-5 0 0,-4-6 128 0,3 2-128 15,2 1 0-15,6 1 0 0,5 1 0 0,3-4 128 16,-1-1-128-16,6-1 0 0,4-5 144 0,6 3-144 0,7-3 240 16,3-2-32-16,-1-5 0 0,7-1 0 0,5-2-16 15,-2-2-16-15,0-5 0 0,1 2 0 16,2-1-48-16,-4 1 0 0,-8 0 0 0,-1-4 0 0,-1 3-128 0,-2-3 0 16,-3-1 0-16,-3-2 128 0,-3 0 0 0,3-2-128 15,2-2 192-15,-1-3-64 0,-4-5 80 0,3 0 16 16,1-7 0-16,4-3 0 0,3-7-80 0,-4-3-16 15,-7-7 0-15,5-9 0 0,4-5 0 0,-4-3 0 16,-4-3 0-16,-5-3 0 0,-6-1 48 0,-4 4 0 16,-7 3 0-16,-12 3 0 0,-12 8-176 0,-9 3 0 15,-11 3-192-15,-8 6 192 0,-10 1-384 0,-7-1 32 16,-7 4 16-16,-8-3 0 16,-9-1-2800-16,-8 0-544 0</inkml:trace>
  <inkml:trace contextRef="#ctx0" brushRef="#br2" timeOffset="-213076.98">26648 13027 10127 0,'-8'-23'448'0,"6"10"96"0,-1 4-544 0,1-5 0 0,-3 1 0 0,3 3 0 15,0-2 1152-15,-1 1 128 0,3 11 32 0,-1-11 0 16,0-2-272-16,1 2-48 0,0 1-16 0,1-3 0 16,3 1-272-16,0 1-48 0,-2-3-16 0,2 3 0 15,1 0 192-15,1-3 16 0,1 3 16 0,-1 0 0 0,2-3-176 0,-3 2-48 16,1 2 0-16,0-1 0 0,0 2 0 0,-3-2 0 16,0 4 0-16,-3 7 0 0,2-10 32 0,-2 10 0 15,0 0 0-15,0 0 0 0,0 0-272 0,0 0-48 16,0 0-16-16,0 0 0 0,0 0-144 0,-6 14-16 15,-2 5-16-15,-3 2 0 0,0 7-32 0,-2 3 0 16,-1 4 0-16,-1 7 0 0,-1 4-128 0,1 2 160 16,-4 3-160-16,1 5 160 0,-1 4-160 0,1 6 128 15,-1 3-128-15,0 2 128 0,-1 3-128 0,-2-1 128 16,1 6-128-16,-2 2 128 0,-1 3-128 0,-2-1 0 16,-4 2 0-16,-2 0 0 0,-1-5 0 0,-4 5 128 15,-4 2-128-15,1-2 192 0,-2-2-16 0,-1 1 0 16,-2-2 0-16,1-2 0 0,-2 5 48 0,0-1 16 15,-5-1 0-15,-2 1 0 0,-6-8 128 0,-2 4 16 0,0 2 16 16,3-2 0-16,3-4 0 0,7-1 0 0,5-1 0 0,2-4 0 16,2-2-192-16,2-3-32 0,2-7-16 15,1-3 0-15,2 0 0 0,2-3 0 0,-1-4 0 16,2-3 0-16,0-1-160 0,0-2 160 0,-2-3-160 0,1 1 160 16,-1 1-160-16,1-3 0 0,-2 0 0 0,0-1 128 15,-2-2-128-15,-2-2 0 0,-2-5 0 0,-1 3 128 16,-3-2-128-16,5-5 0 0,5 0 0 0,8-2-176 31,2-8-2416-31,9-4-480 0</inkml:trace>
  <inkml:trace contextRef="#ctx0" brushRef="#br2" timeOffset="-203033.73">1148 6608 2751 0,'0'0'128'0,"-12"-4"16"0,2 0-144 0,3 0 0 0,-6 3 0 16,13 1 0-16,-12-3 656 0,2 2 112 0,0 0 0 0,1 0 16 16,9 1-656-16,-10-3-128 0,10 3 0 0,-8-6 0 15,2-1 0-15,6 7 0 0,-6-5 0 0,-2 0 0 16,-1-1 640-16,0 2 160 0,9 4 32 0,-10-3 16 15,-1 2 144-15,0 0 32 0,1 0 0 0,0 1 0 16,0 0-192-16,0 0-16 0,1-2-16 0,3-1 0 16,6 3 48-16,-9-4 16 0,9 4 0 0,0 0 0 15,0 0 80-15,-7-5 16 0,7 5 0 0,0 0 0 16,-2-7-272-16,2 7-48 0,0 0-16 0,0 0 0 16,6-11-224-16,6 5-32 0,-1-2-16 0,3 4 0 15,1 0-160-15,4 3-16 0,2-3-16 0,3 2 0 16,2-1 48-16,2 1 16 0,4 0 0 0,4 0 0 15,3-2 48-15,6 0 16 0,3 2 0 0,7 0 0 0,7 2-32 0,5 0-16 16,3-2 0-16,1 1 0 0,1-2-48 16,4 3-16-16,5 3 0 0,4-3 0 0,4 0 16 0,-1 0 0 15,-3 0 0-15,5 1 0 0,5 3 64 0,-1-1 32 16,0 2 0-16,-4-2 0 0,-4-2-128 0,2 3-32 16,2 1 0-16,2 0 0 0,-2-2-128 0,-2-3 192 15,-4 1-192-15,2-1 192 0,1 0-16 0,-1 0 0 16,-1 0 0-16,-3-1 0 0,-4-2 80 0,-1 2 0 15,-1 1 16-15,1 0 0 0,2-1-48 0,-6-2-16 16,-6 2 0-16,-3 0 0 0,-5-1-80 0,-3 2 0 16,-4 3-128-16,-1-2 192 0,-4-1-192 0,-1 0 0 0,-4-1 0 15,-3-2 0-15,-3 1 160 0,-4-1-160 16,-8 3 160-16,-4-1-160 0,-5 0 256 0,-3-2-64 0,-3-2 0 16,-9 5 0-16,0 0 64 0,0 0 16 0,0 0 0 0,0 0 0 15,-13-5 80-15,-1 3 16 0,-2-1 0 0,-9 0 0 16,-5-5-176-16,-4 1-16 0,-3-2-16 0,-1 3 0 15,-3 0-160-15,-2-2 128 0,-2 0-128 0,-1 1 128 16,-4 3-128-16,-4 3 128 0,-4-1-128 0,-4 2 128 16,-5-1-128-16,1-3 0 0,1-1 0 0,-1 1 0 15,-1 2 0-15,-4 1 0 0,-4 1 0 0,0-2 0 16,-3 0 0-16,1-3 128 0,-2 1-128 0,-4 3 0 16,-3 1 0-16,-3 0 0 0,-4-3 0 0,2 3 0 15,0 0 0-15,0 4 0 0,-1 3 128 0,-2-3-128 16,0-4 0-16,4 2 0 0,1 3 0 0,3 1 128 15,-1-1-128-15,4-1 0 0,5-2 0 0,3 0 0 16,5 0 0-16,5 2 0 0,5-1 0 0,2-1 0 0,-1 1 0 16,-1-1 0-16,3-2 0 0,3 0 0 0,3-1 0 15,5 0 0-15,4-2 0 0,5 3 0 0,2-1 0 16,4 0 0-16,4-1 0 0,5 2 0 0,2 0 0 16,6 0 0-16,6-1 0 0,8 1 0 0,0 0 0 0,0 0 0 15,0 0 0-15,10-8 0 0,6 3 0 0,11 2 0 16,3-4 0-16,11 3 0 0,5 2 0 0,9 1 0 15,7-1 0-15,8 1 0 0,0-2-144 16,8-2 144-16,3-1 0 0,6 3 0 0,9 3 0 0,3-2-128 16,2-3 128-16,8 1 0 0,2 0 0 0,5 2 0 15,1-2 0-15,-1 3 0 0,-2-2 0 0,6 6 0 16,4 0 0-16,-1 0 0 0,-7-1 0 0,2 2 0 0,2 3 0 16,-5-4 0-16,-5-3 0 0,-2 3 128 15,-3 3-128-15,-4-2 0 0,-2-8 0 0,-6 2 0 0,-7 1 0 0,-3 1 0 16,-3 0 128-16,-4 0-128 0,-5-2 0 15,-5 0 144-15,-7-1-144 0,-7-1 0 16,-5-3 0-16,-4 3 0 0,-5 3 160 0,-3-1-160 0,-7 1 192 0,-4 0-192 16,-4 0 192-16,-5 1-64 0,-3-3 0 0,-12 3-128 15,9-2 176-15,-9 2-176 0,0 0 160 0,0 0-160 16,0 0 208-16,0 0-48 0,-7-7-16 0,-2 2 0 16,-3-1-144-16,-4 1 160 0,-3 1-160 0,-3-4 160 15,-4 1-160-15,-2 3 0 0,-1 0 0 0,-3-1 0 16,-1 0 0-16,-4 3 0 0,-3 1 0 0,-7 0 0 15,2 1 0-15,-3 1 0 0,-1 0 0 0,1 1 0 16,0 2 0-16,0 2 0 0,3 0 0 0,1 6 0 16,2-2-224-16,0 4-80 0,-2-1-16 0,4-1 0 15,2 1-1984-15,5 0-384 16</inkml:trace>
  <inkml:trace contextRef="#ctx0" brushRef="#br3" timeOffset="-196665.95">31326 3797 12543 0,'10'-3'560'0,"-3"1"112"0,1-2-544 0,0 2-128 0,-3 2 0 0,1-3 0 0,-6 3 176 16,5-3 0-16,-5 3 0 0,0 0 0 0,0 0 80 0,0 0 32 15,1-11 0-15,-1 11 0 0,0 0 528 0,0-11 96 16,0-2 32-16,0 3 0 0,-1 1 112 0,1 9 32 16,-2-14 0-16,0 4 0 0,-1-3-176 0,0-1-16 15,-1 3-16-15,2 2 0 0,-3-2-80 0,-2 2-16 16,2-4 0-16,-3 1 0 0,-2 4-208 0,-2-5-32 15,0 3-16-15,-3-4 0 0,-4 0-16 0,0-1 0 16,-5-1 0-16,1 1 0 0,-5-5-128 0,-1 2-48 16,-4 3 0-16,-2-2 0 0,1 1-144 0,-7-2-16 15,-5-3-16-15,-1 1 0 0,-3 2-160 0,-5 3 160 0,-2-1-160 16,-4 2 160-16,-2 0-160 0,-1 2 192 0,-4 1-192 16,-3-3 192-16,-4-3-192 0,0 2 0 0,1 3 0 15,1 0 0-15,-1-1 0 0,0 3 0 0,-3-3 0 16,0 0 0-16,1 6 144 0,0-2-144 0,3 3 160 15,-2 1-160-15,-1-3 0 0,-4 3 128 16,-3 1-128-16,1 1 0 0,0 3 0 0,1 2 144 0,0-2-144 16,-2 0 128-16,-1 0-128 0,3 2 0 15,2 1 144-15,4 2-144 0,4 3 176 0,0-3-48 16,-2 0 0-16,3 5 0 0,4 0 16 0,5 4 0 0,1 3 0 0,2 3 0 16,5 1-144-16,2 2 160 0,2-2-160 0,0 0 160 15,-3 3-32-15,2 4-128 0,3-1 192 0,1 4-64 16,2 2 32-16,4 0 0 0,2-3 0 0,3-1 0 15,2 2-160-15,1-4 192 0,0 1-192 0,4-3 192 16,4 3-64-16,1-1-128 0,2 3 192 0,1-1-64 16,3-4-128-16,-1 3 0 0,3-1 0 0,3 4 128 0,3 1-128 15,4-2 0-15,3 3 0 0,3-1 128 0,3 1-128 0,6 0 0 16,3 0 0-16,3-2 0 0,4-2 144 16,6 3-144-16,3 1 160 0,4-4-160 0,7 0 176 0,5-1-176 15,6-1 192-15,3 2-192 0,2-2 176 0,3 2-176 16,4-3 160-16,1 0-160 0,2-2 160 0,-1-1-160 15,3 1 160-15,5-2-160 0,7-4 176 0,1 1-176 16,-4 0 192-16,4-1-192 0,2-6 208 0,0 0-64 16,2-1-16-16,0 2 0 0,-1-3 16 0,0 0 0 15,0-5 0-15,2 2 0 0,4 0-16 0,1-182-128 16,-4 362 192-16,0-183-64 0,-3-4 0 0,-2 0 0 16,0 1 0-16,-4 0 0 0,-1-1 0 0,-2-1 0 15,-3 0 0-15,-1-3 0 0,-1 0 0 0,0 0 0 0,0 0 0 0,-4-3 0 16,-1 0-128-16,-3 1 128 15,-1-4-128-15,0-3 128 0,-2-1-128 16,-1-2 0-16,-2-2 0 0,1-6 128 0,-1-3-128 0,-2-2 192 0,-10 1-192 0,-1-3 192 16,2-4-192-16,-3 2 128 0,-4 0-128 0,-2 5 128 15,-5 0-128-15,0 2 160 0,-4-3-160 0,-3 4 160 16,-4-2-160-16,-2 4 0 0,-4 0 144 0,-4-1-144 16,-4 2 0-16,-2 2 144 0,-1-3-144 0,-5-2 0 15,-3 2 128-15,-4-1-128 0,-2-3 0 0,-2 2 0 16,-3-5 0-16,-3 1 0 0,-5 3 0 0,-3-4 0 15,-2 2 0-15,-2-3 0 0,-4-2 0 0,-1-2 0 16,-2 1 0-16,0-2 0 0,-9-1 0 0,-3-1 0 0,-3 0-128 16,-2 0 128-16,-2 1 0 0,-3 3-144 0,-1 1 144 15,1 1 0-15,-3 4 0 0,-1-2-128 0,1-1 128 16,-2 4 0-16,0 1 0 0,-1 4 0 0,-3 3 0 16,2 0-128-16,1 0 128 0,-3 4 0 0,-2-2 0 0,1 4 0 15,1 6 0-15,1-1-128 0,-1 4 128 0,-2 2 0 16,-4 0 0-16,-1 2 0 0,-1 0 0 0,4 3-128 15,-1 2 128-15,3 3 0 0,3-3 0 0,-1 2 0 16,-4-1 0-16,2 0 0 0,2 3 0 0,2 0 0 16,1 3 0-16,2 1 0 0,2-3 0 0,-3 3 0 15,-4-2 0-15,5 1-128 0,0 2 128 0,3 1 0 16,1-1 0-16,2-2 0 0,-1-1 0 0,3 2 0 16,-3-3 0-16,1 3 0 0,1 2 0 0,1 1 0 0,4 1 0 0,0 4 0 15,1 2 0-15,2 4 0 0,2 0 0 16,2 2 0-16,3-2 0 0,4 3 0 0,1 1 0 15,7-1 0-15,6 2 0 0,5 2 0 0,3 1 0 0,7-1-128 16,7-2 128-16,3-2-128 0,5 3 128 0,8 2-128 16,6 0 128-16,5 2 0 0,5 0 0 0,2-2-128 15,3 1 128-15,1-2 0 0,6-2 0 0,3-5 0 16,1 1 0-16,4-3 0 0,5 3 0 0,5-1 0 16,0 0 0-16,2-6 0 0,0 1 0 0,2-1 0 15,-1 0 0-15,5-1 0 0,3-1 0 0,3 0 0 16,2-1 0-16,0-1 0 0,2-4 0 0,-1 0 0 15,2 1 0-15,2-1 144 0,2-4-144 0,-2 1 0 16,-2-4 128-16,1 3-128 0,2-2 0 0,1 1 0 0,3-2 128 16,-3-1-128-16,-1 1 0 0,-2-2 0 0,-1-2 0 15,1-2 0-15,2 0 0 0,0-1 0 0,-3-1 128 16,1-5-128-16,0 1 0 0,1-2 0 0,0-3 160 16,2-2-160-16,0-2 128 0,-4-2-128 0,-3 2 128 0,-1-2-128 15,-1 0 0-15,-1-1 128 0,0 0-128 0,-5 3 0 16,-2 0 0-16,-3-1 0 0,-5 0 0 0,-2-2 128 15,-5 2-128-15,-3-4 0 0,-1-2 128 0,-3 1-128 16,-6 0 0-16,-3-2 128 0,-2 2-128 0,0 0 0 16,-7-3 144-16,-5-4-144 0,-4 1 128 0,-2-2-128 15,-3-4 160-15,-2 0-160 0,-4 0 128 0,-1-2-128 16,0 2 0-16,-2-1 144 0,-4 0-144 0,-2-2 0 16,0-2 0-16,-3 1 0 0,-3-1 0 0,-3 1 0 0,-6-2 0 15,-4-2 0-15,-5 3 0 0,-3-4-144 0,-4 1 144 16,-6 2-160-16,-6 2 160 0,-1 1-192 0,-2 2 192 0,-5 0-192 15,-3-3 16-15,-5 1 0 0,-7 1 0 0,-3 0 0 16,-3 5 176-16,-1 1 0 0,-1-3 128 16,1 4-128-16,-1 1 0 0,0 0-160 15,0 5 16-15,0 1 0 0,1 3 144 0,1 4 0 0,3 6 0 0,-6-5 0 16,-3-1 0-16,1 5 0 0,1 0-144 0,0 7 144 16,0 2 0-16,0-2 0 0,-8 1-144 0,0 1 144 15,0 5 0-15,0 5 0 0,1 0-128 16,-3 3 128-16,-4 1 0 0,3 4 0 0,1 4 0 0,2 0 0 15,2 3 0-15,0-3 0 0,-1 8 0 0,0-4 0 16,5 5 0-16,5-6 0 0,3 5 0 0,3-4 0 16,3 2 0-16,2 1 0 0,0-2 0 0,2 4 0 15,2-3 0-15,4 3 0 0,5 2 0 0,2 3 0 0,-1-2 0 16,7 2-128-16,3 1 128 0,4 3 0 0,1 5 0 0,7-3-128 16,4 5 128-16,6-1 0 0,5 2 0 0,6 5 0 15,7 5 0-15,7 1 144 0,7 5-144 0,10-1-176 16,4-3 48-16,7-1 0 0,5-2 128 15,11-3 0-15,7-1 0 0,9-1-128 0,8 1 128 16,8-1 0-16,7 0 0 0,7-3 0 0,4-7 0 0,8-1 0 16,7 1 0-16,0-5 0 0,0-6 0 0,5-3 0 15,8 1 0-15,-3-5 0 0,-3-2 0 0,3-4 128 16,1-4-128-16,-3-2 0 0,-3-7 0 0,-3-3 144 16,-3-6-144-16,-3-1 0 0,-1-4 160 0,-1-3-160 15,-2-8 128-15,1-4-128 0,2-5 192 0,-4-9-64 16,-3-7 0-16,2-10 0 0,-1-7 16 0,-5 0 0 0,-6-4 0 15,-9 9 0-15,-11 4-144 0,-9 8 0 0,-7 0 144 16,-12 10-144-16,-7 4 0 0,-8 7 0 0,-7 2 0 0,-4 6 0 31,-4 1-320-31,-2 2-128 0,-4 5-16 0</inkml:trace>
  <inkml:trace contextRef="#ctx0" brushRef="#br3" timeOffset="-194703.9">4033 13949 11967 0,'0'-9'1072'0,"3"2"-864"0,2-3-208 0,0 1 0 16,0-4 2080-16,0 2 368 0,2-1 80 0,-4-2 16 15,0 2-1792-15,-2-1-368 0,-1-2-64 0,-4-1 0 16,2-2-32-16,-3 2 0 0,-5 1 0 0,1-2 0 0,-3-1 144 0,-1 2 16 16,0-1 16-16,-4 0 0 0,-2-5-32 0,-3 0-16 15,-1 1 0-15,-1 0 0 0,-4 1 160 0,0-2 16 16,-1 0 16-16,-3 1 0 0,-2 0-48 0,0 2-16 15,-2 1 0-15,-1 1 0 0,-2 1 32 0,-1-1 16 16,0 1 0-16,-3 0 0 0,-2 6-144 0,-1 1-48 16,-1-1 0-16,-4 3 0 0,-5-2-256 0,-1 2-144 15,-1 2 160-15,-1-1-160 0,-2 2 128 0,2 0-128 16,0 2 0-16,1 0 0 0,-2 1 128 0,1 0-128 16,-2 0 0-16,2 1 144 0,0 2-144 0,1 1 0 15,1 1 0-15,1 1 0 0,0 3 0 0,0 1 0 16,-3 4 0-16,0 2 0 0,-3 3-144 0,1 0 144 15,0 0 0-15,0 0 0 0,0 2 0 0,2 3 0 16,1 3 0-16,1-3 0 0,-1-1 0 0,-3 2 0 16,1-4 0-16,4 1 0 0,3 0 0 0,2 2-128 0,3 3 128 0,2-3 0 15,1 2 0-15,2 0 0 0,1 5 0 0,3-4 0 16,1 4 0-16,0-4 0 0,-3 3 0 0,4-2 0 16,-1 1 0-16,2 1 0 0,1 1 0 0,17-14 0 15,-4 2 0-15,-1 1 0 0,-1 1 0 0,1 3 0 16,2 0 0-16,0 0 0 0,4 2 0 0,-9 22 0 15,5-2 0-15,8-3 0 0,4 4 0 0,5-4 0 16,2-2 0-16,3 2 0 0,3 0 0 0,1-5 0 16,2-3 0-16,4-1 0 0,-1-6 0 0,5 2 0 15,2-2 0-15,3 3 0 0,4 2 0 0,-9-13 144 16,3 5-16-16,5 3 0 0,2-1 0 0,5 0 0 16,3-3 144-16,4 3 32 0,3 0 0 0,35 16 0 0,-5-10 64 15,-4-9 16-15,-2-7 0 0,1 0 0 0,1-1-112 0,1 0-16 16,3-7 0-16,0 1 0 0,-3-6-64 15,2 0 0-15,5 1-16 0,-3-2 0 0,4 1-48 0,1-2 0 16,0 2 0-16,1-3 0 0,-2-3-128 0,1-1 128 16,0 2-128-16,2 1 128 0,2-1-128 0,0-2 0 15,0-1 144-15,-1-6-144 0,-2 0 0 0,2 0 144 16,1 0-144-16,1-4 0 0,2-6 176 0,-3 0-176 16,-4 0 160-16,-2-3-160 0,-1 1 160 0,-2-1-160 15,-1-6 160-15,-3 3-160 0,-2-1 144 0,-3 1-144 16,-6-3 128-16,-2-1-128 0,-6 5 128 0,-1-4-128 15,-1 5 0-15,-6-2 128 0,0 3-128 0,-5-4 0 16,-2 1 144-16,-1-3-144 0,-5 1 224 0,-2 2-32 16,-6-1 0-16,-2 0 0 0,-3-5-16 0,-1 1-16 0,-3 1 0 0,-4-1 0 15,-2-1-32-15,-3-3-128 0,-3 1 192 0,-2-1-64 16,-1-6-128-16,-4 5 160 0,-1 3-160 0,-7 1 160 16,-1-5-160-16,-3 2 0 0,-5 3 0 15,-2 0 0-15,-2 0 0 0,-2 1 0 0,-2-1 0 0,-2 4 0 16,1-2 0-16,-1 2 0 0,-1 2 0 0,-2-1 0 15,-3 2 0-15,0 2 0 0,-4 2 0 0,-1-2 0 16,-4-4 0-16,-4 4 0 0,-2 0 0 0,-4 1 0 16,-2 1 0-16,-3 2 0 0,-4 1 0 0,-3 1 0 15,-3 1 0-15,-2 6 0 0,0 5 0 0,-4 2 0 16,-2 1-144-16,-2 1 144 0,-4-1 0 0,1 6 0 16,1 4-128-16,3 0 128 0,2 3 0 0,3 1 0 15,3 5 0-15,-1-1-128 0,1 0 128 0,2 2 0 0,2 0 0 16,3 5 0-16,0 5 0 0,2-4 0 0,0-4 0 15,2 3 0-15,-1 6 0 0,1-1 0 0,3 2-128 0,2 7 128 16,-2 1 0-16,2 5 0 0,1 3-192 0,2 0 192 16,-1 2-192-16,4 3 192 0,5 3-192 0,23-25 64 15,-6 5 128-15,2 6-208 0,0 7 208 0,0 6-192 16,3 2 192-16,3 0-192 0,2 0 64 0,-14 36 128 16,10-19-208-16,8-15 80 0,3-9 128 0,7-8 0 15,0-2-144-15,6 0 144 0,3 3 0 0,3 2 0 16,7-2-144-16,3-2 144 0,5-1-128 15,6-2 128-15,7-1-192 0,-8-19 192 0,9-2-192 0,6 2 192 16,5-1-192-16,8 1 192 0,5 2-160 0,7-1 160 0,1-4-128 0,57 14 128 16,-14-4 0-16,-5-3-128 0,-5-5 128 15,3-5 0-15,-4-1 0 0,1-7 0 0,-1-1 0 16,5 0 0-16,3-4 0 0,-2-7 0 0,-6-6 0 16,2 1 0-16,0 4 0 0,-3-4 0 0,-2-7 0 0,-8 1 0 15,-6-1 128-15,-8 4-128 0,-4 1 128 0,-8 2-128 31,-4 1-624-31,-6 2-192 0,-5 3-32 0,-9-2-16160 16</inkml:trace>
  <inkml:trace contextRef="#ctx0" brushRef="#br3" timeOffset="-189209.26">1440 9170 8111 0,'0'0'352'0,"-10"5"96"0,0-5-448 0,1-1 0 0,0 0 0 0,1-3 0 0,-2 0 1024 0,4 0 112 16,-6 2 16-16,5-5 16 0,-3 2-304 0,2 0-64 16,-2 3-16-16,0-1 0 0,0-1-320 0,-1 2-64 15,1 0-16-15,0 1 0 0,-1 1-192 0,2 0-64 16,9 0 0-16,0 0 0 0,-9 1-128 0,9-1 0 16,0 0 0-16,0 0 128 0,0 0 48 0,0 0 0 15,0 0 0-15,0 0 0 0,0 0 304 0,9 3 64 16,6-2 16-16,1 1 0 0,4 0-208 0,2-1-32 15,4 1-16-15,3 0 0 0,3 1-96 0,0 1-16 0,-1-2 0 16,6-1 0-16,4-2 80 0,3-1 16 0,3-2 0 16,7 0 0-16,-1-4 224 0,6 1 64 0,4 0 0 15,3-2 0-15,0 2-144 0,-1-5-32 0,-4 3 0 16,2-1 0-16,-1 4-112 0,0 0-32 0,0 0 0 0,-1 5 0 16,-1 0-32-16,0 1-16 0,-3 0 0 0,-2-1 0 15,-4-2-16-15,-2 3 0 0,1 3 0 0,-3 0 0 16,-4 1-48-16,-1 3-16 0,-3-1 0 0,-4-2 0 15,-5 1-128-15,-1 1 0 0,-2-2 144 0,-3 1-144 16,-3-2 0-16,-2 1 0 0,-4-2 0 0,-1-1 128 16,-4 1-128-16,-10-2 176 0,0 0-176 0,0 0 192 15,12 0-48-15,-12 0 0 0,0 0 0 0,0 0 0 16,0 0 96-16,0 0 16 0,-12-5 0 0,-1-1 0 16,-2 3-128-16,-3 0-128 0,-1 2 176 0,-2 1-176 0,-2-3 128 15,-1 1-128-15,-1-3 0 0,1 2 0 0,0-1 0 16,-3 3 0-16,0-2 128 0,-3 1-128 0,0 1 0 15,-3 1 0-15,-3 0 0 0,-1 1 0 0,-2 1 0 0,-4 1 0 16,-4-2 0-16,-2 2 0 0,1-1 0 0,-4 1 0 16,-3 1 0-16,1 0 0 0,-1-2 128 0,-1 3-128 15,-1 2 144-15,-3-2-144 0,0-4 0 0,1 3 0 16,-1 0 0-16,1 1 0 0,2-2 0 0,1 0 0 16,3 1 0-16,1-2 0 0,-2 2 0 0,2-1 0 15,3-1 0-15,2-1 0 0,1-2 0 0,3 0 0 16,2 0 0-16,5 1 0 0,5-2 0 0,3 2 0 0,3 0 0 15,4 0 0-15,2 0 864 0,4 0 80 0,3 0 16 16,12 0 0-16,0 0-768 0,0 0-192 0,0 0 0 16,0 0 0-1,0 0-800-15,0 0-192 0,0 0-32 0,0 0-16 0,0 0 848 0,0 0 192 0,15 0 0 0,3 0 0 16,1 0 0-16,4 0 0 0,5 0 0 16,5 0 0-16,5 0 144 0,4 0-144 0,1 4 128 15,4-4-128-15,6-2 128 0,1-1-128 0,5-2 0 0,3 1 128 16,4 0-128-16,4-3 160 0,2-1-160 0,3 2 160 15,2-2 0-15,-5 2 0 0,-3 1 0 0,-1 0 0 16,1 1-160-16,-5 0 128 0,-7 3-128 0,-4-1 128 16,-3 1 0-16,-6 1 0 0,-4 1 0 0,-5 2 0 15,-4-2-128-15,-6 3 0 0,-7 0 0 0,-4 1 0 16,-1-1 0-16,-3-2 0 0,-10-2 0 0,0 0 0 16,0 0 0-16,0 0 0 0,0 0 0 0,0 0 0 15,0 0 0-15,0 0-192 0,-4 13 32 0,-1-7 16 16,5-6-2224-16,-8 9-448 0,-2-4-96 15</inkml:trace>
  <inkml:trace contextRef="#ctx0" brushRef="#br3" timeOffset="-188424.8">2589 8704 17503 0,'-2'-17'1552'0,"2"-1"-1232"0,0 1-320 16,0-1 0-16,0 0 592 0,0 4 64 0,-2 0 16 15,1 4 0-15,1 10-32 0,-2-8 0 0,-1 1 0 0,3 7 0 16,0 0-160-16,0 0-32 0,0 0-16 0,-8 2 0 16,8-2-176-16,-7 6-48 0,2 6 0 0,1-3 0 15,4-9-208-15,0 15 0 0,4 3 0 0,3 0 0 16,1-4 144-16,5 2-16 0,5 2 0 0,3 0 0 15,6-2 256-15,3 0 32 0,3-2 16 0,3 1 0 16,1 0 80-16,0 3 32 0,0-2 0 0,1 2 0 16,0 1-160-16,-1-1-16 0,2-1-16 0,-2-1 0 15,-3 2-64-15,-2-3-16 0,-3-3 0 0,-2 0 0 16,-5 2-48-16,-3 1-16 0,-5 5 0 0,-4-3 0 16,-5-3-80-16,-1 4-128 0,-6 2 176 0,-5 2-176 15,-6 0 240-15,-6 2-64 0,-5 1-16 0,-3-1 0 0,-3 3 48 16,-3-3 16-16,-4-2 0 0,0 1 0 15,-1 1-32-15,-3-1 0 0,2 0 0 0,-1 0 0 0,1-4 0 0,-2 1 0 16,-6 0 0-16,1-2 0 0,1 0-64 16,-1-3 0-16,-1-5-128 0,1-1 192 0,2-2-192 0,3 0 144 15,3-2-144-15,5-4 128 0,2-1 48 0,7-1 0 16,4-3 0-16,5-1 0 0,2-1-176 0,5 1 0 16,8 5 0-16,-2-10 0 0,0 1 192 0,5-1-64 15,3 2 0-15,7-2 0 0,2 2-128 0,4-2 0 16,2 4 0-16,3-3 128 0,0 2-128 0,4 1 0 15,4 0 0-15,2-1 0 0,3 0 0 0,1-2 0 16,-1-3 0-16,2 2 0 0,3-5 0 0,0 1 0 16,-4-1 0-16,3 2 0 0,-2-1 0 0,1-1 0 15,-2 1 0-15,-1 0 0 0,0 0 0 0,-1-1 0 16,0-1 0-16,2 1 0 0,-7 1 0 0,-1 3 0 0,1-1 0 16,-3 0 0-16,-3 0 0 0,-2 1 0 0,-1-1 0 15,-5 3 0-15,-4-2 0 0,-3 2 0 0,2-2 0 0,-6-1 0 16,0 2 0-16,-3-4 0 0,-4 1 144 0,-3 2-144 15,-1-3 0-15,-2 0 128 0,-3-3-128 0,3 2 0 16,-3-1 0-16,-1 2 0 0,-1-4 0 0,-1 3 0 16,0-1 0-16,2 4 0 0,-1 0 0 0,-2-1 0 15,-3 5 0-15,-1-1 0 0,0 0 0 0,0 0 0 16,0 0 0-16,1 1 0 0,-3 2 0 0,-1-4 0 16,-3 2 0-16,-2-2 0 0,0 1 0 0,-2-2-128 15,0 4 128-15,-2 1 0 0,-1 1 0 0,-2 2 0 0,-3-1 0 16,0 1 0-16,1-1 0 0,1 1 0 15,-1 2 0-15,5-1 0 0,3-1 0 0,3 2 0 16,2 1-144-16,4 0 144 0,4 0-160 0,4 0 160 16,10 0-1664-16,0 0-256 0,0 0-32 0,0 0-12192 15</inkml:trace>
  <inkml:trace contextRef="#ctx0" brushRef="#br3" timeOffset="-187909.52">830 9253 3679 0,'-23'-3'320'0,"10"2"-320"0,2 0 0 0,0 1 0 16,0 0 1200-16,3 0 160 0,-1-2 48 0,9 2 0 15,0 0-528-15,0 0-112 0,0 0 0 0,0 0-16 16,0 0 272-16,0 0 48 0,0 0 16 0,3-11 0 16,-3 11-320-16,9-6-48 0,1-5-16 0,3 5 0 15,1-3-112-15,4 3-16 0,4 1-16 0,4-2 0 16,6 4-80-16,4 0-16 0,1 3 0 0,4 0 0 0,6 0-112 15,3 0-32-15,2 1 0 0,7 1 0 16,5 0-96-16,8-1-32 0,3-1 0 0,5 0 0 0,4-2 64 16,1-1 0-16,-1 2 0 0,3-1 0 0,0-1 96 0,1-3 32 15,2-1 0-15,0 1 0 0,-2-3-80 16,-1 1-16-16,1-2 0 0,-4 3 0 0,-5-5 96 0,-4 5 32 16,-4-5 0-16,-4 4 0 0,-2 2 32 0,-4 1 0 15,-4 0 0-15,-2 0 0 0,-3 0-208 0,-5 2-48 16,-6-1 0-16,-7 3 0 0,-4 0-192 0,-6 1 144 15,-5 1-144-15,-7 0 128 0,-12-1-128 0,0 0 0 16,0 0 0-16,0 0 0 0,-3 9-224 0,-8 1-80 16,-6-4-16-16,-4 0 0 15,-3 0-1312-15,-1-2-272 0,-3 2-48 0</inkml:trace>
  <inkml:trace contextRef="#ctx0" brushRef="#br3" timeOffset="-187567.15">2507 8523 19343 0,'-2'-10'1728'0,"1"-1"-1392"0,1 3-336 0,0 8 0 16,0 0 208-16,0 0-16 0,0 0-16 0,13-6 0 15,1 3-48-15,4 3-128 0,-1 4 192 0,6 3-64 0,3 1-128 0,4 4 0 16,2-2 0-16,5 2 0 0,4 4 0 0,3 0 0 16,-1 2 192-16,4 1-64 0,2 0 160 0,-1 4 32 15,-1 2 0-15,-1-2 0 0,-3 3-128 0,-2 0-32 16,-6-1 0-16,-7 3 0 0,-4-2 0 0,-6 2 0 16,-6-4 0-16,-6 4 0 0,-5-1 224 0,-6 2 32 15,-8-3 16-15,-8 2 0 0,-9 1 144 0,-4-2 48 16,-7 2 0-16,1-4 0 0,-7 4-320 0,1-3-64 15,-1 2-16-15,0-1 0 16,1 2-816-16,-2-1-176 0,2 1-16 16</inkml:trace>
  <inkml:trace contextRef="#ctx0" brushRef="#br3" timeOffset="-185579.98">1398 8292 11967 0,'0'0'1072'0,"0"-8"-864"16,0 8-208-16,0-9 0 0,0 2 896 0,0 0 128 15,0 7 16-15,2-7 16 0,-1 0-224 0,0 0-32 16,2-1-16-16,-3 3 0 0,1-3-96 0,0 2-32 15,0 1 0-15,-1 5 0 0,0 0-80 0,0 0 0 16,0 0-16-16,0 0 0 0,0 0-368 0,0 0-192 16,2 6 192-16,-1 6-192 0,0-2 176 0,-1 5-176 15,0 3 160-15,0 4-160 0,1 3 192 0,-1-1-64 16,0 0-128-16,2 4 192 0,0-1-64 0,1 1-128 0,1 0 176 0,1-3-176 16,1 1 240-16,0 0-64 0,1-4-16 15,-2 1 0-15,0-4 96 0,0-3 0 16,1 0 16-16,1-2 0 0,-1-2 80 0,0-3 16 0,0 0 0 0,0-4 0 15,0-1 272-15,3-1 48 0,0-3 16 16,1-2 0-16,0-1 16 0,2-2 16 0,1-4 0 0,-1 2 0 16,1-5-352-16,0 0-80 0,1-2-16 0,0-2 0 15,0-5-128-15,0-3-32 0,1-1 0 0,0-3 0 16,2 1-128-16,-1-1 128 0,2-1-128 0,1-3 128 0,1-4-128 16,3 2 0-16,1-1 0 0,2-2 128 15,-1 0-128-15,3 0 0 0,1-1 0 0,1 1 128 16,-1 1-128-16,0 1 0 0,0 2 0 0,-2 1 0 15,1 7 0-15,-3-3 0 0,-2 3 0 0,-1 0 0 0,-3 2 0 16,-1 4 0-16,0 0 0 0,-4 2 0 0,-3 1 0 0,-1 5 0 16,-2 3 0-16,-2-1 0 0,-1 1 0 0,-1 5 0 15,-4 3 0-15,0 0 0 0,0 0 0 0,0 0 0 16,0 0 0-16,0 0 0 0,-6 5 0 0,-1 4 0 16,-3-2 0-16,3 5 0 0,-4-2 0 0,4 2 0 15,-5 5-192-15,2 0 192 0,-1 0-144 0,-2 4 144 16,-2-1 0-16,-3 7 0 0,-1 1 0 0,-3 3 0 15,-3 5 0-15,1 1 0 0,-3 1 0 0,-2 1-128 16,-2 0 128-16,1 0 0 0,-1-2 0 0,3-2 0 16,-1 0 0-16,1-2 0 0,-1-3 0 0,3 2 0 15,2 1 0-15,0-4 0 0,0-1 0 0,1 2 0 0,3-5 0 16,-1 3 0-16,2-3 0 0,0 3 0 0,-1-2 0 16,1 2 0-16,1-4 0 0,2-3 0 15,0 1 0-15,2-3 0 0,0-2 0 0,3-3 0 0,1-2 0 16,-2-3 0-16,3 1 0 0,3-3 0 0,1-3 0 15,5-4 0-15,0 0 176 0,0 0-176 0,-4-4 192 0,-2-3-192 16,2-1 256-16,0-1-64 0,0-3-16 16,1 2 0-16,0-3 48 0,-1 2 16 0,0-2 0 15,1-2 0-15,-2 0-96 0,1-2-16 0,0 1 0 0,1-1 0 16,1 1-128-16,-1-1 0 0,2-1 0 0,0 0 0 16,1 1 0-16,0-2 192 0,0-2-192 0,0 0 192 15,0 0-192-15,0 0 128 0,1-3-128 0,0 2 128 0,-1 2-128 16,3-3 128-16,-2-3-128 0,0 2 128 0,1 3-128 15,-2-1 0-15,0 3 0 0,0 1 128 0,0 0-128 0,-2 2 0 16,0 2 0-16,2 0 0 0,0 0 0 0,0 5 0 16,0-1 0-16,0 3 0 0,0 7-144 0,0 0 144 15,0 0-192-15,0 0 192 0,0 0 0 0,0 0 0 16,-4 9 0-16,-1 5 0 0,-1 2 0 0,0 3 0 16,1 2 0-16,0 5 0 0,0-1 0 0,1 0 0 15,2 1 0-15,1-3 0 0,1 5 0 0,0-4 0 16,1-1 0-16,1 1 0 0,0 3-192 0,0-1 64 15,1-2 128-15,1 11-208 0,-1-9 208 0,2-1 128 16,3-8 0-16,-2-8-128 0,1 1 0 0,2-3 0 16,0-1 0-16,2-1 0 0,3-5 0 0,0-2 0 15,1-5 0-15,2 2 0 0,1-6 288 0,1 1-48 16,1-4-16-16,2-4 0 0,0 0-48 0,3-4-16 16,-1-4 0-16,1 2 0 0,3-7-160 0,1 2 0 0,-2-3 0 0,2-1 0 15,4-1 0-15,-1 2 0 0,4-1 0 16,1 1 0-16,-1-2 0 0,5-2 0 0,-1-1 0 15,0 1 0-15,0-3 0 0,-1 4 0 0,-1-1 0 0,-1 3 0 16,-1 0 0-16,-2 0 0 0,-1 3 0 16,-5 4 0-16,0 1 0 0,-3 3 0 0,-2 2 0 0,-4 3 0 15,2 5 0-15,-6 3 0 0,-1-2 0 0,-4 5 0 16,-2 2 0-16,-2-1 0 0,-6 5 0 0,0 0 0 16,0 0 0-16,0 0 0 0,0 0 0 0,0 0 0 15,0 0 0-15,-9 8 0 0,0-2 0 0,-1 6 0 0,-1-2 0 0,-2 4 0 16,-1 0 0-16,-3 2 0 0,-2 2 0 15,-1 1 0-15,-4 4 0 0,-4 5 0 0,-3-5 0 16,-2 6 0-16,-1 2 0 0,-3 3 0 0,-2 3 0 0,-2 3 0 16,-1 0 0-16,0 4 0 0,-4 5 0 0,2-1 0 15,1-6 0-15,3-1 0 0,2-1 0 0,1-3 0 16,2-1 0-16,0-3 0 0,4-1 0 0,0-5 0 16,-1-1 0-16,3-2 0 0,5-4 0 0,0-1 0 15,0-1 0-15,-8 3 0 0,4-4 0 16,5-1 0-16,4-7 0 0,2-1 0 0,2-2 0 15,2 1 0-15,-1-2 0 0,6-2 0 0,-1-2 0 0,1-1 0 16,8 0 0-16,0 0 0 0,-5-3 0 0,0 0 128 16,0-5-128-16,0 0 128 0,2 0-128 0,1-1 0 15,-1-5 0-15,3 0 0 0,0-3 0 0,4-2 128 16,-2-1-128-16,1-1 128 0,0-3-128 0,0-2 0 16,0 0 0-16,3-2 0 0,-2 0 0 0,1-4 0 15,0 2 0-15,2 1 0 0,-1-1 0 0,2 1 0 16,-1 4 0-16,1-3 0 0,1 2-128 0,0 4 128 15,-1-3 0-15,1 5 0 0,-2 2 0 0,0 3 0 0,1 4 0 0,-2-1 128 16,-2 2-128-16,0 4 0 0,-1 2-192 16,-3 4 192-16,0 0-144 0,0 0 144 0,0 0 0 0,-3 9 0 15,-1 3-144-15,0 5 144 0,-2 2 0 0,0 1-144 16,-2 2 144-16,0 5 0 0,1-1 0 0,0 4 0 16,1-1 0-16,1-3 0 0,1-3 0 0,2 4 0 15,0-3 0-15,2 3 0 0,2-5 0 0,1-2 0 0,3-2 0 16,0-4 0-16,0-2 0 0,2-4-128 0,1-3 128 15,2 0 0-15,-2-2 0 0,3-5 0 0,0-4 0 0,1 0 0 16,1-1 0-16,1-4 128 0,3-1-128 0,1-4 0 16,1-4 0-16,3-5 0 0,3-1 0 0,2-5 0 15,2-4 0-15,2-3 128 0,1-4 0 16,0-2 0-16,4-4 0 0,1 4 0 0,1-2-128 16,1 4 0-16,1-1 0 0,-1 5 0 0,-3 3 0 0,0 5-192 15,-5 0 64-15,-2 9 0 0,-3 2 128 0,-3 6 0 16,-2 4 0-16,-1 2-128 15,-7 5-2048-15,-5 9-384 0,-5 5-96 0,-8 4-16 0</inkml:trace>
  <inkml:trace contextRef="#ctx0" brushRef="#br3" timeOffset="-171881.23">3572 8696 6447 0,'0'0'576'0,"0"0"-576"0,-3-5 0 16,3-3 0-16,0 2 1104 0,0-3 112 15,-1 1 32-15,-1 0 0 0,2 1-336 0,-2 2-64 16,1-4-16-16,0 3 0 0,-2 2 192 0,1-1 16 16,2 5 16-16,0 0 0 0,-4-4-416 0,4 4-64 15,-5-2-32-15,5 2 0 0,-5-2-160 0,5 2-16 0,-7 4-16 0,1 3 0 16,2 0-96-16,0 5 0 0,-1-2-16 0,0 5 0 15,0 2 0-15,0 2 0 0,0 1 0 0,0 2 0 16,0 2-48-16,0 0-16 0,-2 5 0 0,1 0 0 16,-2 4 64-16,2 2 16 0,-2 0 0 0,-2 20 0 15,0-3 128-15,1-1 48 0,0 0 0 16,0-4 0-16,0 1 16 0,0 2 0 0,2-1 0 0,-1-2 0 16,1 0-256-16,1-2-32 0,1 0-16 0,3 1 0 0,1-5-16 15,-1-5 0-15,2-7 0 0,3-3 0 0,-1-5 176 16,2-3 16-16,0-3 16 0,0-2 0 0,1-6 368 15,-5-7 64-15,8 10 0 0,-1-5 16 0,-7-5-208 0,12 4-64 16,-2 0 0-16,0-3 0 0,-10-1-256 0,14 0-48 16,1 0-16-16,-1 0 0 0,0-1-192 0,1 1 144 15,-1 1-144-15,2-1 128 0,1 0-128 16,1 4 0-16,1-3 0 0,0 2 0 0,3-2 0 0,3 0 0 16,3 1 0-16,2-1 0 0,-1 2 0 0,4-3 0 15,2 0 0-15,4 0 0 0,-1 0 0 0,2 1 0 16,2-1 0-16,5 0 0 0,0 0 0 0,3 0 0 15,1-1 0-15,0 1 128 0,-2-4-128 0,1 1 0 0,-1-1 0 0,1 2 128 16,1-2-128-16,-2 3 0 0,4 0 0 0,-3 1 0 16,0 0 0-16,1 0 0 0,2-2 0 15,1 1 0-15,-1-2 0 0,4 3 0 16,3 0 0-16,3-1 128 0,5 0-128 0,-3-2 0 0,2 0 0 0,0 0 0 16,2-1 0-16,0 2 0 0,2 2 0 0,4 0 0 15,0-2 0-15,1 1 0 0,-1-3 0 0,0 0 0 16,-1 3 0-16,-2 1 0 0,3 0 0 15,0-1 0-15,-2 0 0 0,-1-1 0 0,-2 0 0 0,-1 2 0 16,-2 0 128-16,2 0-128 0,-1 0 128 0,4 0-128 16,0 0 0-16,-1-1 0 0,-1-2 0 0,3 2 0 15,0-1 0-15,5-1 0 0,3-1 0 0,-1 1 0 16,-1 1 0-16,1-2 0 0,2-2 0 0,3 1 0 16,4 2 0-16,-3-1 0 0,-3-1 0 0,-1 0 0 0,0-1 0 0,2-3 0 15,3 2 0-15,-2 2 0 0,-2-1 0 16,-4 1 0-16,0 0 0 0,2-2 0 0,0 2 0 0,3 3 0 15,-4-1 0-15,0 2 0 0,-2-3 0 0,2 3 0 16,3 0 0-16,1-1 0 0,0 1 0 16,-2 0 0-16,-3-2 0 0,1 2 0 0,3 1 0 0,1 0 0 15,-1 0 0-15,3-1 0 0,-4-2 0 0,1 1 0 16,2-1 0-16,1 2 0 0,1 0 0 0,-2-1 0 16,-2 0 0-16,-1-1 0 0,2-1 0 0,5 2 192 15,-2-1-64-15,-1 1 0 0,-5-5-128 0,1 5 0 0,-1-1 0 16,6 2 0-16,2-3 0 0,-2 2 0 15,-2-2 0-15,1 3 0 0,0-1 0 0,6 1 0 16,0 0 128-16,-1 0-128 0,-5-3 0 0,-2 2 0 0,0 1 0 16,2 1 0-16,4 3 0 0,2-3 0 15,-7-2 0-15,0 2 0 0,-2 2 0 0,1 2 0 0,2-1 0 0,-1-1 0 16,-1-2 0-16,-1 1 0 0,0 1 0 0,-1 2 128 16,2 1-128-16,1-1 0 0,-3-3 0 0,-2-1 128 15,-2 2-128-15,4 0 128 0,-1 2-128 16,1 0 128-16,0-4-128 0,2 0 0 0,-5 1 0 0,1 2 0 15,-1-3 0-15,2 1 128 0,3 0-128 0,-4 0 0 16,0-1 0-16,-2 2 0 0,-1-1 128 0,5 2-128 16,3-1 0-16,-4 2 0 0,2-2 0 0,-3 1 0 15,-5-2 0-15,4 1 0 0,-1-1 0 0,1 1 0 0,0 0 0 16,-1-1 0-16,-2-1 0 0,3-1 0 0,-1-1 0 16,1 2 0-16,1 3 128 0,-2-3-128 0,-3-1 0 15,-1 1 0-15,-3 0 0 0,1 1 0 0,5-2 0 16,-1 1 0-16,-1 0 0 0,0 1 0 0,-3 0 0 15,1-1 0-15,-1-1 0 0,2 0 0 0,1 3 0 0,-3 3 0 16,-4 0 0-16,-2 0 128 0,-1-2-128 0,-1 1 0 16,1-2 0-16,1 0 0 0,0 1 0 0,1 1 0 15,-6 3 0-15,1-4 0 0,-1-1 0 0,1 0 0 16,0 1 0-16,2-2 0 0,1-1 0 16,3 1 0-16,-3 3 128 0,0-3-128 0,-3-1 0 0,1 2 0 15,-1-1 0-15,2-1 0 0,-2 0 0 0,-1 0 0 16,1 1 0-16,-2 0 0 0,-4 1 0 0,-2 0 0 15,0 1 0-15,2-1 0 0,1 3 0 0,1-1 0 16,2-1 0-16,-1 1 0 0,-2 1 0 0,1 0 128 0,1-1-128 16,1 2 0-16,-2 2 0 0,2-3 0 0,0 2 128 0,1-2-128 15,0-1 0-15,-2 1 0 0,0 2 0 0,-2-4 0 16,-1 4 0-16,1 3 0 0,0-5 0 0,0 3 0 16,-1-3 0-16,3-1 128 0,-4 1-128 0,-1 2 0 15,1-2 0-15,0 4 0 0,-3-1 128 0,1-1-128 16,2 1 0-16,-2-4 0 0,0 1 0 0,0 1 0 15,-3 2 0-15,3 0 0 0,-4-3 0 0,1 1 0 16,-1 4 0-16,0-2 0 0,0 2 128 0,1-4-128 16,-1 3 0-16,2-2 0 0,0-4 0 0,0 1 128 15,-3 0-128-15,-1 0 0 0,-1 0 0 0,-3 2 0 16,-1 3 0-16,0-4 0 0,3 0 0 0,-1 1 0 0,-2-2 0 16,-1 0 0-16,-3 0 128 0,0 0-128 0,-1-2 0 15,0 1 0-15,1 1 0 0,-3-1 0 0,1-1 0 16,-4 2 0-16,-2-2 144 0,1 1-144 0,-1-1 0 15,3 1 0-15,-5-2 0 0,-1 2 128 0,-2 2-128 16,2-3 0-16,1-1 0 0,-3 1 0 0,1-2 0 0,-3 1 0 16,-2 1 0-16,0 1 0 0,-2-2 0 0,0 2 0 15,-1-2 0-15,2-1 128 0,0 0-128 0,1 0 0 16,-4 0 0-16,1 0 0 0,-3 3 0 0,-1-2 0 16,2 0 0-16,-2-1 0 0,1 0 0 0,-2 0 128 15,-1 0-128-15,0 0 0 0,-1 0 176 0,-1 0-48 16,1-1 0-16,-2 0 0 0,-9 1-128 0,10-3 0 15,-10 3 0-15,9-5 0 0,-9 5 0 0,7-5 0 16,-7 5 160-16,7-8-160 0,-4-3 256 0,1 3-64 16,-4 8-16-16,1-11 0 0,2-1-16 0,1 1 0 0,-2-3 0 0,1-1 0 15,-2-1-16-15,3-1 0 16,0-4 0-16,2 1 0 0,3 2-144 0,0 0 128 0,0-4-128 0,2-4 128 16,3 2-128-16,0-5 0 0,0-3 0 15,1-4 0-15,-1-2 144 0,2-2-144 0,-2-4 160 0,1 0-160 16,0 2 0-16,0-4 0 0,3-3 0 0,0 0 0 15,0-3 0-15,2-1 128 0,-2-2-128 0,0-1 0 16,0-2 0-16,-4 2 0 0,0 2 0 0,0 1 0 16,-2 1 0-16,1 0 0 0,-2 2 0 0,-2-1 0 15,3 1-128-15,-1 1 128 0,-1 6 0 0,0 2 0 16,1 1 0-16,-1 3-128 0,-3 1 128 0,0 3 0 16,-2 3 0-16,1 0 0 0,-2 6 0 0,0-1 0 15,-3 2-128-15,0 3 128 0,-1 1 0 0,-1 2 0 16,0 1-128-16,-2 3 128 0,2 1 0 0,0 1 0 0,-4-1-176 15,0 4 176-15,-2-1-160 0,0 4 160 0,-2 1-144 0,0 1 144 16,-3 2-128-16,1 1 128 0,-2 1-160 0,-1 1 160 16,-4 0-192-16,3 2 192 0,-4 4-160 0,-1-2 160 15,-6 1-128-15,1 4 128 0,-3-5-128 16,-1 4 128-16,-3-1-128 0,-2 3 128 0,-6 2 0 16,1-1 0-16,-4-1 0 0,-3 1 0 0,-6-4 0 0,-3-1 0 15,-1 3 0-15,-1-3-128 0,-3 1 128 0,-3 0 0 16,-5-2 0-16,-2 0 0 0,-2-2 0 0,-2-1 0 15,1-3 0-15,-2 1 0 0,-2 2 0 0,-2-2 0 16,-3-1 0-16,-2-2 0 0,-1-4 0 0,-2 4 0 0,-3-2 0 16,-1 1 0-16,-2-2 0 0,0-1 0 0,0-3 0 15,-3 4 0-15,-5 3 0 0,-1-3 0 0,1-2 0 0,-3 2-128 16,-3 1 128-16,-3 1 0 0,-3-4 0 16,1 1-128-16,1-1 128 0,-4 3 0 0,-3-5 0 0,1 2-128 15,0-5 128-15,0 4-128 0,-2-3 128 0,-1 2-128 16,1-3 128-16,-2 2 0 0,-1-3 0 0,1 3-128 15,0-1 128-15,-2 1 0 0,-1-2 0 0,0-1 0 16,2 5 0-16,3-2 0 0,2 1 0 0,-4 2 0 16,-5-4 0-16,3 2-128 0,3-1 128 0,-2 4 0 15,-6-1 0-15,5 1 0 0,2 0 0 0,-2 0 0 16,-7 1 0-16,4 1 0 0,4-2 0 0,-4 3 0 16,-2-1 0-16,-2-1 0 0,3-1 0 0,-1 1-128 15,-4 3 128-15,2-2 0 0,1-2 0 0,-1 4 0 16,-5 1 0-16,1 0 0 0,5-1 0 0,-2 2 0 0,-1 5 0 15,2-3 0-15,2-3 0 0,-1 3 0 0,-2 0 0 0,3 0 0 16,2-2 0-16,0 3 0 0,2 0 0 16,-1-4 0-16,-1 0 0 0,0 0 0 0,0 2 0 0,2-2 0 15,-2-2 0-15,0 2 0 0,2 4 0 0,-1-1 0 16,1 0 0-16,0 1 128 0,2 1-128 0,-1-3 0 16,-3 2 0-16,3 3 0 0,3-4 0 0,1 2 0 15,-6 3 0-15,6-2 0 0,4-2 0 16,0 1 0-16,-5 0 0 0,6-1 0 0,3 3 0 0,3-1 0 15,-1-3 0-15,2-1 0 0,-1 2 0 0,4 1 0 0,2 0 0 16,-3 0 0-16,-6 0 0 0,4 2 0 16,7-2 0-16,-1-3 0 0,0 2 0 0,2 1 0 0,-2 0 0 15,6-1 0-15,2 0 0 0,0 2 0 16,0-1 0-16,2-1 0 0,1 0 0 0,1 2 0 0,2-3 0 0,1-2 0 16,-1 3 0-16,1 0 0 0,1-1 0 0,2-1 128 15,2-2-128-15,-3 4 0 0,0-3 0 16,0 0 0-16,0-2 0 0,2 1 0 0,0 0 0 0,2 0 0 15,1 0 0-15,-2 0 0 0,-4-3 0 0,5 3 0 16,3-1 0-16,2 0 0 0,2 1 0 0,-2 0 0 16,-4-2 0-16,0 0 0 0,0 1 0 0,4-1 0 15,3 2 0-15,2 0 0 0,0 0 0 0,-2 2 0 16,-3 1 0-16,2-3 0 0,3-2 0 0,3 4 0 16,1 2 0-16,-2-1 0 0,-2-2 0 0,2-1 0 15,-2 0 0-15,4 0 0 0,2 1 0 0,2-1 0 16,1 2 0-16,0 1 0 0,4-1 0 0,-3 2 0 0,0-3 0 0,2 1 0 15,1 0 0-15,1-2 0 0,1 0 0 0,3 2 0 16,1 2 0-16,0 0 0 0,2 0 0 0,-3-2 0 16,2-1 0-16,0 2 0 0,2 0 0 0,1-1 128 15,0 1-128-15,1 0 0 0,2 1 0 16,1-1 0-16,1 1 0 0,-2-1 0 0,2 1 0 0,-1 0 0 16,3-1 0-16,0 0 0 0,1-1 0 0,2-1 0 15,3-1 0-15,2 1 0 0,1 3 0 0,2-1 0 16,2-1 0-16,2-1 0 0,-1 2 0 0,4 1 0 15,-1 2 0-15,4-3 128 0,-2-2-128 0,4 1 0 16,0 2 0-16,-1 1 0 0,0-2 0 0,2-1 0 0,1 0 0 16,-2 0 0-16,2 3 0 0,0 2 0 0,-2-4 0 15,3 3 0-15,0-3 0 0,1 2 0 0,-1-1 0 0,2-1 0 16,-2-1 0-16,2 1 0 0,1 1 0 0,2-2 0 16,1 0 0-16,8-2 0 0,-7-2 0 0,7 2 0 15,-9 4 0-15,9-4 0 0,0 0 0 0,0 0 0 16,0 0 0-16,0 0 0 0,-7 3 0 0,7-3 0 15,0 0 0-15,0 0 0 0,0 0 0 0,0 0 0 16,0 0 0-16,0 0 0 0,0 0 0 0,0 0 0 16,0 0 0-16,0 0 0 0,0 0 0 0,0 0 0 15,0 0 0-15,0 0 0 0,0 0 0 0,0 0 0 16,0 0 0-16,0 0 0 0,0 0 0 0,0 0-128 16,0 0 128-16,0 0 0 0,0 0 0 0,0 0 0 15,0 14 0-15,2-4 0 0,-2-10 0 0,1 12 0 0,-1 1 0 16,3 0-128-16,-2-2 128 0,-1 5 0 15,-1 1 0-15,-2 4-160 0,0 0 160 0,1 5 0 0,-1-1-128 16,0 6 128-16,-3-1 0 0,-2 6 0 0,-1 3-128 16,-2 2 128-16,-3 5 0 0,1-2 0 0,-3 3 0 0,0 3 0 15,-1 3 0-15,1-2 0 0,0 1 0 0,2 0 0 16,2-1 0-16,3 0 0 0,4 1-192 0,1-1 192 16,1-2-192-16,5 2-16848 0</inkml:trace>
  <inkml:trace contextRef="#ctx0" brushRef="#br3" timeOffset="-129285.8">3431 8302 19295 0,'-14'-5'848'0,"6"0"176"0,-1 1-816 0,9 4-208 0,0 0 0 0,0 0 0 0,0 0 416 0,0 0 32 15,0 0 16-15,0 0 0 0,0 0-336 0,4 13-128 16,-4-13 0-16,8 11 144 0,-1 2-144 0,1 2 128 16,0 2-128-16,-1-1 128 0,2-3 0 0,0 0 0 15,-4 2 0-15,1 1 0 0,0 5 160 0,-3 4 32 16,-1 2 0-16,-2 3 0 0,0 0 112 0,-2 5 16 15,-1 6 16-15,0 2 0 0,-5 5 16 0,-1 4 0 16,-2 4 0-16,-2-1 0 0,1 0-112 0,-1 1-32 16,0-3 0-16,2-3 0 0,1-2-80 0,-1-4 0 15,1 2-16-15,-2 0 0 0,0 2 96 0,-2 2 32 16,1-3 0-16,-1 0 0 0,3-5-128 0,2 2-32 0,0-2 0 16,3-2 0-16,2-7-48 0,3-2-16 0,1-4 0 15,4-1 0-15,2-6 32 0,3-1 0 0,2-1 0 0,2-3 0 16,1-4 16-16,2-2 16 0,4 0 0 0,1-2 0 15,3-4-80-15,2 1 0 0,0 1-128 0,5 0 192 16,2-1-192-16,3 1 176 0,-2 0-176 0,3-1 160 16,1 0-16-16,1 1 0 0,1 0 0 0,2-2 0 15,3-2-144-15,5 2 192 0,3 0-192 0,6 1 192 16,2 0-192-16,2 0 192 0,1-3-192 0,2-2 192 16,0-2-192-16,5 1 160 0,3-2-160 0,4 1 160 15,2 1-160-15,-2-2 192 0,0-1-192 0,-2-1 192 16,1 0-192-16,3 3 128 0,2-4-128 0,-4 2 128 15,-3 1-128-15,0 2 0 0,-1-1 0 16,2 3 128-16,3 3-128 0,2-1 0 0,3-2 144 0,0 3-144 16,-3-3 0-16,3 0 128 0,5 2-128 0,2 1 0 0,4 1 0 15,-3-2 144-15,0 0-144 0,2 0 0 16,3 1 144-16,0 1-144 0,1 2 0 0,0-4 144 16,-1-2-144-16,3 2 0 0,6-1 0 0,-5-1 0 0,-1-1 0 0,-3-1 0 15,4 2 128-15,-2 0-128 0,0-2 0 0,-2-3 0 16,-5 0 0-16,5 2 128 0,2 6-128 0,-1-1 0 15,-1 0 0-15,1 0 128 0,-2 3-128 16,3 0 0-16,4 2 144 0,-2 0-144 0,-5 0 0 0,2 1 128 16,0-1-128-16,3 0 0 0,0 0 0 0,1-3 144 15,-2-2-144-15,-2 3 0 0,4 3 128 0,-2-6-128 16,-2 0 0-16,0 0 0 0,0-2 0 16,2 3 128-16,2 2-128 0,-2-5 0 0,-5-4 128 0,-3 4-128 0,2 5 0 15,2-2 0-15,-1-3 0 0,-2-2 0 0,-4 0 0 16,1 2 0-16,3 2 0 0,0 1 0 0,-1-3 0 15,-1 0-144-15,-4-1 144 0,4 1 0 0,1 2 0 0,0-2 0 16,-1-1 0-16,0-3 0 0,-4-2 0 0,4 3 0 16,0 7 0-16,-1-5 0 0,2-6 0 0,-4 4-128 15,-1 1 128-15,1 4 0 0,2 1 0 0,-2-3 0 16,-3-6 0-16,-1-2 0 0,0 6 0 0,1 1 0 16,3-1 0-16,-2 0 0 0,1-5 0 0,-1 2 0 15,-4 2 0-15,1-1 0 0,3 0 0 0,0 0 0 16,2-2 0-16,-1-4-208 0,-1 1 80 0,-1-1 128 15,1 3-192-15,-1-2 192 0,2 2-192 0,-3 0 192 16,-4-3-144-16,1 3 144 0,-1-2 0 0,3 4 0 0,2 1 0 16,-1-3 0-16,-4 1 0 0,-1 2 0 15,-2-1 0-15,5 3 0 0,2-2 0 0,-1 1 0 16,-1 1 0-16,0-1 0 0,4-1 0 0,1 1 0 0,5-1 0 0,-3 0 0 16,-3-4 0-16,-1 3 0 0,-1 3 0 0,2-3 0 15,0-2 0-15,2 2 0 0,-3 0 0 0,-1-1 0 16,-2 1 0-16,5 2 0 0,2 0 0 15,-2 0 0-15,0-2 0 0,-2 0 0 0,-1 1 128 16,2 0-128-16,5 0 0 0,-4 3 144 0,-1 0-144 0,-3-1 0 16,0 0 0-16,1 0 0 0,0 2 0 0,1 0 0 15,3 2 0-15,-4 0 0 0,-3 0 0 0,2 0 0 16,0-1 0-16,1 3 0 0,0 0 0 0,0-1 0 16,-4 0 0-16,2 1 0 0,-1 0 0 0,3-2 0 0,4 1 0 15,-3 1 0-15,-3 0 0 0,0 1 128 16,-1-1-128-16,2-2 0 0,1 2 0 0,-2 0 0 15,-2 0 0-15,0-1 0 0,-5 1 0 16,3 0 0-16,2 1 128 0,-4-1-128 0,0-2 0 0,-2 2 0 16,-3-1 0-16,1-1 0 0,-3 1 128 0,3 1-128 0,0-1 128 0,-3 1-128 15,-3-1 128-15,-1 2-128 0,-2 0 0 0,-2 0 128 16,-1 4-128-16,0-1 0 0,1 2 0 0,0-3 128 16,-3 2-128-16,-1-4 0 0,-1 2 0 15,-2 3 0-15,-1 0 0 0,-1 3 0 0,0 0 0 0,2-3 0 16,0-1 0-16,-1-2 128 0,-4 2-128 0,-3-4 0 15,0 2 0-15,-3 0 0 0,4-2 0 0,-3 4 0 16,-2 0 0-16,2 2 0 0,-3-2 0 0,1 3 0 16,-1-1 0-16,0-1 0 0,-6 3 128 0,-2-4-128 0,-1 1 0 15,-1 3 0-15,-3-3 0 0,1 2 0 16,-1-5 0-16,2 3 0 0,1-2 0 0,-1 0 0 0,-2-3 0 16,0 2 0-16,0 1 128 0,2-3-128 0,-4-1 0 15,0 1 0-15,-3-3 144 0,-3-2-144 0,-2-1 128 0,-1-3-128 16,-1 1 160-16,-2-1-160 0,-2-1 256 15,2-2-64-15,0 2 0 0,-1 0 0 0,-3-5 112 0,3 2 16 16,0-3 0-16,-1 1 0 0,0-3-160 16,2-1-32-16,1-1 0 0,2-6 0 0,2-1-128 0,2-5 128 15,0 1-128-15,0-4 128 0,2-3-128 0,0-4 0 16,0-2 0-16,0-3 128 0,-2-7-128 0,5 2 0 16,-1 0 144-16,-1-4-144 0,-1-1 0 0,0 0 0 15,-1 0 0-15,-1-1 128 0,1-1-128 0,1 0 0 0,-4-5 0 16,0 5 0-16,-1-1 0 0,0 0 0 0,2-1-176 15,0-1 176-15,1 0-176 0,0 1 176 0,-2 1-192 16,3 2 192-16,-4 1-256 0,-1 4 64 0,1 3 16 0,-4 3 0 16,0 3 176-16,-1 8 0 0,1 2 0 0,-3 4 0 15,-2-3 0-15,0 5 0 0,-1-1 0 0,-1 5 0 16,0-1 0-16,0 8 0 0,-3-2 0 0,-1 2 0 16,-1 6 0-16,-2 6-128 0,0 0 128 0,-4-9 0 15,-2 4-128-15,6 5 128 0,-11-1-128 0,-2 3 128 16,4 2-176-16,-2 2 176 0,-2-1-208 0,-1 2 80 15,-3 0 128-15,0 0 0 0,-4 3-144 0,2-2 144 16,-4 2 0-16,0-3 0 0,-2 2-144 0,-3 1 144 16,-3 7 0-16,-4 0-160 0,-6-1 160 0,-2-5-128 15,-8-4 128-15,-1-1 0 0,1 1 0 0,-1-1 0 0,-4 4 0 16,-1-2 0-16,-5-1 0 0,-3 2-128 16,-8-4 128-16,0-1 0 0,-2-4 0 0,2 3 0 0,-2-1 0 0,-5 2 0 15,-6-1 0-15,-5-5 0 0,-3-3 0 0,0 3 0 16,0-1 0-16,-6 3 128 0,-7 0-128 15,2 0 0-15,-5 0 128 0,1 0-128 0,-5 3 128 16,0-6-128-16,4-3 160 0,-2 2-160 0,-4 1 0 0,-1-3 0 16,-2-2 0-16,2 2 0 0,-1-2 0 0,-3 1 0 15,-7-6 0-15,3 2 0 0,0 1 0 0,-2-4 0 16,-2-2 0-16,-1 7 0 0,0 2 0 0,-2 2 128 16,-3-4-128-16,1 2 0 0,0 4 0 0,-2-5 0 15,-4 0 0-15,-1 5 0 0,0-5 0 0,3 2 0 0,-1 0 0 16,2-1 0-16,-1 2 0 0,1 1 0 15,0-2 0-15,-3 2 0 0,-4 0 0 0,2 1 128 0,2 2-128 16,-5-1 0-16,-2-2 0 0,5 3 0 0,4-2 128 0,-4 2-128 16,-6-1 0-16,6 1 0 15,2 0 0-15,-1 0 0 0,-4-4 0 0,2-1 0 0,2 3 0 16,-2-1 0-16,-2 1 128 0,3-1-128 0,1-1 0 0,0 3 0 16,0-2 128-16,1 3-128 0,0-2 0 0,3 1 0 15,-1-3 0-15,6 2 128 0,-3-1-128 0,2 2 0 16,-4-2 0-16,2-1 0 0,2 1 0 0,-1 1 0 15,2-2 0-15,1-1 0 0,0 1 0 0,1 0 0 16,2-4 0-16,1 4 128 0,0 0-128 0,-3 0 0 16,2 0 0-16,-1 2 0 0,2-1 0 0,1 3 0 15,1 1 0-15,0 1 0 0,0 1 0 0,1 0 0 16,-1-1 0-16,4 2 0 0,3-2 0 0,-1 2 0 0,-5 1 0 16,8-1 0-16,0 0 0 0,-2 1 0 0,-2-2 0 15,3 1 0-15,5 2 0 0,-2-3 0 0,-3 0 0 0,1 1 0 16,1 1 0-16,-1 1 0 0,0 0 0 0,-1 1 0 15,0 1 0-15,4 0 0 0,3 0 0 0,-2 2 0 16,-5 2 0-16,4-3 0 0,9 2 0 0,-1-2 0 16,1 3 0-16,1-3 0 0,0-2 0 0,5 2 0 15,3-3 0-15,-2 1 0 0,-3 2 0 0,5-4 0 16,3-2 0-16,3 2 0 0,0 0 0 0,-4-1 0 16,-6-2 0-16,4 0 0 0,2-1 0 0,3 4 0 15,1 5 0-15,-3-5 0 0,-3-4 0 0,5 0 0 16,5-2 0-16,3 2 0 0,3 3 128 0,-1-3-128 15,-2-1 0-15,3-2 0 0,3-2 0 0,2 1 128 0,4-1-128 16,0 3 0-16,0-1 0 0,-2-1 0 16,-3 0 0-16,0 2 0 0,5-1 0 0,2 2 0 0,2 0 0 15,-1 1 0-15,1 0 0 0,-3-2 0 16,-2 1 0-16,4 1 0 0,4-1 0 0,2-2 0 0,3 2 0 16,-1 1 0-16,2 0 0 0,-1 0 0 0,1 0 0 0,3-1 0 15,3-4 0-15,2 1 0 0,4-2 0 0,2 3 0 16,1 1 0-16,4-1 128 0,0 0-128 0,3 3 0 15,1-2 0-15,2 1 0 0,1-1 0 0,0 0 0 16,3 1 0-16,1-1 0 0,-1 0 0 0,3-1 0 16,1 1 0-16,6-1 0 0,0 1 0 0,1-2 0 15,1 0 0-15,0 1 0 0,2 1 0 0,1-1 0 16,2 1 0-16,-2 0 0 0,3 0 0 0,1 4 0 0,0 0 0 0,0 0 0 16,9-2 0-16,-9 3 0 0,0 2 0 0,2 3 0 15,0-3-160-15,2 2 160 0,5-7 0 0,-5 10-128 16,3 1 128-16,-2 1 0 0,2 2 0 0,1 3-128 15,0-1 128-15,1 3 0 0,0 0 0 16,0 3-128-16,-1 3 128 0,-1 1 0 0,1 4 0 0,-3 1 0 16,-1 2 0-16,-1 3-128 0,0 3 128 15,-2 0 0-15,-2-2 0 0,2 0 0 0,-2-1 0 0,1-1 0 16,-1 0 0-16,1-4 0 0,0 1 0 0,0 1 0 16,0 0 0-16,0 2 0 0,-2-2 0 0,1 0 0 15,0-3 0-15,1 3 0 0,0 0 0 0,1 3 0 16,1-1 0-16,1 0 0 0,1-2 0 0,3 1 0 15,-1-1 0-15,1-1 0 0,0-2 0 0,1 0 0 0,1-2 0 16,1 1-128-16,2-8 128 0,1 0-208 0,1-2 80 16,1-3 128-16,2-2-256 0,2-1 64 0,-1-4 0 15,2 0 16-15,2-3 176 0,1 3 0 0,0-1-144 0,0-4 144 16,0-1 0-16,1 3-144 0,3-4 144 0,1-1 0 16,1 1 0-16,6-1-128 0,1 0 128 0,3 2 0 15,2 0 0-15,3 4 0 0,4-3-128 0,3-1 128 16,2 0 0-16,3 0 0 0,1 0 0 0,2 1 0 15,0-1-128-15,0 2 128 0,2-3 0 0,4 2 0 16,4-1-192-16,5-1 64 0,4 0 128 0,-1 0-208 16,0 1 208-16,2 2-144 0,1-2 144 0,5 0-128 15,8 2 128-15,2 3 0 0,2-3 0 0,2 1 0 16,3 1 0-16,9-2-128 0,7 2 128 0,-1 1 0 0,1-3 0 16,8 4-128-16,9-2 128 0,1 4 0 15,0-5 0-15,9 2 0 0,9 1 0 0,3-1-128 0,-1 3 128 0,11-3-160 16,11 0 160-16,10-2-160 0,9 5 160 15,7-1-208-15,7 3 80 0,5-1 128 0,8-3-272 0,12 3 64 16,12-4 16-16,11 4 0 16,9 1-240-16,9-2-32 0,8-1-16 0,7 4 0 15,7 1-2080-15,6-3-432 0</inkml:trace>
  <inkml:trace contextRef="#ctx0" brushRef="#br3" timeOffset="-106319.97">31431 3546 10591 0,'12'-13'464'15,"-5"7"112"-15,1-5-576 0,-1 3 0 0,-1-5 0 0,-1 0 0 0,-2 0 640 0,-1-2 0 16,-2 0 16-16,-2-2 0 0,0 1-272 0,-1 1-48 16,-6-2-16-16,1 2 0 0,-4-2-64 0,-1 2 0 15,-3-1-16-15,-1 0 0 0,-2 1 48 0,0 1 16 16,-1 0 0-16,-4 0 0 0,-3-1-16 0,-1 0 0 16,0-1 0-16,0 4 0 0,-4-1 32 0,-1 0 16 15,-2-1 0-15,-2 4 0 0,1-1-64 0,-1-2-16 16,-5-2 0-16,-1 2 0 0,-1-2-96 0,-3-1-32 15,1 4 0-15,0 2 0 0,0-3 16 0,-2-1 0 0,-5-3 0 16,-4 2 0-16,-2 4-144 0,-2-1 0 16,-4 3 0-16,0-2 0 0,-1 1 128 0,-1 1-128 15,-2 2 192-15,1 0-64 0,-1 3-128 0,0 0 0 0,-1-1 0 0,2 3 0 16,2-1 0-16,0 2 0 0,-1-1 128 0,1 1-128 16,-2-1 192-16,0-2-64 0,2-4 0 0,1 4 0 15,2 4 64-15,2-1 16 0,1-1 0 0,3-1 0 16,2-2-16-16,-2 1 0 0,0 0 0 0,0 1 0 15,-1-1-192-15,1 6 176 0,1 2-176 0,-1 1 160 16,-4 4-32-16,-4-3 0 0,-2 1 0 0,-2 3 0 16,1-1-128-16,3 5 0 0,3 0 0 0,1 4 0 15,1 1 0-15,0 1 0 0,2 2 0 0,3 3 0 16,3-3 0-16,4 2 160 0,2 0-160 0,3 1 160 0,3 5-32 16,3-2 0-16,2 2 0 0,3 2 0 15,1-3-128-15,5 0 160 0,3 2-160 0,2-2 160 0,4-1-160 16,1-1 0-16,1-1 0 0,2 4 0 0,2-4 0 15,2 4 128-15,3-2-128 0,2 1 0 0,1-5 128 0,5 5-128 16,1-3 0-16,4 3 128 0,0 1-128 0,4-3 0 16,1 1 144-16,2-3-144 0,3 2 176 0,2-3-48 15,4 2 0-15,1-1 0 0,0-2 48 0,3 4 0 16,1-2 0-16,2 6 0 0,2-3-176 0,2 1 0 16,1 0 0-16,3-4 0 0,0 2 160 0,6 1 0 15,3 1 0-15,2-3 0 0,0 2-160 0,3-4 192 16,1-1-192-16,4 0 192 0,5-3 0 0,-1 2 0 15,4 3 0-15,0 0 0 0,0-3 0 0,-2 1 0 0,-2 1 0 16,3-2 0-16,1-2-32 0,2 2 0 0,2-2 0 0,-3-1 0 16,-3-1 80-16,3-3 16 0,2-2 0 15,2-4 0-15,1 0-64 0,1-3 0 0,2 3 0 0,-3-4 0 16,-1-3 96-16,1 1 16 0,2-3 0 0,0 0 0 16,2 0-80-16,0 0-16 0,-1 0 0 0,1-1 0 15,0-1-16-15,0 0 0 0,-1-1 0 0,2 1 0 16,2-1 0-16,-2-3-16 0,-6 0 0 0,0-3 0 15,-2 0 16-15,-2-3 0 0,-2 3 0 0,2-3 0 16,-2-1 32-16,-3-1 16 0,-4-3 0 0,-1-2 0 16,0-5 16-16,0 0 0 0,-2-4 0 0,1 1 0 15,-2-6-32-15,1 0 0 0,-1 0 0 0,-3-6 0 16,-7-4-32-16,-4-4 0 0,-2 1 0 0,-6 3 0 16,-7 3-64-16,-8 2 0 0,-7 1-128 0,-6 3 192 15,-7 2-32-15,-5 0-16 0,-9 7 0 0,-6-2 0 16,-6 3-144-16,-7 1 0 0,-8-2 0 0,-4 2-176 15,-5 3-288-15,-5-1-64 16,-6 3-16-16,-3 5 0 0,-3 1-2208 0,-2 4-448 0,-2 0-96 16</inkml:trace>
  <inkml:trace contextRef="#ctx0" brushRef="#br3" timeOffset="-104815.06">22460 5096 5519 0,'-22'-15'240'0,"10"5"64"0,0 2-304 0,0-2 0 0,3 5 0 0,2-3 0 16,0 1 592-16,1 2 64 0,6 5 16 0,-4-9 0 0,-1 1-400 15,1 1-80-15,4 7 0 0,-5-8-16 0,5 8-176 0,-2-6 0 16,2 6 0-16,-5-9 0 0,0 4 0 0,5 5 0 16,-9-8 0-16,0 2 0 0,0 1 0 0,-1-2 0 15,-2 2 0-15,-2 1 0 0,-4 2 592 0,2-3 48 16,-1 1 0-16,2-1 0 0,0 0 208 0,1-3 48 16,0 2 16-16,1 2 0 0,4-2-80 0,-1 2-32 15,0 0 0-15,10 4 0 0,-10-4-160 0,2-1-48 16,8 5 0-16,0 0 0 0,-6-5-112 0,6 5-32 15,0 0 0-15,0 0 0 0,9-4-32 0,5 2-16 16,5-5 0-16,6 2 0 0,8-1 48 0,8-2 0 0,6 1 0 16,9 3 0-16,6-1-128 0,7-2 0 0,2 1-16 15,5-4 0-15,4 1-112 0,11-3 0 0,6 2-16 16,5 0 0-16,2-5 64 0,8 2 16 0,12 4 0 0,-1-2 0 16,0 1 0-16,7-1 16 0,3 6 0 15,2-2 0-15,2 0-144 0,1 5-128 0,-4 1 192 0,-7-1-192 16,-10 1 160-16,-7 1-160 0,-7 1 128 0,-4 3-128 15,-4 1 0-15,-7 3 128 0,-11-3-128 0,-5-1 0 16,-8 2 0-16,-5 2 0 0,-4-4 128 0,-7 1-128 16,-5 0 0-16,-9-2 0 0,-4-1 0 0,-11 0 128 15,-5-2-128-15,-14 0 0 0,0 0 0 0,0 0 0 16,0 0 0-16,-18-4 128 0,-8-1-128 0,-8-1 0 16,-9 1 128-16,-7 2-128 0,-4-3 128 0,-7 1-128 15,-5 0 0-15,-8-3 0 0,-9-1 0 0,-3 3 0 16,-1-2 128-16,-3 3-128 0,-5 2 0 0,-6-4 128 0,-3 1-128 15,-1 3 0-15,-7 2 144 0,-1 0-144 0,-4-2 0 16,1 1 128-16,2 2-128 0,-1 0 0 0,1 0 0 0,1 0 0 16,3 0 0-16,4 3 128 0,0 1 16 0,2-2 16 15,1-2 0-15,6 1 0 0,11 3-160 0,7 2 0 16,7-1-160-16,8-2 160 0,7-1 0 0,10 2 0 16,5 1 0-16,10-1 0 0,8-3 0 0,7 2 0 15,7-1 0-15,10-2 0 0,0 0 0 0,14 4 0 16,10 0 192-16,12-2-192 0,8-2 192 0,12-1-192 15,5-8 192-15,11 4-192 0,6-3 128 0,11 3-128 16,10 0 0-16,8-4 0 0,5 1 0 0,8-1 0 16,7 2 128-16,6 2-128 0,6-4 160 0,3 3-32 15,6 2 0-15,2 2 0 0,0-1-128 0,1 2 160 0,-4 1-160 16,2 1 160-16,0 5-160 0,-7-1 0 0,-8-1 0 16,-2 4 0-16,-4-2 128 0,-5 3-128 0,-8-2 0 0,-10-1 128 15,-7 3-128-15,-8-3 0 16,-7 3 0-16,-13-1 0 0,-12 3 0 0,-11-3 0 0,-8-2 0 0,-11 0 128 15,-11-2-128-15,-6 0 0 0,-11-4 0 0,0 0 0 16,-18 8 128-16,-11-5-128 0,-13-1 0 0,-16-4 128 16,-14-3-128-16,-11-2 0 0,-11 2 0 0,-13-3 0 15,-12 2 0-15,-8 1 128 0,-8-3-128 0,-10 3 0 16,-11 1 0-16,-3 3 0 0,-4-2 128 0,-1-1-128 16,0 3 0-16,-1-3 0 0,-3-1 0 0,6 3 0 15,-1 2 0-15,7 0 0 0,-1-1 0 0,7 2 0 16,5 1 0-16,9 2 0 0,7 0 0 0,9 4 0 15,10-1 0-15,7 3 0 0,6-5 0 0,9 2 0 16,13 0 0-16,17 0 128 0,11 0-128 0,12-2 0 0,10-3 0 16,8 0 0-16,17-2 0 0,0 0 0 0,0 0 256 0,30-2-16 15,14-2-16-15,20-1 0 0,16 1-64 16,14-1-16-16,10-6 0 0,18 3 0 0,15 4-144 0,10-2 0 16,6-1 0-16,10 5 0 0,7-2 128 0,7-1 0 15,1 4 0-15,0-1 0 0,-4 0-128 0,2-1 0 16,2 2 0-16,-2 0-176 0,0 1 176 0,-9 0 0 15,-8-1 0-15,-6 1-128 0,-7 2 128 0,-11-1 0 16,-17 2 0-16,-14 1 0 0,-13 2 0 0,-13 0 128 16,-17 6-128-16,-16-7 176 0,-16-1-176 0,-9-2 0 15,-11 1 0-15,-9-3 0 0,-11 1 0 0,-18-3 208 0,-21-5-48 16,-17 2-16-16,-18-3-144 0,-16 2 192 0,-18 1-192 16,-14-1 192-16,-11 1-192 0,-15 1 0 0,-14-5 0 15,-12 4 128-15,-8 1-128 0,-6 1 0 0,-6 3 0 0,-2 2 0 16,-2 0 0-16,3 0 0 0,1-2 0 0,7 0-176 15,8 0 176-15,16 2 0 0,14 2 0 0,12-2 0 16,10 1 0-16,18 1 0 0,17 0 0 0,19 1 0 16,18-2 0-16,18 3 0 0,16-4 0 0,17-1 0 15,15-1 0-15,9 2 0 0,16-4 0 0,23 1 0 16,20-4 160-16,23-1-32 0,22 1-128 16,20 0 192-16,13-7-192 0,16 3 128 0,14-1-128 15,12 6 0-15,9 0 128 0,9 2-128 0,4 2 0 0,3 2 144 16,3 1-144-16,-1 1 192 0,-1 0-192 0,-6 3 192 15,-6 1-192-15,-9 7 128 0,-6 4-128 0,-16 1 128 0,-16 3-128 16,-14 5 0-16,-14 3 144 0,-14-1-10864 16,-12 2-2176-16</inkml:trace>
  <inkml:trace contextRef="#ctx0" brushRef="#br3" timeOffset="-103627.11">30756 3548 8863 0,'17'-7'384'0,"-8"2"96"0,-9 5-480 0,0 0 0 0,0 0 0 0,0 0 0 16,0 0 912-16,0 0 96 0,0 0 16 0,-7-9 0 16,2-2-400-16,-5 5-80 0,-3-2-16 0,2 1 0 15,-1-1-80-15,0-2 0 0,-1 0-16 0,0 1 0 16,3-1 32-16,-1 0 16 0,-1-4 0 0,1 0 0 15,-1-3-96-15,1 1-32 0,-1-2 0 0,0-1 0 0,-2 0-128 16,-7-2-32-16,-5 0 0 0,-6-3 0 0,-4-7 0 0,-7-2 0 16,-6-1 0-16,-7 1 0 0,-8 0-192 15,-6-2 176-15,-6 0-176 0,-5 3 160 0,-7-1-160 0,-5 0 0 16,-5 1 0-16,-4 4 128 0,-3 1-128 0,-6 5 0 16,-6-5 0-16,0 7 0 15,2 3 0-15,-1 0 0 0,-1 1 0 0,3 4 0 0,3 4 128 0,1 4 0 16,-2 3 0-16,1 4 0 0,4 6 64 0,3 3 0 15,4 3 0-15,-2 3 0 0,-1 1-16 0,4 7 0 16,4 6 0-16,3 1 0 0,-1 5-48 0,4 2-128 16,3 1 192-16,6 6-64 0,5 1-128 0,6 5 160 15,7 4-160-15,6 1 160 0,10-2-160 0,5-1 0 16,7 3 0-16,9 1 0 0,7 0 0 0,10-1 192 0,10 6-192 16,9-2 192-16,7 3-192 0,9-3 160 0,7 4-160 15,8-3 160-15,6 0-160 0,7 1 160 0,7-3-160 16,5-1 160-16,7-1-160 0,7-3 0 0,5 0 144 15,3-5-144-15,2-7 0 0,7 0 128 0,5-5-128 0,5-5 0 16,4-7 128-16,6 1-128 0,5-4 128 0,3-2-128 16,4-7 192-16,3-2-16 0,6-2-16 0,5-8 0 15,4-10 80-15,1 0 16 0,0-8 0 0,-3-1 0 16,-5-2 64-16,-2-6 0 0,-9-5 16 0,-2-7 0 16,-5-3 48-16,-4-3 0 0,-4-7 0 0,-3-4 0 15,-3-2-160-15,-7 0-32 0,-7-1 0 0,-14 0 0 16,-13-2-64-16,-11 2 0 0,-13 0-128 0,-11 2 192 15,-10 3-48-15,-11-1-16 0,-11-1 0 0,-10 1 0 16,-11 1 0-16,-12-5-128 0,-11-2 192 0,-13-1-64 16,-11 1-128-16,-11 0 0 0,-11 8 0 0,-11-4-176 0,-11-3 176 15,-5 7 0-15,-4 5-144 0,-2 7 144 0,-1 3-160 16,4 10 160-16,3 3-208 0,8 12 80 0,8 2 128 0,6 12 144 16,5 4-16-16,10 8-9072 15,8 3-1808-15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16:15:24.605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3327 10694 12959 0,'10'-11'272'0,"-5"7"64"0,1-4 16 0,2 2 32 0,-2 1-384 0,3-4 0 15,-4 0 0-15,1-1 0 0,1 5 912 0,-1-4 112 16,-1 0 32-16,2 0 0 0,-4 1-368 0,1 1-80 15,-1-1-16-15,-2 2 0 0,-1-4 368 0,0 1 80 16,-1 0 16-16,-2 3 0 0,-1-3-208 0,1 0-32 16,-5 0-16-16,2 0 0 0,-2 1-272 0,-1 1-48 15,-1-1-16-15,-3-2 0 0,-2 2-32 0,1-2-16 16,0 5 0-16,-3-5 0 0,-2 0 32 0,-7-7 0 16,-1 3 0-16,0 0 0 0,-3 4-112 0,-1-1-16 15,1 0 0-15,-3 4 0 0,-3-2-128 0,-2 4-16 16,-4 1-16-16,-1 0 0 0,-3 3-160 0,-2 2 192 15,-6 2-192-15,-2-1 192 0,-1 3-192 0,-4 7 128 16,-2 2-128-16,-1 1 128 0,-1 3 0 0,3 2 0 16,1 2 0-16,1 4 0 0,2 4-128 0,1 3 128 15,-1 0-128-15,2 4 128 0,3 2-128 0,4 4 192 16,2 3-192-16,1 5 192 0,0 2-192 0,4 3 192 16,3 1-192-16,3 4 192 0,4-3-192 0,7 3 0 0,3 5 0 15,7-3 0-15,2 1 0 0,7 1 0 0,3-6 128 16,5 0-128-16,3-4 0 0,5-2 0 0,3-1 0 0,3-2 0 15,4-1 176-15,5-3 0 0,0-2 0 0,6-3 0 16,3 0 64-16,1-6 16 0,0-3 0 16,3 1 0-16,4 1-80 0,4-3-16 0,-1-6 0 0,4 0 0 15,-1-3-16-15,3-1 0 0,2-2 0 16,1-1 0-16,-2-2 48 0,1-4 16 0,2-2 0 0,-1-4 0 16,1 0 112-16,-2-2 0 0,1-4 16 0,-1-1 0 0,1-2 48 15,-1-5 16-15,-1-1 0 0,0-5 0 0,-2-3 0 16,1-1 0-16,-4 2 0 0,-12 3 0 15,5 0-80-15,-2-4 0 0,0-2-16 0,1-4 0 0,3 0-48 16,-1 0-16-16,-3-6 0 0,-1-1 0 0,0 1 48 16,0-4 16-16,-2 0 0 0,1-1 0 0,-3-4-48 0,-1 0-16 15,-2 1 0-15,1-3 0 0,-2 0-80 0,-1 0-16 16,-3 3 0-16,0-2 0 0,-3-2-144 0,0-2 160 16,0 2-160-16,-2 2 160 0,-2-3-160 0,-3 1 192 15,-4 1-192-15,0-1 192 0,-4-2-192 0,-2 2 192 16,-2 0-192-16,-2 0 192 0,-2 1-192 15,-3 2 128-15,-2 0-128 0,-3 0 128 0,-1 1-128 0,-3-1 0 16,-5 0 0-16,-5-12 0 0,0 3 0 0,0 6 128 16,1 7-128-16,-4 2 0 0,-2 2 0 0,0 6 0 15,0-3 128-15,-1 3-128 0,-1 0 0 0,0-1 0 16,2 4 0-16,-1-1 0 0,-1 1 0 0,0-2 0 16,1 1 0-16,-1 3 0 0,-2 0 0 0,0 1 0 15,2 0 0-15,-3 1 0 0,-3 0 0 0,2 4 0 16,2 3 0-16,-3 1 0 0,4 0 0 0,-2 4 0 0,0 0-128 15,0 3 128-15,1-1 0 0,-1 3 0 0,0 3 0 16,-2 3 0-16,-1 2 0 0,-4 4 0 0,-1 2-176 16,-2 3 176-16,0 2 0 0,-7 3-160 0,-2-2 160 0,0 1 0 15,0 7 0-15,1 3 0 0,2 6 0 16,-2 0 0-16,-1 1-160 0,1 0 160 0,1 0-128 0,2 3 128 16,0 5 0-16,1-3 0 0,0 1 0 0,3 1-128 15,4 4 128-15,2-2 0 0,-2 0 0 0,2 4 0 0,0 0 0 0,1 1 0 16,0 0 0-16,4 2 0 0,4 0 0 0,5 0-128 15,0-5 128-15,5 1 0 0,2-4 0 0,6-4-128 16,2-3 128-16,5-1 0 0,4 4 0 0,5-4-160 16,4 2 160-16,5-1 0 0,2-1-128 0,6 0 128 15,3-2 0-15,3-3 0 0,3 0 0 16,3-1-128-16,4-1 128 0,3-3 0 0,2 0 0 16,3-3 0-16,4 0 0 0,2-2 0 15,1 1 0-15,4-2 0 0,7-5 0 0,-1-3 0 0,3-1 0 0,2 0 0 0,3-3 0 16,-1 0 0-16,4-5 0 0,-2-4 0 0,1-4 0 15,-2-2 0-15,0-6 0 0,0-1 0 16,2-2 0-16,-21 1 144 0,4-1-144 0,2-4 0 16,1-2 0-16,-1-2 128 0,-2-1 16 0,-1-2 0 0,-2 1 0 0,-2-4 0 15,-5-1 16-15,-4-3 0 16,-7-2 0-16,-2-2 0 0,-6 3-16 0,-6 1 0 0,-4 4 0 0,-6 0 0 16,-3 5-144-16,-4 3 0 15,-5 3 0-15,-7-3 128 16,-1 6-896-16,-2 5-192 0,-3 7-48 0,-5 3-12624 0,-4 2-2544 15</inkml:trace>
  <inkml:trace contextRef="#ctx0" brushRef="#br0" timeOffset="1336.21">26486 11989 10127 0,'-20'-12'448'0,"11"8"96"0,-1-1-544 0,-4-4 0 15,1 0 0-15,2 3 0 0,-1 1 1728 0,-2 2 224 16,2 2 48-16,-1 1 16 0,0-2-928 0,-1 4-176 16,-2 2-32-16,1-2-16 0,1 1 96 0,1-2 32 15,1-1 0-15,4 2 0 0,-1 1 64 0,9-3 16 16,0 0 0-16,0 0 0 0,0 0-144 0,0 0-32 16,-2 6 0-16,2-6 0 0,14 7-64 0,7-3 0 15,5-1-16-15,-3-3 0 0,4-1-64 0,10 0-16 16,9 0 0-16,10-1 0 0,7 2-224 0,8-1-32 0,6-2-16 0,5 1 0 15,8 1-32-15,10 1-16 0,2 1 0 16,7 1 0-16,1-2-80 0,3 3-16 0,2 5 0 0,-6-1 0 16,-2-4-48-16,-4 1-16 0,-5 1 0 0,-8 2 0 15,-6-2-96-15,-9-2-32 0,-8-1 0 0,-7 0 0 16,-9-2-128-16,-8 0 160 0,-9 0-160 0,-5-2 160 16,-2 1-160-16,-7 1 128 0,-4 0-128 0,-5 0 128 15,-3-2-128-15,-8 2 160 0,0 0-160 0,0 0 160 16,-7 0-160-16,-4 0 0 0,-4 0 0 0,-8 2 128 0,-8 1-128 15,0-1 128-15,-8-2-128 0,-10 0 128 0,-8-1-128 0,-6 0 128 16,-3 1-128-16,-5 0 128 0,-4 0-128 16,-6 0 0-16,-7-4 0 0,-1 1 0 0,-4 3 0 0,-1-1 128 15,-1-4-128-15,-2-1 0 0,1 1 0 0,3 2 128 16,4-1-128-16,5-2 0 0,5 2 0 0,3-1 0 16,1-3 128-16,9 2-128 0,6-3 0 0,7 1 0 15,7 2 0-15,-7-4 128 0,14 2-128 16,15-1 192-16,10 4-192 0,8 0 192 0,6 5 0 0,0 0 16 15,10-5 0-15,8 1 0 0,7 2-208 0,11 1 0 16,10-1 0-16,10 2 0 0,6 2 0 0,9-2 0 16,8 1 0-16,9 1 0 0,7 3 0 0,4 2 0 15,3-5 0-15,2 3 0 0,4 1 0 16,0-1 0-16,-1-3 0 0,12 1 0 16,17-1 0-16,17-1 128 0,-27-1-128 15,-30-1 0-15,-14-1 0 0,-19-1 0 0,-12-1 144 0,-11-2-144 0,-11 1 128 16,-9 2-128-16,-6 0 128 0,-6-1-128 15,-8 4 128-15,-9-3-128 0,-9 2 0 16,-7 0 0-16,-10 1 0 0,-8 0 0 0,-10 2 0 16,-11 1 0-16,-7 2 0 0,-7-1 0 0,-3 1 0 0,-5 2 0 0,-7 0 0 15,-6-1 0-15,-3 3 0 0,-1-1 0 0,3 2 0 16,-1-4 0-16,5 3 0 0,1-3 0 0,9 1 0 16,6 0 0-16,8-2 0 0,7 3 0 0,7-3 0 15,9-1 0-15,10 0 0 0,8-3 0 0,9 3 0 16,8 0 0-16,14-4 0 0,0 0 0 0,14 3 0 15,8 1 0-15,12-1 0 0,10-3 144 0,13 0-144 16,9-4 128-16,9 0-128 0,5 4 160 16,5 0-160-16,4-4 0 0,4-1 128 0,1 3-128 0,1-1 0 0,-3 2 0 0,-2 1 0 15,-4-1 0-15,-4 2 0 16,-6 1-848-16,-3 5-224 0,-6-1-32 16,-4-1-12000-16,-4 2-2384 0</inkml:trace>
  <inkml:trace contextRef="#ctx0" brushRef="#br1" timeOffset="146998.53">5165 4691 15663 0,'-12'-15'1392'0,"7"7"-1120"0,1-2-272 0,2 2 0 15,-1-2 1984-15,2 2 352 0,1 8 64 0,-4-8 16 16,0 1-1104-16,4 7-224 0,-5-10-32 0,5 10-16 0,-6-5-32 0,6 5-16 15,-8-3 0-15,8 3 0 16,-10-1 32-16,1 2 16 0,0 2 0 0,0 5 0 0,-2 4-208 0,-1 4-64 16,1 3 0-16,-3 5 0 0,-1 5-304 0,0 4-64 15,-3 4-16-15,2 5 0 0,0 6-80 16,-1 8-32-16,2 4 0 0,-3 3 0 0,-1-2-96 0,2-1-32 16,1-4 0-16,1-3 0 0,0 0 16 0,2-5 0 15,0-1 0-15,4 1 0 0,-1-3 112 0,1 0 32 16,2-5 0-16,2-3 0 0,-2-4-96 0,3-2-16 15,2-5 0-15,3-4 0 0,3-5 0 0,4-3-16 16,-2-1 0-16,5-3 0 0,0-1 0 0,4-5 0 16,5 0 0-16,2-4 0 0,2-3 0 0,1-1 0 15,0 2 0-15,4-5 0 0,3 1-176 0,1 1 128 16,0-1-128-16,2 1 128 0,-2 1-128 0,4 1 0 16,-1-3 0-16,4 5 0 0,2-1 0 0,4 2 0 15,2 0 0-15,5 2 0 0,1 1 0 0,5 1 0 0,2 0 0 0,2 1 0 16,3 1 0-16,4-2 0 0,1-2 0 0,4 1 0 15,3 2 0-15,1 3 0 16,1-4 0-16,0 0 0 0,4-2 0 0,0 2 0 0,0-3 0 16,0 1 0-16,1-1 0 0,-1 0 0 0,2-1 0 0,0 0 128 15,0 1-128-15,-1 1 0 0,-1 0 0 0,2 1 0 16,1-3 0-16,2 1 0 0,1 3 128 0,0 0-128 16,-2-2 0-16,2 2 0 0,2-4 0 0,2 4 0 0,-3 2 128 15,2-2-128-15,-3 2 0 0,3 1 128 0,1-5-128 16,0 1 0-16,1 3 0 0,-1 3 0 15,-1-3 0-15,0 3 0 0,1-2 0 0,0 2 0 0,3-2 0 16,-2 3 0-16,0-5 128 0,2-1-128 0,0-1 0 0,2 1 0 16,0 1 0-16,3-4 128 0,2-1-128 15,0 0 0-15,0 0 144 0,1 0-144 0,-2-1 0 0,1-1 128 16,3 1-128-16,1 1 0 0,2 0 0 0,-3-2 128 16,-2-1-128-16,5 2 0 0,-2 1 0 0,-4 0 0 15,2-1 0-15,0-1 0 0,0 0 0 0,1 2 0 16,-1 0 0-16,1-2 128 0,-1-1-128 0,-1-2 0 15,2 1 0-15,-2 2 128 0,1 1-128 0,1 2 0 16,-1 1 0-16,0 2 128 0,-1-3-128 0,1 3 0 16,1-3 0-16,0 1 0 0,1 0 0 0,-3 0 0 0,-2 0 0 0,0-1 0 15,-1-1 0-15,2 0 128 0,-1 0-128 0,0 0 0 16,2-1 0-16,-2-1 128 0,0 1-128 0,-1 1 0 16,-3-1 0-16,0 1 0 0,0 0 0 0,3 0 128 15,-3 0-128-15,0 0 0 0,-1 0 0 16,0 0 0-16,1 2 0 0,-1 1 0 15,-1-1 0-15,-1 0 128 0,0-4-128 0,4 2 0 0,-3 0 0 0,2 0 0 16,-4-1 0-16,1-1 128 0,-2-1-128 0,1 2 0 16,0-2 0-16,1 1 0 0,-1-2 0 0,-2 3 128 15,2-2-128-15,-2 2 144 0,0 1-144 0,-2 1 160 16,1 0-160-16,-2 2 0 0,-4 1 0 0,1-2 128 0,-3 1-128 16,-2-1 0-16,4 2 0 0,-5-3 0 15,-1-1 0-15,-1 4 0 0,-2 0 128 0,2-1-128 0,0-3 0 16,-2 2 0-16,-2-1 0 0,-1 2 0 0,4-1 0 0,-3 3 0 15,-2-1 0-15,1-2 0 16,1-1 0-16,-1 1 0 0,-4 1 0 0,4 1 0 0,-2-2 0 0,0 0 128 16,1 0-128-16,-2-2 0 0,-2 0 0 0,-3 1 0 15,1 2 0-15,3-1 0 0,-1 4 128 0,-2-4-128 16,-1-1 0-16,-4 2 128 0,-2-1-128 0,0 4 0 16,1 0 0-16,-3-1 0 0,-2-3 0 15,-1 1 0-15,-2-2 0 0,-2 4 0 0,-1-1 0 16,-4 1 0-16,-1 2 0 0,-3 0 0 0,-2-2 0 0,-2 0 0 15,-1 2 0-15,-2-3 0 0,-2 1 0 0,0 1 0 16,-2-2 0-16,-1 0 0 0,-2 1 0 0,0 1 0 16,-2-1 0-16,-2 2 0 0,-1-1 0 0,-2-2 0 0,0 0 0 15,-2-2 0-15,-3 1 0 0,-3 0 0 16,-3-1 0-16,-2-1 0 0,-8-1 0 0,0 0 0 0,0 0 128 0,0 0-128 16,0 0 0-16,6-6 0 0,-6 6 144 0,4-7-144 15,-4 7 0-15,0-9 144 0,-1-2-144 0,-3-4 0 16,-2-4 128-16,0 0-128 15,1-1 0-15,-1-2 0 0,-2-5 128 0,1 0-128 16,-2-3 0-16,1-5 0 0,-1-1 128 0,2-5-128 0,-1-5 0 16,2-2 0-16,1-6 0 0,1-3 0 0,1-3 0 0,1-4 0 15,1 0 0-15,1-3 0 0,3-1 0 0,1 1 0 16,0 1 0-16,1 0 0 0,1 5 0 0,1-1 0 16,-1 3 0-16,2 2 0 0,-1 0 0 0,1 1 0 15,0 0 0-15,2 0 0 0,-3-1 0 0,2-1 0 0,0 5-144 16,0 1 144-16,0 1-128 0,1 3 128 0,0 6-144 15,-2 1 144-15,2 1-160 0,-4 3 160 0,2 1-128 0,0 4 128 16,-1 3 0-16,2 0-144 0,-1 3 144 16,0 1 0-16,-5 1-144 0,0 5 144 0,-3 1 0 0,-1 4 0 15,-1 4 0-15,-1 0 0 0,-4 2-144 0,0 2 144 16,-2 2 0-16,-2 3 0 0,0-1-160 0,-2 2 160 16,-4 2-128-16,-3-1 128 0,-1 1 0 0,-3 1-160 15,-4-1 160-15,-3 5 0 0,3-3 0 0,-7 2-128 16,-5 2 128-16,-2-2 0 0,-1 4 0 0,-4-2 0 15,-5 3 0-15,-8-2 0 0,-5 3 0 0,-3 0-128 16,-3-3 128-16,-6 3 0 0,-3-3 0 0,-4 2 0 16,-6-3-128-16,-5 2 128 0,-4-4 0 0,-3 4 0 0,-5-3 0 15,-5 2 0-15,-5-4 0 0,-2 1 0 0,-3-1 0 16,-3 0 0-16,-2-1 0 0,0 0-128 0,-5-3 128 0,-2 3 0 16,-4-4 0-16,2 0 0 0,0-4 0 0,-2 1 0 15,-6 1 0-15,4-1 0 0,-3 0 0 0,-2-4 0 16,-3 2 0-16,-2 1 0 0,-1 1 0 0,-2-3 0 15,-1 1 0-15,0 2 0 0,-1 1 0 0,-2-2 0 16,-1-1 0-16,-1 2 0 0,-2 0 0 0,3 2 0 16,-1-2 0-16,3 2 0 0,0 2 0 0,0 0 0 15,-2-1 0-15,2 2 0 0,3 2 0 0,-4-1 0 16,-3 2 0-16,0 2 0 0,5-1 0 0,0 3 0 16,-2-3 0-16,1 6 0 0,-1-3 0 0,1 1 0 15,3 0 0-15,0 0 0 0,1 2 0 0,2-3 0 16,3 2 0-16,2-3 0 0,-1 1 0 0,4-2 0 0,1 3 0 15,2-2 0-15,-1 3 0 0,4-3 0 0,0 2 0 16,2-2 0-16,0 1 0 0,1 0 0 0,-1 3 0 0,2 0 0 16,2-6 0-16,1 6 0 0,-1-4 0 0,3 1 0 15,1-5 0-15,2 1 0 0,0 5 0 16,2-3 0-16,2-1 0 0,0 2 0 0,4-6 0 0,2 3 144 16,-2 0-144-16,3 2 128 0,4-5-128 0,1 2 160 15,0 1-160-15,2 0 160 0,3-2-160 0,2-1 0 16,0 1 144-16,0 0-144 0,-2-1 0 0,2 1 0 15,5-2 0-15,-2-1 0 0,-2 0 0 0,4 0 0 16,3-4 0-16,3 3 128 0,3 0-128 0,2 1 0 16,3 0 0-16,-1 2 128 0,-1 2-128 0,5-3 144 0,4-2-144 15,3 1 160-15,-1 0-160 0,2 2 0 0,1 1 0 16,2 1 128-16,2-4-128 0,-1 2 0 0,1 3 0 16,3 1 0-16,1-4 0 0,-1 2 0 15,0-2 0-15,2 3 0 0,2 1 0 0,3-4 0 0,2 1 0 16,1-1 0-16,4 2 0 0,2 0 0 0,0-2 0 0,1 3 0 15,0 3 0-15,3-3 0 0,1 2 0 0,1 3 0 16,2-1 0-16,0 1 0 0,2 1 0 0,2-2 0 16,4 1 0-16,0-2 0 0,2 2 0 0,2-4 0 15,2 1 0-15,3-1 128 0,2-2-128 0,2 1 0 16,3-1 0-16,3 0 128 0,0-2-128 0,3 1 0 16,0-3 0-16,9 0 0 0,-5-3 128 0,5 3-128 15,0 0 0-15,0 0-176 0,0 0 48 0,7-10 0 16,5 1-2688-1,4-4-544-15</inkml:trace>
  <inkml:trace contextRef="#ctx0" brushRef="#br1" timeOffset="153598.03">20478 4711 7359 0,'15'4'656'0,"-5"-1"-528"15,3-2-128-15,2 1 0 0,-2 1 720 0,0-1 112 16,-1 0 32-16,2-2 0 0,-2 1-480 0,-1 0-80 16,1-1-32-16,-1 0 0 0,1 0 32 0,-2-1 0 15,-3 0 0-15,1 1 0 0,-2 0 288 0,2-2 64 16,-8 2 16-16,0 0 0 0,0 0 48 0,0 0 16 15,0 0 0-15,0 0 0 0,-1-7-64 0,-3 2-16 16,-3 1 0-16,-1-1 0 0,-5-1-64 0,-2 0-16 16,-4 3 0-16,-3-4 0 0,-5 2-320 0,-1 0-64 15,-1 0 0-15,-1-3-16 0,-2 3 160 0,-14-6 48 16,4 2 0-16,4-2 0 0,-3 2 64 0,3-3 0 16,1 2 16-16,-1 1 0 0,-1-1-32 0,-1 2-16 15,-7 3 0-15,2-4 0 0,-1 0-144 0,-1-1-16 16,-3 3-16-16,-1-5 0 0,-2 0-16 0,0 1 0 15,-3-1 0-15,-3 4 0 0,-3-2 32 0,-2 2 16 0,-2-2 0 0,1 2 0 16,-3-4-112-16,-2 3-32 0,-3 1 0 0,-3 2 0 16,-4-3-128-16,1 1 128 0,-1-4-128 0,0 4 128 15,-1-1-128-15,-2 5 0 0,-3 0 144 0,2-2-144 16,2 0 0-16,0-1 144 0,-3 2-144 0,-3 1 0 16,-4 1 128-16,1-5-128 0,1-1 0 0,-1 0 0 15,0 4 128-15,-3 1-128 0,-3-5 0 0,3 2 0 16,1-1 240-16,3 2-64 0,0 1-16 0,0 2 0 0,-3-1-32 0,5-2-128 15,0 1 192-15,-1 0-64 0,-2 0 16 0,-2 1 0 16,0 0 0-16,-1 0 0 0,0-2-144 16,0 3 128-16,-1 3-128 0,1-1 128 0,-2-1-128 0,5 0 192 15,-2 2-192-15,-1 2 192 0,-1-1-192 0,2-1 192 16,3-1-192-16,1-1 192 0,3 2-64 0,-1 0 0 16,-1 3 0-16,2-2 0 0,-1-1-128 0,1-1 0 15,3 0-160-15,0 2 160 0,-2 3 0 0,3-3 0 16,0-2 0-16,0-1 0 0,2 2 0 0,1 2 0 15,-4 0 0-15,2 2 0 0,-2-4 128 0,1-1-128 0,2-2 0 16,-1 3 0-16,0 4 160 0,-2 0-160 0,1-2 128 16,0 2-128-16,1-1 192 0,2 2-64 0,2 0 0 0,-2 3 0 15,1 2-128-15,1-4 0 0,3 0 144 0,3 0-144 16,1-4 0-16,3 3 128 0,-1 4-128 0,2-4 0 16,-2 3 0-16,0-3 0 0,0-4 0 0,-1 3 0 15,-1 0 0-15,3 3 128 0,1 1-128 0,-1 1 0 16,1-5 0-16,0 2 0 0,0 2 0 0,4-3 0 15,2 1 0-15,3 4 0 0,1-2 0 0,1 3 0 16,-3 2 0-16,1-3 0 0,2 2 0 0,3-2 128 16,1 1-128-16,3 2 0 0,-1-3 0 0,1 4 0 15,-1 1 0-15,-1 2 128 0,-1-6-128 0,3 1 0 16,1 1 0-16,1 2 0 0,-2-1 0 0,1-2 128 16,0 2-128-16,1 0 0 0,-1-1 0 0,2 0 0 15,0 1 0-15,0 1 0 0,-1-1 0 0,4 3 0 16,2-5 0-16,0 4 0 0,1-2 0 0,0 1 128 15,2-4-128-15,1 3 0 0,1 0 0 0,0 3 128 0,0-1-128 0,2 2 128 16,0 1-128-16,-1-1 128 0,1 1-128 0,3 0 0 16,1 0 0-16,1 0 128 0,-3-1-128 0,7 0 0 15,-3 0 128-15,3-1-128 0,4 2 0 0,0-1 144 16,-2 1-144-16,3-1 0 16,1 0 128-16,3 0-128 0,1-2 0 0,1 2 0 0,0 0 144 0,3 0-144 15,1-1 0-15,0 1 144 0,4 0-144 0,2-2 0 16,-1 1 0-16,1 0 128 0,1-3-128 0,0-3 0 15,2 3 144-15,3 0-144 0,2 1 0 0,3-1 128 16,-1 0-128-16,3 1 0 0,3 1 128 0,0 0-128 16,3 2 160-16,3 1-160 0,4-1 128 0,1 0-128 15,3-1 0-15,2 0 144 0,2 1-144 0,2-2 128 0,4 1-128 16,2-2 128-16,2-2-128 0,0-1 128 0,-1 2-128 16,3-1 128-16,2-1-128 0,1 2 0 0,1 0 0 0,-1 1 0 15,2 1 0-15,4-2 128 0,1 0-128 0,3-2 0 16,0-6 0-16,1 4 128 0,1-2-128 0,3 3 0 15,2-2 128-15,3 1-128 0,0-3 0 0,3 2 128 16,0-2-128-16,1 3 0 0,-1-2 0 0,3 2 0 16,1-1 0-16,0 1 128 0,1-3-128 0,-2 3 0 15,-1-1 0-15,0 5 0 0,1-2 0 0,0 1 0 16,0 0 0-16,3 2 0 0,0-1 128 0,0-4-128 16,0 4 0-16,2 0 0 0,2-4 0 0,1 2 0 15,0-1 0-15,0-2 0 0,-1 1 0 0,2-2 0 16,3 2 0-16,2-4 0 0,1 3 128 0,-1-2-128 0,-1-3 0 0,3 3 0 15,-2 0 0-15,5-2 128 0,0-2-128 16,-3 2 0-16,1-1 0 0,2 0 0 0,1 1 0 16,-1 0 0-16,2-2 0 0,-1-2 0 0,-3 3 0 15,0 0 0-15,-2 2 128 0,4-2-128 0,1-3 0 0,1 0 0 16,-2 1 0-16,1 0 0 0,-1 3 0 0,0-2 0 16,1-4 0-16,0-1 0 0,2 2 0 0,2 0 0 15,-1 2 0-15,2-2 0 0,-1-5 0 0,1 3 0 16,1 2 0-16,-2-1 0 0,0-3 0 0,-1 3 0 15,0-3 0-15,1 3 0 0,2 1 0 0,-2-1 128 16,1-6-128-16,-2 5 0 0,-1 0 0 0,-4 1 0 16,3 1 0-16,-2-2 0 0,1-6 0 0,-1 4 0 15,-4 2 128-15,-3 0-128 0,0-2 0 0,0-2 0 16,-1 0 0-16,0 1 0 0,-4-3 0 0,-1 3 0 0,-2 1 0 0,-1-3 0 16,0-1 0-16,-2 2 0 0,-1-2 0 0,-1 3 0 15,-1-4 0-15,-1 3 0 16,-3 1 128-16,4-3-128 0,1 0 0 0,0 1 0 15,-1-2 0-15,0 0 0 0,-1-1 0 0,0 0 0 0,-2 1 0 0,1-4 0 16,5 3 0-16,-3-2 0 0,-2-2 0 0,0 4 0 16,-2-1 0-16,0-3 0 0,0 0 0 0,3 1 0 15,2-1 0-15,-4-1 0 0,-1 1 0 0,0 5 0 16,-2-1 0-16,-1 1 0 0,0-4 0 0,-1 2 0 16,0-1 0-16,-2 0 0 0,-2 0 0 0,-3 2 0 15,-3-4 0-15,-2 1 128 0,-3 3-128 0,-3-3 0 16,-2 2 0-16,0 1 0 0,1-5 0 0,-3-2 0 15,-3 0 0-15,-3 2 0 0,-1-1 0 0,-2-1 0 0,-3-1 0 16,-6 2 0-16,1 1 128 0,-2-2-128 0,-5-5 0 0,-2 5 0 16,-2-1 0-16,-2 3 0 0,-1-7 0 15,-2 3 0-15,0 0 0 0,-2 1 0 0,-1 0 0 0,-2 0 0 16,1 1 0-16,-3-1 0 0,0-1 0 0,-3-3 0 16,1 2 0-16,-5-2 0 0,0-1 0 0,-2 2 0 15,-4-2 0-15,-1 1 0 0,-3-2 0 0,-3 0 0 16,-3 0 0-16,-2-4 0 0,-4 2 0 0,-4-1 0 15,-3 5 0-15,-2-1 0 0,-4 0-128 0,-1 2 128 16,-3 0 0-16,0 2 0 0,-5-2 0 0,-2 0 0 16,-3 0 0-16,-4 2 0 0,-3-3 0 0,-2 2 0 15,-3-1-144-15,0 1 144 0,-2-2 0 0,-1 2 0 0,-7 0 0 16,-2-2 0-16,-5 2 0 0,-2-2 0 0,1-1 0 16,-2 2 0-16,-4-1-128 0,-5 3 128 0,-3 0 0 0,-3 0 0 15,-4-2 0-15,1 5 0 0,-7 1 0 16,3-2 0-16,-1 1 0 0,-3 0-128 0,-2 4 128 0,-1 0 0 15,-1-3 0-15,1 2 0 0,-4 3 0 16,-2-3 0-16,-3 2 0 0,1 1 0 0,1-3 0 16,-1 3 0-16,-2 1 0 0,1-2-128 0,2 2 128 0,-2 0 0 15,-5 2 0-15,1 1 0 0,2-3 0 0,1 5 0 16,0 0 0-16,-2-2 0 0,3 1 0 0,1 3 0 16,-3-1 0-16,4-2 0 0,1 0 0 0,-1 1 0 15,0 3 0-15,3-3 0 0,0-4 0 0,0 4 0 16,-2 3 0-16,4 0 0 0,2-7 0 0,4 4 0 0,2 4 0 15,-2 0 0-15,1-1 0 0,1 0 0 0,3 0 0 16,-1 2 0-16,-2 1 0 0,6 1 0 16,-4 1 0-16,-2 1 0 0,-2 3-128 0,2 2 128 0,3-1 0 15,3 3 0-15,2 4-128 0,2 1 128 0,2 2 0 16,1 1 0-16,2-3 0 0,4 1 0 0,3 0 0 16,3 1 0-16,-1 1 0 0,5-2 0 0,0-3 0 0,4 3 0 15,1 4 0-15,1-2 0 0,-1-2 0 0,3-2 0 16,3 1 0-16,2-2 0 0,2 0 0 0,1 2 0 15,1-2 0-15,1 0 0 0,1 2 0 0,2-2 0 16,3 2 0-16,2-1 0 0,2 0-128 0,2-1 128 16,2 1 0-16,2 2 0 0,1 0 0 0,1 1 0 0,2 0 0 15,0 3 0-15,4-1 0 0,2 1 0 16,1-4 0-16,1-1 0 0,2 1 0 0,2 1 0 0,3 2 0 0,-2-1 0 16,2 2 0-16,1 0 0 0,1 4 0 15,1-2 0-15,-2 1 0 0,-2-2 0 0,5-4 0 0,0 3 0 16,0 0 0-16,3-1 0 0,0-2 0 0,3 0 0 15,1-1 0-15,2 3 0 0,0-4 0 16,5 4 0-16,1-2 0 0,1 0 0 0,1 0 0 0,2-1 0 16,2-1 0-16,1 1 0 0,3 0 0 0,3 1 0 15,1 1 0-15,3 2-128 0,1-3 128 0,1 0-160 16,1 0 160-16,4 0 0 0,5-1-144 0,2 2 144 16,0 1 0-16,5-1 0 0,2 0-144 0,2 2 144 15,1-3 0-15,2 0 0 0,1 0 0 0,3 2 0 16,2 0 0-16,4 1 0 0,4 1 0 0,3-4 0 15,0-3 0-15,3-2 0 0,3-2 0 0,2 2 0 16,2-2 0-16,1 1 0 0,1 4 0 0,3-2 0 0,0-1 0 16,6-1 0-16,0-5 0 0,3 5 0 15,4-1 0-15,2-1 0 0,1 2 0 0,4-4 0 0,3 1 0 16,1-3 0-16,0 4 0 0,2-5 0 0,4 3 0 0,0-2 0 16,4 4 0-16,4-4 0 0,-3 2 0 15,3-2 0-15,2 0 0 0,0 2 0 0,1-4 0 0,2 4 0 16,1-3 0-16,3 1 0 0,1-1 0 0,1-1 0 15,1 3 0-15,0-1 0 0,2-3 0 0,2 1 0 16,-1 4 0-16,1-4 0 0,2 0 0 0,0 3 0 16,-6-3 128-16,5 3-128 0,3-4 0 0,2-1 0 15,-3 2 0-15,1 2 0 0,0-2 0 0,1-3 0 0,-4 2 0 16,1 4 0-16,0-4 0 0,0 1 0 16,0-1 0-16,-3 3 0 0,-3-2 0 0,4-1 0 0,-2 0 0 15,-2 1 0-15,-2 0 0 0,1 0 0 0,-1-2 0 0,-2-1 0 16,-1 1 0-16,-3-2 0 0,-1 2 0 15,2-3 0-15,-1-3 0 0,0 3 0 0,-2 3 0 0,1-3 0 16,-3-3 0-16,1 2 0 0,-2 0 0 0,0-1 0 16,-2 1 0-16,2-3 128 0,1-2-128 0,-4 3 0 15,-4 2 0-15,2-2 0 0,1-3 0 0,-1 1 0 16,0-1 0-16,-3-2 0 0,-2 2 0 0,-1-1 0 16,-1-3 0-16,1 0 0 0,-4-1 0 0,-4-5 0 15,0 4 0-15,-3-4 0 0,0-1 0 0,-1-4 0 16,-2 0 0-16,-2-1 128 0,-2-3-128 0,-4 0 0 15,-1 3 0-15,2-5 144 0,-2 1-144 0,0-4 128 16,-3 2 48-16,-2-1 0 0,-2-2 0 0,0-1 0 16,1-4 0-16,2-5 0 0,-2-2 0 0,-1-6 0 0,-2 0-176 15,-3 2 0-15,-4-2 0 0,-5 2 128 0,-8 4-128 16,-6 0 0-16,-5 2 0 0,-5 2 0 0,-6 2-128 0,-6 4-16 16,-8 3 0-16,-6 3 0 15,-10-1-1888-15,-8 4-368 16</inkml:trace>
  <inkml:trace contextRef="#ctx0" brushRef="#br1" timeOffset="160400.53">2888 9696 8287 0,'0'0'736'0,"9"-5"-592"16,0-5-144-16,-2 5 0 0,2-1 1776 0,1 3 320 16,-10 3 64-16,14 0 16 0,0 1-1024 0,-1 2-192 15,-1 1-32-15,-4 0-16 0,-8-4-224 0,0 0-48 0,0 0-16 0,0 0 0 16,0 10 128-16,-3-1 16 15,-5-3 16-15,-3 3 0 0,-3-4 144 0,-5 4 32 0,-6-1 0 0,0 2 0 16,-6-3-272-16,0 3-48 16,-5-2-16-16,-1 2 0 0,0-3-48 0,-2-2 0 0,-4 1 0 0,-3-2 0 15,-4-2 16-15,0-2 0 16,-3 0 0-16,1 0 0 0,3 3-112 0,-3-2-32 0,0-1 0 16,1 0 0-16,0 2-48 0,0-2-16 0,-2 0 0 15,1-2 0-15,-1 1-144 0,4 0-48 0,2 1 0 0,0 1 0 16,0 2-192-16,0-2 176 0,0-1-176 15,3 0 160-15,4 2-160 0,0 1 160 0,2-3-160 0,1 0 160 16,3 0-160-16,1 1 192 0,1 2-192 0,4-1 192 16,2-1-64-16,3 3 0 0,1 3 0 0,2-1 0 15,-3 5-128-15,4-2 160 0,2 3-160 0,2-5 160 16,1 7-160-16,3-1 0 0,-2 0 144 0,4 1-144 16,1 0 0-16,3 2 0 0,0 0 0 0,4 4 128 0,2 0-128 15,3 4 0-15,1 3 0 0,5 1 128 0,3 5-128 16,2 4 176-16,2 0-176 0,-1 7 192 0,1 6-192 15,-2 1 160-15,-1 2-160 0,-1 8 160 0,-2 4-160 0,-2 6 0 16,0 10 0-16,-1 3 128 0,-3-1-128 0,1 6 0 16,-2 5 0-16,-2 0 0 0,-2-2 0 0,0-5 0 15,-1-5 0-15,-1 0 0 0,-1 2 272 0,-1-4-16 16,0 2-16-16,2-25 0 0,-2 5 128 16,2 3 16-16,-2 4 16 0,1-1 0 0,1 2-128 0,-1 3-16 15,1-2-16-15,-1-1 0 0,2-3-64 0,-1 3-16 16,0 2 0-16,1 2 0 0,-1 2-160 0,2-2 192 15,-2 0-192-15,-1 2 192 0,-2 3-192 0,-1-2 128 16,-1 1-128-16,0 3 128 0,-3-3-128 0,0-2 128 16,3-1-128-16,-2-4 128 0,0-3 0 0,0-4 0 0,2 1 0 15,-2-1 0-15,3 1 64 0,-3-7 0 16,2-1 0-16,1 2 0 0,1-2-192 0,-3 0 192 0,-2-2-192 16,1 1 192-16,2-2-192 0,-1 1 128 0,0 0-128 15,1-2 128-15,-2-2-128 0,0 0 128 0,-1 2-128 0,1-1 128 16,0 2-128-16,0-1 160 0,1 0-160 0,1 1 160 15,-1 0-160-15,-1 1 160 0,0 0-160 16,-2 20 160-16,-2-8-160 0,2-2 0 0,-1-5 144 0,1 1-144 16,-2 2 128-16,0-6-128 0,-1-2 128 0,1-1-128 15,-3-1 0-15,2-1 144 0,0 0-144 0,0 0 0 16,0-2 176-16,3-3-176 0,-1 1 160 0,2-2-160 16,3-4 128-16,0-5-128 0,-2-2 0 0,6-17 0 0,-1 0 128 15,0 0-128-15,-4-1 0 0,5 1 144 0,-3 0-144 16,3 0 128-16,-1-2-128 0,-4 15 128 0,2-6-128 0,1-1 0 15,0-1 144-15,0 0-144 0,-2-2 0 0,2-1 0 16,0 0 0-16,1 1 128 0,-2 1-128 0,2-2 0 16,0-3 0-16,0 0 0 0,-1-4 0 0,3-1 0 15,-1 1 0-15,2-5 0 0,1-8 0 0,0 0 0 16,1 8 0-16,-1-8 0 0,0 0 0 0,8 8 0 16,-8-8 0-16,10 9 0 0,-1-4 0 0,2 0 0 15,-11-5 0-15,12 1 0 0,-1 1 0 0,5 2 0 16,0-3 0-16,1-1-128 0,2 1 128 0,2-1 0 15,1 1 0-15,25 1 0 0,-5-2 0 0,1 0 0 16,2 1 0-16,-2 0 0 0,-4 3 0 0,3-3 0 0,4-1 0 16,2 2 0-16,-2-1 0 0,1-1 0 15,1 0 0-15,2 2 0 0,3-5 0 0,-2 0 0 16,0 0 0-16,-1 0 0 0,-2-1 0 0,-1-1 0 0,-4-2 0 16,3 4 128-16,1-1-128 0,-1 1 0 0,-2 1 0 15,-4 3 128-15,-5 5-128 0,-4-1 0 0,-3 3 0 0,-7 3 128 16,-4 2-128-16,-6 1 0 0,-3 0 0 15,-4 4 128-15,-8 0-272 0,-4 1-48 0,-3 2-16 0,-6 1 0 16,-6-2-2592 0,-3-2-512-16</inkml:trace>
  <inkml:trace contextRef="#ctx0" brushRef="#br1" timeOffset="200745.5">20771 4929 23199 0,'6'-37'1024'0,"-4"16"224"0,-2 2-992 0,-1-1-256 0,-3-2 0 0,-6 2 0 16,-2-2 400-16,-4 2 48 0,-6 0 0 0,-4 2 0 15,-9 0-448-15,-5 2 0 0,-9-1 0 0,-5 1 0 16,-5-1 0-16,-2-1 0 0,-5 0 0 0,0 1 0 0,-4-1 0 0,-5 0 0 16,-5 2-144-16,-4 2 144 0,0-2 0 15,-2 2 0-15,-5 0 0 0,-6 2 0 0,-10-2 0 0,1-4 0 16,2-5 0-16,-5 6 0 0,-8 5-160 0,-4-3 160 15,-4-6-128-15,-5 6 128 0,-10 4 0 0,0 2 0 16,1-8 0-16,-6 1-128 0,-8-2 128 0,-4 4 0 16,-2 5 0-16,-1-4 0 0,-2-2 0 0,-5 3 0 15,-3 5 0-15,1 2 128 0,3-2-128 0,-4 2 176 16,-8 2-176-16,-1 1 192 0,-3 5-192 0,2-3 160 16,0 1-160-16,0 2 160 0,-2-1-160 0,0 4 0 15,-1 2 0-15,4 4 128 0,4-4-128 0,0 4 0 0,1-4 0 16,1 3 0-16,1 4 0 0,4-1 128 0,4-2-128 15,0 0 0-15,-1 0 0 0,2 2 128 0,1 4-128 16,6-2 0-16,5-2 128 0,1 4-128 0,0 2 0 16,5 1 128-16,8-1 48 0,-1 3 0 0,-1-2 0 0,5 2 0 15,7 4-176-15,-1-3 128 0,-2 4-128 0,5-4 128 16,6-1-128-16,2 3 0 16,0-2 0-16,3 0 0 0,3 1 0 0,4-1 0 0,3 4 0 0,0-5 128 15,-2-5-128-15,6 2 0 0,7 2 0 0,4 3 0 16,3-2 0-16,1 1 0 0,1 1 0 0,4-4 0 15,10 2 0-15,5 1 0 0,4-2 0 16,1-2 0-16,2 3 0 0,4-1 128 0,5 1-128 0,5-3 0 16,6-1 144-16,8 0-144 0,3 1 160 0,8 3-160 15,4 1 128-15,5-2-128 0,6 0 0 0,2-1 0 16,5 5 0-16,8-4 0 0,3 3 0 0,7 0 0 16,3-5 0-16,5 2 0 0,8-2 0 0,4 3 0 15,1-1 0-15,2-2 0 0,3 2 0 0,5-1 0 0,5 2 0 0,11-1 0 16,9-4 0-16,10-3 0 0,3-2 0 15,7 1 0-15,3 1 128 0,11 0-128 0,7-3 0 0,6 0 0 16,6 5 0-16,6-2 0 0,5-4 176 0,7 2-176 16,0 4 192-16,5-3-192 0,-3-3 0 0,8 1 0 15,6 2 0-15,1 2 0 0,3 3 0 0,-1-1 0 16,4-3 0-16,5 2 0 0,5-2 0 0,3 1 0 16,-1 1 0-16,4 0 0 0,5-3 0 0,4 2 0 15,5 2 0-15,3-2 0 0,3-2 192 0,4 0-192 16,0-1 192-16,-1 0-192 0,1 1 208 0,-2-3-64 15,0-2-16-15,2 2 0 0,0-2-128 0,-1 0 128 16,-3-4-128-16,-6 2 128 0,-5 0-128 0,-4-3 192 0,-3-1-192 0,1-3 192 16,-1-4-192-16,-3 4 0 0,-6-1 0 0,-7-2 0 15,-8-5 0-15,2 2 0 0,3 0 0 16,-3-4 0-16,-5-1 0 0,-3 0 0 0,-1-4 0 16,-6-2 128-16,0 2-128 0,-9-3 0 0,-5-3 0 0,-5 1 0 15,-3-1 0-15,-6-5 0 0,-6 2-160 0,-4-2 160 16,-6 1 0-16,-3-1 0 0,-2-6-128 0,-9-1 128 15,-6 1 0-15,-8 0 0 0,-8 3 0 0,-2-3 0 16,-5-1 0-16,-6 0 0 0,-3-1 0 0,-11 0 160 16,-8-2 32-16,-6 0 0 0,-7 1 0 0,-6 2 0 15,-7-1 0-15,-6 0 16 0,-6 0 0 0,-7-1 0 16,-6-4-208-16,-7 3 128 0,-7 0-128 0,-10-2 0 16,-11-5 0-16,-5 2 0 0,-6 0 0 0,-6-1 0 15,-4-1-192-15,-6 2 192 0,-11 2-192 0,-6 0 192 0,-6-2-144 0,-5 0 144 16,-7 2 0-16,-7 1-144 0,-10-2 144 0,-9 1-128 15,-7 1 128-15,-4-2-128 0,-5 1 128 0,-10 2 0 16,-10 2 0-16,-4 0-128 0,-3 3 128 0,-3-4 0 16,-3-8 0-16,-3 6 0 0,-6 4 0 15,-2 0-128-15,-2-3 128 0,0 0 0 0,1 0 0 0,1 4 0 16,-2 1 0-16,-7 2 0 0,-5-3 0 0,-4 5 0 16,-3 6 0-16,-3 3 0 0,-4 1 0 0,3 4 0 15,-1 5 0-15,1 0 0 0,0 4 0 0,-1 3 0 16,-2-1 0-16,1 5-128 0,-4 1 128 0,3 5 0 15,-2 2 0-15,5 4 0 0,1 0 0 0,6 6 0 16,6 3-144-16,7-1 144 0,4 2-208 0,6 3 16 0,3-1 16 16,4 6 0-16,5 4 176 0,8 1-128 15,10-2 128-15,-1 7-128 0,4 5 128 0,5 4 0 0,7 2 0 16,2 1-128-16,1-2 128 0,7 4 0 0,7 2 0 16,4 5 0-16,3-6-192 0,7 3 32 0,11 1 16 0,6-2 0 15,3 4-48-15,11 0-16 0,8 5 0 0,13-4 0 16,16-3 80-16,15 2 128 0,12-2-208 0,18 1 80 15,12 2 128-15,16 0-192 0,14 0 192 16,17 1-192-16,14-6 192 0,12 1 0 0,7 0 0 0,17-3 128 16,14 2-128-16,8-3 176 0,7-4-176 0,16-4 192 15,16-1-192-15,17-4 0 0,14-5 144 0,12-1-144 16,9-1 0-16,11-2 0 0,9-3 0 0,10-7 0 16,10-1 0-16,8-6 0 0,8-4 0 0,6 0 0 15,5-6 0-15,2 1 0 0,3-5 0 0,2-2 0 0,-1 3-192 0,-1 1-96 16,-5 2-32-16</inkml:trace>
  <inkml:trace contextRef="#ctx0" brushRef="#br1" timeOffset="209401.99">432 12789 18431 0,'0'0'1632'16,"0"0"-1312"-16,0-10-320 0,0 3 0 0,0-2 368 0,0 9 0 15,0 0 0-15,0 0 0 0,0 0 112 0,0 0 32 16,0 0 0-16,0 0 0 0,0 0 352 0,0 0 80 16,0 0 16-16,0 0 0 0,0 0-544 0,3 9-96 15,-1 3-32-15,3 1 0 0,-1 3 32 0,1 6 0 16,-1 4 0-16,4 1 0 0,-1 4-144 0,2 2-32 16,1 2 0-16,1 1 0 0,0-2 32 0,0-1 0 0,2 0 0 15,-1-1 0-15,-1 0-16 0,0 0 0 16,2-3 0-16,-4-3 0 0,1 0 160 0,-3-8 48 15,0-3 0-15,1-1 0 0,-1 0 816 0,1-6 160 16,0-1 48-16,-1-3 0 16,2-4-1664-16,1-1-336 0,1-8-64 0,-1-4-16 0,1-6 1200 0,-1-6 256 0,-1-3 32 15,0-7 16-15,0 0-304 0,0-6-64 16,0-1-16-16,1-2 0 0,1-7-304 0,0-3-128 0,0 0 128 0,3-5-128 16,3-3 0-16,0 0 0 0,-1 1 0 0,0-2 0 15,1-3 0-15,0 1 0 0,0 4 0 16,-2 0 0-16,1 4 0 0,-3 4 0 0,0 2 0 0,-1 7 0 15,-2 3 0-15,-1 1 0 0,-3 4 128 0,3 4-128 16,-3 3 0-16,1-1 0 0,-1 6 0 0,-1 4 128 16,-2 2-128-16,0 2 0 0,1 3 0 0,-1 4 128 15,-1-1-128-15,1 6 0 0,-3 4 0 0,0 0 0 16,0 0 0-16,0 0 0 0,0 0 0 0,0 0 0 0,0 0 0 0,2 9 0 16,2 5 0-16,-1 2 0 0,-1 5 0 15,-2 4 0-15,-2 2 0 0,-1 5 0 0,-1 3 0 0,3 3 128 16,-4 8-128-16,0 2 0 0,1 4 0 0,-2 6 0 15,-1 3 0-15,0-2 0 0,-2 5 0 0,-1-3 128 16,0 4-128-16,-3-3 0 0,-1 3 144 0,-1-3-144 16,3 2 160-16,0-2-160 0,-2-2 160 0,0-4-160 15,-4-4 160-15,1-3-160 0,-1-2 144 0,1 0-144 16,-1-6 128-16,1-3-128 0,2-3 128 0,1-4-128 16,1-1 0-16,3-6 128 0,0-4-128 0,1-2 0 15,0-3 0-15,2-3 128 0,-1-5-128 0,0-2 128 16,-1-2-128-16,3-3 128 0,-2-3 0 0,2-1 0 15,-1-1 0-15,-4-5 0 0,2 1 0 0,1-5-128 0,-3 0 192 0,1-1-64 16,0-1-128-16,-3-5 0 16,2 1 0-16,1 1 128 0,0 0-128 0,-1 1 0 15,2 0 0-15,2 2 0 0,-1 0 0 0,2 0 0 0,-2-2 0 16,3 0 0-16,0 0 0 0,0-2 0 0,-1-1 0 0,1 0 0 16,1-5 0-16,-1 0 0 0,3-4 0 15,0-2 0-15,1-5 0 0,1-1 0 0,0-3 0 0,2 2 0 16,1-3 0-16,3 2-144 0,-1 4 144 0,0 0 0 15,-1 3 0-15,-1 2 0 0,2 1 0 0,-2 2 0 16,0 4 0-16,-2 2 0 0,3 2 0 0,-1 3 0 16,-2 2 0-16,0 2 0 0,-1 4 0 0,1 3 0 15,-1 6 0-15,0 0 0 0,3 12 0 0,-1 3 0 0,1 3 0 16,0 4 0-16,-1 6-128 0,2 0 128 16,-2 4 0-16,2 4 0 0,-1 7 0 0,1 5 0 0,1 6 0 15,0-2 0-15,1-3 0 0,-2-5 0 0,1-5 0 0,0-5 0 16,0-3 0-16,0-5 0 0,0-1 0 15,2-10-128-15,-2-4 128 0,1 1 0 0,1-3 0 0,0-2 0 16,1-4 0-16,2-2 0 0,0-2 0 0,4-4 0 16,-1-7 0-16,0-3 0 0,2-4 0 15,-1-8 128-15,-1-8-128 0,0-9 192 0,3-1-64 0,2-7 0 16,1-4-128-16,2-4 192 0,1-1-192 0,2-1 128 16,-2-1-128-16,4-3 0 0,1 3 0 0,0-5 0 15,-1 2 0-15,1 4 0 0,-2 1 128 0,0 5-128 16,-2 3 0-16,-4 6 0 0,-5 2 0 0,-2 8 0 15,1 7 0-15,-2-6 0 16,-2 11-1600-16,-4 4-256 0,-3 6-48 0</inkml:trace>
  <inkml:trace contextRef="#ctx0" brushRef="#br2" timeOffset="-204997.29">24351 2549 13823 0,'0'0'608'0,"0"0"128"0,0 0-592 0,0 0-144 15,0 0 0-15,-9 0 0 0,-2 0 432 0,2 3 48 16,0 3 16-16,9-6 0 0,-12 4 416 0,2-2 96 15,0 1 16-15,0 1 0 0,0 1 96 0,1-1 32 16,0-2 0-16,0 2 0 0,0-1-80 0,9-3-16 16,-9 6 0-16,-1-2 0 0,10-4-80 0,-8 2-16 0,8-2 0 0,0 0 0 15,0 0-128-15,0 0-48 0,0 0 0 0,0 0 0 16,7 8-256-16,5-2-48 0,5-3-16 0,1 1 0 16,3-2-32-16,5 1-16 0,3 1 0 0,5-2 0 15,6 1-176-15,4-1-48 0,5 2 0 0,3-2 0 16,1 2 0-16,0-1-16 0,1-1 0 0,2 1 0 15,1-3 16-15,7 2 16 0,3 1 0 0,3 2 0 16,1-1-16-16,-2-3 0 0,-3-1 0 0,-1 1 0 16,-1-1-16-16,4 3-16 0,3 0 0 0,0-1 0 15,-5 2-32-15,-2-2-128 0,-3 0 192 0,1-1-64 16,0 0-128-16,4 1 128 0,3-2-128 0,0 0 128 16,-2 0-128-16,-1-2 128 0,-3 1-128 0,0 1 128 15,-1-1 16-15,1 1 0 0,-2 0 0 0,-2 0 0 0,0-3 32 16,-3 2 0-16,-3 0 0 0,-3 1 0 0,-3-3-176 15,-5 2 128-15,-2 0-128 0,-1 1 128 0,-5-2 0 0,-1 1-128 16,-4-2 192-16,-2 2-64 0,-2 2-128 0,-3 1 0 16,-4-1 0-16,-3 0 0 0,-2-1 160 0,-2 0-160 15,-11 0 192-15,0 0-192 0,0 0 256 0,0 0-64 16,0 0-16-16,0 0 0 0,0 0 0 0,0 0 0 16,0 0 0-16,0 0 0 0,0 0-48 0,-10-4-128 15,-3 2 192-15,-3-2-64 0,-2-1-128 0,-1 2 192 16,-7 1-192-16,-2-1 192 0,-2 0-64 0,-6-4 0 15,-3 0 0-15,-4 3 0 0,-3-1-128 0,-7 1 0 16,-3-1 0-16,-7-2 0 0,-4-3 0 0,-3 4 0 0,-2-2 0 16,-1 3 0-16,-2 1 0 0,-4-3 0 0,-5-1 0 15,1-1 128-15,-3 3-128 0,1 0 0 0,-1-2 0 0,-8 3 128 16,-3 1-128-16,1-1 0 0,3 0 0 16,2 2 0-16,1 1 0 0,-1-1 0 0,-3 2 0 15,8 1 0-15,5 0 0 0,6 0 0 16,5 0 0-16,0-1 0 0,4 2 0 0,1 0 0 0,2 0 0 0,6 2 0 15,3-2 0-15,7 2 0 0,3-1 0 0,6 3 0 16,2-2 0-16,4 1 0 0,6-3 0 0,3 3 0 16,5 0 0-16,5 1 0 0,2-3 0 0,11-2 0 15,0 0 0-15,0 0 0 0,0 0-176 0,15 7 176 16,4-3-176-16,8-2 176 0,6-4-208 0,9 0 80 16,6 0 128-16,12-2 0 0,10-2 0 0,6-3 0 15,3 1 0-15,6-3 0 0,6-1 0 0,9-1 0 16,8-3 0-16,1-1 0 0,0 0 0 0,7-1 0 15,5 4 0-15,-2 1 0 0,-1 0 0 0,-1-1 0 16,-1-1 0-16,-3 4 0 0,-2 2 128 0,-7-1-128 0,-7 1 0 0,-5 1 128 16,0 6-128-16,-12 0 0 0,-9 0 0 15,-7-1 0-15,-10-1 0 0,-5 3 128 0,-10 2-128 16,-6 2 0-16,-6-2 0 0,-7 2 0 0,-5-2 160 16,-4 2-32-16,-11-3-128 0,0 0 192 0,0 0-32 0,0 0-16 15,-9 8 0-15,-5-1 0 0,-4 2 48 0,-9-2 0 16,-3 4 0-16,-8-4 0 0,-7 2-64 0,-8-3-128 15,-10-3 192-15,-5 2-64 0,-5 4-128 0,-4-3 160 16,-3 3-160-16,-6-5 160 0,-5 0-160 0,-3 0 0 16,-3 2 144-16,1-2-144 0,2-3 0 0,-6 0 128 15,-5-1-128-15,5 0 0 0,4 0 0 0,2 0 128 0,0-1-128 16,5 1 0-16,3 1 0 0,7 2 128 0,8 1-128 16,8-1 0-16,9-3 0 0,8 2 0 0,9 0 0 0,8 0 0 15,5-1 0-15,7 1 0 0,4 0 0 0,13-2 0 16,0 0 0-16,0 0 0 0,16-2-176 0,8 1 176 15,10 2-208-15,12-1 48 0,12 0 16 0,15-2 0 16,16-8 144-16,4 1-128 0,2-4 128 0,5 2-128 16,5-5 128-16,3 2 0 0,5 2 0 0,-3-2-128 15,-2-4 128-15,1 5 0 0,-1 2 0 0,-9 2 0 16,-9-3 0-16,-10 2 0 0,-10 3 0 0,-8 2 0 16,-11-2 0-16,-9 2 0 0,-9 3 128 0,-7 0-128 15,-10 2-192-15,-7 0-128 0,-9 0 0 0,0 0-16 16,-4 7-1584-16,-6 5-304 0,-5 2-64 15,-1 3-10000-15,1-2-2016 0</inkml:trace>
  <inkml:trace contextRef="#ctx0" brushRef="#br2" timeOffset="-203781.84">28558 2506 3679 0,'-17'-4'320'0,"-1"0"-320"16,-4 0 0-16,2 2 0 0</inkml:trace>
  <inkml:trace contextRef="#ctx0" brushRef="#br2" timeOffset="-203073.17">28096 2559 5519 0,'-11'0'496'0,"0"2"-496"0,-2-2 0 0,1 2 0 16,-1-1 2144-16,1 3 336 0,2-1 64 0,10-3 16 15,-11 5-1088-15,11-5-192 0,0 0-64 0,-9 4 0 16,9-4-128-16,0 0-48 0,0 0 0 0,0 0 0 16,0 0-224-16,0 0-48 0,8 5-16 0,7 1 0 15,5 0 144-15,9-2 48 0,8 1 0 0,9 0 0 16,5-1-48-16,9-1 0 0,6-3 0 0,4 0 0 16,3 0-320-16,13-3-80 0,6 1-16 0,6-5 0 15,4 1 32-15,6-4 16 0,4 1 0 0,3-4 0 16,5 1-16-16,-1 0-16 0,-2-1 0 0,0-1 0 15,0-1-128-15,-1 4-32 0,-4-1 0 0,0 2 0 16,-3-5-16-16,-5 1-16 0,-7 2 0 0,-6 2 0 16,-2-2-48-16,-5 4-16 0,-6-1 0 0,-10 4 0 15,-9-4-32-15,-7 3 0 0,-6 1 0 0,-9-2 0 16,-6 2-208-16,-5 3 176 0,-7 2-176 0,-4-2 160 0,-5 1-160 0,-10 1 160 16,0 0-160-16,0 0 160 0,0 0-160 0,0 0 0 15,0 0 144-15,-14 4-144 0,-5 0 144 0,-6-1-144 16,-8 3 192-16,-7-4-192 0,-7-2 176 0,-10 0-176 15,-11-2 160-15,-7 0-160 0,-8-3 208 16,-7 0-48-16,-8 0-16 0,-8-3 0 0,-4 1 48 0,-3 3 16 16,-2 1 0-16,1 1 0 0,-1-1-48 0,7 6-16 15,4 7 0-15,5 3 0 0,2-3-144 0,6 8 0 16,3 5 0-16,9 0 128 0,8-1-128 0,8 1 0 16,7 1 0-16,7-1 0 0,5-1 0 0,8-3 0 0,6-4 0 15,7-1 0-15,8-2 0 0,4-6 0 0,11-6 0 16,0 0 0-16,8 6 0 0,10-1 0 0,6-2 0 15,14-4 0-15,8-4 0 0,15 0 0 0,13-2 0 16,16 0 0-16,15 3 0 0,14-1 0 0,5-6 0 0,11 5 0 16,10-1 0-16,4 0 0 0,2 1 0 15,-3-3 128-15,-4 3 160 0,-3-5 32 16,-3 2 0-16,-6-2 0 0,-6 2 160 0,-4 0 32 0,-4 2 16 0,-5-4 0 16,-4 1-208-16,-5 0-64 0,-4 4 0 0,-5-2 0 15,-4 3-112-15,-8 3-16 0,-9-1-128 0,-11 0 192 16,-9-2-64-16,-8 3 0 0,-10-1-128 0,-5 3 192 15,-7 0-192-15,-5 3 0 0,-4 1 0 0,-4-1 0 16,-11-3-880 0,3 11-208-16,-1 4-64 0,-5 6 0 0,-5 9-1872 0,-2 1-384 15,-15 15-80-15,-7-9-16 0</inkml:trace>
  <inkml:trace contextRef="#ctx0" brushRef="#br2" timeOffset="-200812.67">2577 4168 21183 0,'-27'-11'944'0,"10"9"192"0,0-1-912 0,-3 0-224 16,-1 0 0-16,2 1 0 0,-2 2 128 0,0 3-128 0,-2 2 176 0,0-1-176 15,-1 1 432-15,0 5-32 0,3-1 0 0,2 1 0 16,-5-5-48-16,6 3-16 0,4-3 0 0,2 0 0 16,0 3 48-16,5-3 0 0,7-5 0 0,0 0 0 15,0 0 64-15,0 0 0 0,0 0 16 0,0 0 0 16,10 10-32-16,6-1-16 0,6-3 0 0,6-1 0 16,4-4 112-16,8 3 32 0,10 0 0 0,7 2 0 15,4 1-64-15,7-3-16 0,3-2 0 0,6 2 0 0,6 2-240 0,3-1-48 16,5 2-16-16,1-1 0 15,2-3-176-15,4-2 0 0,4 3 0 0,-4-2 0 0,-1 0 0 16,0-1 0-16,3 1 0 0,-3 0 0 0,-1-2 208 16,-3-4 16-16,-1 0 0 0,-4 1 0 0,-8 2 160 15,-4 0 48-15,-3 1 0 0,-6 0 0 16,-7 0 0-16,-4 0 0 0,-5 0 0 0,0 0 0 0,-8-1-192 0,-4 1-48 16,-4 1 0-16,-4-1 0 0,-4 0-64 0,-3 1 0 15,-4 2-128-15,0 1 192 0,-4 1-64 0,-1 0-128 16,-2-3 176-16,0 2-176 0,-3 1 176 0,-1-1-176 15,-9-4 160-15,6 3-160 0,-6-3 144 0,0 0-144 16,0 0 128-16,0 0-128 0,0 0 304 0,0 0-32 16,-10 2 0-16,-4-1 0 0,-6-1 160 0,-7-1 16 15,-7-1 16-15,-7 2 0 0,-6-3 192 0,-4 2 48 16,-7-1 0-16,-8-1 0 0,-6-2-576 0,-5 1-128 0,-5 2 0 0,-4 1 0 16,-3 1 0-16,-5 0-176 0,-4-1 48 0,0 1 0 15,0 1 128-15,-1-1-128 0,-1-1 128 0,1-2-128 16,-1 5 128-16,4-1 0 0,-1-1 0 15,3-1 0-15,4-6 0 0,6 2 0 0,4 3 0 0,6-2 128 16,6-1-128-16,7 1 0 0,5 0 0 0,6 0 0 16,8-2 0-16,5 1 0 0,4 1 0 0,5-1 0 15,5 0 128-15,6 2-128 0,3 1 160 0,3 1-160 16,6-1 0-16,5 2 128 0,0 0-128 0,0 0 0 16,13-1 0-16,5 1 0 0,7 1-192 0,7 1 192 0,7 1-160 15,10 0 160-15,8-2-128 0,9 4 128 16,12 0 0-16,8 0-160 0,9-1 160 0,11 1 0 0,7-1 0 0,5-1-128 15,4-2 128-15,0-1 0 0,-1-1 0 16,-3-1 0-16,-2 1 0 0,-3-1 0 16,-2-2 0-16,-3-1 0 0,-4 2 0 0,-5-1 0 0,-4-1 0 0,-7-1 0 15,-1 1 0-15,-10 1 0 0,-4-4 0 0,-7 2 0 16,-7 1 0-16,-5-4 0 0,-7 3 144 0,-7-3 96 16,-6 1 16-16,-5 3 0 0,-8-4-256 0,-4 3 0 15,-6-3 0-15,-4 3 0 0,-7 6 0 0,-5-6 0 16,-8-1 0-16,-6 2 0 0,-7-2 352 0,-7-1 32 15,-10 1 0-15,-3 0 0 0,-7 1-256 0,-5 4-128 16,-5 2 128-16,-4 0-128 0,-6 0 176 0,-5 2-48 16,-5 1 0-16,-6 5 0 0,-9-1-128 0,-4 5 0 15,-3-3 0-15,-3 3-176 0,-1 4 176 0,-3 0 0 0,1 2 0 16,-1-2-128-16,0-2 128 0,2 2 0 16,1-1 0-16,3 0 0 0,3 0 0 0,5-1 0 0,9-1 0 0,8 0 0 15,6 0 0-15,10-5 0 16,10 0 0-16,11-3 0 0,10 0 0 0,9 0 0 0,8 2 0 0,9-5 0 15,8-2-160-15,11 4 0 16,11-1 0-16,11-3 0 0,12-2 16 0,10 0 0 0,17-2 0 0,10-1 0 16,14-2 144-16,9 1-160 0,11-4 160 0,8 2-160 15,7-2 160-15,2 3 0 0,1-2 0 16,-3 0-128-16,-1-5 128 0,-7 5 0 0,-5-4 0 0,-5 3 0 16,-6 2 0-16,-8-3 0 0,-6 1 0 0,-9-3 0 15,-6 2 0-15,-11 3 0 0,-6-1 0 0,-10 3 0 16,-8 2 0-16,-11 0 0 0,-7 3-176 0,-8-3 176 0,-7 0 192 15,-10 4 128-15,0 0 16 0,-13-4 16 16,-10 4-112-16,-7-1-32 0,-13 1 0 0,-8 0 0 0,-8 1 160 0,-6-1 16 16,-3 0 16-16,-10 0 0 0,0 2-592 15,-8 1-128-15,-5 5-32 0,-6-3 0 0,-4-1 352 16,-5 5 0-16,-3 0 0 0,-6 2 0 0,1-1 0 0,0 2 0 16,-1-1 0-16,5 2 0 0,0 2 0 0,6 0 0 15,5-1 0-15,3 2 0 0,9 0 0 0,5-2 0 16,7 1 0-16,9-2 0 0,8-5 0 0,11 1 0 15,10-3 0-15,13 2 0 0,7-3 0 0,13 1-176 16,12 2 48-16,11-4 0 0,10-2-160 0,16 1-32 16,12-1 0-16,14-1 0 0,14-2 320 0,13 0-192 15,9-2 192-15,14 0-160 0,7-6 160 0,4 0 0 16,2-3 0-16,-2 2 0 0,-4-1 0 0,-5-5 0 0,-8-3 0 16,-6 0 0-16,-3 5 0 0,-11 0 0 0,-3 0-144 15,-12-1 144-15,-5 0 0 0,-10 0 0 0,-9-1 192 0,-9 5-64 16,-9-3 48-16,-10 4 0 15,-7 2 0-15,-9-2 0 0,-11 2 128 0,-8 3 16 0,-9-2 16 0,-12 2 0 16,-11 2-16-16,-12 0-16 0,-13 0 0 16,-7 0 0-16,-10 2-304 0,-8 1 0 0,-9 2 0 15,-7 2 0-15,-7 0 0 0,-4 0 0 0,-5 3 0 0,-1 2 0 16,0 3 0-16,-1-1 0 0,1 3 0 0,4 1 0 16,7-2 0-16,7 0 0 0,7 1 0 0,8 1 160 15,9-1-160-15,6-1 0 0,10 0-160 0,8-1 160 16,10-4 0-16,9 1 0 0,8-4 0 0,11 1 0 15,8 2-176-15,10-8 176 0,9 7-192 0,12 2 192 0,12-5-320 0,15-1 32 16,11-5 16-16,14 1 0 0,11 0 272 16,12-2-160-16,10-3 160 0,13 0-128 0,8-1 128 0,7-3 0 15,4 1 0-15,3-2 0 0,2 1 0 16,-3-1 0-16,-3-4 0 0,-4 1 0 0,-6 3 0 0,-7-4 0 16,-9-3 0-16,-11 1-128 0,-9 2 480 0,-9 2 96 15,-10-1 32-15,-9 3 0 0,-9-2-480 16,-9 4 0-16,-10-2 0 0,-8 2 0 0,-8 1 0 0,-6 3 0 15,-7-4-128-15,-6 3 128 0,-6-2 0 0,-8 1 272 16,-10 0-16-16,-11-2-16 0,-8 3-112 0,-12-3-128 16,-11 3 176-16,-7 2-176 0,-13 1 400 0,-6 2-16 15,-6 2-16-15,-45 5 0 0,9 5-560 0,4 0-96 16,0 7-32-16,3 4 0 0,0 3 192 0,0-1 128 16,0 3-192-16,5-1 192 0,5 4 0 0,6-5-128 0,7 0 128 15,6-4 0-15,7-3 0 0,6 0 0 0,4 0 0 0,4-3 0 16,2-4 0-16,6 2 0 0,7 4 0 0,9-4 0 15,4-5 0-15,12 1-128 0,10-3 128 0,7-2 0 16,9 0-160-16,11-4 32 16,0 0 0-16,0 0 0 15,18 0-384-15,10-3-64 0,7-2 0 0,16 2-16 16,11-4-1472-16,16 1-304 0,10-2-48 0</inkml:trace>
  <inkml:trace contextRef="#ctx0" brushRef="#br2" timeOffset="-197678.29">23835 3205 12319 0,'0'0'544'0,"6"-6"112"0,1 1-528 0,-1 1-128 0,2-1 0 0,-1-2 0 15,1 1 1152-15,1 1 192 0,0-3 32 16,1 3 16-16,1 0-176 0,1-1-48 0,-2 1 0 0,1 1 0 16,-1-3-16-16,1 2-16 0,-3 2 0 0,1-2 0 15,0-2-224-15,-1 3-32 0,-2 1-16 0,1-1 0 0,-7 4-176 0,0 0-48 16,3-7 0-16,-3 7 0 16,2-6-64-16,-4 1 0 0,-1-1-16 0,-5 0 0 0,-2 4-80 0,-3-1-16 15,-3 1 0-15,-11-3 0 0,-2 3-144 0,-1 1-48 16,0 1 0-16,-3 1 0 0,-4 2 128 15,-4 1 32-15,-1 0 0 0,-2-2 0 0,-3 3-32 0,-4 2 0 16,-1-2 0-16,4-1 0 0,1 1-16 0,2 2 0 16,2 0 0-16,2 3 0 0,2-3-128 0,3 5-16 15,3-3-16-15,5 3 0 0,4 4-96 0,9 0 0 16,0 1-128-16,4-1 192 0,5-2-192 0,3 0 0 16,5 0 0-16,3 3 0 0,1 1 0 0,7-1 0 15,5 0 0-15,3-1 0 0,5-3 0 0,4 2 144 16,5-1-144-16,1 2 192 0,1 0-64 0,4 1 0 15,-2-1 0-15,2 3 0 0,0 2-128 0,-3 0 0 16,-3 2 0-16,-3 1 128 0,-4-1-128 0,-2-3 0 16,-2-2 0-16,-5 1 128 0,-5 3-128 0,-2-1 192 15,-1 0-192-15,-5-2 192 0,-2 0 64 0,-2-1 0 16,-4 0 16-16,-2-1 0 0,-1 0 128 0,-4-1 32 0,-4 2 0 16,-2 0 0-16,-4 0 16 0,-3 1 16 15,-2-1 0-15,-5-1 0 0,-4 0-144 0,-3-1-48 16,0 2 0-16,0-4 0 0,2-1-128 0,-1-2-16 15,2-3-128-15,1-2 192 0,1-3-192 0,0-4 176 0,3-4-176 16,3-2 160-16,-1-3-160 0,5 0 0 0,2-4 0 0,3-1 0 16,5-2-240-16,0 2-128 0,4 2-16 0,2 0-16 31,3 3-1488-31,3 1-288 0,-1 9-64 0,11-9-10368 0,6 2-2080 0</inkml:trace>
  <inkml:trace contextRef="#ctx0" brushRef="#br2" timeOffset="-196941.28">24486 3861 20271 0,'0'0'1792'0,"5"-8"-1424"16,0 3-368-16,-1-4 0 0,-2 2 768 0,1-4 96 16,-2 5 16-16,-1 0 0 0,-1-2 352 0,-2 4 80 15,-1-1 16-15,-1-1 0 0,-2 1-480 0,-2 2-80 16,-1 1-32-16,-8 0 0 0,0 5-304 0,-5 1-64 15,0 6-16-15,-2-2 0 0,-2 2-64 0,-2 0-16 16,1 4 0-16,-1 0 0 0,-2 0 112 0,2 2 0 0,1 1 16 0,3 1 0 16,0 1-32-16,5 0-16 0,2 2 0 0,8-1 0 15,1-4-96-15,5-2 0 0,4-1-16 0,5-1 0 16,6-3 32-16,3 0 16 0,2-5 0 16,5-1 0-16,3-5 176 0,2-1 48 0,2-3 0 0,4-4 0 15,1-1-144-15,-1 1-32 0,-3-4 0 0,-9 5 0 16,2-4-128-16,0-1-16 0,-1 0-16 0,1 1 0 15,-2 1-48-15,1-1 0 0,-6 4 0 0,0 0 0 0,-1 5 0 0,-1 1 0 16,-3 1 0-16,0 4 0 0,-1 1-128 16,-1 2 160-16,-2 4-160 0,-1 3 160 0,-1 4-160 15,0 7 0-15,-3 1 144 0,-1 3-144 0,-1 5 192 0,-2 3-16 16,-3 5-16-16,-3 3 0 0,-3-1 64 16,0 6 16-16,-6 2 0 0,-7 18 0 0,0-4 0 0,1-8 0 15,0-6 0-15,0-9 0 0,0 1 64 0,0-5 16 16,0-1 0-16,-1-7 0 0,1-2-96 0,-1-7-16 15,-1-1 0-15,0-2 0 0,-2-3 48 0,-3-5 0 16,-3-2 0-16,-2-4 0 0,3-4-32 0,1-6 0 16,2 0 0-16,2-4 0 0,0 1-96 0,4-5 0 15,1-4-128-15,5-1 192 0,2-7-48 0,7 3-16 16,0-3 0-16,8 3 0 0,6 1-128 0,5 1 192 16,3-1-192-16,6 3 192 0,5 1-192 0,8 0 0 15,4 2 0-15,8 5 0 0,4 4 0 0,3 4 0 16,1 4 0-16,1 3 0 0,1 1 0 0,-15 2-144 15,4 3 144-15,3 4 0 0,1-1 0 0,-4 5 0 0,-2 2 0 16,-8-1 0-16,-4 0 0 0,-3-2 0 0,-5-2 0 16,-2 1 0-16,-3 1-144 0,-4-1 144 15,-1 0 0-15,-3 2-144 0,-1-1-1520 16,-2-1-288-16,-1-1-64 0</inkml:trace>
  <inkml:trace contextRef="#ctx0" brushRef="#br2" timeOffset="-194956.07">25796 3244 4607 0,'0'0'400'0,"-10"8"-400"0,2 0 0 0,8-8 0 15,0 0 2240-15,-8 5 384 0,8-5 64 0,0 0 0 16,0 0-1744-16,0 0-368 0,0 0-64 0,0 0 0 16,0 0 128-16,0 0 48 0,3-8 0 0,1-3 0 15,-1-2 192-15,0 0 32 0,1-2 16 0,0-1 0 16,1-4 32-16,2 0 0 0,-1-5 0 0,0-1 0 15,-1-6-288-15,0-3-48 0,1-5-16 0,0 0 0 16,2-2-224-16,0 1-32 0,-3 3-16 0,3 2 0 16,0 2-32-16,2 5-16 0,-4 5 0 0,1 3 0 15,-2 5 96-15,-1 3 0 0,-4 7 16 0,0 6 0 16,0 0-144-16,0 0-48 0,0 0 0 0,5 19 0 16,-2 3-208-16,0 3 0 0,2 0 0 0,1 8 0 15,1 4 128-15,2 1-128 0,1 3 0 0,1 2 144 16,3-2-144-16,1-2 0 0,2-2 0 0,1-1 0 0,1-4 0 15,-1 1 0-15,1-4 144 0,-1-1-144 0,-2 0 0 16,-1-4-288-16,-2-1 48 0,0-2 16 16,-1 1-2064-16,-1-4-400 0,-6-4-96 15</inkml:trace>
  <inkml:trace contextRef="#ctx0" brushRef="#br2" timeOffset="-194706.38">25872 3112 28559 0,'-24'7'1264'0,"9"-1"272"0,-1 4-1232 0,3 0-304 16,3 3 0-16,1 4 0 0,1 2 0 0,6 2-176 0,3 5 32 0,4-4 0 16,4 4 144-16,5 1 0 0,5-1 0 0,6 2 0 15,6 3 208-15,6-5 32 0,10 4 0 0,6-5 0 16,4 2 0-16,4-4 0 0,-1-2 0 0,-1 1 0 15,-1-2-48-15,-2-5 0 0,-4-1 0 0,-1 2 0 16,-2-1-192-16,-1-2 144 0,-7-4-144 0,-1 2 128 31,-5-1-2176-31,-4 0-432 0</inkml:trace>
  <inkml:trace contextRef="#ctx0" brushRef="#br2" timeOffset="-194095.78">27614 3441 28559 0,'0'0'2544'0,"-10"-1"-2032"0,1 1-512 0,1 5 0 31,-1 5-1184-31,2 4-336 0,-1 4-64 0,-1 3-16 0,0 0 1264 0,0 2 336 0,0 4 0 0,1-1-144 16,-1 6 144-16,1 3 176 0,-1-1-48 0,2-1 0 15,-4-4 64-15,1-1 16 0,1-5 0 0,2-3 0 16,2-4 48-16,1-2 0 0,1-6 0 0,3-8 0 15,0 0 272-15,0 0 64 0,0 0 16 0,8-10 0 0,5-5 48 0,-1-4 16 16,1-3 0-16,4-2 0 0,2-3-416 0,0-2-64 16,2 0-32-16,2 0 0 0,1-3-160 0,-1 5 0 15,1 2 0-15,-1 5 128 0,-1 2-128 0,-3 5 0 16,-3 4 0-16,-2 5 0 0,-2 7 0 0,-5 3 128 16,1 7-128-16,-7 5 0 0,-1 7 128 0,-3 4-128 15,-4 4 0-15,1 2 128 0,-3 2-128 0,-3 1 192 16,-3-1-192-16,0 2 192 0,1-2-192 0,3-3-176 15,4-3 48-15,5-7 0 16,5-5-832-16,8-6-144 0,4-6-48 0,5-3-7152 16,4-9-1424-16</inkml:trace>
  <inkml:trace contextRef="#ctx0" brushRef="#br2" timeOffset="-193798.05">28410 3441 25279 0,'-17'6'560'0,"-2"4"112"0,-1 2 32 0,4 0 0 0,-3 4-576 0,-3 3-128 16,-3 2 0-16,-8 12 0 0,2-1 512 0,6-2 64 0,6-7 0 0,8-1 16 16,5-3-96-16,4-4-32 0,6 0 0 0,4-3 0 15,3-6-32-15,4 0-16 0,6-1 0 0,3-5 0 16,1-6 80-16,3 0 16 0,3-8 0 0,-1-2 0 15,0 0-80-15,-3-2-16 0,-4-2 0 0,-4-1 0 16,-2 2-80-16,-6-1-16 0,0 1 0 0,-8 1 0 0,-4 0 48 16,-3 1 0-16,-5-2 0 0,-2 2 0 0,-4 3-112 15,-3 4-32-15,-5 2 0 0,-2 4 0 16,-2 2-672-16,0 2-128 0,1 1-16 16,1 2-15344-16</inkml:trace>
  <inkml:trace contextRef="#ctx0" brushRef="#br2" timeOffset="-193287.86">29498 2964 26719 0,'0'-26'2368'0,"0"10"-1888"0,0-2-480 0,1 0 0 16,2 4 240-16,-2 5-48 0,-1 9-16 0,0 0 0 16,0 0 320-16,0 0 64 0,0 0 16 0,-10 5 0 15,-2 8-112-15,-2 7-16 0,-4 6 0 0,-2 9 0 16,-2 10-256-16,0 2-48 0,-4 2-16 0,-2 3 0 15,-1 2-128-15,0 2 192 0,-1 0-192 0,1 1 192 0,1 3-192 0,2-7 160 16,3-6-160-16,6-2 160 0,4-9-160 0,5-5 160 16,0-8-160-16,4-4 160 0,4-3-160 15,3-3 0-15,-3-13 0 0,0 0 0 0,0 0 256 0,15-5-48 16,3-3 0-16,2-6 0 0,2-2 128 16,1-2 32-16,-1-1 0 0,3 1 0 15,-3 0-208-15,1 3-32 0,-1 5-128 0,-3 0 192 0,-2 5-192 0,-5 5 0 16,-12 0 0-16,10 10 0 0,-2 3 0 0,-5 2 0 15,-5 1 0-15,-4 2 0 0,-4 1 0 0,-5 3 0 16,-5 2 0-16,-2-1 144 0,-4-3-16 0,1 1 0 16,-2-2 0-16,0 0 0 0,2 0-128 0,2-1 128 15,5-2-128-15,2-1 128 0,-1-3-128 0,2-7 0 0,5-1 0 16,1-3 0 0,9-1-1088-16,0 0-288 0,-3-10-64 0,6-3-8288 0,2-2-1664 15</inkml:trace>
  <inkml:trace contextRef="#ctx0" brushRef="#br2" timeOffset="-192972.78">29760 3520 25743 0,'-25'12'1136'0,"10"-1"240"0,-3 1-1104 0,1 3-272 0,-2 1 0 0,2 2 0 16,4 1 384-16,2-2 0 0,-1-1 16 0,5 1 0 15,-1-1 416-15,4 0 80 0,4-1 0 0,4-4 16 16,2 1-496-16,3-6-96 0,3 0-32 0,6-3 0 0,5-3 112 0,4-5 32 16,7-4 0-16,1-6 0 0,3-1 48 0,-2 0 16 15,-4-4 0-15,-4-1 0 0,-4 1-96 16,-5-2-16-16,-3-1 0 0,-6 1 0 0,-2-1 0 0,-7 1 0 16,-2 3 0-16,-5 4 0 0,-6 1-64 0,-2 4-32 15,-3 2 0-15,-3 5 0 0,-2 1-96 0,-4 3-32 16,-1 2 0-16,-2 2 0 15,1 5-576-15,4-1-112 0,1 4-32 0,7-2 0 16,3-3-2512-16,4-1-496 0,9-7-96 0,0 0-32 0</inkml:trace>
  <inkml:trace contextRef="#ctx0" brushRef="#br2" timeOffset="-192652.88">30202 3237 18431 0,'0'0'816'0,"0"0"160"0,-9-4-784 0,9 4-192 0,-9-1 0 0,9 1 0 16,-9 7 1472-16,0 2 240 0,0 4 48 0,1 3 16 15,-1 0-624-15,-2 5-112 0,1 3-16 0,-1 7-16 16,1 0-400-16,0-1-80 0,2 3-16 0,3-2 0 16,0-2-240-16,2-4-48 0,4-1-16 0,2-1 0 15,1-5-208-15,1-4 0 0,1-1 128 0,3-2-128 16,3-4 192-16,-1-1 0 0,-2-1 0 0,1-5 0 15,2-5 256-15,2-3 64 0,-2-2 0 0,3-1 0 16,1-5 128-16,-1-1 48 0,3-2 0 0,-2-2 0 16,-2 0-304-16,-1-4-64 0,0 1-16 0,-4-2 0 0,0 1-144 0,-2 3-32 15,-2-3 0-15,0 6 0 0,-2 2-128 0,-2 1 0 16,-2 5 0-16,1 11 0 16,0 0-304-16,0 0-144 0,0 0-16 0,0 0-16 15,0 0-3008-15,0 0-608 0</inkml:trace>
  <inkml:trace contextRef="#ctx0" brushRef="#br2" timeOffset="-192265.34">30599 3244 9215 0,'-13'8'816'0,"5"1"-656"0,-1 5-160 0,-1 2 0 15,0 5 2864-15,-2 2 528 0,0 5 128 0,-2-3 0 16,-1 3-2000-16,-1 0-416 0,1 2-80 0,0 2 0 16,1-1-160-16,4-1-32 0,-2 1 0 0,2-6 0 15,1 1-256-15,4-5-64 0,1 0-16 0,3-6 0 16,2-5-64-16,-1-10-16 0,0 0 0 0,0 0 0 16,9 8 160-16,-9-8 48 0,12-3 0 0,-2-5 0 15,0 0 16-15,1-6 0 0,1 0 0 0,-2-3 0 16,-1 1-320-16,1-4-64 0,0 0-16 0,0 0 0 15,-2 1-96-15,2 1-16 0,-3 0 0 0,-1 5 0 16,-1 5-128-16,-5 8 0 0,0 0 0 0,0 0 0 16,0 0-192-16,0 0 192 0,0 0-192 0,-3 7 192 15,1 6-400-15,-1 0 32 0,-3-3 16 0,1 4 0 0,0-2 64 16,0-1 16-16,0 1 0 0,1-3 0 16,0 1-304-16,4-10-48 15,-4 9-16-15,4-9 0 0,0 0-576 0,7 10-112 0,-1-2-16 0,-6-8-7520 16,10 8-1504-16</inkml:trace>
  <inkml:trace contextRef="#ctx0" brushRef="#br2" timeOffset="-191792.64">31178 3318 23439 0,'-7'-16'1024'0,"3"8"240"0,-1-1-1008 0,5 9-256 0,-8-5 0 0,-1 4 0 16,-1-1 640-16,-4 4 64 0,0 3 32 0,-3 5 0 15,-2 0-160-15,-2 8-16 0,-3 7-16 0,-3-2 0 16,-2 3-288-16,-2 2-48 0,-2 1-16 0,1-2 0 16,2 4 0-16,3-1 0 0,3-6 0 0,5 0 0 15,2-4-16-15,7-2-16 0,3-3 0 0,4-2 0 16,3-13-160-16,0 0 160 0,0 0-160 0,17 3 160 15,3-6 448-15,5-6 96 0,3-2 0 0,3-7 16 16,-1-6-144-16,2-2-16 0,-4 0-16 0,1-4 0 0,-1-1-160 16,-1-2-48-16,-3-2 0 0,2-2 0 0,-5-3-96 15,3-4-32-15,2-4 0 0,-2-1 0 0,-1-2-80 16,0 5-128-16,-3 0 176 0,-2 8-176 0,-4 5 128 0,-3 9-128 16,-4 6 0-16,-2 5 0 0,-3 6 128 0,-2 7-128 15,0 0 0-15,0 0 0 0,-11 10 0 0,-3 9 0 16,-3 6 0-16,3 2 0 0,-1 4 0 0,-2 4 0 15,-3 5 0-15,1 4-144 0,1-1 144 0,2 4 0 16,-1-3 0-16,3 1 0 0,3-1-224 0,2 0 32 16,3-2 16-16,0-5 0 15,4-3-672-15,1-1-144 0,2-6-32 16,3-2 0-16,0-4-320 0,3-4-80 0,3-3-16 0,2-3 0 16,-1-3-1408-16,4-2-288 0</inkml:trace>
  <inkml:trace contextRef="#ctx0" brushRef="#br2" timeOffset="-191414.27">31614 3370 22223 0,'0'0'976'0,"-9"-7"224"0,-1-2-960 0,-1 6-240 0,-3 2 0 0,-4 3 0 15,-4 6 640-15,-1 2 96 0,-1 4 16 0,-1 2 0 16,-4 1-176-16,-1 6-16 0,2 0-16 0,2 5 0 15,0-3-80-15,3 2-16 0,2-5 0 0,4 1 0 16,5-2-144-16,4-2-48 0,4-3 0 0,5-5 0 16,-1-11-64-16,12 8-32 0,2-3 0 0,6-5 0 15,4-4 416-15,4-4 64 0,1-2 32 0,2-4 0 16,1-5-80-16,0-3-16 0,-5 1 0 0,0-2 0 16,-3 0-304-16,-2-2-64 0,-3 2-16 0,-2 0 0 0,-5 4-32 15,-3 2-16-15,-4 5 0 0,-1 1 0 0,-4 11-16 16,0 0 0-16,0 0 0 0,0 0 0 0,-10 8 96 0,-2 2 16 15,0 7 0-15,-2 3 0 0,-2 4-240 0,1-1 0 16,4 4 0-16,1-3 0 0,2 3 0 0,4-1 0 16,0-5 0-16,4-1 0 0,2-1-208 0,3-4 16 15,1-1 0-15,3-4 0 16,1 1-656-16,3-5-128 0,1-2-32 0,0-7 0 16,2-1-2240-16,1-2-448 0</inkml:trace>
  <inkml:trace contextRef="#ctx0" brushRef="#br2" timeOffset="-191123.64">31989 3325 11055 0,'-16'11'976'0,"3"0"-784"0,-4 0-192 0,0 1 0 16,-3 2 1616-16,1-2 288 0,0 2 48 0,-1 2 16 15,0 1-96-15,1-2-16 0,1 0 0 0,4-3 0 16,2-1-496-16,4-1-96 0,0-5-32 0,8-5 0 15,0 0 288-15,0 0 48 0,0 0 16 0,0 0 0 16,11-3-1456-16,5-8-272 0,1-1-64 0,2-4-16 16,4-1 608-16,0 0 112 0,0 2 16 0,1 0 16 15,-1-2-336-15,-3 4-64 0,-2 3 0 0,-3 0-128 16,-1 5 0-16,-1 1 0 0,-1 3 0 0,-12 1 0 16,12 0 0-16,0 0 0 0,-12 0 0 0,12 4 0 0,-12-4 0 15,9 5-352-15,-9-5 48 0,7 12 16 16,-3-3-2016-16,-4-9-416 0,3 12-80 15</inkml:trace>
  <inkml:trace contextRef="#ctx0" brushRef="#br2" timeOffset="-190902.76">32348 3092 24879 0,'-12'14'2208'0,"6"1"-1760"0,-3 7-448 0,4-7 0 16,0 3 352-16,-2 2-16 0,0 3 0 0,-1 0 0 16,0 0-80-16,2 1-32 0,1 1 0 0,-3 19 0 15,5-6-80-15,3-4-16 0,2-2 0 0,3 0 0 16,3-1-128-16,-3-14 0 0,0 1 144 0,1 2-144 16,2 0 0-16,0-1-208 0,1-2 16 0</inkml:trace>
  <inkml:trace contextRef="#ctx0" brushRef="#br2" timeOffset="-190656.86">32676 3105 23951 0,'-6'9'2128'15,"0"3"-1696"-15,-3 7-432 16,0 7 0-16,-2 0 672 0,-2 6 48 0,-2 4 16 0,-3 1 0 0,-2 2 416 0,-2 2 96 15,-6-3 16-15,0 4 0 0,-4 9-112 0,-2 6 0 16,-4 9-16-16,16-32 0 0,-2 4-400 0,-2 1-80 16,-2 0-16-16,-2 4 0 0,1 0-368 0,1 7-80 15,0 3 0-15,-23 46-16 0,8-16-176 0,5-13 0 16,5-9 0-16,5-8 0 16,1-7-1904-16,7-6-304 0,3-4-64 0</inkml:trace>
  <inkml:trace contextRef="#ctx0" brushRef="#br2" timeOffset="-179902.56">11247 4931 5695 0,'0'0'256'0,"0"0"48"0,-3-4-304 0,0 1 0 15,-1-3 0-15,-1 0 0 0,1 2 336 0,-3 2 16 16,0-2 0-16,-1-1 0 0,1 2-160 0,-2 1-48 16,-1 2 0-16,-2-2 0 0,1 1-144 0,2 1 192 15,-1 0-192-15,-1 1 192 0,0 1-192 0,0 0 0 16,-2 1 0-16,0 3 128 0,0-2-128 0,-3 2 0 16,-1 2 0-16,2-2 128 0,0 3-128 0,2-1 0 15,-1 2 0-15,0-1 0 0,-1 1 0 0,1-1 0 16,-3 5 0-16,3-1 0 0,0-1 0 0,2 2 0 15,-1 0 0-15,0 3 0 0,-1-2 0 0,2 0 0 0,-1-1 0 0,1 2 0 16,0-1 0-16,0 0 0 0,0 2 0 16,0-1 0-16,1 1 0 0,-2 0 0 0,0 1 0 15,1 0 0-15,1-4 0 0,3 0 0 0,-3 1 0 0,4 1 0 16,-3-2 0-16,2-2 0 0,0 2 160 0,2 1-160 16,0 1 304-16,-1 0-48 0,1 0-16 0,0 0 0 15,-1 1-240-15,2-2 0 0,0 1 0 0,0 1 0 16,0-1 0-16,0 1 0 0,0-1 0 0,1 1 0 0,0 1 0 15,0-2 0-15,0 1 0 0,1-2 144 0,-1-1-16 16,1 1 0-16,-1 1 0 0,1-2 0 0,1 1 0 16,0 0 0-16,-2 3 0 0,1-4 0 0,1 0 0 0,-1-2-128 15,1 1 192-15,2-1-64 0,0-12 96 0,0 0 16 16,0 0 0-16,6 10 0 0,-6-10 272 0,9 6 64 16,-9-6 16-16,10 4 0 0,-10-4-160 0,13 1-48 15,-13-1 0-15,11 3 0 0,-11-3-256 0,13 0-128 16,-1-3 0-16,-12 3 128 0,6-1-128 0,3 0 0 15,-2-2 0-15,2 1 128 0,-1-1-128 0,0 2 0 16,-1-3 0-16,2-1 128 0,0 0-128 0,0 1 160 16,1-2-160-16,0 1 160 0,-1-1-32 0,0-1 0 15,-1 1 0-15,1 0 0 0,-1-1 0 0,1 0-128 16,-1 2 192-16,1-2-64 0,0 0 0 0,1 2 0 16,0-4 0-16,0 3 0 0,2-2-128 0,-1 1 0 15,1-1 0-15,0-3 128 0,1-1-128 0,0 1 160 16,-1-3-160-16,2-1 160 0,0 2-160 0,0 0 0 15,-1-1 0-15,-1-1 128 0,-2-2-128 0,1 1 128 0,1-1-128 0,-1 1 128 16,0-1-128-16,0 1 0 0,3-2 0 16,-2 0 0-16,0 3 0 0,0-2 128 0,0 0-128 0,-1 0 0 15,0 2 0-15,-1-2 128 0,0 1-128 16,0-1 0-16,-1-1 0 0,0 1 0 0,-2-1 0 0,0 1 0 16,-1 1 0-16,-1-1 128 0,0 1-128 0,0 1 0 15,1-3 0-15,-3 1 0 0,1 1 128 0,-3 0-128 0,1 1 0 16,-1 2 0-16,0 3 0 0,-1-2 0 15,0 1 0-15,-1 3 0 0,-2-3 144 0,2 4-144 0,1 0 0 16,-4-1 0-16,1 2 0 0,-1 0 0 16,0 0 0-16,1 2 0 0,-2 0 0 0,0-1-128 15,-1 2 128-15,-1 1 0 0,1-1 0 0,0 2-128 0,-2 1 128 0,1 1 0 16,-2 1 0-16,1-1-128 0,-1 0 128 0,1 2 0 16,0-1-144-16,-1 3 144 0,-2-2 0 0,1 2 0 15,0 0 0-15,-3 3 0 0,2-3 0 0,-2 4 0 16,-1 0-144-16,-1 2 144 0,1-2 0 15,-1 2 0-15,-2 1-128 0,2-2 128 0,0 3 0 0,1-3 0 16,-1 1-128-16,1 5 128 0,0-4 0 0,0 0 0 16,2 0 0-16,-2 4 0 0,3-1 0 0,-2 1 0 15,2 2 0-15,-1 0 0 0,-1 1 0 0,2 3 0 16,-3-1 0-16,1 2 0 0,-2 1 0 0,4-2 0 16,-1 2-160-16,1 0 160 0,-1-1 0 0,2-1 0 15,0 1 0-15,1-1 0 0,1 0 0 0,3-2 0 16,-2 2 0-16,2-2 0 0,0 2 0 0,1-2 0 0,0-3 0 15,1-1 0-15,2 0 0 0,1 1 0 16,1-1 0-16,1-2 0 0,-1 0 0 0,1-4 0 0,4-1 0 0,-4-2 0 16,-2-7 0-16,5 8 0 0,2-4 0 15,-1 1 0-15,0-1 0 0,3-1 128 0,-9-3-128 0,9 3 0 16,1-2 0-16,3 2 0 0,1-3 0 16,1 0 128-16,0 0-128 0,2-1 144 0,-1-1-144 0,10-2 160 15,-3-2-160-15,0-2 0 0,-2-2 0 0,3 1 0 16,1-2 0-16,-1 0 0 0,0-6 0 0,1-1 0 15,1-3 0-15,0-2 0 0,1-1 0 0,-8 3 0 0,1-3 128 16,1 0-128-16,-1-5 128 0,2-1-128 0,-2-3 144 16,2-1-144-16,-2-1 160 0,-1 0-160 0,-1 1 192 0,-3 1-64 15,-2 1-128-15,-3 5 192 0,-2 6-48 0,-3 0-16 16,-1 4 0-16,-3 1 0 0,-1 2-128 0,-3 7-224 16,-2 0 48-16,-2 6-8240 0</inkml:trace>
  <inkml:trace contextRef="#ctx0" brushRef="#br2" timeOffset="-93587.13">10502 6465 12783 0,'-5'4'560'0,"5"-4"128"0,0 0-560 0,-4-1-128 0,4 1 0 0,0 0 0 0,-2-4 1104 0,-2 2 192 16,4 2 48-16,0 0 0 0,-3-6-128 0,3 0 0 0,3 0-16 0,-1-1 0 16,2-2-192-16,2 2-48 0,1-5 0 0,2 1 0 15,0 0-208-15,1-3-48 0,0-2-16 0,1 1 0 16,2-1-192-16,0-1-48 0,0 2 0 0,-1-1 0 15,1 2-192-15,0 2-64 16,-2 3 0-16,1 0 0 0,-1 3-64 0,-1 1 0 16,-1-1-128-16,-9 6 192 0,0 0 0 0,8 6-16 0,-2-1 0 0,2 4 0 15,-2 5 736-15,-2 5 160 0,2 5 16 0,1 9 16 32,-2-1-1616-32,-2 2-320 0,0 4-64 0,0-9 0 0,-1 3 896 0,1-1 0 0,-2 0 160 0,1 1-16 15,1-4-144-15,0-1 128 0,-1-2-128 0,1 1 128 16,-2-5-128-16,0 1 128 0,0-2-128 15,1 2 128-15,-1-7-128 0,0-1 128 0,3-1-128 0,0 1 128 16,1-4-464-16,-5-10-112 16,0 0 0-16,0 0-16 0,5 9-2464 0,-5-9-480 0</inkml:trace>
  <inkml:trace contextRef="#ctx0" brushRef="#br2" timeOffset="-93163.96">10735 6467 9215 0,'0'0'400'0,"-4"-4"96"0,-1-1-496 0,1-3 0 15,4 8 0-15,-5-6 0 0,2 1 2736 0,1-2 448 16,2 7 80-16,0 0 32 0,0 0-1632 0,0 0-320 16,0 0-64-16,0 0 0 0,-4 9-576 0,1 0-96 15,1 4-32-15,1 3 0 0,-2 6-16 0,3 3-16 0,0 1 0 0,3 6 0 16,-6-2-32-16,3 4 0 0,-1 6 0 0,0 2 0 15,-2 5 0-15,0 1 0 0,-2 4 0 0,2 3 0 16,-4 1-128-16,2 3-16 0,0-3-16 0,0 0 0 16,0 3-96-16,1-2 0 0,0 1-16 0,3-3 0 15,-3-1 80-15,4-2 32 0,0-4 0 0,1 0 0 16,2 1 32-16,1-4 16 0,0 1 0 0,1-3 0 16,1 3-128-16,2-3-16 0,1 3-16 0,2-2 0 15,3 2-48-15,0-1-16 0,1 0 0 0,4-1 0 0,3-1-32 16,3-4 0-16,2 2 0 0,5 1 0 0,3 0 16 0,3-4 0 15,3 0 0-15,16 13 0 0,-5-5-32 0,-1-6 0 16,0-1 0-16,0-4 0 0,0-1 0 0,6 0-128 16,2-7 192-16,-2 1-64 0,-1-3-128 15,-3-1 0-15,-3-1 144 0,-2-1-144 16,-1 1-752-16,-1 0-208 16,-2-2-64-16,5-2-10752 0,3-2-2144 0</inkml:trace>
  <inkml:trace contextRef="#ctx0" brushRef="#br2" timeOffset="-91975.38">13175 8550 4607 0,'14'-8'192'0,"-6"6"64"0,-1-2-256 0,1 0 0 0,0-4 0 0,-1 3 0 0,2 3 2384 0,1-1 432 15,-2-3 96-15,-2 0 16 0,1 0-1648 0,-1-1-320 16,0 2-64-16,0 1 0 0,-1-4-224 0,0 2-32 16,0 1-16-16,-1-3 0 0,-2 1 0 0,1 0 0 15,-3 0 0-15,2 3 0 0,-2 4-32 0,0 0 0 16,0 0 0-16,-4-7 0 0,-1 0-32 0,-1 3-16 16,-2 4 0-16,-2-1 0 0,-1 1-48 0,-3 1-16 15,-4 0 0-15,-2 3 0 0,-5 2-208 0,0 1-32 16,0-2-16-16,-3 5 0 0,-3-1 64 0,1 2 16 0,-1 2 0 0,2-1 0 15,0 2 96-15,1 1 32 0,1 3 0 16,3-1 0-16,1 0-160 0,3 1-16 0,2 0-16 16,3 1 0-16,1 0-112 0,3-2 0 0,5 3-128 15,2-1 192-15,2-2-48 0,4 1-16 0,6 0 0 0,5 0 0 16,-2 0 32-16,6 2 0 0,2 3 0 16,2 0 0-16,3-4 64 0,3 0 16 0,1-1 0 0,-1 1 0 0,-1 1-240 15,-1 2 176-15,-3-2-176 0,0 2 160 0,-2-3-160 16,-1-2 0-16,-2 1 0 0,-3 1 0 15,-3 0 208-15,0-1-32 0,-4 1-16 0,0-2 0 16,-6-2 224-16,-1 1 32 0,-1-2 16 0,-7 2 0 0,-1-1 64 16,-1 0 16-16,-4-1 0 0,-3-4 0 0,-2 3-144 0,-2 0-32 15,-5-3 0-15,-2 1 0 0,-2-3-128 0,-2 2-16 16,0-2-16-16,0 1 0 0,2-5-176 0,-1 1 192 16,2 0-192-16,1-4 192 0,3-1-192 0,3-1 0 15,3-4 0-15,3 1 128 0,0 0-128 16,4-2 0-16,3-3 0 0,1 0-176 15,4-1-1328-15,7 2-272 0,5-2-48 0,3 2-16 16,2-2-912-16,3 2-192 0,3-2-48 0</inkml:trace>
  <inkml:trace contextRef="#ctx0" brushRef="#br2" timeOffset="-91507.98">13774 9165 12895 0,'0'0'1152'0,"0"0"-928"0,0 0-224 0,2-4 0 16,0-2 1536-16,-2-2 256 0,0 8 48 0,0 0 16 16,-2-6-256-16,0-2-32 0,-2 2-16 0,-1 2 0 15,-1 0-448-15,-3-1-80 0,-3 3-32 0,1-1 0 0,-3 2-144 0,-1 1-16 16,-2 1-16-16,1 2 0 15,-1-1-208-15,2 3-32 0,-3 0-16 0,3 0 0 0,-2 6-224 0,3-2-32 16,2 3-16-16,0 0 0 0,2-1-160 0,2 2-128 16,3-2 192-16,3-2-192 0,0 3 224 0,4-5-64 15,1 3-16-15,3-3 0 0,1-1 112 0,2 0 0 16,1-3 16-16,2 2 0 0,-2-2 112 0,3-2 0 16,-2-1 16-16,3 2 0 0,-1-2-112 0,1 2-32 15,-2-1 0-15,2 2 0 0,-3 0-128 0,-1 2-128 16,-1 3 144-16,0-2-144 0,-1 5 192 0,0-1-64 15,-2 2-128-15,0 5 192 0,-3 0 64 0,0-2 0 16,-3-1 0-16,-3 2 0 0,1 1 16 0,-3-1 16 16,-2 1 0-16,-2 1 0 0,-2-2-48 0,-3 1-16 15,-1-1 0-15,0-1 0 0,-2 1-80 0,-1-4-16 16,-2 5 0-16,0-2 0 0,-1-1-128 0,1-5 0 16,-1 0 0-16,2-1 0 0,2-2 0 0,0-2-304 15,4-3 48-15,2-2 16 16,2-2-2384-16,3-6-496 0</inkml:trace>
  <inkml:trace contextRef="#ctx0" brushRef="#br2" timeOffset="-91089.29">14840 8517 17503 0,'0'0'768'0,"0"0"176"0,0-10-752 0,2 2-192 15,0-1 0-15,1 4 0 0,-3 5 1920 0,0 0 368 16,0 0 64-16,0 0 16 0,7 1-1456 0,2 8-272 16,3 3-64-16,-1 3-16 0,2 3 48 0,1 2 16 15,2 4 0-15,1 0 0 0,1 6-112 0,1-1 0 16,1 3-16-16,0 2 0 0,2 3-176 0,1 1-16 16,0-3-16-16,-2 0 0 0,0 3-288 0,-3-2 0 15,-1-5 0-15,1-1 0 0,-1-8 0 0,-2 0 128 16,0-2-128-16,0-3 0 0,-1-3 128 0,-1 0-128 15,-1-5 0-15,-2 0 0 16,-1-4-352-16,-2-4-128 0,0-4-32 0,-2 1 0 16,-5 2-1920-16,3-9-400 0</inkml:trace>
  <inkml:trace contextRef="#ctx0" brushRef="#br2" timeOffset="-90835.52">15381 8484 25167 0,'0'-15'1104'0,"1"9"240"0,-1 6-1072 0,2-5-272 0,-2 5 0 0,0 0 0 16,-2-6 1120-16,2 6 160 0,-6 5 48 0,-3 1 0 15,-2 2-240-15,-3 6-64 0,-3 5 0 0,-4 5 0 0,-3 2-64 16,-3 7 0-16,-2 1-16 0,-1 5 0 0,-5 0-272 0,1 5-48 16,-1 2-16-16,-1 2 0 0,0-3-352 0,2 2-80 15,1 1-16-15,0-5 0 0,4-1-160 0,1-1 0 16,2-7 144-16,3-3-144 15,-1-3 0-15,4-6 0 0,3-1 0 0,3-5 0 16,3-2-336-16,2-2-96 0,3-6-16 0,6-6 0 16,0 0-1664-16,0 0-352 0,9-1-64 0</inkml:trace>
  <inkml:trace contextRef="#ctx0" brushRef="#br2" timeOffset="-90330.85">16687 8256 20271 0,'0'0'1792'0,"-2"-6"-1424"0,-1 3-368 0,1-2 0 16,-2-2 768-16,-2 3 96 0,-3-1 16 0,-3 0 0 15,-3 2 128-15,0 2 16 0,-6 1 16 0,1 1 0 0,-4 2-368 16,-3 3-80-16,-1 0-16 0,-4 5 0 16,-2-1-80-16,0 5-32 0,-1 3 0 0,1 1 0 0,4 1 80 0,-1 2 16 15,3 1 0-15,4-2 0 0,4 3-128 0,4 2-32 16,6-1 0-16,5 3 0 0,4-1-64 0,7 3-16 15,2 2 0-15,5-1 0 0,2 3 96 16,3-2 16-16,2-2 0 0,3-2 0 0,2 3-32 0,1 1 0 16,-2-1 0-16,-3-4 0 0,1 0-16 0,-4-3 0 15,-4-3 0-15,-1 2 0 0,-5 1 0 0,-1-1-16 16,-2-1 0-16,-3-2 0 0,-2 1-48 0,-2-4 0 16,-4 0 0-16,-5 0 0 0,-1-1 0 0,-4 2 0 15,-1-4 0-15,-4 0 0 0,-2-5-112 0,1 1-16 16,0-3-16-16,-2 1 0 0,-2-3-176 0,1-1 0 15,1-1 144-15,2-3-144 0,2-3-176 0,2-2-96 16,3 0-32-16,2-5 0 16,3 2-3024-16,4-6-592 0</inkml:trace>
  <inkml:trace contextRef="#ctx0" brushRef="#br2" timeOffset="-89834.2">17306 8008 6447 0,'3'-14'272'0,"-1"8"80"0,2 0-352 0,-4 6 0 16,4-5 0-16,-4 5 0 0,0 0 4352 0,0 0 816 15,0 0 144-15,0 0 48 0,0 0-3776 0,-9 3-752 16,-1 8-160-16,-4 0-32 0,-3 3-32 0,-2 3-16 16,-2 3 0-16,-2 3 0 0,-2 3 176 0,0 0 48 15,1 1 0-15,1-3 0 0,0 0-112 0,2 0-32 16,1-4 0-16,0-1 0 0,4-2-32 0,2-2 0 16,1-1 0-16,2-2 0 0,2-2-64 0,3-5-32 15,0 0 0-15,6-5 0 0,0 0-80 0,0 0-16 16,0 0 0-16,8-4 0 0,-2-1 64 0,6-3 0 0,1 0 0 0,1-5 0 15,0 0-224-15,1-1-32 16,0-2-16-16,0-3 0 0,1-4-80 0,0-1-16 0,1-2 0 0,-1-1 0 16,1 3-144-16,-1 0 128 0,-1 4-128 0,-2 2 128 15,-1 1-128-15,-4 7 0 0,0 0 0 0,-3 6 0 16,-5 4 0-16,0 0 0 0,0 0 0 0,-5 8 0 16,-3 1 0-16,-3 4 0 0,-4 4 0 15,-2 2 0-15,1 2 0 0,-1-2 0 0,1 0 0 0,-1-1 0 16,3-3 0-16,0 0 0 0,3 2 0 0,1-5 0 15,1 1 0-15,1 0 128 0,2-4-128 0,2 2 0 16,1-2 0-16,2 1 0 0,1-1 0 0,3 0-176 16,0-3-2624-16,-3-6-528 0</inkml:trace>
  <inkml:trace contextRef="#ctx0" brushRef="#br2" timeOffset="-86504.45">21124 8621 6447 0,'-9'-2'272'0,"4"2"80"15,-2-3-352-15,1 2 0 0,-2-1 0 0,1 1 0 0,-1 2 2048 0,-1-1 352 16,1 0 64-16,0 0 16 0,1-1-912 0,0 0-176 15,0 1-48-15,1 0 0 0,1 0-208 0,0 1-48 16,0 2-16-16,1 1 0 0,0-4-288 0,-1 1-48 16,0 1-16-16,1 1 0 0,-2 1-288 0,3 3-64 15,-1 0-16-15,0 0 0 0,2 6-16 0,-1 1 0 16,3-1 0-16,4 1 0 0,1 3-16 0,2 3 0 16,3 0 0-16,3 0 0 0,3-1-32 0,4 0-16 15,2-1 0-15,2-1 0 0,3 0 96 0,5-4 16 16,3-1 0-16,3-1 0 0,4-3 16 0,4-3 16 15,2-1 0-15,3-3 0 0,1-2 32 0,2-5 0 16,0-1 0-16,2-2 0 0,3-1-32 0,-2-4 0 16,1 1 0-16,0 2 0 0,-2-5-160 0,-4 2-16 15,-5-1-16-15,-4-1 0 0,-6-1-96 0,-3 2-128 16,-5 0 176-16,-3-2-176 0,-5 1 192 0,0-1-192 16,-5-1 192-16,-3 4-192 0,-3 2 0 0,-2 3-272 15,-3 0 16-15,-5 9 16 16,-1-5-1680-16,-6 3-320 0,0 4-80 0,-7-4-12192 0</inkml:trace>
  <inkml:trace contextRef="#ctx0" brushRef="#br2" timeOffset="-86177.6">21229 8893 19343 0,'-20'-2'848'0,"13"0"192"0,1 1-832 0,0-3-208 15,-1 2 0-15,1-1 0 0,0 2 976 0,0 0 160 16,1-1 16-16,2 1 16 0,0-4-112 0,2-1-32 16,1 6 0-16,1-7 0 0,4 2 80 0,1-3 16 15,6 2 0-15,1-3 0 0,4 2-464 0,5-4-80 16,3 4-32-16,3-5 0 0,8 3-160 0,2-2-48 15,4 2 0-15,3-1 0 0,2 4-48 0,1-2-16 16,0 2 0-16,1 2 0 0,0 1-80 0,1-1-32 16,-1 6 0-16,2 2 0 0,0-1-160 0,-5 1 0 15,-4 0 144-15,-5 5-144 16,-4-1-1008-16,-3 2-272 0,-4-1-48 0,-2 1-13392 16</inkml:trace>
  <inkml:trace contextRef="#ctx0" brushRef="#br2" timeOffset="-85163.98">23999 8770 8287 0,'0'0'736'0,"0"0"-592"16,0 0-144-16,0 0 0 0,0 0 1312 0,0 0 224 15,0 0 64-15,4 10 0 0,-2-1-432 0,3 2-80 0,2-1 0 0,2 3-16 16,1 0-224-16,5 0-32 0,1 2-16 16,4 3 0-16,0-1-240 0,5 2-48 0,1-1-16 0,2-2 0 15,0-4 0-15,3 0 0 0,6-3 0 0,3-1 0 16,2-2 144-16,5-5 16 0,9 3 16 0,2-6 0 15,3 0 224-15,1-5 64 0,2-3 0 0,-1 0 0 0,5-1-496 0,1-5-80 16,4-3-32-16,-2 0 0 0,-7 0-192 0,-6 0-32 16,-4 0-128-16,-6 1 192 15,-3 1-192-15,-9 0 128 0,-2 0-128 0,-5 2 0 0,-5-1-128 16,-4 2-128-16,-4 2-32 0,-5 1 0 16,-5-2-880-16,-1 6-176 0,-6-2-48 15</inkml:trace>
  <inkml:trace contextRef="#ctx0" brushRef="#br2" timeOffset="-84801.63">24286 8971 19519 0,'-14'-5'864'0,"14"5"176"0,-8-4-832 0,2-3-208 16,0 2 0-16,1 1 0 0,0 1 784 0,2-4 112 16,2 1 32-16,2 0 0 0,3-6 32 0,2 2 16 0,3 1 0 0,4-1 0 15,2 1-256-15,3-2-48 0,5 3-16 0,3-4 0 16,5 4-112-16,3-4-32 0,4 5 0 0,4-4 0 15,3 5-48-15,1-2-16 0,-1 2 0 0,0 2 0 16,1-2-48-16,-1 2-16 0,2 1 0 0,2 5 0 16,0 2-224-16,1 2-160 0,-1-1 192 0,-2 4-192 15,-3 1 144-15,-5 3-144 0,-3-3 0 0,-5 4 144 16,-4 1-544 0,-3 2-112-16,-1-1-32 0,-1 0-14064 0</inkml:trace>
  <inkml:trace contextRef="#ctx0" brushRef="#br2" timeOffset="-84280.72">27708 8905 12671 0,'0'0'560'0,"-4"6"112"0,0 1-544 0,2 4-128 0,-1 0 0 0,3-2 0 15,0 1 1104-15,3-2 192 0,2 3 48 0,1-2 0 0,3 3-32 16,3-4 0-16,3 3 0 0,1 0 0 16,3-2-160-16,3 2-48 0,3-6 0 0,2 1 0 0,0-4-272 0,1 2-48 15,2-4-16-15,3 0 0 0,3-4-48 0,2 2-16 16,3-2 0-16,5 0 0 0,3-4-208 0,3-1-48 15,-1-1-16-15,0 0 0 0,-4-4-160 0,-1 1-16 16,-1 1-16-16,-1-4 0 0,-4 0-80 0,-2-1-16 16,-2 1 0-16,-4-2 0 0,-3 0-144 0,-2-1 192 15,-2 1-192-15,-3 1 192 0,-6-1-480 0,-2-1-96 16,-2 2 0-16,-2 2-16 16,-4 1-2368-16,-1 6-480 0,-2 1-80 0</inkml:trace>
  <inkml:trace contextRef="#ctx0" brushRef="#br2" timeOffset="-83927.58">27653 9074 23951 0,'-6'-3'2128'0,"6"3"-1696"15,-4 0-432-15,4 0 0 0,-1-6 400 16,2-3 0-16,3 1 0 0,6-2 0 0,3 1 352 0,6-2 64 16,6-1 16-16,6-1 0 0,4-4 64 0,5-4 0 15,1 2 16-15,3-1 0 0,2 2-416 0,6 3-96 16,1 3-16-16,2 1 0 0,3 3 128 0,-2 2 32 15,-4 1 0-15,-1 2 0 0,-7 3-160 0,-3 4-16 16,0 5-16-16,-5-1 0 0,-3 2-192 0,-4 0-32 16,-5 4-128-16,-2 3 192 0,-3-1-192 0,-1 2 0 15,-3 2 0-15,-1-1-160 16,-3 2-1776-16,-1-1-368 0,-3-1-64 0</inkml:trace>
  <inkml:trace contextRef="#ctx0" brushRef="#br2" timeOffset="-80613.47">19917 8958 15663 0,'-7'-3'1392'0,"7"3"-1120"15,-11-5-272-15,3 0 0 0,0-5 1008 0,2 2 144 16,-1-3 16-16,6 2 16 0,-2-4-64 0,5 1-16 16,0-4 0-16,6 1 0 0,-1-5 0 0,4-1 0 15,1-3 0-15,4 1 0 0,4-5-496 0,2 3-96 0,2-5-32 0,2-1 0 16,2-2 32-16,3 0 16 0,1-1 0 0,3 2 0 15,3 0-16-15,3 4 0 16,4-2 0-16,-1-3 0 0,4-1-160 0,1 3-32 0,0 1-16 0,0 0 0 16,-2 3-80-16,1-1-16 0,0 3 0 0,0-2 0 15,1 3-208-15,2 0 176 0,2 2-176 0,-1 3 160 16,0 1-160-16,-1 1 160 0,-1 1-160 0,2 2 160 0,-3 0-160 0,3 2 0 16,2 4 0-1,0 0 0-15,1 5 0 0,2-2 0 0,-2-4 0 0,-2 4 0 0,-3-3 0 0,1 3 0 16,1 1 0-16,3 2 0 0,-3-1 0 0,1 2 0 15,0 2 0-15,-2 2 0 0,-4-2 0 0,-2 0 0 16,-6 0 0-16,-1 3 0 0,-2 2 0 16,1 1 0-16,1-2 0 0,-1 5 0 0,1 0 0 0,3 3 0 15,-1 2 0-15,2 0 0 0,-2 2 0 0,-1 0 0 16,-2 0 0-16,-1 1 0 0,-3 0 0 0,0 1 0 16,-2 3 0-16,2-2 0 0,1 0 0 0,-1-1 0 15,1-2 0-15,1 2 0 0,2 3 0 0,1 0 128 16,2-3-128-16,-1-1 0 0,1-2 0 0,-1-2 0 15,-2-2 0-15,-1 2 0 0,-3-1 0 0,0-2 0 16,0 3 0-16,-2-2 0 0,0-7 128 0,-1 1-128 16,1 2 128-16,-1-2-128 0,1 4 160 0,2-2-160 15,0 1 192-15,-1-4-192 0,1-4 176 0,0 1-176 16,0-2 160-16,-1-2-160 0,0 0 192 0,-1-5-48 0,4 2-16 16,-1 0 0-16,2-5 48 0,-1 1 0 15,2-4 0-15,1 4 0 0,2-1-32 0,-1 3 0 16,-1-5 0-16,-1-2 0 0,-1 0-16 0,-3 0-128 0,-2 0 192 15,0-1-64-15,-1 2-128 0,1 2 160 0,-1-2-160 16,1 1 160-16,-3-1-160 0,2 3 160 0,2-4-160 0,3 1 160 16,1 2-160-16,0-3 0 0,-2 0 0 0,1 0 0 0,-1 0 128 0,-1-2-128 15,0 1 0-15,-4 1 128 0,2 0-128 16,-1 4 0-16,1-3 0 0,-1 4 0 0,0-2 0 16,-1-2 0-16,1 3 0 0,2 0 0 0,1 3 0 0,1-1 0 15,2 1 0-15,-2 0 0 0,-2-2 0 0,1 1 0 16,-1-3 0-16,0 0 0 0,-3 3 0 0,1-4 0 15,1 5 0-15,2-4 0 0,-4 4 0 16,3-2 0-16,0 1 0 0,1 1 0 0,0 0 0 16,1 5 0-16,2 0 0 0,-3 1 0 0,-4-1 0 0,-1-2 0 15,1 1 0-15,-3 1 0 0,0-1 0 0,0 2 0 16,-2 1 0-16,0 0 0 0,3 0 0 0,-4 0 0 16,-2 0 0-16,1 2 0 0,0 3 0 0,0 3 0 15,0-2 0-15,1 5 0 0,-1-4-128 0,0 5 128 16,0-2 0-16,2 4 0 0,0 0 0 0,-3 2 0 15,-4 2 0-15,1-1 0 0,0-2 0 0,0-2 0 16,-2-1 0-16,1 5 0 0,-2-2 0 0,2-1 0 16,-2-1 0-16,-1 0 0 0,0 1 0 0,0-4 0 15,-4 1 0-15,3 3 0 0,1 0 0 0,-2-2 0 16,0 2 0-16,1 0 0 0,2-4 0 16,-4 1 0-16,1 2 0 0,2-3 0 0,1 5 0 0,1-1 0 15,0-1 0-15,0-2 0 0,2 2 0 0,0-1 0 0,1-2 0 0,0 2 0 16,0-1 0-16,3 0 0 0,-2 2 0 0,-2-7 0 15,-2-1 0-15,2 3 0 0,1-6 0 0,2 3 0 16,-1 2 0-16,1-3 0 0,1-3 0 0,2-1 0 16,0-1 0-16,3-1 0 0,-3 1 0 0,3-4 0 15,0 1 0-15,2 0 0 0,-1 2 128 0,4-3-128 16,1-3 0-16,1 3 0 0,-2-4 0 0,1 1 128 16,-1 2-128-16,-1-3 0 0,1 2 0 0,0-5 0 0,-3 2 0 15,2 1 0-15,-1-2 0 0,3 3 0 0,-1-3 0 16,1 3 0-16,3-2 0 0,0 1 0 15,3-1 0-15,0 2 0 0,-1-2 0 0,4 2 0 0,-1-2 0 16,-1 3 0-16,0-2 0 0,-1 1 0 0,2-5 0 0,1 1 0 16,0 3 0-16,2-4 0 0,3 4 0 0,0-1 128 15,0 2-128-15,0-2 0 0,-1 1 0 0,0-2 0 16,-3-1 0-16,2 3 0 0,-1 1 0 0,1 0 0 16,0-1 0-16,4 0 0 0,2 0 0 0,-1 0 0 15,0 0 0-15,1-1 0 0,-3 0 0 0,3 2 0 16,-1 2 0-16,0-2 0 0,1 2 0 0,3-2 0 15,2 3 0-15,-1 3 0 0,1-1 0 0,-2-1 0 16,-2-3 0-16,-1 3 0 0,0 2 0 0,-2-1 0 16,-1 2 0-16,21-3 0 0,-8 1 0 0,-5 2 0 0,-4 0 0 15,-4 1 0-15,0 0 0 0,-3 1 0 0,-2 0 0 0,-1 2 0 16,-1 2 0-16,0-1 0 0,-2-2 0 0,4 5 0 16,-2 4 0-16,0 2 0 0,1-2 0 15,1 1 0-15,-2-1-128 0,-2-1 128 0,-3 3 0 0,-2 0 0 16,-2-2 0-16,-1 6-144 0,0-2 144 15,-2 4 0-15,4 1-144 0,-5 2 144 0,-2-2 0 0,-1 4-144 16,-2 1 144-16,0 4-128 0,0-1 128 0,-4 1-128 16,1 3 128-16,-1 0 0 0,-1-1 0 0,-3 5-128 15,-1 0 128-15,0 2 0 0,-2 0 0 0,-2 0-128 16,-1-2 128-16,0 2 0 0,1 2 0 0,-4 4 0 0,-2-5 0 16,-2 2 0-16,1 1 0 0,-3 0 0 0,-1-4 0 0,-1 0 0 15,-3-1 0-15,-2 0-128 0,-3-2 128 0,-1 2 0 16,-1 1 0-16,-4 1 0 0,0-2 0 15,-3 0 0-15,-5 1 0 0,-2-1 0 0,-2 1 0 0,0-1 0 16,0-2 0-16,0-1 0 0,0 1 0 0,1-2 0 16,-4 1 0-16,2-7 0 0,-2 1 0 0,1-1 0 15,-3 1 0-15,-2-2 0 0,-1-1 0 0,-5-2 0 16,-5 0 0-16,0-2 0 0,1 0 0 0,-2-6 128 16,0 0-128-16,-2-1 0 0,2 1 0 0,-1-2 0 0,-2-1 0 15,-3-1 128-15,-6-7-128 0,4 0 0 16,-1-3 0-16,0 3 0 0,1 0 0 0,3-3 0 15,1 0 0-15,-1-2 0 0,-3-2 0 0,-2-3 0 0,-3-2 0 0,1 2 0 16,1-2 0-16,2 3 0 0,1-4 0 0,0 0 0 16,0-1 0-16,-1 3 0 0,-6-4 0 0,1 3-128 15,2-4 128-15,2 1 0 0,0-3 0 0,2-2 0 16,3 4-128-16,1 0 128 0,2-2-128 0,-2-1 128 16,-7-3-160-16,0 4 160 0,0 4-192 0,2-4 192 15,0-1-320-15,3 1 64 0,-1 0 0 0,-2 4 0 16,3 0 256-16,-4 1-192 0,-4-3 192 15,2 2-160-15,3-4 160 0,2 1 0 0,0 4 0 16,6-1 0-16,2 4 0 0,2 0 0 0,-1 0 0 0,2 3 0 16,1-5 0-16,0 3 0 0,1 2 0 0,3 1 0 0,3-1 0 15,2 5 0-15,2-4 0 0,2 5 0 16,2-1 0-16,3 2 0 0,1 4 0 0,2-2 0 0,0-2 0 16,2 1 0-16,1 3 0 0,2-3 0 0,-1 0 0 15,2 3 0-15,1-3 0 0,1 2 0 0,1 0 0 16,0-1 0-16,1 2 0 0,1-1 0 0,-1 5 0 15,3-2 0-15,-1 0 0 0,1 0 0 0,0-1 0 16,1 4-128-16,-1-3 128 0,-1 4 0 0,-1 2 0 0,1 1 0 16,-1-2 0-16,0 0 0 0,-2 3 0 0,1 0 0 15,0-3 0-15,-1 2 0 0,-1 2 0 0,1 3 0 16,-2-2 0-16,0 0 0 0,-2 4 0 0,1 2 0 16,0-6 0-16,-2 0 0 0,1 2 0 0,-1 1 0 15,1 0 0-15,1-4 0 0,-1-4 0 0,0 2 0 16,-1-5 0-16,1 2 0 0,-2 2 0 0,-1-2 0 0,-1-2 0 15,-3 1 128-15,-3 1-128 0,-2 0 0 0,0-4 0 0,-2 3 0 16,-3 0 0-16,1-3 128 0,-1 2-128 16,1-3 0-16,0 0 0 0,2 0 0 0,1 0 0 0,-1 2 128 15,1-3-128-15,-3 0 0 0,3 1 0 0,-3 0 0 16,-3-1 0-16,-2-1 0 0,-4-1 0 0,1-1 0 16,-2 0 0-16,0 3 0 0,1-3 0 0,3-2 0 15,1 0 0-15,1 0 0 0,3-1 0 0,2 1 0 16,0 1 0-16,1-3 0 0,-6-1 0 0,-3-1 128 15,0 0-128-15,0-1 0 0,-3 0 0 0,1-2 0 16,2-1 0-16,0 1 0 0,-1 3 0 0,2-3 0 16,1-4 0-16,-1 3 0 0,1 1 0 0,-2-2-128 15,-3 1 128-15,-1 2 0 0,-3 0 0 0,3-4 0 16,1 0 0-16,2 0 0 0,2-2 0 0,3 3 0 0,-1-3 0 16,4 3 0-16,0-4 0 0,5 2 0 0,-1-1 0 0,0 1 0 15,-2 2 0-15,1-3 0 0,0 4 0 0,-2-5 0 16,-2 2 0-16,2-1 0 0,0 2 0 0,2-2 0 15,3 4 0-15,0 0 0 0,2-4 0 0,1 1 0 16,1-2 0-16,2 2 0 0,-2-4 0 0,3 3 0 16,1-3 0-16,2 5 0 0,-1-2 0 0,3 2 0 15,0-3 0-15,2 4 0 0,-1-4 0 0,-1 2 0 16,2-3 0-16,0 2 0 0,1-1 0 0,1 3 0 16,0 1 0-16,0-2 0 0,0-2 0 0,0 1 0 15,-1-5 0-15,1 7-128 0,-1 0 128 0,-2 1 0 16,-1 1 0-16,1-3 0 0,2 3 0 0,0 0 0 15,-2-1 0-15,1 2 0 0,4 1 0 0,-1 2 0 0,-2 0 0 16,11 1 128-16,-10-1-128 0,1-6 0 0,2 1 0 0,-1 2-128 16,8 4 128-16,-9-3 0 0,0-3 0 0,2 1 0 15,0-1 0-15,1-2 0 16,-2 2 0-16,2 1 0 0,0-3 0 0,-1 3 0 16,2 1 0-16,0-5 0 0,0 3 0 0,0-1 0 0,1 0 0 0,0 2 128 15,4 5-128-15,-6-10 0 0,0 1 0 0,1-1 0 16,-1 2 0-16,1 0 0 0,0 3 0 15,-1 1 128-15,0-3-128 0,-1 3 0 0,7 4 0 0,-6-5 0 16,6 5 0-16,-8-3 0 0,3 1 0 0,5 2 0 16,-7-2 0-16,7 2 0 0,-11-2 0 0,2 2 0 15,1-1 0-15,0 1 0 0,-1 1 0 0,1 4 0 16,0-2 0-16,0-2 0 0,0 3 0 0,-1 1-128 16,0 1 128-16,1-2 0 0,-1 4 0 0,-1 0 0 0,-2-2 0 15,1 1 0-15,-2-1 0 0,1 2 0 0,0 1 0 16,-2 2 0-16,-3-2 0 0,-1 3 0 0,1-3 0 0,-2 2 0 15,-3-1 0-15,2 3 0 0,-1 1 0 0,0 0 0 16,-1 0 0-16,0 1 0 0,0-3 0 0,0-1 0 16,0-2 0-16,1 5 0 0,-1 0 0 0,-1 2 0 15,2 2 0-15,0-5 0 0,0 0 0 0,-3-1 0 16,-2-3 0-16,-3 3 128 0,0-2-128 0,-2 0 0 16,-2 2 128-16,0-5-128 0,-1 3 160 0,-1-2-32 15,0 2-128-15,-1-2 192 0,2 3-192 0,-2-2 0 16,1 3 0-16,0-4 0 0,0 3 160 0,-5-3-160 0,1 3 160 15,-4-2-160-15,-3-1 144 0,0-1-144 0,1 0 128 16,1-2-128-16,2 2 128 0,0-1-128 0,0-2 0 16,2-1 128-16,0 0-128 0,-2 2 0 0,-1-2 0 0,-1-2 128 15,-2-1-128-15,1-1 0 16,1 0 0-16,1 1 128 0,0-2-128 0,-1-3 0 0,1 2 0 0,1-1 0 16,0-4 0-16,0 0 0 0,-1-2 128 15,-3 1-128-15,-2-2 0 0,1 0 128 0,1-5-128 0,3 0 128 16,0 1-128-16,1-2 192 0,0-1-192 0,1-3 192 15,2-7 32-15,-2 1 16 0,-2-4 0 0,-3-2 0 16,2-5-32-16,0 0 0 0,4 0 0 0,2-8 0 16,2 0-16-16,6-4-16 0,-1-4 0 0,4 0 0 15,1-2-176-15,0 1 128 0,6 0-128 0,1 2 128 16,1 2-128-16,1 0 0 0,4 0 0 0,-3 6 0 0,4-2 0 16,1 6 0-16,2-1 128 0,1 5-128 0,3 0 0 0,1 3 0 15,1-2 0-15,3 6 0 16,1-1-960-1,2 2-208-15,0 4-48 0,-2-1-16320 0</inkml:trace>
  <inkml:trace contextRef="#ctx0" brushRef="#br3" timeOffset="-74776.02">20979 9513 5519 0,'0'0'496'0,"0"0"-496"16,0 0 0-16,0 0 0 0,0-6 1344 0,2 1 192 15,-1 0 16-15,-1 5 16 0,0 0-544 0,0 0-128 16,0 0 0-16,0 0-16 0,0 0-128 0,0 0-32 16,0 0 0-16,-3-7 0 0,-1 1-144 0,-1 2-16 15,-2 0-16-15,0 2 0 0,-3 1-96 0,-2-1-32 16,-2 0 0-16,0 3 0 0,-1 3-144 0,-2 2-16 15,0-2-16-15,-1 2 0 0,-1 3 0 0,-2-1 0 16,2 3 0-16,0 1 0 0,-1-3 32 0,1 3 16 0,2-1 0 16,1 4 0-16,1 1-144 0,2 0-16 0,3 0-128 0,2-2 192 15,3-2-192-15,2 0 144 0,5 0-144 16,2-3 128-16,2 1 256 0,5-4 64 0,5 3 0 0,1-3 0 16,2-2 16-16,3 0 16 0,2 0 0 0,2-3 0 15,-1-1-240-15,2-1-48 0,-1-2-16 0,0 1 0 16,-3-2-176-16,-3 0 160 0,-2-3-160 0,-2-1 160 15,0 0 32-15,-2-2 0 0,-2 3 0 0,-3-5 0 0,0 1 352 16,-4 0 80-16,-2 0 16 0,-5 2 0 0,-1-1-176 16,-4-1-16-16,-2 2-16 0,-1-2 0 0,-1 4-240 15,-2-2-32-15,0 1-16 0,1 2 0 0,-1-2-144 16,2 3 0-16,-1 4 0 0,2-2-176 16,2-2-1296-16,2 3-272 0,6 2-48 0,0 0-11024 15</inkml:trace>
  <inkml:trace contextRef="#ctx0" brushRef="#br3" timeOffset="-74341.5">21584 9510 14735 0,'-12'-7'640'0,"6"6"160"0,-3 2-640 0,0-1-160 16,-1 0 0-16,-2 1 0 0,1 1 1136 0,-3 2 192 0,-2 3 32 0,-2-3 16 16,0 0-736-16,0 2-128 0,-1 0-48 0,1 5 0 15,1-1-96-15,0 4-32 0,2 1 0 0,2 2 0 16,-1 0-96-16,5 4-32 0,0-1 0 0,3 2 0 15,2-3-208-15,3-1 176 0,2 1-176 0,3-3 160 16,1-3 144-16,3 0 16 0,0-6 16 0,4 2 0 0,1-4 272 0,1-2 48 16,0-1 16-16,0 0 0 0,1-2 160 0,0-2 16 15,0-2 16-15,1-1 0 0,-2-2-192 16,0-1-32-16,0-5-16 0,0 1 0 16,-4-1-192-16,1-2-48 0,-2-1 0 0,-1-3 0 0,-3 3 64 15,-3-1 0-15,-2 1 0 0,-4-1 0 0,-3-1-192 0,2 2-16 16,-3 3-16-16,1 1 0 0,-2-2-224 0,0 5 0 15,0 0 128-15,0 5-128 16,-1 1-288-16,1 3-96 0,-1 3-32 0,2 1 0 16,2 2-2176-16,1 2-432 0,5-8-96 0</inkml:trace>
  <inkml:trace contextRef="#ctx0" brushRef="#br3" timeOffset="-73906.72">22185 9541 14735 0,'0'0'1312'0,"0"0"-1056"0,-5-5-256 0,-2 3 0 0,1-1 960 0,-3 2 144 0,2 3 32 0,-5 1 0 15,-1-2-16-15,-1 2 0 0,-1 3 0 0,-1 2 0 16,-1-3-352-16,-1 4-80 0,1-3-16 0,-2 6 0 16,1-1-224-16,1 4-32 0,3 2-16 0,3 1 0 0,1-1-208 0,2 1-32 15,2 0-16-15,3-2 0 0,3 1-144 0,3-3 192 16,0-4-192-16,3 2 192 0,1-5 64 0,2 1 0 16,1-4 16-16,2-1 0 0,-1 0 112 0,2-2 0 15,-2-1 16-15,2-1 0 0,-2-2 0 0,2 1 0 16,0-2 0-16,-2-4 0 0,3 1-144 0,-1-5-16 15,-2 3-16-15,1-3 0 0,-2 0-32 0,-1 1-16 16,0-3 0-16,-2 1 0 0,0-2-16 0,-3 1 0 16,-2-4 0-16,-1 2 0 0,-1 0-160 0,-1 2 160 15,-1 4-160-15,-2-1 160 0,0 1-160 0,0 2-272 16,-1 4 64-16,0-1 16 16,-1 3-1888-16,-1 0-368 0,0 2-80 0</inkml:trace>
  <inkml:trace contextRef="#ctx0" brushRef="#br3" timeOffset="-73454.76">22786 9321 19295 0,'0'0'848'15,"0"0"176"-15,0 0-816 0,0 0-208 0,0 0 0 0,0 0 0 16,-6-2 736-16,-2 2 96 0,-2 2 32 0,-1 2 0 0,-3 5-288 0,-2 0-64 16,0 5-16-16,-3 1 0 0,0 3-48 0,1 2 0 15,1 1 0-15,3-1 0 0,3 0-80 0,0 1-32 16,4-1 0-16,3-1 0 0,2-1-144 0,2-2-16 15,2 0-16-15,2-1 0 0,1 0 240 0,3-2 48 16,1-7 16-16,1 3 0 0,0-4-16 0,0 0 0 16,2-1 0-16,-1-1 0 0,2-6 112 0,0-1 16 15,-1-1 0-15,-2 0 0 0,3-4-16 0,-1 2 0 16,-1-6 0-16,0 0 0 0,0 1 0 0,-1-2 0 16,-1-6 0-16,-2 1 0 0,1 0-64 0,-3-4-16 15,0-1 0-15,-1 1 0 0,0-3-112 0,-2 2-32 16,-2 3 0-16,0 1 0 0,0 2-336 0,-1 2 144 15,0 0-144-15,-4 4 0 0,-2 4 0 0,1 0 0 16,-3 3 0-16,0 4 0 16,-2 1-320-16,-2 1-112 0,-1 4-16 0,4 2-11136 0,0-2-2240 15</inkml:trace>
  <inkml:trace contextRef="#ctx0" brushRef="#br3" timeOffset="-66933.04">21363 10725 19919 0,'2'-22'880'0,"1"14"192"0,3-2-864 0,0 1-208 15,3-2 0-15,3 2 0 0,0-2 448 0,2 0 32 16,2 3 16-16,-1-3 0 0,1 2-352 0,1-1-144 16,1 3 128-16,-1-1-128 0,-1 2 0 0,-2 2 0 15,-2-4 0-15,0 4 0 0,-2 1 0 0,0 1 0 16,-1 2 128-16,-1 0-128 0,-3 2 352 0,2 0 32 16,0 3 16-16,-3 5 0 0,2-1 304 0,-1 5 64 15,0 4 16-15,-1 2 0 0,0 5-192 0,0-3-32 16,1 4-16-16,2 13 0 0,1-6-112 0,2 0-32 15,0-2 0-15,3 1 0 0,0-4-128 0,2 0-16 16,-4-3-16-16,3 0 0 0,0-2-112 0,-1-1-128 0,0-2 176 16,-2-1-176-16,-1-1 128 0,-1-3-128 15,-2-1 0-15,-1-1 0 16,-1-4-1168-16,-5-9-304 0,0 0-48 0,0 0-10688 0</inkml:trace>
  <inkml:trace contextRef="#ctx0" brushRef="#br3" timeOffset="-66688.21">21537 10913 31615 0,'-13'7'1408'0,"9"1"272"16,2 0-1344-16,2 4-336 0,1 1 0 0,3 4 0 0,5 4 192 0,1 2-48 16,1 3 0-16,4 12 0 0,2-3 224 0,-1 2 32 15,1 1 16-15,1 0 0 0,1 4-160 0,-1 2-48 16,-2-5 0-16,1 2 0 0,-1 2-208 0,2-2 144 15,0-2-144-15,1 2 128 0,1 1-128 0,2-2 128 16,1-4-128-16,2-1 128 0,3 0-128 0,3-1 0 16,0 0 0-16,2-3 0 15,3-1-352-15,0 1-96 0,-2-4-32 16,2 2 0-16,-1-6-2144 0,6-2-448 0</inkml:trace>
  <inkml:trace contextRef="#ctx0" brushRef="#br3" timeOffset="-65851.43">23473 12202 12895 0,'0'0'1152'0,"1"-8"-928"0,-1 8-224 0,6-11 0 16,-5 0 1280-16,3 4 192 0,-4 7 64 0,3-9 0 15,-3 9-928-15,0 0-176 0,0-10-48 0,0 10 0 16,0 0 64-16,0 0 0 0,0 0 0 0,-12 0 0 16,0 0 80-16,0 0 32 0,-2 2 0 0,-1 2 0 15,-7 2-288-15,1 0-48 0,-1-1-16 0,-5 2 0 16,-2 2 48-16,5 1 0 0,-3-2 0 0,2 3 0 15,0-2 160-15,-1 4 32 0,1 1 16 0,3-3 0 16,2 0 112-16,2-3 0 0,4 5 16 0,3 1 0 16,2-5-272-16,4 2-48 0,2 1-16 0,4-2 0 0,4 2-48 0,0-6-16 15,-5-6 0-15,16 10 0 0,2-1 64 0,1 1 16 16,1-6 0-16,-1 0 0 0,-1 1-144 0,-2-1-128 16,0-2 192-16,-4 1-192 0,2-1 128 0,-2 2-128 15,-2 0 0-15,-10-4 0 0,0 0 0 0,0 0 0 16,0 0 128-16,7 8-128 0,-7-8 0 0,4 12 0 15,-2-4 0-15,-4 1 0 0,2-9 144 0,-2 9-144 16,-1 1 0-16,3-10 144 0,0 0-144 0,-6 6 0 16,6-6 144-16,0 0-144 0,-3 9 0 0,3-9 0 15,0 0 0-15,0 0 128 0,0 0-128 0,0 0 0 0,0 0 128 16,0 0-128-16,0 0 0 0,0 0 144 16,0 0-144-16,0 0 0 0,0 0 0 0,0 0 0 0,0 0 0 0,-3-10 0 15,3 10-160-15,-4-6 16 0,0-2 0 0,4 8 0 31,0 0-320-31,0 0-64 0,0 0-16 0,-4-6 0 16,4 6-560-16,0 0-112 0,0 0-32 0,0 0-6944 0,-4-13-1408 0</inkml:trace>
  <inkml:trace contextRef="#ctx0" brushRef="#br3" timeOffset="-65167.53">22876 12805 13183 0,'-7'12'576'0,"7"-12"128"0,-5 13-560 0,1 1-144 0,1-2 0 0,3-3 0 16,0-9 1280-16,-2 12 240 0,2-6 32 0,0-6 16 16,0 0-336-16,0 0-64 0,0 0-16 0,2 13 0 15,-2-13-128-15,0 0-48 0,0 0 0 0,0 0 0 16,0 0 80-16,9 1 16 0,1-4 0 0,3-8 0 15,1-6-32-15,4-4 0 0,2-2 0 0,4-6 0 16,4-2-400-16,3-1-64 0,-1-1-32 0,2-3 0 16,0-5-272-16,-2-4-48 0,0-7-16 0,1 0 0 15,-1 0-80-15,-2-1 0 0,-2-1-128 0,1 7 192 0,-3 3-192 16,-1 7 0-16,-1 5 128 0,-3 8-128 0,-3 4 0 16,-2 4 0-16,-1 4 0 0,-3 7 0 0,-10 5 0 0,0 0 0 15,0 0 0-15,8 11 0 0,-3 7 160 0,-4 5-16 16,-3 2 0-16,-2 7 0 0,-1 3 48 0,-2 5 0 15,0 2 0-15,0 0 0 0,1 0-192 0,0 1 0 16,-2-4 0-16,3-1 128 0,2-1-128 0,2-1 0 16,0-4 0-16,1-2-176 0,1-4-144 0,2-2-48 15,-2-1 0-15,0-3 0 16,0-2-432-16,2-3-96 0,-2-5 0 16,-1-10-16-16,0 0-1968 0,0 0-400 0</inkml:trace>
  <inkml:trace contextRef="#ctx0" brushRef="#br3" timeOffset="-65012.36">23087 12558 26719 0,'-11'-14'1184'0,"11"14"240"0,0 0-1136 0,0 0-288 0,10-8 0 0,4-2 0 15,5 3 1216-15,3 1 176 0,-1 2 32 0,6 0 16 16,2 1-992-16,4-1-208 0,0 0-48 0,7 3 0 16,-1 1-192-16,3 0 0 0,0-2 128 0,-2 5-128 15,-1 1 0-15,-5 0-160 0,-2 1 32 0,-4-1-9488 16,-4-2-1904-16</inkml:trace>
  <inkml:trace contextRef="#ctx0" brushRef="#br3" timeOffset="-64737.52">24675 12082 34431 0,'0'0'1536'0,"-9"-1"304"0,-1 2-1472 0,1 6-368 16,-1 3 0-16,-2 7 0 0,2 8 192 0,-5 1-16 16,-4 6-16-16,1 4 0 0,0 2 32 0,-1 4 16 0,-2 4 0 0,0 1 0 15,-5 2-208-15,0 5-160 16,1 1 32-16,-1-2 0 15,2-5-2208-15,1 0-432 0,2-3-96 0,2-6-9936 0</inkml:trace>
  <inkml:trace contextRef="#ctx0" brushRef="#br3" timeOffset="-64581.95">24135 12535 20271 0,'0'0'1792'0,"7"-9"-1424"0,6 5-368 0,2 1 0 15,3 2 2192-15,3 1 368 0,0-1 80 0,2 1 16 16,1 2-2016-16,3 1-384 0,1 1-96 0,0 0-16 16,-1 1-2128-16,-1-2-448 15</inkml:trace>
  <inkml:trace contextRef="#ctx0" brushRef="#br3" timeOffset="-64302.25">24764 12685 25791 0,'0'0'2304'0,"6"-4"-1856"15,3-1-448-15,1-2 0 0,1 2 1024 0,-1 0 128 16,-1-1 0-16,-2 1 16 16,1-3-1392-16,-2-1-288 0,-2 3-48 0,-1-4-16 15,-3 2 128-15,-2-1 32 0,2 9 0 0,0 0 0 0,-10-6 160 0,-1 2 48 16,-3 0 0-16,0 7 0 0,-3-1 208 0,0 2 208 0,-1-1-32 0,0 6-16 15,-1-1 608-15,2 5 128 0,2-4 32 16,4 4 0-16,3 1-288 0,4 0-48 0,4-3-16 0,4 3 0 16,4 3-272-16,4-5-64 0,5 1-16 0,1 1 0 15,2 1-352-15,2-3-80 16,-1-3-16-16,2-3-13984 0</inkml:trace>
  <inkml:trace contextRef="#ctx0" brushRef="#br3" timeOffset="-64047.62">25194 12593 29775 0,'0'0'1312'0,"0"0"288"0,0 0-1280 0,0 0-320 0,0 0 0 0,0 0 0 0,0 0 752 0,10 4 80 16,-10-4 32-16,9 14 0 0,-4 4-160 0,-1 1-48 15,-2 0 0-15,1 4 0 0,-2 1-416 0,0-1-96 16,-1 2-16-16,3 2 0 0,-2-3-128 0,2 1 0 16,-3-2-160-16,1-4 160 15,0-1-512-15,2-3-16 0,-1-4 0 0,2-1 0 16,0 1-1264-16,-4-11-256 0,0 0-64 0,10 3-6544 16,-10-3-1328-16</inkml:trace>
  <inkml:trace contextRef="#ctx0" brushRef="#br3" timeOffset="-63876.33">25391 12624 11967 0,'0'0'1072'0,"0"0"-864"0,0 0-208 0,0 0 0 16,0 0 3248-16,0 0 592 0,0 0 128 0,-5 9 32 15,-3 3-2160-15,-2 2-432 0,-3 3-96 0,-2 1-16 16,0-2-528-16,-3 6-96 0,-3-2-32 0,1 0 0 16,-1 1-384-16,0 2-64 0,1 2-32 0,1-3 0 31,0-2-608-31,1-1-128 0,0-1-32 0,2-2 0 15,0 0-2256-15,5-5-448 0</inkml:trace>
  <inkml:trace contextRef="#ctx0" brushRef="#br3" timeOffset="-63632.49">25918 12259 22111 0,'0'0'1968'0,"0"0"-1584"0,-7-1-384 0,-4 3 0 0,0 4 2336 0,-2 3 384 15,-2 5 80-15,-3 4 16 0,0 6-1728 0,-2 4-352 16,1 3-64-16,3-1-16 0,-2 3-336 0,2 0-64 16,0 3 0-16,-1 0-16 0,1-3-240 0,-1 0 0 15,0-2 128-15,-1 1-128 16,-3 3-1504-16,5-2-352 0,2-7-64 0,1 1-7456 15,2-4-1504-15</inkml:trace>
  <inkml:trace contextRef="#ctx0" brushRef="#br3" timeOffset="-63496.5">25370 12652 26719 0,'2'-11'2368'0,"4"1"-1888"0,3 5-480 0,5-1 0 16,4 1 1728-16,5 3 240 0,5 2 48 0,6 4 16 15,5 4-1376-15,7-3-272 0,6 1-48 0,2 5-16 16,-2-3-320-16,-2 3-128 0,0 0 0 0,-3-2-15392 15</inkml:trace>
  <inkml:trace contextRef="#ctx0" brushRef="#br3" timeOffset="-62971.4">26385 12195 27647 0,'0'0'2448'0,"0"0"-1952"0,-10-9-496 16,10 9 0-16,-8 5 576 0,0 4 32 0,1 3 0 0,0 6 0 15,0 6-64-15,-1 5-16 0,-1 7 0 0,0 0 0 16,0 4-80-16,-1 3-32 0,-2 4 0 0,-2-2 0 16,-3 0-192-16,-1-3-32 0,-3-1-16 0,-1-3 0 15,0-2-176-15,3-8 192 0,3-7-192 0,2-3 192 16,2-4-192-16,5-1 160 0,2-6-160 0,5-7 160 15,0 0-160-15,0 0 192 0,0 0-192 0,15-9 192 16,5-6 48-16,3-1 16 0,1-3 0 0,4 0 0 16,3 0-256-16,1 1 0 0,-3 1 0 0,-1 2 0 15,-3 1 0-15,-2 5 0 0,-4 0 0 0,-2 4 0 16,-3 3 0-16,-3 2 0 0,-2 3 0 0,-4 6 0 16,-5-9 256-16,-3 12 16 0,0 0 0 0,-4 5 0 0,-3-1 16 15,-3 1 0-15,-1-2 0 0,-3-2 0 16,-4 1-112-16,1 0-32 0,0-4 0 0,-1 2 0 0,2-6-288 0,3 1-64 15,3-3-16-15,2 0 0 16,2-6-2320-16,1-1-464 16</inkml:trace>
  <inkml:trace contextRef="#ctx0" brushRef="#br3" timeOffset="-62691.18">26866 12654 15663 0,'-17'-2'688'0,"5"-1"144"0,-2 1-656 0,-2 2-176 16,0 2 0-16,-3 2 0 0,-3 4 4416 0,-3-2 832 16,-1 3 192-16,0-3 16 0,3 0-4272 0,6 5-864 0,3-2-160 0,5 1-32 15,9-10-128-15,-4 7 0 0,4-7 0 0,0 0 0 16,6 11 0-16,4-5-208 0,3-2 48 0,5-1 16 16,4-4-80-16,-1-3-16 0,-1 1 0 0,1-2 0 15,-6-1 32-15,-2-1 0 0,-3 0 0 0,-2-3 0 16,-5 1 208-16,-1-2 0 0,-4 2 0 0,-3-2 160 15,-4-1 192-15,-3 3 32 0,-5-1 16 0,-2 4 0 16,-4 1-80-16,2 1 0 0,-1-1-16 0,4 3 0 16,3 5-304-16,4 0 0 0,2 0 0 0,9-3 0 31,0 0-1680-31,0 0-400 0,2 12-80 0</inkml:trace>
  <inkml:trace contextRef="#ctx0" brushRef="#br3" timeOffset="-62393.09">27193 12635 25791 0,'-21'1'1152'0,"8"3"224"0,-1-1-1104 0,0 1-272 15,0-1 0-15,-1 2 0 0,-1 2 1024 16,1-3 128-16,1 1 48 0,1 1 0 0,3-1-656 0,3 1-128 16,7-6-32-16,0 0 0 0,-4 9-224 0,4-9-160 15,-3 9 192-15,3-9-192 0,0 0 128 0,10 12-128 16,2-7 0-16,1 0 0 0,1-1 0 0,-2-4 0 15,2-4 0-15,0 3 0 0,0-2 0 0,-1-1 0 16,-3 2 0-16,2-3 0 0,-6-3 0 0,2 2 0 16,-5-3 0-16,0 1 0 0,-3 8 256 0,-3-11 128 0,-2 2 48 0,-2-1 0 15,-2 2 0-15,-1-1 0 0,-3 3 0 0,0 3 0 16,0 1-304-16,1-2-128 0,2 1 0 0,-1 3 128 16,11 0-336-16,-8 3-80 0,8-3-16 0,0 0 0 31,0 0-2672-31,0 0-544 0</inkml:trace>
  <inkml:trace contextRef="#ctx0" brushRef="#br3" timeOffset="-61989.4">28009 12204 14735 0,'0'0'1312'0,"0"-7"-1056"15,0 7-256-15,0 0 0 0,0 0 3456 0,0 0 624 16,0 0 128-16,0 0 16 0,-10 11-2944 0,-3 7-608 16,3 5-112-16,-3 1-32 0,-1 4-112 0,-2 1-32 15,-2 4 0-15,0 0 0 0,-1 3-144 0,-2-1-48 16,-2 3 0-16,-1 1 0 0,-4-4-64 0,2-3 0 15,2-2-128-15,4-7 192 0,6-4-192 0,4-1 0 16,2-1 0-16,3-7 0 0,5-10 0 0,0 0 128 16,0 0-128-16,0 0 0 0,0 0 448 0,10 4 0 15,3-8 0-15,1-1 0 0,2-3-144 0,3-3-48 16,0-2 0-16,2 0 0 0,-1-2-96 0,2-1-32 16,1-1 0-16,-1 0 0 0,1 0-128 0,0 0 0 0,0 4 144 0,3 1-144 15,-2-2 0-15,1 1 0 0,3 5 0 0,-1 1 0 16,-2 2-144-16,-1 1 0 0,-5-1 0 0,-1 1 0 31,-3 3-2128-31,-6 2-416 0</inkml:trace>
  <inkml:trace contextRef="#ctx0" brushRef="#br3" timeOffset="-61867.29">27717 12617 34031 0,'0'0'1504'0,"11"0"320"0,3-1-1456 0,5 4-368 0,3 2 0 0,5 0 0 16,-2-4 0-16,6 4 0 0,-1 3 0 0,2-4 0 15,1-1-944-15,3 2-144 0,2 2-48 0</inkml:trace>
  <inkml:trace contextRef="#ctx0" brushRef="#br3" timeOffset="-60955.54">29146 12500 12783 0,'0'0'560'0,"0"0"128"0,0 0-560 0,0 0-128 15,0 0 0-15,0 0 0 0,0 0 320 0,0 0 48 16,-8 2 0-16,8-2 0 0,0 0 336 0,-9 0 80 16,9 0 16-16,0 0 0 0,-8 2-16 0,8-2 0 15,-11 3 0-15,1 3 0 0,0 3-176 0,0-3-32 16,-1 2-16-16,1-3 0 0,1 1-160 0,-1 5-16 0,0-3-16 0,0 3 0 16,1-1-128-16,3-4-32 0,6-6 0 0,-6 9 0 15,6-9-16-15,0 0-16 0,0 0 0 0,0 0 0 16,4 10 96-16,-4-10 32 0,10 7 0 0,1-4 0 15,0-3 96-15,0-2 32 0,2-1 0 0,1-3 0 16,0-4-112-16,0 1 0 0,0-4-16 0,0 4 0 16,-1-2-112-16,-2-2 0 0,-2-2-16 0,-1 3 0 15,-2 1-32-15,0 1 0 0,0-3 0 0,-1-1 0 16,-2 1 48-16,1 3 0 0,0-2 0 0,-1 0 0 16,2 1 64-16,1-2 32 0,-1 0 0 0,5 1 0 15,4-6-128-15,3 0-32 0,1-2 0 0,3-3 0 16,3-1 32-16,2 1 0 0,-1-3 0 0,1 2 0 15,-2-5-160-15,-1 2 0 0,-2-1 0 0,-3 5 0 16,-3 0 0-16,-1 2 0 0,-1 3 0 0,-2 5 0 0,-2 2 0 16,-1 3 0-16,-3-2 0 0,-5 10 0 0,0 0 0 0,0 0 0 15,0 0 0-15,-1 13 0 0,-3 2 176 16,-2 7-48-16,-2 3-128 0,-1 6 192 0,0 3-192 0,-1 2 144 16,0 0-144-16,-5 6 128 0,-1 4-128 15,-1 0 0-15,-5 1 0 0,0 2 0 0,-1 4 0 0,1-6 0 16,-4-2-160-16,1-1 160 0,-1-4-336 0,3-2 16 15,2 1 16-15,1-5 0 16,0-6-528-16,1 0-96 0,0-2-32 16,2 0 0-16,-1-5-1584 0,0-1-320 0,-10 5-64 0,8-7-16 15</inkml:trace>
  <inkml:trace contextRef="#ctx0" brushRef="#br3" timeOffset="-60822.26">29186 12720 18431 0,'12'-4'1632'0,"0"-2"-1312"0,5 2-320 0,1 0 0 15,2 1 1024-15,2-1 128 0,1 0 16 0,2 1 16 16,-1 1-608-16,0-2-128 0,0 0-32 0,-1-1 0 16,-1 1-416-16,-2 2 0 0,-2-1 0 0,-3 0-7088 15,1-4-1488-15</inkml:trace>
  <inkml:trace contextRef="#ctx0" brushRef="#br3" timeOffset="-60565.47">30221 12066 19919 0,'0'0'880'0,"-10"5"192"0,-3 1-864 0,-2 8-208 16,-4 3 0-16,1 3 0 0,0 2 848 0,-1 4 128 15,0 0 32-15,1 4 0 0,0-1-384 0,2 4-80 16,1 3-16-16,1 1 0 0,-4 4-272 0,0 1-64 16,-2-1-16-16,2 3 0 15,3-6-1520-15,1-5-288 0,1-5-64 0,4-3-5008 16,4-6-992-16</inkml:trace>
  <inkml:trace contextRef="#ctx0" brushRef="#br3" timeOffset="-58695.22">29902 12460 13823 0,'0'0'1216'0,"0"0"-960"0,10 5-256 0,3-3 0 16,2 3 1824-16,2 3 320 0,0-2 64 0,4-3 16 15,0-1-1344-15,2 1-272 0,1 1-48 0,3-3-16 16,1-2-208-16,0-2-32 0,0 3-16 0,-3 0 0 16,-3 0-160-16,-4 3-128 0,-7-3 192 0,-11 0-192 15,0 0 0-15,0 0 0 0,-6 6 0 0,-6 1 0 16,-4-1 0-16,-4 0-192 0,-5 6 192 0,-1-2-192 15,-5 4 400-15,6 2 96 0,-1 0 16 0,7-1 0 16,2-1 48-16,3-1 16 0,6-2 0 0,8-11 0 16,0 10 224-16,5 0 48 0,3-5 16 0,4-1 0 0,4 0-96 15,3-4 0-15,2-1-16 0,5-2 0 0,2-4-240 0,0 0-32 16,2-2-16-16,-2 2 0 0,-1-5-272 0,-2 0 160 16,-3-1-160-16,-2 0 128 0,-2 2-128 0,-4 2 128 15,-5-3-128-15,-3 2 128 0,-3-4-128 0,-5-1 128 16,0 0-128-16,-7 1 128 0,-2 1-128 15,-2 0 0-15,0 1 144 0,-1 4-144 0,-2 2 0 0,0 3 0 16,1 2 0-16,1 3 0 0,1 3 0 0,2 1 0 16,11-6 0-16,0 0 0 0,0 0 0 0,0 0 0 15,4 7 0-15,3 0 0 0,5-6 0 0,3-1-128 16,-1-1 128-16,5-3-128 0,3 0 128 0,-1 0 0 16,0-2 0-16,-1-2 0 0,-2 2 0 0,-3 1 0 15,-3-4 0-15,-1 1 0 0,-1-3-160 0,-2 2 160 0,-2-3-192 0,1-2 192 16,-5-1 0-16,3 0-128 0,1 1 128 15,1-4 0-15,-1 0 0 0,3 2 0 0,0 1 0 0,1-2 0 16,0 0 0-16,2 1 0 16,0 2 0-16,0 1 0 0,1-1 0 0,1-2 0 0,0 0 0 0,0 1 0 15,-2-1 0-15,2-1 0 0,3-1 0 0,-2 2 0 16,-2 1 0-16,-1-2 0 0,0-2 0 0,-1 1 0 16,0 3 0-16,-3 1 0 0,0 3 0 0,-2 3 0 15,-1-2 0-15,-5 10 0 0,0 0 0 0,7-8 0 16,-7 8 0-16,5-5 0 0,-5 5 0 0,0 0 0 15,0 0 0-15,0 0 0 0,0 0 0 0,0 0 0 16,0 0-144-16,0 0 144 0,0 0 0 0,0 0-144 16,0 0 144-16,0 0 0 0,0 0 0 0,0 0 0 0,0 0 0 15,0 0 0-15,0 0 0 0,0 0-128 0,0 0 128 16,0 0 0-16,0 0 0 0,-4 9 0 0,3 2 0 16,-2-2 0-16,3-9 0 0,-4 13 0 0,-1-4 0 0,3 4 0 15,-2 1 0-15,0 2 0 0,-3-2 0 16,3 5 0-16,-4 4 0 0,-1 5 0 0,-2 0 0 0,-4 8 0 15,-3 5 0-15,-1 5 0 0,-2 3 0 16,0 1 0-16,-1 1 0 0,2 3 0 0,1-1 0 0,0 0 0 16,-3-2 0-16,3-4 128 0,1-6-128 0,0-2 0 15,2 3 0-15,-1-5 128 0,1-3-128 0,-1-3 0 16,0-3 0-16,1-4 0 0,4 0 0 0,-1-2 144 16,0-2-144-16,2-2 0 0,-1-1 128 0,3-7-128 15,2-1 0-15,3-4 0 0,-5-2 160 0,9-3-32 0,-9-1 0 16,9 1 0-16,-6-6 0 0,2-6 0 0,1-2 0 15,6-6 0-15,3-2-128 0,3-2 128 0,4-4-128 16,5-3 128-16,3-9-128 0,5 0 192 0,3 1-192 0,0 0 192 16,4-7-192-16,2 2 0 0,-1-3-160 0,-1 3 160 15,-3 1-192-15,1 8 48 0,-1 3 16 0,-2 8 0 16,-2 6 128-16,-2 4-160 0,-2 5 160 0,-2 0-160 16,-2 4 160-16,-4 4 0 0,-3 1 0 0,-1 4 0 15,-10-4 0-15,7 12 0 0,-5 5 128 0,-3 2-128 16,-4 1 128-16,-4 3-128 0,-1 3 128 0,-4-2-128 15,-3 2 0-15,-4 0 0 0,-6 2 0 0,3-3-128 16,-2 1-192-16,2-2-16 0,1-5-16 0,4-5 0 16,2-5 176-16,3-3 48 0,3-1 0 0,4-2 0 15,7-3 256-15,0 0 64 0,0 0 16 0,0 0 0 0,1-10 0 0,4 2 0 16,3-5 0-16,3 3 0 0,1-1-208 0,2 0 0 16,1 3 0-16,4-3 0 0,1 2 0 15,2-1 0-15,-2 3 0 0,3-2 0 0,-3 1 0 0,1-1 0 16,-2 0 0-16,0 0 0 0,0 3 0 15,-1 0 0-15,-3-4 0 0,0 1 0 0,-1-3 0 0,-1 1 0 16,-3-1 0-16,-2-2 0 0,-3 3 0 0,-3 3 144 16,-2 8-144-16,0 0 128 0,0 0 0 0,-11-2 0 15,-4 3 0-15,1 5 0 0,-3 7-128 0,2 2 0 16,0 2 0-16,3 2 128 0,3 3-128 0,3-2 0 16,2 3 0-16,3 0 0 0,1-6 0 0,4-4 0 15,2 1-144-15,2 0 144 0,-1-5 0 0,4 0 0 16,0-5 0-16,3 0 0 0,-3 1 0 0,5-4 192 0,-1-6-16 0,0 1-16 15,0-1-160-15,-1 0 160 0,-1-4-160 16,-1 0 160-16,-1-6-32 0,-2 0-128 0,-2 1 192 0,0-2-64 16,-2-1 0-16,-1-1-128 0,0 0 192 15,-1-2-64-15,1-2-128 0,1-1 0 0,2-2 0 0,-1 3 0 16,0 2 0-16,2 2 0 0,1 0 0 0,0 0 0 16,1 3 0-16,1 0 0 0,1 3 0 0,3 1 0 15,2 0-176-15,3 3 176 0,2-2-128 0,2 2 128 16,0-2 0-16,1 1-128 0,2-4 128 0,-2-2 0 15,0 0 0-15,0-2 0 0,0 2 0 0,1 0 0 16,-2-6 0-16,-2 0 0 0,-2 0 0 0,-2-1 128 16,-3-1-128-16,-2-4 0 0,-3 0 0 0,-3 3 128 15,-1 5-128-15,-4 3 0 0,-2 2 0 0,-2 2 0 0,2 12 0 16,-7-4 0-16,-2 3 0 0,-2 5 0 16,-7 2 0-16,-2 10 0 0,-4 5 0 0,-2 5-128 0,1-4 128 0,1 9 0 15,2 2-144-15,2 4 144 0,-1 0 0 0,3 2 0 16,2 1 0-16,3-2 0 0,3-3 0 0,5-2 0 15,2-1 0-15,7-8 0 0,1-3 0 0,3-2 0 16,2 0 0-16,4-5 0 0,1-3 0 0,3-6 0 16,1-1 144-16,3 1-16 0,3-2 16 15,2-5 16-15,-2-5 0 0,1 0 0 0,-2 1 32 0,-2-3 16 16,-2 2 0-16,-2-4 0 0,-4 4-208 0,-4-1 0 16,-3 3 0-16,-7 5 0 0,0 0 0 0,0 0 0 15,0 0 0-15,0 0 0 0,-8 11-128 0,-3-2 128 0,-1 3 0 16,-4 0 0-16,4 6 0 0,-1 3-128 15,2-1 128-15,2-2 0 0,2-3 0 0,1-2 0 0,3 1-128 0,5-2 128 16,-2-12 0-16,7 8 0 0,3-2 0 0,3-2 0 16,1-1 0-16,1-3 0 0,3-3 0 0,0-3 0 15,0 2 0-15,0-1 0 0,-2-5 128 0,-1 2-128 16,-2-3 0-16,-1 3 128 0,-4-2-128 0,1 1 0 16,-4-4 128-16,-1 2-128 0,-2 1 0 0,-2 0 0 15,0 10 144-15,-3-9-144 0,-3-4 128 0,-1 8-128 16,0-2 0-16,7 7 0 0,-11-1 0 0,11 1 0 15,-8 0 0-15,8 0 0 0,0 0 0 0,0 0 0 16,0 0 0-16,0 0 0 0,14 9-176 0,-2-6 176 16,5 0 0-16,2-3-128 0,1-1 128 0,1-1 0 15,1 0 0-15,-1 1 0 0,-2-3 0 0,-1 0 0 16,-2 2 0-16,-2 1 0 0,-2 1 0 0,-12 0 0 0,0 0 0 16,0 0 0-16,8 7 0 0,-4 2 128 0,-4 5 160 15,-2-1 32-15,-3-2 16 0,0 6 0 16,-1 2-144-16,1 1-16 0,-1 2-16 0,5-2 0 0,-1-1-160 0,2 0 0 15,2-1 0-15,2 0 0 0,1 0 0 0,1 0 0 16,0-1 0-16,3-1 0 0,1-5-400 0,1 0 32 16,-3 1 16-16,3-3 0 15,-1 1-1968-15,-1-4-400 0,-9-6-80 0,14 17-16 0</inkml:trace>
  <inkml:trace contextRef="#ctx0" brushRef="#br3" timeOffset="-57900.7">22715 13377 25791 0,'0'0'2304'0,"0"0"-1856"0,1-11-448 0,-1 11 0 15,0 0 1104-15,0 0 128 0,-4-6 32 0,4 6 0 16,-11-3-512-16,-2 3-112 0,-3 3 0 0,-6 0-16 15,-5 5-336-15,-4 2-64 0,-5 2-16 0,-2 0 0 16,-5 4 64-16,1 3 16 0,0 1 0 0,1 4 0 16,4-1-144-16,4 2-16 0,5 3-128 0,5-3 192 15,4-3-192-15,5 0 0 0,4 0 0 0,5-3 0 16,3-4 0-16,3 0 0 0,4-2 0 0,3-2 0 16,3 2 224-16,4 2-48 0,4-1-16 0,2-1 0 15,-1 2-32-15,0 2-128 0,2-2 192 0,-3 3-64 0,-1 0-128 16,-4 2 0-16,-1-1 0 0,-5 0 0 0,-1-1 128 15,-5 1 0-15,-4 1 0 0,-3-1 0 0,-3 2 256 0,-2-1 64 16,-5-2 0-16,-2-2 0 0,-2-2-64 16,-1 0-16-16,-3-1 0 0,1 0 0 0,-1-4-144 0,3 2-32 15,0-3 0-15,1-1 0 0,1-7-192 0,1-3 0 16,1-3 0-16,0 1 0 16,1-3-1984-16,3-3-304 0,0-5-48 0,2-2-12976 0</inkml:trace>
  <inkml:trace contextRef="#ctx0" brushRef="#br3" timeOffset="-57563.34">22651 13918 24879 0,'0'0'1088'0,"0"0"256"0,0 0-1088 0,0 0-256 0,8 2 0 0,2 1 0 16,0-1 832-16,2 1 128 16,1-2 0-16,1-5 16 0,-2 0-608 0,5-1-128 0,2-1-32 0,1-3 0 15,-2 1-48-15,0-2-16 0,0 1 0 0,-1-1 0 16,-3 0-144-16,-2 1 0 0,-5 0 144 0,-2-1-144 16,-2-3 192-16,-4 3-48 0,-3 1 0 0,-5 4 0 15,0 0 224-15,-5 1 32 0,-2 3 16 0,-2 4 0 16,-2 3-16-16,-1-1 0 0,0 5 0 0,2 0 0 15,1 3 16-15,2 2 0 0,6 1 0 0,0-1 0 16,2 1-112-16,5 1-32 0,1-2 0 0,5 0 0 0,-1 1-272 16,4-1 128-16,-1 1-128 0,4-3 0 15,-2-1-320-15,5-1-192 0,0-5-16 16</inkml:trace>
  <inkml:trace contextRef="#ctx0" brushRef="#br3" timeOffset="-57380.72">23161 13937 32415 0,'-14'10'1440'0,"7"-1"288"0,-2 5-1376 16,-2 1-352-16,1 0 0 0,-1 2 0 0,-2 6 304 0,-1-4-16 0,-1 0 0 0,2-1 0 16,1-1-288-16,0 0 128 0,1 1-128 0,0-4 0 31,4-3-1408-31,2 1-400 0,0 2-80 0,5-6-11168 0</inkml:trace>
  <inkml:trace contextRef="#ctx0" brushRef="#br3" timeOffset="-57034.07">23827 13474 30175 0,'0'0'1344'0,"0"0"256"0,0 0-1280 0,0-10-320 16,0 10 0-16,0-13 0 0,0 13 288 0,-2-9-16 15,2 9 0-15,-7-6 0 0,7 6 48 0,-10-3 0 16,-1 3 0-16,-2 5 0 0,-1 7 48 0,-4 3 16 15,-2 5 0-15,-3 7 0 0,-4 6-16 0,1 3 0 16,-2 1 0-16,-2 1 0 0,0 4-176 0,2 0-16 16,3 6-16-16,3-4 0 0,4 2-160 0,2-4 0 0,0-1 144 15,4-2-144-15,1-2 0 0,4-3 0 16,-2-4 0-16,1-1 0 16,2-2-720-16,1-1-64 0,0-7-16 0,1-1-9264 15,0-4-1856-15</inkml:trace>
  <inkml:trace contextRef="#ctx0" brushRef="#br3" timeOffset="-56906.58">23237 14026 29487 0,'0'0'2624'0,"0"0"-2112"0,12 3-512 0,4 0 0 16,2 2 432-16,1-1-32 0,3 1 0 0,3-1 0 16,2 0-400-16,3 1 0 0,1-1 0 0,1 1-9104 15,1 1-1872-15</inkml:trace>
  <inkml:trace contextRef="#ctx0" brushRef="#br3" timeOffset="-56609.7">23784 14110 24879 0,'0'0'2208'0,"-1"-8"-1760"15,1 8-448-15,5-6 0 0,4 3 944 0,2-1 96 16,1-1 32-16,2 0 0 0,0 1-848 0,1 0-224 15,0 1 0-15,2-1 0 0,-3-4 0 0,0 1-144 16,-2 0 0-16,-2 2 0 0,-3-4-80 0,-2 3-16 16,-3-4 0-16,-2 10 0 0,0 0 240 0,-5-7-176 15,-1 2 176-15,-5 0-160 0,-2 6 160 0,-1 4 256 16,-1-1-64-16,-1 3-16 0,0 0 464 0,-1 3 112 0,1 6 16 0,1-1 0 16,2-1 0-16,1-1 16 0,2 2 0 0,5 3 0 15,3 1-480-15,2 0-112 0,1 1 0 0,4-1-16 31,1-1-560-31,4-1-96 0,3-3-32 0,2-2-14080 16</inkml:trace>
  <inkml:trace contextRef="#ctx0" brushRef="#br3" timeOffset="-56296.8">24216 14041 31615 0,'-14'4'1408'0,"5"5"272"0,0 2-1344 0,-1 6-336 0,-1-1 0 0,-1 3 0 0,-2 0 320 0,0 3-16 16,-2 1 0-16,4-3 0 0,2-1-176 0,1-2-128 16,3-3 192-16,2-4-192 0,4-10 144 0,0 13-144 15,0-13 0-15,9 6 144 0,1 1 32 0,6-4 0 16,1-4 0-16,4-2 0 0,0-3-16 0,2 0 0 15,0-7 0-15,-1-1 0 0,-3-1-32 0,1-3-128 16,-1-3 192-16,-1 4-64 0,2-1-128 0,-2 3 128 16,-3-2-128-16,3 3 128 0,-4 1-128 0,0 4-224 15,0-1 48-15,0 4 16 16,-4-3-480-16,0 4-112 0,1 4-16 0,-11 1-8992 16,10-5-1808-16</inkml:trace>
  <inkml:trace contextRef="#ctx0" brushRef="#br3" timeOffset="-56053.32">25079 13482 32015 0,'0'0'1408'0,"-9"0"320"0,0 3-1392 0,-2 5-336 0,-3 7 0 0,-1 3 0 15,-7 4 640-15,3 6 48 0,0 5 16 0,-1 2 0 16,-1 2-160-16,5 3-32 0,2 5 0 0,0-1 0 16,0 4-208-16,1-4-48 0,2 2-16 0,1 0 0 15,1 1-1072-15,1-4-224 0,3-6-32 16,0-3-16-16,2-4-112 0,2-8-32 0,0-3 0 16,1-5-12304-16</inkml:trace>
  <inkml:trace contextRef="#ctx0" brushRef="#br3" timeOffset="-55912.08">24721 13839 32831 0,'0'0'1456'0,"10"-7"288"0,3 5-1392 0,2 2-352 15,3 1 0-15,2 3 0 0,2 0 160 0,4 0-32 16,5-1-128-16,5 4 192 0,2-1-192 0,5 0-192 0,5 3 48 0,3-2-14496 16</inkml:trace>
  <inkml:trace contextRef="#ctx0" brushRef="#br3" timeOffset="-55180.67">26152 13483 29487 0,'0'0'2624'0,"-5"-9"-2112"0,5 9-512 0,0 0 0 16,-5-5 688-16,5 5 16 0,0 0 16 0,-10 5 0 15,1 6-400-15,0 2-64 0,0 2-32 0,3 7 0 16,1 1-48-16,1 1-16 0,0 3 0 0,3-2 0 16,1 4-160-16,2-1 0 0,0 2 0 0,3-2 0 15,-3-4 0-15,3-5 0 0,0-1 0 0,0-2 0 16,1-2 0-16,-1-4 0 0,0 2 0 0,-5-12 0 15,7 7 0-15,-7-7 128 0,0 0-128 0,0 0 0 16,0 0 144-16,0 0-144 0,-10-2 160 0,-3-1-160 16,-3 1 144-16,-2-3-144 0,-1 0 128 0,1 2-128 0,-3 0 160 0,3 2-160 15,1 1 192-15,3 3-192 0,0 1 224 0,3 2-64 16,1-2-16-16,1 3 0 0,1 5-144 16,4-3 128-16,1 2-128 0,0 2 128 0,1-3-128 15,2 1 0-15,0 5 0 0,0-4 0 0,-2-1 0 0,1 3 0 16,0-2 0-16,-1 2 0 0,0 4 0 15,-2-1 0-15,-1-5 0 0,-1 3 0 0,-1 3 0 0,1-1 0 16,1-1 144-16,1 1-144 0,-1-3 0 0,1 2 128 16,2 0-128-16,0-1 0 15,2-1-288-15,4-4-128 0,2 1-32 0,2 0-9808 16,1-4-1968-16</inkml:trace>
  <inkml:trace contextRef="#ctx0" brushRef="#br3" timeOffset="-54812.27">27010 13520 12895 0,'0'0'1152'16,"0"0"-928"-16,0 0-224 0,0 0 0 0,-4 4 2784 0,-3 3 512 16,-2 3 96-16,-6 12 32 0,-1 1-1792 0,1 5-352 15,-1 6-80-15,-2 2-16 0,-3-1-192 16,0 6-32-16,-2 5-16 0,0-2 0 0,-1 5-368 0,0-2-80 15,-2-2-16-15,2 5 0 0,1-7-352 0,2 0-128 16,3-5 0-16,4-3 0 16,1-9-448-16,4-1-192 15,3-6-48-15,3-4 0 0,3-5-1232 0,0-10-240 0,0 0-48 16</inkml:trace>
  <inkml:trace contextRef="#ctx0" brushRef="#br3" timeOffset="-54335.57">26544 13731 20207 0,'10'-10'896'0,"-3"7"192"0,5-2-880 0,2-3-208 16,4 3 0-16,12-10 0 0,2-2 0 0,2 0 0 15,-1-2 0-15,2 0 0 0,-1-8 384 0,2 0 16 16,0-1 16-16,1 3 0 0,3 3 416 0,-3 2 96 0,-1 2 16 0,1 4 0 15,-1 3-288-15,-3 4-48 0,-3 0-16 0,-2 3 0 16,-3 0-176-16,-4 3-32 0,-3 1-16 16,-3 2 0-16,-3 2-16 0,-12-4 0 0,0 0 0 0,5 14 0 15,-1 4-128-15,-6 1-32 0,-3 1 0 0,-2 6 0 16,-5 0 0-16,-3 5-16 0,-6 1 0 0,-3-2 0 16,-4 3 80-16,-2 3 32 0,-2 2 0 0,-1 1 0 15,-1-2-32-15,2 0 0 0,1-1 0 0,5-2 0 16,3-5 64-16,5-1 16 0,0-7 0 0,6-4 0 0,1-3 64 15,6-4 16-15,5-10 0 0,0 0 0 16,0 0-16-16,0 0 0 0,0 0 0 0,12 3 0 0,0-6-144 0,2-2-48 16,0-5 0-16,4 0 0 0,4-3-208 0,-1 3 128 15,1-5-128-15,-2 1 0 0,2-1 0 0,1 1 0 16,0 2 0-16,-2 0 0 0,0 0 0 0,-2 6 0 16,-1 3 0-16,-3 2 0 0,-2 3 0 0,-3 4 0 15,0 6 0-15,-5 4 0 0,-3 3 0 0,0 1-160 16,-4 3 160-16,0 5-128 0,-2 5 128 0,-1-3 0 0,-3 1 0 15,0-1 0-15,-4-2-320 0,2 2-16 16,0-4-16-16,0 1 0 16,1-7-1920-16,4 2-384 0,2 1-80 0,4-13-10736 0</inkml:trace>
  <inkml:trace contextRef="#ctx0" brushRef="#br3" timeOffset="-53590.65">27600 13989 17503 0,'-13'6'1552'16,"-1"4"-1232"-16,0 7-320 0,-2 1 0 0,-1 1 1856 0,1 4 320 15,-1 3 64-15,1 0 16 0,-1 3-1184 0,2-5-240 16,0-2-64-16,2-3 0 0,1 0-448 0,4-4-80 16,1-2-32-16,2-1 0 0,1-3-208 0,4-9 0 15,0 0 128-15,0 0-128 0,0 0 0 0,0 0 0 16,14-1 0-16,2-3 0 0,-1-6 0 0,0 0 0 16,0-5 0-16,2-1 0 0,1 0-144 0,-2-2 144 15,1-1-208-15,-5 3 80 0,2-1 128 0,0 2 0 16,0 2-144-16,-1-1 144 0,0 3 0 0,-1 3 0 0,0 2-144 0,-2 1 144 15,-1-1 0-15,1 1 0 0,-10 5 0 16,0 0 0-16,10 0-192 0,-10 0 32 0,0 0 0 0,0 0-8176 16,8 5-1648-16</inkml:trace>
  <inkml:trace contextRef="#ctx0" brushRef="#br3" timeOffset="-53240.22">27736 14219 28559 0,'0'0'1264'0,"0"0"272"0,0 0-1232 0,11-3-304 0,1-3 0 0,9 1 0 15,1 1 0-15,3 0 0 0,0-1 0 0,0-2 0 16,0-2 208-16,0 0-64 0,-1 0-16 0,0 0 0 0,0-2-128 15,-2 2 0-15,-5-3 144 0,-1 5-144 0,-2-2 0 0,-4 2 0 16,-4 0 0-16,-6 7 0 0,3-9 144 0,-3 9-144 16,0 0 192-16,-7-3-192 0,-3-1 352 0,-4 1-32 15,-5 5-16-15,-1 4 0 0,0 0-112 0,-1 2 0 16,-2-4-16-16,3 6 0 0,1 3-32 0,2 0 0 16,5 0 0-16,3-3 0 0,5 2-144 0,4-1 160 15,5 0-160-15,3 1 160 0,3-5-160 0,4 2-256 16,4-4 64-16,2 0 16 15,0-2-1984-15,2-3-400 0,9-5-64 0,6 0-32 16</inkml:trace>
  <inkml:trace contextRef="#ctx0" brushRef="#br3" timeOffset="-52943.51">29020 13606 22111 0,'0'0'1968'0,"1"-11"-1584"0,-1 11-384 0,-2-9 0 16,2 9 400-16,-7-8 0 0,-2 3 0 0,-1 3 0 0,-4 2 448 0,-4 3 96 16,-5 4 16-16,-2 4 0 15,-2-1-32-15,-2 7 0 0,-3 3 0 0,2 4 0 0,1-1-144 0,1 8-16 16,0 2-16-16,1 1 0 0,3-1-336 0,3 4-64 15,4 2-16-15,1 1 0 0,1-1-336 0,4 1 0 16,1 0 0-16,-1-2 128 16,5-2-576-16,0-2-96 0,-1-2-32 0,3 0 0 15,1-4-1536-15,-1-3-304 0</inkml:trace>
  <inkml:trace contextRef="#ctx0" brushRef="#br3" timeOffset="-52021.95">28283 14061 8287 0,'0'0'368'0,"0"0"80"0,0 0-448 0,0 0 0 0,12-2 0 0,3-1 0 16,-1 3 2128-16,3 0 352 0,1-1 64 0,0 1 16 15,-1 0-1376-15,2 0-272 0,1-3-48 0,-1 1-16 16,3-1 144-16,3 2 32 0,1-2 0 0,2 1 0 16,0 1-528-16,0-1-112 0,0 1 0 0,0 0-16 31,0 1-1360-31,-1 0-272 0</inkml:trace>
  <inkml:trace contextRef="#ctx0" brushRef="#br3" timeOffset="-50221.23">29223 14026 7359 0,'0'0'320'0,"0"0"80"0,0 0-400 0,0 0 0 0,0 0 0 0,0 0 0 15,0 0 1504-15,0 0 224 0,-7-2 32 0,-2 4 16 16,0 0-976-16,-1 2-192 0,-2 4-32 0,-1-5-16 16,1 4-32-16,-1 2 0 0,0-3 0 0,1 4 0 15,-1-2 32-15,-1 5 0 0,-1-1 0 0,2 1 0 16,0 4 16-16,2-2 16 0,-1 0 0 0,2 2 0 15,1 0-144-15,4 0-16 0,1-3-16 0,3-3 0 0,1-11-96 0,3 13-32 16,2 1 0-16,2-6 0 0,-7-8-32 0,16 6 0 16,1-2 0-16,1-4 0 0,0-3 16 0,0-2 0 15,3-2 0-15,0 0 0 0,-1-3-32 0,-1 0-16 16,-2 0 0-16,-2-3 0 0,0 0-96 0,-2 2-128 16,-4-3 176-16,-4 1-176 0,-3-2 192 0,1 3-192 15,-1 0 192-15,-4 0-192 0,-3 2 144 0,0-4-144 16,0-2 0-16,0 4 144 0,-2 3-144 0,2 5 0 15,5 4 0-15,-6-5 0 16,6 5-736-16,-8-3-32 0,8 3 0 0,0 0-6992 16,-10-2-1408-16</inkml:trace>
  <inkml:trace contextRef="#ctx0" brushRef="#br3" timeOffset="-49702.39">29639 13755 8287 0,'4'-12'368'0,"-2"6"80"0,-1 1-448 0,1-4 0 16,-2 9 0-16,1-6 0 0,-1 6 1984 0,0-8 304 15,0 8 64-15,0 0 16 0,0 0-1168 0,0 0-240 16,0 0-32-16,0 0-16 0,-13 1-192 0,2 7-32 16,-1 1-16-16,1 7 0 0,-2 5 16 0,1 4 0 15,-1-1 0-15,0 7 0 0,0 1-16 0,2 2 0 16,0 2 0-16,-1 0 0 0,1 3-240 0,-1-1-48 0,-1-1-16 16,1 1 0-16,0-5-144 0,1-3-32 0,-1-6 0 15,4 1 0-15,1-3-64 0,2-1-128 0,1-5 176 16,2-3-176-16,-1-2 144 0,3-11-144 0,-1 12 0 0,1-12 144 15,0 0-144-15,0 0 0 0,0 0 0 0,0 0 0 32,0 0-464-32,0 0-32 0,8-8 0 0,-2-1 0 15,0-5-1488-15,-1 2-288 0,0 0-64 0</inkml:trace>
  <inkml:trace contextRef="#ctx0" brushRef="#br3" timeOffset="-49162.28">30071 13525 15663 0,'0'0'688'0,"0"0"144"0,0 0-656 0,0 0-176 0,0 0 0 0,-3 14 0 15,-2-3 1200-15,-2 10 208 0,-3-1 32 0,-3 4 16 16,-2 8-32-16,-3 2 0 0,-3 3 0 0,0 5 0 15,-2 5-400-15,1 3-64 0,-3-1-32 0,1 2 0 16,0 0-352-16,1 0-80 0,0-2-16 0,5-2 0 16,0 0-240-16,3-3-48 0,1-5-16 0,3-3 0 0,2-7-176 0,0 0 0 15,1-6 0-15,1-3 0 16,3-5-448-16,0-1 0 16,0-6-16-16,4-8 0 0,0 0-2032 0,0 0-416 0,0 0-80 0,0 0-16 0</inkml:trace>
  <inkml:trace contextRef="#ctx0" brushRef="#br3" timeOffset="-47876.3">29292 14148 4607 0,'0'0'400'0,"0"0"-400"15,-10-4 0-15,1 4 0 0,0 5 1792 0,9-5 288 16,-13 1 48-16,2 2 16 0,1 1-1696 0,-2 3-320 16,-1-2-128-16,2 5 0 0,-1-1 304 0,1 4-16 15,0 1 0-15,2-3 0 0,-1 2-96 0,-1 1 0 16,5-2-16-16,-2 2 0 0,3-2-176 0,3 4 0 0</inkml:trace>
  <inkml:trace contextRef="#ctx0" brushRef="#br3" timeOffset="-47614.04">29247 13910 20271 0,'-12'-10'1792'0,"5"7"-1424"0,-2-1-368 0,9 4 0 0,0 0 848 15,-6-5 112-15,6 5 0 0,0 0 16 0,0 0-656 16,0 0-144-16,0 0-32 0,0 0 0 0,0 0-304 0,10-3-64 15,-1 0-16-15,-9 3-10320 16</inkml:trace>
  <inkml:trace contextRef="#ctx0" brushRef="#br3" timeOffset="-46891.07">29454 14220 13295 0,'8'-18'576'0,"-3"7"144"0,0-4-576 0,-1 1-144 0,0-3 0 0,0 2 0 16,2 0 768-16,-3 1 112 0,-1-2 16 0,-1 5 16 15,2-2 112-15,0 7 32 0,-3 6 0 0,0 0 0 16,0 0-96-16,0 0-32 0,0 0 0 0,0 0 0 15,0 0-224-15,0 0-32 0,0 0-16 0,-7 16 0 16,0 5-224-16,-2-1-48 0,-2 3-16 0,1 5 0 16,0-1-80-16,0 2-16 0,0-5 0 0,1 3 0 15,0-3-16-15,1 4-16 0,2-3 0 0,1 1 0 16,0-5-112-16,2-2-128 0,1-3 176 0,1-2-176 0,-1-2 128 16,2-12-128-16,0 0 0 0,0 0 0 15,7 14-400-15,0-9-144 0,-7-5-32 16,12-1-7872-16,-2-1-1568 0</inkml:trace>
  <inkml:trace contextRef="#ctx0" brushRef="#br3" timeOffset="-46619.03">29570 13771 24191 0,'1'-16'1072'0,"-1"16"208"0,2-14-1024 0,2 0-256 0,1 1 0 0,1 1 0 16,-1-1 512-16,3 3 32 0,2-3 16 0,-1 3 0 16,-9 10-144-16,10-8-32 0,-1 3 0 0,1-1 0 15,-1 3-384-15,0 1 0 0,1 0 0 0,-2 2 0 31,-8 0-1584-31,0 0-336 0,15 0-80 0,-15 0-16 0</inkml:trace>
  <inkml:trace contextRef="#ctx0" brushRef="#br3" timeOffset="-32615.42">24964 9647 2751 0,'0'0'256'0,"0"0"-256"16,0 0 0-16,0 0 0 0,0 0 2000 0,0 0 368 0,0 0 64 0,0 0 0 16,-7-1-1296-16,1 1-272 15,0 1-48-15,-1 1-16 0,-2 2-32 0,3 1 0 16,-3-2 0-16,3-1 0 0,-2 5 64 0,2 0 16 16,-1-3 0-16,1 0 0 0,0-2 128 0,6-2 32 15,-7 6 0-15,1-4 0 0,0-2-48 0,-1 0 0 16,7 0 0-16,0 0 0 0,-9-4-192 0,6-1-32 15,3 5-16-15,-6-5 0 0,3 0-176 0,3 5-32 16,-2-9-16-16,2 3 0 0,2-4-48 0,0 2-16 16,3-2 0-16,3 2 0 0,1-3-128 0,0 3-32 0,-2-1 0 0,1 2 0 15,1 0-112-15,0 0-32 0,2 3 0 0,-2 0 0 16,0-1-128-16,-3 4 160 0,-6 1-160 0,9 3 160 16,-2 1-160-16,-7-4 0 0,2 7 0 0,-2 4 0 15,-1-1 128-15,-4 3-128 0,-3 2 128 0,-1 0-128 16,-3 3 240-16,3-1-48 0,-4-3 0 15,-1 0 0-15,1-2 96 0,-1 1 16 0,2-5 0 0,-1 2 0 0,1-4 96 16,2 1 32-16,1-2 0 0,2-3 0 0,7-2-112 0,0 0 0 16,-7-2-16-16,7 2 0 0,-2-8-112 0,2 0 0 15,4-3-16-15,1 2 0 0,1-4-176 0,3 2 0 16,0-6 144-16,2 5-144 0,3-2 0 0,0 1 0 16,-2 3 0-16,-1-2 0 0,1 5 0 0,-2 0 0 15,-3 5 0-15,-7 2 0 0,0 0 0 0,0 0 0 16,0 0 0-16,3 10 0 0,-3 0 0 0,-3 3 0 15,-4 2 0-15,0-2-128 0,-4 2 128 0,1 0 0 16,-2 1 0-16,-2-1 0 0,3-2 0 0,-2-3 0 16,3 1 0-16,0-3 128 0,0 0-128 0,1-3 128 15,2-2-128-15,7-3 128 0,-7 2-128 0,7-2 176 16,-7-4-176-16,4 0 192 0,3-4-192 0,0 1 192 16,0-3-192-16,2 1 192 0,3-3-192 0,2 2 0 15,0-3 144-15,2 2-144 0,0 1 0 0,1-3 0 0,-1 6 0 16,0-1 0-16,0 4 0 0,-1 3 0 15,-8 1 0-15,0 0-128 0,3 5 128 0,2 6 0 16,-5-1 0-16,-2 3-128 0,-3 1 128 0,1 1 0 0,-2 1 0 0,-1-2 0 16,1-2 0-16,-2 2 0 0,1-3 0 15,-1-1 0-15,2-4 0 0,1 0 0 0,-1-2 0 16,6-4 0-16,0 0 144 0,0 0-144 0,-5-4 192 0,2-3-192 16,1-1 208-16,2-3-64 0,3-3-16 0,-1 1 0 15,2-1-128-15,0-1 0 0,1 0 0 0,1-6 0 16,0 3-1504-1,-1 7-288-15,1 2-48 0</inkml:trace>
  <inkml:trace contextRef="#ctx0" brushRef="#br3" timeOffset="-30560.16">26330 8846 9839 0,'0'0'432'0,"0"0"96"0,0 0-528 0,0 0 0 0,0 0 0 0,6 10 0 15,-6-10 592-15,6 8 16 0,-6-8 0 0,5 10 0 16,-5-10 192-16,0 0 32 0,5 9 16 0,-5-9 0 15,0 0 240-15,0 0 64 0,0 0 0 0,0 0 0 16,0 0-128-16,3 10-32 0,-3-10 0 0,0 0 0 16,0 0-80-16,0 0-16 0,0 0 0 0,0 0 0 15,0 0-32-15,0 0-16 0,0 0 0 0,11-4 0 16,-1-1-144-16,1-1-16 0,2-3-16 0,2-4 0 0,0-1-240 0,6 3-48 16,-2 1-16-16,0-2 0 15,1 3-80-15,-1-1-16 0,-1 4 0 0,-3 1 0 0,-2-2 0 16,-1 3 0-16,-12 4 0 0,10 2 0 0,-10-2-96 15,0 0-32-15,-2 14 0 0,-4 1 0 0,-5 3 32 0,-6 1 0 16,-6 1 0-16,-1 1 0 0,-3 1 0 0,2 1 0 16,0-2 0-16,0-4 0 0,3-5 0 0,2-1 0 15,4 1 0-15,3-6 0 0,3 0-16 0,10-6 0 16,0 0 0-16,0 0 0 0,0 0 160 0,0 0 48 16,-4-10 0-16,4-4 0 0,5-1-48 0,2 1-16 15,0-2 0-15,3-2 0 0,3 0-176 0,-1 4-128 16,-3 1 144-16,-1 1-144 0,-1 4 160 0,-7 8-160 15,0 0 160-15,0 0-160 0,0 0 176 0,-4 9-176 0,-6 5 192 16,-3 5-192-16,-2 6 144 0,-5 1-144 0,-3 3 0 0,0-2 144 16,-3-4-144-16,6-1 0 0,0 0 0 0,3-5 0 31,4-7-1232-31,5 1-288 0,8-11-48 0,0 0-15200 0</inkml:trace>
  <inkml:trace contextRef="#ctx0" brushRef="#br3" timeOffset="-27660.3">26423 9250 8287 0,'7'-6'736'0,"1"-3"-592"16,-8 9-144-16,9-6 0 0,-1-2 1184 0,-8 8 208 0,6-5 32 0,-6 5 16 16,0 0-800-16,0 0-144 0,0 0-48 0,0 0 0 15,5-6-32-15,-5 6-16 0,0 0 0 0,0 0 0 16,-2-9-16-16,2 9 0 0,-7-5 0 0,-2-1 0 15,-1 1-96-15,-1 3-32 0,-1 1 0 0,0 1 0 16,-2 0-256-16,0 1 128 0,1 1-128 0,-2 0 0 16,1-1 128-16,1 3-128 0,-1-2 0 0,4 1 0 15,0 1 0-15,1 1 0 0,0 2 0 0,2-2 0 16,7-5 0-16,-8 9 0 0,2-2 0 0,6-7 0 16,-5 11 128-16,2-2-128 0,-1 1 0 0,4-10 0 15,0 9 0-15,0 1 0 0,0-1 0 0,4 3 0 16,-1-3 176-16,2 3-176 0,1 2 160 0,-1 1-160 15,0 1 160-15,-1-2-160 0,-1 0 160 0,2 0-160 16,1 0 128-16,-1-3-128 0,0-1 0 0,0 3 144 0,-1-3-144 0,-1 3 0 16,0 3 0-16,2-2 128 0,-5-14-128 0,4 11 0 15,-4 1 0-15,0-3 128 0,0 3-128 16,-1 0 0-16,-3-2 0 0,-1 1 0 0,5-11 176 0,-8 7-48 16,-1 2-128-16,3-5 192 0,6-4 176 0,-12 4 16 15,3-2 16-15,-2 2 0 0,-4-4 80 0,1 3 16 16,-3-1 0-16,-1-3 0 0,1-4-224 15,0-2-32-15,1 2-16 0,0 0 0 0,2-1-80 16,2 2-16-16,-5 2 0 0,2-3 0 0,-2-6-128 0,3 4 160 16,0-2-160-16,-1 2 160 0,4-5-160 0,-2 3 0 15,0-3 0-15,2 4 128 0,1-1-128 0,-1 2 0 16,1-3 0-16,1 2 0 0,2-2 192 0,2 5-64 16,5 5 0-16,-5-10 0 0,-2 2-128 0,7 8 0 0,-4-10 0 15,4 10-176-15,0 0 176 0,0 0 128 0,0 0-128 0,0 0 176 16,-3-7-176-16,3 7 0 0,0 0 0 0,0 0 0 15,0 0 0-15,0 0 0 0,0 0 0 0,0 0 0 16,0 0-144-16,0 0 144 0,-11 2-192 0,3 1 192 16,-1-2 0-16,-1 0 0 0,-1 2 0 0,2-1 0 15,-3 1 0-15,3-1 0 0,0-2 0 0,0 3 0 16,0-2 0-16,9-1 0 0,-10 0 0 0,1 4 0 16,0 1 0-16,0 4 0 0,2-1 0 0,-1-1 0 15,-1-4 0-15,0 1 0 0,0 1 0 0,2 2 0 16,-3-2 0-16,3 1 0 0,7-6 0 0,-9 7 0 15,0 3 0-15,3-1 0 0,6-9 0 0,-6 9 0 16,1 0 0-16,5-9 0 0,0 0 0 0,-2 11 0 0,2-2 0 16,0 3 0-16,0-12 0 0,2 10 0 0,-2-10 0 15,1 14 0-15,-1 0 0 0,0-4 0 0,0-10 0 0,0 13 0 16,-1 0 128-16,-1-5-128 0,0 3 0 16,-2-1 0-16,1 0 0 0,-2 0-160 0,5-10 160 15,-5 9 0-15,-1 1 0 0,0-3 0 0,-1 0 0 0,1 1 0 16,-2-4 0-16,-1 2 0 0,0 2 0 0,1-3 0 15,-1 0 0-15,1 1 0 0,-1-3 0 0,1 0 0 16,0 1 0-16,-3 1 0 0,0-3 0 0,0-1 0 16,3 0 128-16,-2 0-128 0,1-1 0 0,-3 0 0 15,2 0 0-15,1-1 128 0,9 1-128 0,-10-2 192 16,-1-1-64-16,1-1 0 0,1 2-128 0,1-1 0 0,-2 1 0 16,2 0 128-16,-2 0 0 0,2-1 16 15,8 3 0-15,-7-5 0 0,-1 1-144 0,8 4 0 16,-9-3 0-16,2-3 0 0,-2 0 160 0,9 6-160 0,-9-5 192 0,1 1-192 15,2-2 128-15,6 6-128 0,-7-6 0 0,7 6 0 16,-6-4 0-16,6 4 0 0,-7-8 0 0,7 8 0 16,-6-5 0-16,6 5 0 0,-7-3 0 0,7 3 0 15,-7-3 0-15,7 3 0 0,-8-5 0 0,0 2 0 16,0 2 0-16,-1-2 0 0,1 3 0 16,-3 0 0-16,0-1 0 0,-3 0 0 0,-1-1 0 0,-1 2 0 15,1-1 0-15,0 1 0 0,0 1 0 0,-2-1 0 16,2-1 0-16,1 1 0 0,1 1-176 0,0 1 176 15,-1 1 0-15,0 1 0 0,1 3 0 0,0-1 0 16,0 3 0-16,4 0 0 0,-1 2 0 0,0-1 0 16,0 2 0-16,1 2 0 0,0-4 128 0,1 3-128 0,1 1 0 0,-1-4 0 15,-1 0 0-15,3 3 0 16,-2-2 0-16,2 2 0 0,-1 1 0 0,1-3-8080 16,-2 1-1712-16</inkml:trace>
  <inkml:trace contextRef="#ctx0" brushRef="#br3" timeOffset="-24424.2">30396 8999 5519 0,'0'0'496'0,"0"0"-496"0,-2 10 0 0,-2-1 0 16,4-9 1392-16,-6 7 176 0,-4 1 32 0,-1-2 16 16,0 2-480-16,-1-2-112 0,0-2 0 0,0 0-16 0,2 0 352 0,10-4 80 15,-11-3 16-15,-1 3 0 0,12 0-80 0,-10 0-16 16,10 0 0-16,0 0 0 0,-11-9-16 0,3-3-16 15,3 0 0-15,2-2 0 0,2-1-304 0,1-2-48 16,3-2-16-16,0 1 0 0,3-1-448 0,0 3-112 16,2 2-16-16,-1 4 0 0,1-2-80 0,2 3-32 15,0 2 0-15,-2 2 0 0,-8 5-64 0,0 0-16 16,0 0 0-16,0 0 0 0,0 0 208 0,-1 12 48 16,-7 4 0-16,-2 7 0 0,-6 1-224 0,0 2-32 15,-8 1-16-15,2-4 0 0,-2-1-176 0,2-1 192 16,3-3-192-16,3-5 192 0,3-2 224 0,4 1 48 15,5-6 16-15,4-6 0 0,0 0-80 0,0 0-16 16,8-13 0-16,5-2 0 0,3-3-224 0,2-1-160 0,1-3 192 0,-1 1-192 31,-2-1-256-31,-2-2-144 0,-3 0-48 0,-5 4 0 16,-2 1-1808-16,-4 2-368 0,-4 4-80 0</inkml:trace>
  <inkml:trace contextRef="#ctx0" brushRef="#br3" timeOffset="-23505.26">30077 9159 2751 0,'0'0'256'0,"-9"0"-256"0,1 0 0 0,-1-2 0 0,0-3 4720 0,0 2 896 0,-1-1 176 0,0-1 32 16,-1-3-4448-16,4 2-896 0,0 1-176 0,2-7-48 15,0-2 704-15,3-2 128 0,3-3 16 0,3 0 16 16,0-2-288-16,3 1-48 0,2-3-16 0,1 0 0 16,3 3-384-16,1 3-96 0,1 5-16 0,2-1 0 15,-1-1 16-15,1 2 0 0,-1 5 0 0,1 4 0 16,-3 2 224-16,-1 2 64 0,-2 6 0 0,-2 1 0 15,-3 3-128-15,-3 1-32 0,-5 5 0 0,-3 1 0 16,-4 1-240-16,-3 1-48 0,-5 0-128 0,-1 3 192 16,-4-1 0-16,-1-3-16 0,1-3 0 0,-2-4 0 15,1-2 192-15,3-2 32 0,2-2 16 0,3-3 0 16,2 0 0-16,13-3 0 0,0 0 0 0,-4-6 0 16,4 6-224-16,7-15-32 0,4 1-16 0,2-1 0 15,2-6-528-15,3 1-128 16,-3 1 0-16,1 1-16 0,0-1-1760 0,-2 2-336 15,-3 5-80-15</inkml:trace>
  <inkml:trace contextRef="#ctx0" brushRef="#br3" timeOffset="-20939.72">30244 8751 14735 0,'0'0'1312'0,"0"0"-1056"16,0 0-256-16,0 0 0 0,0 0 640 0,0 0 80 16,0 0 16-16,0 0 0 0,0 0-736 0,0 0-240 15,4-7 0-15,-4 7 0 0,0 0 496 0,0 0 80 16,3-10 32-16,-3 10 0 0,0 0-176 0,6-6-48 15,-6 6 0-15,5-10 0 0,-5 10 80 0,0 0 16 16,3-9 0-16,-3 9 0 0,4-13 16 0,0 3 16 16,0 1 0-16,-4 9 0 0,4-13 48 0,0 4 0 0,-2-1 0 0,1 3 0 15,-3 7-128-15,2-13 0 0,1 1-16 0,-3 4 0 16,0-4-176-16,0 3 160 0,0 9-160 0,-3-14 160 16,2-2-160-16,-2 2 0 0,1-3 0 0,-2 1 0 15,-1 2 0-15,0-3 0 0,0-2 0 0,0-3 0 16,-2 5 0-16,0-1-192 0,-2-1 64 15,0 2 128-15,-1 6-144 0,0-2 144 0,-2 2 0 16,-1 2 0-16,-2-4 0 0,-1 4-128 16,-1-1 128-16,1 2 0 0,-2-4 0 0,0 3 0 0,-1 0 0 0,-1 1 0 15,-3-2-288-15,0 2 48 0,-1-3 16 0,0 1 0 16,-2 1 224-16,-1-2 0 0,3 0 0 0,0-1-144 16,0 1 144-16,1 3 0 0,3-3-144 0,-1 4 144 15,0-2 0-15,2 1 0 0,-2-2 0 0,2 2 0 16,-1 5 144-16,1-4-144 0,-1 2 160 0,-1 1-160 15,2-4 192-15,-1 2-64 0,-1 4-128 0,-1 1 192 0,-1-4 0 16,-1 1-16-16,-2 1 0 0,-1 2 0 16,-1-2-16-16,-2 1 0 0,1-6 0 0,0 4 0 0,2 2-32 0,1-1-128 15,1 1 192-15,2-2-64 0,-1-4-128 16,1 3 0-16,3 3 0 0,-2-5 0 0,2 1 0 16,-1 2 0-16,2-1 0 0,0 1 0 0,2 4 0 0,-1 0 128 15,-1 0-128-15,0 0 0 0,-3 0 128 0,-1 0-128 16,0 0 0-16,-1 2 128 0,0 1-128 0,-2 0 128 15,0-1-128-15,0 0 128 0,3-2-128 0,1 1 0 16,-1 0 0-16,0 2 128 0,0-1 16 0,0 5 0 16,0-3 0-16,-1 1 0 0,0-2 0 0,1 4 0 15,0-3 0-15,0 2 0 0,0 2-16 0,-1-2 0 16,-1 3 0-16,-2-2 0 0,0-1-128 0,1-1 160 0,0-2-160 16,-2 1 160-16,3 1-160 0,1 3 160 0,3-3-160 0,1 0 160 15,0 0-160-15,1 0 0 0,0-1 144 0,0 1-144 16,1 2 144-16,0-4-144 0,1 4 192 0,1 0-192 15,-1-2 144-15,3 4-144 0,-1-2 0 16,2-1 144-16,-2 3-144 0,1-3 0 0,-1 3 0 0,1-4 128 16,0 2-128-16,-1-1 0 15,-3-1 0-15,1 3 0 0,3 1 0 0,-2-3 0 0,-3 4 144 0,1-4-144 16,0 1 128-16,0 0-128 0,1-1 160 0,-1 1-160 16,1-2 192-16,2 3-48 0,-1 1-16 0,3-3 0 15,-1 2-128-15,2-2 0 0,1-2 0 0,1 4 0 16,-2-2 0-16,5 0 0 0,-2 2 0 0,1-3 0 15,1-1 0-15,-1 0 0 0,0 2 128 0,3-1-128 16,-4 1 0-16,2 3 192 0,-2-4-192 0,0 4 192 0,0-4-48 16,0 5 0-16,0-3 0 0,0 0 0 15,0 4 0-15,2 0 0 0,-1 1 0 0,1-1 0 0,-2-5-144 16,1 2 192-16,-1-2-192 0,3 4 192 0,-3-2-64 16,1 2 0-16,1-2 0 0,-2 1 0 0,0 0 32 0,-1-2 0 15,0 1 0-15,-1-2 0 0,1 4-32 0,1-1-128 16,-1 2 192-16,2-3-64 0,1 1-128 15,0-2 160-15,0 0-160 0,1 0 160 0,-1-2-160 0,1 4 128 16,-1-4-128-16,1 1 128 0,1 3 0 0,0-1-128 16,0 2 192-16,-2-1-64 0,1 1-128 0,0-1 0 15,1 1 144-15,1 1-144 0,-2 0 128 0,0 0-128 16,1-5 160-16,2 4-160 0,-3-1 0 0,1 2 0 16,2-3 0-16,-1 3 0 0,4-11 128 0,-4 9-128 15,4-9 0-15,-5 11 144 0,1 3-144 0,1-3 160 0,0 3-160 0,-1-1 160 16,0-7-160-16,0 3 160 0,-1-2-160 15,1 4 160-15,-1-1-160 0,0 3 192 0,0-2-192 16,1-4 192-16,4-7-32 0,-5 10 0 0,5-10 0 0,-7 10 0 16,1 3-160-16,1-2 0 0,0 2 0 0,0-2 128 15,1-2-128-15,-1 1 0 0,-1 1 0 0,2-2 128 16,-1 3-128-16,0-2 0 0,-1 2 0 0,1 1 0 16,-2-5 0-16,1 4 0 0,-1-6 0 0,2 3 0 31,3 0-768-31,-5 3-176 0,1-6-32 0,1 4-16 0,-1-2 1600 0,-1 1 320 0,2-3 64 0,-2 4 16 15,2-4-800-15,-1 1-208 0,6-7 0 0,-7 10 0 16,-1-2 0-16,2 3 0 0,-1-2 0 0,1 1 0 16,-1 0 0-16,-1-2 0 0,0 0 128 0,2 0-128 0,-2 4 0 0,-1-5 0 15,0 5 0-15,-1-1 0 0,-2 2 0 0,-1 2 0 16,0-1 0-16,0-1 0 0,-2 1 0 16,-1 1 0-16,0 2 0 0,-1-1 0 0,-1 0 0 15,0-4 0-15,0 4 0 0,0-3 0 0,1 3 0 0,0-2 0 16,2-2 0-16,0 4 128 0,1-1-128 0,0 0 0 15,1 0 0-15,0 1 0 0,1-4 0 0,-2 2 0 16,2 0 0-16,1 2 0 0,-2-4 0 0,2 2 0 16,-2-1 0-16,0 1 0 0,0-3 0 0,2 2 0 15,-1 0 0-15,2-2 0 0,-1-1 0 0,1 3 0 16,0-4 0-16,-2 4 0 0,-1 0 0 0,2-3 0 16,0 0 0-16,-1-1 0 0,-3 2 0 0,0 2 0 0,-1-3 128 15,0 3-128-15,-2-4 0 0,0 1 0 0,-2 1 0 16,-2-3 128-16,3 3-128 0,0-3 0 15,0 3 0-15,0-3 0 0,0 0 0 0,0-2 128 16,-1-1-128-16,2 5 0 0,-1-1 0 0,1 3 0 16,0-1 128-16,0-3-128 0,-1-2 0 0,1 3 0 0,2-3 0 15,1 3 0-15,-3-1 0 0,1 2 128 0,1-4-128 16,-3 5 0-16,0-3 0 0,-4 1 0 0,0-2 0 0,-5 0 0 16,0 2 0-16,-1-4 0 0,-1 3 128 0,3-3-128 15,0 0 0-15,-2 0 0 0,4 2 0 16,-3-4 0-16,1 2 0 0,2 0 128 0,1-1-128 0,1-2 0 15,3-2 0-15,0 1 0 0,1-1 0 0,1 1 0 16,0-1 0-16,-1 1 0 0,0 2 0 0,-1-2 0 16,-3-1 0-16,-2 1 0 0,-1 3 0 0,-2-2 0 15,-3-2 0-15,2 1 0 0,-1 1 0 0,2 1 0 16,0-1 0-16,2 2 0 0,-2 1 0 0,0-2 0 0,4-2 0 0,0 0 0 16,1-1 0-16,3-1 0 0,-1 0 0 0,1 0 0 15,-2-2 0-15,0-2 0 0,-1 0 0 16,-1 2 0-16,-1 1 128 0,1-3-128 0,-2 0 0 0,-1 0 0 15,-1-4 0-15,2 1 0 0,1 2 0 0,2-4 0 16,-1 2 0-16,0-1 0 0,1 3 0 0,0-2 0 16,2 0 0-16,0-1 0 0,1 1 0 0,1-4 0 15,0 3 0-15,0-1 0 0,1 4 0 0,0-4 0 16,0 2 0-16,-1-4 0 0,-2 1 0 0,-1-2 0 16,-1-3 0-16,0 1 0 0,-1 2 0 0,2 1 0 0,1-2 0 15,1-1 0-15,-2-1 0 0,5-1 0 16,0 1 0-16,0-1 0 0,-1-1 0 0,2 3 128 15,-1-3-128-15,1 0 0 0,0 1 0 0,1-1 0 0,1 0 0 0,0 0 0 16,0 0 0-16,2 1 0 16,-1-5 128-16,3 4-128 0,-1 0 0 0,3 1 0 0,-1-1 0 15,0-1 0-15,0-3 0 0,1 3 0 0,-1 1 0 16,0-2 0-16,4 0 0 0,-2-2 0 0,-1-1 0 0,0 3 0 16,1 1 0-16,-1-2 0 0,1 2 0 0,-1 2 0 15,0-1 0-15,1 0 0 0,-1 1 0 0,-1 2 0 16,0 0 0-16,0 2 0 0,1-2 0 0,-3 0 0 15,0 1 0-15,-1 5 0 0,0-3 0 0,-2 1 0 16,1 0 0-16,-1-2 0 0,-1-1 0 0,0 4 0 16,-1-3 0-16,2 0 0 0,-1 3 128 0,2-1-128 15,-2 2 0-15,1 1 0 0,-1 2 0 0,1-3 0 16,1 3 0-16,-2-3 0 0,2 1 0 0,1 4 128 0,-4-1-128 0,4 3 0 16,-2 0 0-16,2 0 0 0,-1-1 128 0,-1-1-128 15,2-1 128-15,-1 3-128 0,2 2 144 16,-1 2-144-16,-1 2 160 0,-1-4-160 0,-2 0 128 15,-1 0-128-15,1-1 0 0,-1 3 144 0,1 2-144 0,-1-3 0 16,-1-1 0-16,1 4 0 0,0 3 0 0,1-1 0 16,-1-2 0-16,2 1 0 0,1-1 0 15,-1 0 0-15,1-1 0 0,0 2 0 0,1-2 0 16,0 2 0-16,1-1 0 0,1 4 0 0,-1 2 0 0,0 4 0 16,1 1 0-16,-2 0 0 0,2-1 128 0,-1 1-128 15,-1 2 0-15,2-1 128 0,1 1-128 0,0-2 160 0,-2 0-160 0,5-2 160 16,-4-1-160-16,6-1 160 0,-1-3-160 15,0 2 160-15,6-10-160 0,-3 6 0 0,3-6 0 16,0 0 0-16,0 0 0 0,0 0 0 0,0 0 0 0,0 0 0 31,0 0-608-31,0 0-96 0,12-2-32 0,0-6-15072 0</inkml:trace>
  <inkml:trace contextRef="#ctx0" brushRef="#br3" timeOffset="-5518.89">30128 9044 2751 0,'0'0'128'0,"0"0"16"0,0 0-144 0,0 0 0 16,0 0 0-16,0 0 0 0,0 0 1216 0,0 0 192 15,0 0 64-15,0 0 0 0,0 0-944 0,0 0-176 16,0 0-32-16,0 0-16 0,8 9 368 0,-8-9 80 16,11 4 16-16,-11-4 0 0,0 0 16 0,0 0 16 15,0 0 0-15,0 0 0 0,0 0-128 0,0 0-32 16,0 0 0-16,0 0 0 0,0 0 64 0,0 0 0 15,0 0 0-15,0 0 0 0,0 0-160 0,0 0-32 16,-10 1 0-16,5 1 0 0,-1-1-112 0,-1 0-16 16,0-1-16-16,-2 0 0 0,0 0-96 0,0 0-16 15,0 0 0-15,0-1 0 0,2 2 16 0,-2-2 0 16,2-2 0-16,0 1 0 0,2-1 160 0,1-1 16 16,4 4 16-16,-1-7 0 0,1 0-112 0,2-1-32 15,2-1 0-15,0-2 0 0,3 3-176 0,0-5-144 16,2 0 192-16,-1 4-192 0,1-2 144 0,2 2-144 15,-1-1 0-15,1 2 144 0,2-3-144 0,0 3 0 0,-2-2 144 0,3 4-144 16,-1-2 0-16,-1 3 0 0,1 1 0 0,0 1 0 16,-3 3 0-16,1 3 0 0,-2-2 0 0,0 3 0 15,-2 5 0-15,-2-1 0 0,-2 4 0 0,-1-2 0 16,-4 3 0-16,0 2 0 0,-4 1 0 0,0 0 0 16,-1 2 240-16,-1-1-32 0,-1-3 0 0,-1 1 0 15,0-1 112-15,0-2 0 0,-2-1 16 16,2-1 0-16,-4-1 80 0,0 1 16 0,-1-2 0 0,-3-1 0 15,2-3-160-15,-1 0-16 0,1-3-16 0,-1-2 0 16,-1-3-80-16,3 1-16 0,1-2 0 0,1-2 0 0,1 2 80 16,3-4 16-16,1 0 0 0,2-1 0 0,3 2-112 0,2-2 0 15,2 1-128-15,2-2 192 0,4 2-192 0,2-2 0 16,1 5 128-16,2 0-128 0,1-3 0 0,1 2 0 16,-2 0 0-16,4 3 0 0,0 3 0 0,-3-1 0 15,1 2 0-15,-1 2 0 0,-1 0 0 0,0 3-128 16,-2 2 128-16,-1-2 0 0,-4 2 0 15,1 4-128-15,-2 1 128 0,0-1 0 0,-2 1 0 0,-2 0 0 16,-1-2 0-16,-1 1 0 0,-4-3 0 0,-1 2 0 16,0-2 0-16,-1 1 0 0,-3-4 144 0,0 0-144 15,-2 1 128-15,-1-2-128 0,-1-2 240 0,1 1-48 16,1-3 0-16,-2-1 0 0,0-2-16 0,-2-2-16 16,3-4 0-16,2 2 0 0,0-5 64 0,3 2 16 15,2 0 0-15,2-3 0 0,-1 3-64 0,4-3-16 16,-1-3 0-16,3 0 0 0,3 1-160 0,1 2 0 0,1-1 0 15,4-1 128-15,2 1-128 0,3 2 0 16,0 0 0-16,3 1 0 0,-1 1 0 0,1-2 0 0,-1-1 0 0,1 7 0 16,-2-2 0-16,0 3 0 0,-1 1 0 15,-1 3 0-15,-2 0 0 0,1 2 0 0,-1 0 0 0,-1 3 0 16,-1 0 0-16,0 2 0 0,-1 1 0 0,-2 2 0 16,-2-2-144-16,-1 4 144 0,-3-11 0 0,0 11 0 15,-2 3 0-15,-3 1 0 0,1-2 0 0,-2-3 0 16,-2 3 0-16,-2-3 0 0,-2 1 0 0,-2 1 0 15,-3-5 128-15,2 4-128 0,-4-5 0 0,-2 0 144 0,1-1-144 16,0-2 192-16,-1-2-192 0,2-2 192 0,1 0-16 16,3-2 0-16,1-2 0 0,4 0 0 15,2 1 16-15,3-1 16 0,5 5 0 0,0-8 0 0,2 0-208 16,3-4 128-16,4 4-128 0,3-3 0 0,2 0 0 0,5 2 0 16,3-1 0-16,1 2 0 0,1-1 0 0,1 3 0 15,1-1 0-15,-2 1 0 0,0 2 0 0,-2 3 0 16,-3 3 0-16,0 1 0 0,-4 1 0 0,-1 3 0 15,-2 1 0-15,-5 3 0 0,-2 1 0 16,-2-1 0-16,-3 3 0 0,-3 2 0 0,-3 0 0 0,-2 2 0 16,1 0 0-16,-3-2 0 0,-2-1 0 0,1-3 0 15,-1 1 0-15,-2-4 0 0,-2-1 0 0,-2 0 0 16,-1 1 0-16,0-4 0 0,-3-1 144 0,2-2-144 16,1-2 128-16,-8-1-128 0,3-3 128 0,14 2-128 15,0-1 0-15,2-2 128 0,2-3-128 0,0 3 192 16,3-2-192-16,1-2 192 0,1-1-192 0,4-9 0 15,2 2 144-15,2 2-144 0,4 0 0 0,1 1 0 0,4-3 0 0,-2 7 0 16,-2 1 0-16,1 4 0 16,2-1 0-16,0 2 0 0,1 1 0 0,-4 3 0 15,1 0 0-15,-4 4 0 0,0 0 0 0,-1 6-128 0,-3-1 128 0,-4 5 0 16,-2 1 0-16,-3 3 0 0,-3-2 0 0,-1 4-128 16,-4-3 128-16,-1 1 0 0,1-1 0 0,-5-1 0 15,2-2 0-15,0-4 0 0,-1 2 0 16,1-3 0-16,-1 1 0 0,0-4 0 0,1 2 0 0,-5-1 128 15,2-1-128-15,10-4 0 0,2-2 0 0,0-2 0 16,-1 2 0-16,2-3 128 0,1 0-128 0,4 3 0 16,0-3 0-16,0-10 144 0,5 1-144 0,2 0 0 0,2-2 0 15,2 0 0-15,2 1 0 0,-4 2 0 0,5-1 0 16,-2 5 0-16,5-1 0 0,1 0 0 0,2 2 0 0,0-3 0 16,2 4 0-16,0 0 0 15,-6 1 0-15,6 4 0 0,-4 4 0 0,-4 1 0 0,-2 0 0 0,-2 5 0 16,-3-1 0-16,-3 3-144 0,-3 2 144 15,-1-3 0-15,-3 3 0 0,0 1 0 0,-4-1 0 0,1-2 0 16,-1-1 0-16,-1 1 0 0,0-6 0 0,-2 0 0 16,1 2 0-16,-4-3 0 0,-1 1 0 0,-1 1 0 15,-2-3 0-15,1-1 128 0,-1-1-128 0,1-2 0 0,-1-2 0 16,2 0 128-16,0-1-128 0,2-2 0 0,0-2 0 16,5 0 0-16,0-3 0 0,3 2 128 0,1-2-128 15,3 0 0-15,2-4 0 0,3-1 0 16,1 2 0-16,4 0 0 0,2-1 0 0,2-1 0 15,1 2 0-15,-1 1 0 0,2-1 0 0,0 2 0 16,0 3 0-16,-1 0 0 0,-1 6 0 0,-1 2-128 16,-1 5 128-16,-1 1 0 0,-2 1 0 0,-2 3 0 0,-1-1 0 15,-1 3-128-15,-1 4 128 0,-3-2 0 0,-3 0 0 0,2 1-128 16,-4-1 128-16,-2 1 0 0,0-2 0 16,-2-3 0-16,-1 0 0 0,-1-2 0 0,0 2 0 0,0-4 0 15,-2-1 0-15,0 2 0 0,0-5 0 0,1 2 0 16,-1-3 0-16,2-2 0 0,-1-1 0 0,3-1 128 15,0-2-128-15,3-3 0 0,2 2 0 0,2-6 128 16,0 4-128-16,4-5 0 0,1 0 0 0,3 2 0 16,1-2 0-16,2-1 0 0,2 1 0 0,2 3 0 0,0-4 0 15,1 4 0-15,1 1 0 0,0 3 0 16,-1-2 0-16,-1 4 0 0,-1 3 0 0,-2 1 0 16,-10 0 0-16,5 4 0 0,-1 5 0 0,-3-2-128 0,-2 5 128 0,-3-1 0 15,-4 3-144-15,-2 1 144 0,-3 2 0 0,1-3 0 16,-2-1 0-16,0-1 0 0,-2 1 0 0,1-4 0 15,0 1 0-15,0-3 0 0,1 0 0 0,0-2 0 16,0-2 0-16,0-1 0 0,1 1 0 0,0-3 0 16,2-1 0-16,-1-3 0 0,2 0 0 0,3-1 0 15,1-3 0-15,4 2 0 0,2-4 0 0,4 2 0 16,1-3 128-16,2 2-128 0,4-4 0 16,0 2 0-16,0 0 0 0,2-1 0 0,1-1 0 0,1 4 0 15,2 0 0-15,-2 2 0 0,-1-1 0 0,-1 2 0 16,-2 4 0-16,-2 2 0 0,-2 3-144 0,-7-3 144 15,2 10 0-15,-2-1 0 0,-4 2-144 0,-3 3 144 16,-3-2 0-16,-4 1-144 0,-2 1 144 0,0-3 0 16,-2 2 0-16,-1-1-128 0,-1-3 128 0,1 1 0 15,-1-2 0-15,3-2 0 0,0-2 0 0,2-2 0 16,1-2 0-16,1 0 0 0,3 0 0 0,2-2 0 0,3 0 0 0,5 2 0 31,0-9-528-31,4 2-32 0,1-1 0 0,4 0-10880 16,1 3-2176-16</inkml:trace>
  <inkml:trace contextRef="#ctx0" brushRef="#br3" timeOffset="-3984.72">30105 9074 7359 0,'0'0'656'0,"-7"5"-528"0,-3 1-128 0,-1-1 0 16,0 1 480-16,-2 3 64 15,-1-2 16-15,-1 0 0 0,-3-2 80 0,0 0 32 16,1 1 0-16,-1 0 0 0,0-2 208 0,0 0 32 0,0-2 16 0,1-1 0 15,-1-1-96-15,4 0-32 0,0 0 0 0,2-1 0 16,3 0-176-16,2-2-48 0,1 2 0 0,6 1 0 16,0 0-224-16,1-9-48 0,5-2-16 0,3 1 0 15,2 1-96-15,3-3-32 0,3 2 0 0,1-1 0 16,-2-3-160-16,3 2 160 0,2-1-160 0,0 1 160 0,1 2-160 16,0-3 160-16,-1 1-160 0,1 5 160 15,-2-2-160-15,-1 3 160 0,-2 0-160 0,-7 4 160 0,1-1 0 0,-1 6 0 16,-1 1 0-16,0 2 0 0,-9-6-160 0,3 15 0 15,-4 2 0-15,-5 1 128 0,-5 1-128 0,1 1 0 16,-3 2 144-16,-2 1-144 0,-3-3 256 0,2-1-32 16,0-3 0-16,0-3 0 0,-1-1 192 0,2 0 32 15,0-4 16-15,-1 1 0 0,3-4 160 0,0 0 16 16,0 0 16-16,0-2 0 0,-1-3-160 0,5-2-48 16,1-3 0-16,-1 0 0 0,-1 0-144 0,2-4-48 15,4 3 0-15,3-4 0 0,1 1-112 0,4-3-16 16,2 2-128-16,5-3 192 0,2-3-192 0,2-1 0 15,3 5 0-15,4 2 0 0,1-4 0 0,1 5 0 16,0-2 0-16,0 5 0 0,-2 0 0 0,-1 2 0 0,0 1 0 0,-1 5 0 16,-2 3-144-16,-4 4 144 15,-1-2 0-15,-3 5-144 0,-3-2 144 0,-2 1 0 16,-2 3 0-16,-3-2-128 0,-3 2 128 0,0-2 0 0,-3 2 0 0,-2-3 0 16,-1-1 0-16,-3-4 0 0,1 3 0 0,-1-4 0 15,2 1 0-15,0 1 144 0,0-3-144 0,10-4 0 16,-10 1 0-16,10-1 0 0,0 0 0 0,0 0 0 31,-7-6-1184-31,5-3-240 0,2 2-48 0,2-3-10800 0</inkml:trace>
  <inkml:trace contextRef="#ctx0" brushRef="#br3" timeOffset="-3445.53">29893 9236 10079 0,'0'0'448'0,"0"0"80"0,0 0-528 0,0-9 0 0,0 9 0 0,0-10 0 15,-1 4 720-15,1 6 48 0,2-10 0 0,3 3 0 16,-5 7-320-16,8-11-48 0,0 3-16 0,2-2 0 16,3 2-16-16,1-2-16 0,1 4 0 0,0-2 0 15,0 2 16-15,1 2 0 0,0-2 0 0,-1 1 0 16,1 0 48-16,-2 1 16 0,0-3 0 0,-3 5 0 15,-1 2 64-15,-10 0 16 0,0 0 0 0,0 0 0 16,0 0-208-16,0 0-48 0,4 10 0 0,-4-10 0 16,-5 9-16-16,-3 2-16 0,-1-4 0 0,-2 2 0 15,-7-4 128-15,2 1 32 0,-1-1 0 0,-1-2 0 16,-1-1 0-16,3-2 16 0,2-1 0 0,4-2 0 0,1-2-32 0,9 5-16 16,-8-6 0-16,8 6 0 0,0-6-32 15,3-2-16-15,-3 8 0 0,7-8 0 0,3-3-144 0,3 5-32 16,2-2 0-16,3 2 0 0,0 1-128 0,1-1 0 15,1 0 0-15,-2 1 0 0,-3 1 0 0,2-2 0 16,-1 2 0-16,0 1 0 0,-4 2 0 0,-1 0 0 16,-11 1 0-16,0 0 0 0,0 0-256 0,0 0 0 15,0 0 16-15,0 0-7760 16,0 0-1536-16</inkml:trace>
  <inkml:trace contextRef="#ctx0" brushRef="#br3" timeOffset="-308.62">31275 8866 11055 0,'0'0'976'0,"0"0"-784"0,0 0-192 0,0 0 0 16,-3-6 1360-16,3 6 240 0,0 0 32 0,0 0 16 15,-1-6-416-15,1 6-80 0,0 0 0 0,0 0-16 0,5-9-352 0,1 4-64 16,-6 5-16-16,9-5 0 0,0 0 128 0,-4 3 0 16,2 0 16-16,-1 2 0 0,2 1-272 0,-1 2-64 15,1 2-16-15,1 1 0 0,0 5-176 0,8 12-48 16,-3 4 0-16,-1 3 0 0,-3 4-16 0,-1 0-16 16,-1 1 0-16,1 2 0 0,-5 0-64 0,1 0-16 15,0-3 0-15,0 1 0 0,-1-2-160 0,-1-4 160 16,0-2-160-16,-2-5 160 0,2 3-160 15,-3-4 0-15,0 0 144 0,0-1-144 0,2-1 0 0,-2-4 144 16,0 1-144-16,0-6 0 0,0 0 0 0,0-10 0 16,0 0 0-16,4 6-192 15,-4-6-528-15,8 3-112 0,-8-3 0 0,11-4-16 16,-2-5-1952-16,-1-5-384 0</inkml:trace>
  <inkml:trace contextRef="#ctx0" brushRef="#br3" timeOffset="30.16">31703 8851 15663 0,'1'-11'688'0,"-1"11"144"15,5-5-656-15,-5 5-176 0,6-8 0 0,-6 8 0 0,0 0 1344 0,0 0 224 0,0 0 48 0,0 0 16 16,0 0-544-16,0 0-128 0,-11 9 0 0,1 1-16 15,-2 4 80-15,-2 5 32 0,0 3 0 0,-4 3 0 16,-3 1-224-16,1 4-64 0,-5 2 0 0,-3 2 0 16,-5 2 16-16,-2 3 0 0,0 2 0 0,0-1 0 0,2 0-336 0,3-3-80 15,1 0-16-15,2-4 0 0,0-3-208 16,6-1-144-16,0-2 192 0,3 0-192 0,-1-8 128 16,2 0-128-16,0-1 0 0,3-2 0 0,3-3 0 0,1-2 0 15,2 0 0-15,8-11 0 0,0 0-176 0,0 0-144 16,0 0-16-16,0 0-16 15,0 0-944-15,8-13-192 0,2 0-48 0,1 2 0 16,3-3-1584-16,3-2-320 0</inkml:trace>
  <inkml:trace contextRef="#ctx0" brushRef="#br3" timeOffset="492.74">32315 9067 20271 0,'8'-13'1792'0,"0"10"-1424"0,2-5-368 0,3 3 0 16,0 1 2112-16,2-1 336 0,-4 0 80 0,-2 2 16 15,-9 3-2080-15,0 0-464 0,0 0 0 0,0 0 0 16,0 0 0-16,0 0 208 0,0 0-48 0,0 0-16 15,-9 9 320-15,-5 0 64 0,-5 3 16 0,7-7 0 16,-5 4 32-16,1 0 0 0,-5 6 0 0,-2 0 0 16,-1 3-160-16,-1 1-32 0,-1 0 0 0,-21 14 0 15,10-5-128-15,8 0-16 0,5-5-16 0,6-2 0 16,3-3 0-16,5 0 0 0,5-3 0 0,2 1 0 0,6-1-32 16,1 0 0-16,3 0 0 0,5-1 0 0,2-1-16 0,1 1-16 15,3 3 0-15,-1-2 0 16,1 1-160-16,0 2 192 0,0 0-192 0,-5-3 192 0,-13-15-192 0,14 23 0 15,-3-4 0-15,-11-19 128 0,4 22-128 0,-3-5 0 16,-2 0 144-16,-3 0-144 0,-4-6 256 0,-2 0 0 16,-1 1-16-16,-6-3 0 0,-2 3 16 0,-4 0 16 15,-2-6 0-15,-2 3 0 0,-3 0-144 0,0-6-128 16,0-1 192-16,3-2-192 0,0-4 0 0,3-1 0 16,0-7 0-16,4-1 0 15,2-2-1360-15,3-1-288 0,3 0-48 0,6-6-16 16,3-1-800-16,7-1-176 0,3-4-16 0,4 4-16 0</inkml:trace>
  <inkml:trace contextRef="#ctx0" brushRef="#br3" timeOffset="970.5">32766 8577 4607 0,'0'0'400'0,"0"0"-400"0,-7-4 0 0,7 4 0 0,0 0 3808 16,-8-2 672-16,-3 2 144 0,2 3 32 0,9-3-3728 0,-10 5-736 16,0 1-192-16,1-2 0 0,0 1 496 0,2 4 64 15,-1-1 16-15,0 3 0 0,0-2 224 0,-1 4 48 16,2 3 16-16,-2 2 0 0,-1 4 32 0,0 3 16 15,0 1 0-15,0 3 0 0,-2-4-224 0,2 3-48 16,0-5-16-16,1-1 0 0,0-3-192 0,3-3-48 16,1-2 0-16,2-5 0 0,3-9 48 0,0 0 0 15,0 0 0-15,0 0 0 0,0 0 80 0,0 0 0 16,0 0 16-16,12-4 0 0,-1-2-80 0,2-7-32 16,1-2 0-16,-3-4 0 0,1-4-128 0,-1 0-32 0,0-3 0 0,1 1 0 15,-2-1-64-15,-1 3-32 0,0 1 0 0,-3 5 0 16,-1 1-32-16,-1 4-128 15,-4 12 192-15,0 0-64 0,0 0 48 0,0 0 0 0,0 0 0 0,-10 3 0 16,-3 8-16-16,-2 5 0 0,-3 4 0 0,-1 5 0 16,-2 1-160-16,-1 3 0 0,0-2 0 0,3-1 128 15,3-1-128-15,2-5 0 0,2-1 0 0,3-2 0 32,4-3-368-32,5-14-48 0,0 9-16 0,0-9 0 15,8 11-2384-15,-8-11-496 0</inkml:trace>
  <inkml:trace contextRef="#ctx0" brushRef="#br3" timeOffset="5496.55">30643 8929 4607 0,'0'0'400'0,"0"0"-400"0,0 0 0 0,0 0 0 0,0 0 1344 0,0 0 192 16,0 0 48-16,0 0 0 0,0 0-624 0,0 0-128 15,0 0-32-15,0 0 0 0,0 0-16 0,0 0 0 16,0 0 0-16,0 0 0 0,0 0 176 0,0 0 16 16,0 0 16-16,0 0 0 0,0 0 32 0,9-5 0 15,-1-3 0-15,-2 3 0 0,-1-1-272 0,0-3-48 16,0 2-16-16,0-3 0 0,0 0-160 0,0-3-16 15,0 0-16-15,-2 3 0 0,1-1-112 0,-2-1-32 16,1 1 0-16,-1-3 0 0,0 0 48 0,-2 1 16 16,-2 1 0-16,0-2 0 0,-1 2-32 0,-3 3-16 15,0-2 0-15,-3 2 0 0,0-4-64 0,-3 1-16 0,4-2 0 16,-3 5 0-16,0-2-32 0,-1 4 0 0,0 1 0 0,-1-2 0 16,2 3-80-16,-2-3-32 0,0 2 0 15,0 1 0-15,-1-4-144 0,1 1 128 0,-4-1-128 16,3 2 128-16,0 2-128 0,0-3 160 0,-2 0-160 0,0-2 160 15,1 4-160-15,-3-3 192 0,-2 0-192 0,2 0 192 16,2 0-48-16,0-2 0 0,-1 2 0 0,-1-1 0 16,0 3 48-16,0 0 0 0,-2 2 0 0,-1 1 0 15,1 1-192-15,0-1 192 0,-2-1-192 0,2 3 192 16,1 1-192-16,1 1 128 0,-1 1-128 0,1 1 128 16,0 1-128-16,1 1 0 0,-4-2 144 0,1 2-144 15,-1 2 0-15,0 5 0 0,-2-6 0 0,-2 5 128 16,-2-1-128-16,0 2 0 0,0-2 0 0,1 4 0 15,-1 2 0-15,2 2 0 0,-1 0 0 0,0 1 128 0,-1 1-128 16,0 4 0-16,6 3 0 0,-1-4 128 16,0 0-128-16,3 3 0 0,1 0 0 0,1 0 128 0,-1 3-128 0,1-4 0 15,2 2 0-15,1-1 0 0,0 4 0 0,1-2 128 16,2 3-128-16,0 1 0 0,0-2 0 0,3 2 0 16,1-1 0-16,2-4 128 0,0 0-128 0,5 0 0 15,4 2 0-15,-2-3 0 0,2 3 0 16,1-4 0-16,0 0 0 0,2 3 0 0,2-2 0 0,-1 2 128 15,1-3-128-15,3 2 0 0,1 0 0 0,0-1 0 16,1-1 0-16,0-3 128 0,-1-2-128 0,1-1 0 16,3-1 0-16,-3-1 0 0,2 0 0 0,2-2 0 15,1-3 0-15,1 2 128 0,6-3-128 0,-1 1 128 16,1 1-128-16,-1-3 128 0,1 0-128 0,0-4 0 0,3 1 128 16,-1 0-128-16,-1-3 0 0,1-1 144 0,3 0-144 15,-3-1 0-15,-2 0 144 0,1-1-144 0,-2 0 0 16,1-1 144-16,-2-2-144 0,1 0 0 0,2-3 144 0,0 1-144 15,-1 0 128-15,2-4-128 0,-1 2 160 0,1-1-160 16,0 1 144-16,0-1-144 0,-1-4 128 0,2 5-128 16,-2-2 0-16,1 1 128 0,-2-2-128 0,-2-1 0 15,2-2 128-15,-5-2-128 0,0-1 0 0,-2 0 128 16,0-1-128-16,0 0 0 0,-1-5 0 0,0 3 128 16,-1-1-128-16,0-1 0 0,-1 0 144 0,-2 0-144 15,0-2 0-15,-2 3 128 0,1-1-128 0,-3-1 0 16,0 2 0-16,-1-2 128 0,-3 2-128 0,-1-2 0 15,0-3 0-15,-1 0 0 0,-1 4 0 0,-2-3 128 16,0 0-128-16,-1 2 0 0,-1-3 0 0,0 2 128 0,-2 1-128 16,1-1 0-16,-1-2 0 0,-1 2 0 0,0 3 0 0,1 0 0 15,0 3 0-15,-1-1 0 0,0 1 0 0,-1 2 0 16,0 0 0-16,0 2-128 0,-1 2 128 0,-1-5 0 16,0 1 0-16,-2 2-128 0,-1 2 128 0,-2-3 0 15,1 1 0-15,-1 2 0 0,1-4 0 0,-2-1 0 16,1 1 0-16,-2 2-128 0,0 2 128 0,0 0 0 15,0 3 0-15,-2-2 0 0,-1 0 0 0,-4-1 0 16,0 0 0-16,-1 5-128 0,0 1 128 0,-2-1 0 16,-2 0 0-16,3 0 0 0,-3-4 0 0,3 3 0 0,3 0 0 15,0 0 0-15,-1 1 0 0,2 0 0 16,0 0 0-16,0 5 0 0,1 1 0 0,1 0 0 0,-2 0 0 16,-1 1-128-16,3 2 128 0,-1 1 0 0,0 1 0 15,0 1 0-15,-1 3 0 0,-1 1 0 0,0 0 0 16,-2-2-128-16,-2 4 128 0,-2-4 0 0,0 4 0 0,-1-4-128 15,-1-1 128-15,1-2 0 0,1 0 0 0,0 3 0 16,3 0 0-16,-2 2 0 0,1-3 0 0,0 6 0 16,-1-3 0-16,3 4 0 0,1 1 0 0,0 1 0 15,3-2 0-15,-1 1 0 0,0 7 0 0,0-2 0 16,-3 0 0-16,3 2 0 0,0-2 0 0,2 6-128 16,1-2 128-16,1 5 0 0,1-5 0 0,2 4 0 15,1-4 0-15,1 7 0 0,1-3 0 0,2 2-128 16,2-1 128-16,4 1 0 0,-2 3 0 0,3 1-128 15,3 3 128-15,2-1 0 0,0-2 0 0,4-2 0 16,1-3 0-16,2 0 0 0,-1 2 0 0,2-5 0 0,1 0 0 0,2-2 0 16,2-3 0-16,1 2-128 0,0-1 128 0,2-3 0 15,-1-1 0-15,1-3 0 0,0-2 0 0,3 1 0 16,1 0 0-16,1 0 0 0,0-3 0 0,2 2 0 16,0 2 0-16,2-5 0 0,3 0 0 0,1-2 0 15,0 2 0-15,2-2 0 0,-3-1 0 0,3-4 0 16,-3 0 0-16,-2-3 0 0,1-3 0 0,3 0 0 15,0-5 0-15,3-1 0 0,2-7 128 0,-1-1-128 16,2 0 128-16,1-2-128 0,5-3 128 0,-4-4-128 16,0-1 128-16,-1-6-128 0,-3-4 144 0,0-2-144 15,-3-4 192-15,0 1-192 0,-3-5 128 0,-1 5-128 0,-3 0 0 16,-5 1 0-16,-3 2 0 0,-5 4 0 0,-2 5 0 16,-5 4 0-16,-4 6 0 0,-5 2 0 0,-5 2 0 15,-4 0 0 1,-9 0-1152-16,-3 4-128 0,-6 1-16 0,-2 1-9712 15,-3 2-1920-15</inkml:trace>
  <inkml:trace contextRef="#ctx0" brushRef="#br3" timeOffset="-130622.5">4873 4386 11231 0,'11'-20'496'0,"-6"8"96"0,0 3-464 0,0-2-128 16,-1 2 0-16,0 0 0 0,2 3 656 0,-6 6 112 15,5-11 32-15,-5 11 0 0,5-6 0 0,-5 6 0 16,0 0 0-16,0 0 0 0,0 0-144 0,0 0-16 15,0 0-16-15,0 0 0 0,0 0-80 0,0 0-16 0,1 13 0 0,-1 6 0 16,-2 2 112-16,-2 6 32 0,0 6 0 0,-3 5 0 16,-5 2-160-16,-2 2-16 0,0 1-16 0,-1 4 0 15,0-1-128-15,-2 2-32 0,2 3 0 0,-2 1 0 16,-2 0 32-16,-2 3 0 0,-4 2 0 0,-1 0 0 16,0 5 112-16,1-2 32 0,0 1 0 0,5 1 0 15,0-2-96-15,0-1-16 0,3-2 0 0,3-4 0 16,3-2-176-16,3-4-32 0,2-5-16 0,2-3 0 15,3-3-160-15,1-5 128 0,0-2-128 0,2-4 128 16,3-6 0-16,0-2-128 0,2-2 192 0,-1-1-64 16,2-1 0-16,-2-4-128 0,2 1 192 0,2-5-64 15,3-1 0-15,-1 2-128 0,2-3 192 0,3-3-64 16,2-4-128-16,1-1 192 0,1 0-192 0,2 1 192 16,2-5-192-16,-1 3 0 0,-2-3 0 0,2 4 0 0,0 3 0 0,1 1 0 15,1 1 0-15,2 1 0 0,1 2 0 0,4 1 0 16,3 2 0-16,2-3 0 0,3 2 0 0,2-2 0 15,2 1 0-15,1 0 0 0,-1-1 0 0,1 0 0 16,2 0 0-16,3 1 0 0,1-3 0 16,4 2 0-16,1-1 0 0,4 1 0 0,2 2 0 0,0-1 0 15,-2-3 0-15,1-1 0 0,0-1 0 0,2 2 0 16,2 3 0-16,3-2 0 0,3 3 0 0,-2 2-144 16,-3-4 144-16,-1 1 0 0,1 5 0 0,1-1-128 15,5 2 128-15,0-2 0 0,2-2 0 0,0 2 0 16,-3-3 0-16,4 4 0 0,0-3 0 0,4 2 0 15,8-1 0-15,-4-2 0 0,-3 2 0 0,2 0 0 16,2-3 0-16,4 1 0 0,2 1 0 0,-2-2 0 0,-2 1 0 16,1-1 0-16,1 0 0 0,3 0 0 15,4-2 0-15,-2 0 0 0,-7 0 0 0,7-2 0 0,-1-1 0 16,3 1 0-16,0 0 0 0,-2 0 0 0,-2-1 0 16,2-1 0-16,2 0 0 0,0-2 0 0,-1-1 0 0,2-1 0 15,-2-1 0-15,5-2-128 0,6 4 128 0,-3-4 0 16,-3 2-128-16,2-2 128 0,1 1 0 15,3 2 0-15,-4-3 0 0,0 4 0 0,-3 0 0 0,3 0 0 16,4 0 0-16,-4 1 0 0,-1-4 0 0,-2 3 0 16,3 4 0-16,2 0 0 0,1-2 0 0,1-1 0 15,-2-2 0-15,4 2 0 0,5 3 0 0,-2-2 0 16,-7-3 0-16,4 2 0 0,3 1 0 0,-2 1 0 16,0-3 0-16,0 1 0 0,-4 3 0 0,3-1 0 0,3 2 0 15,-5-1 0-15,-5-3 0 0,1 3 0 16,1 2 0-16,-1-1 0 0,-2-1 0 0,-3 0 0 15,0 0 0-15,0 2 0 0,1 1 0 0,-3-2 0 0,2-5 0 16,-5 0 0-16,0 4 0 0,2 0 0 0,0-2 0 16,-3 1 0-16,-4 0 0 0,-2 0 0 15,-1-1 0-15,0 3 0 0,1 0 0 0,-1 0 0 0,-5 2 0 0,-3-2 0 16,-1 0 0-16,0 3 0 0,-1 4 0 0,1 2 0 16,1-4 0-16,-2 0 0 0,-6-1 0 0,2-2 0 15,1 1 0-15,4 0 0 0,3 6 0 0,-2-2 0 16,-1-5 0-16,-1 2 0 0,-3-1 0 0,0 2 0 15,-1-1 0-15,5-3 0 0,4 1 0 0,-4 0 0 16,-5-4 0-16,0 2 0 0,0 0 0 0,1 2 0 16,1 1 0-16,1 1 0 0,2-4 0 0,-4-1 0 15,-1-2 0-15,-3 3 0 0,-1 4 0 0,3 0 0 0,1-3 0 16,2 2 0-16,1-1 0 0,-2 1 0 16,-2-2 0-16,-2 3 0 0,-1 0 0 0,4-2 0 0,3 1 0 0,-1 1 0 15,0 1 0-15,-2 0 0 0,-2-1 0 0,-1 1 0 16,0 0 0-16,2-1 0 0,2-1 0 0,-5 6 0 15,-2-2 0-15,-2 2 0 0,-1 1 0 0,-2 1 0 16,-1-6 0-16,1 2 0 0,2 0 0 0,-2-3 0 16,2 0 0-16,-2 0 0 0,-2 1 0 0,-1-1 0 15,0-2 0-15,0 2 0 0,0 0 0 0,0 2 144 16,1 1-144-16,-2 1 0 0,-3-2 144 0,-1 0-144 16,-2 1 0-16,1-1 144 0,-3 1-144 0,0 2 0 15,-1-3 0-15,1 6 0 0,2-4 0 0,-1 2 0 16,1-5 128-16,-5 2-128 0,1-2 0 0,-6 2 0 15,1 0 0-15,-2-1 0 0,-3 4 0 0,0-4 0 16,-6 0 0-16,-2 2 0 0,-5-4 0 0,-1 2 0 0,-1 3 176 16,-5-5-176-16,-2 0 160 0,-3 0-160 0,-10-4 176 0,9 5-176 15,-9-5 192-15,0 0-192 0,0 0 192 0,0 0-64 16,0 0 0-16,0 0-128 0,0 0 304 0,0 0-48 16,-8-14-16-16,2 2 0 0,0 5-240 0,-1-6 0 15,4 0 0-15,-2-1 0 0,-1-4 144 0,3-6-144 16,1-1 128-16,1-7-128 0,0-6 0 0,1 1 0 15,1-4-224-15,3-7 80 0,1-4 16 0,1-4 0 16,-1-6 0-16,4-2 0 0,1-6 128 0,2-2-160 16,2-7 160-16,0 0-160 0,0-3 160 0,1-2-208 0,2-5 80 15,0 1 128-15,1 0-128 0,0-2 128 16,1-1 0-16,0 0 0 0,-1 1 0 0,0 1 0 0,-3 1 0 0,2 5 0 16,-2 5 0-16,-2 0-144 0,-3 3 144 0,-1 3 0 15,-2 3-128-15,-2 8 128 0,-2 4 0 0,-2 6 0 16,-2 4 0-16,-2 4 144 0,1 2 16 15,-1 8 0-15,-3 5-160 0,1 7 160 0,0 0-160 16,0 5 160-16,1-1-160 0,-1 5 0 0,0 2 0 0,1 1 0 16,4 9-288-16,0 0 64 0,0 0 16 0,0 0 0 15,-8-5-32-15,8 5 0 0,0 0 0 0,0 0 0 16,0 0 48-16,0 0 16 0,-7 10 0 0,-2 0 0 16,2 1 176-16,1-1 0 0,-2 2-144 0,-1-2 144 15,-1 3 0-15,-1 1-176 0,-3 2 176 0,-1 1-128 16,-6 2 128-16,3-1 0 0,-2-2 0 0,-5 1-128 15,-6-2 128-15,-1-1 0 0,1 1 0 0,-6 3 0 0,-5 1 0 16,-5 1 0-16,-3 3 128 0,-4-2-128 0,-9-4 128 16,-3 0-128-16,-4-1 160 0,-2 1-160 0,-1-2 128 15,-4 2-128-15,-5-2 0 0,-4-1 0 0,-6-1 128 0,-2-4-128 16,0 1 0-16,-5-3 144 0,-6 4-144 0,-3-5 0 16,-4-2 0-16,0 1 128 0,-5-3-128 0,-2-2 0 15,-5-1 144-15,-5 1-144 0,-5 3 0 0,-2-3 128 16,-1-2-128-16,-4 0 0 0,-4-1 0 0,-1 1 144 15,-1-2-144-15,-4 0 0 0,-6 3 128 0,1-2-128 16,4-3 0-16,-3 1 0 0,-8 1 0 0,2-1 128 16,-1-1-128-16,-2 2 0 0,-1 1 128 0,-1 1-128 15,-5-1 0-15,2 3 0 0,1-4 128 0,-1 3-128 16,0 2 0-16,-2 1 0 0,-3-2 0 0,2-2 0 16,3 1 0-16,-1 1 0 0,2 0 0 0,0-1 0 0,1-3 0 0,6 1 0 15,5 0 128-15,-3-1-128 0,-3 1 0 0,3 1 0 16,3-2 144-16,1 0-144 0,0-2 0 0,0 3 144 15,-1 3-144-15,4 0 0 0,6 0 0 0,-3 3 0 16,-3 2 0-16,4 0 0 16,2 0 128-16,1 3-128 0,-1-3 0 0,2-1 160 0,5 1-160 0,1 1 160 15,-1-3-160-15,3 3 0 0,3 2 0 0,2-3 0 16,0 1 0-16,4 2 0 0,3-2 0 0,0 3 0 16,0-4 0-16,2 3 0 0,5 2 0 0,-3-1 0 15,-3 1 0-15,5 4 0 0,5-3 0 0,0 4 0 16,-3-2 0-16,5 1 0 0,3-2 0 0,4 3 0 15,0 3 0-15,0-3 128 0,-2-2-128 0,6-3 0 0,2 1 0 16,1 2 0-16,1-3 128 0,2 2-128 0,2-6 0 16,1 4 0-16,7-1 0 0,0 1 128 0,0-5-128 15,-4 0 128-15,4 2-128 0,2-4 128 0,0 3 32 0,5 1 0 16,-1-3 0-16,-2 2 0 0,-2-1-160 0,1 1 160 16,4-4-160-16,3 2 160 0,3-2-160 0,1 2 0 15,0-1 0-15,2-3 128 0,-1-3-128 16,4-1 0-16,4 1 144 0,3 0-144 0,0 1 176 0,4-1-48 15,-1 0 0-15,-1 1 0 0,-4 1-128 0,1-2 160 16,-1-1-160-16,0 2 160 0,3-1-160 0,1 2 0 16,1 0 0-16,-1-2 0 0,-1 1 0 0,-3-1 0 15,-1-1 0-15,2 2 0 0,-1-2 128 0,0 1-128 0,3 3 128 16,1 3-128-16,0 1 208 0,-2-1-32 0,-5 3-16 16,2 2 0-16,4-1-160 0,4 3 128 0,2-1-128 15,1 4 128-15,5-2-128 0,7 2 0 0,4 2-192 0,7 4-10928 16,1 0-2176-1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16:23:58.308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</inkml:brush>
    <inkml:brush xml:id="br4">
      <inkml:brushProperty name="width" value="0.05292" units="cm"/>
      <inkml:brushProperty name="height" value="0.05292" units="cm"/>
      <inkml:brushProperty name="color" value="#FF0000"/>
    </inkml:brush>
    <inkml:brush xml:id="br5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3651 10742 6447 0,'0'0'576'0,"0"0"-576"0,0 0 0 16,0 0 0-16,0 0 1600 0,0 0 224 15,0 0 32-15,0 0 16 0,-5-3-832 0,0-1-160 16,1 0-48-16,0-5 0 0,-1 2 192 0,0-5 16 15,0 2 16-15,0-3 0 0,-1-1-112 0,0 0-32 0,1 0 0 0,-1-2 0 16,-1-2-16-16,1 0-16 16,1 2 0-16,-1-2 0 0,2-3-144 0,-1 0-32 0,0 1 0 0,-1-2 0 15,1-1-128-15,-1-2-16 0,1-1-16 0,0-2 0 16,-2-1-16-16,1-3 0 0,2-1 0 16,0 0 0-16,-2-1-80 0,1-1 0 0,1 0-16 0,0 2 0 15,2 0-48-15,-2-2 0 0,0 0 0 0,2-2 0 16,-1 0-32-16,1 0-16 0,-2-2 0 0,0 0 0 15,-1-2-64-15,1 0-16 0,0-1 0 0,0 3 0 16,1 1 32-16,-2 1 0 0,1-1 0 0,0 0 0 16,1-3-80-16,1 3-16 0,-2-2 0 0,3 2 0 0,0 0-16 15,1 0-16-15,0-3 0 0,0 3 0 0,1 0-32 16,1 0 0-16,0 1 0 0,1 1 0 0,0-3-128 16,1-3 0-16,0 1 0 0,3-16 128 0,-3 0-128 0,4 4 0 15,-1 1 0-15,1 1 128 0,-2 2-128 16,-1 4 0-16,2-4 0 0,0 4 0 0,2 1 0 0,0 4 128 15,-1-2-128-15,-1 0 0 0,0 0 0 0,-1 0 128 16,-1 1-128-16,0 3 0 0,-1-3 160 0,0-1-160 16,-2 3 192-16,1 0-192 0,2-7 208 0,0 3-64 15,1-3-16-15,1 1 0 0,-1-5-128 16,2 0 128-16,1-1-128 0,1 2 128 0,0-5-128 0,0 2 0 16,0 0 144-16,2 0-144 0,-2 2 0 0,1 6 144 0,1-1-144 0,-1 5 0 15,-2-6 144-15,0 5-144 16,-1 3 0-16,-2 2 144 0,-2 2-144 0,1 2 0 15,0 1 0-15,1-2 128 0,0-4-128 0,0-1 0 0,-1 1 144 0,0-1-144 16,1-1 0-16,-1 1 0 0,1-2 0 0,0-2 128 16,0 1-128-16,4 0 0 0,2 2 0 0,1-2 0 15,-1-1 0-15,2 0 0 0,-1-1 0 0,2 2 0 16,1 2 0-16,-1 1 0 0,0 0 0 0,-1 1 0 16,-1 3 0-16,-2 3 0 0,1-2 0 0,-1 1 128 15,2 4-128-15,-2-2 0 0,1-2 0 0,-3 2 0 16,1 0 0-16,-3-3 0 0,3 3 0 0,2 2 128 0,-2-3-128 15,2-2 0-15,0 1 0 0,4 2 0 16,0-3 0-16,-1 1 0 0,-2 0 0 0,0 2 0 0,1 1 0 0,-2-1 0 16,0 4 0-16,-1-4 0 0,2 4 0 15,-2-3 0-15,3-5 0 0,-1 9 0 0,-1-2 0 16,-2 3 0-16,-1-1 0 0,-2 1 128 0,1 0-128 0,1-4 0 16,0 3 0-16,-2-1 0 0,2 0 0 0,1 0 128 15,-1 0-128-15,1 3 0 0,2 0 0 0,1 3 0 16,-2-2 0-16,2 2 0 0,-1-1 0 0,2-5 0 15,-2 2 0-15,2 4 128 0,1-1-128 0,2-2 0 16,-2 3 0-16,1 0 0 0,-3-2 0 0,2 2 0 16,-2-1 0-16,1 0 0 0,1-1 0 0,3 1 0 15,-3-2 0-15,1 2 0 0,-1 0 0 0,1 2 0 16,1 0 0-16,-2 0 0 0,0-4 0 0,1 2 0 0,4-2 0 16,0 3 0-16,-1 2 0 0,2 1 0 15,-2-2 0-15,2 2 0 0,0 0 0 0,-1 2 0 16,2 0 0-16,-1 1 0 0,0-1 0 0,-1 2 0 0,2 2 0 0,-1-2 0 15,-2 0 0-15,0 3 0 0,2-3 0 0,-1 3 0 16,0 0 0-16,2 1 0 16,-2 0 0-16,3 0 128 0,-1 0-128 0,-2 0 0 0,1 3 0 0,0 2 0 15,2-3 0-15,-1 0 0 0,-3 3 0 0,1 1 0 16,0-2 0-16,2 1 0 0,2 2 0 0,0 2 0 16,-1-1 0-16,4 1 0 0,-6 1 0 0,5 2 0 15,-2 1 0-15,1 2 0 0,1-1 0 0,-1 0 0 16,-2 2 0-16,3-2 0 0,-5 2 0 0,2 2 128 15,0 0-128-15,2 0 0 0,0-1 0 0,-1 2 0 16,-3-2 0-16,1 2 0 0,2-1 0 0,-1 2 0 0,1 3 0 16,2 0 0-16,-2-3 0 0,0 5 128 0,0-1-128 15,1 3 0-15,0-3 0 0,0 0 0 0,-1-3 0 0,0 4 0 16,0 1 0-16,-2 1 0 0,0-2 0 0,-2 2 0 16,0 1 0-16,1 0 0 0,-4-1 0 0,3 0 0 15,1-1 0-15,1 2 128 0,-4 3-128 0,1 1 0 16,0-1 0-16,2 0 0 0,-2 4 0 0,3-3 0 15,-2 1 0-15,2 1 0 0,-1 1 0 0,1 3 0 16,1-2 0-16,0 3 128 0,-2 1-128 0,1-2 0 16,-2 0 0-16,2 3 0 0,1-3 0 0,-4 2 0 15,-3 0 0-15,2 1 128 0,-2-3-128 0,0 2 0 16,2 1 0-16,-2-3 128 0,0 1-128 0,0 4 0 0,1-1 128 16,-2-3-128-16,-2 2 128 0,-1-2-128 0,1-3 128 15,1 2-128-15,0 4 0 0,0 3 144 0,-1 1-144 16,1 0 0-16,0-2 128 0,0 1-128 0,-2-1 0 15,1 2 0-15,1 0 128 0,0-1-128 0,0-2 0 0,1 0 0 16,-1 1 144-16,0-2-144 16,-1 0 0-16,0 0 144 0,-2 1-144 0,3 0 128 0,-1 2-128 0,-2-2 128 15,1 1-128-15,-1 0 0 0,2 2 0 0,0 1 128 16,-2 0-128-16,-1 2 0 0,-1-3 144 16,3 1-144-16,-4 0 0 0,1 1 144 0,0 1-144 0,0 2 0 15,3-2 128-15,-2 1-128 0,1-2 0 0,1 5 0 16,-2-2 144-16,1 1-144 0,1-4 0 0,-2-1 144 15,-4 0-144-15,3 3 0 0,0 2 0 0,0-1 128 16,0 4-128-16,0-4 0 0,0-1 144 0,1 3-144 0,-1-1 128 16,2 3-128-16,1-4 160 0,-1 1-160 0,-2-3 128 15,1 0-128-15,0 6 0 0,2 0 0 0,-2 2 128 0,1-2-128 16,1 0 0-16,-2 3 0 0,-3-3 0 0,1 1 128 16,0 0-128-16,-1-2 0 0,1 0 0 0,-2 0 0 15,1 4 128-15,-2-3-128 0,0 2 0 16,0 2 176-16,0 3-176 0,0-2 160 0,-2-4-160 0,0 2 160 15,0 1-160-15,-2 0 160 0,-1 2-160 0,0 2 160 16,0-4-160-16,0 6 160 0,2 1-160 0,0-1 0 16,-1 0 144-16,2-1-144 0,-3 0 0 0,0 2 128 15,0 1-128-15,0 1 0 0,0-3 0 0,0 2 0 16,2 3 0-16,0-2 128 0,-4-5-128 0,1 2 0 16,0 0 128-16,-2 0-128 0,2-1 0 0,1 3 128 0,0-1-128 15,-1-3 0-15,-2-1 0 0,1-2 0 16,-2 1 0-16,1-2 128 0,2 2-128 0,-1 0 0 0,2-1 0 0,-2 0 0 15,2-1 0-15,0 0 0 0,0-3 0 16,0 3 0-16,2-2 0 0,-2-1 0 16,-2 3 0-16,1 0 0 0,0-1 0 0,-1-1 0 0,1 2 0 0,0-1 128 15,-2-3-128-15,2 1 0 16,0-3 0-16,-2 0 0 0,1 0 0 0,-1 1 0 0,-1-1 0 16,2 1 0-16,-2-6 0 0,3 2 0 0,-3 2 0 15,3-2 128-15,-2-1-128 0,1 1 0 0,-2-3 0 0,-1 0 0 16,-4-2 0-16,1 1 0 0,1-1 0 0,-1 3 0 15,-1-1 0-15,-1 0 0 0,1 0 0 0,-1-1 128 16,0 1-128-16,-1 0 0 0,-1-1 0 0,2-1 0 16,-1-3 0-16,0-2 0 0,2 1 0 0,-2 1 0 15,0 0 0-15,0 2 0 0,0-1 0 0,2-1 128 16,-3-3-128-16,1 1 0 0,-2 1 0 0,0 0 0 16,1-3 0-16,2 0 0 0,-2-2 0 0,-1 1 0 0,-1 0 0 0,3-3 0 15,-3 4 0-15,0-3 0 0,-4 2 0 0,-1-3 0 16,0 6 0-16,-1-3 0 0,-2 2 0 0,0 1 0 15,-2-5 0-15,3 2 0 0,2-4 0 0,-3 3 0 16,2-3 0-16,-2 2 128 0,2-1-128 0,-2-3 0 16,2-2 0-16,-1-1 0 0,4-1 0 0,-1-3 0 15,-1 0 0-15,-2-1 0 0,1 3 0 0,0-3 0 16,1 0 0-16,-3 2 0 0,1 1 0 0,-4-1 0 16,-3 3 0-16,0-1 0 0,0-1 0 0,1-1 0 15,-3 2 0-15,0-1 0 0,1-2 0 0,1-2 0 0,0-2 0 16,1 2 0-16,1-3 0 0,1 1 0 15,3-2 0-15,-3 0 0 0,-2-4 0 0,2 2 0 0,1-5 0 0,-3 1 0 16,0-2 0-16,1-1 0 0,-1-1 0 16,-2-1 128-16,-2 0-128 0,-1-2 0 0,1 2 0 0,-4-1 0 15,1 2 0-15,-2-2 0 0,0 1 0 0,3-2 0 16,0-3 0-16,-1 2 0 0,1 0 0 0,0-2 0 16,2 0 0-16,-2 0 0 0,-3-2 0 0,-1-3 0 15,-1-3 0-15,0 1 0 0,0-1 0 0,-2-3 0 16,2-2 0-16,0-1 0 0,2 0 0 0,2 0 0 15,-1 0 0-15,1 0 0 0,-1-1 0 0,-1-3 0 16,-2 3 0-16,3-6 0 0,-2 1 0 0,0-1 0 16,0 1 0-16,-1-2 0 0,0 1 0 0,2-2 0 15,-1-3 0-15,2-1 0 0,0 0 0 0,2 1 0 16,4 4 0-16,0-4 0 0,-2 0 0 0,8 10 0 0,-5-6 0 16,-1-1 0-16,-3-3 0 0,-1-1 0 0,0 0 0 15,-1-2 0-15,-2-1 0 0,5 0 0 16,0 1 384-16,-2-1 96 0,-1 0 32 0,2 1 0 15,1 2-832-15,1-2-144 0,-1-2-48 16,2-2 0-16,-4-1 512 0,1 1 0 0,-1-3 0 0,3 0 0 0,-1 0 0 0,2-2 0 16,-3 3 0-16,4-2 0 0,2 2 0 0,0-5 0 15,5 0 0-15,-1-3 0 0,3-2 0 16,1-2 0-16,3-2 0 0,-5-24 0 0,2 8 0 0,3 8 0 16,1-1 0-16,0 4 0 0,1-3 0 0,1 4 0 15,-2-1 0-15,2 3 0 0,-1 2 0 0,0 4 0 16,1 4 144-16,0 3-144 0,-1-2 128 0,2 5-128 15,0 1 0-15,4 12 144 0,2 1-144 0,0 0 0 16,0-1 0-16,1 2 128 0,2-3-128 0,0 3 0 0,1 3 0 16,-1 2 0-16,2 0 0 0,0 0-224 15,0 4 80-15,0-5 16 16,0 4-1136-16,-3 3-208 0,-2 0-64 0,1 9 0 16,2 2-1488-16,-4 1-304 0,0 3-64 0</inkml:trace>
  <inkml:trace contextRef="#ctx0" brushRef="#br0" timeOffset="2513.15">3705 12113 13823 0,'0'0'1216'0,"0"0"-960"16,0 0-256-16,0 0 0 0,0 0 2160 0,0 0 384 16,0 0 80-16,0 0 0 0,0 0-1600 0,0 0-320 15,-5-3-64-15,0-1 0 0,3-5 416 0,-3 2 96 0,1-6 0 0,0-1 16 16,0-1-144-16,0-3-16 15,-1-4-16-15,-1 0 0 0,-2-1-32 0,1-4-16 0,0 2 0 0,-2-5 0 16,0 2-240-16,1-2-64 0,-1-3 0 0,0 0 0 16,0-2-128-16,0 0-48 0,0-2 0 0,0 0 0 15,-2-1-128-15,1-1-16 0,-1-6-16 0,2 3 0 16,1-2-48-16,0-2 0 0,-1-1 0 0,1 1 0 16,0-1-64-16,-1 3 0 0,-2-2-16 0,4 0 0 15,-1 0 0-15,-2-2 0 0,2 4 0 0,-2-3 0 16,3 0-48-16,-4 1-128 0,1-3 192 0,3 4-64 15,0-2 0-15,0 1 0 0,0 1 0 0,2 0 0 0,-2 0-128 16,-1-2 160-16,2 3-160 0,-1-5 160 0,0 1-160 0,2 1 128 16,-1-1-128-16,1 3 128 0,-1-2-128 15,0 1 0-15,1 1 144 0,0-4-144 0,-1 4 0 0,0-2 144 16,-2-2-144-16,-2-14 0 0,3 3 128 0,-1 8-128 16,-1 2 0-16,0 3 0 0,0 5 144 0,3-2-144 15,-2-1 0-15,2-3 144 0,0 1-144 0,-1-1 0 16,1-1 0-16,0-3 0 0,2 0 0 0,-1 3 0 15,1 2 128-15,-1-3-128 0,0-1 0 0,0 2 0 16,0 0 0-16,-2-2 0 0,1-1 0 0,1-1 0 0,0 1 0 16,1 4 0-16,0 2 0 0,0-4 0 0,-1 1 0 15,1-1 0-15,-1 3 0 0,0-1 0 0,0 1 128 16,1 1-128-16,2-5 0 0,-1 4 0 16,-1 3 0-16,-1-2 0 0,-1 4 0 0,2-1 0 15,-1-3 0-15,0 4 0 0,1-2 0 0,3-1 0 0,2-2 0 16,-1 3 0-16,-1-4 0 0,1 3 0 0,1 1 128 0,2 0-128 15,-1 1 0-15,2 0 0 0,1-6 0 16,-1 1 0-16,2 1 0 0,-1-1 0 0,2-1 0 16,0 5 0-16,1-6 0 0,-2 6 0 0,-2 1 0 0,1 1 0 15,-2-4 0-15,-2 4 0 0,-1-4 0 0,4 4 0 16,0-1 0-16,1-1 0 0,-1 2 0 0,1 11 0 16,-4-2 0-16,1 0 0 0,1 1 0 0,0 0 0 15,-1-3 0-15,2-2 0 0,-2-4 128 0,2 3-128 16,-1 0 0-16,1 0 0 0,1-4 0 0,0 0 0 15,0 1 0-15,1 1 0 0,1-1 0 0,0 4 0 0,-2 0 0 16,2 0 0-16,0-2 0 0,1 2 0 0,-1 0 0 16,1-2 0-16,4 2 0 0,-2-2 0 15,-1-2 0-15,-4 2 0 0,2 0 0 0,0 4 0 0,0 0 0 0,2 0 0 16,0 3 0-16,0 0 0 0,0 1 0 0,0-4 0 16,1 1 0-16,1 1 0 0,2 0 0 0,0 0 0 15,1-2 0-15,1 2 0 0,-2 0 0 0,1 2 0 16,0-1 0-16,1 1 0 0,-2 1 0 0,3-1 0 15,-1 1 0-15,1 4 0 0,-2-2 0 0,0 3 0 16,0-4 0-16,2 3 0 0,-1 0 0 0,1 1 0 16,-1-1 0-16,5-10 0 0,-1 3 0 0,-2 4 0 15,-1 0 0-15,2 3 0 0,1-2 0 0,0 4 0 0,-1-3 0 16,2 1 0-16,0-3 0 0,0 3 0 16,2-1 0-16,0 2 0 0,1 3 0 0,1-3 0 15,-1 1 0-15,1 1 0 0,-1-1 0 0,0 0 0 0,0 1 0 16,1-1 0-16,-2 1 0 0,1 1 0 0,1 2 0 0,0-2 0 15,-2-5 0-15,1 6 0 0,-1-2 0 16,1 1 0-16,-1 3 0 0,1 2 0 0,0-3 0 0,0 3 0 16,1-1 0-16,1 3 0 0,2 2 0 15,2-1 0-15,-1 1 0 0,1 4 0 0,-2-2 0 0,1 2 0 16,0-2 0-16,0-2 0 0,1 1 0 0,-1 1 0 16,-1 1 0-16,3 2 0 0,-4-2 0 0,0 2 0 15,2-2 0-15,0 3 0 0,-4-2 0 0,2 4 0 0,-1 1 0 16,2 1 0-16,1-1 0 0,-1-2 0 0,-1 4 0 15,2 0 0-15,0 1 0 0,0 1 0 0,-1-1 0 16,0-2 0-16,-1 1 0 0,1-2 0 0,1 1 0 16,1 1 0-16,-1-1 0 0,3-1 0 15,-5 2-128-15,4-2 128 0,0 1 0 0,2 2 0 0,2-1 0 16,1 0 0-16,0 0 0 0,1 1 0 0,-1-1 0 16,1 1 0-16,-3-2 0 0,1 2 0 0,-1 1 0 0,0 0 0 15,0 0 0-15,-1 4 0 0,-1-1 0 0,-2-2 0 16,-1 1 0-16,2 3 0 0,1 2 0 15,-1-1 0-15,0-1 0 0,0 3 0 0,1-3 0 16,-2 1 0-16,0-1 0 0,-1 2 0 0,0-1 0 0,0 4 0 0,0-2 0 16,-1 1 0-16,-2-5 0 0,2 2 0 0,1 4 0 0,-2-2 0 15,0 1 0-15,-2-2 0 16,3 3 0-16,1-1 0 0,2 2 0 0,1-4 0 0,-1 3 0 16,1 3 0-16,0-2 0 0,-3 3 0 0,0 2 0 15,2-1 0-15,0 2 0 0,-2-1 0 0,-2 2 0 0,-1 2 0 16,4 2 0-16,-2-1 0 0,-2 2 0 0,1 1 0 15,-1-2 0-15,2 1 0 0,0 1 0 0,-1-1 0 16,3 2 0-16,1 5 0 0,-2 0 0 0,1-1 0 16,3 1 0-16,-3 1 0 0,4 2 0 0,-4 0 0 15,-3 3 0-15,0 5 0 0,0 1 0 0,-1 3 0 16,1-1 0-16,-4 4 0 0,-1-1 0 0,-1 1 0 16,0 2 0-16,-2-1 0 0,1 0 0 0,0 3 0 0,-2 4 0 15,-1 2 0-15,1-1 0 0,1-1 0 0,-2-2 0 16,1 2 0-16,1 1 0 0,-2 3 0 0,1-1 0 0,-3 5 0 15,0 1 0-15,1 1 0 0,-2-3 0 16,-1 2 0-16,1 0 0 0,0-1 0 0,1 3 0 0,-3 2 0 16,2-1 128-16,-3 0-128 0,0-1 0 0,0 0 0 15,1-4 0-15,-1 0 0 0,0 2 0 16,-2-1 0-16,-1 0 0 0,1 0 0 0,-2 1 0 0,2-3 0 16,-2-2 0-16,2-2 0 0,1 6 0 0,-2-3 0 15,2 2 0-15,0-2 0 0,0 2 0 0,-1-1 128 16,-1-6-128-16,2 2 0 0,-4 5 0 0,4-2 0 15,0 2 128-15,1-2-128 0,2 3 0 0,-1-5 0 16,0 4 0-16,0-4 0 0,0-1 0 0,-1 0 0 16,0 4 0-16,1-4 0 0,-1 1 0 0,-1 0 0 0,-2-3 0 15,2-2 0-15,1 1 0 0,1-2 0 16,-3 3 0-16,0-1 0 0,-3-2 0 0,3 0 0 16,-1-1 0-16,2 1 0 0,-1-1 0 0,0-1 0 0,-2-4 0 0,-1 0 0 15,0 1 0-15,-1-1 0 0,-2 4 0 0,2 0 0 16,-1-1 0-16,-1 0 0 0,1 1 0 15,-3 0 0-15,0-1 0 0,-1 2 0 16,-3-3 0-16,1 4 0 0,-2-5 0 0,0 1 0 0,0 1 0 0,0 0 0 16,0-1 0-16,-3 3 0 0,2-2 0 0,-2 1 0 15,1-4 0-15,-2 0 0 0,0 2 0 0,1 2 0 16,1 0 0-16,-2 1 0 0,1 1 0 0,-1-2 0 16,-2 0 0-16,-1 0 0 0,1 0 0 0,-1 1 0 15,0 0 0-15,-1 0 0 0,-1 0 0 0,0 2 0 16,1 0 0-16,3 0 0 0,0-1 0 0,0-1 0 15,-2-2 0-15,0 2 0 0,-4 0 0 0,1 1 0 0,0 0 0 16,1-1 0-16,-1 1 0 0,-1 0 0 0,0-2 0 16,-2-1 0-16,-2-3 0 0,-2 1 0 0,-1 3 0 0,-1-4 0 15,-1 0 0-15,-2 1 0 0,-1-2 0 0,-1 1 0 16,1 3 0-16,0-6 0 0,0 1 0 0,0-2 0 16,1 3 128-16,2-2-128 0,1 2 0 0,-2-4 0 15,1 1 0-15,-1 3 0 0,1 1 0 0,-1-5 0 16,0 0 0-16,-2 1 0 0,-1-4 0 0,-2 2 0 15,-2 1 0-15,0-1 0 0,1-2 0 0,-1 2 0 16,1 1 0-16,1-2 0 0,-1 0 0 0,1 0 0 16,2 1 0-16,-1-4 0 0,0-1 0 0,2-2 0 0,0-2 128 15,-1 2-128-15,-4-1 0 0,-2 0 0 0,-5 0 0 0,5-1 0 16,-1-3 0-16,-1 3 0 0,0 1 0 0,0 0 0 16,2 0 0-16,-1-2 0 0,-1 2 0 0,2-3 0 15,0 2 0-15,1-4 0 0,0 1 0 0,1-2 128 16,-2-1 0-16,0-3-128 0,0-1 192 0,2 0-64 15,0-5 16-15,3-1 0 0,-1-4 0 0,1 0 0 16,3-5-144-16,0 1 160 0,2-3-160 0,-4 0 160 16,0-1-160-16,-1 2 0 0,0-3 0 15,-1 2 128-15,-4 3-128 0,-2-5 0 0,-3 0 0 0,2-1 0 16,-1 0 0-16,-2-1 0 0,2-2 0 0,3-2 0 16,2-1 0-16,0-2 128 0,-2-2-128 0,2 1 0 15,2-6 0-15,0-2 128 0,-1-2-128 0,-1 0 0 0,-3-4 0 16,-1 2 128-16,-4-4-128 0,1-1 0 15,2 1 0-15,-2 0 0 0,2-6 0 0,-1-3 0 0,1-2 0 16,1-5 0-16,1-6 0 0,1-4 0 0,1-2 0 16,-1-3 0-16,3 0 0 0,1 0 0 0,2 3 0 0,2 2 0 15,0 3 0-15,2 0 0 0,0 4-160 0,0 3 160 16,1 1-208-16,-3 1 80 16,1-4-1312-16,1 4-256 15,0 2-48-15,1-1-16 0,-2-1-1760 0,0-2-368 0</inkml:trace>
  <inkml:trace contextRef="#ctx0" brushRef="#br0" timeOffset="4081.68">3407 9297 4607 0,'0'0'192'0,"0"0"64"0,0 0-256 0,9-6 0 16,-9 6 0-16,10-5 0 0,-3 1 2560 0,-7 4 448 15,9-5 112-15,-9 5 16 0,7-4-1584 0,-7 4-304 16,6-5-64-16,-6 5-16 0,0 0-208 0,8-3-64 16,-8 3 0-16,0 0 0 0,0 0 16 0,0 0 0 15,7-7 0-15,-7 7 0 0,0 0-16 0,0 0-16 16,0 0 0-16,0 0 0 0,0 0-160 0,0 0-16 16,0 0-16-16,0 0 0 0,-4-10-48 0,4 10 0 15,-5-8 0-15,-1 3 0 0,-2 2-176 0,-1 1-32 16,-1 1-16-16,-1 1 0 0,-2 0-96 0,0 2-32 15,1-1 0-15,-2 3 0 0,-3 1-80 0,2 2-16 16,0-2 0-16,1 1 0 0,1 2 0 0,-1 1-16 0,-3 2 0 0,1 3 0 16,3 0-32-16,0-1 0 15,1 1 0-15,-1 2 0 0,2 3-144 0,3 0 0 0,0-1 0 0,2-1 128 16,-2-1-128-16,3 0 0 0,3-5 0 16,3 3 0-16,0 0 0 0,3 2 0 0,2 0 0 0,2-1 0 15,1-4 0-15,0 3 0 0,4 2 0 16,4-2 0-16,0-2 0 0,1 4 0 0,-4-2 0 0,2 0 0 15,1-3 0-15,-1-1 0 0,2-2 144 0,0-1-144 16,0 0 0-16,-1-3 144 0,1-1-144 0,0-1 0 16,-1-4 320-16,-1-3-32 0,1 0-16 0,0-1 0 15,1-6 64-15,0 5 16 0,-3-6 0 0,-1 0 0 16,-1-2-112-16,0 1-32 0,1-1 0 0,-3-2 0 0,-1-2-32 0,0 3-16 16,2-1 0-16,-3 1 0 15,-3-1-32-15,-1 1-128 0,-1-1 192 0,1 1-64 0,-2 0-128 16,-2 1 160-16,-1-1-160 0,-3 0 160 0,0 1-32 0,0 2-128 15,-5 3 192-15,2-3-64 0,0 2 0 0,-3 2-128 16,-3-1 192-16,1 2-64 0,-2-1 0 0,0 4-128 16,0 2 192-16,0-1-64 0,-2 0-128 15,-2 1 128-15,0 2-128 0,-2 1 128 0,0 3-128 16,-1 2 0-16,-2-3 0 0,0 3 128 0,-1 4-128 0,2 0 0 16,2 3 0-16,0-2 0 0,-4 2 0 0,6 1 0 15,1 0 0-15,1 2 0 0,1 0 0 0,0 2 0 16,0 1 0-16,4-2 0 0,1 2 0 15,3 0 0-15,-2 0 0 0,2 1 0 0,1-2 0 16,2 1 0-16,-1-1 0 0,2-1 0 0,2 2 0 16,2 0 0-16,-1 0 0 0,3-2 0 0,0-3 0 0,5 1 0 0,-1-1 0 0,2 1 0 15,1-4 0-15,3 1 0 0,3 1 0 0,1-6 0 16,-2-1-128-16,2 1 128 0,2-2 0 16,3-1 0-16,2-4 0 0,1-1 0 0,1 0 0 0,-5-3 0 15,1-2 0-15,0 1 0 0,0-5 0 0,0 3 0 16,-1-4 0-16,-2 4 0 0,0-1 0 0,-2-3 0 15,-3 1 0-15,1-3 0 0,-2-3 144 16,-2 5-144-16,0 0 128 0,-1-1-128 0,-3 1 160 0,-2-2-160 16,-1 0 176-16,-1-2-176 0,0 1 192 0,-2 1-192 0,-2 2 192 15,-2 1-64-15,1-3 0 0,-3 2-128 0,-1-1 176 16,0-1-176-16,-3-1 160 0,-1 2-160 0,-2 2 128 0,-1-2-128 16,1 3 0-16,-3 1 0 0,-3-1 144 0,-1 2-144 15,1-1 128-15,-1 3-128 0,0 1 0 0,0 1 128 16,-1 0-128-16,-1 3 0 0,0-1 0 15,0 2 0-15,1 4 128 0,-1 1-128 0,1-1 0 0,2 1 0 16,2 3 0-16,0 0 0 0,0 2 0 0,1 0 0 16,1 3 0-16,-1-1 0 0,-2 1 0 0,3 2 0 15,3 1 0-15,1 0 0 0,0-1 0 0,2 4 0 16,4 0 0-16,1 2 0 0,0-1 0 0,2 0 0 0,2 3 0 16,2 0 0-16,0-1-128 0,1-1 128 15,0-2 0-15,3 1 0 0,2-3 0 0,1-1 0 16,0-2 0-16,-2 0 0 0,3-4-128 0,0 0 128 0,-1 1 0 15,3-3 0-15,1 1 0 0,3-3 0 16,1-2 0-16,2 0 0 0,-2-4 0 0,0-1 0 0,1-2 0 0,-1-1 0 16,3-5 0-16,-2 0 0 0,2-3 0 0,-3 2 0 15,-2-6 0-15,1 0 0 0,1-5 0 16,-1-3 0-16,0-1 128 0,-2 1-128 0,1-3 128 0,-3 2-128 16,-3-3 160-16,-3 2-160 0,-2 0 192 15,1 0-192-15,-2-4 192 0,-1 0-192 0,-4 2 192 0,-2 0-192 16,1 4 144-16,-3 4-144 0,-3 1 0 0,-2 2 144 15,0 1-144-15,-1 3 192 0,-3 4-192 0,-2 0 192 16,-3 4-32-16,0 1 0 0,0 3 0 0,-2 4 0 16,-3-1-160-16,0 3 192 0,-1 3-192 0,0 0 192 15,-1 4-192-15,-1 2 0 0,1-1 0 0,-1 3 128 16,2 2-128-16,1 0 0 0,5 1 0 0,-2 1 0 16,-2 2 0-16,3 0 0 0,2-2 0 0,1 2 0 0,1-2 0 15,4 0 0-15,-2 3 0 0,3-1 0 0,3-1 0 16,4 1 0-16,-2 1 0 0,2-4 0 0,0-1-176 15,3-2 176-15,3-2-128 0,1-1 128 16,3 0-1088-16,6-6-128 0,5 1-16 16,4-6-16-16,4-4-1760 0,7-8-368 0</inkml:trace>
  <inkml:trace contextRef="#ctx0" brushRef="#br0" timeOffset="17890.54">7189 18796 19295 0,'0'0'848'0,"0"0"176"0,0 0-816 0,0 0-208 0,0 0 0 0,0 0 0 0,0 0 1072 0,0 0 160 16,0 0 48-16,12 3 0 0,-1-1-224 15,1 3-32-15,-12-5-16 0,15 12 0 0,-1 2-240 0,-5-8-32 16,1 5-16-16,4 3 0 0,4 4-128 0,0 0-16 15,1 0-16-15,2 1 0 0,1 2-16 0,19 18 0 16,-6-6 0-16,-2-2 0 0,-1-8-144 0,-3-1-16 16,-2-3-16-16,0-1 0 0,-4-2-160 0,-3-2-16 15,-1-1-16-15,-1-3 0 0,-3 2-176 0,0-6 192 16,-2 3-192-16,1-5 192 0,-1-1-192 0,-2-3 0 16,-2-1 0-16,-9 1 0 15,0 0-2016-15,9-6-336 0,-5-7-64 0</inkml:trace>
  <inkml:trace contextRef="#ctx0" brushRef="#br0" timeOffset="18162.78">7774 18690 23951 0,'3'-20'2128'0,"-1"7"-1696"0,0 1-432 0,-1 2 0 0,-1-2 1520 0,0 12 208 0,-1-9 64 0,1 9 0 16,0 0-112-16,0 0-16 0,0 0 0 0,-12 4 0 15,-1 1-688-15,-1 8-144 0,-2 5-16 0,-3 2-16 16,-3 7-208-16,-3 2-32 0,-1 3-16 0,0 5 0 16,-4 2 0-16,1 0 0 0,0 1 0 0,1 0 0 15,1 1-224-15,2-2-64 0,2 1 0 0,0-5 0 16,2-5-256-16,0-2 128 0,3-4-128 0,3-3 0 16,2-2 0-16,3-5 0 0,3-2 0 0,2-4 0 15,5-8-976-15,0 0-208 0,0 0-32 16,0 0-16-16,15-3-1808 0,5-3-352 0,6-7-80 15</inkml:trace>
  <inkml:trace contextRef="#ctx0" brushRef="#br0" timeOffset="18676.88">9547 18232 14735 0,'0'0'1312'0,"0"-12"-1056"0,0-2-256 0,-1 0 0 16,0 2 1856-16,-3 3 320 0,-1-3 64 0,-3 5 16 15,-3-2-368-15,-3 2-80 0,-4 5-16 0,0-1 0 16,-5 2-688-16,-3 2-144 0,-3 2-16 0,-3 2-16 16,0 5-256-16,-1 0-48 0,0 3-16 0,2 3 0 15,2 1-224-15,0 2-64 0,1 4 0 0,5 2 0 16,5-3-96-16,4-2-32 0,3 2 0 0,3 3 0 16,3-1-32-16,4-1-16 0,1 1 0 0,4-3 0 15,2-1 96-15,5 2 16 0,3 2 0 0,3 1 0 16,-1-1 0-16,4 3 16 0,0 0 0 0,2 2 0 0,-2-2-112 0,0 2-32 15,-2-4 0-15,-2 3 0 0,0 2-128 16,-5-6 192-16,-2 0-192 0,-3 0 192 0,-3-2 32 0,-3-1 16 16,-4 1 0-16,-2-2 0 0,-3-3 176 0,-3-2 32 15,-3 2 16-15,-3-2 0 0,-2 1 96 0,-3-3 16 16,0-4 0-16,-3 5 0 0,-4-5-256 0,4-2-32 16,-2-4-16-16,1-2 0 0,0-1-144 0,2-2-128 15,0-6 144-15,4-2-144 16,3-8-592-16,6 0-224 0,4 1-32 0,5-4-16 15,5-2-2320-15,8-2-464 0</inkml:trace>
  <inkml:trace contextRef="#ctx0" brushRef="#br0" timeOffset="18975.93">10747 17544 26719 0,'-6'-29'1184'0,"2"12"240"0,2 1-1136 0,-1 3-288 0,1-1 0 0,0 3 0 16,1 2 2336-16,-2 1 416 0,0 2 64 0,3 6 32 16,-11 1-1568-16,0 5-320 0,3 7-64 0,-4 5-16 15,-6 6-432-15,0 8-64 0,-2 6-32 0,-1 6 0 0,1 0 0 0,0 3 0 16,-1 5 0-16,2-3 0 0,2-2-16 0,0 2 0 15,3-6 0-15,1 0 0 0,1-5-144 0,3-1-16 16,-1-3-16-16,1-1 0 0,1-2-160 16,3-2 160-16,1-2-160 0,3-3 160 15,1-5-1776-15,0 0-368 16</inkml:trace>
  <inkml:trace contextRef="#ctx0" brushRef="#br1" timeOffset="32137.59">6354 18369 14047 0,'0'0'624'0,"8"-5"128"0,0-7-608 0,-1 5-144 16,0-3 0-16,-2 2 0 0,0-2 1216 0,-1 1 224 15,-2-3 32-15,1 2 16 0,-3 10-80 0,2-11-32 16,-2-4 0-16,1-1 0 0,-1 4-240 0,0 0-48 15,-2-2-16-15,-1-1 0 0,0-4-144 0,-1 0-32 16,-1 0 0-16,-2 0 0 0,-3 0-144 0,3 0-48 16,-4-1 0-16,2-1 0 0,-2-1-240 0,0 2-48 0,-2 0-16 0,-1-2 0 15,-1-2-128-15,-2 3-16 16,-1 1-16-16,-3 1 0 0,-5 0 32 0,1 1 16 0,-1 0 0 0,-3 1 0 16,-4-4-112-16,0 1-32 0,-2-2 0 0,-5 7 0 15,-2 0-144-15,-2 0 128 0,-7-1-128 0,-1 0 128 16,-4-1 0-16,1 1 0 0,0-1 0 0,2 3 0 15,0-1 32-15,-1 1 0 0,0 4 0 0,-5 1 0 16,-2-1-32-16,0 2 0 0,-1-2 0 0,1 2 0 16,1 1-128-16,2 3 0 0,-2 0 0 0,-2 3 0 15,-5 1 0-15,-1 0 0 0,-3 0 0 16,2 0 0-16,0 2 0 0,2 3 0 0,0 3 0 0,-1-2 0 16,1 2 0-16,-2-2 0 0,1 1 0 0,0 3 0 15,5-1 0-15,2 2 0 0,1 5 0 0,0-1 0 16,-1 0 0-16,0 0 0 0,1 6 0 0,1-6 0 15,3 0 0-15,2 2 0 0,1 2 0 0,0 1 0 0,-2 3 0 16,-1 0 0-16,0-2 0 0,0 2 0 0,0 0 0 16,0 0 0-16,7 3 0 0,0 0 0 0,6-2 0 15,-1 4 0-15,0-1 0 0,1 2 0 0,3-3 0 0,0 4 0 16,2 2 0-16,1-4 0 0,2 0-128 0,-1 1 128 16,0-2 0-16,5 3 0 0,0-2 0 0,2 3 0 15,6 1 0-15,-1-2 0 0,1 1 0 16,0-1 0-16,4 1 0 0,4-2 0 0,1 1 0 0,4 3 0 15,2 2 0-15,3-1 0 0,2-1 0 0,3 0 0 16,2 1 0-16,0 6 0 0,2-2 0 0,-3 0 0 16,4 0 0-16,2 2 0 0,-1-2-128 0,2-1 128 15,-2-1 0-15,5 5 0 0,5-3 0 0,-1-1 0 16,-1-1 0-16,1-4 0 0,3-3 0 0,1 3 0 16,4-1 0-16,1 0 0 0,0-3 0 0,6 4 0 15,-1 1 0-15,0-3 128 0,2 2-128 0,0 1 128 16,2 0-128-16,-1 1 128 0,0-2-128 0,1 0 0 15,1 0 0-15,2 1 0 0,1-2 0 0,0-3 0 16,3 2 128-16,3 0-128 0,3-3 0 0,3 3 0 0,3-4 0 0,1 2 0 16,-1 0 0-16,2-2 0 0,0 4 0 0,2-6 128 15,0 2-128-15,5 0 0 0,1-5 0 0,1 1 0 16,-2 1 0-16,0-4 0 0,-2-5 0 0,2 1 0 16,3-3 0-16,5 0 0 0,3-4 0 0,1-3 0 15,-2-4 0-15,0 1 128 0,0-2-128 0,0 0 0 16,4-3 0-16,3 1 128 0,-1-1-128 0,0 1 0 15,-5-7 128-15,-1 1-128 0,2 3 0 0,2-3 128 16,2 2-128-16,-3 1 0 0,0-4 0 0,-3 3 0 0,-5-3 0 16,0 2 0-16,-1-2 0 0,1 2 0 15,1 0 0-15,-1-3 0 0,-2-1 128 0,-3-2-128 0,-1-2 0 16,0-3 0-16,-2-2 0 0,3-4 0 0,1-2 160 16,-3-3-160-16,-2 1 192 0,-2-6-192 0,-3-6 320 15,-1-7-32-15,-2-6-16 0,-2-7 0 0,-2-10 96 0,-2-2 16 16,-2-6 0-16,2-1 0 0,-3-6 0 0,-1 0 0 15,-6 0 0-15,-5 2 0 0,-4 8-32 0,-4 5 0 16,-6 0 0-16,-5 9 0 0,-3 0 48 0,-6 6 16 16,-6 0 0-16,-3 4 0 0,-5-1-224 0,-6 5-64 15,-6-1 0-15,-5 2 0 0,-9-1-320 0,-4 0-64 16,-7 2 0-16,-8 0-16 16,-5-2-2240-16,-15 3-448 0,-13 4-96 0</inkml:trace>
  <inkml:trace contextRef="#ctx0" brushRef="#br1" timeOffset="33316.71">3193 17934 11231 0,'0'0'496'0,"3"-13"96"16,-1 1-464-16,1 3-128 0,-3 9 0 0,2-12 0 0,-2 5 1232 0,0 7 240 15,0 0 32-15,0 0 16 0,-1-12-336 0,1 12-64 16,-3-6-16-16,3 6 0 0,0 0-400 0,0 0-64 15,-10 3-32-15,-1 2 0 0,-3 5-224 0,-4 5-64 16,-2 5 0-16,-2 6 0 0,-1 7 112 0,-2 8 16 16,-6 7 0-16,-1 5 0 0,3 4-48 0,-4 11 0 15,-2 7 0-15,-4 6 0 0,0 2-176 0,0 4-32 16,-1 1-16-16,-3-1 0 0,-4-4-48 0,3-1-128 16,0 2 192-16,4-9-64 0,0-8-128 0,6-8 160 15,3-9-160-15,5-3 160 0,3-5 0 0,5-6 0 16,4-3 0-16,5-9 0 0,4-4-160 0,4-4 160 0,3-2-160 0,6-9 160 31,5-3-1120-31,4-7-208 0,8-7-48 0</inkml:trace>
  <inkml:trace contextRef="#ctx0" brushRef="#br1" timeOffset="33627.33">4178 17858 18431 0,'-9'-12'816'0,"3"5"160"0,-2 0-784 0,1 4-192 0,0-6 0 0,0 5 0 0,-2 3 1904 0,-1 3 336 15,-3 2 64-15,-2 5 0 16,-6-1-1600-16,-2 9-320 0,-1 9-64 0,-2 3 0 0,-4 7-64 0,-1 7-16 16,-1 4 0-16,-4 10 0 0,-3 3-48 0,-2 11 0 15,-1 4 0-15,-5 9 0 0,-4 5-32 0,-2 2-16 16,-3 5 0-16,3 0 0 0,0-2-144 0,4 0 192 15,2 0-192-15,5-8 192 0,5-11-192 0,3-11 160 16,1-6-160-16,3-6 160 0,5-3-160 0,6-5 0 16,4-6 0-16,5-7 0 15,3-5-336-15,7-8-112 0,5-7 0 0,4-6-16 16,4-10-1616-16,7-5-320 16,6-10-64-16</inkml:trace>
  <inkml:trace contextRef="#ctx0" brushRef="#br1" timeOffset="33886.6">4880 17700 15663 0,'0'0'1392'16,"0"0"-1120"-16,0 0-272 0,0 0 0 0,-10 7 1296 0,-2 9 208 0,0 2 32 0,-6 10 16 15,-3 6-688-15,-3 9-144 0,-6 5-16 0,-1 9-16 16,-2 5-112-16,-2 8 0 0,-6 5-16 0,-4 8 0 15,-2 4-48-15,-1 7 0 0,-1 8 0 0,0 0 0 16,0 3-336-16,-3 3-176 0,-4 1 160 16,1-3-160-16,0-6 176 0,6-12-176 0,2-10 192 0,6-10-192 15,4-7 144-15,7-10-144 0,7-6 0 0,4-7 144 16,2-8-144-16,6-7 0 0,6-5 0 0,2-3 0 0,3-15-240 16,0 0-128-16,12-1-16 0,5-11-7808 15,4-5-1568-15</inkml:trace>
  <inkml:trace contextRef="#ctx0" brushRef="#br1" timeOffset="34172.61">5672 17867 24879 0,'-17'7'2208'0,"5"5"-1760"15,-4 4-448-15,-2 9 0 0,-3 6 288 0,-3 7-32 16,-4 9 0-16,-3 6 0 0,-2 4-16 0,-4 10-16 0,-5 8 0 16,-6 7 0-16,-5 9-80 0,-5 3-16 0,-5 3 0 15,-3 6 0-15,-3 2 64 0,6-2 0 0,4-1 0 16,5-6 0-16,3-13-192 0,5-4 160 0,5-8-160 16,6-10 160-16,8-6-160 0,5-7 0 0,5-9 144 0,3-6-144 15,6-3 0-15,4-7 0 0,4-2 0 16,6-7 0-1,5-6-1056-15,5-3-288 0,6-12-48 0</inkml:trace>
  <inkml:trace contextRef="#ctx0" brushRef="#br1" timeOffset="34417.49">6215 18051 27935 0,'-6'15'1232'0,"3"1"256"0,-5 5-1184 0,-1 11-304 15,-2 5 0-15,-5 14 0 0,-3 2 0 0,-2 11 128 16,-2 11-128-16,-4 3 0 0,-3 11 256 0,-3 3-48 16,-3 8-16-16,-3 3 0 0,-3 9 192 0,-4-3 16 15,-4-2 16-15,-2-3 0 0,0-1-208 0,3-1-32 16,3-4-16-16,4-5-9232 0,1-7-1840 15</inkml:trace>
  <inkml:trace contextRef="#ctx0" brushRef="#br2" timeOffset="39107.01">2024 9677 7359 0,'0'0'656'0,"0"0"-528"16,0 0-128-16,0 0 0 0,0 0 1792 0,0 0 320 15,0 0 64-15,0 0 0 0,1-6-640 0,-1 6-128 16,0 0-16-16,0 0-16 0,0 0-176 0,0 0-48 15,0 0 0-15,0 0 0 0,2-6-48 0,-2 6-16 16,0 0 0-16,3-4 0 0,-3-4-160 0,0 2-32 16,0 6-16-16,0-5 0 0,-3-3-160 0,1 3-16 0,2 5-16 0,-6-9 0 15,-3-1-48-15,0 4 0 16,-3-2 0-16,2 2 0 0,-1-1-160 0,-2-2-32 16,-1 2-16-16,-3 0 0 0,0 4-208 0,-2 0-32 15,-2 3-16-15,1 1 0 0,-4 4-176 0,0 3 128 0,1-2-128 0,0 5 128 16,1-5-128-16,-1 4 0 0,-2-1 0 0,2 5 0 15,3 2 0-15,-1 1 128 16,1-4-128-16,1 3 0 0,1 2 0 0,2 1 128 0,3-1-128 0,0 1 0 16,2-1 0-16,2 2 0 0,3 2 128 15,-1-2-128-15,6-1 0 0,2 3 0 0,2-1 0 0,2 1 0 16,2-3 0-16,2-1 128 0,2-2-128 0,0-2 128 16,2 0 64-16,1 3 16 0,1-2 0 0,-1-2 0 0,-1-4-32 15,1 1-16-15,0-4 0 0,1 1 0 0,1-1 32 16,1-4 0-16,-2 0 0 0,3-2 0 15,1 0 32-15,1 0 16 0,1-2 0 0,-1 0 0 0,2-2-48 16,2-5-16-16,1 0 0 0,2-2 0 0,1-1 80 16,0 1 0-16,0-4 16 0,-2-1 0 0,0 0-272 0,-1-1 128 15,2 0-128-15,-2 0 0 0,-4-1 288 16,-1 0-48-16,-2-2-16 0,-2 0 0 0,-2 1 0 0,-2-2 0 16,-3 2 0-16,-3 0 0 0,-2-1 128 0,-3 1 32 15,-3-1 0-15,-2 2 0 0,-3 2-128 0,-3 0 0 16,-1 2-16-16,-4 0 0 0,-6 5-240 0,0 3 176 15,-6 3-176-15,-1-2 160 0,0-1-160 0,-2 3 0 0,-2 3 0 16,0 0 0-16,1 0-192 0,4 0-80 16,1 0-16-16,4 1 0 15,5 1-1648-15,3-1-336 0,5 0-64 0,9-1-16208 16</inkml:trace>
  <inkml:trace contextRef="#ctx0" brushRef="#br2" timeOffset="40089.42">3625 9507 2751 0,'0'0'256'0,"0"0"-256"16,0 0 0-16,0 0 0 0,0 0 2304 0,5-5 432 15,-1 1 80-15,1-2 0 0,-5 6-1120 0,0 0-224 16,7-5-64-16,-2 1 0 0,1-1-80 0,-3-2-32 16,-3 7 0-16,0 0 0 0,5-5-80 0,-2 2 0 15,-3 3-16-15,0 0 0 0,3-8-144 0,-2 2-32 16,-1-1 0-16,0 0 0 0,-1 1-128 0,-2 0-48 15,0-2 0-15,-2 3 0 0,-1-4-192 0,0 2-32 16,-1 1-16-16,-2-2 0 0,-2 2-160 0,-3-2-48 0,0 2 0 0,-1 0 0 16,-3-1-144-16,-1 2-16 0,-1 2-16 0,-9-2 0 15,2 1-64-15,2 4-16 0,-2 0 0 0,3 3 0 16,-3-1-144-16,3 2 192 0,0 1-192 16,0 4 192-16,-2-1-64 0,2 3-128 0,0-1 192 0,1 3-64 0,1 2 16 0,3-1 0 15,2 0 0-15,0 4 0 0,2 2-144 16,2 1 0-16,0-1 144 0,3 0-144 15,4 2 0-15,2 2 0 0,2 0 0 0,2-3 128 0,2-3-128 16,3 1 128-16,3 1-128 0,2 0 128 16,-1-2 48-16,5-1 16 0,0-2 0 0,5-1 0 0,2 1 32 15,5-5 16-15,-1 0 0 0,6-3 0 0,-2 0-32 0,0-3 0 16,4 1 0-16,0-2 0 0,0-2 16 16,-8-1 0-16,3-1 0 0,0-2 0 0,3-2 32 15,-1 1 0-15,-2-3 0 0,13-3 0 0,-2-4-32 16,-5 0 0-16,-2 3 0 0,-2 0 0 0,-2-3-32 0,-2 0-16 15,-4 0 0-15,-1-2 0 0,-5-1-32 0,1-1 0 16,1 0 0-16,-6 2 0 0,0-1 0 0,-1 0 0 16,-6 0 0-16,0 1 0 0,-1-2 0 0,0 0 0 0,-4 0 0 15,-3 2 0-15,1-1 0 0,-3 2 0 16,-1 2 0-16,-3-3 0 0,-2-2-144 0,1 0 0 16,0 3 144-16,0-3-144 0,0 3 0 0,-3-1 144 15,-2 0-144-15,-2 5 0 0,-1-1 128 0,1 4-128 16,-2-2 0-16,-3 4 0 0,-3-4 0 0,0 6 0 15,-1 0 0-15,-1 3 0 0,-2-2 0 0,-2 6 0 16,-2-1 0-16,0 2 0 0,-1 0 0 0,1 4 0 16,0-1 0-16,-2 7 0 0,0 3 0 0,-1 2 0 0,2 1-128 15,0 3 128-15,-1 4 0 0,5-3 0 0,1 0 0 0,4 3-144 16,4-3 144-16,3 4 0 0,-2-7 0 0,4 4 0 16,4 0 0-16,3-1 0 0,2 2 0 0,4-3 0 15,0-3 0-15,3 1 0 0,3 0 0 0,4-1 0 16,5 0 0-16,2-2 0 0,0 0 0 0,2 0 0 0,3 0 0 15,3-3 0-15,3 1 0 0,2 0 0 16,1-4 0-16,4 1-192 0,1-4 192 0,0 4-192 16,-1-3-1648-16,-1 3-336 15,1-1-64-15</inkml:trace>
  <inkml:trace contextRef="#ctx0" brushRef="#br2" timeOffset="41469.08">3863 19006 5519 0,'0'0'496'0,"0"0"-496"0,-11 4 0 0,3-2 0 16,8-2 3296-16,-10 5 560 0,1 0 112 0,0 0 32 16,0-1-1760-16,0-1-368 0,9-3-64 0,-9 0-16 15,0 1-416-15,9-1-96 0,0 0 0 0,0 0-16 0,-9-6-208 0,4 0-32 16,2-4-16-16,3 3 0 0,0-5-128 15,3 2-32-15,2 1 0 0,2 0 0 0,-1-1-336 0,2-3-80 16,-2 3-16-16,4-1 0 0,-2-1-176 0,3 5-48 16,0-2 0-16,-1 4 0 0,1 1-32 0,-2 0-16 15,-9 4 0-15,0 0 0 0,10-4 32 0,-10 4 0 16,0 0 0-16,0 0 0 0,8 9-176 0,-3 4 0 16,-6-3 144-16,1 3-144 0,-4 2 176 0,0-4-48 15,-4 1 0-15,-2 1 0 0,-2-2 80 0,0 2 16 16,2-2 0-16,0-2 0 0,-3 1 176 0,3-5 48 15,1-1 0-15,9-4 0 0,-9 4 48 0,9-4 16 16,0 0 0-16,0 0 0 0,-6-10 0 0,2 0 0 16,1 0 0-16,5-1 0 0,1 2-144 0,3-1-32 0,0 1 0 0,1-2 0 15,1 3-336-15,2 1 128 0,-2 0-128 0,2 2 0 16,-10 5 0-16,13-4 0 0,-3 3 0 0,-10 1 0 16,11 7 0-16,-3 0 0 0,-8-7 0 0,4 13 0 15,-4-13 0-15,4 14 0 0,-4-1 0 0,-4-1-128 16,-4 1 128-16,1-4 0 0,-1 1 0 0,-2-4 0 15,1 2 0-15,1-3 0 0,8-5 0 0,0 0 0 16,-9 0-400-16,9 0 0 0,-7-10 0 0,3 2 0 16,3-4-2416-1,1 3-496-15,2-1-80 0,3-2-14208 0</inkml:trace>
  <inkml:trace contextRef="#ctx0" brushRef="#br2" timeOffset="42109.44">4099 18720 11055 0,'0'0'976'0,"0"0"-784"16,0 0-192-16,0 0 0 0,0 0 2672 0,0 0 480 16,0 0 112-16,0 0 0 0,3-13-1376 0,1 3-288 15,-4 2-48-15,0 8-16 0,0 0-512 0,0 0-96 0,-7-13-32 0,2 7 0 16,5 6-128-16,-7-7-48 0,-2 1 0 0,0 3 0 16,-1-2-128-16,0-2-16 0,-1 2-16 0,1 4 0 15,-1-3-16-15,-2 1 0 0,-1-2 0 0,0 4 0 16,-1 1-160-16,-2 1-16 0,0 2-16 0,-3 2 0 15,0 0-112-15,-3 5-32 0,-2-1 0 0,1 3 0 16,1-5-16-16,-1 6-16 0,-2 0 0 0,-1-2 0 16,0 3-48-16,0 3 0 0,0-1 0 0,2 2 0 15,-2 0 16-15,3 1 0 0,1-1 0 0,4 3 0 16,1 2-144-16,2 1 192 0,2-2-192 0,2 1 192 16,3-2-192-16,2 2 0 0,0-1 0 0,5 1 128 15,0 2-128-15,4-3 0 0,-1-3 0 0,3 2 0 16,2-2 0-16,-1-1 128 0,3-1-128 0,2-2 0 0,2-1 160 15,3-3-160-15,1 2 192 0,5-1-192 16,2-5 320-16,2 3-64 0,-1-2 0 0,7 0 0 0,-1-3-16 16,1-4-16-16,-2-1 0 0,0 0 0 0,-1-3-32 0,3 1-16 15,-1-7 0-15,-1 3 0 0,2-5 64 0,-2 3 16 16,0-5 0-16,-1 0 0 0,0 0 0 0,-1-2 0 16,-2 0 0-16,-1-2 0 0,-4 0-32 0,-1 0 0 15,-3-2 0-15,-2 0 0 0,-4-3 32 0,-1-3 0 16,-2 1 0-16,-4 0 0 0,-1-6 64 0,-4 2 0 15,-1 3 16-15,-3 2 0 0,-1-2-80 0,-2 2-32 16,-1 2 0-16,-2 2 0 0,0 3-224 0,-2-1 0 16,-3 5 128-16,2 4-128 0,-2 0-224 0,2 3-96 15,0 3 0-15,2-1-16 16,2 2-1936-16,11 1-384 0,0 0-80 0,0 0-16576 0</inkml:trace>
  <inkml:trace contextRef="#ctx0" brushRef="#br2" timeOffset="42792.94">5322 19086 13823 0,'0'0'1216'0,"0"0"-960"0,0 0-256 0,0 0 0 15,0 0 2928-15,0 0 528 0,0 0 128 0,0 0 0 16,0 0-1408-16,0 0-272 0,0 0-64 0,0 0-16 16,0 0-384-16,0 0-80 0,0 0-16 0,0 0 0 15,0 0-208-15,9-7-48 0,1-3-16 0,-1 4 0 16,-1-4-368-16,1 3-80 0,0 1-16 0,-1-2 0 16,0 5-256-16,-8 3-48 0,8-7-16 0,-8 7 0 15,0 0-128-15,0 0-32 0,0 0 0 0,0 0 0 16,1 9-128-16,-2 5 128 0,-4 1-128 0,-4-2 128 15,-3 1-128-15,1 1 0 0,-3 1 0 0,2-2 0 16,-2-4 128-16,3 1-128 0,1-3 0 0,0 1 128 16,2-3 48-16,8-6 0 0,0 0 0 0,0 0 0 0,0 0 80 0,0 0 32 15,0 0 0-15,0 0 0 0,5-8 112 0,2-2 32 16,1 3 0-16,3-4 0 0,-3 4-240 0,3-2-32 16,-1 3-16-16,-1-2 0 0,-2 3-144 0,-7 5 0 15,8-5 0-15,-8 5 0 0,0 0-176 0,0 0-64 16,0 0-16-16,0 0 0 15,0 0-2240-15,0 0-448 0,0 0-80 0</inkml:trace>
  <inkml:trace contextRef="#ctx0" brushRef="#br2" timeOffset="43511.73">5745 18874 11055 0,'0'0'976'0,"0"0"-784"0,0 0-192 0,11-3 0 15,-2-1 2224-15,-9 4 400 0,8-4 64 0,-8 4 32 16,0 0-800-16,8-6-176 0,-8 6-16 0,6-5-16 0,-6 5-416 0,0 0-80 16,0 0 0-16,0 0-16 0,0 0-240 0,-1-8-32 15,1 8-16-15,-4-10 0 0,-1 4-192 16,0-2-32-16,-2 3-16 0,0 1 0 0,-4-3-160 0,1 2-48 16,-3 2 0-16,-1-2 0 0,-3-1-80 0,2 0 0 15,-4 1-16-15,1-1 0 0,-2-2-16 0,1 3 0 16,0-1 0-16,1 1 0 0,0 1-48 0,-1 0-16 15,0 0 0-15,0 3 0 0,0 1-144 0,-1 3-16 16,-3 1-128-16,-3 1 192 0,1 0-192 0,-1 5 0 16,-2-3 0-16,-1 5 0 0,-1-3 144 0,-2 2-144 15,-2 2 128-15,1-3-128 0,1 3 192 0,1 3-64 16,2 3 0-16,2 2 0 0,3 2-128 0,1 1 192 16,2-3-192-16,3 5 192 0,-2 2-192 0,2-3 0 15,3 3 0-15,3-1 0 0,4 0 0 0,3-2 0 0,2 0 0 0,4-3 0 16,4 1 0-16,4-4 128 0,2-1-128 15,5 0 0-15,1 2 192 0,5-2-32 0,3-2-16 16,6 1 0-16,4-2 96 0,4-1 16 0,4-1 0 0,3-4 0 16,-1-3-64-16,1 0 0 0,-3-3 0 15,-1-1 0-15,-2-2 0 0,-1-1-16 0,-1-1 0 0,3-1 0 16,1-2 96-16,1 1 32 0,2-2 0 0,-2-2 0 16,0-1 16-16,-4 0 16 0,-2-3 0 0,-4-4 0 15,-6-1-16-15,0 0-16 0,-6 1 0 0,1-1 0 16,-3-2-48-16,-4-3 0 0,-6-4 0 0,-3 0 0 15,0-6 48-15,-5 4 0 0,-4-2 0 0,-1-1 0 16,-1 6-16-16,-2-3 0 0,-5 4 0 0,-3-2 0 16,-3 4-112-16,-2 0-32 0,-3 0 0 0,-1 5 0 15,-2 1-144-15,1 1 0 0,-2 0 0 0,1 0 0 0,-1 3-256 16,0 1-48-16,2 4 0 0,2 1 0 16,4 1-1648-16,4 2-336 15,2 2-64-15,4 1-18640 0</inkml:trace>
  <inkml:trace contextRef="#ctx0" brushRef="#br2" timeOffset="61449.43">4247 16428 7359 0,'0'0'656'0,"0"0"-528"15,0 0-128-15,4-6 0 0,-2 1 1088 0,-2 5 176 16,7-9 32-16,-1 2 16 0,0-3-720 0,1 2-144 16,-2 0-16-16,0 1-16 0,-5 7 208 0,7-7 32 15,-2-2 16-15,-5 9 0 0,6-7 192 0,-6 7 32 16,0 0 16-16,0 0 0 0,0 0 176 0,0 0 16 0,1-9 16 0,-1 9 0 15,0 0-80-15,0 0-16 0,0 0 0 0,0 0 0 16,-7 11-240-16,2-1-48 0,0 4-16 0,0 4 0 16,1 1 64-16,-2 5 16 0,2 1 0 0,0 4 0 15,1-2-160-15,-4 5-48 16,3 2 0-16,1-1 0 0,-1 2-144 0,0-4-48 0,0 2 0 0,0-2 0 16,1 1-144-16,0-7-48 0,0 1 0 0,0-4 0 15,-1-1-80-15,0-1 0 0,2-2-128 0,2-3 192 16,0 0-192-16,1-2 0 0,-1-4 128 0,0-9-128 15,4 10-192-15,-4-10-96 0,0 0-16 0,0 0 0 16,0 0-1936-16,0 0-384 0,0 0-64 16,0 0-6416-16,2-10-1280 0</inkml:trace>
  <inkml:trace contextRef="#ctx0" brushRef="#br2" timeOffset="61733.31">4003 16714 23951 0,'-14'3'1056'0,"14"-3"224"0,0 0-1024 0,-8 6-256 16,3 3 0-16,3 2 0 0,0 3 1232 0,5 0 192 16,3 4 48-16,1 0 0 0,-1 0-544 0,0 1-96 15,2 0-32-15,2 1 0 0,1-1-48 0,2 0-16 16,1 0 0-16,0-1 0 0,0-1-336 0,1-2-64 16,1-5-16-16,1 0 0 0,1 0-16 0,1-3-16 15,0-2 0-15,0-1 0 0,0-2 224 0,2-2 64 16,0-4 0-16,4 0 0 0,1 1-96 0,1-6-16 15,-3 0 0-15,3-1 0 0,0 1-112 0,-1-4-32 0,1 0 0 16,0 1 0-16,-3-4-320 0,1 0 0 0,-1 1 0 16,-2-1 0-16,-3 0 0 0,0 2 0 0,-1-1 0 15,1 1 0 1,1 0-1664-16,1 3-320 0,-5-1-48 0</inkml:trace>
  <inkml:trace contextRef="#ctx0" brushRef="#br2" timeOffset="66177.11">15153 18969 4607 0,'0'0'400'15,"8"-9"-400"-15,-2 3 0 0,2-5 0 0,-1 4 2240 0,1-3 384 16,0 3 64-16,-2-3 0 0,3 2-1216 0,-2-2-240 16,0 3-48-16,2-3-16 0,-2 2-224 0,0-1-48 15,-2 1-16-15,-5 8 0 0,6-10-48 0,-2 5 0 16,-2 1 0-16,1-2 0 0,0 1-16 0,-1 0-16 15,1-4 0-15,-3 3 0 0,0 0-192 0,0 6-32 16,-5-12-16-16,-4 4 0 0,-3 0-176 0,0 5-16 16,-4 1-16-16,0 2 0 0,-6-1-96 0,-3 1 0 15,-5 1-16-15,-1 3 0 0,-1 4-64 0,-4-1-16 16,-2 5 0-16,-2-1 0 0,-2 5-32 0,-2 1-128 16,0 1 192-16,-3 1-64 0,-4 0 112 0,-1 3 16 0,-2 2 0 15,5-1 0-15,2 5 0 0,4-1 16 16,2-1 0-16,7 4 0 0,3 1-80 0,7 0-32 15,4-6 0-15,6 1 0 0,5-2-160 0,8-4 160 0,3 0-160 16,6 1 160-16,3-2-160 0,7-3 128 0,5-2-128 0,3 0 128 16,4-1 0-16,1-4 0 0,4 1 0 0,0-4 0 15,4 1-128-15,-1 0 128 0,-4-4-128 0,0 0 128 16,-2-2-128-16,-1-1 0 0,-6-1 144 0,-3-2-144 16,-5 2 128-16,-3-3-128 0,-2-1 128 0,-12 5-128 15,9-7 192-15,-9 7-48 0,1-7 0 0,-4-2 0 16,-3 3 16-16,-3-3 0 0,-2 0 0 0,-3-1 0 15,-3 3-32-15,2-2-128 0,-3 3 192 0,4 2-64 16,3-2-128-16,1 2 0 0,10 4 0 0,-8-4 0 16,8 4 0-16,0 0 0 0,0 0 0 0,0 0 0 15,0 0-128-15,11 5 128 0,3 3-160 0,0 1 160 0,2 4-128 0,0-1 128 16,-1-2 0-16,1 3-144 0,-2 1 144 16,-2-1 0-16,-1 2 0 0,-3 2-128 0,-1-2 128 15,-2 1 0-15,-1-2 0 0,0-2 0 0,1-2-256 0,-5-10-32 16,0 0 0-16,0 0 0 15,10 8-1888-15,-10-8-368 0,12 3-80 0</inkml:trace>
  <inkml:trace contextRef="#ctx0" brushRef="#br2" timeOffset="66386.2">15442 19199 22111 0,'-18'9'976'0,"8"-3"208"0,-1 4-944 0,1 0-240 0,-1 2 0 16,-2 3 0-16,-1 2 2176 0,0-1 384 0,-1 2 64 0,2-1 32 16,-3-2-1072-16,3-2-224 0,0 0-32 0,2 1-16 15,1-2-800-15,3-1-176 0,2-2-16 0,5-9-16 16,-2 9-304-16,2-9 0 0,0 0 0 0,0 0 0 31,10 7-1872-31,1-2-336 0,2-5-64 0</inkml:trace>
  <inkml:trace contextRef="#ctx0" brushRef="#br2" timeOffset="66669.92">15581 19250 20271 0,'-7'10'1792'16,"-1"0"-1424"-16,-2 3-368 0,0 2 0 0,0 2 1456 15,0-1 208-15,1-2 64 0,0-2 0 0,4 0 128 0,0 0 48 16,5-12 0-16,0 0 0 0,-3 9-736 0,3-9-144 15,0 0-16-15,0 0-16 0,0 0-80 0,13-4-16 16,2-1 0-16,1-6 0 0,2-1-192 0,0-2-64 16,0-7 0-16,0 4 0 0,-1 1-272 0,1-1-64 15,-1-8-16-15,-1 5 0 0,-2 1-144 0,-2 3-16 16,0 0-128-16,0 5 192 0,-2-1-192 0,-1 2 0 16,-1 4 128-16,0 3-128 0,-8 3 0 0,12-1-128 15,-12 1 128-15,13 4-208 16,-3 4-1168-16,0 2-224 0,-1 1-64 0,1 3-10240 0,0 4-2064 15</inkml:trace>
  <inkml:trace contextRef="#ctx0" brushRef="#br2" timeOffset="66950.95">16091 19278 17503 0,'0'0'1552'0,"0"0"-1232"0,7-9-320 0,-7 9 0 15,11-4 2304-15,0 0 384 0,1-5 96 0,-1 3 16 16,2 2-656-16,-2-4-128 0,1 1-32 0,-1 1 0 15,1-3-896-15,-2 2-192 0,-4-3-48 0,1 2 0 16,-5-2-400-16,1 3-96 0,-1-5-16 0,-2 5 0 16,0 7-64-16,-4-11-16 0,1 5 0 0,-6 0 0 0,0 3 64 15,-4 3 0-15,-1 3 0 0,-2 4 0 16,-3 1-144-16,-2 3-32 0,1 3 0 0,0 2 0 0,0-1-144 0,4-1 128 16,2-1-128-16,4-1 128 0,3 1-128 15,4 0 0-15,1-1 144 0,5-3-144 0,2 2 0 16,1-4 0-16,7 3 0 0,0-5 128 15,2-1-128-15,0 1 0 0,3-1-128 0,0-3 128 16,0-1-1536-16,-1 0-208 0,5-2-48 16,0 1-9520-16,-2-1-1888 0</inkml:trace>
  <inkml:trace contextRef="#ctx0" brushRef="#br2" timeOffset="67214.92">16540 19144 11967 0,'0'0'528'0,"0"0"112"0,-8 13-512 0,-1 2-128 0,-1 3 0 16,0 0 0-16,-5 0 3616 0,0 1 688 15,-1 0 144-15,0 0 32 0,-1 0-2000 0,2-1-400 16,1-3-80-16,1 0-16 0,2-1-528 0,2-4-112 0,3-2-32 0,6-8 0 16,-6 6-528-16,6-6-96 0,0 0-32 0,0 0 0 15,0 0-80-15,12-2 0 0,-1-2-16 0,3-5 0 16,3 0-48-16,1-4-16 0,-1 1 0 0,3 2 0 16,0-3-304-16,0 1-64 0,-2 2-128 0,2-1 192 15,-1 4-192-15,0 4 0 0,-1-1 0 0,-2 4 0 16,-3 4 0-16,-1 2 0 0,1 2 0 0,-4 3 0 15,-3 3 0-15,0-3 0 0,1 2-128 0,-4 1 128 16,0 1-176-16,0-2 32 0,-1 0 0 0,3 1 0 16,1 0-1648-1,5-1-336-15,-2 0-64 0</inkml:trace>
  <inkml:trace contextRef="#ctx0" brushRef="#br2" timeOffset="67658.95">18544 18971 12895 0,'-7'-6'1152'0,"-2"-2"-928"0,-1-3-224 0,-2 3 0 16,0-1 3200-16,-6 4 576 0,3 3 128 0,-7 2 32 15,-3 0-2240-15,-1 5-448 0,1 8-96 0,-2 2 0 16,-2-1-640-16,1 4-112 0,5 1-16 0,4 0-16 16,2 0-208-16,5 1-32 0,4-1-128 0,3 0 192 15,2 0-192-15,5 0 128 0,1 0-128 0,5 2 0 16,2-5 256-16,3 2-32 0,2-1-16 0,2 0 0 15,-1 3-16-15,1-4 0 0,-2-2 0 0,-1 3 0 16,-1-2-192-16,-4 0 0 0,-3-3 128 0,-4 1-128 16,-2 1 0-16,-5-2 144 0,-3-1-144 0,-5 1 128 15,-4-3 224-15,-3 2 32 0,-5-2 16 0,-2-1 0 16,-2-6 0-16,2 1 0 0,-2-2 0 0,-1-1 0 16,1-4-224-16,4-5-48 0,3-1-128 0,3-4 192 15,1-1-192-15,4 0-288 0,5 2 64 0,6-4-10960 16,4-2-2192-16</inkml:trace>
  <inkml:trace contextRef="#ctx0" brushRef="#br2" timeOffset="67959.61">18863 19098 15663 0,'-16'12'1392'0,"-3"1"-1120"15,0-1-272-15,2 4 0 0,2 3 2848 0,4-2 512 16,0-1 96-16,5 0 32 0,4-3-1504 0,2 0-288 0,2 2-64 0,4-6-16 16,5 0-864-16,1-4-176 0,2 4-48 0,4-5 0 15,1-3 192-15,2-2 48 0,0-5 0 0,1 0 0 16,2 1-144-16,1-1-32 0,-4-8 0 0,0-2 0 16,0 2-144-16,-2-1-16 0,-2-3-16 0,0-1 0 15,-4-2-96-15,-1 2-32 0,1-2 0 0,-3 3 0 16,-3 2-128-16,-1-1-32 0,-1 2 0 0,-1 2 0 15,-2 5-128-15,-2 8 0 0,0 0 0 0,0 0 0 32,0 0-1088-32,0 0-192 0,-6 7-32 0,1 3-10848 0,0 2-2176 0</inkml:trace>
  <inkml:trace contextRef="#ctx0" brushRef="#br2" timeOffset="68259.97">19535 19067 17503 0,'-14'18'1552'0,"2"-3"-1232"16,-3 5-320-16,-3 4 0 0,-2 3 1584 0,-2-2 256 15,-1 2 48-15,-1-3 16 0,1 2 192 0,2-5 32 16,2-2 16-16,3-1 0 0,4-3-1072 0,3-3-224 16,4-2-32-16,0-2-16 0,5-8-224 0,0 0-64 15,0 0 0-15,0 0 0 0,10 1 320 0,4-4 64 16,1-2 16-16,3-4 0 0,0-1-240 0,-1-4-48 15,4 0-16-15,-1-2 0 0,0 0-288 0,2-1-48 0,0-4-16 16,1 1 0-16,-4-2-256 0,2 5 160 0,0 0-160 16,-1 4 128-16,-1 3-128 0,0 0 0 0,-1 1 0 15,-2 3 0-15,0 3-144 0,-2 3-16 0,0 0 0 0,0 3 0 32,-2 3-2336-32,2 0-480 0,-1 3-96 0,0-1 0 0</inkml:trace>
  <inkml:trace contextRef="#ctx0" brushRef="#br2" timeOffset="68559.89">21061 18715 17503 0,'4'-40'1552'0,"-1"16"-1232"0,-3-4-320 0,0 5 0 0,-2 2 2640 0,-4 3 480 15,-4 4 80-15,-3 7 32 0,-3 4-1664 16,-3 3-336-16,-4 5-64 0,-5 1-16 0,-7 7-576 0,0 5-112 16,-2 3-16-16,0 10-16 0,-1 1-144 0,1 6-32 15,0 2 0-15,2 5 0 0,0 4-48 0,0 5-16 16,-2 2 0-16,4 3 0 0,4 0-192 0,3-4 0 16,2-2 0-16,4-7 0 0,2-4 0 0,3-7 128 15,3-7-128-15,4-1 0 0,3-6 0 0,3 1 0 16,1-7-144-16,1-1 144 15,0-6-592-15,0-8-32 0,0 0 0 0,0 0-9744 16,0 0-1968-16</inkml:trace>
  <inkml:trace contextRef="#ctx0" brushRef="#br2" timeOffset="69122.5">20413 19137 22287 0,'27'-2'976'0,"-7"1"224"0,3-1-960 0,1-2-240 0,0 4 0 0,0 0 0 16,1 0 1088-16,-3-2 192 0,0 1 16 0,-2 1 16 16,-1 3-864-16,-2 1-160 0,-2-4-32 0,-1 2-16 15,-1 1-240-15,0 0 128 0,-2 0-128 0,0 2 0 16,1-4 0-16,-2 1 0 0,0-2-208 0,-10 0 64 16,10 0 144-16,3-2 0 0,-13 2-144 0,12-1 144 15,-2 1 0-15,-10 0 0 0,10-4 0 0,-10 4 0 16,11 0 448-16,-11 0 16 0,12 0 0 0,-2 0 0 0,-10 0 112 15,10 0 32-15,-10 0 0 0,12 0 0 0,-2 0-160 0,-10 0-48 16,0 0 0-16,11 2 0 0,-1 0-48 0,-10-2-16 16,0 0 0-16,12 0 0 0,-12 0-96 0,10 1-32 15,-10-1 0-15,9 0 0 0,-9 0 32 0,0 0 0 16,0 0 0-16,0 0 0 0,0 0 48 0,0 0 16 16,0 0 0-16,0 0 0 0,0 0-32 0,0 0 0 15,-10-1 0-15,-3 2 0 0,-5 3-80 0,0 0-32 16,-1 2 0-16,-1 4 0 0,1 4-32 0,-3-2-128 15,-1 1 192-15,1 2-64 0,0 0-128 0,3-1 0 16,2-1 144-16,5 2-144 0,1 0 0 0,5-1 128 0,2-5-128 16,3 1 0-16,4 2 144 0,-3-12-144 15,10 6 192-15,1 1-192 0,1-1 384 0,2-4-16 16,1-2-16-16,3-2 0 0,1-3 80 0,1 0 16 16,-1 0 0-16,1-4 0 0,0 0-256 0,-1-4-32 0,0 0-16 0,-2 3 0 15,-1-2-144-15,-2 0 160 0,-2 1-160 0,-1-3 160 16,-1 2-160-16,-3 5 0 0,-2-4 144 15,-5 11-144-15,0 0 0 0,0 0 0 0,0 0 0 0,0 0 0 16,4 11 0-16,-2-3 0 0,-4 3-128 0,1 1 128 16,-2 1-128-16,3 1 128 0,-1-1-128 15,1 3 128-15,1 0-512 16,5-4-32-16,-1 0 0 0,2-1 0 16,5-3-1872-16,2-2-368 0,3-1-80 0</inkml:trace>
  <inkml:trace contextRef="#ctx0" brushRef="#br2" timeOffset="69363.9">21745 19043 24879 0,'0'0'1088'0,"-9"-3"256"0,0-1-1088 0,-2 5-256 16,-3 3 0-16,-5 1 0 0,-4 2 1984 0,-8 4 352 15,-3 3 64-15,-1 0 16 0,-1 4-1232 0,0 2-240 16,2 2-48-16,5 1-16 0,3-2-288 0,6 4-48 15,4-3-16-15,3 0 0 0,3 3-336 0,5 0-64 16,2-5 0-16,3 2-128 0,4-2 0 0,2 1 0 16,3-1 0-16,4-3 0 0,2-3 0 0,3 0 0 15,2-4-176-15,3-2 176 16,1 2-736-16,2-5-32 0,-1 0-16 0,3 0-10208 0,0-1-2032 0</inkml:trace>
  <inkml:trace contextRef="#ctx0" brushRef="#br2" timeOffset="69711.17">21931 19045 10127 0,'0'0'896'0,"-3"8"-704"0,1 3-192 0,4-2 0 15,-1 3 3136-15,6-1 576 0,0-2 128 0,5 4 32 16,3-6-2016-16,3 1-384 0,0-4-96 0,3-2-16 0,2 1-80 0,3-5 0 15,-1-1-16-15,0 0 0 0,1-1-176 0,-2-2-48 16,-1-2 0-16,-3-2 0 0,-1 4-288 16,-3-6-64-16,-2 3-16 0,-6-1 0 0,-1 3-224 0,-3-6-32 15,-6 5-16-15,-3 1 0 0,-4 2-48 0,-2 3-16 16,-3 2 0-16,-5 3 0 0,-4 4-336 0,-2 4 128 16,-5 4-128-16,1 0 0 0,0 3 0 0,2 2 0 15,2 2 0-15,3 2 0 0,4 1 0 0,7-2 0 16,5 1 0-16,2 2 0 0,5-4 0 0,5 0 0 15,5 1 0-15,4-2 0 0,3-2 0 0,3 0 0 16,3-3 0-16,3 0 0 16,1-4-1712-16,1 0-256 0,4-1-48 15,0-7-14752-15</inkml:trace>
  <inkml:trace contextRef="#ctx0" brushRef="#br2" timeOffset="70082.02">24195 18629 29599 0,'10'-25'1312'0,"-4"11"272"16,0 5-1264-16,1-1-320 0,-7 10 0 0,0 0 0 0,0 0 944 0,0 0 128 15,0 0 16-15,-8 18 16 0,-2 6-464 0,-1 6-112 16,-2 10-16-16,-1 2 0 0,-3 7-48 0,-2 5-16 16,-2-1 0-16,-3 6 0 0,-2 2-96 0,-2 3-32 15,-2 4 0-15,-1-5 0 0,1 0-112 0,0-5-16 16,2-1-16-16,4-2 0 0,3-5-176 0,3-5 128 15,0-4-128-15,5-4 128 0,2-3-128 0,3-8 0 16,2-1 0-16,2-7-176 16,0-6-1040-16,3-3-224 0,1-9-32 15,0 0-14304-15</inkml:trace>
  <inkml:trace contextRef="#ctx0" brushRef="#br2" timeOffset="70380.58">23860 18725 30239 0,'0'0'1344'0,"17"-4"256"0,3-1-1280 0,3 4-320 0,2-1 0 0,6 4 0 16,6 1 896-16,2 3 96 0,2-1 32 0,3 2 0 16,3-2-144-16,0 3-32 0,-1 5 0 0,1 3 0 15,2 1-208-15,-2 2-64 0,-3 5 0 0,-1 5 0 16,0 5-288-16,-3 5-64 0,-6 4-16 0,-5 5 0 15,-3 7-208-15,-10-1 0 0,-7 2 128 0,-6 0-128 0,-7-2 0 16,-6-1 0-16,-8-1 0 0,-6 2 0 0,-7 0 176 16,-2-2-176-16,-2-6 192 0,-5-5-192 0,-2-6 192 15,-1-2-64-15,-3-3 0 0,1-5-128 0,-5-2 128 16,2-3-128-16,-4 2 0 0,1-6 0 16,0-3-1360-16,3-1-336 0,2-5-64 0,5-2-14592 15</inkml:trace>
  <inkml:trace contextRef="#ctx0" brushRef="#br2" timeOffset="70831.92">25140 18274 31327 0,'-9'-7'2784'0,"2"1"-2224"0,7 6-560 0,0 0 0 16,-4-9 576-16,4 9 16 0,0 0 0 0,9-6 0 15,5 1-80-15,4-1-32 0,1 1 0 0,6 4 0 16,3 4-80-16,3 0-16 0,-1-1 0 0,2 2 0 15,0 2 176-15,-1 7 16 0,0 1 16 0,-3 2 0 16,0 2-208-16,-7 2-32 0,-4 3-16 0,-6 6 0 0,-5-2-336 0,-8 2 128 16,-8-3-128-16,-3 3 0 0,-6-1 176 0,-2-1-48 15,-3-2 0-15,-3 2 0 16,-2-4 32-16,-1-1 0 0,2 3 0 0,3-6 0 16,2-4-160-16,4-2 160 0,4 2-160 0,5-2 160 0,3-2-160 0,7-2 128 15,7 2-128-15,8-4 128 0,9-3 64 0,9 1 16 16,6-3 0-16,11-1 0 0,6 1 64 0,8-1 16 15,7 3 0-15,0 0 0 0,0-4-288 0,-2 0 0 16,-4-2 0-16,-4 4 0 16,-4-4-1456-16,-6 6-288 0,-6 4-64 0</inkml:trace>
  <inkml:trace contextRef="#ctx0" brushRef="#br2" timeOffset="75247">25086 15194 10127 0,'1'-10'896'0,"0"-3"-704"0,3 3-192 0,-3-6 0 0,2-1 1168 0,-2-2 208 15,0 1 32-15,-1 0 16 0,2 1-176 0,-2 2-32 16,0-1-16-16,-2 2 0 0,1 1-304 0,1 3-48 15,-1-3-16-15,1 6 0 0,0-4-64 0,0 11 0 16,0 0-16-16,0 0 0 0,1-5-96 0,-1 5-16 16,0 0 0-16,0 0 0 0,0 0-256 0,0 0-48 15,0 0-16-15,1 8 0 0,-1 8-128 0,-1 9-16 16,-3 1-16-16,3 7 0 0,-3 7-16 0,3 5 0 0,-3 5 0 0,0 10 0 16,-1 7-16-16,-1 8 0 0,-3 5 0 15,-1 7 0-15,0 2-128 0,-6 5 128 0,0 2-128 16,-1-2 128-16,1 0-128 0,-1-2 0 0,1-8 0 0,2-4 0 15,-1-6 160-15,3-8-160 0,-1-3 192 0,2-4-192 16,2-6 224-16,0-2-64 0,1-1-16 0,1-7 0 16,-1 0-144-16,1-5 0 0,3-2 144 0,0-3-144 31,1-5-288-31,2-2-128 0,1-4-32 0,1-4 0 0,-1-8-1776 16,0-10-352-16</inkml:trace>
  <inkml:trace contextRef="#ctx0" brushRef="#br2" timeOffset="75559.75">24557 16564 34095 0,'-26'13'1504'0,"15"-3"320"16,-2 6-1456-16,3 9-368 0,2 2 0 0,3 10 0 15,-2 8-288-15,2 2-128 0,1 4-32 0,3 0 0 0,-3-1 288 0,4 0 160 16,4-3-192-16,-2 0 192 0,3-4 0 0,5-1 0 16,1-5 0-16,3-6 144 0,2-3-16 0,3-6 0 15,4-4 0-15,2-5 0 0,2-3 144 0,2-7 32 16,4-6 0-16,-1-8 0 0,1-7 144 0,4-5 48 0,1-8 0 16,7-4 0-16,1-5-16 0,4-4 0 15,1-1 0-15,-1-3 0 0,-3 0-272 0,-1 3-48 0,-7 1-16 0,-5 3 0 16,-4 3-144-16,-4 5 0 0,-2 1 0 0,-2 3 0 31,-6-3-1488-31,0 3-336 0,-4 4-64 0</inkml:trace>
  <inkml:trace contextRef="#ctx0" brushRef="#br2" timeOffset="76652.45">24815 12116 20271 0,'0'0'1792'0,"0"0"-1424"0,0 0-368 0,-3-6 0 0,3 6 384 0,0 0 0 15,0 0 0-15,0 0 0 0,0 0 80 0,-5 13 32 16,0 3 0-16,0 5 0 0,-1 0 16 0,1 12 0 15,-2 7 0-15,0 7 0 0,-2 6 16 0,0 6 16 16,-1 3 0-16,-3 4 0 0,-4 4-160 0,0 4-48 16,-2 4 0-16,2 3 0 0,3-4-208 0,0-4-128 15,0-6 160-15,3-5-160 0,3-8 128 0,0-7-128 16,2-3 0-16,1-5 144 0,1-2-144 0,2-7 128 16,-1-6-128-16,3-6 128 0,3-3-288 0,-2-8-64 15,-1-7-16-15,0 0-8256 16,0 0-1648-16</inkml:trace>
  <inkml:trace contextRef="#ctx0" brushRef="#br2" timeOffset="77008.17">24493 12188 21183 0,'-5'-22'944'0,"4"9"192"0,3-1-912 0,4-1-224 0,-1-4 0 0,2 4 0 16,3 1 896-16,4 4 128 0,0 1 16 0,2 0 16 16,1 0-720-16,4 4-144 0,-1 1-16 0,4 3-16 0,2 0 80 15,0 3 16-15,2 4 0 0,3 2 0 0,3 5-256 16,2 5 176-16,-2 3-176 0,6 10 160 0,1 4 48 0,5 8 16 16,0 7 0-16,-3 7 0 0,-3 8-32 0,-5 4-16 15,-4 3 0-15,-5 1 0 0,-7 0 128 0,-2-1 16 16,-6-4 16-16,-3-3 0 0,-4 0 112 15,-3-5 32-15,-2-5 0 0,-3-2 0 0,-4-5 416 0,-7-2 96 16,-3-4 16-16,-4 0 0 0,-1-1-384 16,-8-2-80-16,-7-6-16 0,-1-5 0 0,-3 1-224 0,2-6-48 15,-3-4-16-15,2-1 0 0,2-3-240 0,1-5 0 16,2-7-144-16,1-6 144 16,-1-8-1760-16,3-6-256 0,5-3-48 0,5-7-12416 15</inkml:trace>
  <inkml:trace contextRef="#ctx0" brushRef="#br2" timeOffset="77462.2">25281 11585 22111 0,'-12'-15'976'0,"4"3"208"0,0 4-944 0,2-4-240 0,2 2 0 0,3 1 0 0,0-4 1184 15,3 3 192-15,3-2 32 0,3-1 16 0,1-1-800 0,6 2-176 16,3-2-16-16,2 0-16 0,2 2-64 0,2 3-16 15,3 4 0-15,-1 1 0 0,2 3-80 0,-2 6-32 16,-2 2 0-16,-5 9 0 0,-4 0-224 0,-5 3 0 16,-4 3 0-16,-5 3 0 0,-2-1 0 0,-5 1 0 15,-4 0 0-15,-1-1 0 0,-2-1 208 0,-1 0 0 16,-1-4 0-16,1-1 0 0,0-4 352 0,5-2 64 16,3-1 16-16,6-11 0 0,0 0-160 0,0 0-32 15,0 0 0-15,0 0 0 0,0 0-176 0,0 0-32 16,15-2-16-16,3-3 0 0,0-2-48 0,4 2-16 15,1-2 0-15,3 3 0 0,-1 2-160 0,1-1 0 0,-2 2 0 16,-3 1 0 0,-2 1-2960-16,-5 1-624 0</inkml:trace>
  <inkml:trace contextRef="#ctx0" brushRef="#br2" timeOffset="77730.61">25745 12325 23039 0,'0'0'2048'0,"0"0"-1648"0,-5 11-400 0,4 2 0 0,4 5 2016 15,2 0 320-15,0-1 64 0,0 5 16 0,1 4-1968 0,3-1-448 16,2 0 0-16,1-2 0 0,1 1 0 0,-2 3 0 15,4 0 0-15,-1 1 0 0,0-4 0 0,0 4 0 16,-1-1 0-16,1-1 0 0,3-3 0 0,-5-1-240 16,-2-2 48-16,2 0 0 15,-1-2-1632-15,1-5-320 0,-2-2-64 0,-1-3-9344 0</inkml:trace>
  <inkml:trace contextRef="#ctx0" brushRef="#br2" timeOffset="77975.67">25977 12279 31327 0,'0'0'2784'0,"-10"4"-2224"0,2 1-560 0,2 1 0 16,2 5 336-16,-3 0-32 0,1 6-16 0,-4 2 0 15,-2 4-160-15,0-2-128 0,2-1 144 0,-1 6-144 16,1 2 336-16,0 5-16 0,0-3-16 0,2 1 0 15,-2-1-160-15,4 3-16 0,-3-1-128 0,1 0 192 16,1 0-192-16,-1 0 0 0,0 1 0 0,-1-5 0 31,-1 0-528-31,1 1-112 0,0-5 0 0,2-1-16 0,-2-3-1872 0,4-2-368 0,-2-4-80 16</inkml:trace>
  <inkml:trace contextRef="#ctx0" brushRef="#br2" timeOffset="78383.78">26854 12050 25567 0,'0'0'1136'0,"0"0"224"0,0 0-1088 0,0 0-272 15,-9-5 0-15,-3 5 0 0,-2 3 288 0,-5 2 0 16,-3-1 0-16,-6 1 0 0,-6 6 400 0,1-1 80 0,-5 3 0 0,5 1 16 16,3 4-144-16,3 2-16 0,4 1-16 0,5 1 0 15,6 3-208-15,3-5-32 0,4 2-16 0,5-3 0 16,4 0-32-16,4 0 0 0,4-1 0 0,4 3 0 16,5 0-128-16,0-2-16 0,1-2-16 0,1 4 0 15,0 3 0-15,-3 3 0 0,-1-3 0 0,-2 0 0 16,-6 1-160-16,-2-3 0 0,-4 1 0 0,-5 1 0 15,-5-5 160-15,-4-2-160 0,-4 0 192 0,-3 1-192 16,-5 0 480-16,-3 0-16 0,-2-1 0 0,-5 0 0 16,2-7-208-16,-3 3-32 0,-1-5-16 0,1-1 0 15,2-3-208-15,3-4 0 0,3-3 0 0,2-3 0 16,1-2-1280-16,5-3-368 16,5-2-64-16,2-3-13472 0</inkml:trace>
  <inkml:trace contextRef="#ctx0" brushRef="#br2" timeOffset="78799.14">27442 11320 21183 0,'3'-7'1888'0,"-3"7"-1504"0,0 0-384 0,0 0 0 16,0 0 752-16,0 0 80 0,0 0 0 0,0 0 16 16,-4 13-64-16,-1 2-16 0,-3 3 0 0,-1 1 0 15,-1 4 64-15,-2 4 0 0,-1-1 0 0,-2 5 0 16,-3-7 64-16,1 0 0 0,1-1 16 0,-1 0 0 15,1-2-176-15,0-1-32 0,4-5-16 0,0-3 0 16,1 1-224-16,2-4-32 0,4 0-16 0,5-9 0 16,0 0 32-16,0 0 16 0,0 0 0 0,0 0 0 15,0 0 80-15,9-11 16 0,3-1 0 0,4-2 0 16,2-5-144-16,2-4-32 0,1-1 0 0,0 0 0 16,-1-3-240-16,-2 2-144 0,-3-3 160 0,-1 4-160 15,-4-2 0-15,1 7 128 0,-8 6-128 0,0 2 0 16,-2 2-672-1,-1 9-176-15,0 0-48 0,-9-1-17168 0</inkml:trace>
  <inkml:trace contextRef="#ctx0" brushRef="#br2" timeOffset="83113.4">26840 18857 8287 0,'0'0'736'0,"0"0"-592"0,0 0-144 0,0 0 0 15,0 0 1440-15,0 0 256 0,0 0 48 16,0 0 16-16,-1-10-160 0,1 10-48 0,0 0 0 0,0-12 0 15,0 12-48-15,0 0-16 0,1-9 0 0,-1 9 0 16,0 0-80-16,0 0 0 0,0-11-16 0,0 11 0 16,0 0-272-16,0 0-48 0,0 0-16 0,0 0 0 15,0 0-448-15,0 0-96 0,0 0 0 0,0 0-16 16,0 0-272-16,0 0-48 0,7 11-16 0,1 0 0 16,-3 1 96-16,4-1 32 0,0 0 0 0,1 4 0 15,0 2 192-15,2 1 32 0,-1-1 16 0,2 0 0 16,1-2-80-16,0 2-32 0,0-2 0 0,0 3 0 15,1 2-144-15,-1 0-16 0,3-3-16 0,-2-2 0 16,-1 2-48-16,2 2-16 0,1 1 0 0,-1-1 0 16,1 1 16-16,-2 0 16 0,3-3 0 0,0 0 0 15,2 1 80-15,-2-1 16 0,-3 0 0 0,3-1 0 16,0 4-80-16,0-4-16 0,-3-1 0 0,-1-1 0 0,0 2-32 16,-3-2-16-16,3-2 0 0,-1 0 0 0,-2 0-32 0,-1 0-128 15,-2-5 192-15,0 1-64 0,-1 0 0 0,-7-8-128 16,8 5 192-16,-8-5-64 0,0 0 0 0,0 0-128 15,0 0 192-15,0 0-64 0,0 0-128 0,0 0 128 16,0 0-128-16,0 0 128 0,0 0-128 0,0 0 160 16,0 0-160-16,3-10 160 0,-3-2-448 0,-2 2-96 15,0 0 0-15,-2-2-16 16,-1 5-2720-16,-2-3-528 0</inkml:trace>
  <inkml:trace contextRef="#ctx0" brushRef="#br3" timeOffset="90691.3">23919 18591 15663 0,'2'-11'1392'0,"0"1"-1120"0,0 0-272 0,1-2 0 16,-1 2 640-16,-1 1 80 0,1 1 16 0,0-2 0 16,-2 10 624-16,2-6 128 0,-2 6 32 0,1-10 0 15,-1 10-176-15,1-5-48 0,-1 5 0 0,0 0 0 16,0 0-112-16,0 0-32 0,0 0 0 0,0 0 0 15,-6 2-416-15,-1 6-96 0,0 3 0 0,0 6-16 16,-3 1-256-16,3 7-48 0,2 5-16 0,-2 6 0 16,1 2 64-16,-2 7 16 0,-1 3 0 0,0 8 0 15,0 6 0-15,-1 7 0 0,-1 3 0 0,-2 1 0 16,0-5-96-16,-1-4-16 0,0-3 0 0,3-4 0 16,-3-5 112-16,1 0 0 0,1-1 16 0,0-5 0 15,1-2 112-15,1-5 0 0,1-4 16 0,1-4 0 0,-1-2-112 16,2-5-32-16,0-1 0 0,2-4 0 0,0 0-64 0,1-4 0 15,0-4-16-15,1 0 0 0,0-7-16 0,3-4 0 16,0 0 0-16,0 0 0 0,0 0 112 0,0 0 32 16,0 0 0-16,1-15 0 0,1-3-176 15,-1-1-16-15,1-2-16 0,1 2 0 0,-1-1-224 0,1-2 0 16,0-3 0-16,-1 1 0 0,3 1 0 0,-2-4 0 16,-1 0 0-16,2-3 0 0,2 1 0 0,1-1 0 15,0-3 0-15,1-2 0 0,0-3 0 0,1-5 0 16,-1-2 0-16,3-6 0 0,-1-5 0 0,1 0 0 15,1-2 0-15,0 3 0 0,0 3 0 0,-1 6 0 16,3 2 0-16,-1 3 0 0,1 3 0 0,1 5 0 0,-1 5-128 16,-2 1 128-16,-2 7 0 0,-3 0 0 0,4 3 0 15,-5 2 0-15,0 3 0 0,-1 5 0 0,-1 2 0 16,-4 5 0-16,0 0 0 0,0 0-128 0,0 0 128 0,1 16 0 16,-2 5 0-16,-1 3-160 0,-2 8 160 0,-1 3-128 15,-2 5 128-15,1 8 0 16,0 4 0-16,-3 5 0 0,-4 4 0 0,0 4 0 0,1-3 0 0,-2-2 0 15,0-4 0-15,0-4 0 0,-2-4-144 0,2-3 144 16,1-5 0-16,0-1 0 0,0 0 0 0,2-8 0 16,-1-2 0-16,2-6 128 0,-1-2-128 0,0-2 128 15,3-3-128-15,0-2 0 0,2-6 0 0,0-2 0 16,6-6 0-16,0 0 128 0,0 0-128 0,0 0 128 16,-8-11 0-16,2 2-128 0,3-6 192 0,1-1-64 15,2-2-128-15,0-1 0 0,2 0 0 0,0-2 0 0,1 1-400 16,1 2 32-16,-2 4 16 0,3 0 0 15,-4 0-1328-15,3 3-272 0,0-1-48 16,1 2-17184-16</inkml:trace>
  <inkml:trace contextRef="#ctx0" brushRef="#br3" timeOffset="91993.1">23808 19601 16751 0,'-9'17'736'0,"4"0"160"0,0 1-704 0,-1-1-192 16,-1 0 0-16,1 1 0 0,1 0 1280 0,0 1 240 15,-1 0 32-15,-1-1 16 0,1-3-544 0,-1-3-96 16,1 0-32-16,0 2 0 0,1-5-176 0,1 1-32 16,-1-2-16-16,5-8 0 0,-4 8-96 0,4-8-32 15,0 0 0-15,0 0 0 0,0 0 16 0,0 0 0 16,0 0 0-16,0 0 0 0,0 0 144 0,0 0 48 15,0 0 0-15,0 0 0 0,8 4-16 0,-8-4 0 16,0 0 0-16,12-1 0 0,-2 0-96 0,1-3-32 16,-1-5 0-16,0 0 0 0,-1-4-48 0,1-1-16 0,0-2 0 15,2-4 0-15,-1-2 16 0,3-6 0 16,1 0 0-16,1-5 0 0,-1 0-112 0,-2-1-32 0,-1-2 0 0,3-2 0 16,1-3-80-16,-1-3-16 0,-4-1 0 15,3-2 0-15,2 1-96 0,-1-1-32 0,-1 0 0 0,2 3 0 16,1-4-48-16,-2 7-16 0,-1-4 0 15,0 10 0-15,-1 3 16 0,-2 2 0 16,-2 3 0-16,-1 1 0 0,-2 5-16 0,-1 1 0 0,0-2 0 0,0 7 0 16,-1 2-128-16,0 0 0 0,-1 3 144 0,-1-1-144 15,1 0 0-15,-1 3 0 0,0 1 0 0,-1 0 0 16,-1 7 0-16,0 0 0 0,1-4 0 0,-1 4 128 16,0 0-128-16,0 0 0 0,0 0 0 0,0 0-128 15,0 0 128-15,-5 14 0 0,0 2 0 0,-3 3 0 16,1 3 0-16,-4 5-128 0,-3 1 128 0,-1 6 0 0,-3 3 0 15,-2 2 0-15,-3 4 0 0,3 2 0 0,1 6 0 16,1-3 0-16,3-5 0 0,1 0-128 0,-1 2 128 0,1-7 0 16,0-2 0-16,3 1 0 0,-1-4 0 0,2-2 0 15,1-5 128-15,-2 2-128 0,0-5 192 0,2-2-48 16,0-2 0-16,3-2 0 0,1-4 32 0,1-2 0 16,1-5 0-16,3-6 0 0,0 0-32 0,0 0 0 15,0 0 0-15,0 0 0 0,0 0 32 0,3-11 0 16,1-6 0-16,1-2 0 0,-1-1-176 0,3-4 192 15,2-7-192-15,0 0 192 0,-1-4-192 0,1 0 0 16,0-1 0-16,1 6 0 0,2 0 0 0,-3 6 0 16,0-1 0-16,0 4 0 0,0 2 0 0,-1 4 0 15,-2 4 0-15,0-1-176 16,-1 1-1024-16,2 4-208 0,-2-1-32 0,1 1-12736 16,1 5-2544-16</inkml:trace>
  <inkml:trace contextRef="#ctx0" brushRef="#br1" timeOffset="95495.24">23882 18769 7359 0,'0'0'656'0,"-1"-6"-528"15,1-2-128-15,1 1 0 0,0 2 3072 0,-1 5 592 16,1-12 112-16,1 6 32 0,-2 6-1696 0,0 0-320 15,2-10-80-15,1 3-16 0,-3 7-224 0,0 0-64 0,0 0 0 16,5-7 0-16,-1-2-400 0,-4 9-96 0,0 0-16 16,0 0 0-16,0 0-304 0,0 0-64 0,0 0-16 0,9 10 0 15,-3 0 0-15,-2 8-16 0,-2 7 0 0,-2 6 0 16,-2 6-128-16,-3 8-32 0,-3 5 0 0,-3 7 0 16,-5 11-96-16,-1 1-32 0,-3 3 0 0,1 1 0 15,-1 1-16-15,2-4 0 0,4-4 0 0,2-2 0 16,0-5 192-16,3-5 16 0,0-6 16 0,3-7 0 15,1-7 160-15,0-3 16 0,1-1 16 0,0-7 0 16,2-1-144-16,0-3-16 0,1-3-16 0,1-2 0 16,0-5-128-16,0-9-32 0,0 0 0 0,0 0 0 15,0 0-48-15,0 0-16 0,10-9 0 0,0-2 0 16,-1-7-16-16,2-4-16 0,-1-3 0 0,1-6 0 16,1-7-176-16,0-8 160 0,2-7-160 0,2-4 160 0,0-5-160 15,1-4 0-15,-1-3 144 0,1 4-144 0,-1 3 0 16,1-1 0-16,-1 2 0 0,2 6 128 0,-4 2-128 0,-1 5 0 15,-2 6 0-15,-1 5 0 0,-1 4 0 16,-1 8 0-16,-3 1 0 0,1 5 0 0,-2 0 0 0,-1 6 0 16,-3 4 0-16,0 9 0 0,0 0 0 0,0 0 0 15,0 0 0-15,0 0 0 0,-9 20 0 0,-1 8 0 16,-1 2 0-16,-4 8 0 0,0 6 0 0,-2 8 0 16,0 5 0-16,0 1 0 0,0-4 0 0,1-2 0 15,-1 1 0-15,2-5 0 0,-1-6 0 0,6-2 0 16,-1 0 0-16,2-7 0 0,-1-1 0 0,1-2 0 0,0-3 0 15,2-3 0-15,0-5 0 0,2-1 128 0,0-2-128 16,2-4 0-16,-1-3 0 0,4-9 0 0,0 0 0 0,0 0 0 31,0 0-720-31,0 0-176 0,0-13-16 0,2-1-16 16,1-1-1008-16,2-7-208 0,1-2-32 0,2 0-10336 0,-1-3-2064 0</inkml:trace>
  <inkml:trace contextRef="#ctx0" brushRef="#br1" timeOffset="95919.22">23740 18708 25791 0,'-14'-11'2304'0,"7"3"-1856"0,3-1-448 0,-1 2 0 0,1 2 1232 16,4 5 160-16,-3-9 16 0,3 9 16 0,-3-12-464 0,3 2-80 15,0 10-32-15,6-8 0 0,3-2 0 0,3 5 0 16,2-1 0-16,4 1 0 0,4 1-352 0,6-1-80 16,4 0-16-16,5 4 0 0,4 2 128 0,6 4 32 15,5 1 0-15,0 2 0 0,-1 3-160 0,-3 6-16 16,-3 1-16-16,-2 1 0 0,-2 5-112 0,-3 4 0 16,-1 2-16-16,-3 5 0 0,-2 4-48 0,-4 4-16 15,-4 3 0-15,-5 6 0 0,-5 7-48 0,-5 4 0 16,-7 3 0-16,-4 2 0 0,-3-2 0 0,-6-3-128 15,-1 2 192-15,-2-5-64 0,-1 1 0 0,-1-7-128 16,1-4 192-16,-2-2-64 0,0-6 256 0,-1 0 64 0,0-5 0 16,-2-3 0-16,-3-4-48 0,1-4 0 0,-2 0 0 15,-3-3 0-15,-2-4-80 0,-1-1-32 0,-2-7 0 16,-4 0 0-16,-3-3-288 0,-1-2 0 0,1-7 128 16,1-4-128-16,1-3 0 0,3-2-176 0,2-4 32 0,4-4 0 31,4-2-1072-31,4 0-192 0,3-1-64 0,6 0 0 15,3-2-1248-15,5-5-256 0,3-3-48 0</inkml:trace>
  <inkml:trace contextRef="#ctx0" brushRef="#br1" timeOffset="96447.32">24912 18262 23039 0,'0'0'2048'0,"0"0"-1648"16,-11-1-400-16,11 1 0 0,-9-1 1216 0,9 1 144 16,0 0 48-16,0 0 0 0,0 0 32 0,0 0 16 0,0 0 0 0,9-11 0 15,2-178-448-15,5 361-96 0,3-180-16 16,7 2 0-16,4-3-64 0,3 4-32 0,5-3 0 16,2 4 0-16,2 2-224 0,-4 2-32 0,-3 2-16 0,-4 6 0 15,-2 1-64-15,-10 6-16 0,-5 2 0 0,-4 3 0 16,-5 5-160-16,-5 5-32 0,-5 3-16 0,-5 1 0 15,-5 3-64-15,-11 0-16 0,-7 3 0 0,-7 0 0 16,-9 2 96-16,1-4 0 0,2-4 16 0,6-5 0 16,5-1 240-16,7-2 32 0,8-5 16 0,5-2 0 15,5-6-48-15,5 0-16 0,7-1 0 0,4-4 0 16,3 0-144-16,9-4-32 0,9-3 0 0,7-1 0 16,8-1-32-16,6 1-16 0,6-3 0 0,-1-3 0 15,1-3-272-15,0 1 0 0,1-2 128 0,2 4-128 16,2-1 0-16,-1 5 0 0,0-1 0 0,-3 3 0 15,-5-4-1024-15,-7-3-144 16,-6 0-48-16,-7-2 0 0,-4 1-2000 0,-6-8-416 16</inkml:trace>
  <inkml:trace contextRef="#ctx0" brushRef="#br1" timeOffset="97240.63">24718 12199 12895 0,'-10'-11'1152'0,"8"6"-928"16,-1 0-224-16,2-4 0 0,-1 2 2256 0,1-3 416 16,-1 2 80-16,0-2 0 0,1 3-1376 0,0-4-288 15,0 5-48-15,-1-3-16 0,2 2 320 0,0 2 48 16,0-3 16-16,0 8 0 0,0-5-160 0,0 5-32 15,0 0 0-15,0 0 0 0,0 0-240 0,0 0-48 16,0 0-16-16,-1 7 0 0,1 4-192 0,0 5-32 16,-1 4-16-16,0 8 0 0,-2 3-208 0,0 10-32 15,1 3-16-15,1 11 0 0,-2 7-112 0,1 4-32 0,-4 3 0 16,0 3 0-16,1 2-96 0,-1 2-32 16,-1-2 0-16,-2 21 0 0,0-16 176 0,3-12 16 0,-1-6 16 0,-2-6 0 15,-2-9 96-15,3-3 0 16,-1-4 16-16,1-5 0 0,2-6-176 0,1-2-32 0,1-5-16 0,0-4 0 15,1-1-240-15,3-8 0 0,0-8 0 0,0 0 0 16,0 0 0-16,0 0 0 0,0 0 0 0,4-11-160 16,0-4-288-1,1-2-48-15,0-3-16 0,2 0 0 0,0-5-1280 0,5 3-256 0,2-5-48 16,1 1-16-16,0 1-1168 0,0-5-240 16</inkml:trace>
  <inkml:trace contextRef="#ctx0" brushRef="#br1" timeOffset="97663.18">24347 12128 23039 0,'-11'-4'2048'0,"-3"-2"-1648"15,4-1-400-15,-2 4 0 0,1 0 1008 0,2-2 112 16,1 1 32-16,8 4 0 0,0 0 240 0,0 0 48 15,0 0 16-15,0 0 0 0,0 0-480 0,14-4-80 16,4 1-32-16,4-3 0 0,2 1-432 0,6 3-96 16,7 2-16-16,9 4 0 0,8 2 192 0,5 0 16 15,3 2 16-15,-1 5 0 0,-5 3-144 0,3 6-16 16,-1 1-16-16,2 5 0 0,-2 5-48 0,-2 4-16 16,-2 5 0-16,-7 6 0 0,-7 3-80 0,-7 3-16 15,-5 7 0-15,-7 5 0 0,-7 3 80 0,-5 4 16 0,-4 2 0 0,-4 1 0 16,-4 0-64-16,-2-4-16 0,-2-4 0 15,-4-1 0-15,0-3 208 0,-4-4 32 0,-4-5 16 0,-4 0 0 16,-5-4 160-16,-4-3 16 0,-7-5 16 0,-2 1 0 16,-2-6-160-16,-2 0-16 0,1-2-16 0,-1-2 0 15,-2-4-192-15,0-3-32 0,-4-2-16 0,-3-3 0 16,-3-8-240-16,3-1 144 0,3-4-144 0,9-7 128 0,4-4-272 16,5-6-64-16,3-1-16 0,4-5 0 15,8-1-1104-15,3-2-208 16,5-3-64-16,6-2 0 0,6-3-1248 0,5-2-256 15,6-4-48-15</inkml:trace>
  <inkml:trace contextRef="#ctx0" brushRef="#br1" timeOffset="98558.09">25046 11478 17903 0,'0'0'784'0,"0"0"176"0,-7 3-768 0,7-3-192 0,-8 6 0 0,8-6 0 15,-8 3 688-15,8-3 80 0,0 0 32 0,0 0 0 16,0 0 672-16,0 0 144 0,0 0 32 0,12-5 0 16,3 1-224-16,5-4-32 0,7 2-16 0,1-4 0 15,3 1-496-15,2-3-112 0,1 4 0 0,2-4-16 0,-1 5-96 16,2-5-16-16,1 6 0 0,0-2 0 0,0 3-96 0,-1 4-32 16,-1 2 0-16,-3 2 0 15,-4 7-32-15,-5 1-16 0,-6 6 0 0,-7 2 0 0,-8 4-176 0,-7 1-32 16,-6 6-16-16,-6 0 0 0,-7 0-16 15,-3 3 0-15,-4 0 0 0,0-2 0 0,3 0 64 0,0 0 16 16,3-6 0-16,2-1 0 0,3-4 240 0,4-4 48 16,5-4 16-16,3 0 0 0,3-2-96 0,4-10-32 15,0 0 0-15,8 7 0 0,3-6-80 0,3-1-16 16,4-1 0-16,4-2 0 0,5-1-192 0,4-1-32 16,6 0-16-16,5 0 0 0,5-4-144 0,1 3 192 15,0-3-192-15,-1 3 192 0,-3 2-192 0,-1-3 0 16,0 1 0-16,-3 2 0 0,-3 0-224 0,-2 1-80 15,1 0-16-15,-11 1 0 16,3-2-2224-16,3 1-448 0,1 2-80 0</inkml:trace>
  <inkml:trace contextRef="#ctx0" brushRef="#br2" timeOffset="103278.98">28294 18821 10127 0,'0'0'896'0,"0"0"-704"0,5-7-192 0,1-1 0 0,1 1 1792 0,-2 0 320 16,-5 7 64-16,6-10 0 0,-1 2-400 0,0-2-96 15,-5 10-16-15,0 0 0 0,5-9-224 0,-2 0-48 16,0 2-16-16,-3 7 0 0,0 0-224 0,0 0-32 16,-2-10-16-16,2 10 0 0,0 0-160 0,0 0-48 15,0 0 0-15,0 0 0 0,0 0-288 0,-6 14-64 16,-2 2-16-16,-1 3 0 0,0 5-336 0,-1 6-192 15,0 0 192-15,1 2-192 0,-2 3 128 0,-1 6-128 16,1 0 0-16,1 1 0 0,1 1 0 0,0-2 0 16,5-6 0-16,2-3 0 0,2-5 128 0,2-2-128 15,2-6 0-15,2 0 0 0,4-4 192 0,3-3-192 0,2-1 192 16,5-3-192-16,1-2 448 0,3-3-32 0,-1-6 0 16,3-2 0-16,0-2 0 0,1-4 0 0,0-1 0 15,-1-5 0-15,0-1 32 0,0-3 0 16,2-5 0-16,0 1 0 0,-2-6 64 0,-1 1 32 0,1-3 0 0,-5 1 0 15,-2-1-80-15,-1 0-16 0,-3 1 0 0,-1 3 0 16,0 0-128-16,-2 6-16 0,-3 1-16 0,0 2 0 16,-1 0-112-16,-2 1-32 0,-3 5 0 0,0 1 0 15,-1-2-144-15,-2 1 128 0,-1 2-128 0,0 3 128 16,0-3-128-16,-1 3 0 0,-1-3-160 0,-1 6 160 16,4 6-1088-1,-2-9-128-15,0 3-32 0,2 6 0 16,-3-8-1824-16,3 8-352 0</inkml:trace>
  <inkml:trace contextRef="#ctx0" brushRef="#br2" timeOffset="104218.02">29652 18638 18831 0,'0'0'832'0,"0"0"176"0,0 0-816 0,0 0-192 0,0 0 0 0,0 0 0 16,0 0 1024-16,0 0 176 0,0 0 16 0,0 0 16 15,0 0 96-15,0 0 16 0,0 0 0 0,0 0 0 16,0 0-368-16,0 0-64 0,-3 16-16 0,-1 0 0 16,-1-1-80-16,0 7-32 0,0 2 0 0,-3 5 0 15,-1 7-304-15,0 0-64 0,1 3-16 0,-3 0 0 0,0 2-96 0,0-2-32 16,-1 1 0-16,1 1 0 0,0-3-64 16,3-5-16-16,-1-2 0 0,0-1 0 0,1-6-16 0,-1-4-16 15,2-2 0-15,0 0 0 0,1-3-32 0,2 0 0 16,0-8 0-16,2 2 0 0,2-9-128 15,0 0 0-15,4 5 0 0,-4-5 0 16,0 0-448-16,12-5-192 0,0-6-16 0,-1 1-16 16,2-4-1632-16,-3-1-320 15,1-4-64-15,1 0-10576 0</inkml:trace>
  <inkml:trace contextRef="#ctx0" brushRef="#br2" timeOffset="104672.52">29527 18654 11967 0,'0'-9'1072'0,"-1"1"-864"0,-2 2-208 0,1-2 0 15,2 8 1568-15,-4-8 272 0,0 0 48 0,1 1 16 16,3 7-368-16,0 0-64 0,0 0 0 0,-2-6-16 15,-1-2-272-15,3 8-48 0,0 0-16 0,0 0 0 16,5-6-320-16,1-2-64 0,0 2-16 0,-6 6 0 16,10-5-48-16,1-2-16 0,2 2 0 0,1 2 0 0,0-3-48 15,3 1-16-15,2 3 0 0,2-1 0 0,4 2-80 0,0 1 0 16,2 3-16-16,1 3 0 0,-2 3-160 16,2 4-16-16,1-3-16 0,-3 4 0 0,-2 2-112 15,-1 5-32-15,-1 3 0 0,-3 2 0 0,-3 0-32 0,-2 6 0 16,-5 2 0-16,-3 2 0 0,-2-2 16 0,-3 1 0 15,-2 2 0-15,0 0 0 16,-5-3-144-16,-1 1 192 0,0-5-192 0,-2 0 192 0,-1-3-64 0,-3-4 0 16,-4-1 0-16,1 1 0 0,-5-5 144 0,-1-3 32 15,-5 1 0-15,0-2 0 0,-1-1-80 0,-1 0-16 16,0-4 0-16,2 2 0 0,2-3-80 0,0-1-128 16,3-4 176-16,1 0-176 0,2-1 0 0,4-3 0 15,1-3 0-15,4-2 0 16,2 2-1312-16,8 4-160 0,0 0-48 0,0 0 0 15,1-17-1536-15,4 1-304 0</inkml:trace>
  <inkml:trace contextRef="#ctx0" brushRef="#br2" timeOffset="105552.01">30309 19368 6447 0,'0'0'576'0,"0"0"-576"15,0 0 0-15,0 0 0 0,0 0 4048 0,0 0 704 16,0 0 144-16,0 0 32 0,0 0-2320 0,0 0-464 0,0 0-96 15,-9 4 0-15,0 7-704 0,-1-1-128 0,-3 4-16 0,0 3-16 16,1-1-544-16,-1 2-96 0,1 0-32 0,2 1 0 16,1-1-160-16,2 0-32 0,0-2-16 0,2 2 0 15,1-3-80-15,3-1-16 0,1-4 0 0,1 2 0 16,2-3-64-16,2 1-16 0,3-4 0 0,3-1 0 16,2 0-128-16,2-2 0 0,3-3-160 0,1 0 160 31,1-4-1184-31,2-3-144 0,2-1-16 0,-1-4-16 15,-1 2-1424-15,-5-5-288 0,1-10-48 0,-3 3-16 0</inkml:trace>
  <inkml:trace contextRef="#ctx0" brushRef="#br2" timeOffset="105696.86">30351 19229 17503 0,'0'0'1552'0,"0"0"-1232"16,0 0-320-16,0 0 0 0,0 0 2688 0,0 0 464 15,0 0 112-15,0 0 0 0,0 0-1920 0,0 0-384 16,0 0-64-16,0 0-32 0,0 0-576 0,9-3-112 15,-9 3-32-15,6-7 0 16,-6 7-1952-16,5-10-400 0,-2-6-80 0,0 3-16 0</inkml:trace>
  <inkml:trace contextRef="#ctx0" brushRef="#br2" timeOffset="106197.4">30259 18291 13935 0,'0'0'608'0,"-10"0"144"0,0 3-608 0,2-3-144 0,-2-1 0 0,2 2 0 16,-2 0 1632-16,10-1 288 0,-9 1 64 0,0 2 16 16,9-3-320-16,0 0-64 0,0 0-16 0,0 0 0 0,0 0 0 0,0 0-16 15,0 0 0-15,0 0 0 0,17-1-368 0,2-1-64 16,5 1 0-16,3 0-16 0,2 1-192 0,4 1-48 15,1-1 0-15,1 3 0 0,-2 1-192 0,-1 2-32 16,-1-1-16-16,-3 0 0 0,-7 3-128 16,-4-1-16-16,-4 5-16 0,-3-1 0 0,-3 3-240 0,-3 1-64 15,-8 2 0-15,-3 1 0 0,0 0 32 0,-7 1 0 16,-3 2 0-16,-1 0 0 0,1-1-224 16,1-1 0-16,4-1 0 0,1-2 0 0,5-4 0 0,2 2 128 15,3-3-128-15,4 1 0 0,3 0 0 0,5-4 0 16,5 1 0-16,3-5 0 0,2-1 0 0,5 1-160 15,0-5 160-15,2 0-128 16,3-2-1376-16,-4-1-272 0,-2-5-48 0,-1 2-16480 0</inkml:trace>
  <inkml:trace contextRef="#ctx0" brushRef="#br2" timeOffset="110371.33">27929 12100 19343 0,'0'0'848'0,"0"0"192"0,0 0-832 0,0 0-208 0,-6-5 0 0,6 5 0 15,-8-5 1120-15,4-4 176 0,-1 3 48 0,5 6 0 16,-6-4-304-16,6 4-48 0,-6-8-16 0,-1 3 0 16,7 5 160-16,0 0 16 0,0 0 16 0,0 0 0 0,-6-3-336 0,6 3-64 15,0 0 0-15,0 0-16 0,0 0-304 0,0 0-48 16,0 0-16-16,0 0 0 0,10 4-32 0,-1 5-16 16,0-1 0-16,1 5 0 0,0-1-48 0,3 5-16 15,0 6 0-15,1 0 0 0,2-1-48 0,3 6-16 16,3-1 0-16,-2 4 0 0,0-2-64 0,1-4-16 15,-1 1 0-15,4 0 0 0,-2-3 48 0,-1 3 0 16,-1-3 0-16,-1-3 0 0,0 0 32 16,-2 1 16-16,1-1 0 0,-4-2 0 0,-2-3 32 0,0-1 0 15,-3 1 0-15,-1-3 0 0,-2-6 0 0,-6-6 0 16,0 0 0-16,5 8 0 0,-5-8-32 0,0 0 0 16,0 0 0-16,0 0 0 0,0 0 32 0,0 0 16 15,0 0 0-15,-2-9 0 0,-3-7 0 0,-3 1 0 0,-2-1 0 16,-4-3 0-16,-3-4-112 0,0 0-32 0,-2-3 0 15,-3 4 0-15,2 0-128 0,-2-1 0 16,0 0 0-16,1 2 128 0,-2-1-128 0,1-2 0 16,2 0 0-16,1-1 0 0,1-1 0 0,0 3 0 0,1 0 0 15,1-1 0-15,4-2 0 0,0 4 0 0,1 0 128 0,2 3-128 16,0 1 0-16,1 5 0 0,1 2 0 0,0 1 0 16,1 3 0-16,6 7 0 0,0 0 0 0,0 0 0 15,0 0-160-15,0 0 160 0,-9 7 0 0,4 3-144 16,1 4 144-16,3 1-160 0,2 3 160 0,3 4-160 15,2 0 160-15,3 3 0 0,0 0-144 0,1-2 144 16,0 1 0-16,2 3 0 0,1-2 0 0,1 3 0 16,0-4 0-16,1 2 0 0,0-5 0 0,2 1 0 15,-1 0 0-15,-1-3 0 0,-2-3 0 0,0 1 0 16,-1-2 0-16,0-2 0 0,-12-13 0 0,13 9 0 0,-1 1 192 16,-1-6-32-16,-11-4-16 0,11 0 0 0,-3-3 96 15,-8 3 16-15,0 0 0 0,10-11 0 0,-5-6-64 0,-3 0 0 16,-2 0 0-16,0-2 0 0,-3-4 0 0,-3 1 0 15,-2 3 0-15,-1-1 0 0,1-3-192 0,-3 3 0 16,0 0 0-16,1 5 0 0,0-1 0 0,1 4 0 16,0 1 0-16,4 3 0 15,1-2-848-15,4 10-224 0,0 0-32 0,0 0-16 16,0 0-1872-16,0 0-368 0,0 0-80 0,16 5-16 0</inkml:trace>
  <inkml:trace contextRef="#ctx0" brushRef="#br2" timeOffset="112675.17">29139 11890 25791 0,'0'0'2304'0,"0"0"-1856"0,0 0-448 0,0 0 0 16,0 0 528-16,0 0 16 0,0 0 0 0,-5 7 0 16,0-1-336-16,0 4-64 0,-1 4-16 0,-1 4 0 15,0 2 416-15,2 1 80 0,0 3 16 0,-1 5 0 16,1 7-256-16,2-1-64 0,-1 1 0 0,0 1 0 16,1 1 0-16,1-3 0 0,-2-2 0 0,0-1 0 15,4-6-16-15,-1-1-16 0,0-5 0 0,1-3 0 0,1-4 144 0,3-1 16 16,-4-12 16-16,4 12 0 15,1-5-16-15,-5-7-16 0,12 3 0 0,0-4 0 0,2-3 32 0,0-3 16 16,1-5 0-16,3-5 0 0,0-2-16 0,-1-1 0 16,1-6 0-16,1 1 0 0,0-6-96 0,0 0-32 15,-1-5 0-15,0 3 0 0,-2-1-16 0,-2-2-16 16,-3 2 0-16,-2 1 0 0,-1 2-144 0,0 6-32 16,-3-1 0-16,0 6 0 0,-2 1 0 0,2 2 0 15,-1 4 0-15,-1 2 0 0,0 0-400 0,-3 3-96 16,-4-2-16-16,-1 4 0 15,-2 3-2816-15,-2-1-576 0</inkml:trace>
  <inkml:trace contextRef="#ctx0" brushRef="#br2" timeOffset="113399.83">29979 11742 9215 0,'0'0'816'0,"0"0"-656"0,0 0-160 0,0 0 0 15,-8 0 2560-15,8 0 464 0,-8 8 112 0,0 1 0 0,1 1-2128 16,-1 3-432-16,0 2-96 0,1 7-16 15,2 0 240-15,0 2 32 0,1 5 16 0,0 3 0 0,-1 3-112 0,0-2 0 16,-2 2-16-16,2 2 0 0,2-2-192 0,-1-2-48 16,-1-3 0-16,-2-5 0 0,1 2-176 0,0-4-32 15,-2-2-16-15,0-2 0 0,-1-1-32 0,1-3 0 16,-1-1 0-16,1 1 0 0,2-6-128 0,6-9 0 16,-4 9-160-16,4-9 160 15,0 0-928-15,0 0-96 0,0 0 0 0,0-10-10976 0</inkml:trace>
  <inkml:trace contextRef="#ctx0" brushRef="#br2" timeOffset="113752.27">29779 11748 20271 0,'-11'-10'896'0,"11"10"192"0,-3-7-880 0,3 7-208 0,-3-11 0 0,8 6 0 16,4-2 1056-16,3 4 160 0,-1-1 48 0,4 3 0 15,4-2-688-15,2 2-144 0,2 2-32 0,2 2 0 16,2 0 288-16,2 6 48 0,1 0 16 0,1 5 0 16,-2 4-304-16,-1 1-64 0,-2 1-16 0,-4 6 0 15,-3-1-240-15,-2 6-128 0,-3-2 160 0,-3 3-160 16,-3 1 192-16,-3 1-48 0,-4 0-16 0,-2 1 0 15,-3-5 64-15,-1 1 0 0,-2-2 0 0,-7-2 0 0,-2 3 48 16,-1-4 16-16,-4-1 0 0,1-5 0 0,-4 1-64 16,1-2 0-16,0 0 0 0,-1-3 0 0,-2-2-192 0,4-2 176 15,2-5-176-15,3 0 160 0,0-1-352 0,1-2-64 16,-2-4 0-16,5-1-9552 16,0-4-1904-16</inkml:trace>
  <inkml:trace contextRef="#ctx0" brushRef="#br2" timeOffset="114007.26">30203 12396 21183 0,'0'0'944'0,"-2"17"192"0,-1 2-912 0,1 2-224 0,0 3 0 0,0 2 0 15,-1-4 704-15,-1 4 112 0,2 0 16 0,-2 2 0 16,1-4 224-16,0-1 48 0,-2 2 16 0,0-2 0 15,-2-4-336-15,1 3-64 0,3-1-16 0,-1-3 0 16,1-5-272-16,1 1-64 0,2-2-16 0,0-12 0 16,2 9-160-16,-2-9-16 0,0 0-16 0,10 5 0 15,-10-5-160-15,11-2 128 0,1-3-128 0,-1-4 128 32,1-3-592-32,0-3-128 0,0-3-32 0,-1-1-8720 0,-1-1-1760 0</inkml:trace>
  <inkml:trace contextRef="#ctx0" brushRef="#br2" timeOffset="114154.61">30243 12239 25791 0,'-12'-13'1152'0,"6"6"224"0,-1 2-1104 0,7 5-272 0,0 0 0 0,0 0 0 0,0 0 1776 0,0 0 288 16,0 0 64-16,0 0 16 15,0 0-2144-15,7-10-496 0,0 5-64 0,4-3-16 16,0 2-2112-16,0 1-448 0</inkml:trace>
  <inkml:trace contextRef="#ctx0" brushRef="#br2" timeOffset="114609.8">30251 11196 21183 0,'-12'-6'1888'0,"7"3"-1504"0,-2 0-384 0,7 3 0 15,0 0 336-15,0 0 0 0,-6-3 0 0,6 3 0 16,0 0 368-16,0 0 80 0,9-5 16 0,2-1 0 0,3 0-16 0,5 1 0 16,4 3 0-16,5-3 0 0,4-2 16 0,-1 6 0 15,-4 0 0-15,0 3 0 0,-3 1-416 0,-5 3-64 16,-5 3-32-16,-3 3 0 0,-6-1-288 0,-4 6 0 16,-2 0 128-16,-7 5-128 0,-1 2 176 0,-5 0-32 15,-2 4 0-15,-1-5 0 0,2-3 64 0,-3 0 16 16,-4-4 0-16,5 1 0 0,4-3 160 0,3-3 16 15,3-2 16-15,7-9 0 0,-1 10 0 0,4-1 0 16,-3-9 0-16,15 3 0 0,3-1-144 0,-2-1-16 16,6-2-16-16,2-3 0 0,1-2-240 0,1-2-192 15,-2 2 48-15,0 1 0 16,-4-2-2304-16,1 2-464 0</inkml:trace>
  <inkml:trace contextRef="#ctx0" brushRef="#br2" timeOffset="115405.87">30869 11783 15663 0,'0'0'688'0,"0"0"144"0,0 0-656 0,0 0-176 16,0 0 0-16,0 0 0 0,0 0 1664 0,0 0 288 15,9 6 64-15,0 0 16 0,1 3-784 0,2 1-160 16,-1 4-16-16,1 2-16 0,-1 4-288 0,0-1-48 16,5 1-16-16,-4 3 0 0,1 1-320 0,-3-2-80 15,-2 0-16-15,0 1 0 0,-1-2-288 0,-2-2 160 16,-1-1-160-16,-1-2 128 0,-2-2-128 0,-1-3 160 16,-3 3-160-16,1-1 160 0,-2-4-416 0,4-9-64 0,-6 8-32 15,6-8 0 1,-8 6-2112-16,8-6-416 0</inkml:trace>
  <inkml:trace contextRef="#ctx0" brushRef="#br2" timeOffset="115648.58">31154 11707 18431 0,'0'0'1632'0,"0"0"-1312"0,-6-2-320 0,6 2 0 16,-9 3 1536-16,1 6 224 0,0 3 48 0,0-1 16 15,-3 3-736-15,1 3-160 0,-1 1-32 0,-2 1 0 16,0 2 48-16,-1 3 0 0,3-1 0 0,-2 0 0 16,1 0-384-16,-5 5-80 0,2-4-16 0,-3 3 0 0,-1-4-192 0,1 1-32 15,-2-3-16-15,2-1 0 0,3-3-96 16,-2 0 0-16,4-4-128 0,2 1 192 0,1 0-448 16,1-4-112-16,1-4-16 0,8-6 0 15,0 0-2048-15,0 0-400 0,0 0-96 0,0 0-16 0</inkml:trace>
  <inkml:trace contextRef="#ctx0" brushRef="#br2" timeOffset="116040.65">31604 11618 27071 0,'0'0'1200'0,"-8"-1"240"0,-1 1-1152 0,-1 3-288 0,-1 0 0 0,-2 0 0 15,0-2 208-15,-1 3-16 0,2 2 0 0,-2 3 0 16,1-5 576-16,2 5 128 0,-2 0 0 0,3 4 16 16,1-1-480-16,4 2-112 0,-3 1 0 0,6 3-16 15,0 1 144-15,4 0 48 0,-1 3 0 0,0-2 0 16,0 2-192-16,3-3-48 0,0 0 0 0,1 0 0 15,0-1-256-15,2 0 160 0,-4-2-160 0,4 1 128 16,-2-1 64-16,-1-2 16 0,-2-4 0 0,-1 3 0 16,-2-1 48-16,0-2 0 0,-2 1 0 0,0-2 0 0,-4 3-32 15,0-4 0-15,-6 4 0 0,-1-2 0 0,-3-4 32 16,1 2 16-16,-2 1 0 0,0 0 0 0,0-2-64 16,-1-1-16-16,0-3 0 0,1 4 0 0,2-3-192 15,2-1 0-15,1-4 0 0,2 0-160 16,1 0-1920-16,10 1-384 0,-9-2-80 0</inkml:trace>
  <inkml:trace contextRef="#ctx0" brushRef="#br2" timeOffset="117977.09">29479 11168 17903 0,'0'0'784'0,"0"0"176"0,0 0-768 0,0 0-192 16,0 0 0-16,0 0 0 0,-11 4 352 0,1 1 32 15,0-1 0-15,-1-1 0 0,-3 0 336 0,-3 2 80 16,1-1 16-16,-6 1 0 0,-3-1-224 0,-1 4-32 16,1-1-16-16,2 4 0 0,-1-6 112 0,2 1 32 15,3 0 0-15,1-2 0 0,-2 0-320 0,5-1-64 16,-2-2-16-16,3 0 0 0,0 2-80 0,2-3-16 15,0-3 0-15,2 3 0 0,1 3-64 0,0-2-128 16,0-1 176-16,9 0-176 0,-10 2 128 0,10-2-128 0,-9 4 0 16,9-4 0-16,-9 7 0 0,3 0 128 0,6-7-128 0,-6 12 0 15,-1 0 0-15,2 4 0 0,1 1 0 0,-2 2 0 16,0 2 0-16,-2 4 0 0,-1 2 0 0,-1 2 0 16,0-1 0-16,-2 4 0 0,-2 5 0 0,0-2 0 15,0-2 0-15,2 4 0 0,-2 3 0 0,2-1 0 16,2 2 0-16,-1-2 0 0,-1-1 0 0,2 4 0 15,2 4 0-15,2-2 0 0,0 2 0 0,1 1 0 16,-2-4 0-16,3 6 0 0,-1-3 0 0,-1 1 0 16,-2 1 0-16,1-4 0 0,-2 2 0 15,-1-3 0-15,-1 3 0 0,1-4 0 0,-1 1 0 0,1 2 0 16,-1-3 128-16,1 0-128 0,1-4 0 0,2-3 0 16,0-2 160-16,4-3-160 0,1-1 128 0,4-2-128 15,0-1 272-15,5-4-16 0,1-3-16 0,5-1 0 16,2-3-240-16,4 2 144 0,2-7-144 0,4-1 128 0,6-4 16 15,0 1 0-15,3 0 0 0,-1-6 0 0,0-1-144 0,0-1 192 16,-2 0-192-16,0-2 192 0,-1-1-192 0,2 2 0 16,1 1 0-16,0-2-176 15,5 3-2160-15,-1-3-432 16</inkml:trace>
  <inkml:trace contextRef="#ctx0" brushRef="#br2" timeOffset="122661.61">31881 11359 6447 0,'0'0'576'0,"10"-3"-576"0,-10 3 0 0,13-5 0 16,1 3 1296-16,0-1 160 0,-4-1 16 0,0 2 16 16,-1-2-592-16,0 0-128 0,-1-1-32 0,-1 1 0 15,-7 4 64-15,10-3 16 0,-2-4 0 0,-8 7 0 16,8-6 80-16,-8 6 0 0,6-5 16 0,-6 5 0 16,0 0-16-16,0 0 0 0,0 0 0 0,0 0 0 15,0 0-464-15,0 0-112 0,3 11 0 0,-2 3-16 16,-2 1 112-16,-1 4 32 0,-1 4 0 0,0 4 0 15,-2-3-160-15,-1 3-32 0,-2-2 0 0,0 3 0 16,1-4-64-16,-2-1-32 0,-1-4 0 0,-1 0 0 16,0 1 144-16,0-4 16 0,0-2 16 0,2 0 0 15,2-3 160-15,2-2 16 0,5-9 16 0,0 0 0 16,0 0-16-16,0 0 0 0,0 0 0 0,7-7 0 0,2-6 256 16,4-1 32-16,4-1 16 0,-2-3 0 0,1-4-496 15,0-1-80-15,-2-3-32 0,0 0 0 0,0 2-208 16,0-4 128-16,-2-1-128 0,1 4 0 0,-2 0 160 15,0 4-160-15,-4 3 160 16,-2 4-160-16,-1 0 0 0,-1 3 0 0,-2 4 0 0,-1 7 0 0,0 0 0 0,0 0 0 16,0 0 0-16,-9 12 0 0,-2 3 0 0,-2 3-192 15,-1 2 192-15,2 3-160 0,0-1 160 0,-1-2 0 16,0 3 0-16,2 0 0 0,-3-6 0 0,1 1 0 16,2-4 0-16,1 2 0 0,-1-1-288 0,4-1-32 15,0-2 0-15,4-3 0 16,3-9-2192-16,-3 11-448 0,3-11-96 0,0 0-16 15</inkml:trace>
  <inkml:trace contextRef="#ctx0" brushRef="#br2" timeOffset="123557.4">32170 11158 13823 0,'0'0'608'0,"-8"-1"128"0,8 1-592 0,-10 0-144 0,10 0 0 0,0 0 0 15,0 0 704-15,0 0 128 16,0 0 0-16,0 0 16 0,9-8-176 0,0 4-32 0,5-2-16 0,2 1 0 15,2 0-272-15,-7 4-48 0,3-4-16 0,4 1 0 16,0 0-96-16,-3 0 0 0,3 2-16 0,1-1 0 16,-1 2-48-16,12-3 0 0,-7 3 0 0,-5-1 0 15,-4 1 0-15,-3 4 0 0,-11-3 0 0,0 0 0 16,0 0 80-16,0 0 16 0,0 0 0 0,4 19 0 0,-4-1 160 0,-2 3 48 16,-7 1 0-16,1 3 0 0,-2 8-48 15,-3 12 0-15,-1 4 0 0,-2 5 0 0,1 3-160 16,-2-8-32-16,1-3-16 0,8-22 0 0,-2 4-176 15,0 2 160-15,-1 10-160 0,1 3 160 0,0 7-160 16,1 2 0-16,-2 0 0 0,-8 38 0 0,1-21 0 0,4-13 128 16,1-9-128-16,3-1 0 0,0-2 128 0,2 5-128 15,2 1 128-15,2 3-128 0,1-4 368 0,3-3-16 16,2-2 0-16,2-4 0 0,1-5-128 0,1-4-32 16,-6-31 0-16,11 34 0 0,1-5-64 0,-12-29 0 15,13 36-128-15,-2-5 192 0,-11-31-32 0,11 31-16 16,-11-31 0-16,9 31 0 0,-9-31 80 0,0 0 16 15,7 32 0-15,-7-32 0 0,0 0 112 0,0 0 32 16,0 0 0-16,2 29 0 0,-2-29 0 0,-2 19 16 0,-2-5 0 16,-2-7 0-16,-5 0 112 0,-1-1 32 0,-4-3 0 0,-1 1 0 15,-1-1 64-15,-4 1 16 0,-3-4 0 16,-4 1 0-16,-7 2-128 0,-6 0-32 0,-4-1 0 16,-6 3 0-16,-5 2-208 0,-2-2-32 0,4 2-16 15,2 1 0-15,9-4-208 0,2 3 0 0,6 1 128 0,5-2-128 16,4 2-192-16,3-4-96 0,6 1-16 0,5-3 0 31,6 1-2896-31,7-3-592 0</inkml:trace>
  <inkml:trace contextRef="#ctx0" brushRef="#br0" timeOffset="164773.44">4313 18814 10191 0,'0'0'448'0,"0"0"96"0,0 0-544 0,0 0 0 0,0 0 0 0,0 0 0 0,-10 1 1104 0,1 2 112 16,9-3 32-16,-9 3 0 0,9-3-224 0,-9 3-64 16,-1 1 0-16,10-4 0 0,-10 1-32 0,1-2-16 15,1-1 0-15,8 2 0 0,-9 0-48 0,9 0-16 16,0 0 0-16,-9 0 0 0,9 0-96 0,0 0-32 15,0 0 0-15,0 0 0 0,-8-2-112 0,8 2-32 16,0 0 0-16,0 0 0 0,0 0-144 0,0 0-48 16,0 0 0-16,0 0 0 0,0 0-128 0,0 0-48 15,0 0 0-15,0 0 0 0,0 0-80 0,0 0 0 16,11 0-128-16,-11 0 192 0,0 0-64 0,11 0-128 16,-11 0 176-16,12 0-176 0,-12 0 192 0,0 0-192 0,9-1 192 0,-9 1-192 15,10 3 160-15,-10-3-160 0,0 0 128 0,0 0-128 16,10 2 192-16,-10-2-32 0,10 0-16 0,-10 0 0 15,0 0 64-15,0 0 16 0,10 0 0 0,-10 0 0 16,0 0-64-16,12-2-16 0,-12 2 0 0,0 0 0 16,0 0 0-16,11 2 0 0,-11-2 0 0,10 2 0 15,-10-2-144-15,0 0 160 0,11 2-160 0,-1-2 160 16,1 0-160-16,1 0 160 0,-2 0-160 0,1 0 160 16,1 0 32-16,2 0 16 0,1-2 0 0,4 2 0 15,1 0 112-15,3 2 0 0,3-2 16 0,3 1 0 16,4-1-80-16,0 1-32 0,-1 0 0 0,1 2 0 15,2-4-32-15,-2 1 0 0,-1-2 0 0,-4 4 0 16,-2-2 0-16,-3 0-16 0,1-2 0 0,-3 4 0 16,-3-1-176-16,-3 3 192 0,-1-4-192 0,-1 4 192 0,-2-3-192 0,0 0 0 15,-11-1 0-15,11 3 0 16,-11-3 0-16,0 0 0 0,8 3 0 0,-8-3 0 16,0 0-256-16,0 0-128 0,0 0-16 0,0 0-16 15,1 13-2432-15,-4-5-480 16,3-8-112-16</inkml:trace>
  <inkml:trace contextRef="#ctx0" brushRef="#br0" timeOffset="165275.54">4136 19269 10127 0,'0'0'896'0,"0"0"-704"0,0 0-192 0,0 0 0 0,0 0 1584 16,13 0 272-16,-3 0 64 0,2 1 16 0,-1 2-336 0,2-3-80 16,1 0-16-16,1 0 0 0,0 0-208 0,2-3-32 15,1 6-16-15,2-3 0 0,1-4 48 0,5 5 16 16,2 3 0-16,2-3 0 0,1 0-224 0,2 1-32 15,1-2-16-15,2 1 0 0,3 3-224 0,1 0-48 16,-2 1-16-16,-1-3 0 0,-1 0-256 0,-2-2-48 16,-3 0-16-16,-3 0 0 0,-2 0-128 0,-2 0-32 15,-3 0 0-15,-1 1 0 0,-4 3-272 0,-2-2 128 16,-3-2-128-16,0 1 0 0,-11-1 128 0,0 0-128 16,0 0 0-16,0 0 0 15,0 0-704-15,0 0-208 0,0 0-48 0,0 0 0 16,0 0-2016-16,0 0-416 0</inkml:trace>
  <inkml:trace contextRef="#ctx0" brushRef="#br0" timeOffset="165833.65">4429 18946 11679 0,'0'0'512'0,"0"0"128"0,0 0-512 0,0 0-128 0,0 0 0 0,0 0 0 16,0 0 1456-16,0 0 272 0,0 0 48 0,0 0 16 15,0 0-400-15,0 0-80 0,0 0-16 0,0 0 0 16,-5 8-224-16,-1-1-48 0,1 5-16 0,-2 2 0 16,-6 3-112-16,2 2 0 0,-1 3-16 0,1-2 0 15,-3 0-240-15,1 0-64 0,2 3 0 0,-1-2 0 16,3-3-224-16,-1 0-48 0,2-5-16 0,2-1 0 15,0 1-288-15,2-4 128 0,3-1-128 0,1-8 0 16,0 0 0-16,0 0-144 0,0 0-16 0,0 0 0 16,11-6-2144-16,2-2-416 0</inkml:trace>
  <inkml:trace contextRef="#ctx0" brushRef="#br0" timeOffset="166031.28">4581 18979 24351 0,'-11'17'1088'0,"3"-3"208"0,-1-1-1040 0,-1 0-256 16,0 0 0-16,-3 3 0 0,0 1 1632 0,3-3 272 15,-2-1 48-15,0-1 16 0,1 4-880 0,2-5-160 16,0-2-32-16,2 2-16 0,2 1-624 0,2-2-128 16,0-4-128-16,3-6 176 0,-2 9-352 0,2-9-64 0,0 0-16 0,7 5 0 31,-7-5-2624-31,13 0-544 0</inkml:trace>
  <inkml:trace contextRef="#ctx0" brushRef="#br0" timeOffset="166222.96">4720 19112 12031 0,'-7'12'528'0,"2"-3"112"0,-1-3-512 0,0 3-128 0,-1-1 0 0,2-1 0 16,1 2 720-16,0-1 112 0,4-8 32 0,-3 10 0 16,0-4-1520-1,3-6-304-15,0 0-64 0,0 0-16 0</inkml:trace>
  <inkml:trace contextRef="#ctx0" brushRef="#br0" timeOffset="166338.18">4809 19121 5519 0,'-5'13'496'0,"2"-7"-496"16,-3 5 0-16,-1-1 0 0,-2 4 3216 0,-1 1 560 15,-2 3 96-15,-4-3 32 0,0-4-2432 0,-2 2-496 16,0 0-80-16,3-3-32 0,1 2-560 0,1-1-112 16,2-5-32-16,2-1-10400 0</inkml:trace>
  <inkml:trace contextRef="#ctx0" brushRef="#br4" timeOffset="177536.84">2176 9701 12831 0,'0'0'576'0,"0"0"112"0,-5-2-560 0,0 1-128 0,-1 1 0 0,-3 0 0 15,9 0 704-15,0 0 128 16,-9-2 0-16,9 2 16 0,-9 0 48 0,9 0 0 0,0 0 0 0,0 0 0 15,-10-1-32-15,10 1 0 0,0 0 0 0,0 0 0 16,0 0 64-16,0 0 16 0,0 0 0 0,0 0 0 16,0 0-96-16,0 0-16 0,0 0 0 0,0 0 0 15,2-10-192-15,3 4-64 0,3 2 0 0,2-1 0 16,2 1-64-16,2-1 0 0,1 0-16 0,8-3 0 16,2 3-32-16,3-1 0 0,5-3 0 0,0 5 0 15,4 0-176-15,9 0-32 0,5 2-16 0,3 0 0 0,2 0-64 16,-2-3-16-16,-5-4 0 0,-2 4 0 15,2 1 32-15,-5-2 0 0,-1-1 0 16,-1 4 0-16,0-3 48 0,-11 3 16 0,2 1 0 0,14-3 0 0,-4-1-96 0,-4-3-16 16,-6 3 0-16,-2-1 0 0,-7 4-16 15,2 0 0-15,-5 2 0 0,-2-1 0 0,-4 1-128 0,-3 0 0 16,-3 1 0-16,-9 0 0 0,0 0 0 0,0 0 0 16,0 0 0-16,0 0 0 15,0 0-400-15,0 0-64 0,-8 5-16 0,-2 4 0 16,-3-2-2064-16,2 4-400 0,-4-4-96 0,-2 1-16 15</inkml:trace>
  <inkml:trace contextRef="#ctx0" brushRef="#br4" timeOffset="177888.07">2148 10007 9215 0,'0'0'816'0,"-7"7"-656"0,-2-3-160 0,0-1 0 16,-1-1 2304-16,10-2 416 0,0 0 96 0,0 0 0 15,0 0-1216-15,0 0-256 0,0 0-64 0,0 0 0 16,15 1 0-16,5-3 0 0,3-2 0 0,8-5 0 0,4 1 16 0,8-2 0 15,4 3 0-15,8-2 0 0,6 1-272 0,3-2-48 16,2-3-16-16,-4-1 0 0,-2 4-160 0,-3 1-32 16,-2-1-16-16,-2 2 0 0,-1 3-192 15,-2 0-48-15,-3 1 0 0,-7 2 0 0,-4 1-320 0,-5-1-64 16,-5 1 0-16,-4 0-128 16,-3-2-1088-16,-5 1-336 15,-5-1-64-15,-9 3-15536 0</inkml:trace>
  <inkml:trace contextRef="#ctx0" brushRef="#br4" timeOffset="179996.06">2227 9721 4607 0,'0'0'192'0,"0"0"64"0,0 0-256 0,0 8 0 16,0-1 0-16,-3 2 0 0,3-9 1696 0,-1 7 288 15,0 1 64-15,1-8 16 0,0 8-1024 0,0-8-208 16,0 0-32-16,-1 6-16 0,1-6-64 0,0 0-16 16,-3 9 0-16,3-9 0 0,0 0-48 0,0 0-16 15,0 0 0-15,0 0 0 0,0 0 0 0,0 0-16 16,0 0 0-16,0 0 0 0,0 0-208 0,0 0-32 0,0 0-16 0,0 0 0 16,0 0 16-16,0 0 16 0,0 0 0 0,0 0 0 15,0 0 48-15,0-8 16 0,1 2 0 0,1 1 0 16,-2-3-80-16,0 2 0 0,1-3-16 0,-1 0 0 15,-1-4-32-15,1 3 0 0,-2-3 0 0,2-1 0 16,2 0-32-16,-2-2-16 0,0-2 0 0,0 0 0 16,1 3-48-16,0-1-16 0,-2-4 0 0,1-1 0 15,1-3 16-15,0-2 0 0,-1-3 0 0,0-1 0 16,0-4-16-16,3-1 0 0,-2-3 0 0,3-4 0 0,-1-4-64 16,0 0-16-16,0-3 0 0,1-1 0 0,0-1 48 0,-1 2 0 15,0-2 0-15,0-1 0 0,2-2 48 16,0 1 16-16,0 0 0 0,0-1 0 0,0 5-48 0,0 0 0 15,0 1 0-15,0-3 0 0,-4-2-16 0,3-20-16 16,0 5 0-16,0 2 0 0,1 2-48 16,1 1 0-16,1 3 0 0,-1-2 0 0,0-1 0 0,-1 19-128 15,2-3 192-15,6-28-64 0,2 0-128 0,1 7 128 16,3 4-128-16,2-1 128 0,-2 0-128 0,0-2 128 16,2 2-128-16,1 2 128 0,1-3-128 0,0 7 192 15,0-2-192-15,-2 2 192 0,1 1-64 0,2-2-128 16,4 1 192-16,0 1-64 0,-3 1-128 0,3 0 160 15,0-2-160-15,0 10 160 0,-1 0-160 0,0 1 0 16,-2 2 0-16,-1-1 128 0,2 1-128 0,-3 4 0 16,-3 3 0-16,0 2 0 0,-3 2 0 0,-2 2 0 15,-1 3 0-15,-3 5 0 16,-2 3-464-16,-1 3-32 0,-2 4 0 0,-2 0 0 16,-1 1-2608-16,-1 5-528 0</inkml:trace>
  <inkml:trace contextRef="#ctx0" brushRef="#br4" timeOffset="181141.23">2138 9164 10591 0,'0'0'464'0,"0"0"112"0,0 0-576 0,0 0 0 16,-3 10 0-16,2-4 0 0,-3 1 464 0,1 2-16 0,-1-3 0 15,-1 4 0-15,2-2 208 0,-1 3 48 16,1-3 0-16,-1 2 0 0,0-1-176 0,3 1-16 0,-3-2-16 0,3 2 0 15,-2-4 0-15,0 3 0 16,1-3 0-16,2-6 0 0,0 0-64 0,-4 8-16 0,4-8 0 0,0 0 0 16,0 0 80-16,0 0 16 15,0 0 0-15,0 0 0 0,-2 6-48 0,2-6 0 0,0 0 0 0,0 0 0 16,-6 4-112-16,6-4-32 16,0 0 0-16,0 0 0 0,0 0-96 0,0 0-32 0,0 0 0 0,0 0 0 15,0 0 16-15,0 0 0 0,-7-1 0 0,7 1 0 16,-7-3 16-16,7 3 0 0,0 0 0 0,-5-5 0 15,0-2-32-15,3 2 0 0,-5-2 0 0,4-2 0 16,0 3 64-16,1-3 16 0,-1 0 0 0,-2-3 0 16,4-2 32-16,-2-3 0 0,1-2 0 0,-2-1 0 15,-1-3 112-15,1-5 32 0,3 1 0 0,-2-5 0 16,-2-1-16-16,2-2 0 0,0-3 0 0,0-3 0 0,2-5-112 16,1-2-32-16,0-3 0 0,1-4 0 0,3-3 16 15,0-2 0-15,-2-3 0 0,3-5 0 0,0-7-64 16,0-1-16-16,2-3 0 0,3-2 0 0,-1 3 32 15,1-4 0-15,-2 3 0 0,2-3 0 0,0 1-80 0,1 2-16 16,0 4 0-16,-2-1 0 0,1-5-32 0,1 1-128 16,3-3 192-16,-4 3-64 0,3-1 0 0,0-2-128 15,-1-4 192-15,4-1-64 0,1-4-128 0,1 3 160 16,3 3-160-16,-4-1 160 0,5 1-32 0,1 1 0 16,0 3 0-16,1 2 0 0,3 5-128 0,-1 3 192 15,1 2-192-15,0 1 192 0,-1 6-192 16,2-2 128-16,-2 2-128 0,0 0 128 0,2 4-128 0,2 2 0 15,-1-1 0-15,0 2 128 0,0-1-128 0,1 2 0 16,1 0 0-16,0 2 0 0,-1 1 0 0,1 1 0 16,-3 1 0-16,-1 3 0 0,-3 3 0 0,0 3 0 15,-3 3 0-15,-1 3 0 0,-4 0 0 0,-1 6-144 16,2 1 144-16,1-8-208 16,-6 5-624-16,0 7-112 0,-2-1-16 0,-4 13-9984 0,1-1-2000 15</inkml:trace>
  <inkml:trace contextRef="#ctx0" brushRef="#br4" timeOffset="182810.61">2926 9034 4607 0,'0'0'400'0,"0"7"-400"0,0 1 0 0,0-8 0 16,0 0 960-16,0 7 96 0,0-7 32 16,-1 10 0-16,-2-2 48 0,3 0 16 0,-1-1 0 0,0 0 0 15,0 4-192-15,-1-5-16 16,1 3-16-16,1-9 0 0,-1 6-112 0,1-6-32 15,0 9 0-15,0-3 0 0,0-6 0 0,0 8 0 0,0-8 0 0,0 0 0 16,0 0-192-16,0 0-32 0,0 0-16 0,0 0 0 16,0 0-64-16,0 0-16 0,0 0 0 0,0 0 0 15,0 0-144-15,0 0-48 0,0 0 0 0,0 0 0 16,0 0-144-16,7 0-128 0,0 0 144 0,-7 0-144 0,0 0 240 0,0 0-48 16,5-4-16-16,-5 4 0 0,6-5 80 0,-1 1 32 15,-1-2 0-15,-1 0 0 0,-2-1-32 0,-1-3-16 16,0 0 0-16,0-1 0 0,-1-5 32 0,-1 1 16 15,2-1 0-15,-1-2 0 0,0 0-32 0,-1-1 0 16,1-3 0-16,0 1 0 0,0-6 0 16,-2 2-16-16,3-7 0 0,0-1 0 0,0-4 64 0,0-3 16 15,0-5 0-15,0-2 0 0,0-5 48 0,0-6 16 16,0-4 0-16,0 0 0 0,0-6-16 0,0-3 0 16,0-1 0-16,4-2 0 0,-3 2-64 0,2-5-16 15,1 2 0-15,1-1 0 0,2 0-32 0,1 0 0 16,1 2 0-16,-2-1 0 0,-2-3-48 15,2-1-16-15,0 2 0 0,1 2 0 0,0 0 32 0,-2 0 0 16,3 3 0-16,-1-2 0 0,-2 0-64 0,3 0-16 16,2 2 0-16,-1 2 0 0,-1 3-16 0,0 1 0 15,0-3 0-15,0 2 0 0,1 3-128 0,0 2 192 16,2 2-192-16,-1-1 192 0,2 4-192 0,-3 2 160 0,3 0-160 16,2 2 160-16,2 1-160 0,-2 1 128 15,-2 0-128-15,1 3 128 0,1 0-128 0,0-1 0 16,-1 4 144-16,4-1-144 0,0 5 0 0,-1-1 0 0,4-1 0 15,-1 4 128-15,0-1-128 0,1-2 0 0,0 4 0 0,1 3 0 16,-3-1 0-16,-1 2 0 0,0 2 0 0,0 1 0 16,-1-2 0-16,1-1 0 0,-1 2 0 0,-2 4 128 15,-2-1-128-15,-1 0 0 0,1 1 128 0,1-3-128 16,0 1 0-16,-1 3 0 0,-2-2 0 0,2 2 0 16,1 0 0-16,-1 3 128 0,-3 0-128 0,-3 0 0 0,5 2 0 15,-2 3 128-15,0 0-128 0,0 0 0 16,0 3 0-16,1-1 0 0,-2 1 0 0,2 0 128 0,-2 1-128 0,0-1 0 15,0 3 0-15,1-1 0 0,0 1 0 0,0 3 0 16,2-1 0-16,-1-1 0 16,-1 2 0-16,2-3 0 0,-2 1 0 0,1 3 0 0,2-1 0 0,0 1 0 15,-1-2 0-15,2 4 0 0,-1-6 0 0,0 4 0 16,1-2 0-16,0 2 0 0,2 0 0 16,1-1 0-16,-1 2 0 0,1-3 0 0,1 3 0 15,-1-2 0-15,-1 1 0 0,1-1 0 0,4 2 0 0,-3-3 0 16,-1 3 0-16,1-2 0 0,-3 0 0 0,3-2 0 15,0 2 0-15,1 1 0 0,1-5 0 0,0 4 0 0,0-1 0 16,-1-3 0-16,0 4 0 0,1-2 0 0,2 3 0 16,-2 0 128-16,-2-1-128 0,2 1 0 15,2-2 0-15,0 1 0 0,1-3 0 16,1 0 0-16,-4 2 0 0,2-2 0 0,0-1 0 0,0 3 0 0,0 1 0 0,-2-2 128 16,0 3-128-16,-1-1 0 0,-1 2 0 0,0-2 0 15,-1 4 0-15,-1-2 0 16,1 2 0-16,-1 1 0 0,1 1 0 0,0-1 128 0,1 1-128 15,0 2 0-15,0-1 0 0,-3 0 0 0,2 0 0 0,6 0 0 16,-4 3 0-16,1-1 0 0,-2 1 0 0,0 0 128 16,-1-3-128-16,2 1 0 0,0-1 0 0,1 1 0 15,-1-2 0-15,1 1 0 0,-2 1 0 0,2-1 0 16,2-1 0-16,-3 1 0 0,2-2 0 0,-2 2 0 0,-1 0 0 16,1 3 0-16,0 0 0 0,0 0 0 15,-1-1 0-15,0 2 0 0,0-1 0 0,-2 3 0 0,0 0 0 0,-1 3 0 16,0-2 0-16,3 0 0 0,0-1 0 15,-3 2 0-15,0-2 0 0,2-1 0 0,-2 1 0 0,3 0 0 16,1-2 0-16,1 1 0 0,-1 2 0 0,0-1 0 16,0-3 0-16,-1 0 0 0,-1 0 0 0,-1 1 0 15,2 0 0-15,0-1 0 0,0 0 0 16,-3 2 0-16,-4-1 0 0,1 1 0 0,-1-2 0 0,1 2 0 16,-1 0 0-16,0 2 0 0,1 1 0 0,2-1 0 15,-1 0 0-15,-2 2 0 0,0-2 0 0,2-2 0 16,1 2 0-16,-1 0 0 0,0 2 0 0,1 1 0 15,1 2 0-15,0-3 128 0,-1 0-128 0,0 2 0 16,0-3 0-16,0 3 0 0,-1 1 0 0,1-2 0 0,1 2 0 16,-2-3 0-16,-1 2 0 0,2-3 0 0,-1-1 0 0,-1 0 0 15,-1 1 0-15,-1-3 0 0,0 1 0 0,0-2 0 16,1-1 0-16,-1 2 0 0,-1-1 0 0,0 0 0 16,0 0 0-16,-1 1 0 0,-8-2 0 0,11 5 0 15,-11-5 0-15,12 5 0 0,-12-5 0 0,9 5 128 16,0 2-128-16,-9-7 128 0,6 8-128 0,1 4 128 15,-2-4-128-15,-3 4 0 0,-2-12 0 0,7 13-128 16,-1-2 128-16,0 2 0 0,1-2 0 0,0-2 0 16,-1 3 0-16,0-5 0 0,-6-7 0 0,11 12 0 15,2-5 0-15,-4 2 0 0,-9-9 0 0,13 6 0 0,-2 1 0 16,-2-1-128-16,-9-6 128 0,10 5 0 0,2 0 0 16,-12-5 0-16,11 8 0 0,-11-8-128 0,9 5-16 0,-9-5 0 15,8 10 0-15,-8-10 0 16,7 9-400-16,2 0-80 0,1-3-16 0,-1-1 0 15,0 3-1776-15,1-3-352 0,-1 2-80 0</inkml:trace>
  <inkml:trace contextRef="#ctx0" brushRef="#br4" timeOffset="184052.17">2062 10125 10303 0,'0'0'448'0,"0"0"112"0,0 0-560 0,0 0 0 15,0 0 0-15,-2 6 0 0,0 3 384 0,-2-1-16 16,0 6-16-16,-1 2 0 0,-1 4 336 0,0 10 64 16,0 3 16-16,3 11 0 0,-2 7-160 0,1 8-32 15,4 9 0-15,2 7 0 0,1 10-272 0,2 7-64 16,1 10-16-16,4 0 0 0,2 7-224 0,2 1-256 15,1 1 48-15,8 34-7264 0</inkml:trace>
  <inkml:trace contextRef="#ctx0" brushRef="#br4" timeOffset="184470.79">2611 10215 15487 0,'0'0'688'0,"0"0"144"0,0 0-672 0,0 0-160 15,0 0 0-15,9 9 0 0,-4 2 384 0,1 5 64 16,-1 4 0-16,3 8 0 0,1 4 192 0,1 8 32 15,1 5 16-15,2 9 0 0,4 9-112 0,-2 4-32 16,-2 12 0-16,4 14 0 0,1 10-224 0,3 6-32 16,1 5-16-16,3 6 0 0,-1 2-464 0,1-5-112 15,-1-3-16-15</inkml:trace>
  <inkml:trace contextRef="#ctx0" brushRef="#br4" timeOffset="184800.29">3203 9874 11967 0,'0'0'1072'0,"-2"5"-864"16,2 7-208-16,-2 2 0 0,1 1 1584 0,2 12 272 16,3 6 48-16,1 10 16 0,3 14-1344 0,2 11-256 15,2 8-48-15,3 13-16 0,3 10 64 0,3 15 16 16,2 13 0-16,8 13 0 0,2 12-176 0,6 4-32 15,8 10-128-15</inkml:trace>
  <inkml:trace contextRef="#ctx0" brushRef="#br4" timeOffset="195848.23">11591 8752 11055 0,'0'0'976'0,"-2"-9"-784"0,-1-2-192 0,-1-1 0 16,1 2 1392-16,-1-1 224 0,3 2 48 0,-2-3 16 15,1-3-320-15,-1 2-64 0,4 4-16 0,-1-2 0 16,2-3-160-16,-1 3-32 0,1-2-16 0,0 6 0 0,-1-1-48 0,3 0-16 15,-3-3 0-15,0 3 0 0,-2-1-96 16,0 3-16-16,-1-3 0 0,0 2 0 0,2 2-16 0,0 5-16 16,0 0 0-16,0 0 0 0,-4-7-160 0,4 7-48 15,0 0 0-15,0 0 0 0,0 0-336 0,0 0-80 16,0 0-16-16,0 11 0 0,1 4-224 0,2 3 0 16,-3 2 0-16,4 5 0 0,-2 4 0 0,1 3 176 15,-2 5-176-15,3 1 160 0,-2 4 0 0,0 5 0 16,0-2 0-16,1 6 0 0,-2 3-160 0,2-1 192 15,-2-1-192-15,1-2 192 0,2-1-192 0,1-4 0 16,0-2 0-16,2-2 128 0,2-3-128 0,0-3 0 16,-1-2 0-16,3-1 0 0,0-4 144 0,2 1-144 15,2-4 160-15,0 0-160 0,0-2 224 0,2-2-48 16,1 1-16-16,0 0 0 0,1-6-160 0,1-1 192 0,-1-1-192 16,4 0 192-16,0-1-192 0,0-4 160 0,0 1-160 15,-1-3 160-15,0 3-160 0,0-4 0 16,1-2 144-16,-4 0-144 0,0-3 144 0,0 3-144 15,-1-4 192-15,-1-2-192 0,1-1 208 0,0-1-64 16,-2-1-16-16,2-3 0 0,1 2 48 0,0-3 0 16,0-3 0-16,2-3 0 0,-1 0-48 0,0-2 0 15,1 0 0-15,0-1 0 0,2 0-128 0,0-1 0 16,0-1 144-16,4 1-144 0,-1-1 0 0,0 1 0 0,-3 0 0 16,2-1 128-16,-2-4-128 0,1 1 0 0,0 1 128 0,-3 1-128 15,0-7 0-15,1 4 128 0,0-4-128 0,-2 1 0 16,-2-3 0-16,-1-1 128 0,-1-5-128 15,0 1 0-15,1-3 0 0,-2-2 0 0,0 1 0 16,-1-4 128-16,0-1-128 0,-1 0 0 0,0-1 128 0,-1 4-128 16,0-3 0-16,-1 4 0 0,1-2 0 0,-1-3 128 15,1 5-128-15,-2-2 0 0,0 2 0 0,-1 1 0 16,0 2 0-16,-2 1 0 0,0-1 0 0,-1 2 0 16,-1-1 0-16,-2 3 0 0,0 0 0 0,0 3 0 0,-2-2 0 15,-1 3 0-15,0 5 0 0,0 2 128 0,-1 2-128 16,1 2 0-16,0-1 0 0,-1 7 0 0,-2 1 0 15,-1 3 0-15,1-3 0 0,-1 4 0 0,0 0 0 0,-1 3 0 16,5 4 0-16,0 0 0 0,-8-1 0 0,1 3 0 16,-1 2 0-16,2 5 0 0,-3-1 0 0,0 4-160 15,0 4 160-15,0 4 0 0,1 4-128 16,1 4 128-16,-2-1 0 0,4 4 0 0,-2 4-128 16,2 2 128-16,2 3 0 0,-1 6 0 0,0 2 0 0,0 6-128 15,2 4 128-15,-2 1 0 0,0 3 0 0,1-4 0 16,1-2 0-16,-1 2 0 0,2-2 0 0,0-3 0 15,-3-2 0-15,1 0 0 0,-2 1 0 0,0-4 0 16,0-5 0-16,-1 2 0 0,-1-5 0 0,0-3 144 0,-3 0-144 16,-2-1 192-16,0-3-64 0,0-4 0 0,-2 0 0 0,0 2 0 15,-1-6 0-15,-2 3-128 16,0-4 192-16,-3 2-64 0,0-6-128 0,1-1 160 16,-4 0-160-16,-1 0 160 0,-3-2-160 0,-1-2 160 0,-2-1-160 0,-1 1 160 15,1-2-160-15,-2 0 0 0,4-4 144 16,0 2-144-16,1-5 0 0,1 2 128 0,-1-3-128 0,2-2 0 15,-2-1 0-15,0 1 144 0,7-3-144 0,-2 0 0 16,-2-2 0-16,0 1 0 0,-1-1 0 0,-1-1 0 16,-3-2 128-16,0-3-128 0,-1 2 0 0,-9-7 0 15,3 1 0-15,5-1 0 0,0-5 0 0,1-1 0 16,-1 0 0-16,1-4 0 0,-1-1 0 0,1 1 0 0,-2-5 128 16,1 4-128-16,1-3 0 0,-2 3 0 0,2-3 0 15,-1 2 0-15,2 0 0 0,1-2 0 0,2 3 0 16,4-3 0-16,0 2 0 0,3-5 0 0,1 5 0 15,3-4 0-15,1-2 0 0,0-1 0 16,4-3 0-16,1-1 0 0,2 2 0 0,2 0 0 0,0-1 0 0,4 0 0 16,1-1 0-16,1 0 0 0,2 3 0 0,-1 0 0 15,2-1 0-15,0-2 0 0,1 0 0 0,0 0 0 16,0 3 0-16,0 1 0 0,-2-1 0 0,4 0 0 16,0 3 0-16,0 2 0 0,1-4 0 0,-2 4 0 15,3 2 0-15,-1-1 0 0,0 1 0 0,-1 2 0 16,0 0 0-16,-4 2 0 0,2 1 0 0,1 0 0 15,-3 1 0-15,0-2 0 0,-1 2 0 0,0 2 0 16,-1 2 0-16,-1 0 0 0,0 6 0 0,0-1 0 16,0 3-128-16,0-1 128 0,-1 3 0 0,1-3 0 15,0 9 0-15,0 0 0 0,1-5 0 0,-1 5 0 0,0 0 0 0,0 0 0 16,0 0-128-16,0 0 128 0,0 0 0 0,0 10-144 16,-1 2 144-16,-1 3 0 15,1 3-144-15,0 3 144 0,0 6 0 0,-1 0 0 0,-3 3-144 16,3 3 144-16,-1 1 0 0,1 3 0 15,-1 0-128-15,2 4 128 0,-3 5 0 0,4 2 0 0,0 7-128 0,0-1 128 16,3 1 0-16,-1 1 0 0,2-2-128 0,0 5 128 16,1 2 0-16,1 0 0 0,2 2 0 0,2-3 0 15,1-6 0-15,2-6 0 0,0-6 0 0,0-1 0 16,1-3 0-16,0-4 0 0,0-2 0 0,1-2 0 16,1-4 0-16,3 2 0 0,0-7 128 0,2 2-128 15,-1-3 0-15,3 0 0 0,1-3 128 0,-1 0-128 0,0-1 0 16,2-3 0-16,-1 0 128 0,3-4-128 0,-1 2 0 0,0-3 0 15,2-1 0-15,1-2 0 0,1 1 0 0,-1 0 128 16,0-1-128-16,-2-5 0 0,0 0 0 0,-1-1 0 16,0-3 0-16,-1-2 0 0,-1-1 128 0,0-2-128 15,2 0 0-15,-1-2 0 0,-1 0 128 0,1-2-128 0,0-2 0 16,-1 2 0-16,2-1 128 0,0-1-128 16,0-1 0-16,0 1 0 0,2 1 0 0,0-1 0 15,-2-2 0-15,-1 0 0 0,1 3 0 0,-1-2 128 16,-1 0-128-16,0-1 0 0,-2-1 0 0,2 1 0 15,-1-2 0-15,0 0 0 0,-2-2 0 0,0-3 0 0,-2-1 0 0,0-3 0 16,-1-4 144-16,-2-4-144 0,-1-4 128 16,2-2-128-16,-4 1 128 0,-1-5-128 0,0-3 128 0,-2-5-128 15,0-3 128-15,-1-5-128 0,0-7 0 16,0-2 128-16,0 0-128 0,0 5 0 0,0 5 0 0,-2 1 0 16,1 3 0-16,-2 5 0 0,-1 3 128 0,-1 2-128 15,1 9 0-15,-1 3 160 0,-3-1-160 16,-1 6 160-16,-2 4-160 0,-2 1 0 0,-1 3 144 0,0 2-144 15,-2 1 0-15,1 2 0 0,-2 3 0 0,2 4 0 16,0-3-160-16,-1 7-48 0,0-2-16 0,0 4 0 16,7 4-2368-16,-6 4-480 0,0 0-80 15</inkml:trace>
  <inkml:trace contextRef="#ctx0" brushRef="#br4" timeOffset="199880.55">12221 10402 9215 0,'0'0'816'0,"5"-4"-656"16,-5 4-160-16,7-4 0 0,0-2 2336 0,-1-2 432 16,-1 4 96-16,-5 4 16 0,0 0-1328 0,3-5-256 15,-1-2-48-15,-2 2-16 0,-2 1 224 0,-1-3 32 16,-1 1 16-16,-1 2 0 0,-4-2-224 0,-1 1-32 16,-3 1-16-16,-2-1 0 0,-3-1-496 0,-3 2-96 15,-6 1-32-15,-1 2 0 0,-4-2-144 0,-2 3-16 16,-4 3-16-16,0 2 0 0,1 4-112 0,1 1-32 15,1 4 0-15,-1 3 0 0,2 3-128 0,1 3-32 16,5 5 0-16,0-4 0 0,5 3-128 0,4-4 0 16,2 2 144-16,6-1-144 0,3-5 0 0,4-1 0 15,4-3 0-15,4-2 0 0,3-2 0 0,0-2-160 16,7-2 160-16,1-4 0 0,2-1 0 0,2-4 0 16,4-1 192-16,2-1-48 0,2-9 64 0,2 2 16 15,-1-1 0-15,5-2 0 0,0-2-32 0,0 0-16 16,-2 1 0-16,-2 2 0 0,-1-1-32 0,-2 2 0 15,-4 0 0-15,0 2 0 0,-4 0-16 0,-2 2 0 0,-3 2 0 16,2-3 0-16,-3 1 64 0,-1 0 16 0,-1 4 0 16,-1 0 0-16,-1 1 0 0,-8 3 0 0,6-2 0 0,-6 2 0 15,9 8-64-15,-2-1-16 0,-1 5 0 0,0 3 0 16,-2 3-128-16,0 3 192 0,-2 8-192 0,1 3 192 16,-1 9-192-16,1 1 160 0,-2 5-160 15,-1 1 160-15,0 2-160 0,-1 2 0 0,-2 1 144 0,1 2-144 16,-1 2 192-16,-3 0-48 0,-2 1 0 0,-2-4 0 15,-1 0 304-15,-1-2 64 0,-2-3 16 0,0 0 0 16,-3-2-80-16,-2-4 0 0,-3 3-16 0,-4-5 0 0,-1 0-48 0,-4 0-16 16,1-3 0-16,-2-4 0 0,0-2-128 0,0-5-32 15,2-3 0-15,2-5 0 0,1-1 0 16,2-7 0-16,2-4 0 0,1-4 0 0,-1-8 0 0,3-4 0 16,0-7 0-16,2-6 0 0,1-8 16 0,3-6 0 15,3-8 0-15,3-1 0 0,4-2-224 0,4 4 0 16,4-2 0-16,6 4 0 0,4 2 0 15,5 4 0-15,6 4-192 0,3 5 192 0,5 0-176 0,6 3 176 16,5 3-160-16,6 2 160 0,2 0-144 0,2 4 144 16,-1 4-128-16,-2-1 128 0,-3 7 0 0,-5 1-128 15,-2 1 128-15,-4 4 0 16,-4 2-448-16,-3-1-16 0,-3 1 0 16,-3 3 0-16,-3-2-1808 0,-5 2-352 0,-2 4-80 0</inkml:trace>
  <inkml:trace contextRef="#ctx0" brushRef="#br4" timeOffset="201837.66">12945 10587 22111 0,'0'0'1968'0,"0"0"-1584"0,0 0-384 0,0 0 0 0,0 0 1296 0,0 0 176 15,0 0 48-15,1 7 0 0,-1 2-272 0,-1 2-48 16,-1 4-16-16,-2 6 0 0,-1 5 96 0,2 1 32 16,-1 4 0-16,1 2 0 0,-1 0-864 0,0 0-192 15,3 5-16-15,1-3-16 0,1-3-80 0,1 0-16 16,1 0 0-16,2-3 0 0,1-1-128 0,3 0 0 15,0-5 144-15,4-2-144 0,1-2 0 0,4 1 0 16,2-3 0-16,3-1 128 0,1-2-304 0,1-3-48 16,2-3-16-16,-1-2-10896 15,-4-1-2176-15</inkml:trace>
  <inkml:trace contextRef="#ctx0" brushRef="#br4" timeOffset="201992.1">13201 10313 47631 0,'-8'-8'1040'0,"-1"-2"224"0,5 4 32 0,0 2 48 0,4 4-1072 0,0 0-272 0,0 0 0 0,0 0 0 15,0 0-640-15,0 0-192 16,0 0-48-16,0 11 0 0,4 1-2480 0,0 0-496 0</inkml:trace>
  <inkml:trace contextRef="#ctx0" brushRef="#br2" timeOffset="-209868.9">4104 18786 13823 0,'0'0'1216'16,"0"0"-960"-16,0 0-256 0,0 0 0 0,0 0 752 0,11-1 96 0,-11 1 32 0,9-4 0 15,-9 4 368-15,10-3 80 0,-10 3 16 0,0 0 0 16,0 0-112-16,9-10-16 0,-3 2 0 0,-6 8 0 16,0 0-272-16,6-9-64 0,-1 3-16 0,-5 6 0 15,8-5-112-15,-8 5-32 0,0 0 0 0,5-10 0 16,-5 10-80-16,4-8-32 0,-4 8 0 0,1-11 0 16,0 2-96-16,-1 9-32 0,-3-12 0 0,-1 6 0 0,4 6-16 15,-7-13 0-15,1 3 0 0,-2 3 0 16,0 0-144-16,-3 0-48 0,-1 2 0 0,0-3 0 0,-2 2-16 0,-1 0-16 15,-1-1 0-15,-2 0 0 16,-3 4-48-16,0-4 0 0,-2 4 0 0,-1-1 0 0,-2 2 32 0,0 2 0 16,-1 0 0-16,-1 3 0 0,-1 0-32 15,-1 0 0-15,1 4 0 0,0-4 0 0,1 3-48 0,1 2-16 16,3-1 0-16,1 3 0 0,3-1-128 0,0 2 128 16,-4-2-128-16,4 1 128 0,0 3-128 0,1-4 192 15,1 1-192-15,2-1 192 0,3 4-192 16,-1 0 160-16,3-2-160 0,0 3 160 0,0 1-160 0,2 3 128 15,0 1-128-15,0 1 128 0,0 2-128 0,3 1 0 16,2-3 0-16,0 2 128 0,-1-2-128 0,1 3 0 0,3 2 0 16,1-2 0-16,0 0 0 0,0 3 0 0,0-6 128 15,1 3-128-15,3-2 0 0,1 1 128 16,3-2-128-16,-3 1 128 0,3-3 0 0,-1-3 0 0,1-3 0 0,2 4 0 16,0 2-128-16,2-4 0 0,0-2 0 0,1-2 0 15,1 1 192-15,1 0-64 16,3-5 0-16,1 2 0 0,2 1-128 0,-1-4 0 0,0 1 0 0,3 1 0 15,0-5 0-15,2 1 128 0,2-1-128 0,-1 0 128 16,-1-2-128-16,0 0 128 0,1-2-128 16,3 1 128-16,3 0-128 0,0-2 192 0,-1-1-192 0,-1-1 192 15,0 0-16-15,2 0 0 0,0 0 0 16,-2-3 0-16,1 2 16 0,-3-5 0 0,-3 0 0 0,-2-1 0 16,-1 0-32-16,-1 2 0 0,-3-4 0 0,0 1 0 15,-3 2-32-15,0-4 0 0,-1-2 0 0,-1 2 0 0,-2-4-128 16,1 0 192-16,-1-1-192 0,0 0 192 15,-3 0-192-15,1 1 128 0,1-3-128 0,-2 3 128 0,-4 2-128 16,1-1 160-16,-2-4-160 0,-2 4 160 0,-2-1-160 16,-2 0 128-16,-2-1-128 0,1 1 128 0,-2-1-128 0,-2 0 192 15,-1 4-192-15,0 1 192 0,0-4-192 16,-1 2 160-16,-4 2-160 0,-1 0 160 0,0 1-160 0,-2 3 160 16,1-1-160-16,-3-1 160 0,-2 0-160 0,1 3 128 15,0-3-128-15,-3 5 128 0,-1-3-128 0,-1 5 0 16,-1-3 0-16,-3 4 0 0,-1 1 0 0,0 2 0 15,-2-2 0-15,0 3 0 0,-1-1 0 0,0 4 0 16,-1 0 0-16,1 2 0 0,0 0 0 0,0 0 0 16,0 2 0-16,1 3 0 0,0-3 0 0,0 4 0 0,1 1 0 15,0-1 0-15,0 1 0 0,4-1 0 0,1 3 0 16,2 1 0-16,1 3 0 0,4 0 0 0,2 0 0 16,2 3 0-16,0 2 0 0,2-1 0 0,2 2 0 0,-1 3 0 15,0-5 0-15,2 3 0 0,2 1 0 0,2-3 0 16,-1 8-128-16,3-5 128 0,3 3 0 0,0-4 0 15,1 2 0-15,2-1 0 0,2-5 0 0,1-1 0 16,2 2-128-16,0-1 128 0,2-3 0 16,1-2 0-16,6 0 0 0,-1 2 0 0,-1-5 0 0,1 0 0 15,0 1 0-15,3-5 0 0,1 1 0 0,1 0 0 16,1 0 0-16,0-2 0 0,2-1 0 0,3-2 0 16,-1-2 0-16,1 1 0 0,-2-3 0 0,2-2 0 15,0 1 0-15,2 0 0 0,0-4 0 0,2-3 0 16,0 2 128-16,1-4-128 0,1 1 0 0,0-1 128 0,0-2-128 15,-1-2 0-15,0-1 0 0,-2 2 128 0,-1 2-128 16,-1-3 0-16,-2-4 144 0,-2 0-144 0,-1 0 0 0,-3 1 144 16,-1-2-144-16,-1 0 0 0,1-1 128 15,-1 0-128-15,-1 1 0 0,-3-1 0 0,0-2 0 0,-1 3 128 16,-1 1-128-16,-3-1 0 0,0 0 128 0,-2-1-128 16,-3-3 0-16,0 3 0 0,-2 1 144 0,-1-2-144 15,-3 2 0-15,-1 0 144 0,-2 0-144 0,-3 0 0 16,2 1 144-16,-4 2-144 0,0-2 0 0,-2 1 0 15,-1-1 0-15,-1 2 128 0,-2 1-128 0,0-1 0 16,-2 2 128-16,-2 0-128 0,0 0 0 0,-2 2 128 16,-3 3-128-16,0-1 0 0,-4 3 0 0,-3 0 0 15,2 0 0-15,0 4 128 0,-1 0-128 0,3 2 0 0,-4 1 0 16,1 2 0-16,0 0 0 0,2 1 0 0,-1 1 0 0,2 1 0 16,0 0 0-16,0 2 0 0,-2 3 0 15,2-1 0-15,1 2 0 0,1 2 0 0,2-2 0 0,1 5 0 16,2 1 0-16,2 2 0 0,2 1 0 0,0 2 0 15,0 3 0-15,1-3 0 16,3 4 0-16,1-2-128 0,2 3 128 0,2-1 0 0,0 4 0 0,4-4 0 16,2 2 0-16,3-2-128 0,3 2 128 0,2-2 0 15,1 5 0-15,3-4-128 0,0 1 128 0,2-2 0 16,5 1 0-16,0-4-128 0,-1-3 128 0,3-1 0 16,1 0 0-16,2-2 0 0,1-1 0 0,4-2 0 15,-1 2 0-15,3-5 0 0,3-1 0 0,-1 0 0 0,-1-2 0 16,3 1 0-16,3-4 0 0,0-3 0 0,2 1 0 15,1-2 0-15,0-1 0 0,0-2 0 16,-3-2 0-16,2-5 0 0,1 0 0 0,0 0 0 0,-1 0 128 16,-2-6-128-16,0-1 128 0,-4-2-128 0,0 0 0 0,-1-1 144 15,-4-3-144-15,-1-3 0 0,-1-1 144 16,-1-1-144-16,-2-1 0 0,-4-3 144 0,0 2-144 16,-2-3 0-16,-1 0 144 0,-5 3-144 0,-5 4 0 0,1-3 128 15,-2 1-128-15,-2-2 0 0,-1 2 0 0,-3-1 0 16,-3 3 0-16,-3-1 128 0,-4 5-128 0,-1-1 0 15,-3-2 128-15,-3-2-128 0,-1 5 0 0,-2 0 0 16,-1 2 0-16,0 2 0 0,-2 0 0 0,0 1 0 16,-4 0 0-16,0 2 128 0,-3 5-128 0,-3-1 0 0,-1 4 0 15,2 2 0-15,-1-1 0 0,-2 5 0 16,-3 4 0-16,-1 1 0 0,-1 3 0 0,1 3 0 0,0 2 0 16,0 1 0-16,-1 2 0 0,2 3 0 0,1 4 0 0,2 0 0 15,1 4 0-15,2 1-128 0,2 1 128 0,4-1 0 16,2 2 0-16,3 1 0 0,3 1 0 15,3 1-128-15,4 1 128 0,2-1 0 0,4 0 0 16,1 1-128-16,3 2 128 0,4 1 0 0,3-3 0 16,5 1-128-16,0-4 128 0,4 1 0 0,6-3 0 0,0 2-128 15,6-4 128-15,1 0 0 0,0-2 0 0,6 0-128 16,2 2 128-16,3-2 0 0,2 1 0 0,0-7 0 16,0-4 0-16,1-1 0 0,2 1 0 15,1-3 0-15,0-1 0 0,0-5 0 0,-1-3 0 0,1-2 0 16,0-2 0-16,-1-3 0 0,-1-6 0 0,-1 0 128 15,-2-4-128-15,-1-4 128 0,-3 0-128 0,0-3 128 0,0-2-128 16,-1 0 128-16,-3 0-128 0,-2-4 128 0,-2-1-128 0,-1-3 0 16,-2 0 128-16,-3-1-128 0,-3-2 0 0,1-2 144 15,-3-1-144-15,-3 3 0 0,-1 1 0 0,-3 0 0 16,-2-1 0-16,-3 1 0 0,-2 1 0 0,-1 3 0 16,-3-2 0-16,-3 2 0 0,-3 0 128 0,-2-1-128 15,-1 8 0-15,-3-3 0 0,-2-1 0 0,-3 3 0 16,-2-3 0-16,-3 5 0 0,-2 3 0 0,-2 2 0 15,-1 0 0-15,-4 4 0 0,-1-1 0 0,-2 1 0 16,1 5 0-16,-2 2 0 0,-2 1 0 0,0 8 0 16,1 1 0-16,-1 1 0 0,-1 4 0 0,0 2 0 15,-1 3-128-15,2 4 128 0,3 5 0 0,-1-1 0 16,-1 1 0-16,0 3-144 0,-1-2 144 0,4 5 0 0,1 3 0 16,1 2-128-16,-3 1 128 0,2-2 0 0,3 2 0 15,3 1 0-15,2 1 0 0,5 2 0 0,4 1 0 16,3 0-128-16,6-1 128 0,1-3 0 0,4-1 0 0,5-2 0 15,4-1 0-15,6-1-160 0,0-3 160 0,4 3 0 16,3 0 0-16,2-6-128 0,3 0 128 0,2-3 0 16,5-3 0-16,0 0 0 0,2-2 0 0,2 0 0 15,2-4 0-15,2-1 0 0,1-6 0 0,3 2 0 16,0-5 0-16,1-4 0 0,1-2 0 0,0-6 0 16,-1-1 144-16,1-6-144 0,0-3 128 0,-1 0-128 15,-1-2 128-15,-4-4-128 0,-3 0 128 0,-2-2-128 16,-1-2 128-16,-5 3-128 0,-3-5 0 0,-5 5 128 15,-4-3-128-15,-4 4 128 0,-4-1-128 0,-1 3 128 16,-2 0-128-16,-3 2 0 0,-3 3 0 0,-2 2 128 16,-3 0-128-16,-1 2 0 0,-4 2 0 0,-1 1 0 0,1 5 0 15,-1-1-192-15,0-1 0 0,-1 2 16 16,-2 3-1456-16,2 0-288 0,0-3-64 16,0 2-12288-16,1-2-2464 0</inkml:trace>
  <inkml:trace contextRef="#ctx0" brushRef="#br2" timeOffset="-206330.12">2217 9911 7359 0,'0'0'656'0,"0"0"-528"0,-3-4-128 0,1 2 0 0,0-2 1488 0,-1 3 272 15,1-2 48-15,0 2 16 0,-1 0-512 0,0 1-96 16,0-2-32-16,-2 1 0 0,4-4-32 0,-1 0-16 16,-1 1 0-16,0 2 0 0,-1-3 0 0,2-3 0 15,-2 3 0-15,1-2 0 0,-1 0-240 0,1 2-32 16,0-3-16-16,-1 2 0 0,-1-1-128 0,-2-1-16 16,0 2-16-16,1-4 0 0,0 3-48 0,-2-6 0 15,-1 4 0-15,1-2 0 0,-1 2-64 0,-1-3-32 16,1 0 0-16,-1 1 0 0,-1-1-128 0,-4-1-32 15,-1 2 0-15,-2-3 0 0,1 0-80 16,-2 2-32-16,-2 2 0 0,0-2 0 0,0 4-48 0,0-1-16 16,-3 4 0-16,-8-6 0 0,1 4-48 0,5 4-16 15,0 1 0-15,1 3 0 0,-4 3-16 0,-1 0 0 16,1 3 0-16,1 0 0 0,3 0-128 0,-1 5 0 16,2 2 0-16,-1 2 0 0,-1 2 0 0,2 1 0 15,1 0 0-15,2 0 0 0,-4-1 0 0,6 1 0 16,2 3 0-16,0-1 0 0,3 2 0 0,0 0 0 0,0-1 0 15,3 3 0-15,2 0 0 0,0 1 0 16,1 1 0-16,1-3 128 0,-1 1 16 0,5-1 0 0,3 2 0 16,3 2 0-16,0 0 0 0,0-4 0 0,2 1 0 15,4 1 0-15,3-6-144 0,0-1 192 0,2-2-192 0,3 0 192 16,3 1-64-16,3-3-128 0,1-2 192 0,3-1-64 16,1-2 48-16,1-3 0 0,0 2 0 0,3-4 0 15,3-2-176-15,1-1 0 0,1-2 0 0,-1-1 128 0,-1-1 64 16,-8-2 0-16,-1-1 0 0,2 0 0 15,1 1 80-15,1-3 32 0,1-1 0 0,-1 0 0 16,0-2-80-16,-1 1-16 0,-5-3 0 0,0-2 0 0,0 0-48 16,-1 2-16-16,0-3 0 0,-3-2 0 0,-3-2 0 15,-2 0 0-15,-1 1 0 0,-1 0 0 0,-2-1-144 0,-1 0 192 16,-2 1-192-16,-2-3 192 0,1-1-192 0,-3 2 160 16,-3 1-160-16,-1 0 160 0,1-3-160 0,-2-1 0 15,-3 3 144-15,-1-1-144 0,-1 2 0 0,-1 0 0 16,0 0 0-16,-2 1 0 0,-3 2 0 15,0-1 128-15,-2 1-128 0,0-1 0 0,-2 2 0 0,1 1 0 16,-1-2 0-16,-2 0 0 0,0 0 0 0,-2 2 0 16,-1 1 0-16,1 3 0 0,0-3 0 0,-1 4 0 15,0-2 0-15,-1 5 0 0,0-3 0 0,-7 1 0 16,4 2 0-16,1 2 0 0,1 1 0 0,0 2 0 16,-1 0 0-16,1 2 0 0,0 3 0 0,0 2 0 15,-2 1 0-15,-1-2 0 0,1 1 0 0,-1 2 0 0,1 2 0 16,0 1 0-16,-3 3 0 0,0 3 0 15,1 1 0-15,0-1-128 0,3 2 128 0,1 3 0 16,3 3 0-16,1 0 0 0,1-2 0 0,4 4 0 0,3 1 0 0,0 2 0 16,1-1 0-16,3-2-160 0,2 2 160 0,1 0 0 15,1 2 0-15,2 0-128 0,0-4 128 0,2 4 0 16,3-2 0-16,3-3 0 0,0 1 0 16,2-5 0-16,1-3-128 0,2 1 128 0,2 1 0 0,4-2 0 15,3-2 0-15,-1-3 0 0,2-1 0 0,2-3 0 16,1 4 0-16,2-1 0 0,0-4 0 0,0 1 0 15,3-5 0-15,0-1 0 0,3 0 0 0,0-4 0 0,2-7 0 16,0 2 0-16,2 1 0 0,-10-2 0 16,2 0 0-16,3-1 0 0,1-4 0 0,1 2 0 0,1-2 128 0,-1-1-128 15,-2-1 0-15,-1-2 0 0,2-3 128 16,-1-1-128-16,-3-2 0 0,1-1 0 0,-2-1 144 16,-3 0-144-16,-3-3 128 0,-2 0-128 0,-2-2 128 0,-4 3-128 15,0-4 128-15,-2 4-128 0,-1 1 128 16,-2 1-128-16,-3 1 0 0,-1-1 128 0,-5-1-128 0,0 2 0 15,-3 2 144-15,-2 1-144 0,-1-3 0 0,-2 0 0 16,-2 3 0-16,-3 1 128 0,-3 1-128 0,-3-1 0 16,-1 1 0-16,-3 2 0 0,-3-1 0 0,-2 2 0 15,-2-3 0-15,-3 6 0 0,-4 3 0 0,-1 2 0 16,0-2 0-16,-16 4 0 0,6 4 0 0,1 4 0 0,0 0 0 16,0 3 0-16,0 2 0 0,0 4 0 15,-2 2 0-15,0 1 0 0,2-2 0 0,0 1 0 0,0 0 0 0,4 3 0 16,2 2 0-16,4 3 0 15,1 0 0-15,1-3 0 0,1 2 0 0,3 2 0 0,4 0 0 0,3-1 0 16,1 2 0-16,4 0 0 0,4-2 0 0,2 3 0 16,3-2 0-16,2 4-128 0,6-2 128 0,2 3 0 15,2-2 0-15,9 1-128 0,0-5 128 0,6 1 0 16,3 2 0-16,3-4-128 0,2-2 128 0,4-2 0 16,5-1 0-16,1-2 0 0,1-1 0 0,2 0 0 15,4-1 0-15,1-1 0 0,0-2 0 0,0-2 0 16,-2 3 0-16,1-4 0 0,-3-2 0 0,3-3 0 0,-2-4 0 0,-11-1 0 15,3 1 0-15,1-2 128 0,0-5-128 16,0 2 0-16,0-6 128 0,-1 0-128 0,0 2 0 0,-2-5 144 16,-3 1-144-16,-2-1 0 0,-2-2 176 0,-3-1-176 15,1-2 160-15,-3 1-160 0,-3-4 128 0,-1 1-128 16,-3 0 0-16,-1-4 144 0,-1 2-144 0,-2 1 0 16,-4-3 144-16,0 4-144 0,-3 0 0 0,-3 1 128 15,2 0-128-15,-3 2 0 0,-2 1 0 16,0 1 0-16,-2-1 0 0,-2 0 128 0,-3 0-128 15,0 2 0-15,-1 2 0 0,-1 1 0 0,-3 0 0 0,-1 0 0 16,-1 0 0-16,-3 1 0 0,-1 4 0 0,-1-1 0 16,-3 4 0-16,-13-3 0 0,3 5 0 0,0 4 0 15,-2 0 0-15,2 1 0 0,0 3 0 0,2 2 0 16,2 3 0-16,1 2 0 0,0-5 0 0,1 2 0 16,0 2 0-16,3 5-128 0,0 1 128 0,2 2 0 15,3 1 0-15,1 2-128 0,2 3 128 0,3 1 0 16,3-2 0-16,1 1 0 0,-3-1 0 0,6 0 0 0,2 1 0 15,1 3-128-15,-1-4 128 0,4 3 0 0,1-1 0 16,2-1-128-16,-5 1 128 0,2-3 0 16,2-3 0-16,0 1 0 0,3 1 0 0,0-2 0 15,0-2 0-15,4-1 0 0,2-1 0 0,2 1 0 0,1-2 0 0,2-2-128 16,4-2 128-16,4-4 0 16,4 3 0-16,3-2 0 0,2 0 0 0,3-2 0 0,4-2 0 15,0 1 0-15,1-1 0 0,2 1 0 0,0-4 0 0,0-5 0 16,-1-2 0-16,3-2 0 0,2 0 0 15,-14 0 128-15,1-1-128 0,3-4 0 0,1 1 0 0,0 0 128 16,0-2-128-16,-1-1 0 0,-2-2 128 0,-1-3-128 16,-2 2-128-16,-2-2-112 0,1-2-16 0,-5 0 0 15,1 0 464-15,-2-2 96 0,-2 2 16 0,-1-1 0 0,-3-2-320 0,-4 3 128 16,-3-2-128-16,-1 2 0 0,-3 1 128 0,-1-2-128 16,-4-2 0-16,0 3 0 0,-3 0 128 0,-3 0-128 15,-1 3 0-15,-1-2 0 0,-3 0 0 0,-2 2 0 16,-1-2 0-16,-2 3 0 0,-1 2 0 0,-3 1 0 15,-2 4 0-15,-3-2 0 0,-2 3 0 0,-2 3 0 16,-2 3 0-16,-15-3 0 0,1 7 0 0,1 3 0 16,1 5 0-16,-1 0 0 0,0 5 0 0,0-2 0 15,4 2 0-15,-1 5 0 0,-1-2 0 0,0 4-144 16,2 2 144-16,6-1 0 0,0 3 0 0,2 1-128 16,3-2 128-16,2 2 0 0,1 1 0 0,3 1 0 15,2-2 0-15,1 2 0 0,0-1 0 0,3 0-128 16,3-2 128-16,1 0 0 0,1 0 0 0,3-2 0 15,3 0 0-15,1-1 0 0,2-4 0 0,1 1-128 0,0-2 128 16,1-2 0-16,1 1 0 0,1-1 0 16,0-2 0-16,0-2 0 0,1-9 0 0,-2 13 0 15,2-4 0-15,0 1-128 0,0-10 128 0,0 0 0 16,0 9 0-16,0-9 0 0,0 0 0 0,0 0 0 16,0 0 0-16,0 0 0 0,0 0 0 0,0 0 0 0,5 10 0 0,-5-10 0 15,0 0 0-15,0 0 0 0,0 0 0 16,11 2-128-16,-11-2 128 0,0 0 0 0,0 0 0 0,8-1 0 15,-8 1 0-15,12-1 0 0,-12 1 0 0,0 0-128 16,0 0 128-16,0 0 0 0,0 0 0 0,10-4 0 0,-10 4 0 16,0 0 0-16,0 0 0 0,0 0 0 15,0 0 0-15,0 0 0 0,0 0 0 0,0 0 0 0,9-6 0 0,-9 6 0 16,0 0 0-16,0 0 0 0,0 0-144 0,0 0 144 16,0 0-160-16,0 0 160 15,0 0-512-15,0 0 0 0,0 0 0 0,0 0 0 16,0 0-1520-16,0 0-304 0,0 0-64 0</inkml:trace>
  <inkml:trace contextRef="#ctx0" brushRef="#br2" timeOffset="-200004.91">15723 7785 4607 0,'0'0'192'0,"0"0"64"0,0 0-256 0,0 0 0 16,0 0 0-16,0 0 0 0,0 0 1760 0,5-4 304 15,-5 4 64-15,0 0 16 0,0 0-1088 0,0 0-224 16,0 0-32-16,0 0-16 0,3-8 48 0,-3 8 0 15,4-6 0-15,-4 6 0 0,5-4 16 0,-5 4 16 0,5-6 0 0,-5 6 0 16,0 0 32-16,0 0 0 0,0 0 0 0,0 0 0 16,7-4-240-16,-7 4-32 15,0 0-16-15,0 0 0 0,0 0-400 0,0 0-80 0,0 0 0 0,0 0-128 16,0 0 256-16,0 0-64 0,0 0-16 0,0 0 0 16,0 0 48-16,0 0 16 0,0 0 0 0,0 0 0 15,6 5-48-15,0 3 0 0,0-3 0 0,-1 4 0 16,-2-3-16-16,3 4-16 0,0-1 0 0,0 4 0 15,-1-3-160-15,2 4 160 0,-1-1-160 0,0 1 160 0,0-2-160 16,0 5 0-16,0 1 144 0,2 1-144 0,-1-3 192 16,2 5-16-16,0 1-16 0,1 0 0 0,1-3 96 15,0 4 32-15,-5-3 0 0,6 3 0 0,-3 0-32 0,1-3 0 16,-1 1 0-16,-3-1 0 16,2 2-80-16,-2-2-32 0,0-1 0 0,1 1 0 0,-2 1-144 15,-1 2 160-15,2 2-160 0,-1-3 160 0,0-2-32 0,0 0-128 16,0 1 192-16,3 7-64 15,-2-8-128-15,2 0 128 0,-3 1-128 0,3-2 128 0,-1-1-128 0,1-1 0 16,-2 0 144-16,1-2-144 0,-1-1 0 0,0 1 128 16,0-5-128-16,-1 2 0 0,0-1 160 0,-1-2-32 15,-1 3-128-15,-3-12 192 0,4 6 0 0,-4-6-16 16,1 13 0-16,-1-13 0 0,3 9 0 0,-2 1 0 16,-1-10 0-16,0 9 0 0,0-9-16 0,0 10 0 15,-1-2 0-15,1-8 0 0,0 0-160 0,-1 10 0 16,1-10 0-16,0 0 0 0,-2 11 0 0,2-11 0 15,0 0 0-15,0 0 128 0,0 0-128 0,0 0 0 16,-1 6 144-16,1-6-144 0,0 0 176 0,0 0-48 16,0 0 0-16,0 0 0 0,0 0 144 0,0 0 32 15,0 0 0-15,0 0 0 0,-4-7-48 0,1-5 0 0,-1 1 0 0,1 3 0 16,1-3-80-16,-1 1-32 0,1-3 0 0,-2 0 0 16,0-2-144-16,-1 1 128 0,0-2-128 0,0-2 128 15,-2-1-128-15,1-2 0 0,0 2 0 0,-1-1 128 16,1 0-128-16,-2-2 0 0,-1 2 0 0,3-2 0 15,-3-1 0-15,-1 2 0 0,0-1 0 0,-2-3 0 16,0 3 0-16,0 2 0 0,1 1 128 0,-1-2-128 16,2 1 0-16,0 0 0 0,1-2 0 0,-1 0 128 0,2 2-128 0,-1 0 0 15,2 1 0-15,-1 0 0 0,2-1 0 16,1 1 0-16,-2 3 0 0,3 1 0 16,1-3 0-16,-1 4 0 0,1 0 0 0,1 2 0 0,1-2 0 15,-2 0 0-15,0 4 0 0,1-1 0 0,-2 1 0 16,0 2 128-16,-1-2-128 0,0 1 0 0,-3-1 0 0,1 3 128 15,-2-3-128-15,3 3 0 0,-3-5 128 16,1 5-128-16,2-4 128 0,-1 5-128 0,1-3 128 0,1 3-128 16,-1 2 0-16,2-1 128 0,0-1-128 0,0 0 0 15,0 3 0-15,4 3 0 0,0 0 0 0,0 0 128 16,0 0-128-16,0 0 0 0,-5-5 0 0,5 5 0 16,0 0 0-16,0 0 0 0,0 0 0 0,0 0 0 15,0 0 0-15,0 0 0 0,0 0 0 0,0 0 0 16,0 0 0-16,0 0 0 0,-2 8 0 0,2 4 0 15,1-3 0-15,1 4 0 0,2-3 0 0,1 2 0 0,0 2 0 16,1 0 0-16,2-1 0 0,1 4 0 16,4 2 0-16,0 2 0 0,1 2 0 0,0 0 0 15,1 5 0-15,0 0 0 0,0 2 0 0,2 0 0 16,-2-4 0-16,1 5 0 0,0-3 0 0,-1 1 0 0,2 4 0 0,-1-4 0 16,-2-1 0-16,0 3 0 0,-2-4 128 15,2 3-128-15,-2-3 0 0,0 2 0 0,-2 3 0 16,0-4 0-16,-1 4 0 0,0-2 0 0,0 2 0 0,-1-4 0 15,-1 1 0-15,2-4 0 0,-4 2 0 16,3-1 0-16,-2-1 0 0,2-2 128 0,-2 1-128 0,3 9 0 16,0-6 160-16,-1-6-160 0,-1-3 192 0,1 0-192 0,-1 0 176 15,1-2-176-15,-2-1 160 0,1-2-160 16,-2-1 192-16,0 0-64 0,0-1-128 0,-1 0 192 0,-4-11-192 0,0 0 176 16,4 10-176-16,-2-1 160 0,-2-9-160 0,0 0 160 15,0 0-160-15,0 0 160 0,0 0-160 0,0 0 192 16,0 0-192-16,0 0 192 0,0 0-16 0,0 0 0 15,0 0 0-15,0-11 0 0,0-1-48 0,0-1 0 16,-1-2 0-16,0 0 0 0,-2-2-128 0,1 1 160 16,-2-3-160-16,1 6 160 0,-1-2-160 0,2-3 0 15,-6-2 144-15,2-3-144 0,-2 1 0 0,1 1 0 16,0-4 0-16,-3 1 128 0,0-1-128 0,0-3 0 16,0 1 0-16,-2-2 0 0,-1 2 0 0,1-2 0 15,-2 0 0-15,1 3 128 0,-1-2-128 0,0 3 0 16,-1 2 0-16,-2-4 128 0,-1 6-128 0,2-2 0 15,1 0 0-15,-2 1 0 0,-1 1 0 0,1-1 0 16,-1 2 0-16,0-3-128 0,0 0 128 0,0 2 0 16,-1-2 0-16,2-1 0 0,0 1 0 0,2 2 0 0,0-3 0 15,-1 3 0-15,4 0 0 0,0 1 0 16,1 1 0-16,-2 0 0 0,0-2 0 0,1 2 0 0,-1 2 0 0,0-1 0 16,0-1 0-16,1-2 0 0,0 2 0 0,0 1 0 15,0 2 0-15,1 2 0 0,-1-1 0 0,2-1 0 16,0 4 0-16,1 2 0 0,0-3 0 0,1 3 0 15,1 1 0-15,0 0 0 0,1 1 0 0,0 4 0 16,1-2 0-16,5 6 0 0,0 0 0 0,0 0-128 16,0 0 128-16,0 0 0 0,0 0 0 0,0 0 0 15,0 0 0-15,0 0 0 0,3 9-128 0,3-3 128 0,-1 3 0 0,1-1 0 16,0 3 0-16,3 0-128 0,0 1 128 0,1 3 0 16,2 3 0-16,2 0-128 0,1 0 128 15,2 2 0-15,-1 2 0 0,2 3 0 0,0-1 0 16,-1 7 0-16,1-1 0 0,-1 5-128 0,-3 2 128 0,1 1 0 15,0 0 0-15,1-1 0 0,-1-3 0 0,0 0 0 16,0-2 0-16,1 1-128 0,-1-2 128 16,0 0 0-16,0-3 0 0,1 3 0 0,-2 2 0 0,2 0 0 15,-1-1 0-15,1 0 0 0,-4-2 0 0,1 1 0 16,0-3 160-16,-1 0-160 0,1-4 0 0,-1-1 0 16,-2-1 0-16,2 6 0 0,-1-3 0 0,-4-6 0 15,-2-5 0-15,0 0 0 0,-2 0 0 0,2 0 0 16,-2-4 0-16,-1-3 0 0,-2-7 0 0,0 0 0 15,0 0 0-15,0 0 0 0,0 0 0 0,0 0 0 16,0 0 0-16,0 0 144 0,0 0-144 0,-5-11 160 16,-1 1-160-16,1-3 160 0,-1-1-160 0,0 0 128 0,1-2-128 15,-1-2 128-15,-2-1-128 0,-1-2 128 16,-1 1-128-16,2 3 128 0,1-2-128 0,-2-2 0 0,-3-5 0 16,1 1 0-16,0 0 0 0,2-3 0 0,-3 2 0 15,1-3 0-15,-2 3 0 0,-2 0 0 0,1 2 0 16,-1-3 0-16,-1 2 0 0,0-3 0 0,-1 3 0 0,1 0 0 15,-2-2 0-15,4 1 0 0,-1-1 0 0,-1-1 0 16,1 1 0-16,0-1 0 0,-2 3 0 0,3 1 0 16,-2-2 0-16,2 5 0 0,1-2 0 0,0-1 0 0,2 2 0 0,1 2 0 15,1 2 0-15,1 1 0 0,1 3 0 0,2 3 0 16,-3-2 0-16,3 1 0 0,0 1 0 0,1 0 0 16,0 1 0-16,-1 2 0 0,3 3 0 0,2 5 0 15,0 0 0-15,0 0 0 0,-3-6 0 0,3 6 0 16,0 0 0-16,0 0 128 0,0 0-128 0,0 0 0 15,0 0-192-15,0 0 192 0,0 0-128 0,5 7 128 16,0 0 0-16,3 3 0 0,-2 1 0 16,2 5 0-16,1 3-144 0,1 3 144 0,0 1 0 15,2 3 0-15,0 3-128 0,2 7 128 0,1 0 0 0,1 1 0 16,-1 1 0-16,-1 2 0 0,4 2-128 0,-2-3 128 16,2-3 0-16,-1 1 0 0,2 0 0 0,0 2 0 15,2 0 0-15,7 17 0 0,-1-6 0 0,-3-6 0 16,-2-6 0-16,1-2 0 0,-3-2 0 0,2-6 0 15,-2-1 0-15,-1-2 0 0,-1 2 0 0,0-7 0 16,-3-2 0-16,-1 0 0 0,-1-5 0 0,-2-2 0 16,-1 2 0-16,-1 0 0 0,-1-6 0 0,-2 3-240 15,-1-1 80-15,-2 3 16 16,-3-12-2736-16,-2 9-528 0</inkml:trace>
  <inkml:trace contextRef="#ctx0" brushRef="#br5" timeOffset="-190497.76">4211 18760 14047 0,'0'0'624'0,"0"0"128"0,13-5-608 0,-3-1-144 0,-10 6 0 0,13-6 0 16,-3-1 1408-16,-1-2 240 0,-3 4 48 0,-6 5 16 16,0 0-416-16,10-10-80 0,-4 2 0 0,-6 8-16 15,0 0-112-15,0 0 0 0,5-11-16 0,-5 11 0 16,0-9-48-16,-2-2 0 0,0 1 0 0,-3 1 0 16,-3 0-256-16,-2 1-48 0,-2-2-16 0,-3 2 0 15,-4 3-288-15,-1-2-64 0,-1 0-16 0,-3 2 0 16,0 0-96-16,-5 1-32 0,0 0 0 0,-3 3 0 15,-1 0-16-15,0 1 0 0,-2 1 0 0,2 0 0 16,-2 3-32-16,1 1-16 0,-2 2 0 0,0-1 0 16,1 5-144-16,2-2 192 0,0 3-192 0,1 1 192 15,0 4-192-15,2-3 192 0,-1 0-192 0,2 3 192 0,0 1-192 16,2 2 0-16,1 5 144 0,4 1-144 16,1 2 0-16,2-2 0 0,0 2 0 0,3 0 128 0,-1 3-128 0,4 2 128 15,3-1-128-15,3-1 128 0,0 5-128 0,3-2 192 16,3-1-64-16,2-1 0 0,3 1-128 15,3-4 176-15,1-1-176 0,5 2 192 0,4-7 0 0,-1-1 0 16,1 1 0-16,2 0 0 0,1-2 16 0,3-2 16 16,2-2 0-16,2 0 0 0,0-7 0 0,0 2 0 15,1 0 0-15,-1-2 0 0,1 1-80 0,2-5-16 16,0 0 0-16,1-1 0 0,-1-5 112 0,1-1 16 16,0-1 0-16,0-5 0 0,-2 0 32 0,0-4 16 15,1 3 0-15,0-5 0 0,1-1 16 0,-1-3 0 16,1-2 0-16,2 1 0 0,-3 1-64 0,0 0-16 15,-3 2 0-15,0-3 0 0,0-4-80 0,-3 1-16 0,-2-2 0 0,-2 3 0 16,0 2-16-16,-2-6-128 0,-1-3 192 0,-5 0-64 16,1 1-128-16,-3-2 160 0,-1-2-160 15,-4-1 160-15,-2 5-160 0,-2-3 192 0,-1 0-192 0,-4 2 192 16,-2-1-192-16,-2 3 0 0,-1-2 144 0,2 2-144 16,-5 2 0-16,0-1 144 0,-4 1-144 15,0 4 0-15,-3 0 128 0,-3 1-128 0,-1 1 0 0,0-1 0 16,-3 3 0-16,0 1 0 0,-2 3 0 0,-1-2 0 15,-1 0 0-15,-2 4 0 0,-3 1 0 0,2 2 0 16,0 1 0-16,-1 2 0 0,-2 0 0 0,1 6 0 16,-2 3 0-16,0-1 0 0,-1 4 0 0,1 1 0 15,0 4 0-15,-1 4 0 0,-1 0 0 0,-1-1 0 16,2 1 0-16,3 1 0 0,0 4 0 0,2 1 0 16,1-1 0-16,3 4 0 0,1 2-160 0,2 3 160 0,0 0 0 15,3-1 0-15,2 2-144 0,3 3 144 0,3 0 0 16,3 1 0-16,3-3 0 0,5 0 0 0,2-2 0 15,4-4-160-15,0-1 160 0,5-1-128 0,5 2 128 0,3-4 0 16,-2-2-144-16,5 0 144 0,2-2 0 0,3-1 0 16,1 1 0-16,1-1 0 0,3-1 0 0,1-4 0 15,2-1 0-15,2-4 0 0,0 2 0 0,3-3 0 16,1 1 0-16,1-5 0 0,0-1 0 0,3-1 0 16,0-4 0-16,1 0 0 0,0-2 0 0,0-4 0 15,-1 3 0-15,0-2 0 0,-3-6 0 0,1-1 0 16,-1-3 144-16,-1 0-144 0,-1-1 128 0,-2 0-128 15,-3-1 128-15,-1-3-128 0,1 1 160 0,-3-5-32 0,-4 1-128 16,-1-2 192-16,-2 4-192 0,0-3 176 0,-4-5-176 16,0-2 160-16,-2 3-160 0,-3-1 0 0,-6-2 144 0,0 1-144 15,-2 2 128-15,-3 3-128 0,-2-2 128 0,-1 3-128 16,-2 0 0-16,-3 2 128 0,-2 2-128 0,-1-2 0 16,-1 4 0-16,-3 0 128 0,-3 1-128 0,0 2 0 15,-5-2 0-15,-2 2 0 0,-4 0 0 0,-1 2 128 16,-2-1-128-16,-1 4 0 0,-3 1 0 0,-5 3 128 15,-2 1-128-15,-1 3 0 0,-3 2 0 0,-2 5 0 16,-5 6 0-16,2 0 0 0,-3 2 0 0,2 5 0 16,-1 1 0-16,1 1 0 0,1 0 0 0,4 4 0 15,1-1 0-15,4 7 0 0,3-1 0 0,2 5 0 16,1-1 0-16,3 1-128 0,3 0 128 0,3 2 0 0,3 3 0 16,5 0 0-16,4 0 0 0,3-2-128 0,5 1 128 15,3-2 0-15,4-3 0 0,1-1 0 0,4-2 0 16,4 0-160-16,1-5 160 0,3 1 0 0,3-1 0 0,2-1-128 15,1-2 128-15,4 0 0 0,3-2 0 0,0-3 0 16,2-1 0-16,4-3 0 0,2 0 0 0,3-1 0 16,3-3 0-16,2-2 0 0,1-2 0 0,0 0 128 15,0-6-128-15,3 1 0 0,-1-4 0 0,0-1 128 16,0-2-128-16,-1 0 0 0,1-3 128 0,-1-5-128 16,-4-1 0-16,0 1 144 0,0-2-144 0,-2-1 0 15,-3 1 0-15,-2-5 128 0,-1-1-128 0,-1 1 0 16,-3-4 144-16,-2 1-144 0,0-2 128 0,-3-3-128 15,0 0 128-15,-6 0-128 0,-1-2 0 0,-4-1 144 16,0 0-144-16,-3 1 0 0,-2 0 128 0,-2 2-128 0,-2 0 0 16,-3 3 0-16,-3-3 128 0,0 7-128 0,-6 0 0 0,1 3 0 15,-2 0 128-15,-2 2-128 0,-3-1 0 0,-3 1 0 16,-4 1 0-16,-4 1 0 0,-2 0 0 0,-2 3 0 16,-3 1 0-16,-3 1 0 0,-3 1 0 0,-2 1 0 15,-1 0 0-15,-2 6 0 0,-2 0 0 0,0 5-144 16,1 4 144-16,-2 1 0 0,-3 4-144 0,0 2 144 15,3 3 0-15,0-4 0 0,1 3 0 0,2 3 0 16,1 4-128-16,2 1 128 0,3 3 0 0,3 2 0 16,2-2 0-16,3 5 0 0,1 5-144 0,2 2 144 15,3 1 0-15,1 1 0 0,4 0 0 0,1 4 0 16,4-1-160-16,5-1 160 0,4 1-128 0,4-1 128 16,3-4 0-16,5-1-160 0,3-1 160 0,3-3 0 0,2-2-160 15,0 3 160-15,2-2-128 0,3 3 128 0,3-1 0 16,1 0-160-16,0-6 160 0,2 2 0 0,0-4-176 15,5 1 176-15,0-6-160 0,4-2 160 0,2-3-176 0,1-2 176 16,-1-1-192-16,3-4 192 0,1-5 0 16,1-3 0-16,0-2 0 0,1-2 0 0,0-4 0 0,-1-2 0 15,3-4 0-15,-2-4 0 0,-1-5 0 16,-1-1 0-16,-5 1 0 0,4-5 0 0,-1-3 0 0,-1-1 0 16,-5-1 0-16,-2-4 0 0,-2-2 144 0,-2-7-144 15,-2-4 128-15,-3-2-128 0,-6 0 160 0,0-1-160 16,-2 6 192-16,-4 6-192 0,-5 0 176 0,-2 7-176 15,-6 1 160-15,-2 8-160 0,-5 3 192 0,-4 0-48 16,-8 4-16-16,-3 4 0 0,-7 2 0 0,-4 2-128 16,-3 3 192-16,-3-1-64 0,0 5-128 0,-2 0 0 15,-2-1 0-15,1 4 0 0,2 1-256 0,2-1-96 0,5 1-16 0,4 1 0 32,5 0-1744-32,5 3-336 0,5-1-80 0,5-3-16768 0</inkml:trace>
  <inkml:trace contextRef="#ctx0" brushRef="#br5" timeOffset="-188474.49">2034 9918 6447 0,'0'0'576'0,"0"0"-576"15,6-9 0-15,-1-2 0 0,-2 4 2096 0,1-2 304 16,-4 9 64-16,5-9 16 0,-2-2-960 0,3 3-192 16,-5-2-48-16,-1 10 0 0,4-9-64 0,-2-1-32 15,1 2 0-15,-2-2 0 0,-1 10-128 0,-1-11-32 16,-2-1 0-16,1-2 0 0,-2 1-16 0,-1 2-16 16,-2-3 0-16,0 0 0 0,-2 5-192 0,0-4-32 15,-4 1-16-15,-1 3 0 0,-4 1-192 0,-1 3-48 16,-3 3 0-16,-3 0 0 0,-3 2-128 0,-1 3-48 15,-1-1 0-15,-3 5 0 0,-3 2-192 0,-1 1-144 16,-1 1 192-16,-1 3-192 0,-2 1 192 0,3 1-64 16,2-1 0-16,1 3-128 0,-2 2 208 0,-1 3-64 15,-2 0-16-15,5 6 0 0,-1 0-128 0,0 6 160 16,5 1-160-16,3 1 160 0,4-1-160 0,3 2 160 16,3 0-160-16,7 0 160 0,3-1-160 0,6 1 160 0,2-1-160 0,6-3 160 15,4 1 32-15,6-2 0 0,1-4 0 0,2 0 0 16,2-1 0-16,2-4 0 0,2-1 0 0,4-2 0 15,2-5 0-15,3-2 0 0,2-1 0 0,1-5 0 16,-3-1 16-16,5-3 16 0,2-3 0 0,2-2 0 0,2-4 0 16,2-4 0-16,1 0 0 0,2-2 0 0,-1 2 0 15,1 0 0-15,-3-6 0 0,0-1 0 0,-1-3-48 16,-2 0-16-16,-2-2 0 0,1-4 0 0,-1-3-16 0,-2 1 0 16,-5 0 0-16,-2-1 0 0,-2 2 32 0,-2-3 0 15,-1 1 0-15,-1-4 0 0,-3-1-48 16,-3-1 0-16,-3 0 0 0,-3-1 0 0,-1 0-128 0,-3 1 192 15,-6 0-192-15,0 1 192 0,-5-3-192 0,0 1 128 16,-4 2-128-16,-1 3 128 0,-4 0-128 0,-5 1 0 16,-1 5 0-16,-4-3 0 0,-4 5 128 0,-3 0-128 15,-2 3 128-15,-2 1-128 0,-3 0 0 0,-4 4 0 16,-4 2 128-16,-2 4-128 0,-3-2 0 0,-2 3 0 0,-3-3 0 0,-1 6 0 16,-4 2 0-16,3-1 0 15,1 2 0-15,-2 4 0 0,0 0 0 0,-1 5 0 0,0 2 0 0,1 2 0 16,-2-2 0-16,2 5 0 15,1 3 0-15,3 2 0 0,5 3-144 0,3 3 144 0,1 0 0 16,3 5 0-16,1 0 0 0,3 1-128 16,4-2 128-16,5 4 0 0,1 4 0 0,6-1 0 0,5-3 0 15,2 2 0-15,2-1-128 0,4 0 128 0,4-2 0 0,3 1 0 16,3 3-160-16,4-2 160 0,3 0-128 0,3-3 128 16,3-4 0-16,3-1-128 0,2-4 128 15,4 0 0-15,1 0 0 0,1-5 0 0,2-4 0 0,2 0-128 16,2-1 128-16,2-5 0 0,2 3 0 15,3-5 0-15,2-1 0 0,0-4 0 0,2-1 0 0,2-5 0 16,-1-1 0-16,3-2 128 0,1-4-128 0,1-2 0 0,0 1 0 16,0-2 128-16,-1-6-128 0,-2 1 0 0,1-2 0 15,-6-1 144-15,0-1-144 0,-2-1 0 0,-2-1 192 16,-3-1-64-16,-4 0 0 0,-4-2-128 16,-2-3 160-16,-1 1-160 0,-4 1 128 0,-1-1-128 0,-5 8 128 0,-3-3-128 15,-4 0 128-15,-4 0-128 0,-4 0 128 0,-1 2-128 16,-1-1 128-16,-7 2-128 0,-3-4 128 0,-4 2-128 15,-1 0 0-15,-4 0 128 0,1 2-128 16,-4 4 0-16,-4 1 0 0,-2 2 128 0,-3-2-128 0,-3 5 0 16,-6 4 0-16,-1 0 0 0,-2 3 0 15,-6 2 0-15,-6 1 0 0,0 6 0 0,-1 2 0 16,-3 2 0-16,-6 2 0 0,0 2 0 0,-1 7-128 16,-3 4 128-16,-4-3 0 0,4 2 0 0,8 1 0 0,0 6 0 15,3 1 0-15,3 4 0 0,4 3-128 0,8 0 128 16,4 1 0-16,7 1 0 0,3-3 0 0,6 0 0 15,6 1 0-15,4 0 0 0,5 0-176 0,6-3 176 0,3 1-128 16,8-1 128-16,5-3 0 0,2-2-160 16,3 1 160-16,2-5 0 0,2 3-128 0,3-4 128 0,3-4 0 15,4-2 0-15,3-3 0 0,2-4-128 0,4 1 128 0,-2-6 0 16,3-3 0-16,4 0 0 0,4 3 0 16,-1-2 0-16,0-2 0 0,-1-5 0 0,0-3 0 0,0 0 0 15,2-3 0-15,0 0 128 0,-1-5-128 0,-1-2 0 16,1 1 0-16,-1-1 0 0,0 0 128 15,-3-2-128-15,-4-2 0 0,-3-1 0 0,0-2 128 0,-3 0-128 16,-3 1 0-16,-3-5 0 0,-4-1 128 0,-4-2-128 0,-2 2 0 16,-2 1 128-16,-5-2-128 0,-1-1 0 15,-6-1 144-15,-3 3-144 0,-3-4 128 0,-2 3-128 0,-2 2 0 16,-4-2 128-16,-3 1-128 0,-3 5 0 0,-5 4 0 0,-2 2 0 16,-6 0 128-16,-3 0-128 0,-3 3 0 15,-1 2 0-15,0 2 0 0,-3 1 0 0,-5 3 0 0,-2 4 0 16,-1 0 0-16,-3 7 0 0,-2 0 0 0,-6 4 0 15,-4 4 0-15,-3 4 0 0,2 4 0 0,-3 1 0 16,0 1 0-16,4 4 0 0,3 5-128 0,2 1 128 16,1 3 0-16,5 5 0 0,3-2 0 0,6 0 0 15,0-1 0-15,4 1 0 0,4 0 0 0,6-1 0 16,6-1 0-16,4-3 0 0,4 1-128 0,2 0 128 16,5-2 0-16,3-1 0 0,2 0 0 0,2 1 0 15,4 1 0-15,0-1 0 0,2-3-144 0,0 3 144 0,2 2 0 16,1-1 0-16,3-6 0 0,0 2-128 15,2-3 128-15,1-1 0 0,1-5 0 0,2-1 0 16,3-2 0-16,-1-1 0 0,5-5 0 0,-1 0 0 16,-1-3 0-16,2-1 0 0,3-4 0 0,-1 1 0 15,-1-3 0-15,-5-2 0 0,-1-3 128 0,-2 1-128 0,-1 0 0 16,-4-3 144-16,-2 1-144 0,0 3 0 0,-3-1 0 16,-9 3 0-16,9-6 0 0,-9 6-320 0,0 0 48 0,0 0 16 31,0 0-2240-31,0 0-432 0,0 0-80 0</inkml:trace>
  <inkml:trace contextRef="#ctx0" brushRef="#br5" timeOffset="-186733.55">15691 8143 21183 0,'-15'-18'1888'0,"4"8"-1504"0,0 1-384 0,-1-1 0 16,0-1 336-16,0-1 0 0,0 5 0 0,-1-2 0 16,1 1 304-16,-2 0 48 0,2 1 16 0,0-1 0 15,1 1 240-15,1 1 48 0,0-1 16 0,2 1 0 0,3-3 16 16,1 1 16-16,4 8 0 0,-3-9 0 0,1-1-80 0,2 10 0 16,0 0-16-16,0 0 0 15,8-5-416-15,-8 5-80 0,8-7 0 0,-8 7-16 0,13 0-224 0,0 6-32 16,1-1-16-16,1 4 0 0,2 5 80 0,4 5 16 15,1 5 0-15,3 4 0 0,2 3-64 0,3 6 0 16,4 4 0-16,0 2 0 0,3-2-32 16,2 2-16-16,3 3 0 0,1 3 0 0,0 0 48 0,1 0 16 15,-2 1 0-15,0-2 0 0,-3-5 48 0,-3 2 0 16,-6-3 0-16,-2-4 0 0,-3-4 96 0,-2-1 32 16,-2-1 0-16,-5-5 0 0,-2 0-32 0,-1-6 0 15,-2-1 0-15,1-2 0 0,-3-3-48 0,-2-3-16 16,-2-3 0-16,-5-9 0 0,6 7-48 0,-6-7-16 15,0 0 0-15,0 0 0 0,0 0 112 0,0 0 32 16,-6-14 0-16,0-1 0 0,-5-4-96 0,-1-5-16 16,-3 0 0-16,-3-7 0 0,-3 0-256 0,-2-5 160 15,-2-3-160-15,0-3 128 0,-3-5-128 0,1 0 0 16,1-2 0-16,2 1 128 0,-1 1-128 0,3 0 0 16,-1 4 0-16,1-3 0 0,0 3 0 0,3-2 0 0,0 5 0 15,-1-7 0-15,0 1 0 0,-2-1 0 0,3 4 0 16,1 4 0-16,2 9 0 0,2 2 0 15,-2 5 0-15,5 5 0 0,0 0-128 0,2 3 128 0,0 6 0 16,2 3 0-16,7 6 0 0,0 0-144 0,0 0 144 0,0 0 0 16,-3 13-176-16,3 4 176 0,3 1-160 0,4 8 160 15,3 4-160-15,4 7 160 0,4 4-160 0,3 6 160 16,2 1-128-16,4 4 128 0,5 4 0 0,1 1-144 16,1 0 144-16,0 4 0 0,-1 1 0 0,-1-1-128 0,-1 1 128 15,-6-6 0-15,-2-4 0 0,-3-4 0 0,-3-7 0 0,-2-2 0 16,-2-4 0-16,-3-4 0 0,0-7 128 15,-4 2-128-15,-2-6 160 0,0-2-160 0,-1-3 256 16,-3-3-64-16,0-12 0 0,0 0 0 0,0 0 128 0,0 0 32 16,-11-5 0-16,1-2 0 0,0-4 48 0,-4-4 16 15,-2-4 0-15,-2-3 0 0,-6-7-240 0,-2-4-48 16,0-7-128-16,-4-2 192 0,0-10-192 0,-2-6 128 16,0-8-128-16,-2-6 0 0,0 1 128 0,-2 0-128 15,2 2 0-15,3 3 0 0,5 3 0 0,1 7 0 16,4 6 0-16,3 10 0 0,1-2 0 0,3 11 0 15,2 4 0-15,4 8 0 0,2 4 0 0,2 6 0 16,1 2-128-16,3 7 128 0,0 0 0 0,0 0-160 16,8 17 160-16,2 9-128 0,2 1-16 0,3 8 0 15,3 8 0-15,2 4 0 0,2 7 144 0,3 3-128 0,4 4 128 16,2 0-128-16,-1 1 128 0,1 3 0 16,-2 4 0-16,0-4-128 0,-1-6 128 0,0-5 0 15,-2-6 0-15,-3-6 0 0,-3-4 0 0,-2-5 0 16,-3-4 0-16,-1-7 0 0,-4-2 0 0,-4-3 0 15,0-3 0-15,-4-4 0 0,-2-10 0 0,0 0 0 0,0 0 128 0,-9-4-128 16,-2-4 176-16,-3-5-48 0,-2-3 0 16,0-3 0-16,-3-2-128 0,-3-10 192 0,-2-6-192 15,-1-3 192-15,-1-11-192 0,0-5 0 0,-2-12 144 16,0-1-144-16,-2-5 0 0,4 1 0 0,0 6 0 0,5 7 128 16,0 4-128-16,5 7 0 0,2 7 0 0,1 7 0 15,4 7 0-15,0 11 0 0,6 4-144 0,0 5 144 16,3 8 0-16,0 0-144 0,0 0 144 0,4 18 0 15,1 6-208-15,3 8 64 0,2 7 16 0,2 5 0 0,5-1 128 16,3 5-160-16,2-3 160 0,-2 3-160 0,2 3 160 16,-1 1 0-16,1 0 0 0,0-1-128 0,-2-4 128 15,-1-3 0-15,0-4 0 0,0-5 0 16,-1-3-496-16,0-3-16 0,0-1 0 0,-1-3 0 16,1-4-2512-16,2-3-512 0</inkml:trace>
  <inkml:trace contextRef="#ctx0" brushRef="#br5" timeOffset="-182167.23">22264 3924 2751 0,'0'0'256'0,"4"-10"-256"15,-2 3 0-15,2-4 0 0,1 3 576 0,1-4 64 16,-2 2 0-16,3-1 16 0,-2 2-656 0,1-3 0 16,0 3 0-16,2 0 0 0,-4 2 0 0,1-5 0 15,0 1-144-15,0 3 144 0,-1-2 224 0,-2 4 96 16,-2 6 32-16,3-12 0 0,-1 3 928 0,-2 1 176 0,0 8 32 0,0 0 16 15,0-8 96-15,0 8 32 16,0-9 0-16,0 9 0 0,0 0-160 0,0 0-16 0,0 0-16 0,0 0 0 16,0 0-256-16,0 0-48 15,0 0-16-15,0 0 0 0,-5 9-96 0,-2 1-32 16,-3 4 0-16,-1 4 0 0,0 2-352 0,-2 6-64 16,-1 2 0-16,2 5-16 0,-5 3-112 0,2 3 0 0,0 4-16 0,-1-1 0 15,1 2-96-15,1-2-16 0,0 0 0 0,3 0 0 16,0-6-48-16,4-5-16 0,-3 1 0 0,6-1 0 15,0-6 16-15,1-1 0 0,2-3 0 16,1-2 0-16,0-4 0 0,3-5 0 0,-1 0 0 0,-2-10 0 16,0 0 0-16,12 2 0 0,3-2 0 0,0-4 0 15,3-6-16-15,5-3-16 0,1-1 0 0,5-4 0 16,4-4-48-16,3 2-16 0,-2 0 0 0,6 2 0 16,-1 0-176-16,-1 0 128 0,-2-2-128 0,-2 1 128 15,-2 0-128-15,-3 2 0 0,-2 2 0 0,-2 1 0 0,-1 3 0 0,-2-2 0 16,-3 3 0-16,-1 2 0 0,-4 1 0 15,-3-1 0-15,1 3 128 0,-1 0-128 0,-11 5-256 0,9-7-96 16,-9 7-16-16,0 0 0 16,0 0-1872-16,0 0-384 0,0 0-80 0</inkml:trace>
  <inkml:trace contextRef="#ctx0" brushRef="#br5" timeOffset="-181559.37">22251 4331 4607 0,'0'0'400'0,"0"0"-400"0,0 0 0 0,-11 1 0 16,-2 1 1744-16,1 2 272 0,1-1 48 0,1 2 16 15,10-5-592-15,-9 6-112 0,9-6-32 0,-9 5 0 16,1 1-256-16,8-6-64 0,0 0-16 0,0 0 0 16,0 0-272-16,0 0-48 0,0 0-16 0,0 0 0 15,0 0 224-15,0 0 32 0,0 0 16 0,0 0 0 0,7-6 48 16,2-1 16-16,1-4 0 0,1 2 0 0,1-4-176 0,3-2-48 15,-1-7 0-15,5 2 0 0,1-5-128 0,5-1-16 16,1-1-16-16,3 0 0 0,2-8-48 16,2 0-16-16,0-2 0 0,5-3 0 0,0-4-80 15,2 2-16-15,-3-4 0 0,1 3 0 0,1-4-144 0,2 2-48 16,-1-3 0-16,6 1 0 0,4 1-80 0,1-2 0 16,1 2-16-16,-1-2 0 0,-2 0-16 15,-1 2 0-15,-3 0 0 0,-1 4 0 0,2-1 32 0,1 2 0 16,4 3 0-16,-1 0 0 0,-2 1-64 0,-1 3 0 15,-3 0 0-15,-3-1 0 0,-3 3 0 0,-2 4 0 16,-2-1 0-16,-2 4 0 0,0-1 0 0,-3 6 0 16,-4 2 0-16,1 2 0 0,-1 1 32 0,1 1 0 0,0 2 0 15,-5 1 0-15,0 4-16 0,0 0 0 16,-1 2 0-16,-1 1 0 0,-4 2-144 0,-1 1 160 0,-1 0-160 0,-2 0 160 16,-11 1-160-16,11 1 0 15,-4 0 144-15,-7-1-144 0,0 0 0 0,0 0 144 16,0 0-144-16,8 5 0 0,-8-5 0 0,0 0 0 15,0 0 0-15,0 0-144 16,0 13-1504-16,-1-3-288 0,-6 0-64 0</inkml:trace>
  <inkml:trace contextRef="#ctx0" brushRef="#br5" timeOffset="-180219.42">25321 1690 7359 0,'0'0'656'0,"0"0"-528"0,9-4-128 0,-3-4 0 15,2 1 1216-15,-8 7 192 0,6-5 64 0,-6 5 0 16,0 0-192-16,0 0-48 0,5-9 0 0,-5 9 0 16,0 0-64-16,0 0-16 0,0 0 0 0,0 0 0 15,0 0-80-15,0 0-32 0,0 0 0 0,0 0 0 16,-11 5-224-16,-2 3-48 0,-1-2-16 0,-1 5 0 16,-1 2-128-16,-4 0-32 0,-4 3 0 0,-3 3 0 15,-2 2-144-15,-4 3-48 0,-5 0 0 0,-2 7 0 0,1 3-16 16,0 4 0-16,2 5 0 0,4 5 0 15,0 5-144-15,6 0-48 0,0 7 0 0,7 7 0 0,1 8-64 0,6 0-128 16,2 1 176-16,7-4-176 0,3-6 144 16,4-7-144-16,8-7 0 0,0-4 144 0,4-3-16 15,4-7-128-15,4-3 192 0,-1-4-64 0,3-1-128 0,1-2 192 16,4-7-192-16,6-2 192 0,3-3-192 0,-1-2 0 16,-1-6 144-16,0 1-144 0,-1-2-128 0,-3-3-112 15,-4-4-16-15,-4-3-14944 16</inkml:trace>
  <inkml:trace contextRef="#ctx0" brushRef="#br5" timeOffset="-178993.27">25678 2930 9151 0,'0'0'400'0,"0"0"96"0,-6 8-496 0,6-8 0 16,0 0 0-16,0 0 0 0,0 0 1424 0,0 0 192 16,0 0 48-16,0 0 0 0,0 0-512 0,0 0-80 15,0 0-32-15,0 0 0 0,0 0-80 0,9-11 0 16,1-1-16-16,1-4 0 0,2-6-48 0,1-2-16 16,1-3 0-16,3-5 0 0,1-3-192 0,3-5-48 15,2-3 0-15,1-1 0 0,2-8-176 0,0-4-32 16,2-5-16-16,1 2 0 0,1 5-176 0,-2-1-48 15,2 0 0-15,-1 6 0 0,-2 4-192 0,-3 2 0 16,-2 4 0-16,-1 3 0 0,-2 2 128 0,-3 8-128 16,-5 3 0-16,0 6 0 0,-4 4 0 0,-1 3 0 0,-7 10 0 15,0 0 0-15,0 0 0 0,0 0 0 0,0 0 0 16,0 0 0-16,3 12-128 0,-3 6 128 0,-3 4-192 0,-1 7 192 16,-1 0-128-16,0 4 128 0,0 3 0 0,-1 2 0 15,2-1-144-15,-1 0 144 0,-2-3 0 0,2 0-144 0,2-2 144 16,-1 0 0-16,-3-7 0 0,4 1 0 0,0-5 0 15,2-3 0-15,0-6 0 0,1-2 128 0,0-10-128 16,0 0 144-16,0 0-144 0,8 4 160 16,3-7 384-16,1-5 80 0,4-5 16 0,-2-7 0 0,3-4-256 0,0-1-32 15,-1-4-16-15,1 2 0 16,-2-4-208-16,0 3-128 0,1-2 128 0,-1-3-128 0,1-3 128 0,0-1-128 16,-2-1 160-16,1-1-160 0,0-3 0 0,2 5 0 15,-2 5 0-15,-1 6 0 0,0 5 0 0,-1 5 0 16,-4 2 0-16,2 7 0 0,-11 7 0 0,10 3 0 15,-2 6 0-15,-3 4 0 0,0 6-128 0,-1 7 128 16,-2 4-192-16,1 4 192 0,-1 3 0 0,1 3-128 16,-3 1 128-16,0-3 0 0,0 2 0 0,0-1 0 15,0 4 0-15,2-2 0 0,1 0 0 0,0 1 0 16,0-3 0-16,2 12 0 16,1-11-1280-16,0-5-256 0,2-3-64 0,-2-10-11584 0</inkml:trace>
  <inkml:trace contextRef="#ctx0" brushRef="#br5" timeOffset="-178653">27152 2542 22111 0,'0'0'1968'0,"0"0"-1584"0,0 0-384 0,0 0 0 0,0 0 272 16,-1 8-16-16,-1 4-16 0,-2-2 0 0,-1 4 384 0,0 3 80 16,-2 0 0-16,2 5 16 0,-1 2-16 0,0 0 0 15,-1 0 0-15,1 3 0 0,1-1-256 0,1 1-48 16,0-2-16-16,2 1 0 0,0-2-192 0,4 1-32 15,0-1-16-15,3-5 0 0,-2-3-144 0,3-3 160 16,0 0-160-16,2-3 160 0,0-5-160 0,-1-2 0 16,2-5-192-16,5-3 192 15,-1-7-2336-15,0-2-352 0</inkml:trace>
  <inkml:trace contextRef="#ctx0" brushRef="#br5" timeOffset="-178480.73">27050 2121 34095 0,'0'0'3024'15,"0"0"-2416"-15,0 0-480 0,0 0-128 0,0 0 0 0,0 0-208 0,0 0 48 0,0 0 16 16,0 0 144-16,7 4-192 0,3 2 192 0,2-2-192 31,-2 0-1024-31,3 1-192 0,1 0-64 0</inkml:trace>
  <inkml:trace contextRef="#ctx0" brushRef="#br5" timeOffset="-177897.13">27972 2440 17391 0,'0'0'768'0,"0"0"160"0,0 0-736 16,0 0-192-16,0 0 0 0,0 0 0 0,0 0 592 0,9 13 96 16,-4-3 16-16,3 2 0 0,-2 5 144 0,2 1 48 15,0 1 0-15,-2 5 0 0,-1 4-288 0,0-1-48 16,1 1-16-16,0 1 0 0,-1-1-176 0,-2 1-48 15,-1-5 0-15,-2 3 0 0,-3-3-64 0,1 1-32 16,-2 0 0-16,-1-5 0 0,0-1-32 0,-2-1 0 16,-2-3 0-16,1-4 0 15,-5 1-1376-15,-1-6-288 0</inkml:trace>
  <inkml:trace contextRef="#ctx0" brushRef="#br5" timeOffset="-177339.18">29237 1540 6447 0,'0'0'272'0,"5"-13"80"0,2 2-352 0,-2 3 0 16,-2-1 0-16,-3 9 0 0,0 0 2288 0,0 0 384 16,0 0 80-16,0 0 0 0,0 0-1184 0,0 0-240 0,0 0-48 0,0 0-16 15,0 12-496-15,0 4-112 16,0 2-16-16,-2 4 0 0,-1 7-128 0,1 0-16 0,-2 4-16 0,-1 5 0 16,-3 4-64-16,-1 1-16 0,-1 6 0 0,0-2 0 15,0 2-64-15,-2 0-16 0,0-7 0 16,0-2 0-16,0-7-64 0,0-1 0 0,1-1-16 0,1-3 0 15,1-3 0-15,0-6 0 0,4-1 0 0,-2-2 0 16,1-3-80-16,5-4-16 0,1-9 0 0,0 0 0 16,0 0 80-16,0 0 16 0,0 0 0 0,7 6 0 15,-7-6 144-15,12 4 16 0,3-4 16 0,3 1 0 16,1 1-288-16,2-1-128 0,4-1 128 0,1 1-128 16,2 4 0-16,2 3 0 0,-2-3 0 0,-1-1 0 15,0 3-608 1,-1 0-208-16,-2-2-32 0,-3 4-8240 0,-2-3-1664 0</inkml:trace>
  <inkml:trace contextRef="#ctx0" brushRef="#br5" timeOffset="-177027.3">30006 2160 19919 0,'0'0'880'0,"0"0"192"0,-5 12-864 0,-1 2-208 16,-1 1 0-16,-2-2 0 0,-1 1 896 0,0 1 144 15,-1 3 32-15,1-1 0 0,-2 2-48 0,3 2-16 16,2 0 0-16,0 1 0 0,1-2-368 0,3-1-64 0,3-1 0 0,2 0-16 16,0 1-256-16,3-1-48 0,3-4-16 0,2-1 0 15,1-2 16-15,2-2 16 0,1-1 0 16,1-6 0-16,2 1 16 0,1-1 0 0,0-1 0 0,-1-1 0 15,1-2-96-15,0-1-32 0,0 1 0 0,-2-3 0 16,1-4-288-16,-5 2-64 0,-1-3-16 0,-2 1 0 31,-2-5-2080-31,-1 3-400 0</inkml:trace>
  <inkml:trace contextRef="#ctx0" brushRef="#br5" timeOffset="-176834.13">30009 1778 12895 0,'-18'-9'1152'0,"8"5"-928"0,2 1-224 0,8 3 0 0,-11-2 3776 0,2 2 704 16,9 0 128-16,0 0 48 0,0 0-3680 0,0 0-720 16,0 0-256-16,0 0 144 0,0 0-144 0,0 0 0 15,0 0 0-15,0 0 128 0,0 0-128 0,0 0 0 16,0 0-192-16,11-3-13072 0</inkml:trace>
  <inkml:trace contextRef="#ctx0" brushRef="#br5" timeOffset="-176347.28">30400 857 21183 0,'0'0'1888'0,"0"0"-1504"0,0 0-384 0,13-1 0 0,-2 1 0 0,1 5 0 16,3 0-160-16,2 3 160 0,0 2-176 0,4 4 176 15,0 4-160-15,3 2 160 0,2 1 192 0,4 4 128 16,5 4 16-16,2 5 16 0,2 5 176 0,3 6 48 15,1 1 0-15,-1 8 0 0,-2 7-224 0,-5 6-32 16,-1 9-16-16,-1-1 0 0,-1-2 32 0,0-2 16 16,-5-3 0-16,-3 2 0 0,-3 4 400 0,-4-2 80 15,-4-7 0-15,-7-2 16 0,-2-5 80 0,-3 1 16 16,-3-1 0-16,-6-1 0 0,-3-1-480 0,-5 1-80 16,-3 4-32-16,-1-5 0 0,-3-1-352 0,-4-2 128 0,-1 1-128 15,-6-2-15104-15</inkml:trace>
  <inkml:trace contextRef="#ctx0" brushRef="#br5" timeOffset="-173594.28">24978 5673 20271 0,'2'-21'1792'0,"-1"8"-1424"0,1-2-368 0,0 0 0 15,3-2-400-15,-3 6-160 0,-4-1-16 0,2 2-16 0,-1 0 1488 0,0 0 320 16,-4 3 48-16,-2 4 16 0,-4-3-112 0,2 5-16 16,-4 1 0-16,-1 7 0 0,0-1-352 0,-3 8-80 15,-5 4-16-15,0 3 0 0,-3 9-352 0,-3 3-80 16,-3 5-16-16,-2 6 0 0,2 7-80 0,-2 6-32 15,-1 7 0-15,3 3 0 0,-1 6-144 0,3-1 0 16,6-1 144-16,5-3-144 0,5-5 0 0,6-2 0 16,5-1 0-16,4-5 0 0,5-6 0 0,5-6 128 0,3-3-128 15,5-7 0-15,4-4 144 0,4-6-144 16,3-5 192-16,2-3-192 0,1-7 128 0,2-5-128 0,-2-3 0 16,3-2 0-16,0-5 0 0,0-1-352 15,0-4 48-15,-3-3-8896 16,0-3-1776-16</inkml:trace>
  <inkml:trace contextRef="#ctx0" brushRef="#br5" timeOffset="-172854.73">25939 5736 2751 0,'0'0'256'0,"5"-7"-256"0,-5 7 0 0,5-3 0 16,2-5 2848-16,-7 8 528 0,4-6 96 0,-4 6 32 16,1-8-1520-16,-1 8-320 0,-3-9-48 0,3 9-16 15,0 0-320-15,-12 0-80 0,2 1-16 0,-4 8 0 16,-4 0-512-16,0 5-96 0,-1 3-32 0,0 2 0 15,-2 4-272-15,-1 5-48 0,-1-1-16 0,0 8 0 0,0 2 16 0,2 5 0 16,-2 0 0-16,1 5 0 0,3-3-48 16,0 3-16-16,1-2 0 0,4-1 0 0,7-3-160 15,3-3 160-15,4-4-160 0,6-2 160 0,2-7-32 0,6-4-128 16,5-6 192-16,1-2-64 0,2-1 272 0,3-5 48 16,5-3 16-16,3-7 0 0,1-2-80 15,4-5-32-15,3-2 0 0,6-5 0 0,4-8-96 0,0 1 0 16,-1-4-16-16,-3 0 0 0,-2-5 0 0,-6-1 0 15,-3-2 0-15,-7 0 0 0,-5-3 16 0,-6 0 0 16,-3 0 0-16,-6-1 0 0,-5 0 16 0,-4 3 16 16,-4 1 0-16,-5 2 0 0,-2 2 16 0,-4 7 0 15,-3 0 0-15,-4 8 0 0,-2 5-304 0,-3 1 0 16,-4 6 0-16,-4 2 0 16,1 3-1520-16,2 4-208 0,2-2-32 0,3 9-16 15,2-4-1376-15,4 3-288 0</inkml:trace>
  <inkml:trace contextRef="#ctx0" brushRef="#br5" timeOffset="-172549.3">25964 6027 24879 0,'0'0'1088'0,"0"0"256"0,0 0-1088 0,0 0-256 0,0 0 0 0,0 0 0 0,0 0 576 0,8 11 64 15,-1 1 16-15,3 3 0 0,2-2 304 16,3 2 48-16,2 0 16 0,0 3 0 0,1 2-144 0,1 3-32 16,2 1 0-16,0-2 0 0,0 3-448 0,-2-1-80 15,-2 6-32-15,0-6 0 0,-2-1-144 0,-1 0-16 16,-2 0-128-16,-3-3 192 0,-1-1-192 0,-1 1 176 15,-5-2-176-15,3-1 160 0,-2-1-432 0,1-1-96 16,-3-4-16-16,0-1-9968 16,-1-10-2000-16</inkml:trace>
  <inkml:trace contextRef="#ctx0" brushRef="#br5" timeOffset="-171252.19">26917 6420 9215 0,'0'0'400'0,"0"0"96"0,0 0-496 0,0 0 0 15,0 0 0-15,0 0 0 0,-1-11 1760 0,1 11 256 16,0 0 48-16,0 0 16 0,0 0-800 0,0 0-176 16,-4-5-16-16,4 5-16 0,0 0-240 0,0 0-64 15,-9 2 0-15,9-2 0 0,-9 6-176 0,2 5-32 16,-2 3-16-16,3 0 0 0,-1 2 64 0,1 1 16 16,0 2 0-16,0 4 0 0,1 1 128 0,2 2 16 0,-1-1 16 15,1-2 0-15,1-1-96 0,2-2-32 0,2-1 0 16,1 2 0-16,1-7-256 0,-1 0-48 0,4-2-16 0,-1-2 0 15,-1 1-144-15,4-1-48 0,-1-4 0 0,-1 0 0 16,1 3-16-16,0-2-128 16,-8-7 192-16,11 5-64 0,-11-5-128 0,11 5 0 0,1-4 144 0,-2-1-144 31,0-1-352-31,0-2-144 0,-2-3-16 0,-2 1-9552 16,-2-4-1904-16</inkml:trace>
  <inkml:trace contextRef="#ctx0" brushRef="#br5" timeOffset="-171029.93">26964 6019 15663 0,'0'0'688'0,"-1"-5"144"0,-1-4-656 0,0 3-176 0,2-1 0 0,0 7 0 0,-1-8 2448 15,1 8 464-15,0 0 96 0,0 0 0 0,0 0-1568 0,0 0-320 16,0 0-64-16,0 0-16 0,9-5-720 0,-9 5-128 15,0 0-48-15,11 2 0 0,1 1 704 0,-2 0 144 16,-10-3 32-16,13 9 0 16,-1 3-3392-16,1-3-656 0,0 3-144 0,1-4-32 0</inkml:trace>
  <inkml:trace contextRef="#ctx0" brushRef="#br5" timeOffset="-170639.79">28191 6697 19343 0,'0'0'1728'0,"0"0"-1392"16,0 0-336-16,0 0 0 0,0 0 2352 0,0 0 400 16,6 12 64-16,-2 0 32 0,0 1-2208 0,0 0-448 15,0 5-192-15,-2 0 160 0,1 0 160 0,-2 0 16 16,-1 2 16-16,-3 2 0 0,0-1 96 0,-2 5 32 15,-2-2 0-15,0 4 0 0,-4-3-160 0,4 3-16 16,-3-2-16-16,1 2 0 0,-1-6-112 0,-2 0-32 16,-1-2 0-16,2-2 0 15,-2-3-720-15,2-1-128 0,-2 0-48 0,2-6-8992 16,0-2-1808-16</inkml:trace>
  <inkml:trace contextRef="#ctx0" brushRef="#br5" timeOffset="-169900.4">29652 5407 6447 0,'-3'-7'576'0,"3"-4"-576"0,-1-5 0 0,1 2 0 15,1 2 2624-15,-1 0 400 0,3 1 96 0,-3 11 16 16,1-9-1472-16,-1 9-304 0,0 0-48 0,0 0-16 16,0 0-352-16,0 0-80 0,0 0-16 0,-4 10 0 0,1 7-208 0,0 7-32 15,-1 3-16-15,-1 6 0 16,-4 3-144-16,0 5-16 0,0 4-16 0,0-1 0 0,-1 3-224 0,0 4-32 16,1 2-16-16,0 2 0 0,0 1 48 15,1-1 0-15,-2-1 0 0,3 0 0 0,-2 0-32 0,4-5 0 16,1-11 0-16,-1 0 0 0,2 0-32 15,3-2 0-15,0-6 0 0,0-2 0 0,2-1-128 0,-1-4 160 16,1-3-160-16,1-4 160 0,-3-16-368 0,4 12-80 16,-4-12-16-16,0 0 0 15,0 0-1056-15,9-5-224 0,-2-7-32 0</inkml:trace>
  <inkml:trace contextRef="#ctx0" brushRef="#br5" timeOffset="-169657.06">29535 5384 28559 0,'0'0'2544'0,"1"-11"-2032"0,3 3-512 0,2-3 0 15,4 5 0-15,2-3 0 0,0 2 0 0,4-2 0 16,4 2 0-16,5-2 0 0,1-1 0 0,6-4-160 15,1 0 160-15,5 0 176 0,6 0-48 0,-1 0 0 16,-2-1-128-16,-4 2 128 0,1 2-128 0,-5-1 128 16,-5 5-320-16,-2-1-64 0,-5 3 0 0,-3 4-12352 15</inkml:trace>
  <inkml:trace contextRef="#ctx0" brushRef="#br5" timeOffset="-169476.26">29396 5925 29487 0,'0'0'1296'0,"0"0"288"0,0 0-1264 0,0 0-320 16,15 6 0-16,4 2 0 0,3-4 192 0,3-4 0 15,3-5-16-15,4-5 0 0,4-2 112 0,4 0 32 16,7-2 0-16,7-4 0 0,3 0-96 0,1-4-16 16,1-3 0-16,-3 2 0 15,-5 1-1072-15,-6 2-224 0,-3 4-32 0,-2-1-11984 0</inkml:trace>
  <inkml:trace contextRef="#ctx0" brushRef="#br5" timeOffset="-167604.76">30691 4277 18431 0,'0'0'816'0,"-5"-8"160"0,3 2-784 0,2 6-192 0,0 0 0 0,0 0 0 15,0 0 0-15,0 0 0 0,0 0 0 0,0 0 0 16,0 0 0-16,1 12 0 0,-1-12 0 0,6 13 0 15,-1 2 448-15,2 3 32 0,2 2 16 0,1 5 0 16,5-1-48-16,2 9 0 0,3 4 0 0,4 5 0 16,3 6-128-16,3 5-48 0,5 4 0 0,1 8 0 15,3 4-80-15,1 5 0 0,2 1-16 0,1 3 0 16,2 4-176-16,-7 2 0 0,-1-2 0 0,-4 6 128 16,-4 1 208-16,-5-3 48 0,-5-2 0 0,-5-4 0 0,-1 2 304 15,-8 0 64-15,-2 2 16 0,-8-1 0 0,-4-6 160 0,-5 0 32 16,-7 0 16-16,-5-2 0 0,-5-6-160 0,-2-2-48 15,-2 1 0-15,-4-1 0 0,-1-7-64 0,-1 2-32 16,-2-4 0-16,-5 0 0 0,-6-5-96 16,1 0-32-16,1-1 0 0,2-2 0 0,1-7-160 0,3 3-16 15,1-7-16-15,1 1 0 0,-1-1-192 0,3-3-32 16,3-2-128-16,2-2 192 0,4-3-192 0,5-6-128 16,3-1 128-16,6-3-208 15,5-7-2480-15,2-7-512 0</inkml:trace>
  <inkml:trace contextRef="#ctx0" brushRef="#br5" timeOffset="-156692.66">27601 4233 13695 0,'0'0'608'0,"-1"-9"128"0,-2-1-592 0,3 10-144 0,-2-7 0 0,-1-2 0 16,3 2 448-16,0 7 64 0,4-11 16 0,2 3 0 16,2-1-64-16,2 2-16 0,-1-2 0 0,4 0 0 15,-2-1-176-15,1 1-32 0,2-3-16 0,-4 5 0 0,-1-1-48 0,-2 2-16 16,0 1 0-16,-7 5 0 0,0 0 224 0,0 0 64 15,2-9 0-15,-2 9 0 0,0 0 144 0,0 0 48 16,-9-4 0-16,-1 4 0 0,-2 3-320 0,0 3-48 16,-4 0-16-16,-2 3 0 0,-1 3-16 0,-2 3-16 15,-1-1 0-15,-1 5 0 0,-2 3 48 0,4 0 16 16,3 4 0-16,0-3 0 0,3 1-96 0,4-1 0 16,3-3-16-16,3-2 0 0,1-5-176 0,4 1 192 15,4-2-192-15,2-2 192 0,-6-10 96 0,13 8 32 16,2-4 0-16,4-3 0 0,3-3 80 0,3-1 32 15,3-6 0-15,1 0 0 0,2-1-192 0,2 0-48 16,1-5 0-16,-2-1 0 0,0 3 0 0,-5 0 0 16,-3-4 0-16,-3 2 0 0,-2-4-16 0,-3 1-16 15,-5 0 0-15,-3 4 0 0,-3 2 160 0,-3 3 48 0,0-3 0 16,-4 5 0-16,0-3-80 0,-6 3-16 0,1-2 0 0,-4 3 0 16,1 1-272-16,-2-2 160 0,0 4-160 0,1 0 128 31,-3-1-624-31,2 3-128 0,2 1-16 0,-1 1-16 15,0 1-2352-15,3-1-448 0</inkml:trace>
  <inkml:trace contextRef="#ctx0" brushRef="#br5" timeOffset="-156383.78">28415 4021 23039 0,'0'0'2048'16,"0"0"-1648"-16,0 0-400 0,0 13 0 15,0 2 0-15,-4 2 0 0,-4-1 0 0,1 2 0 0,-2 0 0 16,-1-1 0-16,-2 1 224 0,1 1-64 0,-2 0 368 0,0-1 80 16,1 3 16-16,0-2 0 0,1-2 16 0,1-3 0 15,-1-1 0-15,4-4 0 0,2 1-176 0,5-10-16 16,0 0-16-16,0 0 0 0,0 0-32 0,0 0 0 16,0 0 0-16,0 0 0 0,7-14 320 0,3-2 64 15,1-3 16-15,1-4 0 0,2-4-320 0,0 4-64 16,2-2-16-16,1-1 0 0,4-2-144 0,-1 3-48 15,0 3 0-15,2 1 0 0,1-3-208 0,1 3 144 16,0 2-144-16,2 4 128 0,3 3-128 0,-1 1 0 0,1 5 0 16,0 1 0-16,0 5 0 0,-3 5 0 15,-1-2 0-15,1 5 0 16,-2 4-1568-16,-1-4-192 0,-3 3-32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16:28:56.36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FFFF0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92D050"/>
    </inkml:brush>
    <inkml:brush xml:id="br5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83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10-21T16:32:30.661"/>
    </inkml:context>
  </inkml:definitions>
  <inkml:trace contextRef="#ctx0" brushRef="#br0">9906 11631 25791 0,'0'0'2304'16,"6"-6"-1856"-16,-6 6-448 0,12-9 0 0,-2 2 448 0,0 2-16 16,0 0 0-16,-10 5 0 0,10-7-240 0,1-4-32 15,-3 2-16-15,0-1 0 0,0 3-144 0,-1-3 0 16,0-1 144-16,-1-1-144 0,0-1 0 0,-2 1 0 16,-3-1 0-16,-2-3 128 0,0 0 0 0,-3-2 16 15,-1 0 0-15,-4-1 0 0,-2 0 304 0,-2 0 64 16,-2-4 16-16,-3-2 0 0,-2 2 96 0,-3-1 16 15,-3-2 0-15,1 3 0 0,-3 0-48 0,-1-1 0 16,-2 1 0-16,-4 2 0 0,-6-2-112 0,-1 5-32 16,-3 3 0-16,0 0 0 0,-7-2-96 0,-3 1-32 15,-4-4 0-15,1 4 0 0,-1 3-176 0,0 2-144 16,-4-3 192-16,-5 2-192 0,-5 6 160 0,-4-2-160 16,-6 2 128-16,3 4-128 0,-3-2 160 0,-2 4-160 15,-7 4 192-15,-1-1-192 0,0 4 144 0,-1 2-144 0,1-2 0 0,-6 6 144 16,-5 5-144-16,3-2 0 0,2 1 0 15,3 2 128-15,-4 5-128 0,0 1 0 0,-4-2 0 0,0 5 0 16,1 0 0-16,-4 4 0 0,-5 4 0 0,3 0 0 16,2 5 0-16,3 2 0 0,1 1 0 0,-2 3 0 15,-1 0 0-15,4 2 0 0,5 2 0 0,2 4 0 16,1 1 0-16,-1 5 0 0,-2-2 0 0,4 7 0 16,5 3 0-16,0 5 0 0,-1-3 0 0,-2 3 0 15,1 2 0-15,5-2 0 0,6 1 128 0,3 5-128 16,3-3 0-16,2 0 0 0,1-5 0 0,11-2 0 15,5-3 0-15,10 2 128 0,2-3-128 0,4-1 128 16,4 0-128-16,5-4 160 0,5 2-160 0,2-3 160 0,2 2-160 16,5-1 0-16,2 4 144 0,2-1-144 0,2 2 128 15,4 0-128-15,4 0 160 0,3 0-160 16,2 1 0-16,3 1 0 0,4 3 0 0,4-2 0 0,3-1 0 16,6 1 0-16,4-3 0 0,5-4 0 0,5 2 0 0,6-3 0 15,7 2 0-15,5-5-160 0,3-5 160 0,0-1 0 16,-1-7 160-16,1-1-160 0,5-5 0 15,2 2 128-15,3 0-128 0,2-3 0 0,1-1 128 0,-4-2-128 16,-2 1 176-16,1-3-176 0,2-1 224 0,3 0-64 16,3-2-16-16,2 1 0 0,-2-3-16 0,-2-1-128 15,0-1 192-15,2 1-64 0,4-5-128 0,3-1 160 16,3 0-160-16,-2-3 160 0,-4-5-160 0,1-2 0 16,-3-2 144-16,10 0-144 0,3-4 192 0,-2-2-48 15,-6-1 0-15,0-2 0 0,-2-5-144 0,4-4 0 0,5 2-192 0,-4 2 192 16,-6-6 0-16,-1 3 0 0,1-4 0 15,1-1 0-15,3 2 0 0,-3-4 0 0,-1-2 0 16,-4-1 0-16,0 2 0 0,0-2 0 0,0 0 0 16,2-1 0-16,1-1 0 0,-2-4 0 0,-5 0 0 0,-1-1 0 15,-1-3 0-15,1 2 160 0,2-3-160 0,1-1 160 16,-2 1-160-16,-2-4 192 0,-1-3-192 0,0 1 192 16,-1-2-192-16,4-1 128 0,3-3-128 0,-3 1 128 15,-2-1-128-15,-4-5 128 0,-2 0-128 0,-1-2 128 16,-2 1 0-16,2 1 0 0,2-1 0 15,-2 1 0-15,-2-2-128 0,-3 0 0 0,-5 1 0 0,-1-4 0 16,-3-2 144-16,2-2 0 0,-3-1 0 0,0-2 0 0,0-1 64 16,0 1 16-16,1-5 0 0,-3 2 0 15,-4-6 32-15,-3 3 0 0,-1-3 0 0,-2 0 0 16,1 1 0-16,-3 2 16 0,-1-2 0 0,-3 4 0 16,-2-4-128-16,-3-1-16 0,-4 4-128 0,0-4 192 0,-2 0-64 0,-3 3-128 15,-6-4 176-15,0-2-176 0,0 0 192 0,-4 1-64 16,-5-5 0-16,-1 4-128 0,-3 4 208 15,-1 1-64-15,-1-2-16 0,-2 2 0 0,-1 1 64 16,-1-1 0-16,-1 6 0 0,-5-4 0 0,0 5-48 16,-3 1 0-16,-2 1 0 0,-3 2 0 0,-4 2 48 0,-4 1 0 15,-2 2 0-15,-3-1 0 0,-2 2 0 0,-4 0 16 16,-4 3 0-16,-2 2 0 0,0 4-80 0,2 0-128 16,0 0 176-16,1 1-176 0,0 5 0 0,2 0 0 15,-1 1 0-15,1 4 0 16,-2 1-288-16,1 6-112 0,1-3-32 0,-1 3 0 15,2 3-1616-15,3 3-320 0,3 4-64 16</inkml:trace>
  <inkml:trace contextRef="#ctx0" brushRef="#br1" timeOffset="5833.5">20382 9042 28559 0,'8'-15'1264'0,"-3"6"272"0,3-4-1232 0,-1 5-304 16,1-2 0-16,-2 4 0 0,2-2 624 0,-2 2 64 16,-2 1 16-16,0-4 0 0,0 1-368 0,0-2-64 15,-2 0-16-15,-2-4 0 0,0 2 64 0,-2 1 16 16,-2-6 0-16,-4 1 0 0,1-2-80 0,-5-1 0 15,-4-3-16-15,0-2 0 0,1 0-240 0,-3-5 176 16,-3 1-176-16,-3-3 160 0,-3-2-32 0,-1 0-128 16,-3-2 192-16,-4-1-64 0,-1-1 0 0,-4-2 0 15,-5-2 0-15,-6-1 0 0,-6 2 16 0,-3-2 0 16,1-5 0-16,-8 3 0 0,-4-1 0 0,-9 3 0 0,-10-3 0 16,-3 1 0-16,-5-5-144 0,-3 4 0 15,-6-2 0-15,-8 0 128 0,-7 5-128 0,-5-3 0 0,-4 2 0 16,-3 4 0-16,-4-1 0 0,-7 5 0 15,-2 2 0-15,-4-2 0 0,-3 0 192 0,-8-1-64 16,-5 4 0-16,-4 6 0 0,-3 0-128 0,-1 3 160 0,-6 2-160 16,-4 0 160-16,-5 5-160 0,-4 2 0 0,-3 0 144 15,2 2-144-15,2 2 0 0,-3 0 144 0,-2 2-144 0,-3 3 0 16,-1 0 192-16,-3 4-192 0,-3 2 192 0,3 4-192 16,3 2 176-16,3 0-176 0,-3 4 160 0,-3 4-160 15,-2 0 128-15,-2 4-128 0,1 1 0 0,-1 6 144 16,-2 4-144-16,4 5 0 0,2-1 0 0,0 2 0 15,-3-3 128-15,0 1-128 0,2-1 0 0,-1 6 128 16,1 1-128-16,2-1 0 0,5 3 0 0,1 4-176 16,2 3 176-16,-1 4 0 0,-3 3 128 0,-1-1-128 0,1 6 0 15,3 6 0-15,2 4 0 0,2 0 0 16,2 0 0-16,1 2 144 0,-2 2 0 0,1 1 0 0,1 1-144 0,6-2 192 16,9 0-192-16,-2 0 192 0,-6 3-192 15,0-2 160-15,1 2-160 0,7-1 160 0,4-2-160 0,0 0 0 16,-6 7 0-16,7-5 128 0,2-1-128 0,8 3 0 15,6-3 0-15,4 2 0 0,3-1 128 16,6 0-128-16,8-4 0 0,2 4 128 0,2 2-128 0,5-4 0 16,6-2 144-16,5 2-144 0,4 4 0 0,0-1 0 15,-1-3 0-15,7 2 128 0,4 3-128 0,0 4 0 16,-3 1 0-16,7 2 0 0,5-2 0 0,8-3 0 16,6-1 0-16,2 4 0 0,2 1 0 0,3-2 0 0,2-4 0 15,6-2 0-15,4 0 0 0,5-1 0 16,4-4 0-16,5 1 0 0,4-1 0 0,2-2 0 15,5-4 0-15,0-1 0 0,2 0 0 16,2 2 0-16,3 0 0 0,3-2 0 0,4-1 0 0,4 3 0 0,3-2 0 0,4 0 0 16,6 4 0-16,2 3 0 0,3 6 0 0,3-3 0 15,4 2 0-15,4 3-160 0,6 3 160 0,0 1-160 16,2 7 160-16,1-4-128 0,0-2 128 0,3-1-128 16,1-1 128-16,4-1-160 0,3-1 160 15,2 2-160-15,4 0 160 0,5-2 0 0,5 0 0 16,4-2 0-16,4 4 192 0,-2-5-16 0,-2 2-16 15,2-4 0-15,4-1-16 0,5 4 0 0,3-4 0 16,4 0 0-16,6 2-144 0,0-3 192 0,-3-3-192 16,3 1 192-16,1 1-192 0,8-1 0 0,6 1 0 0,1-3 128 0,-2-3-128 15,6-1 0-15,8-6 0 0,1 1 128 0,1-2-128 16,2-2 128-16,3-4-128 0,6-3 128 0,4-3-128 0,5-4 160 16,-1 1-160-16,4-4 160 0,3-1-160 15,4-3 160-15,2-3-160 0,0 2 160 0,1 0-160 16,6-2 0-16,2 2 144 0,0-3-144 0,-4 0 0 0,5-3 128 15,8-1-128-15,-1 1 0 0,-5-6 0 0,6 4 0 16,9-4 0-16,4-1 0 0,3 0 0 0,-3-3 0 16,-4-2 0-16,6-3 0 0,6-2 0 0,6-1 0 15,3 1 0-15,1-4 0 0,-1-1 0 0,-1-3 0 16,2 1 0-16,0 3 128 0,5-5-128 0,2 1 0 16,1 1 0-16,-2-2 0 0,-3-3 0 0,0 4 0 15,-3-2 0-15,2 1 0 0,1-3 0 0,2 0 0 0,2-1 0 16,-6 2-128-16,-10-4 128 0,4 1 0 15,5-2 0-15,0-2 0 0,0-1 128 0,-1 0-128 16,-3-2 160-16,-2 2-160 0,-5-3 176 0,3 0-176 0,2-5 192 0,2 1-192 16,-1-2 208-16,-3 1-64 0,-5-1-16 15,2-4 0-15,2-2 80 0,0 0 16 16,-1-1 0-16,-6-1 0 0,-6-6-96 0,1 2-128 0,1-4 176 0,-2-3-176 16,-6-1 240-16,0-1-64 0,-2-3-16 0,2 1 0 15,1-2-160-15,-4-2 0 0,-7 0 0 0,1-2 128 16,5-6 0-16,-5 1-128 0,-3-3 192 0,-2 1-64 15,1-2-128-15,-3-1 128 0,-3 1-128 0,-7-3 128 16,-2-1-128-16,-3-4 0 0,-1 1 144 0,-7-2-144 16,2-7 0-16,-4 0 0 0,-7 1 0 0,0-4 128 15,-1 0-128-15,-3-3 0 0,-5-1 0 0,0-3-128 16,-1 3 128-16,-4-4 0 0,-3-3 0 0,-3-2 0 16,-4 0 0-16,2 0 0 0,-1-4 128 0,-3-4-128 0,-3-1 0 0,-4-2 0 15,-3-5 0-15,-3 2 0 16,1-2 0-16,-1-2 0 0,-2-2 0 0,-6 0 0 0,-5-3 0 0,-2 4 0 15,-4 0 0-15,-4-3 0 0,1-1 0 0,-2 3 0 16,-2 3 0-16,-4 3-128 0,-1-5 128 0,-6-1 0 16,-7 1 128-16,-3 0-128 0,-5 0 128 15,-1-1-128-15,-6-8 128 0,-2 3-128 0,-2-1 0 16,-4-6 0-16,-5-1 0 0,-1-4 0 0,-5 3 0 0,-2-5 0 16,-3-2 0-16,-4 1 0 0,-6-1 0 0,0 2 128 15,-6 0-128-15,-5 2 128 0,-3 0-128 0,-5 0 0 0,-5 1 0 16,-1 7 0-16,0 0 0 0,-3 8 144 15,-4 3-144-15,-3 4 0 0,-3 6 192 0,-5 3-192 0,-9 4 192 16,-1 6-192-16,-5 2 144 0,-6 3-144 0,-4 2 0 0,-8 3 144 16,-10 3-144-16,-3 5 0 0,-3-2 0 0,-5 7 0 15,-7 3-144-15,-3 1 144 0,-1-3-192 0,-7 5 192 16,-4 5-416-16,-1 2 32 0,2 3 0 0,-6 2 0 31,-8 0-1408-31,0 5-288 0,1 5-48 0</inkml:trace>
  <inkml:trace contextRef="#ctx0" brushRef="#br1" timeOffset="11816.8">5887 11844 10127 0,'0'0'448'0,"0"0"96"0,0 0-544 0,-3-6 0 16,3 6 0-16,0-7 0 0,-3-1 1792 0,3-1 256 0,0 3 64 0,0 1 0 16,0-3-848-16,0 2-176 0,0 0-16 0,0-1-16 15,-1 0-240-15,0 0-48 0,1 7-16 0,0 0 0 16,-3-5 16-16,3 5 0 0,0 0 0 0,0 0 0 15,-2-4-32-15,2 4 0 0,-3-5 0 0,1 0 0 16,2 5 32-16,0 0 0 0,0 0 0 16,0 0 0-16,0 0-80 0,0 0-16 0,0 0 0 0,0 0 0 15,-1-5-176-15,1 5-48 0,0 0 0 0,0 0 0 16,0 0-160-16,0 0-32 0,0 0-16 0,0 0 0 16,0 0-240-16,0 0 128 0,0 0-128 0,6-3 0 15,-6 3 0-15,0 0 128 0,0 0-128 0,0 0 0 0,0 0 0 0,6-2 0 16,-6 2 0-16,0 0 0 15,8-2 0-15,-8 2 0 0,0 0 0 0,7-1 0 0,-7 1 0 0,0 0 0 16,0 0 0-16,0 0 0 0,7-4 0 0,-7 4 0 16,0 0 0-16,0 0 0 0,7-4 0 0,-7 4 0 15,0 0-128-15,0 0 128 16,0 0-1520-16,0 0-192 0,0 0-32 0,0 0-8240 16,0 0-1664-16</inkml:trace>
  <inkml:trace contextRef="#ctx0" brushRef="#br2" timeOffset="17834.18">22179 7636 23951 0,'-17'3'2128'0,"9"-2"-1696"16,1 0-432-16,-3 2 0 0,-1-1 656 0,1 1 48 0,-1 1 16 0,1-3 0 15,0-2 272-15,2-3 48 0,0 0 16 0,4 0 0 16,2-2 64-16,2-3 16 0,2 1 0 16,2-3 0-16,5 1-624 0,0 1-128 0,4-4-32 0,1 4 0 15,1-2-352-15,0 3 0 0,-1-1 0 0,1 3 0 16,1-2 0-16,-1 4 0 0,0 2 0 0,1 2 0 16,-1 0-240-16,-4 1 48 0,1 2 0 0,-2 0-10240 15,-1 1-2032-15</inkml:trace>
  <inkml:trace contextRef="#ctx0" brushRef="#br2" timeOffset="18168.82">23349 8238 18431 0,'-25'2'816'0,"15"0"160"0,-2 1-784 0,1 1-192 16,-1-2 0-16,0 2 0 0,1-1 3200 0,1-2 608 15,0 1 112-15,1 0 32 0,2-2-2592 0,7 0-512 16,0 0-96-16,-3-7-32 0,2 0-160 0,3-2-48 15,3 0 0-15,2-3 0 0,0 4-336 0,5-5-176 16,2 1 160-16,1 1-160 0,3-3 0 0,1 1 0 16,1 2 0-16,1-1 0 15,0 5-464-15,2-1-96 0,0 3-16 0,1 1 0 16,0 3-2432-16,2 1-512 0</inkml:trace>
  <inkml:trace contextRef="#ctx0" brushRef="#br2" timeOffset="18412.72">24610 8758 32255 0,'-2'-17'1424'0,"6"10"304"0,-1 2-1392 0,4-3-336 16,0 2 0-16,1 0 0 0,-2-4 1024 0,-1-2 128 16,-2 1 16-16,-3-5 16 15,-1-1-2832-15,-2-1-560 0,-1 0-112 0,2-5-11568 0</inkml:trace>
  <inkml:trace contextRef="#ctx0" brushRef="#br2" timeOffset="18591.47">23841 7284 38703 0,'-24'-37'3440'0,"16"22"-2752"0,2 0-560 0,4 2-128 16,0 3 1184-16,4-1 208 0,-2 11 32 0,0 0 16 31,0 0-4192-31,0 0-848 0</inkml:trace>
  <inkml:trace contextRef="#ctx0" brushRef="#br1" timeOffset="33237.75">4326 12150 12671 0,'-18'-8'560'0,"6"0"112"0,0 1-544 0,-1-6-128 15,0 0 0-15,2 2 0 0,-3-1 320 0,1 2 16 0,0-3 16 0,2 0 0 16,-2-3 272-16,1 5 48 0,-1-2 16 0,0-3 0 16,0-2 112-16,1-1 32 0,0-4 0 0,3-6 0 15,6-4 320-15,3-6 80 0,5-3 16 0,4 8 0 16,6-10-368-16,5-10-80 0,4-8-16 0,7-10 0 16,4-10-272-16,7-4-64 0,5-8-16 0,8 0 0 15,5-7-160-15,3 2-16 0,3-3-16 0,-1 5 0 16,0 5-96-16,-1 11-16 0,-2 3 0 0,-2 16 0 0,-6 10-128 0,-4 14 0 15,-8 13 144-15,-3 14-144 0,-8 15 0 0,-6 14 0 16,-4 13 0-16,-5 16 128 0,-8 12-128 0,-7 15 0 16,-6 12 0-16,-4 8 128 0,0 12-128 0,-5-3 128 15,-4-4-128-15,2-8 128 16,0-9-128-16,4-13 0 0,4-14 0 0,4-13 0 16,6-11 0-16,7-11 192 0,7-10-64 0,4-16 0 0,10-12 256 0,4-15 64 15,5-13 16-15,24-35 0 0,1-2 16 0,0-2 0 16,2 1 0-16,-1 0 0 0,1-7-336 0,-5-1-144 15,-4-2 128-15,-2 0-128 0,-3-5 0 0,0 4 0 16,0-3 128-16,0 14-128 0,4 9 0 0,-5 10 0 16,-1 12 0-16,-5 12 0 0,-1 9-160 0,-10 12 160 15,-7 6 0-15,-3 13-144 0,-5 4 144 0,-1 10 0 16,-4 6 0-16,0 7-128 0,-2 8 128 0,1 9-192 16,0 4 192-16,-3 0-192 0,-4-2 192 0,3-6 0 15,1-10 0-15,6-3 0 0,3-8 0 0,7-8 0 0,9-3 0 0,7-12 0 16,5-4 224-16,10-11 80 15,9-9 16-15,6-8 0 0,5-8 0 0,7-5 0 0,6-3 0 16,4-1 0-16,3-11-320 0,2 1 160 0,1-3-160 0,4 1 128 16,4 5-128-16,-7 3 0 0,-10 8 0 15,-4 7 0-15,-6 10 0 0,-3 10 0 0,-5 8 0 0,-1 8 0 16,-9 6 0-16,-2 3 0 0,-1 6 0 0,-8 4 0 0,0 4-144 16,0 3 144-16,3 7 0 0,0 0 0 0,-1 0-176 0,5-2 176 15,-1-5-160-15,-1-4 160 16,3-5-1536-16,2-3-192 15,6-6-64-15</inkml:trace>
  <inkml:trace contextRef="#ctx0" brushRef="#br1" timeOffset="34126.55">3899 12414 33167 0,'-20'0'2944'0,"1"5"-2352"0,2 4-464 0,-4 7-128 15,-3 9-704-15,0 11-144 0,-1 14-48 16,-2 10 0-16,-5 7 640 0,-1 12 256 0,-3 10-192 0,-3 9 192 16,-2 3-192-16,1 13 192 0,-1 3-160 0,3 6 160 0,0 3 0 15,2 1 0-15,2-3 0 0,2-3 0 0,3-4 0 0,2-9 0 16,6-11 0-16,3-8 0 0,6-8 0 0,3-9 0 15,3-11 0-15,5-8 0 0,5-11 0 0,3-9 0 16,5-5 0-16,4-11 0 0,4-7 0 0,6-3 0 16,4-11 0-16,7-5 0 0,6-4 0 0,10-3 0 15,3-4 128-15,5-2-128 0,-2-2 0 0,5 1 0 16,-1 4 0-16,2 9 0 0,5 3 0 0,3 14 0 16,-1 8 0-16,-3 9 0 0,-8 9 0 0,-5 5 0 15,-6 11 0-15,-4 6 0 0,-1 8 0 0,-3 5 0 0,-2 2 0 16,-2 0 0-16,-2-4 0 0,-2-2 0 15,2-2 0-15,0-3 0 0,0-3 0 0,1-4 0 0,-1-9 0 16,3-1 0-16,2-8 272 0,5-7-48 0,3-6-16 0,9-4 0 16,4-3 32-16,6-6 0 0,7-5 0 0,0-8 0 15,-2-5-112-15,6-5-128 0,6-2 176 0,6-2-176 16,6 0 128-16,-3 4-128 0,-5 5 0 16,0 7 0-16,0 11 0 0,-1 7 0 0,-2 9 0 0,-8 12 0 15,-10 5 0-15,-5 11-256 0,-7 4 80 0,-3 5 16 16,-2 0 160-16,-3 3-160 0,2-1 160 0,-2 0-160 15,0-3 160-15,-2-7 0 0,-4-4 0 0,1-7 0 16,3-4 0-16,0-4 0 0,1-6 0 0,6-8 0 16,6-4 0-16,7-11 0 0,5-7 0 0,3-4 128 15,-2-7 48-15,6-6 16 0,3-6 0 0,8-4 0 16,4-4-16-16,0-4 0 0,-7-3 0 0,2 0 0 0,6 2-176 16,-1 3 192-16,1 6-192 0,-4 5 192 15,-6 5-192-15,-2 10 0 0,0 5 0 0,-4 8 0 0,-1 1 0 16,-6 8 0-16,-8 1 0 0,1 1 0 0,-7 4 128 0,2-1-128 15,-2-2 0-15,1 0 128 0,2-2-128 0,-1-4 0 16,-2-6 0-16,5-3 0 0,-2-2 128 0,1-7 0 16,1 0 0-16,4-7 0 0,5-3 192 0,3-2 16 15,0-3 16-15,1-5 0 0,1 0 0 16,4-1 0-16,3 0 0 0,5 3 0 0,-3 1-144 0,-1 6-16 16,-3 6-16-16,-2 5 0 0,1 8 144 0,1 9 48 15,-5 7 0-15,-4 5 0 0,-8 6-80 0,-5 7-16 16,-6 6 0-16,-3 4 0 0,-3 7-32 0,-8 1-16 0,-2 0 0 0,0 3 0 15,0 3-224-15,2-3 0 0,5-2 0 16,0-3-17584-16</inkml:trace>
  <inkml:trace contextRef="#ctx0" brushRef="#br3" timeOffset="42056.63">25734 16061 13823 0,'13'-9'1216'0,"-3"5"-960"0,3 1-256 0,-2 1 0 16,-1-1 912-16,-2-2 144 0,-8 5 32 0,0 0 0 15,0 0 192-15,6-5 32 0,-6 5 16 0,0 0 0 16,3-8 48-16,-3 8 16 0,0-10 0 0,0 10 0 16,-5-7-352-16,-2-2-64 0,-2 2-16 0,0-1 0 15,-1-1-128-15,-2-2-16 0,-5 4-16 0,-2-5 0 16,-3 4-112-16,-1-4-32 0,-1 3 0 0,-1-4 0 16,-2-2-64-16,-1 6-16 0,-1-2 0 0,0-2 0 15,0 2-128-15,-1-1-16 0,1 1-16 0,-1 3 0 16,-4-3-160-16,-2 3-48 0,-5-2 0 0,-6 1 0 15,-6-4-80-15,-2 2 0 0,0 1-128 0,-3-2 192 0,-1 5-192 16,2 0 128-16,-3 2-128 0,-1 1 0 0,-5-2 192 16,0 0-64-16,1 4-128 0,3 1 192 0,-3 1-192 0,3 3 176 15,-2 3-176-15,-6-1 160 0,-6 0-160 16,0 5 0-16,0-4 0 0,2 5 0 0,3-2 0 0,-2 5 0 16,-2 0 0-16,-1-3 0 0,-7 1 0 0,3 3 0 15,3 3 0-15,-2 0 0 0,0-2 0 0,-3 2 0 16,-6 1 0-16,3 1 0 0,3 4 144 0,6 2-144 15,5-2 160-15,-4 5-160 0,-7 0 192 0,2 6-48 16,2 0-16-16,4 5 0 0,4 0-128 0,3-1 0 16,2-3 0-16,-1 1 0 0,-2 1 0 0,3 1 0 15,3-4 128-15,-1 1-128 0,3 1 0 0,4 1 0 0,-1 1 0 16,2 1 0-16,0 0 0 0,2 2 0 0,1 1 128 16,7 1-128-16,6 1 128 0,6 0-128 0,4 2 192 0,3 0-64 15,3-3-128-15,4 5 0 0,3-4 0 16,2 4 128-16,2 0-128 0,4 2 0 0,0-4 0 0,4 1 0 15,2 2 0-15,2-3 0 0,2 0 0 16,2 3 0-16,4-3 0 0,0 0 0 0,4 0 0 0,2-1 0 16,4-1 0-16,-1-1 0 0,4 1 0 0,3-4 0 15,3-2 0-15,4-1 0 0,4-2 0 0,3 0 0 16,3-2 0-16,-1 2 0 0,2-1 0 0,-1-1 0 16,2-3 0-16,2 2 0 0,3 0 0 0,3 0 0 15,2-1 0-15,4 0 0 0,6 1 0 0,-4-1 0 16,-3-5 0-16,1 3 0 0,3-4 0 0,2 1 0 0,5-5 0 15,4-1 128-15,4 1-128 0,-4-2 128 0,-4-2-128 16,1-4 0-16,3 0 0 0,4 1 0 0,5 1 0 16,1-4 0-16,1-4 0 0,-4 2 0 0,-4-4 0 15,1 2 0-15,5 1 0 0,4-3 0 0,3 3 0 0,-4-5 0 16,-6-3 0-16,-1 2 0 0,3-2 0 0,5 2 0 16,5-1 0-16,-5-2 0 0,-8-1 0 0,0-2 0 15,7 1 128-15,3 1-128 0,6 1 0 0,-5-3 0 16,-4-1 0-16,-4-1 0 0,1 3 0 0,5 0 0 15,4 1 0-15,-5-2 0 0,-8 0 176 0,-2-4-48 16,-3 3-128-16,2-1 192 0,3 0-192 0,3-4 0 0,2 2-192 16,-9-3 192-16,-5 1 0 0,-3-3 0 15,1 0 0-15,1 1 0 0,3-3 0 0,-4 2 0 0,-3 0 0 16,-3-2 0-16,-6-1 0 0,0-3 0 16,-2-1 0-16,-3-1 0 0,-3-3-144 0,2 0 144 0,-1 0 0 0,1 2-144 15,-1-2 144-15,-2 0 0 0,-2 1-144 0,-3 1 144 16,-3-5 0-16,-2 2 0 0,-1-4 0 0,2 1 0 15,-5 1 0-15,4-1 0 0,0-4 0 0,-1 0 0 16,-3-5 0-16,2-1 0 0,1-2 0 0,0-2 128 16,-3-6-128-16,-2-1 0 0,-2-8 0 0,-3 0 0 15,-3-1 0-15,-2 0 0 0,-3 1 0 0,-3 0 128 16,-4-1-128-16,-2 6 160 0,0 0-160 0,-5 0 160 16,-2-2 32-16,-5-1 0 0,2 0 0 0,-5 0 0 15,-4-2 64-15,-2 2 0 0,-2-5 16 0,-3 3 0 16,-2 0-16-16,-2 2 0 0,-6-1 0 0,-1 2 0 15,1 0-64-15,-2 3 0 0,-1 4-16 0,0-1 0 0,0 4-48 16,-2-2-128-16,0 3 192 0,-2 2-64 0,1-1-128 0,-3 3 0 16,-5-2 0-16,-2 3 0 15,-6 2-256-15,0-1-144 16,1 2-32-16,-1 2 0 0,-2 2-2128 0,1 0-448 0</inkml:trace>
  <inkml:trace contextRef="#ctx0" brushRef="#br3" timeOffset="43824.34">21833 16422 3679 0,'0'0'160'0,"0"0"32"0,0 0-192 0,0 0 0 0,0 0 0 0,0 0 0 16,0 0 2752-16,0 0 512 0,0 0 112 0,0 0 16 15,0 0-2112-15,0 0-432 0,-7-3-80 0,7 3 0 16,0 0 64-16,0 0 32 0,0 0 0 0,0 0 0 16,0 0 176-16,0 0 48 0,0 0 0 0,0 0 0 15,0 0-112-15,0 0-16 0,0 0 0 0,0 0 0 16,0 0-272-16,0 0-64 0,0 0-16 0,0 0 0 16,0 0-112-16,0 0-32 0,0 0 0 0,0 12 0 15,2-5-48-15,0 5-16 0,1-4 0 0,1 5 0 16,2-4-80-16,2 3 0 0,1-1-16 0,2-1 0 15,3 3-16-15,2 2 0 0,4-1 0 0,1 1 0 16,3 2-32-16,2 1-16 0,0-2 0 16,1 1 0-16,0-2-48 0,0 1 0 0,-1 1 0 0,2-2 0 15,1 1 0-15,3 1-16 0,-1 1 0 0,2 0 0 16,1 1-32-16,2 0 0 0,2 0 0 0,0 1 0 0,0-1-144 16,3 2 0-16,-2-1 144 0,-1-1-144 15,-1 0 0-15,0-1 144 0,0 0-144 0,-3 0 0 0,0-2 128 0,1 1-128 16,-1-2 0-16,2 0 0 0,-1 2 0 0,2-3 0 15,0-2 0-15,15 11 0 0,-7-2 128 16,-25-11-128-16,0 0 0 0,2-1 0 0,0 0 176 0,0 1-176 16,3 3 160-16,1-1-160 0,0-3 128 0,19 9-128 15,-5-1 0-15,-5-2 0 0,-3-1 128 0,-4-1-128 16,-1-3 0-16,-2 2 144 0,1 1-144 0,-2-3 0 16,1 3 0-16,-2-4 0 0,0 0 0 0,-3 2 0 15,1-1 0-15,-3 3 0 0,-1-4 0 0,1 1 0 16,0-1 128-16,1 0-128 0,0 0 0 0,1 0 0 15,1-3 0-15,-1 3 0 0,2-4 0 0,-1 1 0 16,1 2 144-16,-1-2-144 0,1 5 0 0,-10-8 128 16,0 3-128-16,2 0 0 0,0 0 0 0,1-1 128 0,2 3-128 0,0-3 0 15,-1 1 160-15,13 6-32 16,-3-5-128-16,-7 4 192 0,-4-6-64 0,0 1-128 0,-1-1 176 0,0 0-176 16,0 0 160-16,0 2-160 0,0-5 128 0,-2 1-128 15,-1 1 128-15,-1 2-128 0,0-2 128 0,1-2-128 16,-11-2 0-16,11 4 0 0,-11-4 128 0,11 4-128 15,0 1 0-15,-4-1 0 0,-7-4 0 0,0 0 128 16,10 4-128-16,-1-2 0 0,1 1 0 0,-1 1 0 0,-9-4 0 16,12 3 0-16,-1 0 0 0,-1-1 0 15,-10-2 0-15,12 3 0 0,1-1 0 0,-1 2 0 0,1-1 0 16,-2-1 0-16,1-2 0 0,1 2 0 0,-4 0 0 0,1 1 0 16,0-2 0-16,-1-1 0 0,-9 0 0 0,10 0 0 15,-10 0 128-15,11 1-128 0,-11-1 0 0,12-1 0 16,-12 1 144-16,0 0-144 0,7-1 0 0,-7 1 128 15,0 0-128-15,0 0 0 0,0 0 0 0,0 0 0 16,11-2 0-16,-11 2 128 0,0 0-128 0,0 0 0 16,0 0 0-16,0 0 0 0,0 0 176 0,-3 12-48 15,-2-3 0-15,-1 5 0 0,-2 5 112 0,-1 4 16 16,-1 3 0-16,0 6 0 0,-2 5-256 0,1 0 128 16,-1 0-128-16,4-2 0 0,0 2 0 0,0 0 0 15,2 0 0-15,1 0 0 0,1 0 0 0,-1-2 0 0,0 1 0 16,0-3 0-16,-3 1 240 0,3-2-48 0,1-3-16 15,-2-1 0-15,1-2-48 0,0-1 0 0,0-5 0 0,0 1 0 16,-3-3 0-16,3-3 0 0,1 0 0 0,-1-2 0 16,-1-1-128-16,-1 2 160 0,1 0-160 0,1-2 160 15,-2 1-160-15,2 1 0 0,0-2 0 0,1-2 0 16,1 2-144-16,1-3-64 16,2 2-16-16,0-11 0 15,0 0-1600-15,13 1-320 0,2-2-64 0,6-10-15744 0</inkml:trace>
  <inkml:trace contextRef="#ctx0" brushRef="#br3" timeOffset="44934.54">24760 17691 5519 0,'0'0'496'0,"-6"9"-496"0,-3-4 0 0,0-1 0 16,0 0 2400-16,0 2 384 0,-1-2 80 0,2-1 16 16,0-1-992-16,-3 1-192 0,-1-1-32 0,-5 3-16 15,2-1-48-15,2-1-16 0,1-3 0 16,4 0 0-16,2 0 64 0,6 0 16 0,-8 0 0 0,8 0 0 15,0 0-560-15,0 0-96 0,0 0-32 0,0 0 0 16,0 0-384-16,9-5-80 0,0-5 0 0,3 1-16 16,1-4-32-16,2 0 0 0,2-1 0 0,1-2 0 15,1-2-96-15,0 0-32 0,0-1 0 0,1-3 0 0,2 0-16 16,2 0-16-16,1-3 0 0,2 2 0 16,1-3-48-16,4-3 0 0,1-1 0 0,5-1 0 15,5-2-112-15,2-3-16 0,-1-2-128 0,1 0 192 0,-2-3-192 0,1 2 0 16,-2 0 128-16,2 2-128 15,-1 2 496-15,4 0 48 0,2 1 16 0,5 0 0 16,-2 3-880-16,-3 1-192 0,-3-1-16 16,-1 0-16-16,-3 3 544 0,-3-4 0 0,-1 1 0 0,-2 3 0 0,-3-2 0 0,0 3 0 15,0 0 0-15,0 1 0 0,-1 1 0 0,1 3 0 16,0-1 0-16,0 1 0 0,-1 1 0 0,-2 1-128 16,-1 1 128-16,-1 0 0 0,-3 1 0 0,-3 0 0 15,-1 2 0-15,-1-2 0 0,-2 3 0 0,-2 1 0 16,0 2 0-16,-2-2 0 0,-3 2 0 0,1 1 0 15,-1 1 0-15,-2 1 0 0,-1-2 128 16,-2-1-128-16,-1 5 0 0,-1-2 144 0,-3 3-144 0,-1 6 0 16,1-6 144-16,1 0-144 0,-2 6 0 0,0 0 128 15,0 0-128-15,0 0 0 0,0 0 0 0,0 0 0 0,-8 8 0 0,-2 1 0 16,-3 5 0-16,-2 2 0 16,-4 4 0-16,-2 6 0 0,-8 1 0 0,-4 4 0 15,-6 4 0-15,-6 2 0 0,-4 2 0 0,-2 4 0 0,-1 3 0 0,0 3-128 16,-2 2 128-16,0 3 0 0,-4-5 0 0,-3 2 0 15,-5 0 0-15,1 0 0 0,4-2 0 0,-1-2 0 16,4 2 0-16,0-1 0 0,3-4 128 0,-3 0-128 16,0-5 128-16,1-1-128 0,3-1 128 15,3-3-128-15,3 1 144 0,5-3-144 0,6-5 192 0,4 1-192 16,2-3 176-16,5-3-176 0,3-2 160 0,3-3-160 16,3 0 0-16,3-3 128 0,3-3-128 0,3-2 0 15,-1 3 0-15,3-3 144 0,1-2-144 0,1-2 128 0,4-5-128 0,-1 9 0 16,1-9 0-16,0 0-176 0,0 0 176 0,0 0 0 15,0 0 0-15,7-1-128 0,2-5 128 0,1 0 0 16,3-4 0-16,1 0 0 0,2-5 0 0,2 0 0 16,1-2 0-16,4-3 0 0,4-3 0 15,5-5 0-15,3-5 0 0,6-3 128 0,6-3-128 0,-3-1 0 16,2-5 0-16,1 0 128 0,2-6-128 0,0 3 0 16,2 0 0-16,5-3 0 0,6-2 0 0,1-2 0 15,-1-4 0-15,-2 2 128 0,-2 0 192 0,-2 1 64 16,-1 1 0-16,-1 3 0 0,0 5-384 0,-1 4-320 15,-1 5 64-15,-2 2 16 0,-3 3 240 0,-5 7 0 16,-4 1 144-16,-3 4-144 0,-4 2 0 0,-2 0 128 0,-2 2-128 16,-6 1 0-16,0 3 0 0,-3 4 0 0,-2 1 0 0,-2 2 0 15,-2 1-128-15,-5-1-80 0,-7 6-16 0,0 0 0 32,0 0-2208-32,0 0-432 0,0 0-80 0</inkml:trace>
  <inkml:trace contextRef="#ctx0" brushRef="#br3" timeOffset="49429.93">21684 16666 2751 0,'0'0'128'0,"0"0"16"0,0 0-144 0,0 0 0 0,4-13 0 0,0 7 0 16,-4 6 3360-16,0 0 640 0,4-13 128 0,1 4 32 16,-5 9-2512-16,0 0-496 0,0 0-112 0,6-10-16 15,0 1-240-15,-6 9-48 0,0 0-16 0,0 0 0 16,8-8-32-16,-8 8-16 0,0 0 0 0,6-4 0 15,-6 4-16-15,0 0 0 0,0 0 0 0,0 0 0 16,0 0 32-16,0 0 0 0,0 0 0 0,0 0 0 16,0 0-176-16,0 0-48 0,0 0 0 0,0 0 0 15,-6 6-144-15,-2 0-16 0,-1 2-16 0,1-2 0 16,-6 4 128-16,2-1 32 0,-1 4 0 0,-1-1 0 16,-2 2 0-16,-4 4 16 0,-2 5 0 0,-2-1 0 15,-2 3-64-15,-2 3-16 0,-2 1 0 0,-1 2 0 0,1 3-96 0,-1 2-32 16,2 1 0-16,2 1 0 0,3 2-96 0,1 1-32 15,6-2 0-15,1 2 0 0,0 2 64 16,2 1 16-16,4 0 0 0,1-1 0 0,0 4-48 16,0-2-16-16,1 2 0 0,3-3 0 0,0 2-144 0,3-4 160 15,-1 1-160-15,3-2 160 0,1 1-160 0,3-4 160 16,3-2-160-16,1-1 160 0,3-1 48 0,1-1 16 16,5-1 0-16,1-1 0 0,-2-5-32 0,3 2 0 15,3-2 0-15,2 1 0 0,1-5-32 0,2 1-16 16,1 1 0-16,4-1 0 0,1-1-144 0,3 0 192 15,-5-3-192-15,2 0 192 0,0 0-192 0,2-1 0 16,-1-1 144-16,3 1-144 0,2-1 0 0,2-2 144 0,1 0-144 16,5 0 0-16,3 2 144 0,-1-2-144 0,-1 0 0 15,-2-1 144-15,-3-1-144 0,1 2 0 0,-1 1 0 0,1-1 0 16,1-2 0-16,3 1 0 0,3 0 0 0,2 1 0 16,3-4 144-16,-1 1-144 0,-3-1 160 0,-4-3-160 15,-2 1 0-15,1-3 0 0,0 0 0 0,3 2 0 16,2 0 0-16,1-1 0 0,2-3 0 0,0-1 0 15,-2-1 0-15,-2 2 0 16,-3 1 0-16,0-4 0 0,2-1 0 0,1 0 0 0,0 0 0 0,2 0 0 16,2-3 0-16,-2 3 0 0,-1 0 0 0,-5 0 0 15,-5-2 0-15,-1 1 0 0,-2 0 0 0,-1 1 0 16,-1-2 144-16,0 1-144 0,0 0 128 0,0 0-128 16,1 1 0-16,0-3 0 0,2-1 0 0,-4 0 0 0,-1 1 0 15,-5 0 0-15,-2 1 0 0,-5 0 0 0,-4 1 0 16,-1 0 0-16,-2-3 0 0,-2 3 0 0,-3 1 0 15,-11 0 0-15,0 0 0 0,9 1 0 0,-9-1 0 16,0 0 0-16,0 0 0 0,0 0 0 0,0 0 0 0,0 0 0 16,0 0 0-16,0 0 0 0,0 0 128 0,-8 9-128 15,-2-4 128-15,-2-1-128 0,0 0 0 0,-2-1 0 16,-4 0 0-16,-4 1 0 0,-3-2 0 0,-6 2 0 16,-4 0 0-16,-3-3 0 0,-2-1 0 0,-1 1 128 15,-1 1-128-15,-1 0 0 0,-1-1 0 0,1-1 128 16,-2-1-128-16,1 0 0 0,-5-2 0 0,-4 1 0 15,-7-7 0-15,0 3 0 0,2-3 0 0,1 1 128 16,-2 2-128-16,2-4 0 0,-1-2 0 0,-5 1 128 0,-7-5-128 0,2 0 0 16,-1-1 128-16,6 1-128 0,3-2 128 15,3-1-128-15,1-3 0 0,0 1 0 0,-4-3 128 16,2 1-128-16,-2 2 0 0,3-3 0 0,2-4 144 0,3 3-144 16,2-3 0-16,2 2 0 0,1-1 0 0,-1 0 0 15,-3-4 0-15,-3 0 0 0,-3 0 0 0,4 2 0 16,3-3 0-16,3 0 0 0,3-1 0 0,4-1 0 15,5 2 0-15,0-3 0 0,4-1 0 0,-1-1 128 16,4-2-128-16,1-2 0 0,3-2 0 0,2 0 128 16,1 3-128-16,2 1 0 0,2-2 128 15,2-1-128-15,2 0 0 0,4 4 0 0,4 1 0 0,1 0 0 16,2 0 0-16,3 3 0 0,3 2 0 0,2-1 0 16,2-2 0-16,3 3-128 0,3 3 128 0,2 0 0 0,0 3 0 15,1-2-128-15,0 5 128 0,3-1 0 0,-1 1 0 16,1 3-160-16,-1 2 160 0,-1-1 0 15,0 1-128-15,-1 2 128 0,0 2 0 0,-3-2 0 0,-1 4 0 16,1-2-128-16,-2-1 128 0,1 2 0 0,0 1 0 16,-3 0 0-16,-2-1 0 0,-1 5 0 0,1 1 0 15,-1 0 0-15,0 2 0 0,-7 5 0 0,0 0 0 0,0 0 0 16,0 0 0-16,0 0 0 0,0 0 0 0,0 0 0 16,0 0 0-16,0 0 0 0,0 0-144 0,0 0 144 15,-10 0 0-15,1 2-144 0,0-1 144 0,-3 0 0 16,1 2 0-16,-3 2 0 0,1 4 0 15,-1-1 0-15,-2 4 0 0,-1 1 0 0,-1-3 0 0,-1 4 0 16,-4 2 0-16,1 2 0 0,-4 1 0 16,1 2 0-16,-2 1 0 0,0 4 0 0,-1 0 0 0,2 2 0 0,2 3 0 15,-3-1-128-15,3 2 128 0,1 4 0 0,4 1 0 0,1 3 0 16,1 2 0-16,3-1 0 0,3 1 0 0,0 2-128 16,-3 1 128-16,3 1 0 0,4-2 0 15,0 1-128-15,2-1 128 0,2 1 0 0,-1-5 0 0,4 5 0 16,-3-2 0-16,3 3 0 0,3-6 0 0,2 1 0 15,1 1 0-15,4-3 0 0,2 0 0 0,0-4 0 16,2 2 0-16,4-3 0 0,3-2 0 0,1-1 0 16,4 2 0-16,2-2 0 0,2 3 0 0,5-3-128 15,2 0 128-15,1-1 0 0,0 1 0 0,0-3 0 16,-1 1 0-16,4-4 0 0,0 2 0 0,5-4 0 16,3-1 0-16,5 0 0 0,5-1 0 0,2-2 0 15,1 0 0-15,-5-1 0 0,-2 0 0 0,2-2 0 16,1 1 0-16,5-1 0 0,2 2 0 0,2-2 0 0,0-4 0 15,-2 1 0-15,-6-2 0 0,-2-2 0 0,0 0 0 0,3-3 0 16,-2 1 0-16,6 0 0 0,2 0 0 16,-4-2 0-16,-3 0 0 0,-5 0 0 0,-2 1 0 0,-2 4 0 15,-2-5 0-15,-3 4-128 0,-3-2 128 0,-2 0 0 16,-3 2 0-16,-1-2 0 0,-3 0 0 16,-4-2 0-16,-6-2 0 0,-4 1 0 0,-4 1 0 0,-3-2 0 15,-12-3 0-15,0 0 0 0,0 0 0 0,0 0 0 16,0 0 0-16,0 0 0 0,0 0 0 0,0 0 0 15,-13 2 128-15,-1-2-128 0,-4-3 0 0,-3 1 144 16,-9-3-144-16,2-1 0 0,-2 3 128 0,-2-5-128 16,-3 2 0-16,-2 2 0 0,-1-2 128 0,-1-1-128 15,0 1 0-15,-4-3 0 0,-2 1 0 0,-5-2 128 0,-6 1-128 16,0-3 0-16,0-5 192 0,4 2-64 0,1-2 0 16,2 3-128-16,1-1 176 0,-3-4-176 0,0-4 160 0,-4 0-160 15,-6 2 128-15,0-7-128 0,-2 0 0 0,6-4 144 16,-1 0-144-16,2-1 0 0,1-4 144 0,-5-1-144 15,-1-1 0-15,-1-2 128 0,-2-4-128 0,6 5 0 16,3-2 128-16,3-1-128 0,1-1 128 0,4 1-128 16,4 1 0-16,2-2 144 0,3-1-144 0,1 2 0 15,2-4 144-15,2 3-144 0,3 3 0 0,4-1 144 16,3-5-144-16,1 4 0 0,1-6 0 0,3 7 0 16,3-2 0-16,1-1 0 0,1-3 0 0,2 0 0 15,-1 2-128-15,3-1 128 0,2 5 0 0,1-1 0 16,3-2 0-16,-1 3-144 0,4 1 144 0,0 2 0 15,0 3-128-15,6 0 128 0,3-1 0 0,1 1 0 0,0 6-176 16,6 2 176-16,0-5-160 0,2 2 160 0,1 6-176 16,1 0 176-16,3 2-192 0,1 1 192 0,3-2-144 15,-3 5 144-15,0 1 0 0,1 3-144 0,-3-2 144 16,0 5 0-16,-3 1-144 0,-1 4 144 0,-2-2 0 16,0 1-144-16,-2 5 144 0,-2-1 0 0,0 0-128 0,-2 1 128 15,-10 3 0-15,11 3 0 0,-11-3-176 0,11 5 176 16,-11-5-160-16,0 0 160 0,0 0-224 0,6 10 48 15,-2 3 16-15,-4-13 0 0,0 14 160 0,-3-3 0 16,-1 2-144-16,-2 2 144 0,-3-1 0 0,0-1 0 16,-1 2 0-16,-3 0 0 0,-2 1 0 0,-1 1 0 15,-6 5 0-15,2-2 0 0,-4 1 0 0,-3 3 0 16,0-2 0-16,-2 3 0 0,0 3 0 0,-2 5 0 0,-2 3 0 16,0 2 0-16,0 2 0 0,0 7 0 0,0 2 0 0,1 2 0 15,2 2-128-15,2 2 128 0,2-3 0 0,5-1 0 16,0-3 0-16,4 0 0 0,1-3 0 0,4 3 0 15,1-4 0-15,4 3 0 0,2-2 0 0,1 1 0 16,1 2 0-16,2-4 0 16,1 1 0-16,3-2 0 0,-1 4 0 0,4-4 128 0,3-1-128 15,3 2 0-15,1-6 0 0,3 0 0 0,2-1 0 0,1 1 0 16,3-1 0-16,3 0 0 0,4-3 0 0,3 0 0 16,1 0 0-16,4 0 0 0,5-1 0 0,5-3 0 15,5 1 0-15,1-1 0 0,-1 2 0 0,2-4 0 16,-1 1 0-16,3 3 0 0,0-4 0 0,4 4 0 0,1-1 0 0,2 1 0 15,2-4 128-15,-4 1-128 0,-2-3 0 16,0 2 0-16,4-3 0 0,2 1 0 0,5-6 0 0,3-1 0 16,2-1 0-16,-1-3 0 0,-8-4 0 0,4 2 128 15,2-1-128-15,6-7 0 0,5-1 0 16,-3-2 128-16,-4-4-128 0,-1 0 0 0,-3 0 0 16,3-1 0-16,2-1 128 0,-2-2-128 0,-4 1 0 0,-4 1 0 15,-8-4 0-15,-3 2 0 0,-3 1 0 0,0-3 0 16,1 1 0-16,0-3 0 0,2 2 0 0,-2-3 0 15,-5 2 128-15,-4-2-128 0,-6 6 0 0,-6 2 0 16,-1 0 0-16,-5-1 0 0,-3 0 0 0,-4 2 0 16,-5 1 0-16,-1 1 0 0,-2-2 0 0,-12 2 0 15,0 0 0-15,0 0 0 0,0 0 0 0,0 0 0 16,0 0 0-16,0 0 0 0,0 0 0 0,-12 0 0 16,-2 0-128-16,0 0 128 0,-2 2 0 0,-2-1 0 0,-2 1 0 15,-2 1 0-15,-2-1 0 0,-4 2 0 16,-5 0 0-16,-5 0 0 0,-4 1 0 0,-3 1 0 0,-2-2 0 0,0 0 0 15,0 0 0-15,-2 1 128 0,-2-4-128 0,-5 0 0 16,-6-2 0-16,-7 0 128 0,-6 1-128 0,1-4 0 16,2 0 144-16,1-2-144 0,1-3 160 0,-4 1-160 15,-3 2 192-15,2-5-48 0,2-5-16 0,4 2 0 16,3-1-128-16,4 1 0 0,0-2 144 0,-4-3-144 16,-8-3 0-16,2 0 128 0,2 1-128 0,4-2 0 15,2-5 0-15,2 2 0 0,-1-3 0 0,-3 3 128 16,-4-1-128-16,0 0 0 0,2-3 0 0,4-2 0 15,2 0 0-15,1 0 0 0,1-3 0 0,0-2 128 16,-1-4-128-16,4 1 0 0,4-1 0 0,5-5 0 16,2-1 0-16,8-1 0 0,3-3 0 0,5-1 128 0,3-4-128 15,4 1 0-15,3-1 0 0,3 2 0 16,2 2 0-16,4 1 0 0,2 0 0 0,4 3 0 0,-2 2 0 0,5-1-128 16,2 4 128-16,2-3 0 0,5 1-128 0,-1 0 128 15,3 1-128-15,1-3 128 0,3 3-160 0,3-5 160 16,5 4-192-16,2 0 192 0,1 1-256 0,2 3 64 15,2 4 16-15,5 2 0 0,2 0 16 0,2 6 0 16,1 0 0-16,0 5 0 0,0-2 16 0,-1 5 0 16,-1 3 0-16,-3 1 0 0,-5 1 0 0,0 3 0 15,-2 3 0-15,-2-2 0 0,-3 5 144 0,-4-2-128 0,-1 3 128 16,-2 1-128-16,-2-2 128 0,-1 3 0 16,-11 4 0-16,0 0-128 0,0 0 128 0,0 0 0 0,0 0-144 0,0 0 144 15,0 0 0-15,0 0-176 0,0 0 176 0,0 0-128 16,-12 4 128-16,2 4-160 0,0-2 160 0,-3 2-160 15,-2 1 160-15,-2 3 0 0,0 1 0 16,-4 2-128-16,0 2 128 0,-4 2 0 0,-3 5 0 0,-2 0 0 16,-4-1 0-16,-2 8 0 0,-2 2 0 0,0-3-128 15,0 3 128-15,1 3 0 0,1 1 0 0,2 5 0 16,1 0 0-16,1 5 0 0,3-3 0 0,1 3 0 16,0-2 0-16,1 3 0 0,-1 1 0 0,2 1 0 15,0-3 0-15,2 3 0 0,0-3 0 0,2-2 0 16,2 5 0-16,1 0 0 0,1-5 0 0,3 4 0 15,2 0 0-15,4-2 0 0,0 0 0 0,4 0 0 16,4-5 0-16,3 1 0 0,5 2 0 0,3-3 0 0,4 1 0 16,1-2 128-16,7-2-128 0,2-1 0 15,1 0 0-15,5-1 144 0,0 1-144 0,1-1 0 0,3 0 128 0,2-1-128 16,3-1 0-16,2 0 0 0,1-4 128 0,5 4-128 16,2-1 192-16,6-1-192 0,3 0 0 0,1-2 0 15,-1-3 0-15,2 2 0 0,1 1 0 0,4-5 0 16,2 1 0-16,7-2 0 0,3 3 0 15,-2-2 0-15,-5 2 0 0,4-4 0 0,4-5 0 0,4 0 0 16,6-2 128-16,-4-1-128 0,-7-1 0 0,2-3 0 16,0-5 0-16,2-3 0 0,3 1 128 0,-2-2-128 15,-5-3 0-15,-4-1 0 0,-5-1 0 0,-2 1 0 16,-2 1 0-16,1 0 0 0,-2 0 128 0,-2 1-128 0,-7 2 0 16,-9 2 0-16,-5-2 0 0,-7-2 0 0,-3-1 0 15,-3 1 0-15,-3 3 0 0,-5-2 0 0,-5-2 0 16,-4 0 0-16,-10 0 0 0,0 0 0 0,0 0 0 0,0 0 0 15,0 0 0-15,0 0 0 0,-12-2 128 0,-3-1-128 16,-3 1 0-16,-1-2 128 0,-6-2-128 16,0 1 0-16,-7 1 128 0,-5-1-128 0,-6-4 0 0,-5 2 0 15,-3-2 128-15,-1 2-128 0,-1-2 0 0,-2 3 0 16,-1-5 0-16,-4 3 0 0,-6-3 128 0,-4 1-128 16,-2-5 0-16,2-2 0 0,2 0 128 0,5-1-128 15,3-1 0-15,-3-2 128 0,-2 0-128 0,-1-6 0 16,-3 2 160-16,4-6-160 0,3-1 128 0,2-2-128 15,3-3 0-15,0-2 128 0,-2-3-128 0,-2-6 0 16,-4-1 128-16,2-2-128 0,1-3 128 0,1-2-128 0,1-1 0 16,3-1 0-16,1-3 0 0,0 4 0 0,-1-1 0 15,2 3 0-15,4-1 0 0,5 0 0 16,7-1 0-16,1 1 128 0,7 3-128 0,6-1 192 0,3 1-192 16,3 3 0-16,3 1-192 0,3-1 192 0,4 1-144 0,3-1 144 15,2-2 0-15,1 1 0 0,2 0-176 0,4 2 176 16,2 0-160-16,1 4 160 0,6-4-160 0,-2 7 160 15,2 1-160-15,5 4 160 0,1 1-144 16,2 0 144-16,2 2-128 0,1 4 128 0,-1 0 0 0,3 8-160 16,-1 0 160-16,1 3 0 0,1 1-160 0,-1 2 160 15,0 0-128-15,0 4 128 0,-4 3 0 0,0-1 0 16,-4 4 0-16,-1 0-128 0,-4 2 128 0,0 2 0 0,-12 2-144 16,9 0 144-16,-9 0 0 0,0 0-176 15,0 0 176-15,0 0-128 0,2 15 128 0,-4-2-208 0,0-2 80 16,-1 3 128-16,-4 3 0 0,-2 2 0 0,-2 0 0 0,-3 4 0 15,-4 0 0-15,-1 2 0 0,-1 8 0 0,-4 1 0 16,-4 2 0-16,-3 2 0 0,-2 0 0 0,0 9 0 16,-1 4-128-16,2 4 128 0,-2 2 0 0,2-1 0 15,1 2 0-15,2 0 0 0,1 0 0 0,3 0 0 16,2 0 0-16,1-1 0 0,2 1 0 0,1 0 0 16,2-3 0-16,3 0 0 0,3 2 0 0,3-3 128 15,3-2-128-15,4 0 0 0,2-1 0 0,3-3 0 16,2-2 0-16,6 1 128 0,3-4-128 0,3 4 0 15,1-2 128-15,2 2-128 0,4-4 128 0,3 3-128 16,2-3 128-16,4 1-128 0,2-3 128 0,5 1-128 16,4 1 128-16,9-5-128 0,3 2 0 0,5-6 128 15,3-2-128-15,4-8 160 0,3-3-160 0,8 0 160 0,9-8-16 0,0-2 0 16,-1-6 0-16,0-1 0 0,-1-4 0 0,6-1 0 16,5-3 0-16,-5 0 0 0,-8-2-144 15,-5-3 160-15,-4 2-160 0,2-4 160 0,1 2-160 0,-4-1 160 16,-5 2-160-16,-8-1 160 0,-7 3-160 15,-3 0 128-15,-4-1-128 0,-2 3 128 0,-3-2-128 0,-2 1 0 16,-6 1 0-16,-3-1 128 0,-3 0-128 0,-3 1-256 16,-5 0 64-16,-6 2 16 15,1-4-1168-15,-10 0-224 0,-6 6-48 0,-5-6-10928 16,-8-4-2176-16</inkml:trace>
  <inkml:trace contextRef="#ctx0" brushRef="#br0" timeOffset="56200.71">21125 16795 24815 0,'0'0'1088'0,"-1"-7"256"0,1 7-1088 0,0 0-256 16,-3-12 0-16,3 12 0 0,-3-6 592 0,3 6 64 15,0 0 16-15,0 0 0 0,0 0-384 0,-8 1-80 16,8-1-16-16,-9 7 0 0,-2 3 192 0,3 0 16 16,-3 4 16-16,0 0 0 0,-2 5 272 0,-2 5 48 15,1 8 16-15,-2 6 0 0,-1 5-32 0,-2 9 0 16,-1 11 0-16,-3-1 0 0,-3 4-208 0,2 4-32 16,-1 5-16-16,3 0 0 0,2 1-288 0,3-7-176 0,5-7 192 15,3-1-192-15,2-3 224 0,3-3-64 16,3-5-16-16,4-1 0 0,2 0 32 0,1-5 0 15,3 2 0-15,4-5 0 0,3 2 96 0,3-3 32 0,3 0 0 0,3-2 0 16,5-1-64-16,3-2-16 0,2 0 0 0,2-4 0 16,-1 1-64-16,2-3-16 0,3 1 0 0,-1-1 0 15,2-6-144-15,1 1 128 0,2 4-128 0,2-4 128 16,1 0-128-16,2 0 128 0,-1-2-128 0,0 1 128 0,-2 1-128 0,1-5 0 16,2-1 144-16,2 0-144 0,0-1 0 15,1 1 144-15,1-2-144 0,0-5 0 0,1-1 128 16,-3-2-128-16,-2-2 0 0,-1-2 0 0,3-3 192 0,2 0-192 15,2 1 192-15,2-2-192 16,1-2 160-16,-1 1-160 0,-2-1 128 0,-4-5-128 0,-5 1 0 0,0 2 0 16,0-3 128-16,0 1-128 0,-1-1 0 15,1-1 0-15,-1 3 0 0,-1 1 128 0,0-2-128 0,-6 1 0 16,1 0 0-16,-6 0 0 0,-3-3 0 0,-3 2 0 16,-3-3 128-16,2 4-128 0,-2 2 0 0,-2 1 0 15,-3-1 0-15,1 2 0 0,-2-2 128 0,-1 3-128 16,-3 3 0-16,-1 1 128 0,-3-3-128 0,-1 0 192 15,-10-1-192-15,11 5 192 0,-11-5-192 0,0 0 160 16,0 0-160-16,0 0 160 0,-2 13 0 0,-3-7 0 16,-2 1 0-16,-7-4 0 0,-4 0-160 0,-3 0 160 15,-1-1-160-15,-5 1 160 0,-2-3 0 0,-3 0 0 0,1 1 0 16,-4 1 0-16,-5-2-16 0,-4-2 0 0,-6-3 0 16,-1 0 0-16,-2 2 32 0,1-6 0 15,-1-1 0-15,2 0 0 0,1 4-32 0,-1-5 0 0,-3 3 0 16,-6-6 0-16,-6-5-16 0,0-1-128 15,0-4 192-15,1 1-64 0,4-1-128 0,-2-2 0 0,4-1 144 16,-2-5-144-16,1 3 144 0,2 0-144 0,2-4 192 0,0-2-192 16,2 1 144-16,2-2-144 0,1 0 0 0,0-3 144 15,-1-5-144-15,-2-1 0 0,0-3 0 0,3 1 0 16,3-3 0-16,4-2 128 0,3 0-128 0,3 0 0 0,0 5 0 16,6 1 0-16,1-2 0 0,5 4 0 15,0-3 0-15,5 2 0 0,2-2 0 0,5-1 0 0,3 1-144 0,6-2 144 16,4 4 0-16,4 0 0 0,0-2-208 15,5 4 64-15,2-4 16 0,3 5 0 0,0-3-48 0,3 5 0 16,1 2 0-16,2 2 0 0,1 0 0 0,2 3 0 16,1 3 0-16,1 2 0 0,-1 0 32 15,1 4 0-15,-3 3 0 0,5 2 0 0,-3 2 144 0,0 1-160 16,1 1 160-16,-3 4-160 0,-2 3 160 0,1-2 0 16,-3 2 0-16,-1 2-128 0,-2 1 128 0,0 2 0 15,1-1 0-15,-1 3 0 0,-3-1 0 0,-1 0 0 16,1 2 0-16,-11 0 0 0,0 0 0 0,8 4 0 15,-8-4 0-15,0 0 0 0,8 7 0 0,-8-7 0 16,3 12 0-16,-5 1 0 0,0 0 0 0,-5 2 0 16,-3 3 0-16,-2 1 0 0,-4 0 0 0,0 4 0 15,-3-2 0-15,-4 4 0 0,-1 4 0 0,-3 3 0 16,0 1 0-16,2 5 0 0,-2-1 0 0,2 2 0 0,-1 2 0 16,0 7 0-16,1 3 0 0,1 2 0 0,0 4 0 0,3 2 0 15,-1 3 0-15,4-2 128 0,3 1-128 16,2 2 0-16,2-4 0 0,3 2 0 0,4-3 0 15,2 0 0-15,2 0 0 0,4-3 0 0,3-3 0 0,3-3 128 16,4 2-128-16,4-4 0 0,3-4 0 0,4 4 128 16,2-5-128-16,6 2 0 0,2-1 0 0,5-2 128 15,0-2-128-15,5-2 0 0,1-3 128 0,3-1-128 0,2 0 0 16,4-2 0-16,-1-5 0 0,5 2 128 0,3-2-128 16,4 2 0-16,3-3 0 0,1-2 0 0,0-4 0 15,0 1 0-15,-1-2 0 0,3-2 0 0,1 0 0 0,2-1 0 16,0-1 0-16,-3 2 0 0,-11-2 0 0,1-3 0 15,0 0 0-15,0 1 0 0,-1-5 0 0,-1 4 0 16,-3-2 0-16,-2 1 0 0,-3-3 0 0,-4 2 0 16,-4-2 0-16,-1-1 0 0,-2 3 128 0,-2-4-128 15,-2 0 128-15,-4 3-128 0,-3-5 0 0,-2 3 0 16,-2 0 0-16,-5-1 0 0,-2-1 0 0,-3 0 0 16,-4 1 0-16,-12-5 0 0,0 0 0 0,8 5 0 0,-8-5 0 15,0 0 0-15,0 0 0 0,-9 2 0 16,-2-2 0-16,-3 0 0 0,-3-1 0 0,-2 0 144 15,-2-1-144-15,-5-1 0 0,-2-2 128 0,-2 0-128 0,-6-2 0 0,0-2 0 16,0 0 128-16,-5-6-128 0,-5-1 0 16,-5-2 0-16,-3 0 176 0,-4 0-176 0,-3-1 160 0,0-2-160 15,0-4 144-15,0 2-144 16,0 2 128-16,-3-5-128 0,-5 2 0 16,0-1 128-16,1-6-128 0,0 1 0 0,5 1 0 0,3-2 0 15,-1-3 0-15,0-2 0 0,-3-2 128 0,1-5-128 0,2-4 0 16,1-4 128-16,2-1-128 0,3-3 0 0,3-5 0 0,1-2 0 15,-1 2 0-15,5-3 0 0,2-1 0 0,6 2 0 16,1 4-176-16,5 3 176 0,5 0-128 0,2 2 128 16,5 0 0-16,0 0-160 0,5 1 160 0,1 1 0 15,4-1-192-15,3 0 192 0,0 3-192 0,3 0 192 16,1 0-192-16,4 2 192 0,0 0-192 0,5 0 192 16,0 6-240-16,3 0 64 0,3-1 16 0,2 4 0 0,2 0-16 15,2 3 0-15,-2 3 0 0,5 1 0 16,3 2 48-16,1 1 0 0,2 3 0 0,1 4 0 0,-2 1 128 0,0 2-160 15,0 2 160-15,-1 0-160 0,-3 1 160 0,0 2 0 16,-2 3 0-16,-2-1 0 0,1 2 0 0,-1 0 0 16,-2 4 0-16,-1 0 0 0,0 0 0 0,-1 1 0 15,-3 1 144-15,-10 3-144 0,0 0 128 0,0 0-128 16,0 0 0-16,0 0 0 0,0 0 0 0,0 0 0 16,0 0-128-16,0 0 128 0,0 0 0 0,0 0 0 15,-8 7 0-15,-1 3 0 0,-2-2 0 0,1 3 0 16,-5-2 0-16,-2 2 0 0,-1 5 128 0,-2 0-128 15,-3 2 0-15,-1 2 0 0,-4 2 128 0,1 6-128 16,-2 1 0-16,-3 8 0 0,-2 6 144 0,0 3-144 16,-3 5 0-16,0 5 144 0,-3 3-144 0,4-1 0 0,0-1 0 15,4 0 0-15,4-1 0 0,4 2 0 0,2 0 0 0,3-1 0 16,2-1 144-16,0-2 0 0,6 2 0 0,3-2 0 16,0-3-16-16,6-1-128 0,3 1 192 0,3 3-64 15,2-1-128-15,4-2 0 16,4-4 144-16,3 2-144 0,-1 4 0 0,3-1 128 0,3-1-128 15,2-2 0-15,5 1 0 0,5 0 0 0,2 1 0 16,5 0 0-16,1-1 0 0,9-3 0 0,5 1 0 16,2 0 128-16,3-7-128 0,4-2 0 0,4-2 0 0,2-1 0 15,1-3 0-15,3 0 0 0,0-2 0 0,-3-5 0 0,-6 3 0 16,1-4 0-16,3 0 0 0,1-2 0 0,0-4 0 16,1-1 0-16,-4 1 0 0,-4-3 176 0,-5-5-176 15,2-1 0-15,0 0 0 0,2-4-176 0,-1 2 176 16,-1-1 0-16,-4-3 0 0,3 1 0 0,-7 0 0 0,0 1 0 15,-4-1 0-15,1 0 0 0,-2-1 0 0,-1-1 0 16,-3 0 0-16,0 3 0 0,-4 3 0 0,-3-4 0 16,-8 0 0-16,2 2 0 0,-6-2 0 0,-4-1 0 15,-5-2 0-15,-4 3 0 0,-12-5 0 0,0 0 0 16,0 0 0-16,0 0 0 0,0 0 0 0,-9 0 0 16,-5-1 0-16,-4 0 0 0,-2-3 0 0,-6 0 0 15,-4 0 0-15,-2 0 0 0,-2-2 0 0,-4 0 0 16,-4 1 0-16,-2-4 0 0,-1 0 0 15,-2-3 0-15,-2 3 0 0,-4-2 0 0,-7-2 0 16,-2-3 0-16,-7-5 0 0,1 0 0 0,-2 2 0 0,2-5 0 0,2-6 0 16,-4-1 0-16,0 0 0 0,-3 2 0 0,1-4 0 15,4-2 128-15,2-1-128 0,0-3 0 0,1-4 0 16,-3-1 0-16,-1-5 0 0,-1 0 0 0,0-2 0 16,2-4 0-16,3-3 0 0,2 1 0 0,-1 0 0 0,1-4-128 15,-2-2 128-15,4 2-208 0,4-4 80 0,3 2 128 16,6 1-208-16,6 2 80 0,4-2 128 0,6 3-208 15,4-1 208-15,7 2-176 0,2-2 176 0,5-2-160 16,5-2-16-16,2 1 0 0,2 4 0 16,4 2 0-16,4-3-96 0,2 4-32 0,1 3 0 0,4 5 0 15,2 1 112-15,0 6 0 0,4 3 16 0,1 2 0 16,2 2 176-16,2 2-160 0,-1 6 160 16,0 0-160-16,-1 2 160 0,1 0-128 0,0 3 128 0,0 4-128 15,1 1 128-15,-2 6 0 0,-2 0 0 0,0 5-128 16,-2 0 128-16,0 1 0 0,-2 4 0 0,-3 1 0 15,-10-1 0-15,0 0 0 0,8 11 0 0,-3 1 0 0,-5-3 0 0,-1 4 0 16,-2 1 0-16,-2 4 0 0,-4 1 0 16,-1 2 0-16,-1 3 0 0,-3 4 0 0,1 7 0 15,-4 0 0-15,0 6 128 0,-2 7-128 0,-2-2 0 0,-2 6 0 16,0 4 0-16,-2 5 0 0,-3 0 0 0,4 5 0 16,0 3 0-16,5-1 0 0,2-1 0 0,6-3 0 15,1 1 128-15,3-5-128 0,3-2 128 0,4 1-128 16,4 1 160-16,5-6-160 0,4-3 192 0,3-1-48 15,6 1-16-15,3-3 0 0,3-1 16 0,5-3 0 16,2 2 0-16,3-4 0 0,1 0-144 0,6 3 128 16,2-4-128-16,1-1 128 0,0-3-128 0,3-2 128 15,1-2-128-15,6-2 128 0,0-1-128 0,7-4 160 16,9 1-160-16,-1-5 160 0,1-1 48 0,1-1 16 16,3-1 0-16,4-1 0 0,6 0-96 0,-2-4 0 15,-3-2-128-15,-3-3 192 0,-4 1-192 0,2-2 128 16,-1-2-128-16,1 0 0 0,-2-3 176 0,-5 1-176 15,-5-1 192-15,-1 2-192 0,0-3 224 0,-5 0-64 0,-4-1-16 16,-3 1 0-16,-1 1 0 0,-5-1 0 0,-6 2 0 0,-5-1 0 16,-6-1-144-16,-6-2 192 0,-5 2-192 0,-6-1 192 15,-13-1-192-15,0 0 0 0,0 0 0 0,0 0 0 16,0 0-192-16,-15-1-112 0,-11-2-16 0,-14-2-16 16,-18-3-2672-16,-6 2-512 15</inkml:trace>
  <inkml:trace contextRef="#ctx0" brushRef="#br0" timeOffset="58433">5345 12231 9215 0,'0'0'816'0,"0"0"-656"16,0 0-160-16,0 0 0 0,0 0 576 0,1-8 96 15,2 2 16-15,-1-2 0 0,2 2-192 0,0 1-48 16,-1-3 0-16,-3 8 0 0,5-5 112 0,-1 1 16 15,-2-3 0-15,-2 7 0 0,0 0 160 0,0 0 32 16,0 0 16-16,0 0 0 0,-2-5 48 0,2 5 16 16,0 0 0-16,0 0 0 0,-9-3-224 0,2 2-48 15,-2 2-16-15,2 2 0 0,-2-1-176 0,0 3-48 16,0-2 0-16,1-1 0 0,0 2-16 0,-1 1 0 16,-2 2 0-16,3-4 0 0,-4 2-48 0,1 3-16 15,-2-2 0-15,-2 6 0 0,-2-1 0 0,-1 2-16 16,-2 1 0-16,0 0 0 0,-2 4 0 0,-1 0 0 0,-2 1 0 15,-2 2 0-15,0 3-16 0,1 4 0 16,2-1 0-16,-3 2 0 0,-4 3-16 0,2 0 0 16,2 7 0-16,1 1 0 0,-1-1 0 0,0 8 0 0,2 3 0 0,-1 6 0 15,0 1-208-15,-1 1 176 0,0 3-176 16,2 3 160-16,0 2-160 0,0-1 0 0,1 1 144 16,3 0-144-16,2-5 0 0,3-3 0 0,4 1 0 0,3-4 128 15,1 0 32-15,4-1 16 0,2-1 0 0,4 1 0 16,2-1-32-16,2 0 0 0,5 1 0 0,0-1 0 15,2 1-144-15,2 1 128 0,3-1-128 0,0 2 128 0,3 1-128 16,3-2 0-16,3-3 0 0,1-4 128 16,0-3-128-16,1-3 0 0,2-4 0 0,-1-2 0 0,2 0 128 15,1 0-128-15,3-5 0 0,1-1 128 0,-2-1-128 16,3 1 0-16,-1-2 0 0,1 2 128 0,-1-7-128 16,1-1 0-16,-1 3 144 0,0-5-144 0,0-2 128 15,-2-1-128-15,1-1 128 0,1-1-128 0,-2-2 144 0,4-1-144 16,-1 2 192-16,-3-3-192 0,1-1 176 0,0 1-176 15,-5-4 160-15,1-2-160 0,-4 3 176 0,-1-1-176 16,-3-2 192-16,-2 1-192 0,-3-1 224 0,-2 0-64 16,0 2-16-16,-3-2 0 0,-3-3 80 0,-1 1 16 15,-1 0 0-15,0 0 0 0,-9-3 16 0,5 3 16 16,-5-3 0-16,0 0 0 0,0 0 80 0,0 0 16 16,0 0 0-16,0 0 0 0,0 0-16 0,0 0 0 15,0 0 0-15,-7-3 0 0,-1 0-160 0,-2-1-48 16,-3-1 0-16,-2 0 0 0,-4-3-16 0,-3 3-128 15,-2-4 192-15,-3 0-64 0,-2-5-128 0,-3 0 160 0,1-1-160 16,-2 0 160-16,-3-6-160 0,-2 1 128 16,0-3-128-16,1-2 128 0,-3-6-128 0,0 1 0 0,-2-3 144 15,-3-2-144-15,-2 0 0 0,3-2 0 0,-2-1 0 16,0-3 128-16,-1 0-128 0,4-3 0 0,1-1 0 0,3-2 128 16,2 3-128-16,3-3 0 0,0 4 0 0,4-3 0 15,3 3 0-15,1-3 0 0,0 3 0 0,5-2-128 16,-1 3 128-16,3-2 0 0,2-1 0 15,2-3-128-15,2-2 128 0,1 2 0 0,3-2 0 16,2 0 0-16,4 0 0 0,-2-1-160 0,3 3 160 0,2-3 0 16,2 0-128-16,3 3 128 0,-3 1 0 0,5-1 0 0,1 6 0 0,0 0-128 15,1 2 128-15,0 3 0 0,0 1 0 0,1 0-128 16,0 0 128-16,3 0 0 0,0 1-128 16,0 1 128-16,3-2 0 0,-2 2 0 0,2-2-256 0,1 3 64 15,-2 0 16-15,0 3 0 16,2-2-80-16,-1 3 0 0,1 1-16 0,-2-1 0 0,2 6 48 0,-3 0 16 15,2 0 0-15,1 3 0 0,-1-1 64 0,1 2 16 16,-1 1 0-16,1 1 0 0,-2 1 128 0,0 1-160 16,1 0 160-16,-1 2-160 0,0-1 160 0,0-1-160 15,-1 1 160-15,0-1-160 0,-1 3-16 0,-2-1 0 16,1 5 0-16,-5-1 0 0,1 4 16 0,-2-2 0 16,0 3 0-16,-6 4 0 0,0 0 160 0,0 0-208 15,0 0 80-15,0 0 128 0,0 0-224 0,0 0 80 16,0 0 16-16,0 0 0 0,0 0 128 0,0 0-128 0,0 0 128 0,0 0-128 15,0 0 128-15,-6 8 0 16,6-8 0-16,-3 5 0 0,-4 0 0 0,7-5 0 0,0 0 0 0,-5 9 0 16,0-4 0-16,5-5 0 15,-5 7 0-15,5-7 0 0,-6 8 0 0,2-1 0 16,-3 0 0-16,1-3 0 0,0-1 0 0,-1 1 0 0,1-1 0 0,0 3 0 16,-1-4 0-16,1-1 0 0,0-1 0 15,-3 0 0-15,1 3 0 0,2-1 0 0,-1 1 0 0,1 1 0 16,0 0 0-16,-3-2-128 0,0 4 128 0,-1 3 0 15,-2-2-128-15,1 4 128 0,-2-1-128 0,-1 4 128 0,-1 3-144 16,-2 2 144-16,1 1-160 0,-3 7 160 16,-3 1-176-16,-1 8 176 0,-2-1-192 0,-2 10 192 15,-1 2-160-15,-2 5 160 0,0 4-128 0,4 2 128 0,0-2 0 0,1 0 0 16,0 2 0-16,-1 6-128 0,1 0 128 0,1 0 0 16,2 4 0-16,3 0 0 0,-1 0 0 0,4 2 128 15,2 1-128-15,4-1 128 0,4 0-128 0,3-2 0 16,2 1 0-16,3-4 128 15,6-2-128-15,4 0 0 0,3-1 0 0,3-4 0 0,2 0 0 0,3-1 0 16,2-4 128-16,1-3-128 0,2 1 0 0,0-3 128 16,0-5-128-16,1 2 0 0,0-5 144 0,-2 2-144 15,2-1 192-15,0-3-192 0,-1 0 192 0,1-2-192 16,1-3 192-16,-2-1-192 0,3-5 192 0,2 3-64 16,0-4 0-16,3 2-128 0,3-5 256 0,1 0-64 15,1 0-16-15,0-3 0 0,1-2-16 0,2-1 0 16,0-1 0-16,15 5 0 0,-9-2-160 0,-5-3 128 0,-2-1-128 15,-6-2 128-15,-5-3-128 0,-3 0 0 16,-2-1 144-16,-3-1-144 0,-4 1 0 0,-2-5 0 0,-3-2 0 16,-1 1 128-16,-1 2-128 0,-2-1 0 0,0-3 0 15,-1 1 0-15,0 0 0 0,-2 0-208 16,2 3 48-16,-3-2 16 16,-7-3-2160-16,0 0-448 0</inkml:trace>
  <inkml:trace contextRef="#ctx0" brushRef="#br0" timeOffset="60558.38">5414 14641 24015 0,'-5'-8'1056'0,"5"8"224"0,0 0-1024 0,2-4-256 16,-1-3 0-16,-1 0 0 0,0 7 480 0,4-3 32 15,1-1 16-15,-1-1 0 0,4 1 128 0,-1 1 32 16,2 3 0-16,5 3 0 0,-1 1-240 0,1 2-64 15,0 0 0-15,0 8 0 0,0 4-256 0,0 1-128 16,0-1 128-16,1 6-128 0,3 4 272 0,2 4-16 16,2 1-16-16,2 3 0 0,0-1 32 0,4 1 16 15,4-2 0-15,2 0 0 0,1 2 64 0,3-3 16 16,4-2 0-16,1-2 0 0,4 3-48 0,1-2 0 0,3-2 0 16,2-1 0-16,1-1-96 0,0 1-32 0,1-4 0 15,0 1 0-15,1-1 48 0,2-4 0 0,2-1 0 16,1-2 0-16,6 1 128 0,1-3 16 0,0-4 16 15,4 2 0-15,-1-5 48 0,2 3 16 0,2-3 0 16,3-2 0-16,7 0-112 0,-2-5-32 0,-1-4 0 0,5-1 0 16,2 0-112-16,1-7-16 0,2 0-16 0,-1-4 0 0,-1-1-48 15,3-9-128-15,2 1 192 0,1-4-64 16,0 1-128-16,-2-4 160 0,-1-4-160 0,1 2 160 16,2 3-160-16,-5 1 192 0,-4-8-192 0,-2 0 192 0,-1 0-64 0,-3-2-128 15,0-1 192-15,-2-2-64 0,-3 1 16 0,-2-3 0 16,-4 0 0-16,-3-2 0 0,0 4 16 15,-1-6 0-15,0-1 0 0,-1 1 0 0,-3 0-32 0,0-2 0 16,-1-4 0-16,-1 2 0 0,-4 0-128 0,-3-1 128 16,-1 5-128-16,-1-5 128 0,0-3-128 0,-1-2 0 15,-3-3 0-15,-4 1 128 0,-5-5-128 0,-2 4 0 16,-3-3 0-16,-3 1 128 0,-3 1-128 0,0-3 0 16,-5 4 0-16,-1-3 128 0,-3 0-128 0,-2 4 128 15,-2 2-128-15,-1 0 128 0,-3-1-128 0,-2 4 0 16,-5 1 0-16,-1-1 128 0,-4-3-128 0,-1 1 192 15,-4 1-192-15,-3 3 192 0,-1 3-192 0,-5 0 0 0,-1-1 0 16,-3 0 0-16,-1 0 0 0,-2-2 0 0,-2 2 0 0,-1 1-176 16,-3 0 176-16,-2 1 0 0,0 0 0 0,-2 3 0 15,-2-3 0-15,0 0 0 16,-3 3 0-16,-2 1 0 0,2 4 0 0,-1-1 0 0,-2 3 0 0,-1 1 0 16,-3-3 0-16,0 6-128 0,-2 4 128 0,-3-2 0 15,-1-1-128-15,-2-1 128 16,-3-1-128-16,0 3 128 0,0 2-128 0,0 2 128 0,0-2-128 0,2 0 128 15,-5 0 0-15,-1 0-128 0,-3 4 128 0,2-1 0 16,2 3 0-16,0 1-128 0,1 5 128 16,1 1 0-16,0 4 0 0,-3 1-128 0,-2 1 128 0,-2 0 0 15,-3-1 0-15,2 5-128 0,-1-1 128 0,0 8 0 0,-1 2 0 16,-2 0-160-16,-2 0 160 0,-2 1 0 0,0 0-128 0,1 3 128 16,1 2 0-16,1 1 0 0,-1 0 0 15,0 2-128-15,-1-1 128 0,0 3 0 0,1 2 0 16,1 1 0-16,0 1 0 0,-2 3 0 0,-6 2 0 15,1 5-128-15,-1-3 128 0,2 4 0 0,2-1 0 16,1 1 0-16,-2 3-128 0,0 1 128 0,1-4 0 0,0 4 0 16,0-2-128-16,2 4 128 0,-1 1 0 0,0 0 0 15,-1-4 0-15,0 5 0 0,1 0 0 0,0 1 0 16,2 4 0-16,1 3 0 0,0-2 0 0,0 3-128 16,2 4 128-16,0 2 0 0,-2-2 0 0,3 4 0 15,2 2 0-15,2 8 0 0,0 1 0 0,1 4-128 16,0-2 128-16,2 2 0 0,1 1 0 0,4-6 0 15,1-2 0-15,5 1 0 0,2-3 0 0,3 1 0 16,4 2 0-16,0-4 0 0,3-1 0 0,3 1 0 16,0-2 0-16,7 2 0 0,3 0 0 0,2 0 0 15,3 1 0-15,4-1 0 0,6 1 0 0,3-1 0 0,4 1 0 0,2-1 0 16,4-1 0-16,4 2 0 0,1-2 0 0,1 1 0 16,3 1 0-16,2 1 0 0,4 3 0 15,4-3 0-15,4-4-128 0,4 0 128 0,1-2 0 16,2 0 0-16,5 3-160 0,2-5 160 0,3-3-128 0,5 0 128 15,5-5 0-15,2 2-128 0,1-5 128 0,3-2 0 16,-1-5 0-16,4-4 0 0,-1 1 0 16,3 1 0-16,2 0 0 0,2 0 0 0,1-3 0 0,-2 2 0 15,2 2 0-15,0-6 0 0,1 0 0 0,-1-2 128 0,4 1-128 16,1 2 0-16,0-6 0 0,0-1 0 0,0-3 0 16,1-1 0-16,2-1 0 0,2 0 128 0,5-4-128 0,0-2 0 15,0-1 0-15,2 0 128 0,-6-1-128 16,5 1 0-16,2-3 0 0,-1-1 0 0,-2-4 0 15,0-1 128-15,-1 2-128 0,2-2 0 0,2-2 0 16,0-2 128-16,-7-2-128 0,2-5 0 0,-1-1 0 0,2-1 144 16,3 0-144-16,-3-7 0 0,-4-1 144 0,-2-1-144 15,1-4 0-15,0 0 144 0,1-2-144 0,-1-2 0 16,-3 4 144-16,-1-5-144 0,-2-5 0 0,-1 3 144 16,1 4-144-16,-1-2 0 0,0-3 128 15,0-1-128-15,-1 0 0 0,-4-1 0 0,-1 0 144 0,0-4-144 16,-1-2 0-16,0-1 144 0,1 3-144 0,0 0 0 0,-2-4 0 15,-2-2 0-15,-2-3 0 0,0-1 128 16,-2-2-128-16,-1-2 0 0,0 0 0 0,-1-1 128 16,0-1-128-16,-5-4 0 0,-4 0 128 0,-2-3-128 15,-2 1 0-15,-2 0 128 0,-3 1-128 0,-1-2 0 16,-3 1 0-16,-2 1 128 0,-2-1-128 0,-3-1 0 16,0-1 0-16,-2-1 128 0,-2 1-128 0,0-1 0 0,-4-2 0 15,-1-1 128-15,-4-1-128 0,0-2 0 16,-3-4 0-16,-2-1 128 0,-3 0-128 0,-2 0 0 15,-4 0 0-15,0 3 0 0,-2 2 0 0,-4 3 0 0,0 5 0 16,-5 6 0-16,-1 4 0 0,-4 3 0 0,-6-1 0 16,-3 2 0-16,-5 2 0 0,-1 2 0 0,-4 0 0 0,-2 4 0 15,1 1 0-15,-4-1 0 0,-2 1 128 0,-1-1-128 16,-1 1 0-16,-6 5 0 0,-3 0 0 0,-3 2 0 16,-4-6 0-16,-2 4 0 0,-3 3-128 0,-6 2 128 15,-3 1-128-15,-7 6 128 0,-7-3-160 0,-2 5 160 0,-4 0-160 16,-8 4 160-16,-4 3-160 0,-4 3 160 0,-7 3 0 15,-5 5-144-15,-5 2 144 0,-3 4 0 16,-2 6-144-16,-4 3 144 0,-3 5-160 0,-2 3 160 0,-3 2 0 0,-4 5 0 16,-6 5-128-16,-2 6 128 0,-3 8 0 0,-1 3-192 15,1 3 192-15,-4 3-192 16,7 6-336-16,1 8-64 0,3 5-16 16,-2 8-11920-16,-3 6-2384 0</inkml:trace>
  <inkml:trace contextRef="#ctx0" brushRef="#br4" timeOffset="78186.03">22318 17294 13471 0,'0'0'592'0,"0"0"128"0,0 0-576 0,0 0-144 0,5-8 0 0,-5 8 0 16,6-6 816-16,-6 6 128 0,0 0 16 0,7-8 16 15,-2-2-64-15,0 5-16 0,-5 5 0 0,5-8 0 16,-1 2 0-16,-4 6-16 0,5-8 0 0,-1 0 0 16,-4 8-112-16,0 0-32 0,0 0 0 0,4-8 0 15,0-3-144-15,-4 11-16 0,0 0-16 0,0 0 0 16,1-12 16-16,2 3 0 0,-3 9 0 0,-3-9 0 15,2 0 0-15,-2 0 16 0,-1 0 0 0,1-1 0 16,3 10 0-16,-8-6 0 0,-1-1 0 0,0 0 0 0,-1 2-176 0,0 1-32 16,-3-1-16-16,-1 1 0 15,-2-1-112-15,-1 4 0 0,-1-1-16 0,2 1 0 0,-1 0-16 16,1-1 0-16,-2-1 0 0,0 3 0 0,2 3-80 0,-2 1-16 16,0 0 0-16,3 2 0 0,1 2-128 0,1-2 192 15,0 6-192-15,2-3 192 0,0 2-192 0,0-1 0 16,2 2 144-16,4 2-144 0,-1 0 0 0,2-2 0 15,2 4 0-15,2 0 128 0,1 2-128 0,3-1 128 16,1-1-128-16,1 1 128 0,2-2 0 0,1 0 0 16,1 2 0-16,1-3 0 0,2-2 16 0,1 2 16 15,0-1 0-15,3-3 0 0,0 2-16 0,1-3 0 16,0 1 0-16,0-5 0 0,-1 1 32 0,0 2 0 16,-2-7 0-16,1 2 0 0,-1-2 16 0,0-1 0 15,0 0 0-15,1-1 0 0,0-2-16 0,1 1 0 0,-2-5 0 16,1 2 0-16,1-1 0 0,-1-2 0 0,0-1 0 15,-1 2 0-15,0-2-176 0,-1 1 128 0,-2-1-128 16,-1 2 128-16,-1-5-128 0,0 2 128 0,-2 1-128 0,0-2 128 16,-2 0-128-16,-3 0 128 0,-2 2-128 0,-1-2 128 15,-1-1-128-15,-1 2 192 0,-2-3-192 0,-1 1 192 16,-1-1-192-16,0 1 160 0,-1 0-160 0,0 2 160 16,-2-3-160-16,-1 3 0 0,-1 1 144 0,1-3-144 15,-1 3 0-15,-2-1 128 0,-1 4-128 0,-1-3 0 16,0 1 0-16,-2-2 0 0,1 3 0 0,-1 0 128 15,1 2-128-15,-2 3 0 0,0-2 0 0,0 4 0 16,0-1 0-16,2 1 0 0,-2 0 0 0,1 1 0 16,2-1 0-16,-1 2 0 0,-2 2 0 0,0 3 0 15,2-2 0-15,-1 0 0 0,-1 4 0 0,3-2 0 0,-2 3 0 16,2-1 0-16,1 1 0 0,0 1 0 0,2-1 0 16,-1 3 0-16,1-3 0 0,2 2-128 0,1-1 128 0,2 1 0 15,-1 2 0-15,3 1 0 0,2 1 0 16,2-2 0-16,1-2 0 0,3 4 0 0,3 0 0 0,2 2 0 15,-1-1 0-15,5-1 0 0,2-1 0 0,0-3 0 16,0 2 0-16,1 0 0 0,2 0 0 0,-2-4 0 16,0 0 0-16,0-2 0 0,2 1 0 0,1-3 0 15,-2-1 0-15,1 0 0 0,-1-2 0 0,2-1 0 16,0-1 0-16,-7-2 128 0,3 0-128 0,-1-2 0 16,2 0 0-16,0 0 128 0,1-1-128 0,0 2 0 15,1-2 0-15,0-3 128 0,3 2-128 0,4 0 0 16,-1-2 0-16,-4-1 128 0,1 2-128 15,-1-3 0-15,-1 1 0 0,-2-1 0 0,-2 3 0 0,-2-4 0 16,-2 2 0-16,-1-3 128 0,0 1-128 0,-4-3 0 0,-1 3 0 0,-2 1 128 16,-1-4-128-16,1 3 0 15,-2-2 0-15,0 1 0 0,-3 1 0 0,1-3 0 16,-2 0 0-16,-1 3 128 0,-5 0-128 0,-1 0 0 0,1-3 0 16,-2-1 0-16,-4 3 0 0,1 1 0 15,-3-1 0-15,0 1 0 0,1-2 0 0,-4 0 0 0,1 2 0 16,0-2 0-16,-1 5 0 0,1-2 0 0,0 3 0 0,-2 1 0 15,0-1 0-15,1 4 0 0,-1-1 0 0,1 2 0 16,-1 0 0-16,2 1 0 0,1 0 0 0,0 0-128 16,-1 2 128-16,3 2 0 0,-1 1 0 0,0 0 0 15,-1 0 0-15,0 4-128 0,1-4 128 0,0 3 0 16,2 2 0-16,1-1 0 0,1 3 0 0,1-1 0 16,1-1 0-16,2 3 0 0,1 1 0 0,3-3-128 15,1 2 128-15,1 2 0 0,2-1 0 0,2 1 0 16,0-1 0-16,2 2 0 0,2-2 0 0,1 1 0 0,3-1 0 0,-1-4 0 15,5 3 0-15,-1 1 0 0,2-4 0 0,3 1 0 16,2 0 0-16,1-3 0 0,2 0 0 16,-4 1 0-16,2-4 0 0,2 0 0 0,-1 0 0 0,0-1 0 15,1-4 0-15,-2 1 128 0,0-1-128 0,0 0 0 16,-1 0 0-16,-2-1 0 0,0 0 0 0,-1-3 128 16,-1-2-128-16,0 3 0 0,-3-1 0 0,1 0 0 15,-3-3 0-15,-2-1 128 0,1 1-128 0,-1-1 0 16,0 2 0-16,-1-3 128 0,0 1-128 0,0-2 0 15,-1 2 0-15,0-2 0 0,0 2 0 0,0-2 0 16,-1 4 0-16,-2-3 128 0,3 1-128 0,-2 2 0 16,-1-2 0-16,1 3 0 0,0-4 0 0,-2 2 0 15,0 0 0-15,-1-1 0 0,0 1 0 0,-1-2 0 16,0 3 0-16,-2-3 0 0,0 3 0 0,0-2 0 16,-1-2 0-16,-1 4 0 0,-2-3 0 0,0 4 0 0,-2-3 0 15,0 3 0-15,0 0 0 0,-2 1 0 0,-2-4 0 16,-2 3 0-16,-2 3 0 0,1-2 0 0,-3 0 0 15,-1 2 0-15,1-1 0 0,0 2 0 0,0 2 0 0,0-1-128 16,1-1 128-16,1 1 0 0,-1 1 0 16,1 2 0-16,1-1 0 0,-1 2 0 0,1-2 0 0,0 1-128 15,4 1 128-15,-1 1 0 0,2 3 0 16,0-2 0-16,3 4 0 0,-1-2 0 0,1 3 0 16,2-2-128-16,1 2 128 0,-1 1 0 0,3-1 0 0,0 3-128 15,2 2 128-15,1-1 0 0,1 1 0 0,2-2 0 0,0 2 0 16,3-1 0-16,0-1 0 0,5 5 0 0,1-3 0 15,-6-9 0-15,2 2 0 0,-1-3 0 0,2 3 0 0,1-3 0 16,2 2 0-16,-1 0 0 0,1-3 0 0,-1 0 0 16,2 0 0-16,-3-1 128 0,2-3-128 0,-1 1 0 15,0 0 0-15,1-2 128 0,-2 0-352 0,8-3-64 16,-5-1-16-16,-6 0-12880 16,0-1-2592-16</inkml:trace>
  <inkml:trace contextRef="#ctx0" brushRef="#br4" timeOffset="80280.39">23140 11266 17503 0,'0'0'1552'0,"-11"4"-1232"0,0 0-320 0,1 0 0 32,0 1-592-32,2-2-176 0,-2 0-48 0,2 1 0 0,-3 2 1072 0,1-3 192 0,-1-1 64 0,3 1 0 15,-1 1 320-15,1 1 64 0,2 2 0 0,-1-2 16 16,1 3-160-16,0-2-48 0,-3 1 0 0,4 0 0 16,-1-3-224-16,-1 3-48 0,3-1-16 0,4-6 0 15,-5 5-192-15,5-5-32 0,-4 8-16 0,4-8 0 16,-5 9 96-16,5-9 32 0,0 0 0 0,0 0 0 15,0 0 208-15,0 0 64 0,0 0 0 0,0 0 0 0,0 0-80 0,0 0-16 16,0 0 0-16,8-16 0 0,-2-2 80 0,0-1 16 16,-1-1 0-16,2-5 0 0,-1-2 128 0,1-6 16 15,-4-1 16-15,5 1 0 0,1 0-192 0,0-4-32 16,1-4-16-16,1 0 0 0,3-6-112 0,-2 3-32 16,-1-5 0-16,3-1 0 0,3-4-32 0,-3 0 0 15,-2-2 0-15,2 1 0 0,0 2 0 0,2-2-16 16,1 2 0-16,1-1 0 0,5 1-112 0,-1 2 0 15,-1 0-16-15,2-1 0 0,4 2-176 0,2 1 160 16,-2-1-160-16,2 3 160 0,2 3-160 0,0-2 128 16,0 3-128-16,-1 1 128 0,2-1-128 0,-3 2 160 0,-1 0-160 15,-5-1 160-15,-1 0-160 0,-1 4 192 0,2 1-192 16,0-1 192-16,1-2-16 0,-1-1 0 0,3 3 0 16,2 0 0-16,1 0-16 0,4-3 0 0,1-1 0 0,3 5 0 15,3 0-160-15,-1 2 160 0,-1-1-160 16,-2-1 160-16,-1 2-160 0,-3 0 0 15,-1 1 0-15,-2 5 0 0,0 5 0 0,-2 4 0 0,-3 3 0 0,-3 1 0 16,1 4 0-16,-4 3 0 0,-3-1-192 0,-2 6 192 31,-2 3-1216-31,-11 1-128 0,0 0-32 0,0 0-10304 0,0 0-2064 0</inkml:trace>
  <inkml:trace contextRef="#ctx0" brushRef="#br4" timeOffset="80990.67">23413 10671 9215 0,'-17'13'816'0,"0"1"-656"16,-1 4-160-16,1-2 0 0,3 1 2160 0,2-4 400 16,1-2 64-16,4 0 32 0,0-2-1680 0,4 3-336 0,3-12-64 0,0 0 0 15,0 0 192-15,6 5 64 0,-6-5 0 0,14 1 0 16,0-3-96-16,2-2-16 0,2-6 0 0,1 1 0 15,0-7 32-15,4 1 0 0,3-3 0 0,2 1 0 16,2-4-176-16,2 2-16 0,-2-1-16 0,2-2 0 16,-1-1-112-16,-1 2-32 0,-3 0 0 0,1-3 0 15,1-4 0-15,0 0 0 0,-1 0 0 0,3-2 0 16,1-3 32-16,1-1 0 0,-2 0 0 0,2 0 0 16,-1-1 96-16,-1-1 32 0,-1 2 0 0,-3-3 0 15,-3-1-176-15,-2-3-48 0,-2-1 0 0,-2 1 0 16,-5 1-80-16,-2 2 0 0,-2-1-16 0,0 3 0 15,-2 0-96-15,0 0-16 0,-1 2 0 0,0-2 0 16,0 0 0-16,1 0 0 0,-2 0 0 0,0 5 0 0,-1 0 64 16,1 2 16-16,-1 1 0 0,1 1 0 0,0-3 80 15,-1 4 16-15,0-2 0 0,1 4 0 0,0-2-304 16,0-1 0-16,-1-4 0 0,4 5 0 0,-2-5 0 0,0 2 160 16,-1 1-160-16,0-5 128 0,-1 0-128 0,1 1 128 15,2 3-128-15,-2-2 128 0,1 1-128 16,0 2 0-16,0-3 0 0,-1 7 0 0,0 0 0 0,-1 1 0 15,-1 2 0-15,-1-2 0 0,-1 0 0 0,-1 1 0 16,-1 2 0-16,-2-2 0 0,2-3 0 16,-3 2 128-16,0 1-128 0,-1 3 0 0,1 1 0 15,-1 2 0-15,-1-1 128 0,1 0-128 0,1 1 0 0,-1 2 0 16,-2 3 0-16,2-2 0 0,2 1 0 0,0 1 0 0,1-1 0 0,-2 1 0 16,-1 3 0-16,1-6 0 0,1 2 0 0,1 3 0 31,-2 0-416-31,1 2-16 0,1 0 0 0,-1-2 0 15,-1 3-528-15,1-3-128 0,3 9 0 0,0 0-10496 0,-5-6-2112 16</inkml:trace>
  <inkml:trace contextRef="#ctx0" brushRef="#br4" timeOffset="82433.27">22382 17243 7359 0,'0'0'656'0,"0"0"-528"16,0 0-128-16,0 0 0 0,6-10 1760 0,-3 1 320 0,-3 9 64 15,4-14 16-15,-4 5-672 0,0-4-128 0,-2 2-16 0,0 2-16 16,2 9-352-16,-5-16-64 0,-2 0-16 0,0 1 0 15,-1 1-64-15,-1 1-32 0,-1 0 0 0,0 1 0 16,-2 0-112-16,1 1-32 0,0 3 0 0,-2-1 0 16,0 3-208-16,-1-1-64 0,0 4 0 0,-1 0 0 15,-3 2-160-15,0 0-32 0,-2 2-16 0,1 0 0 16,-4 3-48-16,1 2-128 0,0 1 192 0,0-2-64 16,-1 4-128-16,0 0 128 0,0 3-128 0,-1 3 128 15,3 1-128-15,0 0 128 0,2-2-128 0,3 4 128 16,0 1-128-16,4 4 0 0,2-3 144 0,1 1-144 15,1 3 0-15,4 2 0 0,2-1 0 0,0 0 128 0,1-2-128 16,4-3 0-16,0 2 128 0,3-2-128 16,-1-3 128-16,2 1-128 0,3-2 128 0,3 1-128 15,2-1 192-15,3 1-16 0,1-6-16 0,3-2 0 0,2 1 64 0,1-3 16 16,1-1 0-16,2-1 0 0,1-5 64 0,3-1 16 16,-3-4 0-16,2 1 0 0,-1-1-32 0,1-4 0 15,-1 1 0-15,-1-3 0 0,-1 1 112 0,-2-3 32 16,-3 1 0-16,-3 1 0 0,-2-3 32 0,-6-1 16 15,2-3 0-15,-6-1 0 0,-3 0-32 0,-2 0 0 16,-5 0 0-16,0 1 0 0,-2-2-192 0,-1 3-64 16,-1 3 0-16,-1 1 0 0,1 2-192 0,0 1 0 15,-1 5-192-15,7 5 192 16,-7-5-2176-16,7 5-336 0,0 0-64 0,0 0-16 0</inkml:trace>
  <inkml:trace contextRef="#ctx0" brushRef="#br4" timeOffset="83295.81">22021 17477 2751 0,'0'0'128'0,"0"0"16"0,0 0-144 0,0 0 0 0,0 0 0 0,-4-8 0 0,4 8 3040 0,-4-8 576 16,4 8 112-16,-6-6 32 0,0 2-2160 15,6 4-448-15,0 0-64 0,-7-5-32 0,7 5-192 0,0 0-32 16,0 0-16-16,0 0 0 0,0 0-320 0,0 0-64 15,0 0-16-15,0 0 0 0,0 0-128 0,0 0-32 16,0 0 0-16,0 0 0 0,13 1 176 0,0-1 16 16,-2 0 16-16,1 0 0 0,0-1-208 0,1 0-32 15,-2-2-16-15,1 1 0 0,-1-1-16 0,-1 3 0 16,1-1 0-16,-11 1 0 0,0 0-192 0,0 0 144 16,10 0-144-16,-10 0 128 0,0 0-128 0,0 0 0 15,0 9 0-15,-3 4 128 0,-4 3 16 0,-1 3 0 16,-5 1 0-16,1 3 0 0,-4 3 48 0,1-1 0 15,-3 6 0-15,1-3 0 0,-1-5-64 0,1-3 0 0,2 0 0 16,2 1 0-16,3-4 48 0,2-1 0 0,2-2 0 0,1-2 0 16,5-12-176-16,-3 9 0 0,0 1 0 15,3-10 0 1,0 0-1216-16,0 0-112 0,0 0-16 0,0 0-16 0</inkml:trace>
  <inkml:trace contextRef="#ctx0" brushRef="#br4" timeOffset="83829.1">21918 17708 14735 0,'0'0'1312'0,"0"0"-1056"16,0 0-256-16,0 0 0 0,0-5 1536 0,0 5 256 15,-4-7 64-15,4 7 0 0,-10 0-560 0,-1 4-96 16,-2 0-32-16,-1 0 0 0,-1 7-32 0,-3 1-16 16,-3 3 0-16,-1 3 0 0,-1 0-400 0,-1 3-80 15,-3 6 0-15,-5 0-16 0,-5 4-240 0,-2 4-32 16,-1 2-16-16,-4 2 0 0,-4-1-160 0,-1 3-48 16,2-2 0-16,0-2 0 0,-1-3-128 0,0 2 192 15,-1-2-192-15,-1-1 192 0,-6-3 96 0,-4 0 32 16,-5 1 0-16,0-6 0 0,2 0-112 0,-2 0-16 0,-1-3 0 15,-3 3 0-15,-1-4 0 0,-2-2 0 0,-2-2 0 16,3 1 0-16,1 1 32 0,3 1 0 0,0-1 0 0,3 0 0 16,-6-1-64-16,0-2-16 0,0 1 0 0,1-2 0 15,3-1-144-15,3-1 128 0,2 1-128 0,-2 0 128 16,1-1 80-16,1-3 16 0,0-5 0 0,4 2 0 16,3-3 112-16,1 1 32 0,-4 3 0 0,2-5 0 15,-1-1-144-15,2-1-32 0,-2 1 0 0,2-1 0 16,3 0-48-16,7 2-16 0,4-1 0 0,5 2 0 15,4-1-128-15,5 2 128 0,2-1-128 0,4 1 128 16,5-2-128-16,3-1 0 0,1 0 0 0,11-2 128 16,0 0-128-16,0 0 0 0,0 0 144 0,0 0-144 15,0 0 128-15,0 0-128 0,0 0 128 0,0 0-128 16,0 0 0-16,0 0 0 0,14-2 0 0,2 0 0 16,-2 2-1216-16,0 3-256 15,-2 2-48-15,1 0-15600 0</inkml:trace>
  <inkml:trace contextRef="#ctx0" brushRef="#br4" timeOffset="88535.46">4898 18851 11055 0,'0'0'976'0,"0"0"-784"15,0 9-192-15,0-9 0 0,0 0 1600 0,-4 8 256 0,4-8 64 0,0 0 16 16,0 0-160-16,0 0-48 0,0 0 0 0,0 0 0 15,0 0 80-15,4-15 16 0,2-1 0 0,4-3 0 16,3-3-736-16,2-1-160 0,3-6-32 0,5-4 0 16,0-4-288-16,1 0-64 0,1 0-16 0,1-2 0 15,0-6-160-15,-1 2-48 0,-3-5 0 0,1 2 0 16,0-1 16-16,-1-1 0 0,-2 2 0 0,-3-2 0 16,-2-1-112-16,-2 7-32 0,-2 7 0 0,0 6 0 15,1 3-192-15,-3 8 0 0,-4 4 128 0,0 8-128 16,-5 6 0-16,0 0 0 0,0 0-144 0,0 0 144 15,4 18-176-15,0 2 176 0,-2 1-192 0,1 4 192 16,-1 4-144-16,0 4 144 0,1 2 0 0,2-1-144 16,-1 1 144-16,1 4 0 0,2 0-144 0,0 0 144 0,0-2-240 15,2-5 32-15,-1-5 0 0,1-6 0 0,-2-5 80 0,0-5 128 16,1-1-208-16,-8-10 80 0,13 4 128 0,-2-3 0 16,1-2 0-16,0-3 128 0,2-6-128 15,0 0 0-15,-1-5 0 0,2-4 128 0,-1-7 64 16,-1 1 32-16,-2 1 0 0,1-4 0 0,-1 1-96 0,-1-4 0 15,-2-2-128-15,0 3 192 0,-1 2-192 0,0-1 176 16,0 4-176-16,1 0 160 0,-1 3-336 0,2 6-64 16,2 4-16-16,-1 2 0 15,1 5-2112-15,1 0-448 0,0 4-64 0</inkml:trace>
  <inkml:trace contextRef="#ctx0" brushRef="#br4" timeOffset="88846.45">5940 18343 12895 0,'0'0'1152'0,"0"0"-928"0,0 0-224 0,0 0 0 0,5 8 1744 0,-5-8 304 0,0 0 64 0,11 0 16 16,2-1-32-16,-3-3-16 0,4-5 0 0,2 1 0 16,0-4-800-16,2 0-176 0,-2 1-16 0,1-3-16 15,-3 1-496-15,-1 2-112 0,-4-3-16 0,-2 2 0 16,0 3-224-16,-4-1-48 0,-1 3-16 0,-2 7 0 15,-4-11 16-15,-3 6 0 0,-3 0 0 0,-1 2 0 16,-3 1-32-16,-3 6 0 0,0 1 0 0,-3 1 0 16,0 5-144-16,0 0 192 0,-1 6-192 0,2 2 192 15,0 2-64-15,4 0 0 0,5 0 0 0,2 0 0 0,3-1-128 16,4-2 0-16,3-2 144 0,5-2-144 0,2 0 0 16,3-4 0-16,2 1 0 0,5-8 0 0,3 1-144 0,4-1-48 15,0-3-16-15,2-2-10384 16,0 0-2080-16</inkml:trace>
  <inkml:trace contextRef="#ctx0" brushRef="#br4" timeOffset="89152.75">6528 18148 10127 0,'0'0'896'0,"0"0"-704"0,0 0-192 0,0 0 0 15,0 0 2368-15,0 0 448 0,0 0 96 0,0 0 16 16,11 6-1072-16,-4 4-192 0,1-1-64 0,0 5 0 16,-1 0-496-16,0 3-96 0,1 2-32 0,3 4 0 15,-1 1-160-15,1 4-48 0,1-2 0 0,-1 2 0 16,1 0-384-16,0 0-64 0,3-2-32 0,-2-1 0 15,0-3-288-15,0-2 160 0,-2-3-160 0,1-2 128 16,-2-1-128-16,0-4 0 0,0 1 0 0,0-4 0 16,-2 0-2112-16,-8-7-336 15,0 0-80-15</inkml:trace>
  <inkml:trace contextRef="#ctx0" brushRef="#br4" timeOffset="89380.48">6855 18016 24879 0,'0'0'2208'0,"0"0"-1760"16,-10-6-448-16,0 5 0 0,0 5 1520 0,-2 1 208 15,-2 4 64-15,-2 5 0 0,-2 4-576 0,-4 5-128 16,-1 6 0-16,1-1-16 0,0 2-496 0,0 2-112 16,-1 4-16-16,2 2 0 0,2 1-256 0,2 1-64 15,2 0-128-15,4 1 192 0,-1-5-192 0,3-3 0 16,2-5 0-16,2 1 0 15,1-4-432-15,1 2-16 0,2-8-16 0,1-2 0 16,2-6-2656-16,-2-11-528 0,0 0-96 0,0 0-32 0</inkml:trace>
  <inkml:trace contextRef="#ctx0" brushRef="#br4" timeOffset="89643.95">7511 17485 20271 0,'0'0'1792'0,"-9"6"-1424"0,0-4-368 0,-3 6 0 16,-1 3 944-16,-5 7 112 0,-2 6 32 0,-3 7 0 16,-4 3-96-16,3 5-16 0,0 1 0 0,2 4 0 15,2 5-272-15,2 4-48 0,2 0-16 0,0 2 0 0,1 1-224 0,1-1-48 16,3-1-16-16,2 0 0 0,1-6-352 15,2-4 0-15,4 1 0 0,0-6 0 0,-1-3 0 0,1-4 0 16,1-7 0-16,-1 0 0 16,0-3-1872-16,-2-4-448 0</inkml:trace>
  <inkml:trace contextRef="#ctx0" brushRef="#br4" timeOffset="89798.82">6948 18159 28271 0,'0'0'1248'0,"8"-16"272"0,3-1-1216 0,4 2-304 15,1 1 0-15,4 1 0 0,0 0 1408 0,6 3 240 0,4-1 32 16,6 3 16-16,3 1-704 0,4 0-144 0,3 2-16 0,2-1-16 16,2 2-480-16,0 3-80 0,-2-1-32 0,-4 2 0 31,-4 3-1216-31,-2 2-240 0,-1 3-48 0,1-3-14384 0</inkml:trace>
  <inkml:trace contextRef="#ctx0" brushRef="#br4" timeOffset="90288.04">9500 18188 18431 0,'0'0'1632'0,"3"-14"-1312"0,-3-1-320 0,-3 2 0 16,-2 1 1808-16,-4 0 304 0,-3 5 48 0,-5 0 16 15,-2 2-672-15,-8 4-128 0,-3 4-32 16,-2 5 0-16,-2 3-656 0,-2 4-144 0,-2 3-32 0,-1 5 0 16,-2 4-80-16,0 4-32 0,1-2 0 0,4 3 0 15,6 2-80-15,3-1 0 0,7-5-16 0,2 0 0 16,6 2-304-16,7-8 160 0,4-1-160 0,6-3 128 15,5-3-128-15,5-5 160 0,4-1-160 0,4-2 160 16,3 0 32-16,6-5 16 0,3 1 0 0,5 1 0 31,0-3-592-31,7-2-112 0,4 1-16 0,3-3-15296 0</inkml:trace>
  <inkml:trace contextRef="#ctx0" brushRef="#br4" timeOffset="90633.38">10308 18130 31839 0,'-7'-13'1408'0,"7"13"304"0,-6-9-1376 0,-2 3-336 16,-3 1 0-16,-3 1 0 0,-5 2 288 0,-4 2-16 16,-4 3 0-16,-3 2 0 0,-2 4 48 0,-2 4 16 15,-3 4 0-15,1 0 0 0,2 1-160 0,3 2-48 16,2 2 0-16,7 0 0 0,2-2-128 0,5-1 0 15,5-4 0-15,3-2 0 0,3 2 0 0,4-2 0 16,6-2 0-16,2-5 0 0,3-3 160 0,1 0 48 0,5-1 16 0,1-4 0 16,1-3 96-16,1-5 32 0,0 3 0 15,1 0 0-15,-3-5-96 0,-4-2 0 0,-2 4-16 0,-2 0 0 16,-2 5-112-16,-8 5 0 0,9-8-128 0,-9 8 192 16,0 0-192-16,0 0 176 0,10 3-176 0,-1 4 160 15,-9-7-160-15,9 9 0 0,0 3-192 0,2 3 192 16,2-5 0-16,2 0 0 0,3 2 0 0,2-6 0 15,3 4-256-15,3-3 80 0,0-7 16 0,6 0-10912 16,5-2-2192-16</inkml:trace>
  <inkml:trace contextRef="#ctx0" brushRef="#br4" timeOffset="90977.96">11116 18064 27647 0,'0'0'1216'0,"-9"7"256"0,3 1-1168 0,-3 1-304 15,-3 2 0-15,-3 6 0 0,-3 1 784 0,1 1 112 16,-4-1 0-16,1-1 16 0,-2 1-144 0,6 3-48 16,-6-2 0-16,6-3 0 0,2-2-384 0,5-5-80 15,2 1 0-15,7-10-16 0,0 0 288 0,0 0 64 16,0 0 16-16,0 0 0 0,14-1 160 0,-1-5 16 15,2-3 16-15,3-2 0 0,2 1-272 0,2-4-48 16,0-1-16-16,1 0 0 0,-2 1-224 0,1-1-48 0,-1-1-16 16,1 0 0-16,0 2-176 0,-1 5 0 0,0-4 0 0,-2 9 128 15,-4 3-128-15,0 1 0 16,-2 3 0-16,-2 2 0 0,-1 6 0 0,-2-1 0 0,-2 4 0 0,0 2 0 16,-4-2 0-16,1 2-176 0,-2 2 48 0,1 0 0 31,0-1-1360-31,1 1-272 0,1 0-48 0,3-4-9376 0,0-1-1872 0</inkml:trace>
  <inkml:trace contextRef="#ctx0" brushRef="#br4" timeOffset="91842.68">13660 18191 10127 0,'-4'-13'896'0,"0"-6"-704"0,0-5-192 0,-1 4 0 0,0-1 3152 0,-3 2 608 15,-1-2 112-15,-1-1 32 0,-3-1-1840 0,-2 4-352 16,-4-1-80-16,0 5-16 0,-3 2-560 0,3 5-112 16,-3 7-32-16,-1 3 0 0,0 2-496 0,-4 8-96 15,2 0-32-15,-3 7 0 0,-3 6-288 0,2 0 0 16,2 6 0-16,3 2 0 0,1 1 128 0,3 0-128 15,2-2 0-15,7-3 0 0,3-3 0 0,5-2 0 16,2-5 128-16,8-5-128 0,1-4 144 0,6-2-16 16,3-5-128-16,2-3 192 0,3-3 192 0,3-7 16 15,8-6 16-15,1-4 0 0,2-6-16 0,2-3 0 16,2-1 0-16,0-5 0 0,2-4-144 0,-1 0-48 16,-3-3 0-16,-1-4 0 0,-2-1-64 0,0-1-16 15,-5-7 0-15,0-4 0 0,-5-2 16 0,-1 0 0 0,-2-3 0 0,-2 4 0 16,-2 1-144-16,-3 14 0 0,-2 7 144 0,-3 6-144 15,0 5 0-15,-2 9 0 0,-3 8-160 0,-5 10 160 16,0 0-208-16,0 0 64 0,-4 20 16 0,-2 6 0 16,-2 7-16-16,-2 4 0 0,-2 1 0 0,-2 6 0 15,-1 2 144-15,0 5 0 0,-3 1-144 0,3 0 144 16,2-1 0-16,4 0 0 0,3-5-144 0,3-1 144 16,2-5-800-1,4-5-96-15,0-3-32 0,5-6 0 0,2 0-2272 16,3-7-464-16,10 0-96 0,0-10-16 0</inkml:trace>
  <inkml:trace contextRef="#ctx0" brushRef="#br4" timeOffset="92112.72">14477 17885 24015 0,'-17'14'1056'0,"6"-4"224"0,-1 2-1024 15,-4 4-256-15,-1 0 0 0,1 2 0 0,-2 0 1584 0,3-2 256 16,3 1 48-16,3-4 16 0,3-1-432 0,6 1-64 15,4-2-32-15,4 0 0 0,3-4-496 0,4 0-112 16,3-5 0-16,4-1-16 0,2-1-128 0,4-3-32 16,2-6 0-16,3 0 0 0,2-3-112 0,-2-2-32 15,-2-1 0-15,-1-6 0 0,1-4 64 0,-4-3 0 16,-3 2 0-16,-3-5 0 0,-5 1 0 0,-4 3 16 0,-3 0 0 0,-4 3 0 16,-8 5-240-16,-1 0-48 0,-2 1-16 0,-3 3 0 15,-2 6-224-15,-3 1 144 0,-4 3-144 0,-3 2 128 31,-3-1-1280-31,-1 4-256 0,-8 2-48 0,-1 1-11600 0,-3-1-2304 0</inkml:trace>
  <inkml:trace contextRef="#ctx0" brushRef="#br4" timeOffset="92861.54">5707 19341 5519 0,'0'0'240'0,"2"-9"64"0,-2-7-304 0,0 2 0 0,-2 0 0 0,1 1 0 16,-1-2 3328-16,-1-2 624 0,0 0 112 0,1-1 32 15,-1 4-1728-15,0-1-352 0,-3-2-64 0,-1 4-16 16,-2 2-464-16,-4 3-80 0,-1-2-32 0,-4 6 0 16,-2 2-496-16,0 3-96 0,-4 2-32 0,-3 7 0 0,-4 4-432 0,-2 3-96 15,-2 3-16-15,-1 4 0 0,-1 0-192 0,0 5 0 16,1-2 0-16,1 2 0 0,5-4 0 0,4 2 0 16,5-5 0-16,3-1 0 0,7 0 0 0,4-4 0 15,5-4 0-15,2 1 0 0,2-5 0 0,7 3 0 16,2-6 0-16,5 3 0 0,4-5 0 0,4 2 0 15,2-5 0-15,-1 3 0 0,-1 0 0 0,-1-2 0 16,-3-2 0-16,-2 3 144 0,-6-1-144 0,-2 1 0 16,-3 1 0-16,-7-4 128 0,0 0-128 0,-2 7 128 15,-2 4-128-15,-5-2 128 0,-2 4 0 0,-6-2 0 16,-2-1 0-16,-5 3 0 0,-4-2 0 0,-1 0-128 0,-2 1 192 16,1-5-64-16,-2-1-128 0,4 0 0 15,3-2 144-15,2-4-144 0,2-2 0 0,4-4-160 0,4 0 16 16,4-2 0-1,3-5-1872-15,4-1-368 0,6 0-80 0</inkml:trace>
  <inkml:trace contextRef="#ctx0" brushRef="#br4" timeOffset="93139.36">5588 19351 11967 0,'0'0'1072'0,"-5"13"-864"0,1-3-208 16,1 4 0-16,2 3 2320 0,-1 1 432 0,-1 1 64 0,3-2 32 15,0 0-1184-15,3 0-256 0,2-1-32 0,2-1-16 16,2-2-640-16,4 0-128 0,3-1-16 0,4-3-16 16,-1 0-128-16,1-5-32 0,3-1 0 0,1-3 0 15,1-2 16-15,1 0 0 0,-2-3 0 0,-1-4 0 16,-2 0 32-16,2-4 16 0,-1 0 0 0,-3 2 0 0,-4-2 80 0,-1-1 16 16,-1 0 0-16,-3 2 0 0,-2-2-48 0,-2-2-16 15,-1 2 0-15,-1 0 0 0,-1 0-192 0,-2 0-48 16,0 0 0-16,0 3 0 0,1 2-256 0,-2 9 128 15,0-10-128-15,0 10 0 16,0-8-1168-16,0 8-352 0,0 0-64 0,0 0-13984 0</inkml:trace>
  <inkml:trace contextRef="#ctx0" brushRef="#br4" timeOffset="93540.99">6517 19298 17439 0,'0'0'768'0,"0"15"176"0,0-1-752 0,0-1-192 0,0 1 0 0,-4 1 0 16,-1 3 1104-16,0 0 192 0,1 0 48 0,-2-4 0 16,-3-3-240-16,0 0-32 0,-1-3-16 0,1-2 0 0,1 0-16 15,8-6 0-15,0 0 0 0,0 0 0 16,-8 2-48-16,8-2-16 0,0 0 0 0,0 0 0 0,-6-14 48 0,5 0 0 16,2-4 0-16,5 1 0 0,1-1-544 0,2 0-96 15,1 0-32-15,3 2 0 0,0-1-352 0,2 1 0 16,0 0 0-16,3 2 0 0,0 3 0 0,0-1 0 15,-1 5 0-15,2 0 0 0,2 2 0 0,-1 5 0 16,2 0-144-16,-1 4 144 0,-3 0 0 0,1 2-176 16,0-2 176-16,0 3-128 15,0 0-1680-15,0 1-336 0,0 2-64 0</inkml:trace>
  <inkml:trace contextRef="#ctx0" brushRef="#br4" timeOffset="94043.49">7465 19282 11055 0,'-6'-14'480'0,"2"7"112"0,-1-3-464 0,-1 1-128 0,-2-2 0 0,-1 2 0 16,0-5 1568-16,-2 5 288 0,-2 4 64 0,0 2 16 0,-2 2-608 0,1 4-128 16,-2 2-32-16,-5 5 0 0,-2 4-416 0,-1 1-96 15,-1 0-16-15,1 6 0 0,0 2-128 0,4-1-48 16,1 4 0-16,4-2 0 0,2 1-144 0,6 1-16 15,3-5-16-15,3-2 0 0,1-2-160 0,4-3-128 16,3-4 192-16,5-1-192 0,0-5 448 0,4-2-32 16,3-4 0-16,2-3 0 0,5-4 64 0,-2 1 16 15,1-3 0-15,2 1 0 0,-2-3-144 0,-3-1-32 16,-4 1 0-16,0 4 0 0,-4-1-48 0,-2 5-16 16,-3 3 0-16,-9 2 0 0,0 0 64 0,8 10 16 15,-4 1 0-15,-4 4 0 0,-4 2 16 0,-4 2 0 0,1 6 0 16,-6 1 0-16,-4-2 32 0,-2 3 0 0,-2-2 0 0,-1 3 0 15,-2-1-160-15,0 1-32 0,-2-5 0 0,5-1 0 16,-3-2-192-16,3-4 0 0,2-3 0 16,3-2 0-1,2-4-1088-15,2-1-320 0,2-5-64 0,10-1-13744 16</inkml:trace>
  <inkml:trace contextRef="#ctx0" brushRef="#br4" timeOffset="94327.5">7667 19390 21183 0,'0'0'1888'0,"8"-4"-1504"0,1 0-384 0,1-2 0 0,2 0 1120 0,2 0 160 16,3-5 16-16,2 2 16 0,-2-3-176 16,1 0-48-16,-2-5 0 0,2 2 0 0,1 2-224 0,-1-1-48 15,-3-1-16-15,-2 2 0 0,-3 4-224 0,-2-1-64 16,-8 10 0-16,6-7 0 0,-6-175-128 0,0 364-48 15,0-182 0-15,0 0 0 0,0 0-16 0,-10 8 0 16,-4 4 0-16,-4 4 0 0,-2 3-64 0,-1 4-32 16,2 3 0-16,2-5 0 0,-1 0-224 0,5-1 176 15,3 2-176-15,5-3 160 0,4-1-160 0,2-3 0 16,5-1 0-16,2-2 0 16,2-4-336-16,4-2-112 0,4-4 0 0,5-6-10544 15,3-2-2096-15</inkml:trace>
  <inkml:trace contextRef="#ctx0" brushRef="#br4" timeOffset="94572.11">8163 19323 17503 0,'-6'12'1552'0,"-1"3"-1232"0,1 0-320 0,-4 3 0 16,2 1 2304-16,-3-1 384 0,2-3 96 0,0-3 16 15,0 0-880-15,4-1-192 0,5-11-16 0,0 0-16 16,0 0-800-16,0 0-144 0,-2 6-48 0,2-6 0 15,0 0-16-15,0 0-16 0,10-10 0 0,-1 1 0 16,2-4-288-16,2 1-48 0,-1-4-16 0,2 1 0 16,3 0-320-16,1-1 144 0,0 3-144 0,1 0 0 15,2-1 0-15,1 0 0 0,-2 2 0 0,1 5 0 16,-1-2 0-16,-1 1 0 0,-1 3 0 0,-2 3 0 16,0 2-976-16,-4 1-256 0,1 0-48 15,-3 2-15168-15</inkml:trace>
  <inkml:trace contextRef="#ctx0" brushRef="#br4" timeOffset="94969.02">8767 19264 11055 0,'0'0'976'0,"0"0"-784"0,0 0-192 0,0 0 0 16,0 0 3568-16,0 0 656 0,-1 11 144 0,-1-3 32 16,2-8-2544-16,-1 14-512 0,1 0-112 0,3 1-16 15,-1-1-576-15,6 1-112 0,-1 2-16 0,1-1-16 16,1 1-368-16,0 1-128 0,-1-1 0 0,0 1 144 0,3-3-144 16,0 1 0-16,-1 0 0 0,2-3 0 15,-2 0-1696-15,0-2-416 0,1-6-96 0,2-1-10368 16</inkml:trace>
  <inkml:trace contextRef="#ctx0" brushRef="#br4" timeOffset="95122.42">9120 19306 22111 0,'0'0'1968'0,"-5"7"-1584"16,-2 0-384-16,-1 5 0 0,-2 6 1216 0,0 4 144 16,-3 4 48-16,-2 1 0 0,-3 4 96 0,-1 0 32 15,-3 1 0-15,1 1 0 0,-2-1-512 0,1 2-80 16,0-1-32-16,5-2 0 0,0 1-784 0,3-2-128 15,1-1 0-15,3-3-10688 16,1-1-2048-16</inkml:trace>
  <inkml:trace contextRef="#ctx0" brushRef="#br4" timeOffset="95888.88">10116 19279 22111 0,'-18'3'976'0,"5"0"208"0,-1 2-944 0,0 2-240 16,-1-1 0-16,-3 6 0 0,-1-5 1264 0,0 3 208 15,-1 3 32-15,2-3 16 0,0 3-688 0,5 1-144 16,1-3-32-16,4 2 0 0,3 2-304 0,4-1-64 15,1-2-16-15,3-1 0 0,-3-11 80 0,12 8 16 0,2-1 0 0,5-4 0 16,3-2 32-16,0-2 16 0,4 0 0 0,-1-4 0 16,-1-6-144-16,1 0-16 0,-4-2-16 0,1-2 0 15,-3-1-48-15,1-1-16 16,-5-1 0-16,2-1 0 0,-3 1-16 0,-3 1 0 0,-2 0 0 0,-1-1 0 16,-3-1-32-16,-1 1 0 0,-3 1 0 15,-1-1 0-15,0 0-128 0,0 1 160 0,-1 3-160 16,1 4 160-16,-1 0-160 0,1 10 0 0,0-7 0 0,0 7 128 15,0 0-128-15,0 0 0 0,0 0 0 0,10-7-176 16,-1 3 176-16,1 2-128 0,0 1 128 0,1 1-128 16,0 0 128-16,-1 0 0 0,0-2 0 0,-10 2 0 15,13 3 0-15,-1-1 0 0,0 1 0 0,-2 1 0 16,-2 3 0-16,-1 1 0 0,0 2 0 0,-2-1 0 16,0 1 0-16,0 5 128 0,0-1-128 0,-1-1 128 15,-2 0-128-15,1 2 144 0,-1 0-144 0,1 2 160 0,-1 1-160 16,0-1 128-16,-2 1-128 0,0 0 128 0,-2-4-128 15,2 3 192-15,0-1-192 0,0 2 192 0,-2 0-192 0,1-1 0 16,-3 1 0-16,0 1 128 0,-1 0-128 0,0 3 128 16,-2 0-128-16,0-3 128 0,-1 0-128 0,-1-1 0 15,0-1 0-15,0 1 128 0,-1-1-128 0,1-1 0 16,1-3 144-16,1 0-144 0,1-2 0 16,1-5 0-16,0 2 0 0,5-8 128 0,0 0-128 0,0 0-128 15,0 0 128-15,0 0-192 0,0 0-128 0,0 0-48 16,0 0 0-16,0 0 0 15,0 0-160-15,0 0-48 0,0 0 0 0,0 0 0 16,0 0-256-16,0 0-64 0,0 0-16 0,0 0 0 16,1-11-1968-16,0-1-400 0</inkml:trace>
  <inkml:trace contextRef="#ctx0" brushRef="#br4" timeOffset="96548.66">10290 19350 6447 0,'-5'-4'272'0,"5"4"80"0,-2-2-352 0,2 2 0 16,0 0 0-16,0 0 0 0,0 0 1872 0,0 0 304 0,0 0 64 0,0 0 16 16,0 0-1216-16,0 0-240 0,0 0-48 15,0 0-16-15,0 0 48 0,0 0 16 0,4 16 0 0,-4-16 0 16,3 16 128-16,-3-16 32 0,0 0 0 0,1 14 0 16,-1-14-32-16,0 0 0 0,0 0 0 0,0 0 0 15,0 0-32-15,0 0 0 0,0 0 0 0,0 0 0 16,0 0-48-16,0 0-16 0,0 0 0 0,10 6 0 15,0-6-80-15,1-3-32 0,1-4 0 0,3-2 0 16,5-3-304-16,-1-3-64 0,0-1-16 0,-2-1 0 16,4 2-144-16,-1-2-16 0,-1 0-16 0,3 0 0 15,-3 3-160-15,0-1 192 0,-1-2-192 0,0 3 192 16,-2 3-64-16,-1 3 0 0,-1-1 0 0,0 3 0 16,0 5 112-16,0 3 16 0,2 3 0 0,-5 7 0 15,0 6-128-15,1 3 0 0,-2 5-128 0,0-1 192 16,-1 6-64-16,-3-1-128 0,0 2 176 0,-3 2-176 0,0 2 288 15,-2-5-48-15,-1 3-16 0,0-4 0 0,0-1-16 16,1 0 0-16,2-6 0 0,-2 3 0 0,3-3-208 0,-1-3 176 16,-1-1-176-16,3-2 160 15,-1-1-944-15,4-3-192 16,-2-4-48-16</inkml:trace>
  <inkml:trace contextRef="#ctx0" brushRef="#br4" timeOffset="104950.05">11706 19181 15663 0,'0'0'688'0,"-3"-9"144"0,3 9-656 0,-1-13-176 0,1 13 0 0,4-11 0 16,-2 0 1904-16,3-2 336 0,3 4 80 0,1-2 16 16,0 2-896-16,0-3-176 0,0 0-48 0,2 1 0 15,3-3-304-15,1 4-64 0,1 1-16 0,1-1 0 16,2 4-128-16,3 2-48 0,2-1 0 0,2 4 0 16,-1 4-272-16,2 3-48 0,-2 1-16 0,-2 5 0 15,-3 3-112-15,-2 3-16 0,-4 1-16 0,-1 2 0 16,-2 9-16-16,-2-4 0 0,-4 3 0 0,-2-1 0 15,-3 3-16-15,-3 1 0 0,-2-2 0 0,-1-3 0 16,-2 1 80-16,1-3 16 0,-2 1 0 0,4-2 0 16,-3-5-16-16,4 0 0 0,-2-1 0 0,2-3 0 15,0 0-96-15,3-5 0 0,1-10-128 0,-1 12 192 16,1-12-368-16,0 0-80 0,0 0 0 0,0 0-16 16,0 0-2464-16,-9-4-480 0,-8-7-112 0,-1-1 0 15</inkml:trace>
  <inkml:trace contextRef="#ctx0" brushRef="#br4" timeOffset="105103.04">11663 19490 24879 0,'0'0'1088'0,"0"0"256"0,0 0-1088 0,6-8-256 15,5 1 0-15,5-3 0 0,3 1 1888 0,4-2 320 16,2 4 64-16,7-6 16 0,3-1-1072 0,10 1-192 16,7-1-64-16,3-1 0 0,1 1-288 0,-4 3-64 15,-4-2-16-15,-5 0 0 0,-6 7-592 0,-5-2 0 16,-7 3 0-16,-2 3-11456 15,-3 2-2240-15</inkml:trace>
  <inkml:trace contextRef="#ctx0" brushRef="#br4" timeOffset="105648.27">12462 19684 17503 0,'0'0'1552'0,"-5"6"-1232"0,5-6-320 0,-6 3 0 16,6-3 1712-16,0 0 272 0,-9 0 64 0,9 0 16 16,0 0-240-16,-5-11-48 0,1-1-16 0,4-2 0 0,4 1-528 0,1-3-96 15,1-2-32-15,3-2 0 0,1-4-432 0,3-3-96 16,2-1 0-16,0-5-16 0,2-2-256 0,-1-2-48 15,1 0-16-15,1 0 0 0,0 2-80 0,1 0-16 16,-2 3 0-16,-1 8 0 0,-5 3-144 0,-1 4 0 16,-1 3 0-16,-1 3 0 0,-3 4 0 0,-5 7 0 15,0 0 0-15,0 0 0 0,6 9-192 0,-2 5 192 16,-4 4-160-16,-1 0 160 0,-2 0 0 0,1 1-144 16,-3 1 144-16,-2 3 0 0,3-1 0 0,1-3 0 15,-1-5 0-15,1-3 0 0,2 0 0 0,1-11 0 0,3 8 0 0,-3-8 0 16,0 0 0-16,0 0 0 0,12-1 0 15,2-6 128-15,2-3 288 0,0-2 64 0,1-6 16 16,0 0 0-16,2-1-256 0,-1-4-48 0,-1-2-16 16,-1-2 0-16,1 0-176 0,-1 3 0 0,1-1 0 0,-1 2 128 15,1 5-128-15,-1 0 0 0,0 2 0 0,-2 9 0 16,-4 0 0-16,0 5 0 0,-10 2 0 0,9 12 0 16,-3 3 0-16,1 4-144 0,-1 3 144 0,-1 3 0 15,-1 7 0-15,-2 2 0 0,0 1 0 0,0-1 0 16,-2 0 0-16,1-1 0 0,1-2 0 0,2 1 0 15,2-2 0-15,0-5 0 0,2 1 0 0,1-3 0 16,0 0 0-16,0-4 0 0,1-4 0 0,0-1 0 16,0-5-1824-16,0-3-464 15</inkml:trace>
  <inkml:trace contextRef="#ctx0" brushRef="#br4" timeOffset="106312.43">13878 19069 16575 0,'5'-7'1472'0,"-2"-9"-1168"16,2 1-304-16,0 1 0 0,0 4 1488 0,-2 0 240 15,-3 10 64-15,0 0 0 0,0 0-384 0,0 0-80 16,0 0-16-16,1 13 0 0,-1 3-432 0,-3 4-96 15,-1 5-16-15,-2 4 0 0,-3 4-32 0,3-3-16 0,-2-2 0 16,1 3 0-16,-2-2-144 0,0 0-48 0,0 2 0 0,1-5 0 16,1 1-336-16,0-5-64 0,1-2 0 0,1-1-128 15,0-4 0-15,0-1 0 0,0-3 0 0,5-11 0 32,-8 6-1840-32,8-6-368 0,-9-1-80 0</inkml:trace>
  <inkml:trace contextRef="#ctx0" brushRef="#br4" timeOffset="106469.49">13598 19335 22575 0,'0'0'992'0,"0"0"224"0,0 0-976 0,13-4-240 0,1-1 0 0,3-3 0 15,2 3 1392-15,2-4 224 0,4-2 48 0,0 0 16 16,-1 3-400-16,7-4-64 0,0 2-32 0,-1 1 0 16,-4 3-672-16,1 0-128 0,-4 2-16 0,0 1-16 15,-2 0-1440-15,2-1-304 0,1 0-48 0,2-1-12288 16</inkml:trace>
  <inkml:trace contextRef="#ctx0" brushRef="#br4" timeOffset="106896.13">14425 18875 15663 0,'0'0'1392'0,"4"-9"-1120"0,-1-5-272 16,4 1 0-16,2 2 2432 0,3-3 448 0,4 2 64 0,3 2 32 16,1-4-1392-16,3 4-288 0,2 2-48 0,-1-1-16 15,-2 4-656-15,0 4-128 0,-3 1-16 0,-1 4-16 16,-2 4-416-16,-2 2 0 0,-1 5 0 0,-3 3 0 16,-4 0 0-16,-4 3 0 0,-5 7 0 0,-3-2 0 15,-3 2 0-15,-3-2 128 0,-2 6-128 0,0-1 128 16,0-6 0-16,0 2 0 0,-1-7 0 0,1 0 0 15,4 1 128-15,1-4 0 0,3-3 16 0,3 2 0 16,4-6-96-16,3 1-32 0,1 1 0 0,7-3 0 16,-1 0-144-16,2-3 192 0,3 4-192 0,1 0 192 15,1 5-192-15,0 2 0 0,-1-2 0 0,-3 3 0 16,-3 1 0-16,-4 0 128 0,-4 0-128 0,-5 2 0 16,-3-1 304-16,-5 0-32 0,-6-1 0 0,-3 2 0 15,-4-4 368-15,-5 2 64 0,-2-2 0 0,-1-3 16 16,-1-3-176-16,1 0-32 0,-2-5-16 0,3-2 0 0,-1 1-272 15,2-5-48-15,1-3-16 0,3 0 0 0,3-4-320 0,4-6-64 16,7-2-16-16,3 0 0 16,4-2-2960-16,7 0-608 0</inkml:trace>
  <inkml:trace contextRef="#ctx0" brushRef="#br4" timeOffset="107487.74">15222 18659 23775 0,'5'-17'1056'0,"-5"17"224"16,5-7-1024-16,-5 7-256 0,6-12 0 0,-6 12 0 0,0 0 1392 0,0 0 224 15,0 0 48-15,0 0 16 0,0 0-672 0,5 10-144 16,-1 4-32-16,0 2 0 0,-2-1-256 0,0 5-64 16,-2 6-16-16,-3-1 0 0,-1 7 80 0,-4 2 32 15,-1 4 0-15,-3 4 0 0,-3 4-64 0,1 5-16 16,-4-2 0-16,-3 1 0 0,0-1-192 0,2-3-32 15,-1-8-16-15,2-2 0 0,1-8-80 0,6-3-16 16,0-6 0-16,4-2 0 0,3-6 48 0,4-1 0 0,0-10 0 16,6 8 0-16,2-3 0 0,4-2 0 0,2-3 0 15,4 0 0-15,2-3-16 0,3 1 0 0,1-2 0 16,0 1 0-16,2 1-96 0,0 0 0 0,2 2-128 0,1 0 192 16,3 0-192-16,-1 3 0 0,-1 1 128 0,-1 1-128 15,-2-1 0-15,-3 1 0 0,-2-1 0 0,-2-1 0 16,-2 0 0-16,-1 0-208 0,-2-2 32 0,-2 0-12624 15,-2 0-2512-15</inkml:trace>
  <inkml:trace contextRef="#ctx0" brushRef="#br4" timeOffset="108407.21">16526 18768 20207 0,'1'-18'896'0,"4"8"192"0,-1 1-880 0,-4 9-208 0,3-9 0 0,-3 9 0 16,0 0 1472-16,0 0 240 0,0 0 48 0,0 0 16 15,0 0-400-15,-9 7-80 0,-1 7-16 0,1 6 0 16,-2 7-384-16,1 1-96 0,-1 5-16 0,-1 3 0 16,0 4-240-16,-1 4-48 0,2-2-16 0,-2 8 0 15,-1-4-48-15,0-1-16 0,1-3 0 0,2-4 0 16,1 1-208-16,1-8-32 0,1-3-16 0,2-2 0 15,1-3-160-15,1-3 0 0,1-7 0 0,2-1 0 0,1-1 0 16,0-11-144-16,0 0 0 0,0 0 0 16,10-3-1648-16,-1-6-320 0,0-2-64 15</inkml:trace>
  <inkml:trace contextRef="#ctx0" brushRef="#br4" timeOffset="108756.54">16849 18907 19343 0,'0'0'1728'0,"-5"8"-1392"16,0 1-336-16,-4 3 0 0,-3-2 1152 0,1 3 144 15,-2 1 48-15,-1 0 0 0,-1-2 192 0,-3 2 32 16,-1-1 16-16,0 1 0 0,0-3-512 0,-3 3-112 0,2-1 0 0,0-3-16 16,1 3-384-16,1 0-80 0,2-4-16 0,4 2 0 15,-1-2-240-15,2 1-48 0,-1-4-16 0,5 2 0 16,1-3-160-16,6-5 128 0,-7 8-128 0,-1-1 128 15,2 0-128-15,-1 0 0 0,7-7 144 0,-5 7-144 16,2-1 0-16,0 4 128 0,3 0-128 0,0 2 0 16,0-12 144-16,5 15-144 0,1-1 192 0,1-1-192 15,-5 0 256-15,5 1-64 0,2 1-16 0,1-1 0 16,3-1 80-16,-2 0 32 0,2 3 0 0,-1-2 0 16,2-3-80-16,0 1-16 0,2-1 0 0,-1-2 0 15,-1 1-32-15,2-2-16 0,2-3 0 0,-1 1 0 16,-2-2-144-16,1-3 0 0,-2 1 0 0,2-4 0 15,-1 1-2176 1,0-4-528-16,-1-3-112 0</inkml:trace>
  <inkml:trace contextRef="#ctx0" brushRef="#br4" timeOffset="109111.9">17103 19256 23951 0,'0'0'2128'0,"0"0"-1696"16,0 0-432-16,0 0 0 0,0 0 736 0,0 0 64 16,0 0 16-16,-4 10 0 0,-1 3 144 0,0-2 48 15,-3 0 0-15,-1 4 0 0,-1 4-240 0,0 0-64 16,0 0 0-16,0 1 0 0,-3 3-32 0,2-1-16 0,-1-3 0 16,2 0 0-16,1-2-160 0,3-4-48 0,2-2 0 0,1 0 0 15,3-11-32-15,0 0-16 0,0 0 0 0,0 0 0 16,0 0 64-16,13-5 16 0,4-5 0 0,-2 0 0 15,0 0-160-15,2-4-16 0,0-2-16 0,1 0 0 16,0-1-288-16,0 1 0 0,0 2 128 0,-1 0-128 16,0 0 0-16,0 2 0 0,-2 2 0 0,-1 5 0 15,-2 0 0-15,0 2 0 0,-12 3 0 0,10 4 0 16,-4 5 0-16,-2 5 0 0,-2-1-144 0,-5 6 144 16,-2 4 0-16,-3-2-128 0,-1 0 128 0,0 3 0 15,-2 3 0-15,1-3 0 0,1-1 0 0,3-3 0 16,1-1-304-16,2-1-80 0,2-2 0 0,3-3-16 15,3-2-2480-15,3-4-480 16</inkml:trace>
  <inkml:trace contextRef="#ctx0" brushRef="#br4" timeOffset="109435.22">17596 19495 15663 0,'0'0'1392'0,"-9"5"-1120"15,-1-2-272-15,-1 2 0 0,-2-1 3040 0,0-1 544 16,-1 5 128-16,2-3 0 0,-1 0-1440 0,0 3-288 16,-1-2-64-16,4 1-16 0,-1 0-752 0,3-2-160 15,8-5-32-15,0 0 0 0,-4 7-384 0,4-7-64 16,0 0-32-16,12 7 0 0,0-4-144 0,6-3-16 0,2 0-16 0,2-2 0 16,1 1-128-16,-3-1-32 0,1-2 0 0,-1 1 0 15,0 1-144-15,-2 1 0 0,-4-2 144 0,-1 2-144 16,-3-3 0-16,-10 4 144 0,0 0-144 0,0 0 0 15,4-12 192-15,-4 5-192 0,-4-5 192 0,-4 3-192 16,-3 1 192-16,-3-1-64 0,-4 0 0 16,-1 0-128-16,-1 0 0 0,1-1 0 0,1 2 0 15,3-1 0 1,1 3-832-16,3 2-240 0,2-1-32 0,3-1-16 16,6 6-1552-16,0 0-304 0</inkml:trace>
  <inkml:trace contextRef="#ctx0" brushRef="#br4" timeOffset="109684.19">18105 18998 24879 0,'0'0'2208'0,"0"0"-1760"0,0 0-448 0,0 0 0 0,-5 10 1088 0,-1 2 144 15,0 5 32-15,-3 8 0 0,-2 0 144 0,-2 7 16 16,0 3 16-16,2 2 0 0,1 1-288 0,0 6-64 15,-1-2-16-15,2 1 0 0,2 6-288 0,-2 0-48 16,4-6-16-16,1 1 0 0,3-2-336 0,-2-2-80 16,2-3-16-16,1-3 0 0,3-4-288 0,-1 0 0 15,1-6 0-15,-1-5 0 16,1-1-896-16,-2-3-144 0,-1-5-32 0,0-1-10720 16,0-9-2160-16</inkml:trace>
  <inkml:trace contextRef="#ctx0" brushRef="#br4" timeOffset="109828.93">17800 19463 31327 0,'16'-5'1392'0,"2"4"272"0,6-2-1328 0,7 2-336 0,4 0 0 0,5-2 0 16,3 1 1216-16,0-1 160 0,0 1 32 0,4 0 16 16,2-1-560-16,-1 0-112 0,1-1-32 0,0 3-11952 15,-2 1-2400-15</inkml:trace>
  <inkml:trace contextRef="#ctx0" brushRef="#br4" timeOffset="116873.58">23895 7961 4607 0,'15'-16'400'0,"5"-2"-400"0,1-1 0 0,5-4 0 15,3-4 1152-15,1 5 128 0,0-6 48 0,1 0 0 16,-1-4-752-16,1-2-128 0,-2-2-48 0,0 0 0 15,-1-1 128-15,1 2 32 0,-1-5 0 0,2 0 0 16,-1 0 144-16,0 1 16 0,-1 0 16 0,0 0 0 16,0 6-256-16,1-1-48 0,-5 2-16 0,0 1 0 15,-2 0-240-15,1-1-48 0,0 2-128 0,-2-2 192 16,1 1-192-16,0-3 0 0,-2-4 128 0,0-5-128 0,1-3 0 16,-1 0 0-16,-1 7 0 0,-1 1 0 0,0 1 0 15,-3 1 128-15,-5 5-128 0,-1 1 0 16,-1 2 208-16,-2 3-48 0,0 3-16 0,-3 7 0 0,1 4 96 0,-3 2 16 15,-1 9 0-15,0 0-5808 16,0 0-1152-16</inkml:trace>
  <inkml:trace contextRef="#ctx0" brushRef="#br4" timeOffset="118638.48">22443 9435 4607 0,'0'0'400'0,"0"0"-400"15,-9 8 0-15,1 0 0 0,3 2 400 0,0-2 0 16,0 1 0-16,0-2 0 0,0 5 448 0,1-5 96 16,0 2 16-16,4-9 0 0,-5 7 48 0,5-7 16 15,-6 11 0-15,1-3 0 0,5-8-160 0,-4 9-32 16,4-9 0-16,0 0 0 0,-6 7-128 0,6-7-16 15,-7 7-16-15,7-7 0 0,-6 7-80 0,6-7-16 16,0 0 0-16,0 0 0 0,0 0 128 0,-6-7 0 0,1-1 16 16,2-3 0-16,2-6-96 0,-3-2-32 0,1-1 0 0,2-3 0 15,0-3-208-15,0 1-64 0,-1-4 0 16,1 2 0-16,0-2-128 0,-1 2-48 0,0-3 0 16,2 3 0-16,0-2-144 0,0 1 160 0,0 0-160 0,0-3 160 15,2 1-160-15,1 2 0 0,1-3 144 0,2 3-144 16,2-2 0-16,2-1 144 0,0 1-144 0,4 2 0 15,3-3 128-15,2 3-128 0,1-2 0 0,3-2 0 16,2 2 128-16,1-1-128 0,2-2 144 0,0 1-144 16,-2 2 0-16,2-2 128 0,0-2-128 0,2 1 0 15,0 1 0-15,2 1 0 0,3 1 128 0,4-1-128 16,0-1 0-16,3 6 0 0,0-2 0 0,0 2 0 16,-3-3 0-16,-1 4 0 0,-2-3 0 0,0 5 0 15,-6-3 0-15,2 4 0 0,0-1 0 0,1-3 0 0,-2 3 0 16,5 2 0-16,-3-1 0 0,1-1 0 0,1 2 0 15,-1-1 0-15,0 2 0 0,-1-2 0 16,-1-1 0-16,0 3 0 0,-3 0 0 0,-1 2 0 0,-4 1 128 0,2 1-128 16,-1 1 0-16,1 2 144 0,-4-1-144 15,6 1 192-15,0 0-192 0,3 1 192 0,1-4-192 0,2 1 0 16,2-3 144-16,0 2-144 0,0-1 0 16,-3 2 144-16,0 1-144 0,-4-1 0 0,-2-2 144 0,-1 0-144 15,0-3 0-15,-2 0 144 0,-2-1-144 0,0 0 160 16,-2 0-160-16,2 0 160 0,0 3-32 0,1 1-128 15,0-1 192-15,1-4-64 0,3-3 64 0,-2 2 16 16,5 3 0-16,0-6 0 0,1-2-32 0,-1-5-16 16,1 0 0-16,-1 1 0 0,-2 2-32 0,0-3-128 15,-2-2 192-15,-2 0-64 0,0-1 16 0,-1 3 0 0,0 1 0 16,-6 3 0-16,-4-3 16 0,-1 5 0 0,-2 1 0 16,-1 2 0-16,-2-1 32 0,-2 2 16 15,-2 0 0-15,-2 1 0 0,-1 3-80 0,-1 0-128 0,-2 0 176 0,1 1-176 16,-1 0 160-16,1 3-160 0,0 4 128 0,0-1-128 15,-1 5 0-15,3 7 0 0,0 0-144 0,0 0 144 32,0 0-1792-32,0 0-256 0,0 0-64 0,0 0 0 0</inkml:trace>
  <inkml:trace contextRef="#ctx0" brushRef="#br4" timeOffset="121763.07">22373 8749 3679 0,'0'0'320'0,"0"0"-320"16,0 0 0-16,12-5 0 0,-6-5 1472 0,5 1 208 16,1-3 48-16,0-5 16 0,5-3-560 0,1-2-112 15,0-3-32-15,3-1 0 0,2-6-432 0,2 2-96 0,3-1 0 0,0-3-16 16,0-1-256-16,3-1-48 0,1 0-16 0,8 1 0 15,4-1-48-15,4 1-128 0,3-1 192 16,5-2-64-16,2-4-128 0,1 1 0 0,-1-4 0 16,2 0 0-16,2-2 0 0,0 3 0 0,4-5 0 0,2 0 0 15,0-5 0-15,0 0 0 0,-3-2 0 0,-3 2 0 16,-2 1 0-16,-2 8 0 0,-2 5 0 0,-3 8 0 16,-2 4 128-16,-5 8-128 15,-7 2 128-15,-3 1-128 0,-4 5 192 0,-2 3-32 0,-3 0-16 0,-2 2 0 16,0 1-144-16,-1-2 0 0,1 3 144 0,-1 0-144 15,-3 0 160-15,0 3-32 0,1-2-128 0,1 1 192 16,0 2-192-16,-2 0 0 0,0 0 0 0,-1-2-7984 16</inkml:trace>
  <inkml:trace contextRef="#ctx0" brushRef="#br4" timeOffset="122860.62">26587 2045 10127 0,'-15'-6'448'0,"15"6"96"0,-12-2-544 0,3 2 0 0,0 2 0 0,9-2 0 0,-9 4 928 0,9-4 80 15,-10 7 16-15,1 2 0 0,2-3-544 0,-1 5-96 16,-1-1-32-16,-1 3 0 0,0 1 288 0,-2 1 48 16,1 1 16-16,0 5 0 0,-1 2 16 0,-3 0 16 15,-3 5 0-15,-1-1 0 0,2 4-48 0,0 4-16 16,-4-1 0-16,1 2 0 0,0 1-160 0,-1-2-48 16,0-1 0-16,2-4 0 0,1-2-48 0,3-4-16 15,-1-1 0-15,5-4 0 0,2-3-96 0,0-4-32 16,2-1 0-16,1-4 0 0,6-7-80 0,0 0-32 0,0 0 0 0,0 0 0 15,0 0-32-15,0 0-128 0,11 6 192 0,0-6-64 16,0-4 64-16,3 0 0 0,2-1 0 0,0-4 0 16,2 2-192-16,1 0 160 0,0-3-160 15,2 3 160-15,1-5-160 0,3 1 0 0,0-1 0 0,-1-2 0 16,0 3 128-16,-2 1-128 0,1-2 0 0,0 1 128 16,-3 2-320-16,0 2-80 0,-3 0-16 0,-2 3 0 31,-2-1-912-31,-3 0-176 0,-10 5-32 0,0 0-6016 0,9-4-1216 0</inkml:trace>
  <inkml:trace contextRef="#ctx0" brushRef="#br4" timeOffset="123160.92">26178 2698 4607 0,'0'0'400'0,"0"0"-400"0,0 0 0 0,0 0 0 0,0 0 2304 0,0 0 384 16,0 0 80-16,1-9 16 0,4-2-1536 0,5-1-304 16,3-3-64-16,5-3-16 0,3-1-96 0,3-5-32 15,2 0 0-15,2-6 0 0,6 1-112 0,2-4-32 16,0-2 0-16,5-1 0 0,5 3-64 0,1 1-16 16,1 3 0-16,1-2 0 0,-2 1-128 0,0 2-16 15,-2-4-16-15,1-1 0 0,0 1-112 0,1 3-32 16,1 0 0-16,-1 3 0 0,-1-3-208 0,-3 5 128 15,-3 1-128-15,-5 3 0 0,-4 3 128 0,-5 6-128 16,-5-2 0-16,-2 3 144 0,-4 2-288 0,-2 5-64 16,-4-3-16-16,0 4 0 15,-9 2-896-15,10-3-176 0,0 0-48 0</inkml:trace>
  <inkml:trace contextRef="#ctx0" brushRef="#br4" timeOffset="123579.56">27927 1284 16175 0,'0'0'704'0,"2"-7"176"0,-2 7-704 0,3-9-176 16,-3 9 0-16,0 0 0 0,0 0 0 0,0 0 0 16,0 0 0-16,-9 9 0 0,-3 4 192 0,-3 3 64 15,-3 4 16-15,-2 3 0 0,-2 6 48 0,-1 3 16 16,2 5 0-16,-1 3 0 0,2-2-80 0,5-3-32 16,3-6 0-16,5-1 0 0,4-2 0 0,6-3 0 15,3-4 0-15,4-4 0 0,4-6 96 0,4-3 0 16,2-1 16-16,6-5 0 0,-2-6 208 0,3-2 32 15,0-4 16-15,0-2 0 0,2-4-208 0,-2 0-32 16,-1-2-16-16,-4-1 0 0,-1 0-160 0,-3 1-48 16,-7-3 0-16,-2-3 0 0,-5 5 64 0,-6-2 16 15,-3-3 0-15,-4 3 0 0,-2 4-208 0,-2 2 0 0,-3 0 0 16,-1 4 0-16,-3 4 0 0,0 1 0 0,2 2-208 0,0 5 64 31,5 0-560-31,3 0-96 0,1 1-32 0,9 0-6144 0,0 0-1248 0</inkml:trace>
  <inkml:trace contextRef="#ctx0" brushRef="#br4" timeOffset="123889.47">28316 1123 18831 0,'-21'1'832'0,"10"4"176"0,-1 0-816 0,2 7-192 0,1-1 0 0,0 3 0 15,0 2 0-15,1-1 0 0,-1 3-144 0,1 1 144 0,2 0 0 16,1 0 0-16,0-1 0 0,1 1 0 0,1 1 0 0,3-1 240 16,-1 0-48-16,3-4-16 0,2-2-176 0,0-3 160 15,1 0-160-15,-5-10 160 0,0 0 32 0,0 0 0 16,0 0 0-16,13 0 0 0,0-3 368 0,-3-6 80 16,2-1 0-16,0-3 16 0,-1-183-160 0,1 364-48 15,-2-185 0-15,3 2 0 0,-2-1-272 0,1 0-176 16,-1 0 192-16,0 1-192 0,2 3 128 0,0 2-128 15,0-1 0-15,-2 3 0 0,-1-1 0 0,0 3-224 16,1 2 16-16,-1-1-6976 16,-1 3-1392-16</inkml:trace>
  <inkml:trace contextRef="#ctx0" brushRef="#br4" timeOffset="124353.22">28683 1209 12895 0,'-12'-3'1152'0,"12"3"-928"0,0 0-224 0,0 0 0 16,-7 0 448-16,7 0 64 0,-8 1 0 0,2 3 0 16,-2 3-384-16,-1 2-128 0,-1 5 0 0,-1 1 0 15,-3 2 352-15,0 0-32 0,0 2 0 0,2 1 0 16,1-1 0-16,2 1-16 0,0 1 0 0,1-2 0 0,3-4-64 0,4 0-16 15,2 0 0-15,3-6 0 16,-4-9-96-16,0 0 0 0,10 9-128 0,1-6 192 0,4-4 64 0,1-7 16 16,5-2 0-16,2-7 0 0,2-2 64 0,2-2 16 15,-3-2 0-15,0 1 0 0,-2-1-128 16,-2 2-32-16,-5-5 0 0,-1 2 0 0,-2 1 0 0,-2-5 0 16,0-2 0-16,-2-5 0 0,2-3 80 0,0-5 16 15,0-8 0-15,2-1 0 0,-1-3-160 0,3 2-128 16,0 1 192-16,-1 7-192 0,-2 3 128 0,1 8-128 15,-2 6 0-15,-1 7 0 0,-3 5 128 0,-1 5-128 16,-5 11 0-16,0 0 0 0,0 0 0 0,3 14 0 16,-5 4 0-16,0 5 0 0,-5 3 0 0,0 2 0 15,-1 4 0-15,-2 5 0 0,-3 1 0 0,-1 6 0 16,0 2 0-16,2 4 0 0,0 1 0 0,2-3 0 0,1-2 0 16,4-2 0-16,2-4 0 0,3-4 0 0,2 0 0 0,2-3-144 31,1-5-560-31,0 0-128 0,0-3 0 0</inkml:trace>
  <inkml:trace contextRef="#ctx0" brushRef="#br4" timeOffset="124557.72">29251 1166 16575 0,'-1'15'1472'16,"-4"1"-1168"-16,-4 2-304 0,0 4 0 0,-2 3 0 0,0 3 160 16,1-2-160-16,-1 6 128 0,-2-2-128 0,2 0 0 15,-1-1 0-15,2-5 0 0,0 0-128 0,1-2-64 16,3-3-16-16,2-4-7072 0</inkml:trace>
  <inkml:trace contextRef="#ctx0" brushRef="#br4" timeOffset="124904.47">29518 1101 15663 0,'-9'5'1392'0,"0"6"-1120"0,-1 3-272 0,0 2 0 15,0 2 768-15,0 2 80 0,1-2 32 0,1 0 0 16,2 0-752-16,-1-1-128 0,2-1 0 0,1-4-128 15,2 1 128-15,-2-1 0 0,3-5 0 0,1-7 0 16,0 0 0-16,0 0 0 0,0 0 0 0,0 0 0 16,0 0 0-16,11 0 144 0,1-5-16 0,0-6-128 15,1 1 448-15,1-7 0 0,1-3-16 0,2-3 0 16,-2-1-96-16,2-1-16 0,0-4 0 0,0 1 0 16,-4 0-176-16,1 2-144 0,2 0 192 0,-2 6-192 15,3 1 128-15,-3 5-128 0,-2 2 0 0,1 6 0 16,-1 3 0-16,-12 3 0 0,11 4 0 0,-3 9 0 0,-1 2 0 15,-3 4 0-15,-4 3 0 0,-2 1 0 16,-2 4 0-16,-3-3 0 0,1 2 0 0,-3 1 0 0,-1 0-224 16,0 1-96-16,1 1-32 0,0-2-9120 15</inkml:trace>
  <inkml:trace contextRef="#ctx0" brushRef="#br4" timeOffset="125372.89">30431 852 14975 0,'0'0'656'0,"-9"-2"144"0,-1 0-640 0,-2 5-160 0,2 1 0 0,-5 6 0 16,-4 3 0-16,-4 4 0 0,-4 5 0 0,-2 1-176 16,-3 5 176-16,0 0 144 0,1 2-16 0,-1 3-128 15,1-2 368-15,5-1-48 0,5 0 0 0,6-6 0 16,4-3 112-16,5-3 16 0,6-4 0 0,4-1 0 15,-4-13-448-15,10 5 0 0,3-1 0 0,4-4 0 16,3-4 384-16,2-2-16 0,-1-6 0 0,3 2 0 0,3-3-112 16,1-3 0-16,0-2-16 0,-1 0 0 0,-3 0-240 15,-1 1 0-15,-3-2 128 0,-2 1-128 16,-4 1 144-16,-3 5-16 0,-3 3 0 0,-2 0 0 0,-6 9-128 16,0 0 0-16,0 0 0 0,0 0 0 0,-10 11 0 0,-1 3 0 15,-3-1-160-15,0 6 160 0,1 4 0 0,0-2-144 16,-3 1 144-16,3 1 0 0,3 0-304 0,2-2 32 15,2 1 0-15,6-2-8480 16</inkml:trace>
  <inkml:trace contextRef="#ctx0" brushRef="#br4" timeOffset="125667.55">30816 954 18191 0,'-41'3'800'0,"16"7"176"0,-6 4-784 0,-2 3-192 15,3 6 0-15,-1 0 0 0,1 3 0 0,2 0 0 0,2-2 128 16,5 2-128-16,3-3 160 0,3-4-16 0,-1 0 0 0,8-1 0 16,1-2-144-16,3-3 160 0,2-4-160 0,2-9 160 15,0 0-160-15,0 0 0 0,11 5 144 0,3-6-144 16,4-6 272-16,1-3-16 0,1-4 0 0,2-2 0 15,1-2-128-15,0 0-128 0,-2 0 144 0,0 2-144 0,-1-1 0 16,0 1 128-16,-2 0-128 0,0 4 0 16,-4 3 0-16,-1-1 0 0,-3 2 128 0,-3 4-128 0,-7 4 0 0,0 0 0 15,0 0 0-15,0 0-6080 16,0 0-1280-16</inkml:trace>
  <inkml:trace contextRef="#ctx0" brushRef="#br4" timeOffset="125904.39">31023 1118 22111 0,'-16'-1'976'0,"3"6"208"0,-4 6-944 0,1 2-240 15,-1 1 0-15,2 4 0 0,2-1 0 0,3 0-288 16,1 0 64-16,3-2 16 0,2 0 208 0,2 2 0 15,3 0 0-15,1 0-144 0,2-2 144 0,4-1 0 16,3 3 0-16,2 0 0 0,1 2 0 0,-1 1 0 16,-1 4 0-16,2-3-128 15,-1 1-1664-15,2-3-336 0</inkml:trace>
  <inkml:trace contextRef="#ctx0" brushRef="#br4" timeOffset="126132.46">31251 1148 18431 0,'-5'12'1632'0,"-4"6"-1312"0,-3 3-320 0,-2 5 0 0,-1 8 0 16,-3 2 0-16,-3 4 0 0,-1 5 0 0,-2 1 304 0,0 2 32 15,-2-4 16-15,1 6 0 0,-3 1 48 0,-3 0 16 16,-2-6 0-16,-2 2 0 0,-2 0-176 0,0-2-48 15,1 3 0-15,3-6 0 0,2-2-192 0,5-6-288 16,3-4 64-16,5-2-6112 16,3-5-1232-16</inkml:trace>
  <inkml:trace contextRef="#ctx0" brushRef="#br4" timeOffset="126342.35">29121 561 20671 0,'-30'-2'912'0,"16"3"192"0,5 1-880 0,9-2-224 0,0 0 0 0,0 0 0 16</inkml:trace>
  <inkml:trace contextRef="#ctx0" brushRef="#br5" timeOffset="132256.21">24408 17652 11967 0,'0'0'1072'0,"0"0"-864"16,0 0-208-16,-2 6 0 0,2-6 2000 0,-4 8 368 15,0-3 64-15,-1 1 0 0,5-6-880 0,-3 8-176 16,3-8-32-16,-3 6-16 0,0 3-400 0,0-2-80 16,1-1-16-16,-2 3 0 0,4-9-48 0,0 5-16 15,-1 1 0-15,0 1 0 0,1-7-32 0,0 0-16 16,-2 6 0-16,2-6 0 0,0 0 64 0,0 0 16 15,0 0 0-15,0 0 0 0,0 0 160 0,0 0 48 16,0 0 0-16,4-5 0 0,4 0-384 0,-2 0-80 16,0-2-16-16,2 2 0 0,0-2-288 0,3 2-64 15,1 1-16-15,0-1 0 0,1 1-160 0,1 1 0 16,0 1 0-16,1 1 128 0,3 1-128 0,0 0 0 16,1 0 0-16,1 0 0 0,-1 1 0 0,0 1 128 15,-1 1-128-15,-1 1 128 0,-3 1-128 0,-2 0 0 0,-1 3 0 16,-1 2 0-16,-1 0 0 0,-3 0 0 0,-1 3 0 15,-2-1 0-15,-3 0 0 0,-3 2 0 0,-3 2 0 0,-3 0 0 16,-1-1 128-16,-3-2-128 0,-1-1 128 0,-3 1-128 16,-2-3 256-16,-2 0-48 0,2-3 0 0,-3 0 0 15,0-3 48-15,1-3 0 0,0 1 0 0,2-2 0 16,-1-3-16-16,5 1 0 0,0-5 0 0,2 0 0 0,1-1 64 16,4-3 16-16,0-2 0 0,5-2 0 0,1-3-48 15,3 0 0-15,3 0 0 0,1-1 0 0,3-2-144 16,2-1-128-16,2 3 192 0,4 0-192 0,3 1 0 15,2 0 0-15,4 0 0 0,1 3 0 0,2-1 0 0,-1 3 0 16,2 3 0-16,-1-2 0 0,1 5 0 0,-1-1 0 16,-1 4 0-16,-2 3 0 0,1 0 0 0,-5 2 0 15,0 2 0-15,-7 3 0 0,-3 3 0 0,-2 0-144 16,-3 1 144-16,-3 5 0 0,-4 0 0 0,-4 3-160 16,-3 3 160-16,-2-2 0 0,-4 0 0 0,-1 0 0 15,-2 0 0-15,-1-3 0 0,-2 1 0 0,-2-3 0 16,2-4 0-16,-4 1 144 0,-2-2-144 15,0 0 0-15,-2-1-160 0,0-1 160 0,0-4 0 0,1-2 0 16,2-2 0-16,2 0 0 0,3-7 0 0,2-1 0 0,1-2 128 0,3-1-128 16,2-2 0-16,3-2 160 15,1-2-160-15,3-1 128 0,1 1-128 0,4 0 128 16,4-3-128-16,2 2 128 0,2 1 160 0,3 1 32 16,5 1 0-16,1 1 0 0,4 2-528 0,2 3-112 0,1 0 0 0,1 3-16 15,2 0 336-15,0 2 0 0,-3 3-144 0,2 1 144 16,-1 1 0-16,-3 1 0 0,0 2 0 0,-3 3 0 15,-4 3-128-15,-2 0 128 0,-3 2 0 0,-2 5 0 16,-3 0 192-16,-3 1 160 0,-3-1 32 0,-1 2 0 16,-3 1-640-1,-3 0-128-15,-2 0-32 0,-3-1 0 0,-1 1 416 0,-1-1 0 0,-3-4 0 0,-2-3 0 16,-2 1 0-16,-2 2 0 0,-1-5 0 0,-2-1 0 16,0-2 0-16,0-1 144 0,1-2-144 0,2-3 0 0,-2-3 192 15,3-2-64-15,2-1 0 0,-1-4-128 0,3 0 304 0,1-3-48 16,2-3-16-16,6-2 0 0,-1 2 16 0,5-2 16 15,2 0 0-15,4-1 0 0,4-1-128 0,4 1-16 16,2-1-128-16,4 0 192 0,2-3-192 0,3 3 0 16,3-2 0-16,2 3 0 0,4 3 0 0,3 2 0 15,0 4 0-15,1-1 0 0,0 5 0 0,-2 0 0 16,0 3 0-16,-4 3 0 0,0 1 0 0,-3 4 0 16,-3 2 0-16,-5 0 0 0,-2 5 0 0,-4 3 0 15,-4 0 0-15,-5 3 0 0,-4 3 0 0,-3-1-128 16,-6 2 128-16,-4 2 0 0,-2-1 0 0,-4-2 0 0,-3-1 0 15,-4 0 0-15,-1-4 0 0,-2-1 0 16,0 1 0-16,1-4 0 0,1-3 0 0,2 1 0 16,-4-3 0-16,1-2 144 0,2-3-144 0,2 1 128 15,1-6-128-15,4 0 128 0,2-4 0 0,3-4 0 16,4-1 0-16,5-2 0 0,3-1 64 0,4-3 0 16,4 0 0-16,4-1 0 0,3-5-192 0,3-1 160 0,5 1-160 15,3-3 160-15,6 3-160 0,2 1 0 0,0 1 0 16,2 2 0-16,2 3 0 0,1 5 0 0,-1-1 0 15,0 7 0-15,-2-1 0 0,-2 7 0 0,-4 3 0 0,-3 5 0 16,-4 0 0-16,-3 5-144 0,-4 2 144 0,-3 1 0 16,-3 1-128-16,-4 1 128 0,-4 1 0 0,-4 0 0 15,-5 3-128-15,1-2 128 0,-6-2 0 16,-2-3 0-16,-3 1 0 0,0-4 0 0,-1 0 0 0,1-1 0 16,1-3 0-16,2 1 0 0,1-4 0 0,1-1 0 15,0-3 0-15,3-2 0 0,0-3 0 0,-1 0 0 0,5-5-288 16,1 1-48-16,2 0-16 0,2-1 0 15,5-2-1392-15,1 3-288 0,1-3-48 16,7 3-16-16,0-5-1808 0,4-1-384 0</inkml:trace>
  <inkml:trace contextRef="#ctx0" brushRef="#br5" timeOffset="132823.22">24983 17489 15663 0,'0'0'688'0,"0"0"144"0,0 0-656 0,0 0-176 15,0 0 0-15,0 0 0 0,0 0 2496 0,0 0 480 16,-2-7 96-16,1 0 0 0,-1 2-1280 0,-1-2-272 15,-1 0-48-15,0 3-16 0,-1-3-400 0,-1-1-80 0,0-2-16 0,-1 0 0 16,0-4-128-16,-2 0-48 0,-3-1 0 0,1 1 0 16,-1-3-208-16,0 2-32 0,-2 0-16 15,-2-1 0-15,0 4-176 0,-3 1-32 0,-1 1-16 0,-2 5 0 16,-2-1-160-16,-2 1-16 0,-2 4-128 0,-2 2 192 16,-4 0-192-16,-2 3 176 0,-2 0-176 0,1 2 160 15,-4 8 32-15,3 3 0 0,0 0 0 0,0 2 0 16,0 3-16-16,1 1 0 0,1 2 0 0,3-1 0 0,4 6-176 15,2-5 160-15,3 3-160 0,4-1 160 0,2 2-160 16,4 0 0-16,5-2 0 0,5 1 128 0,4-3-128 0,4 3 0 16,4-4 0-16,3 2 128 0,5 1-128 15,3-5 192-15,2 1-192 0,5 1 192 0,-2-3-64 0,5-3-128 16,4-2 192-16,0-2-64 0,1-5-128 0,2 1 192 16,1-5-192-16,2 0 192 0,2-2-192 0,0-1 192 15,-1-2-192-15,0-3 192 0,0-2-16 0,0-1 0 16,-3-4 0-16,-2 1 0 0,-2-6 160 0,-2-3 48 15,-5-2 0-15,0-5 0 0,-3-1 48 0,-3-4 16 16,-2-3 0-16,-4-2 0 0,-4-2-160 0,-4 1-32 16,-3-3 0-16,-4 3 0 0,-4 1-256 0,-2 2 0 15,-3 0 128-15,0 4-128 0,-4 0 0 0,-1 5 0 16,-3-2 0-16,0 5 0 16,0 1-672-16,2 3-192 0,2 0-32 0,4 3-16 15,2 4-2000-15,4-1-400 0</inkml:trace>
  <inkml:trace contextRef="#ctx0" brushRef="#br5" timeOffset="134173.03">23279 10927 6447 0,'0'0'576'0,"0"0"-576"0,0 0 0 0</inkml:trace>
  <inkml:trace contextRef="#ctx0" brushRef="#br5" timeOffset="139078.54">23256 10966 2751 0,'0'0'256'0,"-3"12"-256"15,-2-5 0-15,0 3 0 0,5-10 2592 0,-7 9 480 16,1 1 80-16,1-3 32 0,5-7-1552 0,-7 7-304 15,7-7-64-15,0 0-16 0,0 0 320 0,-9-2 64 16,9 2 16-16,-6-6 0 0,1-7-624 0,2-4-128 16,2-3-32-16,0-3 0 0,0-6-240 0,2 0-48 15,0-4-16-15,0-4 0 0,2-6-144 0,0-2-32 0,-1-6 0 16,2-1 0-16,0-3 0 0,-2-4-16 16,3-6 0-16,0 4 0 0,2-1-160 0,0 3-16 0,1-2-16 0,1 3 0 15,-1 0-176-15,-1 1 0 0,3-1 0 0,-1 3 128 16,-1 2-128-16,-2-2 0 15,2-2 0-15,0 1 128 0,-2 0 48 0,3 1 0 0,-2 1 0 0,2-2 0 16,0-5 112-16,-2 5 32 0,0 2 0 0,0 1 0 16,-1-2-192-16,0 2-128 0,-2 0 144 0,-1 3-144 15,-1 4 144-15,-1-2-144 0,-1-2 128 0,0 5-128 16,2-1 0-16,-1 3 0 0,0-6 0 0,-1 7 0 16,1-2 0-16,1 2 128 0,2 1-128 0,-3 1 0 15,4 0 0-15,0 1 0 0,-1-1 0 0,2 0 0 16,2-1 0-16,1 0 0 0,0-1-144 0,1-1 144 0,0 3-208 15,1-6 16-15,-2 0 0 0,4-2 0 0,-3-1 0 16,2 6 16-16,-2 4 0 0,-1 1 0 0,-3-2 32 0,0 5 0 16,2 3 0-16,0-1 0 0,2 1 144 0,-3 3-208 15,4 2 80-15,-1-5 128 0,0 3-160 0,0 0 160 16,0-4 0-16,3 0-144 0,-2 0 144 0,3 0 0 16,0 0 0-16,0-2-128 0,0 1 128 0,2 0 0 15,-1-3 0-15,0 1 0 0,0 1 0 0,-2-1 0 16,-1 3 0-16,-2 0 0 0,-1 0 0 0,-1 0 0 15,0 2 0-15,-2 0 0 0,2 0 0 0,-2 3 0 16,1-2 0-16,-1-3 128 0,2 2-128 0,-2 2 128 0,0-4-128 16,3 0 128-16,-2 2-128 0,0 1 0 15,1-2 0-15,1-2 0 0,0-2 0 0,0 3 0 0,-2 1 128 16,1 2-128-16,-4-3 0 0,1 1 0 0,-1 3 0 0,-1-1 0 16,1 1 128-16,1 4-128 0,-3-4 128 0,0 3-128 15,2-3 160-15,1 2-32 0,-1 2-128 16,2 1 192-16,2-4-64 0,2 5 0 0,0-3-128 15,3 4 192-15,0 0-48 0,1-5-16 0,1 3 0 0,0 0 0 16,-1-3-128-16,3 2 128 0,-2-2-128 0,-1 2 128 16,0-2-128-16,0 2 0 0,0-1 144 0,2-2-144 15,1-1 0-15,-1 1 0 0,2-3 0 16,-1 2 128-16,-3 3 0 0,2-1 0 0,-2-1 0 0,1 1 0 16,-1 3 112-16,2 2 16 0,-2 0 16 0,0-4 0 15,-2 5-80-15,2-1-32 0,2-1 0 0,-4 3 0 16,1-1-160-16,0 2 192 0,-1 0-192 0,2 0 192 0,2 0-192 15,-1-1 0-15,1-1 144 0,-2 0-144 0,0 0 0 16,2 1 0-16,-1-1 0 0,1 3 128 0,0-1-128 16,-1 0 0-16,0-2 0 0,-1 2 0 0,0 0 0 0,1-1 144 15,2 2-144-15,-1 0 0 0,1-3 144 0,1 3-144 16,-3 0 0-16,0 2 144 0,3-1-144 0,0 4 128 16,0-2-128-16,3 2 128 0,-2 4-128 0,3-1 0 15,0 4 0-15,3-3 128 0,-1 1-128 0,2 1 0 16,2-1 0-16,1 0 0 0,-3 1 0 0,2 1 0 15,0-5 0-15,-1 5 0 0,-1-4 0 0,0 5 0 16,2 1 0-16,-1-2 0 0,-2-2 0 0,2 4 0 16,-3-1 0-16,4 1 0 0,0 0 128 0,1 2-128 0,1-2 0 0,1-1 128 15,4 1-128-15,-2 2 192 0,-2-2-192 0,1 1 192 16,0-2-16-16,1 1 0 0,-4 1 0 0,-1 1 0 16,0 0-176-16,0-1 0 0,3 3 0 0,-1-2 128 15,1-1-128-15,-1 1 128 16,2 0-128-16,0 1 128 0,1 0-128 0,0 1 0 0,-1 1 144 0,1 2-144 15,-1-2 128-15,-1 1-128 0,0 0 128 16,-3 1-128-16,0 0 0 0,0 0 144 0,2 2-144 0,1 2 0 16,0-2 144-16,1 2-144 0,0-1 0 0,-1-1 144 15,4 1-144-15,-1 3 0 0,2-1 144 16,0 5-144-16,-3-2 0 0,-2-1 0 0,1 2 0 0,-3-3 128 16,-3 2-128-16,1-1 0 0,-3 3 128 0,0 1-128 15,-2 0 0-15,2 1 128 0,-4 0-128 0,2 3 0 16,-1-1 128-16,2 1-128 0,0-2 128 0,0 2-128 0,-2 2 0 15,2 2 0-15,1 1 0 0,1-2 0 16,0 2 0-16,-2 1 0 0,0-2 0 0,-2 3 0 0,1 3 0 0,-3 3 128 16,4-4-128-16,-3 2 0 0,-1-4 0 0,-1 4 128 15,0 1-128-15,1-1 0 0,-1 3 0 0,0-2 128 16,1-3-128-16,0 3 0 0,0 0 0 0,-1 3 128 16,-2 0-128-16,1-2 0 0,-1 1 176 15,2-1-48-15,-3 1 0 0,1 1 0 0,-2 0-128 0,-1-2 0 16,0-1 0-16,2 1 0 0,-1 2 128 0,2 1 0 15,-2-1 0-15,0-2 0 0,-2 1-128 0,5 0 0 16,-2 1 0-16,2 1 0 0,-3-3 0 0,1 2 0 0,0 2 0 16,0 1 0-16,1 1 0 0,-4 1 0 15,4 1 0-15,-4 0 0 0,1-1 0 0,0 2 0 0,1 4 0 16,-2-2 0-16,0 2 0 0,1 3 0 0,-1 1 0 0,1-7 0 16,2 0 0-16,-3-1 0 0,0 0 0 15,1-2 0-15,-1-1 0 0,-1 0 0 0,0-1 0 0,-2 1 0 16,0-2 0-16,-4-1 0 0,2 3 0 0,-1-2 0 15,-1 1 176-15,0 1-48 0,0-2-128 0,0 1 192 16,0-2-64-16,2 2 0 0,-1 0-128 0,1 0 192 16,0-1-192-16,0 0 0 0,0 3 0 0,2-1 0 15,0-1 0-15,-1-1 128 0,-2 2-128 0,2 0 0 16,-2-1 0-16,-1-2 0 0,-1-1 128 0,-2 1-128 16,3-2 0-16,-1 3 176 0,0-4-176 0,0 1 160 15,0-1-160-15,0 2 0 0,-1-4 0 0,1 3 0 16,-1-2 0-16,0 1 0 0,-3-2 0 0,2 1 0 0,-1 1 0 15,2-3 0-15,-2 0 0 0,0 1 0 16,0 3 176-16,-1 0-48 0,-1 1-128 0,-1 0 192 16,-1-1-192-16,0 2 0 0,-3 0-144 0,0 2 144 15,-2-4 0-15,-1 2 0 0,-1 0 0 0,0 2 0 0,0-2 0 0,2-1 0 16,-2-4 0-16,1 3 0 0,1 1 128 16,2 2-128-16,-3-4 0 0,4 1 0 0,-1 1 0 0,-1 0 128 15,0 1-128-15,-1 3 0 0,0-1 144 0,1-2-144 16,-2 2 0-16,-1-3 144 0,0 0-144 0,-1-1 0 15,1-1 144-15,0 1-144 0,0 1 0 0,0-3 144 16,0-2-144-16,-1 1 0 0,1-3 128 0,0 4-128 16,0-1 0-16,1 0 0 0,0 2 128 0,0-3-128 15,0 1 0-15,-1 3 0 0,0-4 0 0,0 1 0 0,0 1 0 16,0 0 0-16,-1 1 128 0,1 2-128 0,-1-1 0 16,-1-1 0-16,1-1 0 0,-1 2 128 0,2-2-128 0,0 0 0 15,0-1 0-15,0-2 0 0,1 3 0 0,0-1 0 16,-1-2 0-16,1 4 0 0,1 0 0 15,-1 0 0-15,0-1 128 0,-1 2-128 0,-2-4 0 0,1 4 0 16,1 2 128-16,0 1-128 0,-3-1 0 0,4-1 0 16,1-1 128-16,-1-1-128 0,-2 5 0 0,0-2 0 15,0-2 0-15,-1 2 0 0,1 2 0 0,-1 0 0 16,1-1 0-16,-1 2 0 0,1 0 0 0,0-1 0 16,-1-1 144-16,1 1-144 0,-2-1 0 0,1 1 144 15,0-1-144-15,0 1 0 0,0 0 0 0,-1-2 128 16,-1-2-128-16,1-2 0 0,-1 2 0 0,-1 0 0 15,-3 2 128-15,0-1-128 0,-2 0 0 0,0-2 128 0,-2-2-128 16,1 1 0-16,0 0 0 0,-2 1 128 16,0 0-128-16,1-3 0 0,0 1 0 0,0 4 0 0,1-5 0 0,0 3 0 15,0 0 0-15,3-1 0 0,-1 1 0 16,0 0 0-16,0-1 128 0,1-4-128 0,0-2 0 16,2 1 0-16,-1-2 0 0,2 3 128 0,-3-5-128 0,-2 0 0 15,1-1 0-15,-3 0 0 0,-2 1 0 0,-4 2 0 16,-3-2 128-16,-2 0-128 0,-5-1 0 0,3 3 0 15,-5 1 0-15,2-1 0 0,0 2 128 16,0 1-128-16,1-3 0 0,0-1 128 0,2 0-128 0,-1-3 0 16,-2 0 144-16,0-2-144 0,0-7 0 0,-3 3 144 15,0-2-144-15,6-2 0 0,2 0 160 0,2-4-160 16,3-4 128-16,1 2-128 0,1-1 0 0,0 1 0 0,2 1 0 16,-1-1 0-16,-1 0 0 0,-3 2 0 0,-1-2 0 15,-5 3 0-15,-4-2 0 0,-4 0 0 0,-6-2 0 16,0 3 0-16,0-1 0 0,1-1 0 0,2-1 0 0,1-1 0 15,3 3 0-15,-2 0 0 0,-3-3 0 0,2-1 0 16,-2-4 128-16,0 2-128 16,1-1 0-16,0 0 128 0,5-3-128 0,4-1 192 0,4 2-192 0,2-2 192 15,3-4-192-15,4 1 160 0,3 0-160 16,3-4 160-16,1 0-160 0,1 2 0 0,1-1 0 0,0 0 0 16,0-1 0-16,-6-2 0 0,2-2 0 0,-1 3 0 15,-3-1 0-15,-1-1 0 0,-5-1 128 0,2 1-128 16,-1 0 0-16,1 1 0 0,1 0 0 0,1 1 0 15,-3-1 0-15,3 0 0 0,0 2 0 0,0-4 0 16,1-1 0-16,4 2 0 0,-2-4 128 0,3 3-128 0,1-1 0 16,1 0 0-16,-1-2 0 0,1 0 0 0,1 2 0 0,-1-2 0 15,2-3 0-15,0-1 0 0,-3 4 0 16,1-5 0-16,1 1 0 0,-1 1 0 0,0-2 0 0,-1 4 0 16,0-3 0-16,2 0 0 0,-1 2 0 0,0 0 0 15,0 0 0-15,0 0 0 0,1 2 0 0,0-5 0 16,2 2 128-16,-1 1-128 0,1-2 0 0,1 2 0 15,-1 1 0-15,3-4 0 0,-2 2 0 0,2-2 0 16,-1-3 0-16,2 0 0 0,0 2 0 0,0-2 0 16,-3 2 0-16,2-1 0 0,-1 3 0 0,1-3 128 15,-1 2-128-15,1-2 0 0,0 6 128 0,-2-4-128 16,0-1 128-16,0 5-128 0,2-3 0 0,-2 1 0 16,2 0 0-16,-1-1 0 0,0 2 0 0,0-4 0 0,-2 0 0 15,3 3 0-15,-1-1 0 0,2-1 0 0,0-2 128 16,1 3-128-16,0-2 0 0,0 3 0 0,3-4 0 15,1 3 0-15,-1 1 0 0,-1-2 0 0,2 2 0 0,0-1 0 16,-1 0 0-16,-1 4 128 0,1 1-128 0,2-2 0 16,-2 0 0-16,1 1 0 0,-2-1 128 0,2 0-128 15,1 0 0-15,1 0 0 0,-1 0 0 0,3 1 0 16,-3-2 0-16,1 1 0 0,2-1 0 0,0 3 0 16,-1-4 0-16,1 1 0 0,0 0 0 0,0-1 0 15,-1-3 0-15,1 4 0 0,0-3 0 0,1 2 0 16,-3 3 0-16,3 0 0 0,0-3 0 0,0-1 0 15,-2 0 0-15,2 1 0 0,0 1 0 0,1-3 0 16,0 1 0-16,2 3 0 0,-1-2 0 0,2 1 0 0,0 2 0 0,1-3 0 16,1-3 0-16,1 2 0 15,0-5 0-15,1 4 0 0,2-4 0 0,-1 2 0 0,1-1 0 16,2-1 0-16,-2 0 0 0,1 1 0 0,1-3 0 0,0-2 0 16,-1 2 0-16,0 2 0 0,-1-3 0 0,-1 0 0 15,-3-2 0-15,3 2 0 0,-1 2 0 0,-2 1 0 16,-2 0 0-16,0 1 0 0,0-1 0 0,1 0 0 15,-1 1 0-15,1 3 0 0,-1-2 0 0,-1 2 0 16,1-4 0-16,0 5 0 0,-1-2 0 0,0 2 0 16,1-3 0-16,-1 2 0 0,1-2 0 0,-1 3 0 15,1-3 0-15,1 3 0 0,0-5 0 16,-1 2 0-16,0-5 0 0,0 4 0 0,-2 4 0 0,1-3 0 0,-1 1 128 0,-2-2-128 16,0 3 0-16,0-3 0 15,0 5 0-15,2-4 0 0,-2 1 0 0,1-2 0 0,0 2 128 16,2-2-128-16,-2-1 0 0,2 3 0 0,-3-2 0 15,1 2 0-15,0-6 0 0,0 3 0 0,1 4 0 16,-1-3 0-16,0 0 0 0,0 1 0 0,1-3 0 0,0 5 0 16,1-2 0-16,-1 0 0 0,1 0 0 0,1-2 0 15,0 2 0-15,-1-2 0 0,0-1 0 0,2 2 0 16,-2-1 0-16,0-3 0 0,2 1 0 0,1 3 0 16,-1-3 0-16,1 1 0 0,0 2 0 0,3-1 0 15,0-3 0-15,1 1 0 0,0-1 0 0,-1 2 0 16,2-1 0-16,-1-2 0 0,2 0 0 0,1-2 0 15,0 1 0-15,-3 0 0 0,1 2 0 0,0 3 0 0,-1-2 0 16,-1-1 0-16,-2 2 0 0,2 3 0 16,0-1 0-16,0 0 0 0,-3 0 0 0,2-2 0 0,0 2 0 15,-1 0 0-15,1-3 0 0,-1 0 0 16,1 2 0-16,1-2 0 0,1-1 0 0,0 1 0 0,0-1 0 16,1-1 0-16,-4-3 0 0,5 4 0 0,-1 2 0 0,1-2 0 15,-1 0 0-15,-1-1 0 0,0 0-128 16,1 1 128-16,-1 1 0 0,0-1 0 0,3 0 0 0,-3 2 0 15,1 2 0-15,1 0 0 0,-1-1 0 0,2 5 0 16,-2-2 0-16,2 2 0 0,1 2-144 0,1-1 144 16,2 0 0-16,-1 1 0 0,-1-3 0 0,3 2-128 15,0 0 128-15,0-3 0 0,2 3 0 0,1-5 0 16,-2-1 0-16,1 0 0 0,0 1 0 0,-1 2 0 0,-1-2 0 0,1 4 0 16,-1-2 0-16,0 4 0 0,-2-1 0 0,0 2 0 15,-2 0 0-15,-2 1 0 0,2 1 0 0,-1-2 0 16,1 3 0-16,1-1 0 0,-3 1 0 15,3 0 0-15,-2-2 0 0,1 2 0 0,-2 2 0 16,2-4 0-16,0 1 0 0,2 1 0 0,-1-2 0 0,0 4 0 16,-1-1 0-16,0 3 0 15,0-1 0-15,-1 2 0 0,1 2-128 0,1 0 128 0,0 0 0 16,2-2 0-16,-2 0-128 0,1 2 128 0,1-1 0 0,1 3 0 16,2 1 0-16,3-1-128 0,0 1 128 15,1-3 0-15,3-1 0 0,-3 1 0 0,0-2 0 0,-1 2 0 16,-1-1-128-16,0 2 128 0,-1-1 0 0,0 3 0 15,0-1-128-15,-1 2 128 0,-1-3 0 0,0 3 0 16,0-2-128-16,0 4 128 0,4-3 0 0,-1 1 0 16,-1 2-128-16,1-3 128 0,0 4 0 0,3-3 0 0,0 3-128 0,1 1 128 15,-1-1 0-15,-1-1 0 0,-1 1 0 16,2 1-128-16,-1-2 128 0,-1 2 0 0,-3 0 0 16,1 3 0-16,1 0-128 0,1-1 128 0,0 1 0 0,1 1-128 15,1 0 128-15,0 0 0 0,-3 0-128 0,3 3 128 16,0-1 0-16,0 1 0 0,2 0-144 15,1 3 144-15,3 0 0 0,-2 2-144 0,-1 2 144 0,0-3 0 16,-2 4-144-16,1-4 144 0,0 3 0 0,-2-2 0 16,-2 2-144-16,1-4 144 0,0 3 0 0,2-1 0 15,-3 3 0-15,0 0 0 0,-2 0 0 0,1 2 0 16,-3-4 0-16,4 3 0 0,-2 1 0 0,1-1-128 16,-2 0 128-16,1 5 0 0,3 1 0 0,-1-1 0 15,0 0 0-15,-2 2 0 0,0-1 0 0,-1 2 0 0,-1 0 0 16,1 1 0-16,1-1 0 0,-1 3-128 0,0-1 128 15,1 0 0-15,-1 3 0 0,3-3 0 0,1-2 0 0,0 1 0 16,0 6 0-16,3-4 0 0,0-3 0 0,-2 3 0 16,4 2 0-16,1-1 0 0,0 6 0 0,-1-6 0 15,1 3 0-15,-1-3 0 0,-2 2 0 0,-1 1 0 16,1 2 0-16,-2 1 0 0,-3 1 0 0,0 2 0 16,-2-3 0-16,-1 3 0 0,-1 0 0 0,1 1 0 15,-1 3 0-15,-1-1-128 0,1 0 128 0,0 1 0 16,-1-1 0-16,0 1 0 0,1 3 0 0,2 0 0 15,0-2 0-15,0 3 0 0,0-1 0 0,3 1 0 16,1-4 0-16,0 1 0 0,-1 1 0 0,-1 5 0 16,-3-4 0-16,0 1 0 0,-2 3 0 0,-1-2 0 15,-1-1 0-15,-1 5 0 0,-1-1 0 0,-2 3 0 0,1-4 0 16,-1 2 0-16,0 1 0 0,-1-3 0 0,0 3 0 16,0 0 0-16,-1 2 0 0,0 1 0 0,0 1 0 0,2-1 0 15,-2-3 0-15,2 1 0 0,-3 1 0 16,2-4 0-16,0 2 0 0,-1-1 0 0,-2 2 0 0,-1 2 0 15,-1-3 0-15,0 1 0 0,-1 1 0 0,0-6 0 16,0 1 0-16,-4-2 0 0,0 5 0 0,0-2 0 16,1 3 0-16,-2-3 0 0,1 0 0 0,-3 4 0 15,2-4 0-15,0 1 0 0,-1-3 0 0,2 3 0 16,-1-4 0-16,1 3 0 0,3-4 0 0,-1 1 128 16,1 3-128-16,0-4 0 0,1 1 0 0,0-1 0 0,2 0 0 15,-3-1 0-15,1-2 0 0,0 1 0 16,-1 0 0-16,1 0 0 0,-2-3 0 0,0 3 0 0,-1-3 0 15,1 4 0-15,-1-1 0 0,1 1 0 0,0-2 0 16,-1 2 0-16,0-1 0 0,1-1 0 0,-2 2 0 0,2-3 0 16,-2 0 0-16,0 0 0 0,1 0 0 0,3-2 0 15,-3-1 0-15,2-1 0 0,-1 1 0 0,1-1 0 16,-2-3 0-16,1 1 0 0,0-2 0 0,-1-1 0 16,2 1 0-16,-3-3 0 0,0 0 0 0,0-1 0 15,0-2 0-15,0 1 0 0,-1-3 0 0,-1 0 0 16,1-1 0-16,-1 0 0 0,0 1 0 0,1-1 0 15,0 3 0-15,-2-3 0 0,1 1 0 0,-1 0 0 16,1 1 0-16,-1 1 0 0,1-2 0 0,-1 1 0 16,0-1 0-16,0 5 0 0,-1-6 0 0,-1 3 0 0,0 0 0 15,0 2 0-15,-1-3 0 0,0 1 0 0,0 5 0 16,1-3 0-16,-3 3 0 0,0-1 0 16,0 2 0-16,-1 0 0 0,-2-2 0 0,3 4 0 0,-1-1 0 0,0 1 0 15,0 2 0-15,-1-2 0 0,-2 2 0 0,2-1 0 16,0-1 0-16,0 1 0 0,-2 1 0 0,1 0 128 15,-1 0-128-15,-3 0 0 0,0 1 0 0,-3 2 0 16,0-2 0-16,-1 0 0 0,-4-1 0 0,0 2 0 16,-1-2 0-16,-1 0 0 0,-2 1 0 15,3-3 128-15,0-1-128 0,0 1 0 0,-2-3 0 0,2 2 0 16,0 1 128-16,1-4-128 0,0 1 0 0,2-3 0 16,-1 1 0-16,2-2 0 0,-1 2 0 0,0 1 0 15,-3-3 0-15,-2 2 0 0,-2-4 144 0,-1 2-144 16,-1 2 128-16,-1-4-128 0,-2 1 0 0,1 1 0 15,0-1 0-15,-1 0-176 0,3 1 176 0,-2-1 0 0,0 0 0 16,3 1 0-16,-1 2 0 0,2-3 0 0,0-1 0 0,-3 4 0 16,-3-3 0-16,-2 2 0 15,-2-1 0-15,-1-1 0 0,-1-1 0 0,1 1 0 0,2-3 0 0,3-1 0 16,-1 0 0-16,4 0 0 0,0-2 0 0,3 1 0 16,1-4 0-16,1-3 0 0,-2-1 0 0,-3-1 0 15,-2-3 0-15,-4-1 0 16,-5 4 0-16,2-2-128 0,-2 2 128 0,0 1 0 0,-3 1 0 0,5-1 0 15,-1 3 0-15,2 0 0 0,2-3 0 0,0 3-128 16,1-1 128-16,-3 0 0 0,-1-1 0 0,1-1 0 16,-3 1 0-16,1-4 0 0,3 0 0 0,1-4 0 15,4 3 0-15,3-1 0 0,1-4 0 0,1 1 0 16,-2 0 0-16,5-1 128 0,2 0-128 0,1 2 0 16,1 1 0-16,-3 1 0 0,0 0 0 0,-1-1 0 0,-3-1 0 15,-2 5 0-15,-3-2 0 0,2 5 0 0,0-4 0 0,0 3 0 16,1-2 0-16,0 1 0 0,2-4 0 15,3 1 0-15,-2 2 0 0,4-3 0 0,-2-1 0 0,5 0 0 16,-1 1 0-16,5-3 0 0,-6-2 0 0,3-2 0 16,-2-3 0-16,-1 0 0 0,-1-1 0 15,1-4 0-15,1 1 0 0,-1-2 0 0,-2 1 0 0,0-2 0 16,0-2 0-16,0 2 0 0,1 0 0 0,1-2 0 16,0-1 0-16,2-2 0 0,0 0 144 0,-1-2-144 15,2-2 192-15,-1 1-192 0,0-3 0 0,-1-1 0 16,2 0 0-16,2-4 0 0,-1 0 0 0,0-4 0 15,-1-2 0-15,-1-1 0 0,-1 1 0 0,-3-2 0 0,2-2-128 0,0-1 128 16,-5 0 0-16,1-5 0 0,0 0 0 16,0-2 0-16,1 2 0 0,-1-5 0 0,1 0 144 15,0-2-144-15,-1-2 128 0,1 0-128 16,1-3 0-16,1 3 0 0,0-2 0 0,4 2 0 0,0 3 0 0,1 0 0 16,1-2 0-16,1-1 0 0,1 3 0 0,-1-3 0 15,0-4 0-15,-2 1 0 0,0 0 0 16,2-3 0-16,0-2 0 0,3-3 128 0,-3-2-128 0,2-3 0 15,2-2 0-15,1 1 176 0,2 3-176 0,2 5 160 16,1-1-160-16,2 4 0 0,0 1 0 0,0 2 0 16,2 4 0-16,-1 2-176 0,2-3 48 0,1 5 0 15,-2 2 128-15,1 3-192 0,-3 4 192 0,-1 2-192 16,0 1-400-16,-4 3-96 16,-1 1-16-16,-1 4 0 0,-2-1-2048 15,-2 4-432-15,-1-6-80 0,9 7 0 0</inkml:trace>
  <inkml:trace contextRef="#ctx0" brushRef="#br0" timeOffset="180782.84">16915 9103 33167 0,'-18'-50'2944'0,"8"15"-2352"0,-2-4-464 0,0-2-128 16,-2-1 192-16,-1 2 0 0,-1-3 16 0,0 1 0 16,-2 0 64-16,-2 0 16 0,-3 4 0 0,-3-1 0 15,1-1-288-15,-4 0 0 0,-1 3 0 0,1 1 0 16,-3 0 0-16,-2 3 0 0,-3 2 0 15,-5 1 0-15,-6 9 0 0,-5 2 0 0,-8 2 0 0,0 2 0 16,-6 0-144-16,0 5 16 0,-4-1 0 0,-4 6 0 16,-6 3 128-16,-5 2 0 0,-3 1 0 0,-1 5 0 15,-1 5 0-15,-7 1 0 0,-4 1 128 0,0 4-128 16,3 0 128-16,0 9-128 0,2 3 128 0,0 3-128 16,-5 2 176-16,7 4-48 0,4 4 0 0,6 9 0 15,1 4 64-15,2 6 0 0,-2 2 0 0,6 6 0 16,8 2-192-16,8 5 0 0,2 4 0 0,8 0 0 15,8 3 0-15,6 1 0 0,2 0 0 0,5 1-176 16,6 1 176-16,3 2-128 0,8 2 128 0,7 1-128 16,4-2-16-16,7 2 0 0,6-1 0 0,8-1 0 15,5-1-16-15,5 0 0 0,4-3 0 0,7-4 0 0,7 2 160 16,6-8-208-16,5-1 80 0,10-2 128 0,10-2-192 0,3-3 192 16,1-11-160-16,8-1 160 0,6-4 0 0,8-7 0 15,6-2 128-15,2-6-128 0,4-7 320 0,8-2-32 16,9-6-16-16,3-5 0 0,0-6 80 0,5-5 16 15,4-8 0-15,5-8 0 0,2-4-160 0,1-7-16 16,-4-9-16-16,4-3 0 0,0-5-48 0,-3-8 0 16,-8-7 0-16,-1-7 0 0,0-7 48 0,-11-7 0 15,-7-8 0-15,-6-2 0 0,-7-4 320 0,-7-5 64 16,-9-4 16-16,-12-2 0 0,-10-2 192 0,-11 0 64 0,-12 2 0 16,-9 3 0-16,-10 2-16 0,-11 6 0 0,-9 4 0 15,-12 3 0-15,-10 5-208 0,-12 4-32 0,-11 6-16 16,-13 1 0-16,-12 4-304 0,-17 6-64 0,-15 2-16 15,-7 6 0-15,-7 5-368 0,-11 5-64 0,-13 7 0 16,0 2-16 0,1 4-1232-16,1 5-240 0,-3 5-48 0,13 2-16 15,11 7-688-15,10 5-128 0,9 3-16 0</inkml:trace>
  <inkml:trace contextRef="#ctx0" brushRef="#br0" timeOffset="181650.84">16977 12826 40543 0,'-19'-42'3600'0,"5"14"-2880"0,-5-1-576 0,-4 4-144 15,0 8 576-15,-2 0 96 0,-3 2 16 0,-4 5 0 16,-3-2-688-16,-4 7-176 0,-3-4-16 0,-5 4 0 16,-3 3 192-16,-5 0-160 0,-4 2 160 0,-10 3-160 15,-13 5-32-15,-3 0 0 0,-3-4 0 0,-5 6 0 16,-4 7 192-16,-6-3-160 0,-9 0 160 0,1 1-160 15,2 2 160-15,-4 1 0 0,-5 1-144 0,3 2 144 16,6 6 0-16,0 1 0 0,0 2 0 0,3 6 0 16,-1 1 0-16,4 6 0 0,4 4 176 0,-3 5-176 15,-1 2 224-15,7 4-48 0,7 6-16 0,6 0 0 0,7 6-16 16,3 7 0-16,3 0 0 0,9-1 0 0,3-3-144 0,10-1 0 16,8 2 0-16,11 1 128 0,7-3-128 0,12-2-224 15,8-5 48-15,10 0 16 16,10-4-288-16,10 0-64 15,9-4-16-15,13-2 0 0,4 0 16 0,6-2 16 0,2 0 0 0,7 1 0 0,5-2 496 16,10 1 0-16,7-1-128 0,3 0 128 0,-2 2 0 0,3 2 0 16,5 1 0-16,1-1 160 0,2 1-32 0,-1-1-128 15,-1-4 192-15,6 0-64 0,5 0 160 0,-4-2 32 16,-5-2 0-16,4-2 0 0,2 0 0 0,3-8 0 16,0-6 0-16,3-7 0 0,6-2-160 0,5-12-32 0,5-9 0 15,6-9 0-15,4-8-128 0,7-10 128 0,3-7-128 16,12-11 128-16,3-8-128 0,2-6 160 0,-2-3-160 15,0-10 160-15,3-5-160 0,-5-6 0 0,0 2 144 0,-10-6-144 16,-11-2 144-16,-9-2-144 0,-9-4 192 16,-15 1-192-16,-15-2 336 0,-17-4-32 15,-17 0-16-15,-14-3 0 0,-15 2 368 0,-16 0 80 0,-15 0 16 0,-13 1 0 16,-15 3 128-16,-10-1 16 0,-10 4 16 0,-13 6 0 16,-13 6-80-16,-6 7-32 0,-1 5 0 15,-6 6 0-15,-6 5-304 0,-7 3-64 0,-10 1-16 0,-1 7 0 16,-6-1-176-16,-8 9-48 0,-9 5 0 0,-4 6 0 15,-5 2-192-15,-9 6 0 0,-3 7 0 0,-8 6 0 32,-3 5-624-32,-3 6-112 0,2 8-32 0,-6 4 0 0,-8 9-1728 15,-2 3-368-15,-4 5-64 0</inkml:trace>
  <inkml:trace contextRef="#ctx0" brushRef="#br0" timeOffset="185131.76">30088 8376 5519 0,'7'-8'496'0,"3"-2"-496"0,-1 2 0 0,5-2 0 15,0 3 1472-15,-2-4 192 0,-3 1 32 0,-1 1 16 16,1 0-784-16,1 3-160 0,1 1-16 0,0-3-16 16,1 2-16-16,-1 1 0 0,0-4 0 0,2 3 0 15,-3-3-80-15,0 1-32 0,-2 0 0 0,1 0 0 16,0 1 176-16,-1-2 48 0,-6 3 0 0,3-3 0 16,0 1 32-16,-2 2 16 0,-3 6 0 0,-3-11 0 15,1 0-96-15,-2 3-16 0,-1-3 0 0,-2 4 0 0,-1-3-288 0,-1 2-64 16,-2-3-16-16,-1 3 0 0,-4 0-80 15,0 1-32-15,-3-2 0 0,-1 1 0 0,-3 3-144 0,-1-3-16 16,-2 2-128-16,-2 0 192 0,-2-1-32 0,-3 4-16 16,-3 0 0-16,0 3 0 0,-2 0-144 0,-2 1 160 15,-1 6-160-15,-1 3 160 0,1 0-160 0,3 8 160 16,3 3-160-16,-1 2 160 0,4 0-160 0,2 4 0 16,0 0 0-16,4 1 0 0,3-4 0 0,0 5 0 15,3-1 0-15,2 1 0 0,1-2 0 0,2-1 0 16,2-1 0-16,2 0 0 0,1-3 128 0,3-1-128 15,0 0 192-15,3-1-64 0,1 2 16 0,2-3 0 16,2-3 0-16,2-1 0 0,5 1 64 0,-1-1 16 0,2 0 0 0,3-1 0 16,4-4 272-16,3 0 48 0,1-4 16 0,5 1 0 15,0-2-240-15,4-2-32 0,3-1-16 0,-1-2 0 16,4-1-96-16,1 0-32 0,4-2 0 0,1-3 0 16,2-4 0-16,-1-2 0 0,-1 1 0 0,1-4 0 15,1-3 0-15,0-3 0 0,-1-1 0 0,2-1 0 16,0-1-144-16,-1-3 192 0,-1 1-192 0,0 5 192 15,-4-2-192-15,-1-1 192 0,-4-3-192 0,-4 0 192 16,-3 5-64-16,-3-3-128 0,-3 3 192 0,-1 0-64 16,-2-2-128-16,-5 0 192 0,-1 3-192 0,-4 0 192 15,-2 0-192-15,-2 1 160 0,-3 1-160 0,-2 1 160 16,-1-2-160-16,-4 1 160 0,-2 1-160 0,-2 1 160 16,-3 2-32-16,-3 0-128 0,0 0 192 0,-6-2-64 15,0 2-128-15,-6 0 0 0,-4 2 0 0,-3 0 128 16,-2 0-128-16,-1 5 0 0,-2-4 0 0,-1 8 0 0,0 2 0 15,0 3 0-15,-1 3 0 0,1 1 0 0,1 4 0 16,-1 0 0-16,-2 3 0 0,0 5 0 0,1-2 0 0,1 4 0 16,3 3 0-16,1 2 0 0,1 4-160 0,1 0 160 15,3 5 0-15,2 0-144 0,0 0 144 0,3 1 0 16,3 2 0-16,2 0 0 0,2 0 0 0,4 1 0 16,0 0 0-16,1-2 0 0,0-4 0 0,4-1 0 15,5-1 0-15,5-1-128 0,2-5 128 0,5-3 0 16,4 0 0-16,2-1 0 0,2-1 0 0,2 0-128 15,3-3 128-15,2-1 0 0,3-5 0 0,3 1 176 16,-1-2-16-16,4 1 0 0,3-5-32 0,1-2-128 16,5-2 192-16,2-2-64 0,1-3 0 0,3-4-128 15,0 1 192-15,1-6-64 0,-6-1 0 0,3-3-128 16,0-2 192-16,-3-2-64 0,-2 0-128 0,0-3 0 0,0 0 144 0,-1-3-144 16,-2 1 0-16,-1-4 144 0,-1 2-144 0,-2 2 0 15,-2-4 160-15,-2 4-160 0,-2-4 128 0,-1 5-128 16,-4-1 0-16,-4 3 0 15,-4-3 128-15,-2 4-128 0,-2-2 0 0,-5 2 0 0,-3 1 144 0,-3 3-144 16,-5-1 0-16,-1 2 128 0,-8 2-128 0,-3-1 0 16,-4-1 0-16,-4 4 0 0,-5 4 0 0,-4 1 128 15,-4 7-128-15,0 1 0 0,-1-1 0 0,-2 7 0 16,-3 9 0-16,1 3 0 0,-1 3 0 0,-1 4 0 16,0 7 0-16,-1 3 0 0,3 2 0 0,3 2-128 15,0 1 128-15,5 5 0 0,3-5 0 0,5-1 0 16,3 0 0-16,3-1-128 0,5-4 128 0,5 0 0 0,3-2-192 15,5-5 64-15,3 0 0 0,7-1 0 16,4-3-2352-16,10-2-464 0</inkml:trace>
  <inkml:trace contextRef="#ctx0" brushRef="#br0" timeOffset="187523.44">22306 17118 5519 0,'0'0'240'0,"0"0"64"16,0 0-304-16,0 0 0 0,0 0 0 0,10 4 0 0,-10-4 2064 0,0 0 368 15,0 0 64-15,10 6 0 0,-10-6-1632 0,8 5-336 16,-8-5-64-16,0 0-16 0,10 4 256 0,-10-4 32 16,9 5 16-16,-9-5 0 0,11 0 400 0,-2-1 96 15,-9 1 16-15,12-4 0 0,-6 0-224 0,1 1-32 16,-1-8-16-16,-3 3 0 0,-3 8-48 0,4-12-16 16,-1-1 0-16,-2 1 0 0,-2-2-96 0,-2-2 0 0,-1 4-16 0,-1 0 0 15,-1-2-272-15,-2 0-48 0,-1 2-16 0,-1 3 0 16,0-1-160-16,-3 4-16 0,-2 0-16 0,0 1 0 15,-2 1-96-15,1 3 0 0,-2 0-16 0,-1 1 0 16,-1 1-176-16,-1 4 192 0,0 4-192 0,-2 1 192 16,0 2-64-16,0 2 0 0,1-1 0 15,2 3 0-15,1 2-128 0,0 2 160 0,-1 0-160 0,1 2 160 16,-1 1-160-16,3-2 160 0,-1 1-160 0,3-2 160 16,2 1-160-16,4-2 0 0,3 1 0 0,2 0 128 15,0-2 0-15,4 2 0 0,0 3 0 0,4-1 0 16,0-3 32-16,2 1 0 0,0-1 0 0,3 0 0 15,0 2-32-15,3-1 0 0,0-2 0 0,4-2 0 16,0 0 0-16,2-2-128 0,-2 1 192 0,2-1-64 16,0-4 0-16,1 2 0 0,1-4 0 0,1 3 0 0,-2-6 0 15,1-1-128-15,0-2 192 0,1-1-64 0,-1 2 0 16,1-3-128-16,1-3 192 0,1 0-64 0,0-1-128 16,-3-1 160-16,1 1-160 0,-1-5 160 0,2 1-160 0,-1-2 0 15,1 1 144-15,-2-2-144 0,-1 2 0 0,0-3 0 16,1-4 0-16,-4-1 128 0,-3-2-128 0,-1 0 0 15,0 0 128-15,-3-1-128 0,-2-6 0 16,-1 2 128-16,-4 4-128 0,-1-2 0 0,-2-2 0 0,0 4 0 16,-3 0 0-16,-1 0 0 0,-3 3 0 0,-1-1 128 15,-1-1-128-15,-4 2 0 0,-4 2 0 0,-1 0 0 16,0-2 0-16,-1 3 0 0,-2 2 0 0,-2-1 0 16,-1 4 0-16,-2-1 0 0,-2 2 0 0,-2 2 0 15,0 2 0-15,-1 1 0 0,-1 3 0 0,0 0 0 0,-3 2 0 16,3 3 128-16,1 4-128 0,2 0 0 0,-2 2 0 15,0 4 0-15,3 1 0 0,0 0 0 0,2-1 0 0,5 3 0 16,1-5 0-16,2 3 0 0,0 2 0 16,3 1 0-16,5 0 0 0,1 0 0 0,1 2 0 0,3 0 0 15,2 0 0-15,2-1 0 0,5-1 0 16,2 1 0-16,0 1 0 0,5 0 0 0,2 1 0 16,3 0 128-16,7-1-128 0,1 1 176 0,2-2-176 0,3 2 192 15,1-3-64-15,2-1-128 0,-3-4 192 0,2 0-64 16,-2-1-128-16,3-1 160 0,-2-7-160 0,3 1 160 15,-2 1-160-15,2-5 160 0,1 0-160 0,0-2 160 16,-1-3 32-16,-2 0 0 0,-2-2 0 0,2 0 0 16,-4-2-192-16,0-5 0 0,-1-3 144 0,-1-3-144 0,-2-1 0 15,-4 0 144-15,-3-4-144 0,-2-4 0 16,-6 1 176-16,-2-3-176 0,-2 3 160 0,-3-2-160 0,-4 3 256 16,-2-1-32-16,-3 5-16 0,-4 2 0 0,-5 0-16 15,-3-1 0-15,-2 1 0 0,0 4 0 0,0 1-192 0,0 1 0 16,0 2 128-16,0 0-128 0,-1 4 0 15,3 2 0-15,2 3 0 0,1 0 0 16,0-1-1024-16,4 4-112 0,3 4-16 0,2 3-11920 16,9-8-2400-16</inkml:trace>
  <inkml:trace contextRef="#ctx0" brushRef="#br0" timeOffset="208841.4">7561 13074 17503 0,'0'0'1552'0,"-5"6"-1232"0,-3 2-320 0,2-2 0 16,0 0 1280-16,-1 4 192 0,1-3 32 0,2 2 16 15,-4-3-416-15,2 3-80 0,-2-3 0 0,2-2-16 16,1 0 144-16,5-4 48 0,-8 1 0 0,2-1 0 16,6 0-240-16,-7-4-32 0,1-1-16 0,1-5 0 0,1-1-48 15,2-3-16-15,2-4 0 0,3 0 0 0,0-3-432 16,3-4-96-16,2 1 0 0,2 3-16 0,1-1-304 0,2 0 128 15,0 2-128-15,0 1 0 0,2 5 128 0,1 4-128 16,1-2 0-16,-1 6 0 0,0 4 128 0,-2 4-128 16,1 2 0-16,-2 6 0 0,-3 1 288 0,0 6-48 15,-2 2-16-15,-5 4 0 0,-3 1 32 0,-3 0 16 16,-5 2 0-16,-2-3 0 0,-3 1 16 0,-1-1 0 16,-1-3 0-16,0-5 0 0,-1-5 208 0,1-1 32 15,0-5 16-15,1-4 0 0,0-5 224 0,1-5 32 16,2-3 16-16,3-5 0 0,0-3-336 0,5-3-64 15,0-8-16-15,4 0 0 0,3-1-400 0,3 2 128 16,1 1-128-16,3 1 0 0,0 3 0 0,0 1 0 16,1 3 0-16,-1 7 0 0,2 5 0 15,-3 2 0-15,0 4-128 0,-1 8 128 0,-2 5-128 0,-4 4 128 0,-1 2-160 16,-5 7 160-16,1-2-272 0,-6 3 32 0,-1 4 16 16,-6 8 0-1,1-6-1136-15,1-1-240 0,0-7-32 0,6-7-11200 0,-2-5-2240 16</inkml:trace>
  <inkml:trace contextRef="#ctx0" brushRef="#br0" timeOffset="209811.61">7313 13220 4607 0,'0'0'400'0,"0"0"-400"0,-5-4 0 0,1 0 0 15,-4-1 1744-15,2 1 272 0,2 2 48 0,-2 0 16 16,6 2-320-16,-7-1-64 0,2 1-16 0,5 0 0 16,-6-1-400-16,6 1-64 0,0 0-32 0,0 0 0 15,0 0-288-15,0 0-48 0,-5-1-16 0,5 1 0 0,0 0-176 0,0 0-32 16,0 0-16-16,0 0 0 0,0 0 112 0,0 0 32 15,0 0 0-15,0 0 0 0,0 0 144 0,0 0 48 16,0 0 0-16,0 0 0 0,0 0-128 0,1-8-32 16,0 2 0-16,2-5 0 0,-2 1-128 0,0-4-16 15,-1 0-16-15,-1-2 0 0,0-6-160 0,-2-2-16 16,1-4-16-16,-1-1 0 0,-1-3-16 0,1-3 0 16,-2-6 0-16,0-1 0 0,1-3 16 0,0-2 0 15,-1-3 0-15,0-3 0 0,-2-1-96 0,2-5-16 16,0-6 0-16,0 1 0 0,-3-6-48 0,2-4-16 15,0-2 0-15,-2-3 0 0,-2-5-64 0,1-2 0 16,-1-3-16-16,0-2 0 0,0-4-176 0,1 1 192 16,0-5-192-16,-5-37 192 0,5 11-192 15,-1 7 0-15,0 6 144 0,2-1-144 0,0-1 0 0,1 2 0 16,-1-3 0-16,2 0 128 0,-2-5-128 0,0 1 0 16,2-3 0-16,-3-4 0 0,3-7 0 0,-2 0 0 15,-1-1 0-15,3-4 0 0,0-4 0 0,-1 1 0 0,1 1 0 16,0-4 0-16,0 1 0 0,1-1 0 15,3 2 0-15,-2-2 0 0,0-2 0 0,-1-1 0 0,0 2 0 16,0 0 0-16,0-1 0 0,0-1 0 0,3-3 0 16,0 4 0-16,-2 0 0 0,2 0 0 0,-1-5 0 15,2 4 0-15,1 4 0 0,1-2 0 0,2-1 0 0,2 3-128 16,0 4 128-16,2 0 0 0,1 3 0 0,2-3 0 16,0 0 0-16,6 5 0 0,-1-1 0 0,0 3 0 15,0-2 0-15,2 3 0 0,1 4 0 0,3-1-128 0,1 1 128 16,1 4 0-16,3 2-144 0,1 7 144 0,-3-1 0 0,3 9-176 15,1 1 176-15,-1 8-128 0,-2 4 128 0,1 4-128 16,-2 2 128-16,0 6-128 0,-3 6-64 0,2 5 0 16,-1 2 0-16,0 6 0 15,-1 7-336-15,-1 5-80 0,0 6-16 0,0-1 0 16,1 4-2320-16,1 6-448 0,1 4-112 0</inkml:trace>
  <inkml:trace contextRef="#ctx0" brushRef="#br0" timeOffset="210639.58">7310 12822 6447 0,'-1'-15'272'0,"1"6"80"0,-1-1-352 0,2-3 0 0,0 0 0 0,3 0 0 15,1 0 2672-15,1-3 464 0,2 1 80 0,0 4 32 16,1-2-1520-16,-3-1-320 0,2 2-48 0,-1 4-16 0,0-1-80 0,-1 2-32 15,0 2 0-15,-6 5 0 0,8 0-320 16,0 3-64-16,-1 3-16 0,1 6 0 0,-2 5 0 0,2 6-16 16,-1 8 0-16,0 6 0 0,-2 6 64 0,0 10 16 15,-1 11 0-15,2 8 0 16,-1 13-176-16,-1 9-16 0,-1 12-16 0,-1 8 0 16,1 16-144-16,0 5-32 0,0 4 0 0,-2 8 0 0,-1 6-224 0,-1 3-48 15,1 0-16-15,-1 1 0 0,-1 2-96 0,2-1 0 16,2 2-128-16,0-1 192 0,3 4-192 0,2-1 0 15,2-1 128-15,2-4-128 0,4-3-176 0,7-1-80 16,3-9 0-16,8-1-12096 16,7-5-2400-16</inkml:trace>
  <inkml:trace contextRef="#ctx0" brushRef="#br0" timeOffset="214014.01">7149 12893 10127 0,'-1'26'896'0,"1"3"-704"0,3-1-192 0,4 0 0 15,0-4-1360-15,3 0-304 0,8-4-64 0,1-1-16 0,2-1 2560 16,0 0 512-16,1-1 96 0,0-5 32 0,-1 1-1456 0</inkml:trace>
  <inkml:trace contextRef="#ctx1" brushRef="#br0">14014 8982 0,'0'0'0,"0"0"16,0 0-1,0 0 1,0 0 0,0 0-1,50 0 1,-41 0 0,3-3-1,1-4 1,6-12-1,4-17 1,-8-27 0,-7-23-1</inkml:trace>
  <inkml:trace contextRef="#ctx0" brushRef="#br0" timeOffset="-208915.62">7749 15917 3679 0,'-15'4'160'0,"4"0"32"0,-1-2-192 0,0 2 0 15,1-3 0-15,-1 1 0 0,1-2 1584 0,2 0 272 16,0 0 48-16,1-2 16 0,1 0-528 0,0-3-112 15,1 0 0-15,0 1-16 0,1-4-800 0,0 2-144 16,0-1-48-16,-1 1 0 0,1 0-112 0,0-1-32 16,0 0 0-16,5 7 0 0,-4-8 128 0,4 8 32 15,-3-10 0-15,0 2 0 0,3 8 208 0,0-14 32 16,-1 0 16-16,2 0 0 0,-1-2 64 0,1-2 16 16,3-2 0-16,-4-3 0 0,0 0 64 0,1-5 16 0,-1-1 0 15,2-4 0-15,-1-4 0 0,-1-4 0 0,0-1 0 16,0-1 0-16,0-5-144 0,1-4-32 0,2-3 0 15,-1-1 0-15,0-5-112 0,-1-1-32 0,1-3 0 0,1 0 0 16,-1-5-96-16,2 1-32 0,0 0 0 0,0 0 0 16,0 0-80-16,-1 2-32 0,0-2 0 0,-2 1 0 15,-1-4 0-15,0 4 0 0,-1 0 0 0,0 2 0 16,-2-4 48-16,1 1 0 0,-6-1 0 16,2-2 0-16,-1 0-48 0,0 0 0 0,-3-1 0 0,-2-3 0 15,1-4-16-15,0-2-128 0,-1 2 192 0,0-1-64 16,3 2 0-16,2-2-128 0,0-2 192 0,1-2-64 15,-2 1-128-15,1 3 0 0,1-1 0 0,-1 2 0 16,1-5 0-16,-1 1 128 0,1 2-128 0,0-2 0 16,-1 1 0-16,0-1 0 0,-1-2 128 0,2-1-128 15,-1 4 0-15,1 0 0 0,-2-3 0 0,1-2 0 0,0 0 0 16,1 2 0-16,1 1 0 0,0 1 0 0,0-3 0 16,-2-1 0-16,0 0 0 0,-2 0 0 0,-2 0 0 0,-1 4 0 15,1 0 0-15,-2-2 0 0,0-2 0 0,2 3 0 16,2 4 0-16,-1-3 0 0,-7 2 0 0,2 0 0 15,0-6 0-15,1 4 0 0,-2 2 0 0,1-2 0 16,2 1 0-16,1 2 0 0,-1-7 0 16,-2 5 0-16,2 3 0 0,0-2 0 0,1 2 0 15,0-3 0-15,1 2 0 0,2-2 0 0,0 3 0 0,1-1 0 16,1-1 0-16,0 0 0 0,2-2 0 0,-1 4 0 16,1-3 0-16,1 2 0 0,1-2 0 0,-2 0 0 0,2 2 0 15,-1-1 0-15,-1 0 0 0,0 1 0 16,0-2 0-16,-1 6 0 0,0 3 0 0,2-1 0 0,0-3 0 15,1 3 0-15,-4 2 0 0,3-2 0 16,2 4 0-16,1-2 0 0,-1-3 0 0,4 3 0 0,0 2 0 0,1-3 0 16,-1-1 128-16,0 0-128 0,0 3 0 0,1-2 128 15,-1-2-128-15,1 2 0 0,-5-1 0 16,2 3 128-16,2 1-128 0,-1 0 0 0,-1-1 0 0,3 2 0 16,-1 2 0-16,2 0 0 0,0-1 0 0,0 1 0 15,-1 2 0-15,1 1 0 0,1-5 128 0,2-2-128 16,1 2 0-16,0-1 0 0,2-2 0 0,-1 1 128 15,5 1-128-15,-1 0 0 0,0-3 0 0,1 0 128 16,2-1-128-16,2 3 192 0,0-1-192 0,1 1 192 16,2-2-192-16,1 3 0 0,1 1 144 0,0 0-144 0,2 0 128 15,-1 0-128-15,2 4 128 0,-2 0-128 16,-3 1 176-16,2 0-48 0,0-2 0 0,4-2 0 16,1 1 64-16,-1 2 0 0,-3 1 0 0,2 3 0 15,2 0-48-15,3 1 0 0,1-2 0 0,-1 6 0 0,-1 1-144 0,1 0 160 16,1 2-160-16,1 5 160 0,-2 1-160 0,-2 2 160 15,0 1-160-15,-2 6 160 0,-3 0-160 0,2 0 0 16,0 4 0-16,0-1 128 0,-2 1-128 0,0 4 0 16,0 3 0-16,-1 3 0 0,0-4 0 0,0 4 0 15,-2 6 0-15,2 2 0 0,-2-1 0 0,0 1 0 16,2 5 0-16,-3 3 0 0,-1-3-192 0,-3 7-32 16,-5 1 0-16,2 2 0 15,-13 2-1760-15,5 7-368 0,-1 6-64 0</inkml:trace>
  <inkml:trace contextRef="#ctx0" brushRef="#br0" timeOffset="-207661.78">10877 12441 11055 0,'0'0'976'15,"0"0"-784"-15,-3 9-192 0,3-9 0 0,6 10 976 0,-6-10 160 16,0 10 16-16,1 1 16 0,0-2-288 0,-1-9-64 16,3 14-16-16,-1-5 0 0,-2-9 16 0,0 12 0 15,-1-1 0-15,1-11 0 0,0 0-32 0,-1 9 0 16,1-9 0-16,-4 10 0 0,4-10 64 0,0 0 16 16,0 0 0-16,0 0 0 0,-5 5 96 0,5-5 0 15,0 0 16-15,0 0 0 0,0 0-256 0,0 0-48 16,0 0-16-16,-4-9 0 0,3-4-384 0,-2-2-80 0,1-3 0 15,0-1-16-15,0-5 48 0,2-6 16 0,-3-3 0 16,2-5 0-16,0-3 128 0,1-5 16 0,0-1 16 0,-3 1 0 16,2-2 0-16,0-4 0 0,-2-5 0 15,2 0 0-15,0-6-80 0,1 1 0 0,-2-4-16 0,1-2 0 16,1 0-48-16,-3-5 0 0,0-8 0 0,0-3 0 16,2-4-16-16,-2-1-16 0,2-1 0 0,1-4 0 15,-1-1-32-15,3-4 0 0,3 1 0 0,3 0 0 16,-2 3-32-16,3-5-16 0,-1 3 0 0,1-4 0 15,2 5-16-15,1-5 0 0,-2 1 0 0,1-3 0 16,2-1 16-16,0 1 0 0,-3 1 0 0,0-4 0 16,0-3-16-16,-1 2-128 0,1 3 192 0,-2-1-64 15,-2-2-128-15,1-1 128 0,-2 2-128 0,2 2 128 16,-3 0-128-16,2 1 160 0,1-3-160 0,-1 3 160 16,2 3-160-16,-1 0 0 0,0-5 0 0,2 0 128 15,1-2-128-15,3 0 0 0,1-1 0 0,1 3 0 0,-1-1 0 0,1 2 128 16,2 1-128-16,-1 0 0 0,-1-2 0 15,3 2 0-15,1 5 128 0,2 0-128 0,-1 4 0 0,0 1 0 16,3-2 0-16,0 2 0 0,2 4 0 0,-2 1 128 16,3-1-128-16,2-1 0 0,-2-4 0 0,2 5 128 15,0 1-128-15,3 6 0 0,-1-2 128 0,2-1-128 16,0 3 0-16,1 1 128 0,2 3-128 16,1 1 0-16,0 3 0 0,2 2 0 0,1-2 0 0,3 3 128 15,3 0-128-15,-3-1 0 0,-2-1 0 0,1 4 0 16,0 3 0-16,1 1 0 0,0-3 0 0,-1 4 0 15,1 2 0-15,0 3 0 0,0 5 0 0,-1 2 0 0,-4-1 128 16,-2 4-128-16,0 7 0 0,-3-3 0 16,-3 6 0-16,0 1 0 0,-2 1 0 0,-3 4 128 0,-3 2-128 0,0 6 128 15,-2 1-128-15,-1 2-144 0,-1 2 144 0,0 2-208 16,-2 2 16-16,0 3 16 0,-2 4 0 0,-4-1 0 31,0 3-352-31,-3 6-80 0,-6 1-16 0,0 0 0 16,0 0-2448-16,-2 13-512 0</inkml:trace>
  <inkml:trace contextRef="#ctx0" brushRef="#br0" timeOffset="-206568.87">10770 12272 11055 0,'8'-31'480'0,"-2"12"112"0,2-3-464 0,-1 2-128 0,0-4 0 0,-1 2 0 0,-1 2 1008 0,-1 0 176 16,1 1 32-16,-4 1 16 0,1 0-80 0,-1 3 0 16,3 1-16-16,-3 2 0 0,-1 0 208 0,1-1 64 15,2 3 0-15,2 0 0 0,-1 3-512 0,1 0-112 16,0 0-16-16,1 2 0 0,-6 5-224 0,0 0-48 16,8-5-16-16,-8 5 0 0,10 1-112 0,-10-1-32 15,0 0 0-15,8 10 0 0,-1 4 32 0,-3 0 0 16,1 0 0-16,-2 4 0 0,-2 4 80 0,-2 2 0 15,-2 3 16-15,1 4 0 0,0 2 64 0,1 6 16 16,-3 5 0-16,-1 3 0 0,-1 7-32 0,0 5-16 16,0 4 0-16,1 4 0 0,-1 0-112 0,-2 3 0 15,1 3-16-15,-1 3 0 0,1 3 16 0,0 2 0 0,-2-1 0 0,0 7 0 16,-1 3-64-16,-1 4 0 0,-1 4 0 16,2-2 0-16,0 3-16 0,-1-1-16 0,2 5 0 15,1 0 0-15,0-5-16 0,3 3 0 0,1 2 0 0,2-3 0 16,2 3-80-16,1-3-32 0,0-6 0 15,1 3 0-15,2 2-32 0,1-2 0 0,1 1 0 0,0-6 0 16,-1 0 16-16,3-1 0 0,-2 1 0 0,5 2 0 16,-4-4 32-16,3-1 0 0,1-4 0 15,-1 1 0-15,2-1 0 0,2-1 0 0,0-6 0 0,2 1 0 16,0-1-176-16,-1-6 192 0,1 1-192 0,2-2 192 16,1-4-48-16,0-3 0 0,0-1 0 0,1-4 0 15,-1-2-144-15,1-1 160 0,-2-3-160 0,4-1 160 0,-3 2-160 16,0-2 0-16,-1-1 0 0,1 1 128 0,-1-6-128 15,-1-2 0-15,-1-1 0 0,0-1 128 0,1-2-128 0,-2-1 0 16,0 0 0-16,-1 0 128 0,-1-4-128 0,0 1 0 16,-2-4 0-16,1-2 0 0,-1 2 0 15,-1-7 0-15,-1 2 128 0,1-3-128 0,0 0 0 0,-2 0 0 16,0-2 0-16,1-3 0 0,-3 1 0 0,0 1 128 16,-2-2-128-16,0 0 0 0,-2-4 0 0,1 0 0 15,-3 1 0-15,0-5 0 0,0-3 0 0,0-1 128 16,0 2-128-16,0-9 0 0,0 4 0 0,0-4 0 15,0 0 0-15,0 0 0 0,0 0 0 0,0 0 0 16,0 0 0-16,0 0 0 0,0 0-192 0,0 0 48 0,0 0 0 0,0 0 0 31,0 0-240-31,0 0-64 0,0 0 0 0,0 0 0 16,0 0-1392-16,-1-22-272 0,-2-2-64 0,-1-5-15808 0</inkml:trace>
  <inkml:trace contextRef="#ctx0" brushRef="#br0" timeOffset="-204245.46">30176 8616 1839 0,'0'0'160'0,"0"0"-160"0,-3 10 0 0,3-10 0 16,-5 13 3088-16,0-6 592 0,5-7 112 0,-7 12 32 15,1-4-2160-15,6-8-416 0,-4 12-96 0,1-3 0 16,3-9 0-16,0 0 16 0,0 0 0 0,-1 12 0 15,1-12-208-15,0 0-32 0,-1 11-16 0,1-11 0 16,0 0-192-16,0 0-32 0,0 0-16 0,0 0 0 16,0 0 48-16,0 0 16 0,0 0 0 0,0 0 0 15,0 0-128-15,0 0-32 0,0-10 0 0,0 1 0 16,0-4-256-16,2 2-48 0,4 1-16 0,-1-4 0 16,0 0 64-16,1 1 0 0,0 2 0 0,1-3 0 15,-1 1 32-15,0 1 16 0,1-2 0 0,-2-1 0 16,0 1-112-16,-1 1-32 0,-2-1 0 0,1-1 0 0,-1 3 0 15,1-2 0-15,-3 0 0 0,0-2 0 16,0 0-32-16,0-1 0 0,0 1 0 0,0-1 0 0,-1-1-192 0,-1 2 128 16,0 1-128-16,1-2 0 0,-2 1 160 15,1 0-160-15,-2-1 160 0,0-1-160 0,0 0 176 0,-1 0-176 16,0-1 192-16,0 1-192 0,-3-2 192 0,1 1-64 16,-1 0 0-16,3 0-128 0,-1-2 192 0,-1 1-192 15,-3 1 192-15,2 0-192 0,-2 0 176 0,3-1-176 16,-2-2 160-16,0 3-160 0,0 1 144 0,-1 2-144 15,2-2 128-15,-5 0-128 0,2 3 128 0,1-2-128 16,-2 1 128-16,2 0-128 0,0 0 128 0,0 1-128 16,-3-3 128-16,2 1-128 0,-1 1 0 0,1-1 0 15,-1 3 128-15,1-1-128 0,-1-1 0 0,1-1 0 0,-3 2 0 16,-1 2 0-16,2 2 0 0,-1-2 0 0,-1-2 0 16,-2 2 0-16,-2 1 0 0,1-2 0 0,1 2 128 0,-1 0-128 15,-1 0 0-15,0-4 0 16,-2 2 0-16,2 3 0 0,0-2 0 0,1 2 0 0,-1-1 0 15,2 0 0-15,0-2 0 0,1 1 0 0,0 2 0 0,0-2 0 16,1 1 0-16,-1 3 0 0,2-2 0 0,-4 3 0 16,2-2 0-16,-1 3 0 0,0-2 0 0,-1 1 0 15,-1-1 0-15,0 2 0 0,-2-1 0 0,1-2 0 16,-2-2 0-16,2 2 0 0,0-3 0 0,-1 5 0 16,1-4 0-16,-2 1 0 0,2 1 0 0,1-3 0 15,1 4 0-15,-1-3 0 0,-2 0 0 0,2 2 0 16,1-2 0-16,0 5 0 0,0-4 0 0,0 5 0 15,-1-3 0-15,-1 4 0 0,-3-3 0 0,0 2 0 0,-1 1 0 16,0-1 0-16,-3-1 0 0,0 3 0 0,2-1 0 16,-2-1 0-16,2 1 0 0,1 0 0 0,0-2 0 15,1 4 0-15,0-1 0 0,1 1 0 0,2 2 0 16,1 0 0-16,1-2 0 0,0 2 0 16,0 0 0-16,2-1 0 0,-2 0 0 0,0 1 0 0,3-1 0 0,-3 2 0 15,-1-2 0-15,-2-2 0 0,-3-2 0 0,-2 1 0 16,-3-1 0-16,-2-2 0 0,-4-5 0 0,0 3 0 15,1-1 0-15,1 1 0 0,-3-5 0 0,1 2 0 16,1 2 0-16,2-2 0 0,3-2 0 0,1 2 0 16,1 1 0-16,0-2 0 0,0 0 0 0,1 0 0 15,-1 0 0-15,0 0 0 0,1-2 0 0,-2 1 0 16,0-1 0-16,1 3 0 0,0 3 0 0,2-4 0 16,-2 0 0-16,2 4 0 0,1-3 0 0,0 4 0 0,-1 0 0 0,3 3 0 15,1-4 0-15,3 3 0 0,1-2 0 16,0 4 0-16,1 0 0 0,4-1 0 0,-3 1 0 0,1 1 0 15,0-2 0-15,0 0 0 0,0 3 0 0,0-2 0 16,0-2 0-16,1 2 0 0,-5 0 0 0,3-1 0 16,-1-1 0-16,0 2 0 0,1-4 0 0,-1 3 0 15,-1-2 0-15,1 2 0 0,-1-2 0 0,1-1 0 16,-2 3 0-16,0-4 0 0,-1 6 0 0,0-2 0 16,1-3 0-16,-1 4 0 0,-1-4 0 0,-1 1 0 15,1 3 0-15,0-1 0 0,1 1 0 0,-1 0 0 16,0-6 0-16,1 4 0 0,-3-3 0 0,1 2 0 15,-2-2 0-15,0 2 0 0,-1-3 0 0,0 2 0 0,0-3 0 16,-1 1 0-16,1 2 0 0,1-2 0 16,1 2 0-16,-3-3 0 0,1 2 0 0,3 0 0 0,0-3 128 15,1 4-128-15,-2-2 128 0,2 1-128 16,2 1 128-16,2 0-128 0,-1 0 0 0,3-1 128 0,0 1-128 0,2-1 0 16,3 2 0-16,-3-2 0 0,-1 2 0 0,2 0 0 15,0 0 128-15,-1 3-128 0,1-3 0 0,-1 2 0 16,1 0 0-16,1-3 0 0,-2 2 0 0,1-3 0 15,-1 2 0-15,1-3 0 0,-1 0 0 0,1 2 0 16,-2-3 0-16,1 2 0 0,-2-3 128 0,0 2-128 16,0 0 192-16,1-3-64 0,0 1-128 0,1 1 0 15,-4-2 0-15,2-1 0 0,0-3 0 0,0 3 192 16,-1 1-192-16,2 1 192 0,1-1-192 0,0-1 0 16,-1 2 0-16,2 3 128 0,0-2-128 0,-1 0 0 15,1-1 0-15,2 1 0 0,-4 2 0 0,3 1 0 0,1-3 0 0,1 5 0 31,2-4-576-31,1 6-32 0,5 5-16 0,0 0 0 16,-3-6-2592-16,3 6-528 0</inkml:trace>
  <inkml:trace contextRef="#ctx0" brushRef="#br0" timeOffset="-202491.72">29727 8605 8287 0,'0'0'736'0,"0"0"-592"0,0 0-144 0,0 0 0 15,0 0 736-15,0 0 112 0,0 0 32 0,0 0 0 16,-2 8 16-16,2-8 16 0,-2 12 0 0,2-12 0 16,0 0 272-16,0 0 48 0,0 0 16 0,0 0 0 15,0 0-96-15,0 0-32 0,0 0 0 0,0 0 0 16,0 0-32-16,0 0-16 0,0 0 0 0,0 0 0 16,0 0-224-16,0 0-32 0,0 0-16 0,10-4 0 15,-10 4-64-15,8-9-16 0,-2 4 0 0,1-4 0 16,0 0-16-16,-1 0-16 0,-2-1 0 0,1 0 0 15,-2 0-16-15,0-3 0 0,0 0 0 0,0 1 0 16,0-2-176-16,1-1-48 0,1-1 0 0,-1 0 0 16,-1-2-160-16,-1 0-32 0,1 0-16 0,-1 2 0 15,-2 1-48-15,0 1 0 0,0-3 0 0,0 3 0 0,-2-1 0 0,-1 1 0 16,1-1 0-16,-2 2 0 0,-3-2 0 0,1 1 0 16,1 0 0-16,0 1 0 0,1-1-192 15,-4 0 176-15,3 1-176 0,0 2 160 0,0-3-160 16,-1-1 0-16,0 2 0 0,0 1 128 0,1-2-128 0,0 2 0 15,-1-2 144-15,1-1-144 0,0 1 0 0,-2 1 144 16,1 0-144-16,0 2 0 0,-3-5 144 0,0 4-144 16,0 0 0-16,1 1 144 0,-1-2-144 0,1 2 160 15,-1-2-160-15,0-1 160 0,-1 1-160 0,-1 2 128 16,1-3-128-16,1 0 128 0,2 4-128 0,0-2 0 16,0 3 144-16,-1 0-144 0,0-1 0 0,0 3 128 15,-1-2-128-15,1 2 0 0,-1 1 0 0,0-2 128 0,3 1-128 16,-2-2 0-16,-1 0 0 0,0 0 0 0,-1 0 0 0,1-1 0 15,-1 2 0-15,1 2 0 0,0-4 0 16,1 5 0-16,0-3 0 0,0 2 0 0,1-3 0 0,-2 1 0 16,4 1 0-16,-4-3 0 0,0 3 0 0,0 0 0 15,-1 0 0-15,-2-2 0 0,0 2 0 0,-2-2 0 16,-3 0 0-16,1-1 128 0,-1 1-128 0,2-3 0 16,-2 3 0-16,2-3 0 0,-5 0 0 0,2 2 128 15,-1-4-128-15,1 0 0 0,0-1 0 0,1 4 0 16,0-1 0-16,-1 3 0 0,3-4 0 0,0 2 0 15,-2 1 0-15,2-4 0 0,1 1 0 0,2 3 128 16,-4-3-128-16,-1 3 0 0,-2 1 0 0,2-2 0 16,-1 1 0-16,0-3 0 0,0 3 0 0,-3 2 0 15,0-2 0-15,0 2 0 0,-1-3 0 0,2 2 0 0,-1-2 0 16,2 2 0-16,-2 0 0 0,0 2 0 0,1-2 0 16,2 2 0-16,0-1 0 0,1 3 0 0,-4 0 0 0,3 1 0 15,4-3 0-15,0 2 0 0,-2 1 0 0,3-3 0 16,1 1 0-16,-1 1 0 0,0-4 0 0,0 3 0 15,1 3 0-15,0-1 0 0,-3-1 0 0,1 0 0 16,-1 0 0-16,-2 0 0 0,-1 2 0 16,1 0 0-16,-1-1 0 0,-2 0 0 0,-1-1 0 0,1 2 0 15,-3 0 0-15,3 0 0 0,-3-1 0 0,1-1 0 16,1 1 0-16,-2 0 0 0,1 2 0 0,-1-2 0 16,0 0 0-16,-1 2 0 0,1-1 0 0,3 2 0 15,0 0 0-15,1-2 128 0,-2 1-128 0,1-3 0 0,-2-1 0 16,2 4 128-16,0-2-128 0,-1-1 0 15,1 0 0-15,2 1 128 0,-4-1-128 0,1-1 128 16,-2 1-128-16,0 1 128 0,0-3-128 0,2 2 128 16,-2 2-128-16,1-3 128 0,1-1-128 0,-1 0 176 0,-1 2-176 0,3-1 192 15,-1 0-192-15,2 2 192 0,-2-1-192 16,2 0 192-16,1 1-192 0,0-1 128 0,0-4-128 0,-1 3 128 16,0-3-128-16,1 2 0 0,0-3 144 0,1 1-144 15,-2-4 0-15,0 5 144 0,-2-4-144 0,1 2 0 16,0 1 160-16,0 0-160 0,0 0 128 0,2-1-128 15,-2 1 192-15,1-1-64 0,0 2 0 0,1-2 0 16,0 3-128-16,2-4 0 0,-2 3 0 0,0-4 0 16,-2 3 0-16,1-3 0 0,1 1 0 0,-1 2 0 15,0-2 0-15,0 2 0 0,-2-5 128 0,1 4-128 0,0 1 0 16,1-1 0-16,-3 2 0 0,2-1 0 0,-1 2 0 16,0 0 0-16,-2-1 0 0,1 2 0 0,2-1 0 15,0 2 0-15,1 1 0 0,1 1 0 0,1-3 0 16,2 2 0-16,0 2 0 0,1-1 0 0,1 2-320 0,3 1 48 15,10 0 16-15,0 0 0 16,-9 0-1728-16,9 0-320 0,0 0-80 0</inkml:trace>
  <inkml:trace contextRef="#ctx0" brushRef="#br0" timeOffset="-183281.55">7473 13874 14975 0,'-4'16'656'0,"3"-5"144"0,1 2-640 0,0-3-160 0,-3 1 0 0,1 1 0 15,-1-5 752-15,3-7 112 0,0 0 32 0,0 0 0 16,-5 9 320-16,5-9 64 0,0 0 0 0,0 0 16 16,0 0-320-16,0 0-64 0,-10-5-16 0,5-1 0 15,0-7-80-15,0-2-32 0,0-4 0 0,1-4 0 16,0-6-128-16,3-3-16 0,-2-5-16 0,-1-4 0 15,1 0-256-15,-1-1-48 0,0-4-16 0,0 3 0 16,2-6-96-16,0 0-16 0,0 0 0 0,1 1 0 16,-1-3 64-16,1-2 0 0,0-3 0 15,-1-1 0-15,2-3 80 0,0 0 32 0,-1-3 0 0,0 2 0 16,0 1-64-16,-3-1-16 0,4 3 0 0,-3-1 0 0,1-5-64 16,-2 3-16-16,0-3 0 0,-1 3 0 15,2-2-48-15,0 5-16 0,-4-3 0 0,1 0 0 16,0-1-144-16,-2-3 160 0,0-4-160 0,-2 3 160 15,0 4-160-15,-1-1 0 0,-1 4 0 0,-1 3 0 0,-2-1 0 0,0 1 0 16,-3 1 0-16,2 3 0 0,-2 0 0 0,3 1 0 16,1 0 0-16,1 0 0 0,0 0 0 0,0-2 0 15,3-4 0-15,3-2 0 0,3 0 0 0,0-6 0 16,1-1-176-16,2 1 176 0,0-1-256 0,1 3 48 16,-1 4 0-16,-1 2 0 0,0-3 208 15,2 3 0-15,-1 2 0 0,1 3 0 0,0 2 0 0,-2 2 0 16,0 3 0-16,-1 2 0 0,1 1 0 0,-2-1 0 15,3 2 0-15,-1-1 0 0,1-2 0 0,0 0 0 16,1-5 0-16,1-3 0 0,2 3 0 0,0-2 0 16,1 0 0-16,1-5 0 0,-2-1 0 0,2 0 0 0,0-1 0 15,-1 0 0-15,5-2 0 0,-4 3 0 0,-1 0 0 16,-2 0 0-16,-2-1 0 0,0 2 0 0,0 3 0 0,-2 0 0 16,0-3 0-16,0 0 0 0,1-1 0 0,-1-2 0 15,1 3 0-15,1 0 0 0,-1-3 0 0,1 0 0 16,0-5 0-16,1 3 0 0,2-5 0 0,-2 0 0 15,-1 3 0-15,0-3 0 0,0 0 0 0,0 3 0 16,-1 1 0-16,-1 0 0 0,0 2 0 0,-2-2 0 16,-2 1 0-16,-1-2 0 0,-2 4 0 15,0 1 0-15,-2 5 0 0,-2-5 0 0,-1 0 0 0,2 1 0 16,-2 1 0-16,1 0-144 0,1 0 144 0,0-1-128 16,-2-1 128-16,0 1 0 0,0 1 0 0,1 0-128 15,4-3 128-15,0 5-192 0,0-1 192 0,3 2-192 16,1-2 192-16,0 1-128 0,1 0 128 0,3 0-128 0,2 0 128 15,0-3 0-15,2-2 0 0,1-2 0 0,1 0 0 16,2 1-160-16,1-1 160 0,2 2 0 0,2-2 0 0,2 0 0 16,1-3 0-16,1 2 0 0,2-2 0 15,1 3-128-15,2 1 128 0,3-1 0 0,-1 0 0 0,2-2 0 16,2-2 0-16,2 0 0 0,3 2-144 0,1-1 144 16,-3 1 0-16,-2 0-144 0,0 0 144 0,-4 0-160 15,-2-3 160-15,-3 3-160 0,-1-2 160 0,0-2-208 16,-3 3 80-16,-1-2 128 0,0 2-160 0,-1 0 160 15,-2-4 0-15,-1 3-144 0,-2 2 144 0,2-1 0 16,-1 5 0-16,1 1 0 0,-2 5 0 0,2 0 0 16,2 0 0-16,0 3-128 0,2-3 128 0,2 5 0 0,4 2 0 0,0-1 0 15,1 3 0-15,2-3 0 0,1-1 0 0,3 4-128 16,1 5 128-16,1-3 0 0,3-1 0 0,-3 2 0 16,-1-2-192-16,-2 2 64 0,-1 2 0 15,2-3 0-15,0 2-64 0,-2 4-16 0,-5 1 0 0,1 1 0 16,-1 3 208-16,0 1-192 0,1 3 192 0,-2 1-192 15,-3-4 48-15,0 5 16 0,-2-2 0 0,0 3 0 16,-3 1 128-16,0 3 0 0,0 0 0 0,-1 4-128 16,0 0 128-16,-1 1 0 0,0 1 0 0,-3 1-128 15,0 1 128-15,-2-2 0 0,-1 2 0 0,-1 3 0 16,2-1 0-16,-4 10 0 0,-1-8 0 0,1 8 0 16,-3-13 0-16,-1 7 0 0,-2 0 0 0,6 6 0 15,0 0 0-15,-13 1-128 0,-1 4 128 0,2-1 0 16,-2-2 0-16,-3 6 0 0,-1 5 0 0,-1 3 0 15,-2 2 0-15,-1 5 0 0,-1 4 0 0,0 2-128 0,-1 4 128 16,0 4 0-16,-3 2 0 0,-1 3 0 0,0 1 0 0,-1 7 0 16,-5 4 0-16,0 4 0 0,-1-1 0 15,0 5 0-15,-3 8 0 0,1 2 0 0,-1 3 0 0,1 4 0 16,1 0 0-16,0 8 0 0,1 3 0 0,4 3 0 16,1-2 0-16,-1 1 0 0,1-3 0 0,-1 1 0 15,5 3 0-15,-4-1 0 0,4 1 0 0,0-1 0 16,2-1 0-16,1 3 128 0,0 3-128 0,2-1 192 15,-1 6-64-15,1 0 0 0,-1-2-128 0,0 2 176 16,2 1-176-16,1 0 192 0,2 4-192 0,1-1 0 16,-2 0 0-16,2-1 128 0,-1 1 0 0,2 1-128 15,0 1 192-15,6-2-64 0,-3-1 0 0,1-4-128 0,1 0 192 16,-2 0-64-16,3-5 0 0,-2-1 0 16,-1-5 0-16,0-1 0 0,-1-6 80 0,3 2 16 0,0 3 0 0,1-3 0 15,0-6-32-15,0 5 0 0,1-2 0 0,-1 5 0 16,1-1-192-16,-1 1 176 0,0-3-176 0,0-2 160 15,-3 2-160-15,3 0 0 0,1-3 0 0,-1 2 0 16,-1-6 0-16,-1 5 128 0,2-2-128 0,-1 4 0 16,0-3 0-16,0 4 0 0,-1 2 128 0,-1-1-128 15,-1-3 0-15,2-1 0 0,-1 2 0 0,1-2 0 16,0 0 0-16,0 3 0 0,1-6 0 0,0 1 0 16,2-2 0-16,0-2 128 0,1 4-128 0,1-4 0 15,-2-4 0-15,2 0 0 0,-3 3 0 0,0-3 0 16,0 0 0-16,0 0 0 0,0-1 0 0,0 0 0 0,2 2 0 15,-2-2 0-15,0 2 128 0,1 2-128 0,2 1 0 16,1-1 0-16,1-1 0 0,3-3 0 16,-2 0 0-16,2-2 0 0,1-7 0 0,3 1 0 0,-1-3 0 0,3 0 0 15,0-4 0-15,4-2 0 0,0 1 0 0,0 0 0 16,2-1-128-16,0 0 128 0,3 2 0 0,0 0-176 16,-3 0 176-16,3-1-128 0,-1 3 128 0,1-2 0 15,-3 0 0-15,3-2 0 0,-1 0 0 16,-2 1 0-16,2 3 0 0,0-2 0 0,-4-3 0 0,3-2 0 15,2 0 0-15,0 0 0 0,0-2 0 0,0-2 192 16,2 3-64-16,0-1 0 0,2 2-128 0,0 0 176 16,-1-1-176-16,3 3 192 0,-1-1-192 0,-2 0 128 0,1 2-128 15,-3-1 128-15,-2 2 0 0,1 1 0 0,-4 3 0 16,3-3 0-16,0-1-128 0,-1 2 192 16,2-1-192-16,-1 0 192 0,0 4-64 0,1-3-128 0,-3-1 192 15,4 2-64-15,-3-2-128 0,2-1 0 16,-3-1 144-16,1 0-144 0,-2-2 128 15,-1 1-128-15,0-2 128 0,0 1-128 0,-2 3 128 0,0-2-128 0,0 1 160 0,-2-2-160 16,-1 0 224-16,3 1-48 0,-2-1-16 0,1 1 0 16,2-3 32-16,0-1 16 0,1-1 0 0,3 3 0 15,1 1-80-15,1 0 0 0,1-1-128 0,1-2 192 16,1 1-192-16,1 3 0 0,-1 1 0 0,1 3 0 16,1 1 0-16,-1 1 0 0,-1-3 0 0,-2 2 0 15,-1 3 192-15,-1 0-64 0,-3 3-128 0,2-3 192 16,1 3 0-16,1-3 0 0,-1 5 0 0,1-4 0 15,0 1-48-15,0 1-16 0,2 3 0 0,0 3 0 0,3-1-128 0,1-2 0 16,2 1 144-16,-1-1-144 0,2 3 0 0,-1 0 0 16,1 0 0-16,1-3 128 0,2-3-128 0,0 0 0 15,-2-3 0-15,0-2 0 0,0-1 0 0,-1-7 0 16,1-5 0-16,0-3 0 0,-1-5 0 0,3-6 0 16,0-3 0-16,1-6-192 15,-1-4-1152-15,-1-10-224 0,4-7-48 0,-1-13-9856 16,-2-9-1968-16</inkml:trace>
  <inkml:trace contextRef="#ctx0" brushRef="#br0" timeOffset="-180476.03">11167 16561 6447 0,'-1'36'576'0,"1"-14"-576"16,0 4 0-16,1 0 0 0,-1 3 416 0,-1-2-32 15,2 3 0-15,-1 2 0 0,1-2-384 0,-1 4 0 16,0-3-192-16,1 2 192 0,-2-1 656 0,0-4 256 0,1 1 48 16,0-2 16-16,0 1-160 0,1-1-48 0,-2 2 0 0,1-2 0 15,1-1 80-15,-1-3 16 0,0-3 0 16,-1 2 0-16,1-4-656 0,-1 1-208 0,-3-5 128 0,0 4-128 15,-2 3 0-15,2-2 160 0,-1 0-160 0,-2 1 128 16,1-3-128-16,0 0 0 16,-1-1 144-16,2 2-144 0,-1-1 0 0,1 0 0 0,1 1 0 0,1 1 0 15,1 0 144-15,2 0 16 0,0 1 0 0,2-5 0 16,0-2-16-16,-2-5 0 0,0-8 0 0,0 0 0 16,0 0 240-16,0 0 32 0,0 0 16 0,0 0 0 15,0 0 16-15,0 0 16 0,0 0 0 0,0-14 0 16,0 2-272-16,0 0-48 0,0-4-16 0,0-1 0 15,1 2 64-15,-2-2 16 0,-3 1 0 0,3-4 0 16,-2-2 64-16,0-3 16 0,0 0 0 0,-2-5 0 16,1-3 48-16,-3-1 16 0,1-1 0 0,0-2 0 0,-1-5-16 15,-2-1 0-15,-1-4 0 0,0 0 0 0,-3-4-80 16,1-3-32-16,-1-7 0 0,0 0 0 0,1-7-96 0,-1 0-128 16,0-4 176-16,0 0-176 0,-1-4 0 0,0-1 0 15,-2-4 0-15,2 0 0 0,0-3 128 0,1 3-128 16,1 0 0-16,-1 6 0 0,3 2 128 0,1-1-128 15,0 2 144-15,1 0-144 16,2 1 224-16,1 3-48 0,1-2-16 0,1 0 0 0,2-1 64 0,1-4 16 16,-2-6 0-16,0 1 0 0,0-3-48 0,1-1-16 15,-2 0 0-15,0-4 0 0,0-1-176 0,3 0 128 16,-2 1-128-16,2 2 128 0,0 5-128 0,0-1 0 16,0 1 0-16,2 5 128 0,1 3-128 0,1 7 0 15,0 5 0-15,1 3 0 0,0-2 128 0,-1 3-128 0,-1 1 128 0,0-4-128 16,0-2 256-16,1 1-48 0,1-4 0 15,0-1 0-15,0-2-48 0,1-7-16 16,1-2 0-16,0 1 0 0,0-1-144 0,0 1 0 0,1 5 144 0,1 5-144 16,0 0 128-16,0 3-128 0,-2 1 128 0,1 5-128 15,1 1 0-15,-3 1 144 0,1 5-144 0,-2-1 0 16,-2-3 192-16,0 3-64 0,-3-1 0 0,0 0-128 16,1-1 128-16,-1-2-128 0,0-1 0 0,2-1 0 15,0-1 144-15,-2-2-144 0,-1 1 0 0,-2 2 144 16,3-5-144-16,0 3 0 0,-2 2 0 0,0 1 128 15,1 2-128-15,-1-1 0 0,-5-1 0 0,2 1 0 16,-1 3 176-16,-2 1-48 0,1-2-128 0,-2 1 192 0,2 0-192 16,1 1 176-16,-2 0-176 0,2 2 160 15,-2-1 32-15,3-3 16 0,1-1 0 0,-1-3 0 16,3 0-64-16,1-4-16 0,-1-8 0 0,5 1 0 0,2-2-128 0,1-4 128 16,3-1-128-16,5-5 128 0,3 0-128 0,-2-3 0 15,-2 4 0-15,-1 4 0 0,-3-2 0 0,0 3 160 16,0 0-160-16,0-1 160 0,1 4 32 0,0-4 16 15,0-1 0-15,2-3 0 0,-2-6 48 0,4 1 0 16,-3-2 0-16,3-2 0 0,0 2-32 0,2-5 0 16,-1-1 0-16,3-4 0 0,1 0-80 0,2 3-16 15,1-1 0-15,0 0 0 0,1 2-128 0,2 1 0 16,-2-2 144-16,2 4-144 0,-1 1 0 0,1 6 144 16,-1-2-144-16,-1 1 0 0,-1 4 160 0,3-2-160 15,-1 0 128-15,0-5-128 0,0-1 128 0,-1 0-128 16,-3 3 0-16,-1 2 128 0,-1-3-128 0,1 1 0 0,4 1 144 0,0 2-144 15,1 3 0-15,0 1 0 0,4 0 0 0,1 5 128 16,2 2-128-16,-1 0 0 0,1 0 0 0,1 3 0 16,0 3 0-16,-1 3 0 0,-3-1 0 0,-1 4 0 15,-3 0 0-15,-1-4 0 0,0 2 0 0,-1 2 0 16,-2-1 0-16,1 1 0 16,1 2 0-16,0-3 0 0,-2 0 0 0,3-1 0 0,1 0-144 0,3-2 144 15,2-2-160-15,-2 3 160 0,-1 4-208 0,1 3 80 16,-2 0 128-16,1 5-192 0,-3 3 192 0,-2 0-192 15,1 3 32-15,0-2 0 0,0 5 0 0,0-1 0 16,1 2 160-16,-5 1-192 0,1-1 192 0,-1 3-192 16,-1 4 192-16,3 1-208 0,-1 1 80 0,-2-1 128 15,0 3-208-15,1 2 80 0,-1 1 128 0,3 0-208 0,-1 3 64 0,1 1 16 16,2 2 0-16,0-3 0 0,1-1-64 0,1 3-16 16,2-2 0-16,1 3 0 0,-3 0-48 15,-1 0 0-15,1-3 0 0,-3 3 0 0,-2-1 32 0,-1 1 0 16,-5 1 0-16,-2-1 0 0,1 3 224 0,-3-1-192 15,-3 3 192-15,0 0-192 0,-3 3 192 0,1 3 0 16,-3 0-160-16,0 2 160 0,-2-2 0 0,0 1 0 16,1 2 0-16,0 5 0 0,0 0 0 0,0 0 0 15,0 0-144-15,-12 7 144 0,12-7 0 0,-15 11 0 16,2-1-128-16,-2 1 128 0,-1 6 0 0,-1-1 0 16,-1 3-128-16,1-1 128 0,-5 1 0 0,-1 0-128 15,-1 3 128-15,0 2 0 0,0 0 0 0,-1 7-128 0,-3 2 128 16,2-2 0-16,2 5 0 0,-6 3 0 0,1 2 0 15,-4 5 0-15,3 6-144 0,-2 6 144 0,-4 2 0 16,-1 5-144-16,-3 7 144 0,-1 5 0 0,0 0 0 0,2 7 0 16,-4 5 0-16,6 0 0 0,0 1 0 0,0 4 0 15,0 4 0-15,2-2 0 0,3 0 0 0,0 0 0 16,0-7 0-16,2-1 0 0,1 0 0 0,-2-5 0 16,1-2 0-16,-1-5 0 0,1-1 0 0,2 4 128 15,0-3 48-15,0 3 16 0,-3 4 0 0,2 2 0 16,1-1 0-16,0 2 0 0,1 2 0 0,2 2 0 15,1 4-48-15,3 2 0 0,0-3 0 0,2 2 0 16,0 3-144-16,1-5 0 0,1-5 0 0,3-1 128 16,5-4-128-16,2-2 128 0,-1-5-128 0,4-5 128 15,-3-3 0-15,0-1 0 0,1-2 0 0,-2 1 0 16,1 1 64-16,-3 1 16 0,-1 0 0 0,1 2 0 0,-4 0-80 16,-1 4 0-16,-2 1-128 0,2 0 192 0,-3-1-192 15,1-1 144-15,-2 4-144 0,-2 0 128 0,-2 1-128 0,0-2 0 16,1 5 0-16,0-3 128 0,0-1-128 0,2 2 0 15,1-4 144-15,0 1-144 0,1 4 0 0,3-3 128 16,-2-6-128-16,2 3 0 0,1 2 128 0,-1 0-128 16,2-3 128-16,2-1-128 0,2-1 0 0,0-1 144 15,0-2-144-15,-1 1 0 0,-3 1 128 0,-1 2-128 16,-1 0 0-16,0 4 0 0,-1-2 208 0,0 0-64 16,-2-1-16-16,0 0 0 0,-2 1 0 0,1 1 0 15,0 2 0-15,0-1 0 0,0 1-128 0,1 3 160 0,1-1-160 16,2 3 160-16,1 0-160 0,0 0 0 15,3-3 0-15,1 2 0 0,2-2 0 0,2 4 0 16,0-3 0-16,3 1 0 0,-1-7 0 0,0 1 0 0,1-1 0 0,1-1 0 16,1 4 0-16,-2-2 128 0,1-2-128 0,-1 2 0 15,-2 0 0-15,1 4 0 0,-2-4 128 0,-1 1-128 16,1 2 0-16,0-3 160 0,-2-3-160 0,2 1 160 16,-3-2-32-16,4-1-128 0,-2-3 192 0,1-2-64 15,-2 2-128-15,2 1 128 0,2-5-128 0,0 2 128 16,1-3-128-16,-1 1 0 0,-3-4 0 0,7 4 0 15,0-1 0-15,0 4 0 0,3 4 0 0,0-3 0 16,2-2 0-16,1 3 0 0,2-4 0 0,0 1 0 16,1 1 0-16,-1 3 0 0,1-4 0 0,0 1 0 15,1 1 0-15,1-4 0 0,2 0 0 0,-1-2 0 16,2 3 0-16,-3-6 0 0,2 3 0 0,-1-2 0 16,-1-2 0-16,-1 1 0 0,1 3 0 0,1-4 128 0,-2 2-128 0,3-3 128 15,-2 2-128-15,-2-2 128 0,0 1-128 0,0-1 0 16,-2 3 144-16,2 1-144 0,0-1 0 15,-1 0 0-15,2 1 0 0,0-3 0 0,1 1 0 0,1-2 0 16,-2-2 0-16,2 3 0 0,0-4 0 0,2 6 0 16,0-2 0-16,0-1 0 0,0-2 0 0,-2 5 0 15,-2 2 0-15,0-4 0 0,-1 0 0 16,0 0 0-16,0 3 0 0,-2-1 0 0,-2-1 0 0,2 4 0 16,-2 2 0-16,1-1 0 0,-1 0 144 0,3 0-144 15,-2 1 192-15,1 1-192 0,0-2 176 0,1 1-176 16,-1 1 160-16,2-4-160 0,0-3 128 0,3-1-128 15,0-1 0-15,4-1 144 0,0-4-144 0,-1-3 0 0,3-2 0 0,0-6 0 16,2-4-416-16,-2-2 32 0,0-2 16 0,0-9-11664 16,-4-4-2320-16</inkml:trace>
  <inkml:trace contextRef="#ctx0" brushRef="#br0" timeOffset="-176755.76">29044 6783 1839 0,'0'0'160'0,"-8"8"-160"0,-1-1 0 0,3-2 0 15,6-5 736-15,-6 9 112 0,1-2 32 0,5-7 0 16,-8 6-880-16,8-6 0 0,0 0-128 0,-5 9 0 16,5-9 832-16,-4 9 160 0,0 2 32 0,4-11 16 15,-4 9-144-15,2 0-16 0,1 0-16 0,1-9 0 16,0 0 112-16,-4 10 32 0,-1-1 0 0,1-1 0 15,4-8-112-15,-4 9-32 0,0-1 0 0,0-1 0 16,1 3-16-16,3-10 0 0,-8 8 0 0,8-8 0 16,-6 10-16-16,6-10-16 0,-4 6 0 0,4-6 0 15,-4 9-64-15,4-9-16 0,0 0 0 0,0 0 0 16,0 0-32-16,0 0 0 0,0 0 0 0,0 0 0 16,0 0 48-16,0 0 0 0,0 0 0 0,0 0 0 15,0 0-32-15,0 0 0 0,6-9 0 0,1 3 0 16,-1-4-224-16,0 1-48 0,2-3-16 0,0 1 0 0,-1-1-16 0,2-2 0 15,1 2 0-15,2-1 0 0,1-5-16 0,-2 2 0 16,3-1 0-16,0 1 0 0,-1-1-80 0,1 1 0 16,-2-2-16-16,1 1 0 0,2-1 16 0,2 1 16 15,-3-1 0-15,0-1 0 0,0-2-208 16,-1 0 176-16,-2-3-176 0,-1 1 160 0,-2 0-16 0,1-1 0 16,1 1 0-16,0 0 0 0,-1-5 32 0,0 4 0 15,0-3 0-15,0 1 0 0,-2-4-176 0,0 2 192 16,-1-3-192-16,0 1 192 0,-1 5-192 0,2-3 0 15,-3 1 144-15,-1-1-144 0,1 3 0 16,-1-2 0-16,-2 7 0 0,0 1 128 0,1 0-128 0,-1 2 0 16,-1 3 0-16,0 1 0 0,2 0 0 0,-2-1 0 0,0 1 0 15,0 1 0-15,0 0 0 0,3 3 0 0,-1-1 0 16,1 2 0-16,0-3 0 0,-1 2 0 0,1 0 0 16,-1-1 0-16,3-1 0 0,-2-1 0 0,-1 3 0 0,1-1 0 15,1 2 0-15,-2-1 0 0,1 4 0 0,-3 5 0 16,0 0 0-16,0 0 0 0,2-9 0 0,-2 9 0 15,0 0 0-15,0 0 0 0,0 0 0 0,0 0 0 16,0 0 0-16,0 0 0 0,0 0 0 0,0 0 0 16,-5 12 0-16,0 3 0 0,-1-1 0 0,1 4 0 15,-3 2 0-15,0 4 0 0,0 7 0 0,-1 0 0 16,-2 0 0-16,0 4 0 0,0 5 0 0,-2 2 0 16,0-3 0-16,0 4 128 0,-1 1-128 0,0-4 0 15,-1 1 176-15,0 2-48 0,0-1 0 0,-1 3 0 16,0-2-128-16,1 3 0 0,-3-2 0 0,3 1 128 15,-1-3 32-15,4-3 0 0,2 0 0 0,-3 1 0 0,-2-5 32 16,1-2 0-16,0 0 0 0,1 0 0 0,1 1 0 0,2-1 0 16,-2-2 0-16,0 1 0 0,1 2-48 0,-1-2 0 15,0 0 0-15,1-5 0 0,1 1-144 0,1-3 160 16,-2 0-160-16,2-2 160 0,1-2-160 0,1-2 0 16,-2-4 144-16,1 0-144 0,1 1 128 0,-1-5-128 15,-1-1 160-15,1 0-160 0,1-1 176 0,0 0-176 16,0-4 192-16,7-5-192 0,-9 1 176 0,9-1-176 15,-10 3 160-15,10-3-160 0,-9-3 144 0,9 3-144 16,-8-2 128-16,8 2-128 0,-4-10 128 0,4 2-128 16,3-3 128-16,1 1-128 0,2-3 0 0,3-4 0 15,1 1 0-15,2-3 0 0,0 0 0 0,2-3 0 16,3-2 0-16,1 0 0 0,-1-3 0 0,4-1 0 16,-1-4 0-16,3 1 0 0,1 0 0 0,3-3 0 0,1-2 0 0,0-1 0 15,-2 0 0-15,2-5 0 0,5 2 0 0,0-3 0 16,1-7 0-16,-1-5 0 0,-2-4 128 0,0-2-128 15,-2 0 0-15,-2 1 0 0,-3 5 0 0,-2 4 128 16,-2 4-128-16,-1-1 0 0,-1 2 0 0,-2 2 0 16,-3-3 192-16,1 3-32 0,-1 5-16 15,1-2 0-15,-5 1-144 0,1 2 0 0,-1 2 0 0,0 0 0 16,-1 2 0-16,-1 1 0 0,2-1 0 16,-3 4 0-16,-1 3 0 0,0 4 0 0,0-3 0 0,0 3 0 15,0 2 0-15,1 3 0 0,-3 0 0 0,0 0 0 16,-2 3 0-16,3 2 0 0,-3 4 0 0,1-1 0 15,-2 3 0-15,0 7 0 0,0 0 0 0,0 0 0 16,0 0 0-16,0 0 0 0,0 0 0 0,-9 0 0 0,0 5-144 16,0 7 144-16,2 5 0 0,-3 3 0 0,-2 6-144 0,-2 3 144 15,-2 4 0-15,1 3-144 0,-1 2 144 16,-2 5 0-16,1 3 0 0,-2 5 0 0,-1 1 0 0,1 4 0 16,0 1 0-16,0 3-128 0,0-1 128 0,1-1 0 15,1 0 0-15,-1-2 0 0,-1-4 0 0,0 1 0 16,-1 1 0-16,0 0 0 0,-1 0 0 0,1-2 0 15,-2-2 0-15,2-7 0 0,1 0 0 0,4-6 0 16,-1-4 128-16,3-3-128 0,-1 1 0 0,0 1 144 16,1-2-144-16,0-4 0 0,2-4 144 0,2 1-144 15,1-1 0-15,2-4 144 0,-1-4-144 0,2-3 128 16,2-2-128-16,3-9 128 0,0 0-128 0,0 0 160 16,0 0-160-16,0 0 160 0,2-13 32 0,1-1 16 15,0-3 0-15,3-4 0 0,1-2-48 0,3-5-16 16,3 3 0-16,0-6 0 0,-2 1-144 0,2-2 192 15,3-5-192-15,3-2 192 0,3-2-192 0,0-3 0 16,2-7 0-16,1-4-176 0,1-3 176 0,0 1 144 16,0 1-16-16,-3-4-128 0,-2-7 0 0,1-5 0 0,1-3 0 0,0-2-144 15,-2 2 144-15,-2 2 0 0,-2 1 0 16,-1 1 0-16,1 1 0 0,-2 1 0 0,-1 3 0 0,-1 3 0 16,0 4 0-16,-1 6 0 0,1 2 0 15,-2 1 128-15,-2 5-128 0,2 0 0 0,-1 4 0 0,0 3 0 16,-1-1 0-16,0-1 0 0,0 5 0 0,1 3-128 15,0 0 128-15,-2 3 0 0,-2 5 0 0,0 5 0 16,-1 2 0-16,0 2 0 0,2 2 0 0,-3 3-128 16,-1 0 128-16,-3 10 0 0,0 0 0 0,0 0-128 0,0 0 128 15,0 0-128-15,0 0 128 0,0 0-128 0,-3 11 128 0,-3 6-192 16,0 3 192-16,-3 7-192 0,-2 5 192 16,-2 5 0-16,-1 7 0 0,-1 3-128 0,-2 4 128 0,-2 5 0 15,-4 4 0-15,2 2-128 0,-3 7 128 0,-1 4 0 16,1 5 0-16,-1 3 0 0,3 3 0 0,-1-3 0 15,2 1 0-15,-1-2-128 0,-1 4 128 0,3-2 0 16,0-4 0-16,1-3 0 0,1-8 0 0,-1 1 0 16,1-5 0-16,0 2 0 0,-2-4 0 0,4-1 0 15,-1-6 0-15,3-1 0 0,1-5 0 0,2-2 0 16,-1-10 0-16,3 3 128 0,3-3-128 0,-3 0 0 0,3-4 128 16,-2-5-128-16,0 0 0 0,3-6 128 15,1-3-128-15,2-4 0 0,2-14 160 0,0 0-32 0,0 0-128 16,0 0 192-16,0 0 0 0,0-16 0 15,2-3 0-15,2-4 0 0,0-6-48 0,1-3-16 16,2-2 0-16,0-2 0 0,0 1-128 0,-1-5 0 0,2-1 0 0,0-5 128 16,1 1-128-16,3-4 0 0,0-3 0 15,4 0 0-15,-2 2 0 0,2 0 0 0,1 0 0 16,1-6 0-16,1-7 0 0,1-5 0 0,2-10 0 0,0-2 0 16,1-1 0-16,0-8 0 0,3-7 0 15,-1 1 0-15,0 2 0 0,0 9 0 0,-3 11 0 0,0 8 0 16,-3 4 0-16,0 5 0 0,0 5-144 0,-2 5 144 15,-3 4 0-15,-1 4 0 0,-6 3 0 0,-2 5 0 16,-1 1 0-16,-1 8 0 0,-1 1 0 0,-1 5 0 16,-1 1 0-16,0 5 0 0,0 9 0 0,0 0 0 15,0 0-144-15,-7 7 144 0,-5 7 0 0,-2 9-144 0,-2 11 144 0,-2 4-192 16,-2 8 192-16,-2 2-192 0,2 5 192 16,1 5 0-16,0 1-144 0,1 4 144 0,1 3-224 0,2 5 32 15,0 1 0-15,6-2 0 16,0-4-1328-16,9-8-256 15,3-11-48-15,5-3-16 0,6-6-208 0,7-5-64 0,2-3 0 0</inkml:trace>
  <inkml:trace contextRef="#ctx0" brushRef="#br0" timeOffset="-173052.64">26884 9860 8287 0,'0'0'736'0,"0"0"-592"16,-7 3-144-16,7-3 0 0,-11 1 816 0,11-1 128 16,0 0 16-16,-8 1 16 0,8-1 48 0,0 0 0 15,-9 2 0-15,9-2 0 0,0 0-448 0,0 0-64 16,0 0-32-16,0 0 0 0,0 0 16 0,0 0 0 16,-7 7 0-16,7-7 0 0,0 0 32 0,0 0 16 0,0 0 0 0,0 0 0 15,0 0 48-15,0 0 16 16,0 0 0-16,0 0 0 0,0 0 64 0,0 0 16 0,0 0 0 0,0 0 0 15,0 0-16-15,0 0 0 0,0 0 0 0,12-7 0 16,-6-1-80-16,2 3-16 0,-3-5 0 0,0 2 0 16,3-5-32-16,-1 2-16 0,1 1 0 0,-1-3 0 15,1 2-176-15,0 2-32 0,2-4-16 0,-1 3 0 16,2-3-112-16,1 2-32 0,-1 1 0 0,1-4 0 16,-4 2-160-16,3 1 192 0,0-3-192 0,2-1 192 15,-1-1-192-15,1 2 0 0,-1 2 144 0,0-2-144 0,0-4 0 16,0 3 144-16,1-1-144 0,0 2 0 0,0 2 240 15,-2-2-64-15,3-3-16 0,-1 2 0 0,2-2 16 16,0 3 0-16,0 2 0 0,-1-4 0 0,0-1-16 16,-1-1 0-16,-1 1 0 0,-1 2 0 0,-1 0-160 0,0 2 192 15,-1-3-192-15,0-1 192 0,0 0-64 0,0 2-128 16,-1 0 192-16,-2 1-64 0,3-3-128 0,-2 5 160 16,1-1-160-16,1-1 160 0,1 0-32 0,0 3-128 15,1-2 192-15,-1 2-64 0,-1 0 0 0,1 0-128 16,0 2 192-16,0-2-64 0,-2 2-128 15,1-2 160-15,0 4-160 0,-2-3 160 0,-2 0-160 16,0 1 192-16,-5 9-192 0,8-11 192 0,-3 3-192 0,-2-3 0 16,2 4 144-16,-5 7-144 0,3-10 128 0,1 3-128 0,0 1 128 0,0-3-128 15,-4 9 0-15,4-5 0 16,0-5 0-16,-4 10 128 0,0 0-128 0,0 0 0 0,0 0 0 0,0 0 128 16,0 0-128-16,0 0 176 15,0 0-176-15,0 0 192 0,0 0-192 0,0 0 128 16,0 0-128-16,-9 11 128 0,0-2-128 0,0 1 0 0,-1 2 0 15,-1-1 128-15,0 3-128 0,1 3 0 0,-2 0 0 16,2 1 0-16,-2-1 0 0,0 1 128 0,1 1-128 0,-1 1 0 16,1 2 128-16,1 2-128 0,-2-3 128 15,1 1-128-15,-1 0 128 0,1-1-128 0,-2 2 0 16,0-1 128-16,1 0-128 0,-1 4 0 0,0-2 144 16,1 1-144-16,-1 1 160 0,1-3-32 0,-2 0-128 0,2 1 192 15,-2-1-192-15,1-2 144 0,-1 0-144 0,1 0 128 0,2-2-128 16,1 0 128-16,-2-2-128 0,1-2 128 0,-1 0-128 15,1 1 128-15,-2-1-128 0,1-1 128 16,-2-4-128-16,1 2 128 0,0 0-128 0,0-3 128 0,1 0-128 0,-1-3 0 16,0 1 144-16,2-1-144 0,1-3 0 15,0 2 128-15,1-1-128 0,-2 2 0 0,4-4 0 0,-2 2 0 16,9-4 0-16,-9 5 128 0,0 0-128 0,9-5 0 16,0 0 0-16,-7 4 0 0,7-4 0 0,0 0 0 15,-7 4 0-15,7-4 0 0,0 0 0 0,0 0 0 16,0 0 0-16,0 0 0 0,0 0 0 0,0 0 0 15,0 0 0-15,0 0 0 0,0 0 0 0,0 0 0 16,9-4 0-16,-1-1 0 0,-1-2 0 0,2 1 0 16,0-2 0-16,3-1 0 0,-1 0 0 0,2 0 0 15,-1-4 0-15,1 2 0 0,-1-5 0 0,0-1 0 16,4-4 0-16,1 0 0 0,1-2 0 0,2 0 0 0,2-4 0 16,2 2 0-16,2-3 0 0,0 1 0 15,2-2 0-15,0 1 0 0,2-4 0 0,-1-1 0 16,-1 3 0-16,-2 0 0 0,1-4 0 0,-1 1 0 15,-2-1 0-15,0 1 0 0,-1 1 0 0,1 3 0 16,-4 1 0-16,2 1 0 0,-2-2 0 0,-1 3 0 0,-4 1 0 0,2 2 128 16,0 0-128-16,-2 0 0 0,-1 2 0 0,0 0 0 15,-2 1 0-15,1 0 128 0,-1 1-128 0,-1 1 128 16,-2 1-128-16,1 2 0 0,-4 0 0 16,1 2 0-16,-1 3 0 0,1-3 0 0,-1 6 0 0,-1-2 0 15,-2 4 0-15,-3 5 0 0,2-8 0 0,-2 8 0 16,0 0 0-16,0 0 0 0,0 0 0 0,0 0 0 15,0 0 0-15,-9 6 128 0,0-1-128 0,0 2 0 16,0 3 0-16,-2 4 0 0,-6 1 0 0,1 2 0 0,1 0 128 16,-2 4-128-16,-2 0 128 0,0 2-128 0,-1 4 0 0,-1 0 0 15,1 2 0-15,-2 0-128 0,1 4 128 0,0 2 0 16,1 1 0-16,1 0 0 0,-1-3 0 0,-2 0 0 16,4 0 0-16,1-4 0 0,-1-1 0 0,-3 0 0 15,0-2 128-15,-1 2-128 0,2-3 128 0,-2 0-128 16,1 2 160-16,0-4-160 0,1-1 128 0,1 2-128 15,-1-3 0-15,2-2 144 0,1 1-144 0,2-1 0 16,2-3 0-16,2-1 128 0,-1 2-128 0,3-4 0 16,3-4 0-16,0-2 128 0,-2 1-128 0,8-8 0 15,-4 6 0-15,4-6 128 0,0 0-128 0,0 0 0 16,0 0 0-16,0 0 128 0,0 0-128 0,0 0 0 16,0 0 0-16,3-10 128 0,2-3-128 0,0 2 0 15,1-1 0-15,2-2 0 0,0 0 0 0,1 2 0 16,1 0 0-16,1-3 0 0,3-2 0 0,0 1 0 15,4-2 0-15,0 0 0 0,2-2 0 0,-1 0 0 0,1-4 0 0,2-1 0 16,0 1 0-16,2-2 0 0,-1 0 0 16,1-4 0-16,-1 2 0 0,0-3 0 0,1-2 0 0,0 1 0 15,0 1 0-15,0 1 0 0,-2-1 0 0,-1 1 0 16,0 2 0-16,-2 0 0 0,-1 4 128 0,-2 4-128 16,-2 0 0-16,0 1 0 0,-2-4 144 0,-2 6-144 15,-1 4 128-15,-2-1-128 0,1 2 128 0,-2 2-128 16,-1-2 0-16,-1 4 0 0,0-2 0 0,-4 10 0 15,4-6 0-15,-4 6 0 0,-3-6 0 0,3 6 0 0,0 0 0 16,0 0 0-16,-9 2 0 0,2 4 0 0,-3 1 0 16,1 7 0-16,-4 0 0 0,-1 4-128 0,-1 2 128 0,-2 3 0 15,1 5 128-15,-1 0-128 0,-1 2 0 0,1 2 0 16,-1 2-192-16,-1 2 64 0,0-4 128 0,0 2 0 16,1 0 0-16,0-2 0 0,0 0 0 0,2-5 0 15,2 1 0-15,-3-3 0 0,-1 2 0 0,-1-3 0 16,0 3 0-16,1-5 0 0,-1 0 0 0,2-2 176 15,0-1-176-15,0-1 192 0,1-1-192 0,2-1 0 16,-1 1-160-16,5-2 160 0,1-4 0 0,1-2 0 16,3 2 0-16,0-6 0 0,5-5 0 0,0 0 0 15,0 0 0-15,0 0 0 0,0 0 0 0,0 0 0 0,6-12 0 0,4 1 0 16,3-3 0-16,4-3 0 16,2-2 0-16,1-2 0 0,3-5 128 0,2 2-128 15,2-5 0-15,-2 1 0 0,0-3 0 0,-1 2 0 16,2 0 0-16,0-3 0 0,-1 0 0 0,1 2 0 15,-2 1 0-15,-1-2 0 0,-2 4 128 0,0 1-128 16,-2 3 0-16,0 1 0 0,-3-1 0 0,0 4 0 0,-4 3 0 16,0 2 0-16,-1 0-128 0,-2 0-48 0,-1 4 0 15,-2 1 0 1,-1 2-1232-16,2 1-256 0,-7 6-64 0,10-4 0 16,0 3-1600-16,1 0-336 0</inkml:trace>
  <inkml:trace contextRef="#ctx0" brushRef="#br0" timeOffset="-142155.52">1346 1757 13823 0,'-11'-7'1216'0,"2"3"-960"0,-1 0-256 0,-1 3 0 16,0-2 336-16,-2 2 32 0,-1 1 0 0,-1 4 0 0,0 0 208 0,-2 4 64 16,1 1 0-16,-1 5 0 0,2 0-128 0,-3 4 0 15,0 2-16-15,1 2 0 0,-1 2-112 16,0 4 0-16,-2 0-16 0,2 4 0 0,0 1-48 0,0 0-16 15,4 0 0-15,4-1 0 0,4-4-304 0,1 1 128 16,3-2-128-16,2-1 0 0,4-4 144 0,4-2-144 16,2-2 0-16,-1-5 144 0,0-3-16 0,4 1-128 15,1 2 192-15,2-5-64 0,1-3 32 16,2 0 0-16,1-4 0 0,2-2 0 0,0-2 16 0,3-3 0 16,0 1 0-16,0-4 0 0,1 1-176 0,-1 2-256 15,-2-3 64-15,-1 2-6704 16,-3-5-1344-16</inkml:trace>
  <inkml:trace contextRef="#ctx0" brushRef="#br0" timeOffset="-141839.36">1642 1789 18431 0,'0'0'1632'0,"0"0"-1312"15,0 0-320-15,0-183 0 0,0 366 0 0,3-172 0 0,-3 3-192 0,0 3 64 16,-1 1 128-16,-1 5 224 0,-2 3-48 0,1 1-16 16,1 5 112-16,0 2 32 0,-1-1 0 0,1-2 0 15,-1-1 0-15,1 2 0 0,0 0 0 0,0 7 0 16,2-6-80-16,0-9-16 0,0-5 0 0,2-5 0 16,-2-14 160-16,0 0 16 0,5 12 16 0,-5-12 0 15,9-6 496-15,-2 0 80 0,0-4 32 0,4-1 0 0,0-7-240 0,-1-2-64 16,-1-4 0-16,0-1 0 15,2 1-448-15,-2-2-112 0,1 0-16 0,-1-2 0 16,-1 4-128-16,0-1 160 0,2 0-160 0,-3 6 160 0,1 2-160 16,0 1-256-16,-2 4 64 0,0 4 16 15,-1-1-1216-15,-5 9-240 0,0 0-48 0</inkml:trace>
  <inkml:trace contextRef="#ctx0" brushRef="#br0" timeOffset="-141515.03">2186 1828 15263 0,'0'0'672'0,"0"0"144"0,0 0-656 0,0 0-160 15,0 0 0-15,0 0 0 0,-3 8 592 0,-3 5 96 16,0 0 16-16,-2 0 0 0,-2 4 112 0,-1 2 16 16,-3 3 16-16,1 2 0 0,0 0-144 0,2 3-16 0,2-4-16 0,5-2 0 15,4-2-352-15,4-1-80 16,4-1-16-16,2-5 0 0,1 0-32 0,3-6-16 15,-1-2 0-15,2-3 0 0,3-3 160 0,0-2 48 16,0 0 0-16,2-4 0 0,-2-1 48 0,0-2 16 0,-1-2 0 16,1 2 0-16,-3-4-16 0,-1-1 0 0,-2 2 0 0,-3-1 0 15,-3 0-144-15,-2-2-32 0,-4 1 0 16,-3 1 0-16,0-1-64 0,-6 5-32 0,-3 1 0 16,0 0 0-16,-2 3-160 0,-3 0 192 0,-2 1-192 0,1 4 192 0,2 1-336 15,2 1-64-15,0 1-16 0,5 0 0 16,9-1-1504-16,0 0-320 15,0 0-48-15,0 0-9248 0</inkml:trace>
  <inkml:trace contextRef="#ctx0" brushRef="#br0" timeOffset="-141172.78">2971 1550 17503 0,'0'0'1552'0,"-3"-5"-1232"15,-2 0-320-15,-1 0 0 0,-1 2 1104 0,-3 3 176 16,1 3 16-16,-3 2 16 0,-1 0-1056 0,-4 3-256 16,1 2 0-16,-1 1 0 0,1 1 0 0,-7 8 128 0,2-1-128 0,6 3 0 15,3-3 0-15,3-1 0 16,4-4 0-16,2 0 0 0,3-2 128 0,3-3-128 16,0 1 0-16,4 0 0 0,3-2 192 0,1 2-192 0,3-2 192 0,3 3-192 15,-3 1 256-15,2 0-48 16,1 1-16-16,-1 0 0 0,1 1-192 0,-2-1 128 0,-1 1-128 0,-4-2 0 15,-2 2 160-15,-3 2-160 16,-2 0 160-16,-6 2-160 0,-2-3 768 0,-4 2 48 0,-4-1 16 16,-3 1 0-16,-5-3-128 0,-12 9 0 0,-1-4-16 15,1-3 0-15,1-2-368 0,3 0-80 0,0-1-16 0,2-7 0 16,2-1-224-16,2-5 144 0,2-2-144 0,9-2 128 16,5-1-1600-1,6-5-320-15,6-1-64 0,3-4 0 0</inkml:trace>
  <inkml:trace contextRef="#ctx0" brushRef="#br0" timeOffset="-140832.72">3529 1473 16575 0,'-4'-17'736'0,"4"12"160"0,0 5-720 16,0-8-176-16,-1 3 0 0,1 5 0 0,-4-2 1488 0,-1-1 272 15,-2 2 48-15,0 2 16 0,-2 0-1536 0,-1 3-288 16,-2 0 0-16,2 5-176 0,-3-1 176 0,1 3 128 16,-1-1-128-16,0 3 176 0,2 2-16 0,2-1 0 15,-1-1 0-15,5 1 0 0,2 0-160 0,0 1 0 16,3 2 0-16,3-3 0 0,2 1 0 0,3 0 128 16,1 2-128-16,1-2 0 0,0 1 256 0,1 1-16 15,2-3-16-15,0 0 0 0,0 2 112 0,-3 1 32 16,-1-2 0-16,-3 0 0 0,-3-2 32 0,-3-1 16 15,-2 0 0-15,-2 1 0 0,-2-3 336 0,-4 3 64 16,-3 1 16-16,-1-4 0 0,-6 1-240 0,0 2-32 0,-2-5-16 0,0 2 0 16,2-2-352-16,0 0-64 0,2-2 0 0,3-5-9824 15,1-1-1952-15</inkml:trace>
  <inkml:trace contextRef="#ctx0" brushRef="#br0" timeOffset="-140333.28">4842 1267 20271 0,'0'0'1792'0,"0"0"-1424"16,0-8-368-16,0 8 0 16,2-11-512-16,0 4-192 0,-4 1-16 0,2 6-16 0,0 0 480 0,-7-6 80 15,-2 2 32-15,0 2 0 0,-1 1 528 0,-2 0 128 16,-2 1 0-16,-4 2 16 0,-7 1 336 0,-3 2 64 0,-1 3 16 0,-3-2 0 15,-1 3-176-15,0-1-48 16,0 4 0-16,1 2 0 0,2 2-400 0,3 0-96 16,4 1-16-16,7 0 0 0,3 2-208 0,6-1 176 0,4-1-176 15,4 1 160-15,3-1-160 0,2 0 0 0,4-3 0 16,3 1-176-16,1-1 176 0,4-1 0 0,2 1 0 16,0 1 0-16,1-1 0 0,2-1 0 0,-3-1 0 0,-1 2 0 15,-2 4 0-15,-3-3 0 0,-4-2 0 0,-5 2 0 16,-4 2 0-16,-3-1 0 0,-5 1 0 0,-4-2 0 15,-6 2 208-15,-3-3 80 0,-3-2 16 0,-1 4 0 16,-4 0 112-16,-1-1 32 0,-2 2 0 0,1-4 0 0,-2-3-304 16,1 0-144-16,6-5 160 0,2 0-160 15,4-4-688-15,4-1-224 0,2-3-48 16</inkml:trace>
  <inkml:trace contextRef="#ctx0" brushRef="#br0" timeOffset="-140020.35">4969 1410 23727 0,'0'0'1040'0,"7"0"240"0,5 2-1024 0,-1-2-256 16,3 0 0-16,2-2 0 0,0 1 0 0,3 0-160 15,4-1 32-15,-4-1 0 0,-1-1 128 0,-3-3 0 0,0 1 0 16,-3 1 128-16,-3-3 0 0,0 1 0 15,-4-1 0-15,-1 1 0 0,-4 0 448 0,0 7 80 0,-4-7 32 0,-1 1 0 16,-4 5-224-16,0 1-32 16,-5 1-16-16,-3 6 0 0,-4-1-224 0,-2 2-32 0,-3 6-16 0,-2 5 0 15,-1 1 16-15,-13 15 0 0,4-2 0 0,8-3 0 16,3-3-160-16,10 1 160 0,1-4-160 16,7-1 160-16,6-2-160 0,7 0 0 0,3-7 0 0,0-4 0 15,5-3-768-15,3 2-16 16,7-6-16-16,0-1-7328 0,3-2-1472 0</inkml:trace>
  <inkml:trace contextRef="#ctx0" brushRef="#br0" timeOffset="-139756.78">5583 1298 23727 0,'0'0'1040'0,"-7"-1"240"0,1 0-1024 0,-3 1-256 15,-5 1 0-15,-1 3 0 0,-3 4 0 0,-1-1 0 16,-4 6 0-16,0-2 0 0,-1 5 0 0,3 1 0 16,-1 2 0-16,3 4 0 0,2-1 0 0,3 0 0 15,4 0 0-15,4 0 0 0,3-4 144 0,3-3-144 16,4-1 128-16,2-1-128 0,3-2 128 0,3-3-128 16,1-2 128-16,3 1-128 0,2-5 144 0,1-2-144 0,1-1 160 0,2 0-160 15,-1-2-208-15,0-2-144 16,-2 1-32-16,-1 0-6656 15,-1-3-1328-15</inkml:trace>
  <inkml:trace contextRef="#ctx0" brushRef="#br0" timeOffset="-138922.49">6086 714 26207 0,'0'-12'1152'0,"0"12"256"0,0 0-1136 0,0 0-272 0,0 0 0 0,0 0 0 0,0 0 0 0,0 9-304 16,0 4 64-16,-4 5 16 0,-2 3 224 16,-2 7-176-16,2 3 176 0,-3 3-160 0,-1 3 160 0,-2 5 0 15,0 0 0-15,-1 6 128 0,-1 3-128 0,-1 2 0 16,-2 2 0-16,0 2 128 0,-4 6-304 0,0-2-48 15,-2-6-16-15,-1-1 0 16,-2-7-1248-16,2-6-256 0,1-7-48 16,1-5-16-16,3-3 688 0,0-7 144 0,0-5 16 0,3-6 16 0,0-4 576 0,1-6 112 15,1-5 32-15,-1-5 0 16,2-1-1984-16,1-1-400 0,0-5-80 0,1-3 0 0,-1 1 2064 0,3-1 432 16,0 2 192-16,4-3-192 0,2-1 2272 0,3 3 464 15,3 2 80-15,4 3 32 0,2 1-1056 0,3 1-192 0,2 2-64 16,8-1 0-16,5 4-528 0,3-3-112 15,3-1-32-15,2 0 0 0,-2 2-128 0,1-3-32 16,-1 0 0-16,0 1 0 0,0-1 0 0,-1 0 0 16,-3 3 0-16,-2 3 0 0,-3-2 144 0,-3 2 32 0,-1 3 0 0,-4-1 0 15,-1 1-144-15,-2 2-32 0,-2 1 0 16,-4 2 0-16,-7 0-48 0,4 5-16 0,-2 5 0 0,-2 0 0 16,-2 2-272-16,-2 2-176 0,-1 1 192 15,-2 5-192-15,0 2 160 0,-2-1-160 0,-1 2 128 0,1 1-128 16,1-1 128-16,1-2-128 0,1-2 0 15,1-3 128-15,3 1-128 0,1-4 192 0,1-5-192 0,2 1 192 16,-2-9-16-16,10 4 0 0,3-4 0 0,2-2 0 0,3-5 240 16,4 0 48-16,3-5 16 0,-1-1 0 0,2-3-224 15,2-1-64-15,0 0 0 0,-2-1 0 0,-2 0-192 16,-1-1 176-16,-1 0-176 0,-2 1 160 0,-1 2-160 0,-1 2 0 16,-3 0 0-16,-1 6 0 0,-2 2 0 15,-2 3 0-15,-1 2 0 0,-9 1 0 0,6 7-128 0,-2 1 128 16,-1 4 0-16,-3-2 0 0,-3 4 0 0,-1 2 0 15,-1 2 0-15,3 0 0 0,-2-3 0 0,0-2 0 16,0-1 0-16,3 2 0 0,-2-2 0 0,3-3 0 16,0 0 0-16,0-9 0 0,0 0 0 0,0 0 0 15,0 0 0-15,8 1 0 0,0-2 128 0,0-4-128 16,1 0 128-16,-1-1-128 0,-2-2 144 0,-1 0-144 0,1-4 160 16,-3 4-160-16,0-4 176 0,-1 1-176 15,0-1 192-15,-2 0-192 0,0 1 128 0,1 1-128 16,0 0 0-16,3 1 0 0,-3-1 0 0,3 4 0 0,1-1 0 0,2 0 0 15,-1 2 0-15,3-3 0 16,1 2 0-16,0 2 0 0,3 0 0 0,1 0-144 16,1 3 144-16,3 1 0 0,1 4 0 0,4-2-128 0,2 1 128 15,-1-1 0-15,1 3 0 0,-1 3-128 16,0-3 128-16,-3 5 0 16,0-1-1600-16,-3 4-256 0,-3-3-32 0</inkml:trace>
  <inkml:trace contextRef="#ctx0" brushRef="#br0" timeOffset="-138395.54">7727 973 19343 0,'0'0'848'16,"0"0"192"-16,0 0-832 0,9 3-208 0,1 3 0 0,2 4 0 16,3 4 832-16,1 3 112 0,2 2 16 0,3 2 16 0,1 3-848 0,4 3-128 15,-1-1 0-15,2 4-160 16,1-3 160-16,1 2 0 0,0 1 0 0,-2 0 0 0,-1-1 0 0,-2-1 0 16,-3-5 0-16,-2 1 0 0,-1-2 144 0,-3-1-144 15,-2-4 192-15,-3-2-192 0,-2-2 0 0,-2-1-176 16,-1-4 0-16</inkml:trace>
  <inkml:trace contextRef="#ctx0" brushRef="#br0" timeOffset="-138169.89">8250 866 25791 0,'0'0'1152'0,"0"0"224"0,0 0-1104 0,-7 12-272 15,0 2 0-15,-4 7 0 0,0 3 528 0,-7 3 48 0,2 5 16 0,-7 5 0 16,-1 5-160-16,-3 0-48 16,-1-2 0-16,0 5 0 0,0-2-48 0,-2 5-16 15,-2-1 0-15,0-1 0 0,5 0-176 0,2-5-144 16,-2-7 192-16,2 0-192 0,1-5 0 0,2-1 0 16,4-3 0-16,-2 4 0 15,6-8-2064-15,5-4-320 0</inkml:trace>
  <inkml:trace contextRef="#ctx0" brushRef="#br0" timeOffset="-137755.89">9193 812 22687 0,'-12'-2'1008'0,"5"2"208"0,-3 0-976 0,-4 2-240 16,-6 0 0-16,-4 4 0 0,-5 5 0 0,-5 1 0 15,-6 2 0-15,-3 4 0 0,-3 4 0 0,3-1 256 16,4 1-32-16,6 1 0 0,6 1 80 0,8-2 16 15,6-5 0-15,7 2 0 0,6 1-144 0,4-3-32 16,7 1 0-16,7 0 0 0,6 1 96 0,4-2 16 16,3-2 0-16,-1-1 0 0,1-3 128 0,-2 2 16 15,-2 0 16-15,-2-3 0 0,-3 1-32 0,-5 1 0 16,-3-3 0-16,-5 5 0 0,-1 0-48 0,-6 0-16 16,-4 1 0-16,-6 1 0 0,-1 2 144 0,-7 1 32 0,-5 1 0 0,-3 2 0 15,-7-2-208-15,-1-1-32 16,-3-1-16-16,4-2 0 0,1-6-240 0,5 0-192 15,1-6 48-15,5-4-9440 0,5-3-1872 16</inkml:trace>
  <inkml:trace contextRef="#ctx0" brushRef="#br0" timeOffset="-137334.71">9779 302 16575 0,'0'0'1472'0,"0"0"-1168"0,0 0-304 0,0 0 0 0,0 0 1600 0,-7 9 272 16,0-3 48-16,-5 8 16 0,-2 5-1600 0,0 3-336 15,-2 7 0-15,-2 3 0 0,-4 2 0 0,-3 3 304 16,0 2-48-16,-6 3-16 0,-3 3 336 0,-11 8 64 15,3-8 0-15,4-2 16 0,8-10-96 0,3-3-32 16,4-3 0-16,5-4 0 0,4-5 160 0,2-3 16 16,4-5 16-16,2 0 0 0,3-3-112 0,3-7-32 15,0 0 0-15,0 0 0 0,6-7 64 0,3-1 0 16,3-3 0-16,2-3 0 0,2-1-384 0,1 0-64 16,1-2 0-16,-1-2-16 0,1-5-176 0,3 1 192 15,-2-2-192-15,-2 3 192 0,1 2-192 0,-3 2 192 0,-2 4-192 0,-1 5 192 16,-3 0-192-16,-9 9 0 15,0 0 0-15,0 0 0 0,1 10 0 0,-1 4 0 0,-4 4 0 16,-4 3 0-16,-3 0 0 0,-6 2 0 0,-3 4 0 0,-2-1 0 16,-2 4 0-16,-2-2 160 0,-1 1-160 0,0 1-10864 15,1-3-2256 1</inkml:trace>
  <inkml:trace contextRef="#ctx0" brushRef="#br0" timeOffset="-132466.71">13977 9184 11967 0,'-12'1'528'0,"12"-1"112"0,-9 3-512 0,1 2-128 15,8-5 0-15,-5 4 0 16,5-4-1232-16,-4 5-288 0,2 3-48 0,-2-3-16 15,3 2 832-15,-1 2 176 0,2-9 16 0,0 10 16 0,2 2 544 0,0 0 0 16,2-3 128-16,1 3-128 0,0-3 144 0,1 0-144 16,1-2 128-16,0 3-128 0,2-1 0 0,1 1 0 15,1 2 0-15,-1-3 0 0,-4 2-176 0,2-1-16 16,-1 3 0-16,-3 1 0 0,-4-5 192 0,-2 2 128 16,-5 2-128-16,2-1 176 0,-1 3 1168 0,-2-1 224 15,1 0 48-15,-1-1 16 0,0 2-384 0,1-1-80 0,-2 0-16 16,4-7 0-16,-2 5-272 0,1-3-64 0,0 0-16 15,-2 0 0-15,0-1 32 0,2 0 16 0,0 0 0 0,1-5 0 16,-2 1 240-16,2-1 32 0,0-2 16 16,5-1 0-16,-5-2-192 0,5 2-48 0,-4-7 0 0,2-3 0 15,2-4-384-15,0-6-96 0,0-3-16 0,2-5 0 0,1-6 0 16,1-8 0-16,1-4 0 0,1-6 0 16,2-5-32-16,2-8-16 0,1-4 0 0,2-7 0 15,1-7-32-15,4-5-16 0,3-3 0 0,6-6 0 0,1-7-64 16,3-3-16-16,0-1 0 0,7-1 0 0,-2 0-96 0,1-4 0 15,4-3-128-15,2-1 192 0,3 0-48 0,3-5-16 16,3-1 0-16,2-3 0 0,0-2 0 0,-3-2-128 16,-1 0 192-16,-3 4-64 0,1 2-128 0,-3 4 0 15,2 2 0-15,19-39 0 16,-5 22 0-16,-4 11 128 0,-1 9-128 0,-4 7 0 16,-4 1 0-16,-2 5 0 0,-2 2 0 0,-2 5 0 0,-2-2 0 15,-2 5 0-15,1 5 0 0,-1 7 0 0,-1 5 0 0,-1 3 0 16,0 1 0-16,2 4 0 0,2 0-240 0,-2 7 80 0,-4 4 16 15,-3 1 0-15,0 6-192 0,-3 4-48 16,-2 5 0-16,-1 8 0 16,0 6-128-16,-6 5-48 0,-1 4 0 0,-3 4-8896 0,0 10-1776 0</inkml:trace>
  <inkml:trace contextRef="#ctx0" brushRef="#br0" timeOffset="-131852.28">17653 9694 20095 0,'-17'18'896'0,"6"-7"176"0,0 3-864 0,-2 3-208 15,-1 0 0-15,3 1 0 0,1 0-256 0,-3-2-112 0,2 1-16 16,0-3 0-16,2-3 384 0,2 2 0 0,-2 0 128 0,3-6-128 15,0 2 560-15,0-2 16 0,2 3 16 0,4-10 0 16,-6 8-336-16,1-1-80 0,5-7-16 0,-6 7 0 16,6-7 112-16,0 0 32 0,0 0 0 0,0 0 0 15,0 0 272-15,-6-8 64 0,4-2 16 0,4-8 0 16,4-9-96-16,1-3-32 0,2-10 0 0,2-7 0 16,1-10-112-16,3-9-32 0,3-9 0 0,1-10 0 15,1-10 32-15,3-8 0 0,1-13 0 0,4-6 0 16,2-12-64-16,4-5-16 0,4-10 0 0,-1-7 0 15,1-10-48-15,-1 0-16 0,0-7 0 0,6 3 0 16,0 1 80-16,4 6 16 0,3 1 0 0,2 2 0 16,3-2 32-16,1 1 16 0,1 3 0 0,-3 2 0 15,-1 3-160-15,-3 0-16 0,2 4-16 0,-1 6 0 16,-2 2-224-16,-1 3 128 0,-2 7-128 0,-1 7 0 0,-3 2 0 16,-1 13 0-16,-5 7 0 0,-6 7 0 0,-2 8 0 0,-4 8 128 15,-2 1-128-15,-4 10 0 0,-2 3 0 0,-1 12 0 16,-3 3 0-16,-1 6 0 0,-2 1 0 15,0 3 0-15,0 3 0 0,0 4 0 16,1 5-560-16,2 0 0 0,-2 6 0 0,1-1 0 16,-1 5-2448-16,-2 5-480 0</inkml:trace>
  <inkml:trace contextRef="#ctx0" brushRef="#br0" timeOffset="-130234.92">15519 4732 5519 0,'-13'-8'496'0,"7"3"-496"0,-2 0 0 0,2 1 0 0,6 4 2848 0,-8-1 480 16,8 1 80-16,0 0 32 0,0 0-2752 0,0 0-560 15,0 0-128-15,0 0 0 0,-8 1 0 0,8-1 160 16,0 0-160-16,0 0 160 0,-9 3 96 0,9-3 32 16,-8 8 0-16,2-1 0 0,6-7-32 0,-8 6-16 0,2 4 0 0,-1-5 0 15,7-5 32-15,-5 11 16 16,1-4 0-16,1 3 0 0,-2-2-80 0,-1 2-16 0,0-4 0 0,-1 5 0 15,-2-2 176-15,1 5 16 0,-2 0 16 0,0 3 0 16,-3 4 112-16,0 2 32 0,-1 6 0 16,-1-1 0-16,0 4-144 0,-2 3-16 0,-1 3-16 0,3 2 0 15,2 0-96-15,3 1-16 0,1 2 0 0,6 2 0 16,3-2-112-16,3-1-16 0,4-3-128 0,3-2 192 16,3-1-192-16,2 1 128 0,3-2-128 0,2 1 0 15,3-3 192-15,2-4-64 0,5-1-128 0,1-3 192 16,4 2-192-16,3-3 0 0,4 3 0 0,6-3 0 15,5 3 0-15,3-4 0 0,0-4 0 0,1-1 0 16,1-1 0-16,3 1 0 0,2-1 128 0,6 0-128 16,3 1 128-16,2-1-128 0,0-3 176 0,-2-2-176 15,1 2 192-15,0 2-192 0,0-4 192 0,3-1-192 0,4 0 192 16,-2-3-192-16,-7 3 192 0,-1-5-192 0,-2 1 144 16,2-5-144-16,0 1 0 0,-2-2 144 0,-1 0-144 0,-3-1 0 15,-6 0 0-15,-1-1 0 0,-2-4 144 16,-2-3-144-16,-2 1 160 0,1-3-160 0,2 3 128 0,-1-3-128 15,-1 1 0-15,-2-2 144 0,-3 1-144 0,-1-3 0 16,1 0 0-16,-2 3 0 0,1-3 192 0,1 1-64 16,3 1 0-16,1-1 0 0,-1-1 64 0,0-1 0 15,-3 0 0-15,0-1 0 0,-4 0-64 0,0-2-128 16,-1-1 192-16,-1 0-64 0,-2-1-128 0,1 0 192 16,-2 0-192-16,0-1 192 0,-1 0-64 0,-1-3-128 15,-3-1 192-15,-2 2-64 0,-3-4 80 0,-1 2 16 0,-1 1 0 16,-2-2 0-16,-5 2-32 0,1 0-16 0,0-1 0 15,-2 1 0-15,-1 0-176 0,-3-2 160 0,-3 2-160 16,-1 3 160-16,-2-3-160 0,-4-1 0 0,2 0 144 0,-5-1-144 16,-2 0 176-16,-3 2-48 0,-1 1 0 0,-1-3 0 15,-3 1 16-15,-1 0 0 0,-3-2 0 0,-2 3 0 16,-2-5 48-16,0 4 16 0,-3 1 0 0,-1 1 0 16,-2-1-16-16,-4 1-16 0,-3 2 0 0,-2-2 0 15,-5 1-176-15,-1-1 160 0,-3-1-160 0,2 0 160 16,0-1-160-16,-2 1 0 0,-1 0 0 0,0 0 0 15,-1 2 0-15,-3 0 128 0,-2 1-128 0,-2 0 0 16,-3-1 128-16,-1 2-128 0,2 2 0 0,0 0 128 16,1 1-128-16,-1 2 0 0,-1-2 144 0,-3 5-144 15,-5 2 0-15,1-1 0 0,-4 2 0 0,1-1 128 0,3 0-128 16,2 4 0-16,-1-1 0 0,0 3 0 0,-3 1 0 16,0 1 0-16,-4-2 0 0,1 0 0 0,0-2 0 15,3 3 0-15,2 1 0 0,2 2 0 0,1 1 0 16,-2 3 0-16,1-2 0 0,-2-2 0 0,0 1 0 15,3 0 0-15,4 3 0 0,-1 3-128 0,2-1 128 0,3 4 0 16,-5-2 0-16,-2 2 0 0,0 0 0 0,0 2 0 16,1 1 0-16,1 1 0 0,2 3 0 0,4 0 0 15,1 0 0-15,2 1 0 0,2 1 0 0,-1 0 0 16,-1 1 0-16,1 0-128 0,2 0 128 0,1-1 0 16,2 0 0-16,2 1 0 0,1-3 0 0,3 2 0 15,3 0 0-15,0 4-128 0,1-2 128 0,4 1 0 0,2-2 0 16,1 4 0-16,1-5 0 0,-1 4 0 15,-1 3 0-15,1-2 0 0,2 4 0 0,1-3 0 16,1 1 0-16,0-2 0 0,2 3 0 0,2-3 0 0,1 2 0 16,3 0 0-16,2 3 0 0,5-4 0 0,0 0 0 0,4 0 0 15,4 4 0-15,3-3 0 0,1 0 0 16,2-2-128-16,5 3 128 0,1-1 0 0,4 1 0 16,2 1 0-16,2-4 0 0,0 0-128 0,3-3 128 0,0 0 0 15,4-2 0-15,1 2 0 0,3 0 0 16,2 0-128-16,3 0 128 0,2-2 0 0,3 2 0 0,2 0 0 15,1-1 0-15,1-2 0 0,-2-1 0 0,2-1 0 16,0-1 0-16,4-2 0 0,2-1 0 0,5 0 128 16,4-6-128-16,1 2 0 0,-2-5-128 0,-1-2 128 15,-1-2 0-15,3 0 0 0,3-2 0 0,0-1 0 16,7-3 0-16,-4 0 0 0,-1 1 0 0,2-3 0 16,-1 0 0-16,-1 2 0 0,0-3 0 0,1 4 0 0,6-4 0 15,-6 3 0-15,-6-3 0 0,0 0 0 0,2-1 0 16,-4 2 0-16,-1-1 0 0,3 3 0 0,1 0 0 0,-4-5 0 15,-3-1 0-15,-2 0 0 0,-2-4 0 0,-2-1 0 16,-1-2 128-16,0-1-128 0,0-3 0 0,-1 0 128 16,3 0-128-16,-2-6 0 0,-7 0 128 0,0-4-128 15,-3-2 128-15,-1 1-128 0,-3-3 160 16,-1 1-32-16,-3 1-128 0,-4-1 192 0,-4 1-192 0,-2-2 0 16,-4-4 0-16,-3-2 0 0,-4 2 0 0,-5 1 0 15,-4-6-144-15,-5 4 144 0,-7-3-256 0,-3 2 64 16,-6-4 0-16,-4 3 0 15,-6-3-256-15,-7 3-64 0,-7 0 0 0,-7 5 0 16,-6 2-2176-16,-13 0-432 0,-46-15-80 0,6 16-32 0</inkml:trace>
  <inkml:trace contextRef="#ctx0" brushRef="#br0" timeOffset="-125938.5">419 2492 12895 0,'0'0'1152'16,"4"-10"-928"-16,-1 2-224 0,-3 8 0 16,7-7-336-16,-7 7-112 0,9-7-32 0,-9 7 0 0,8-6 480 0,-8 6 320 0,8-7-64 0,-8 7 0 15,10-6 480-15,-3 2 96 0,-7 4 0 0,8-6 16 16,-8 6 160-16,8-3 16 0,-8 3 16 0,11-1 0 15,-11 1-384-15,10 1-80 0,-10-1 0 0,10 9-16 16,-1-1-160-16,-2 5-16 0,-2 3-16 0,-1 4 0 16,-4 10 176-16,1 4 32 0,0 5 16 0,-2 1 0 15,-3 2-288-15,4 2-64 0,-1-3-16 0,2-2 0 16,2-4-224-16,0-4 144 0,2-3-144 0,1-3 128 16,-1-4-128-16,2 0 0 0,2-1 0 0,-9-20 0 15,13 27 160-15,0-8-160 0,-1-2 192 0,-12-17-192 16,23 19 384-16,-10-12-16 0,2 2-16 0,4-7 0 15,2 2 96-15,3-4 0 0,2-1 16 0,5-3 0 16,3 0-208-16,34-9-32 0,-9-2-16 0,-4 1 0 0,-3 0-80 16,-2-1-128-16,-3 0 176 0,4-3-176 0,-2 4 192 15,10 0-192-15,2 1 192 0,3-2-192 16,4-3 144-16,-3 2-144 0,-1-3 0 0,4 1 144 0,6 1-144 16,1 1 0-16,7 1 0 0,0-5 0 0,-4-1 0 15,1-5 128-15,3 2-128 0,5 3 0 16,6 3 144-16,0-2-144 0,-7-3 160 0,1 0-160 0,0 2 0 0,6 1 0 15,5-1 0-15,-4-1-160 0,-4 0 160 0,2 5 0 16,1-1 0-16,3 2 0 0,3 4 0 0,-2-2 0 16,-7-3 0-16,4 6 0 0,4 2 0 0,0-5 0 15,-1 0 0-15,1 3 0 0,-4-2 0 0,2 1 144 16,3 6-144-16,-3-7 160 0,-3-1-160 0,1 3 128 16,0-2-128-16,0 4 128 0,5-2 0 0,-4-1-128 0,-3 3 192 15,-1-1-64-15,-3 4 64 0,3 2 16 0,5-3 0 16,-5 0 0-16,-6 2-32 0,1-3-16 0,-5 5 0 0,5 0 0 15,6 1-160-15,-6-4 160 0,-4 1-160 16,-2 2 160-16,-3-3-32 0,3 3 0 0,2 0 0 0,-2 1 0 16,0-3 32-16,-5 1 0 0,0-3 0 0,-1 5 0 15,1-1-32-15,1 1 0 0,1-2 0 0,-5 0 0 16,-4 3 32-16,1 0 0 0,-2-1 0 16,3 1 0-16,3-2-160 0,-1 2 160 0,1 0-160 0,-3-3 160 15,-4-4-160-15,-3 3 128 0,1 2-128 0,3-5 128 16,0 2-128-16,3-1 160 0,2-2-160 0,-5 4 160 15,-5-5-32-15,3 5 0 0,-3-1 0 0,1-2 0 16,1 3-128-16,0-3 128 0,-2 2-128 0,-1 1 128 16,-5-4-128-16,-1 3 0 0,0-5 0 0,-2 5 0 15,-2 2 0-15,0 0 0 0,-1-1 128 0,1 3-128 0,-2-2 0 16,-1 3 0-16,-5-2 144 0,-3 2-144 16,-4 0 128-16,0 1-128 0,-2 0 160 0,-3 1-160 15,1 0 144-15,-3 2-144 0,-4-2 128 0,2 2-128 0,1 0 0 16,-1 2 0-16,-3-1 0 0,-3-1 0 0,-2-1 128 0,2 1-128 15,-3-2 128-15,-1 0-128 0,1 3 128 0,-3-2-128 16,-1-1 0-16,-1-1 128 0,-1 0 0 0,0-1 0 16,-2-1 0-16,-1-2 0 0,-1 2 48 15,0-2 0-15,-1 0 0 0,0-3 0 0,0 0 80 0,0 1 0 16,0-4 16-16,1-2 0 0,-2-2 0 0,4-5 0 16,0-5 0-16,1 0 0 0,0-5-32 0,2 0-16 15,0-6 0-15,2-3 0 0,0-5-32 0,-1 1-16 16,0-5 0-16,0 0 0 0,1-3-16 0,-1 2 0 15,0 7 0-15,3-1 0 0,-1 2 0 0,-1-1 0 16,-1 0 0-16,2 4 0 0,-5 3-160 0,2 4 128 0,-3-1-128 0,0 6 128 16,-2-2-128-16,2 4 0 0,-4 4 0 0,-2 3 0 31,-3 3-944-31,1 4-112 0,-2 9-32 0</inkml:trace>
  <inkml:trace contextRef="#ctx0" brushRef="#br0" timeOffset="-113934.75">7889 285 16575 0,'0'0'1472'0,"0"0"-1168"15,-2 9-304-15,1-1 0 0,0 2 1024 0,0 4 160 0,-1-1 32 0,2 5 0 16,0 3-720-16,2-4-144 15,0 3-32-15,-1 2 0 0,2-2 224 0,1 0 32 0,-1-1 16 16,3-2 0-16,0-3-336 0,3 2-80 0,0-2-16 0,0-6 0 16,-2-2-160-16,2-1 0 0,0-5 0 0,1-5 128 15,0-1-384-15,2-2-96 0,-3-4-16 0,-3 0 0 16,-1-3-1504 0,-1 0-304-16,1-3-64 0</inkml:trace>
  <inkml:trace contextRef="#ctx0" brushRef="#br0" timeOffset="-113767.06">7836 123 28559 0,'0'0'1264'0,"0"0"272"0,0 0-1232 0,0 0-304 16,0 0 0-16,0 0 0 15,0 0-1568-15,0 0-368 0,0 0-80 0,-6 3-16 0,0-1 1392 16,-1-1 288-16,1 0 48 0,0-1 16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16:37:06.37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2584 4936 2751 0,'0'0'256'0,"0"0"-256"0,0 13 0 0,1-2 0 16,1 1 2384-16,-2-12 432 0,0 9 96 0,1 2 16 15,2-1-1440-15,-3 2-272 0,0-1-64 0,0-1-16 16,0 3-16-16,0-3 0 0,-3 0 0 0,3-10 0 0,-1 13-32 0,1-13-16 16,0 9 0-16,0-9 0 15,0 0-160-15,0 0-16 0,0 0-16 0,0 0 0 0,0 0 80 0,0 0 32 16,10-10 0-16,-1-7 0 0,-2-6-64 0,2-3-16 16,0-6 0-16,0-4 0 0,-1-2-208 0,2-1-64 15,0-6 0-15,0 0 0 16,2-6-240-16,0-5-48 0,2-8-16 0,3-1 0 0,3-4-64 0,1 1-16 15,-5 5 0-15,1 2 0 0,-1 2-96 0,2 1-32 16,-2 3 0-16,1 0 0 0,-3-1-128 0,0 6 160 16,-4 3-160-16,0 3 160 0,-1 7-160 0,-2 8 128 15,-1-1-128-15,-2 6 128 0,1-1-128 0,-1 5 0 16,-1 5 0-16,1 5 0 0,-1 0 0 0,-3 10 0 16,0 0 0-16,0 0 0 0,0 0 0 0,0 0-176 15,7 12 176-15,1 6-192 0,0 2 192 0,-2 7-208 16,0 6 80-16,1 9 128 0,-2 4-160 0,0 6 160 0,0 3 0 15,3-1-144-15,1 0 144 0,-3-5 0 0,0-1 0 0,2-6 0 16,2-2 0-16,0-2 0 16,-2-2 0-16,-1-2 0 0,1-4 0 0,0 0 0 0,1-6 0 0,-4-4 0 15,1-1 0-15,2-4 0 0,-1 1 0 0,2-4 0 16,-4-4 0-16,-5-8 0 16,8 10 128-16,-8-10-128 0,0 0 192 0,11-7-48 0,1-2 0 0,-5-5 0 15,1-4 96-15,-2-5 16 0,-1-6 0 16,-1-4 0-16,0-4-80 0,1-1-16 0,0-3 0 15,2-3 0-15,0-2-160 0,1-4 128 0,0-2-128 0,2-5 128 16,1-7-128-16,2 5 0 0,-2 1 0 0,1 1 0 16,0 3 0-16,0 1 0 0,1 3 0 0,1-1 0 15,2 0 0-15,1 5 0 0,-2 7 0 0,0 1 0 16,0 2 0-16,-1 7 0 0,-3 5 0 0,1 6 0 0,-2 4 0 0,1 6 0 16,-4 1 0-16,-7 7 0 0,9-4-160 0,-9 4 160 15,9 7 0-15,1 6-144 0,0 10 144 16,-1 2-128-16,-2 9 128 0,-1 4-128 0,0 9 128 0,1 1 0 15,-1 4 0-15,2 5 0 0,2 6 0 0,1-2 0 16,1 1 0-16,-2-1-128 0,0 1 128 0,0-2 0 16,0-2 0-16,2-2 0 0,-2-5 0 0,1-3 0 15,-2-2 128-15,0-4-128 0,-1 0 176 0,-1-4-48 16,2-3 0-16,-2-1 0 0,-3 0-128 0,3-2 192 16,2-3-192-16,-3-5 192 0,-1-3-192 0,1-2 0 15,-1-1 144-15,1-4-144 0,0-2 0 0,-3-5 0 16,-3-7 0-16,0 0 0 15,0 0-1504-15,0 0-272 0,5-12-48 0,-5-4-15280 0</inkml:trace>
  <inkml:trace contextRef="#ctx0" brushRef="#br0" timeOffset="1129.77">5820 2740 8287 0,'0'0'736'0,"0"0"-592"0,2-9-144 0,-2 9 0 0,0 0 1008 0,0 0 160 16,-4-6 48-16,4 6 0 0,-10-2 32 0,-2 4 16 15,-2 0 0-15,4 3 0 0,-4 4-432 0,-9 6-96 16,-1 3-16-16,0 5 0 0,-4 6 240 0,-4 11 32 16,-1 5 16-16,-1 10 0 0,-3 6-192 0,-1 4-48 15,-2 9 0-15,1 4 0 0,-3 11-80 0,0 2-32 16,0 4 0-16,4 3 0 0,3-3-320 0,3 2-64 16,4-3-16-16,5-6 0 0,6-8-128 0,7-5-128 15,6-8 144-15,4-3-144 0,5-7 192 0,7-1-64 16,3-4-128-16,6-4 192 0,3-7-192 0,4-3 128 15,2-4-128-15,2-2 0 16,0-9-368-16,3-2-160 0,3-1-48 0,2-4-8064 16,-2-3-1632-16</inkml:trace>
  <inkml:trace contextRef="#ctx0" brushRef="#br0" timeOffset="1930.13">7496 3959 8287 0,'0'0'368'0,"0"0"80"0,0-7-448 0,0-1 0 16,0 2 0-16,-1-2 0 0,-2 1 2512 0,-1-2 432 15,-3-1 64-15,-1-1 32 0,-3 3-1136 0,-6-2-240 16,-1 2-32-16,-6-2-16 0,-5 1-768 0,-2-1-144 15,-3 5-48-15,-2 1 0 0,-3 3-32 0,-3 3-16 16,1 2 0-16,-16 11 0 0,5 3-224 0,5 3-64 16,1 3 0-16,4 5 0 0,2 3-160 0,4 2-32 15,7 3-128-15,5-1 192 0,2-6-192 0,6 1 128 16,4-2-128-16,6-4 0 0,4 2 128 16,6-6-128-16,4-1 0 0,3-6 144 0,2-6 176 0,6-1 48 15,4-5 0-15,5-3 0 0,5-5 48 0,5-2 16 16,5-6 0-16,-1-4 0 0,-2-2-192 0,3-2-48 15,0-2 0-15,0-1 0 0,-1 1-64 0,0-3-128 0,-1 2 176 16,-3-2-176-16,-4 3 128 0,-4-2-128 16,-5 7 0-16,-1 5 0 0,-3 2 0 0,-7 8 0 0,1 2 0 0,-1 6 0 15,-2 4 0-15,0 6 0 0,-2 6-192 0,-1 7 48 16,0 1 144-16,-2 5 0 0,-1 5 0 16,-3 5 0-16,0 2 0 0,-3 6 0 0,-1 6 128 0,-3 2-128 15,-1 4 128-15,-8 26-128 0,-3-5 160 0,0-9-160 0,1-7 224 16,-3-3-48-16,-1-1-16 0,-2-5 0 15,-4-3 112-15,0-4 32 0,0-3 0 0,-2-7 0 0,-1 0 144 0,-3-4 48 16,-2-4 0-16,8-12 0 0,-3-3-32 16,-4-1 0-16,-2-1 0 0,-16 4 0 0,3-6-144 0,0-7-16 15,0 0-16-15,1-8 0 0,3-8-48 0,1-4-16 16,-1-6 0-16,5-5 0 0,4-2-32 0,4-3-16 16,5 0 0-16,7-1 0 0,8 1-176 0,7-3 0 15,5 6 0-15,8-2 128 0,6 3-128 0,9-3 0 16,5 5 0-16,7-1 0 0,6 0-208 15,5 2-32-15,8 1 0 0,-14 9 0 0,5 1 240 0,4-3 0 16,4 3 0-16,1-2 0 0,0 6-128 0,0-1 128 16,-3 2 0-16,-2 4-144 0,-4 0 144 15,-4 2 0-15,-3 2 0 0,-6 2 0 16,-4 1-1600-16,-2 0-304 0,-6 3-48 0,-2-2-14816 0</inkml:trace>
  <inkml:trace contextRef="#ctx0" brushRef="#br0" timeOffset="3284.94">9122 3528 21183 0,'3'-26'944'0,"2"16"192"0,2-5-912 0,-1 0-224 0,4 0 0 0,1-1 0 15,-3 1 1024-15,1 0 144 0,-2 1 48 0,-1 2 0 16,-1 5-512-16,0-2-80 0,-2 1-32 0,-1 3 0 16,1-3-384-16,-3 8-80 0,1-5 0 0,-1 5-128 15,0 0-192-15,0 0-128 0,0 0-48 0,0 0-11760 16</inkml:trace>
  <inkml:trace contextRef="#ctx0" brushRef="#br0" timeOffset="3511.69">9385 4265 23951 0,'1'23'2128'0,"2"0"-1696"15,0 4-432-15,4 8 0 0,3 5 400 0,0 8 0 16,0 9 0-16,3 4 0 0,-2 1 400 0,1 2 80 16,-3-4 16-16,-3 10 0 0,-3 5-512 0,-3 5-80 15,-4-5-32-15,-4-2 0 0,-2 2-128 0,-5 0-16 0,-6-2-128 16,-1-3 192-16,-8-2-16 0,-3-2-16 15,-5-8 0-15,-1-2 0 0,-3-2 48 0,0-2 16 16,-1-3 0-16,2-6 0 16,0 3-1680-16,2-8-336 0,-6-5-64 0</inkml:trace>
  <inkml:trace contextRef="#ctx0" brushRef="#br0" timeOffset="5756.75">6288 6154 5519 0,'0'0'240'0,"0"0"64"0,0 0-304 0,0 0 0 0,0 0 0 0,0 0 0 16,0 0 2368-16,0 0 400 0,0 0 96 0,0 0 16 16,0 0-1344-16,0 0-272 0,9-3-48 0,4-3-16 0,0 1-112 0,-5 0 0 15,4-2-16-15,-1 1 0 0,6-3-208 0,7-5-32 16,-1-2-16-16,-7 4 0 0,3-2-304 0,9-5-48 15,-3-1-16-15,-3 1 0 0,-1 0-240 0,-2 1-48 16,-1 1-16-16,-3 5 0 0,-4 3-144 0,-3 1 0 16,-2 6 144-16,-6 2-144 0,7-3 192 0,-7 3-16 15,0 0-16-15,7 14 0 0,-2 1-160 0,-2 6 0 16,-4 8 0-16,-2 1 0 0,-2 5 0 0,1-7 208 16,-2 2-48-16,-4 19-16 0,0-4-144 0,2-14 192 15,0 1-192-15,1-1 192 0,-1 2-192 0,-2 8 0 16,1-8 0-16,1 0 0 0,3-1 0 15,0-7 0-15,0-3-192 0,1-3 192 16,-1-5-2112-16,1 0-288 0,2-5-64 0,2-9-16 0</inkml:trace>
  <inkml:trace contextRef="#ctx0" brushRef="#br0" timeOffset="5935.99">6527 6367 15663 0,'0'0'688'0,"0"0"144"0,-9 6-656 0,3-3-176 0,1 2 0 16,-1 4 0-16,-2 5 2464 0,-4 8 464 15,0 0 80-15,2-5 32 0,-2 5-1824 0,-6 12-384 0,1 1-64 0,-1-2 0 16,0 0-384-16,1-5-80 0,1-2-16 0,6-7 0 16,-2 4-288-16,0 3 160 0,-2-2-160 0,-7 13 128 15,2-6-320-15,1 1-64 0,-1-5 0 0,-2 3-16 16,-3-4-2016-16,8-10-400 16,1 5-64-16,-7 9-32 0</inkml:trace>
  <inkml:trace contextRef="#ctx0" brushRef="#br0" timeOffset="6703.2">4040 8251 14335 0,'15'-4'640'0,"-6"1"128"0,-9 3-624 0,10-7-144 16,-10 7 0-16,10-4 0 15,-10 4 1088-15,0 0 192 0,0 0 48 0,0 0 0 0,0 0-208 0,0 0-32 16,0 0-16-16,0 0 0 0,0 0-32 0,-10-2 0 16,-1-2 0-16,-3 1 0 0,-4 0-272 0,1 3-48 15,-7-2-16-15,0 4 0 0,-3 1-208 0,-2 4-48 16,-4 0-16-16,-3 4 0 0,-1 1-240 0,-2 0-32 16,-2 3-16-16,1 2 0 0,-1 3 16 0,2-1 0 15,3 0 0-15,2 0 0 0,3-2 80 0,5 2 16 16,3 4 0-16,6-2 0 0,4-2-48 0,5 3 0 15,2 3 0-15,6-1 0 0,6 3-208 0,4 0 0 16,4-3 0-16,6 3 0 0,5-2 0 0,5 2 0 16,1-3 0-16,4 0 0 0,0 0 0 0,2-2 0 15,-1 1 0-15,1-2 0 0,0 3 128 0,-4-2 16 16,-5-3 16-16,-4 4 0 0,-5 5 160 0,-4 0 48 0,-5 0 0 16,-5 1 0-16,-5-5 112 0,-4 3 32 15,-2-2 0-15,-5 1 0 0,-6-1 272 0,-2-3 64 16,-3-3 16-16,-2 1 0 0,-7 1-256 0,-1-1-48 0,-4-4-16 15,-1 0 0-15,0-2-224 0,-6 0-64 16,-3-5 0-16,-1-1 0 0,0-2-128 0,0-3-128 16,-1 1 144-16,2-4-144 0,6-2 0 0,-1-2 128 0,3 0-128 15,3-6 0-15,6-2-240 0,4-2-80 0,3 0-32 0,4 2 0 16,7 2-496 0,7-2-112-16,4 3 0 0,7-3-16 0,3-1-1696 15,7 3-336-15,9-3-64 0,4 3-6576 0,3-2-1312 0</inkml:trace>
  <inkml:trace contextRef="#ctx0" brushRef="#br0" timeOffset="7273.61">4576 9035 10127 0,'0'0'896'0,"13"-2"-704"15,-1 1-192-15,0-2 0 0,-2-3 2000 0,-10 6 368 16,0 0 80-16,10-3 16 0,-10 3-1216 0,0 0-240 15,0 0-48-15,0 0-16 0,0 0 144 0,0 0 16 16,-9 7 16-16,-2-2 0 0,-4-3 16 0,-2-1 0 16,-1 2 0-16,-1 1 0 0,-1 3-288 0,0 1-48 15,-3 5-16-15,0 2 0 0,-3 4-336 0,0 3-80 16,-1 2-16-16,0 4 0 0,-1-2-128 0,4 5-32 16,0-1 0-16,4-3 0 0,2 0-32 0,6-4-16 15,7 0 0-15,4-3 0 0,5-6-144 0,5-4 192 0,5-6-192 16,4-2 192-16,2-4-192 0,7-3 160 0,6-8-160 15,4-2 160-15,3-3 64 0,1-1 16 0,0-1 0 16,-1-1 0-16,-2-2-64 0,-1-1-16 0,-4 3 0 16,-1 3 0-16,-1 4-160 0,-3 5 0 0,-6 1 0 0,-4 6 128 15,0 2-128-15,-4 5 0 0,-4 3 0 16,-3 0 128-16,-2 5 16 0,-5 6 0 0,0 7 0 0,-5-1 0 16,-3 4 112-16,-2 3 32 0,-3 4 0 0,-5 1 0 0,-6-2 80 15,-3 5 16-15,-4 0 0 0,-2 3 0 0,-4 3-16 16,-5 0 0-16,-1-2 0 0,-2 1 0 15,-1-1-160-15,-1 3-16 0,-2-5-16 0,-1-2 0 0,2-5-176 16,1 1 192-16,1-3-192 0,3-4 192 0,2-3-192 0,6-2 0 16,0 0 144-16,2-5-144 0,3-5 0 0,4-6 144 15,2-3-144-15,1-5 0 0,-1-5 144 16,4-6-144-16,1-1 0 0,2-6 144 0,3-2-144 0,5-5 160 16,4 1-160-16,4-1 160 0,3 1-160 0,7 2-144 15,5 1 144-15,3 1-208 0,2 3 64 0,5-1 16 16,4 0 0-16,4 4 0 0,5 3-112 0,1 4-16 15,0 4 0-15,0 1 0 16,-1 2-384-16,4 4-64 0,-3 1-32 0,1 1 0 16,-1 2-1376-16,-2 0-288 0,-4 3-48 0,-3 3-12752 0</inkml:trace>
  <inkml:trace contextRef="#ctx0" brushRef="#br0" timeOffset="12983.62">11994 2256 4607 0,'13'-12'192'0,"-5"8"64"0,1-2-256 0,1 0 0 0,0 2 0 0,-1-4 0 15,0 2 1696-15,0 2 288 0,-2 0 64 0,1 0 16 16,-3 1-768-16,0-1-144 0,-5 4-48 0,0 0 0 16,0 0 48-16,0 0 16 0,0 0 0 0,0 0 0 15,0 0-112-15,-11 2-32 0,0 3 0 0,-3 3 0 16,0-2-256-16,-3 6-48 0,-4 0-16 0,-2 6 0 15,-5 5 64-15,-2-175 16 0,-3 372 0 0,-3-173 0 16,-1 10-80-16,-3 10-32 0,-3 11 0 0,-2 3 0 16,-3 9-48-16,2 9-16 0,2 6 0 0,3 0 0 0,1 6-336 15,6-3-64-15,4 0-16 0,5-4 0 16,6-6-192-16,5-2 144 0,7 0-144 0,4-8 128 0,8-7-128 16,4-7 128-16,4-7-128 0,5-2 128 0,3-4-128 15,5-5 0-15,3-4 0 0,4-3 0 0,5-2 0 0,5-3-224 16,2-1 32-16,18 14-15216 15</inkml:trace>
  <inkml:trace contextRef="#ctx0" brushRef="#br0" timeOffset="26333.2">12729 2976 8639 0,'0'0'384'0,"0"0"64"0,0 0-448 0,0 0 0 0,-4-4 0 0,2 1 0 0,2 3 1392 0,0 0 176 16,-5-7 32-16,5 7 16 16,-5-4-224-16,-1 2-48 0,0-3-16 0,6 5 0 0,-4-4-160 0,4 4-16 15,-5-3-16-15,5 3 0 0,0 0-112 0,0 0-32 16,0 0 0-16,0-5 0 0,3 0-112 0,2-4-32 15,2 3 0-15,4-3 0 0,3 2-208 0,2-4-64 16,6 5 0-16,8-5 0 0,2 0-208 0,0 1-48 16,0 6-16-16,2 4 0 0,1 3-112 0,-1 2-32 15,-7 3 0-15,0 1 0 0,-4 2-16 0,-1 6 0 16,-3 0 0-16,-4 4 0 0,-7 4-144 0,-5 3 192 16,-1 3-192-16,-7-2 192 0,-6 0 64 0,-4-2 32 15,-3 1 0-15,-3 1 0 0,-2-4-32 0,-3-1 0 16,0-6 0-16,-1 3 0 0,2-2-48 0,2-2-16 15,2-3 0-15,4 0 0 0,0 0-192 0,4-2 176 16,5-5-176-16,1 1 160 0,7-8-160 0,0 0 0 16,-1 10 0-16,3 0 0 0,-2-10 0 0,12 9 0 15,1 3 0-15,4-2 0 0,4 3 0 0,3 3 0 0,3 1 0 16,1 2 0-16,-2 1-144 0,1 3 144 0,-2 2 0 0,-1-2 0 16,-1 0 0-16,-4 3 0 0,-3-4 0 0,-5 0 0 15,-2-2 0-15,-4 3 0 0,-4-1 0 0,-2-3 0 16,-4-1 256-16,-4 0 48 0,-4-1 16 0,-3 1 0 15,-3 1 224-15,-3 2 48 0,-2-1 16 0,-3 0 0 16,-3-1-256-16,-3 3-48 0,-1-2-16 0,-1-1 0 0,1 0-96 16,2-2-32-16,3-3 0 0,0-3 0 0,-2 1-160 15,2-6 0-15,5-1 144 0,0-2-144 0,-1-5 0 16,4-1-240-16,0-1 48 0,5-1 0 16,2 0-1744-16,4-4-352 15,3 1-64-15,5-2-13840 0</inkml:trace>
  <inkml:trace contextRef="#ctx0" brushRef="#br0" timeOffset="26527.77">13540 4095 23951 0,'-5'15'2128'0,"1"0"-1696"16,-4 4-432-16,5 7 0 0,-2-1 2032 0,-2 7 320 15,0 0 64-15,-4 3 16 0,-1 2-1536 0,-4 1-288 16,-3-1-64-16,0 1-16 0,-1 2 176 0,0-2 16 15,1 0 16-15,-3-5 0 0,0-1-416 0,3-2-64 16,0-2-32-16,1 0 0 0,-1 0-352 0,3-4-80 0,-1-2-16 16,2-2-10912-1,0-1-2192-15</inkml:trace>
  <inkml:trace contextRef="#ctx0" brushRef="#br0" timeOffset="27271.74">14948 2924 11679 0,'0'0'512'0,"0"0"128"0,0 0-512 0,0 0-128 16,0 0 0-16,0 0 0 0,0 0 1472 0,0 0 256 16,0 0 64-16,0 0 16 0,13-4-384 0,1-3-80 15,3 0 0-15,3 1-16 0,2-3-240 0,4 1-64 16,6-2 0-16,2 3 0 0,3-4-336 0,-10 4-80 16,3-7-16-16,19-5 0 0,-2 0-128 0,-14 6-16 15,-1 4-16-15,18-7 0 0,-6 0-176 0,-5 2-16 16,-5 3-16-16,-1 1 0 0,-6 0-224 0,-3 2 128 15,-3 5-128-15,-6 1 0 16,-5 1-272-16,-10 1-160 0,0 0-16 0,0 0-16 16,-2 10-1664-16,-10 4-336 0,-6 2-64 0,-6 1-8112 0</inkml:trace>
  <inkml:trace contextRef="#ctx0" brushRef="#br0" timeOffset="27635.34">14983 3051 21071 0,'0'0'928'0,"0"0"208"0,0 0-912 0,-9 5-224 0,0 3 0 0,-2-2 0 15,2 6 176-15,-2-2-16 0,0 5 0 0,0 0 0 16,-1 1 368-16,1 1 80 0,-1 1 16 0,0 3 0 0,3-1-160 16,0 0-16-16,2 1-16 0,4-5 0 15,1 1-176-15,5-1-16 0,2 1-16 0,6-1 0 0,6-1 80 0,3 2 16 16,3-2 0-16,5 4 0 0,4 0-32 0,6 6 0 15,5 2 0-15,4 0 0 0,4 1-96 0,-1 0 0 16,-1 0-16-16,0 3 0 16,-1-5 80-16,-6 6 32 0,-3 1 0 0,-3-2 0 0,-4-3 240 0,-6 2 48 15,0-5 16-15,-7 3 0 0,-5-2 96 0,-5 2 16 16,-6-4 0-16,-4 4 0 0,-5 0 160 0,-7 1 32 16,-7-2 16-16,-6 0 0 0,-4-1-48 0,-4 1-16 15,-5 1 0-15,-3-1 0 0,-3-5-304 0,-4 3-64 16,-3-3-16-16,-4-1 0 0,-3-5-208 0,-1 1-64 15,3-3 0-15,1-1 0 0,0-2-192 0,5-1-208 16,6-6 32-16,6-5 16 16,0-8-2320-16,7-1-464 0,6-7-80 0</inkml:trace>
  <inkml:trace contextRef="#ctx0" brushRef="#br0" timeOffset="28350.78">16198 1986 18431 0,'5'-27'1632'0,"1"13"-1312"0,3 4-320 0,3-1 0 0,-1 2 384 0,7 1 0 15,0 6 0-15,3 3 0 16,0 5 48-16,3 10 16 0,1 8 0 0,2 4 0 0,1 3-112 0,1 10-16 15,0 7 0-15,3 10 0 0,-1 5 64 0,0 15 16 16,-1 16 0-16,-2 9 0 0,0 7 32 0,-8 9 0 16,-6 5 0-16,-6 2 0 0,-6 1-16 0,-6 0 0 15,-5-1 0-15,-5-5 0 0,-2-9-224 16,-4-7-32-16,-3-6-16 0,-4-5 0 0,-2-7 416 0,-3-7 80 16,0-4 0-16,-2-7 16 0,0-6-144 0,-2-4-48 15,0-5 0-15,0-1 0 16,-5-3-1600-16,-1-6-320 0,-1-5-64 0,2-10-16 15</inkml:trace>
  <inkml:trace contextRef="#ctx0" brushRef="#br0" timeOffset="28603.31">17113 4296 21183 0,'4'24'1888'0,"1"1"-1504"0,-4 6-384 0,-1 7 0 15,0 8 1088-15,-2 3 128 0,-5 5 48 16,-1 0 0-16,-9 2 32 0,-3 4 16 0,-4 3 0 0,-4-3 0 16,-4 4-208-16,0-5-32 0,-1 2-16 0,-3-5 0 15,-2-7-576-15,13-16-112 0,-6 0-32 0,-13 10 0 16,1-4-1408-16,6-8-272 15,5-4-64-15,3-10-16 0</inkml:trace>
  <inkml:trace contextRef="#ctx0" brushRef="#br0" timeOffset="29603.66">19272 2336 12831 0,'0'0'576'0,"6"-8"112"0,0-2-560 0,-1 3-128 16,-5 7 0-16,0 0 0 0,5-8 1344 0,-5 8 224 16,0 0 48-16,0 0 16 0,0 0-320 0,0 0-64 15,-11 5-16-15,-3 2 0 0,-4 9-224 0,-2 5-48 16,-3 12-16-16,-4 7 0 0,-1 9-32 0,-3 7 0 15,-5 13 0-15,-2 6 0 0,-2 11-224 0,1 6-48 16,0 9-16-16,3 0 0 0,3-1-320 0,4 2-64 16,3-7-16-16,7-3 0 0,5-6-80 0,7-7-16 15,0-5 0-15,7-6 0 0,3-7 64 0,8-3 0 16,4-5 0-16,6-4 0 0,0-3-192 0,5-4 0 16,7-9 0-16,-1-2 0 0,2-2-128 0,3-7 128 15,1-2-160-15,6-4 160 16,0-5-1952-16,3-8-288 0,20-4-64 0,2-13-16 0</inkml:trace>
  <inkml:trace contextRef="#ctx0" brushRef="#br0" timeOffset="31368.93">20043 2956 20847 0,'-13'2'912'0,"6"2"208"0,-1 0-896 0,-2 2-224 16,2-3 0-16,8-3 0 0,-10 5 320 0,10-5 32 16,-7 4 0-16,7-4 0 0,0 0 464 0,0 0 80 15,0 0 32-15,0 0 0 0,5-9 112 0,1-4 32 16,3 3 0-16,2-4 0 0,2-4-304 0,4-1-48 15,0 1-16-15,4-2 0 0,2-4-272 0,3 2-64 16,5 3-16-16,-7 7 0 0,3-1-160 0,6-2-16 16,0-1-16-16,2 2 0 0,2 5 16 0,0-1 0 15,-1 3 0-15,-3-1 0 0,-4 4 80 0,-4 3 0 16,-2 4 16-16,-2 5 0 0,-4 3-112 0,-5 4-32 0,-2 3 0 16,-4 5 0-16,-1 7 64 0,-5 3 16 0,-5 5 0 15,-4 4 0-15,-3 5 144 0,-6 4 32 0,-4-3 0 0,-3 2 0 16,-4-2-80-16,-3-1-16 0,-1-5 0 0,-16 15 0 15,5-6 0-15,1-6 0 0,2-1 0 0,3-7 0 16,4-3-16-16,3-3 0 0,6-7 0 0,4-1 0 16,5-3-144-16,6-2-128 0,3-3 192 0,5-2-192 0,2-13 192 15,6 9-64-15,4 0 0 0,6-5-128 16,4 1 128-16,7 0-128 0,4-1 0 0,-5-3 0 0,8 0 0 0,6 0 0 16,0 1 128-16,3-1-128 0,2 0 0 0,-2-1 0 15,-2 0 0-15,-3 0 0 0,-2-1 0 16,-6 0 0-16,-1-2 128 0,-3 1-128 15,-5-2-848-15,-4-3-240 0,-4 1-32 0,-3 1-10640 16,-4-3-2128-16</inkml:trace>
  <inkml:trace contextRef="#ctx0" brushRef="#br0" timeOffset="31582.92">21054 3682 27647 0,'-4'15'1216'0,"0"-4"256"0,-1 5-1168 0,0 3-304 16,0 2 0-16,-2 7 0 0,-3 3 1472 0,1 3 224 16,-2 4 48-16,-4 2 16 0,-1-1-736 0,-3-1-160 15,-1 2-32-15,0 0 0 0,-2-3-432 0,3-1-80 16,-1-2-32-16,1-2 0 0,1 0-288 0,3-3 0 16,2-4-208-16,3-2 80 15,1-3-1568-15,4-1-304 0,1-5-64 0,3-1-12576 0</inkml:trace>
  <inkml:trace contextRef="#ctx0" brushRef="#br0" timeOffset="32138.42">22062 2599 16815 0,'0'0'736'0,"0"0"160"0,0 0-704 0,0 0-192 15,7-3 0-15,2-3 0 0,0-1 1280 0,5 0 208 16,1-2 48-16,3 1 16 0,4-3-16 0,3-1-16 16,4-4 0-16,7 2 0 0,3 0-560 0,7 0-128 15,6 1 0-15,3 3-16 0,0-4-368 0,-3 1-64 0,-4 2 0 0,-1-2-16 16,-3 2 16-16,-2 3 0 0,-3 2 0 0,-5-2 0 15,-4 3 16-15,-2 1 16 0,-7 0 0 16,-4 4 0-16,-3 6-80 0,-3-1-16 0,-5 2 0 0,-5 7 0 16,-1 5-16-16,-4 8-16 0,-4 4 0 0,-5 7 0 15,-4 4-48-15,-2 7-16 0,-2 5 0 0,-2 3 0 16,-3 3-224-16,1 3 176 0,1-1-176 16,1 2 160-16,1-3-160 0,1 0 0 0,-1-3 0 0,3-2 0 0,-1-5 0 0,1-1 128 15,0-5-128-15,2 0 0 0,2-6 0 0,1-2 0 16,0-2 0-16,1-2 0 0,4-7 0 15,-1 1-192-15,2-5 0 0,-1-5 16 16,3-1-1472-16,1-6-288 0,3 0-64 0,2-10-12800 0</inkml:trace>
  <inkml:trace contextRef="#ctx0" brushRef="#br0" timeOffset="32334.99">21941 3332 37775 0,'13'-16'3360'0,"-1"12"-2688"16,9-3-544-16,7 2-128 0,7 2 0 0,7-5 128 15,5 2-128-15,7 0 128 0,7-4 16 0,6 3 0 16,8-5 0-16,0 3 0 0,-3-3 160 0,1-1 16 16,-3 1 16-16,0 0 0 0,-2-2-160 0,-4 4-48 0,-4-3 0 15,-7-2 0 1,-7-1-1200-16,-7 2-240 0,-7 3-48 0</inkml:trace>
  <inkml:trace contextRef="#ctx0" brushRef="#br0" timeOffset="33690.83">23832 1804 19407 0,'0'0'848'0,"0"0"192"0,0 0-832 0,0 0-208 0,13 10 0 0,-2 3 0 16,5 2 224-16,2 5 0 0,1 1 0 0,3 3 0 16,5 8 432-16,4 4 96 0,3 4 16 0,0 5 0 15,-2-2-272-15,1 7-48 0,-2 3-16 0,-6 9 0 0,-3 3-80 16,-6 8-16-16,-2 5 0 0,-5 6 0 15,-4 1 176-15,-5 3 48 0,-6 2 0 0,-4 1 0 0,-2 0 144 16,-6-3 16-16,-4-4 16 0,-1-9 0 0,-2-5-48 0,-4-7-16 16,-3-1 0-16,-1-7 0 0,0-5-144 0,-2-7-16 15,-1-2-16-15,1-5 0 0,-4-1-272 0,6-3-48 16,2-3-16-16,1-5 0 16,4-1-2016-16,2-4-384 0,-1-1-96 0</inkml:trace>
  <inkml:trace contextRef="#ctx0" brushRef="#br0" timeOffset="33981.91">24937 3792 30399 0,'-5'18'1344'0,"1"-5"288"0,-1 11-1312 0,-1 0-320 0,-2 7 0 0,-1 2 0 15,-4 6 432-15,-1 0 16 0,-1 5 0 0,-3 1 0 16,2 4 416-16,-7-4 96 0,0 2 0 0,-1-5 16 16,-3 0-272-16,-1-5-48 0,-4-4-16 0,1-3 0 15,-1-1-368-15,-9 4-80 0,6-8 0 0,3-3-16 16,3-7-1776-1,4-2-336-15,5-7-80 0</inkml:trace>
  <inkml:trace contextRef="#ctx0" brushRef="#br0" timeOffset="35754.18">27072 1719 8287 0,'0'0'736'0,"5"-9"-592"16,1 2-144-16,-1-4 0 0,0 5 1024 0,1-3 192 16,-1 3 16-16,0-1 16 0,0 1-368 0,0 2-80 15,-5 4-16-15,0 0 0 0,4-3-64 0,-4 3-16 16,0 0 0-16,0 0 0 0,0 0-32 0,-6 2-16 16,-3 2 0-16,-2 5 0 0,-3 0 32 0,0 3 0 15,-4 1 0-15,-3 5 0 0,-1 2-64 0,-5 4-16 16,-2 7 0-16,-3 3 0 0,-1 6-208 0,-3 5-32 15,-3 5-16-15,-1 2 0 0,-7 0-32 0,0 4-16 16,-1 1 0-16,2 7 0 0,3 7-80 0,1 0-16 16,0 0 0-16,3 1 0 0,1 0 64 0,2 3 16 15,3 1 0-15,3 3 0 0,2-1 64 0,3 0 16 16,3-3 0-16,5-1 0 0,6-1-192 0,5-2-48 16,6 0 0-16,8 19 0 0,5-12 32 0,3-12 0 0,5-8 0 15,2-7 0-15,5-3-160 0,-1-7 128 16,1-3-128-16,2-5 128 0,1-2 0 0,-1-5-128 0,0 1 192 15,-1-5-64-15,-1-2-128 0,-3-1 0 0,-1-4 0 0,-3-2-9488 16,-2-8-2016-16</inkml:trace>
  <inkml:trace contextRef="#ctx0" brushRef="#br0" timeOffset="37759.42">27414 2370 11055 0,'3'-14'480'0,"-2"9"112"0,-1 5-464 15,3-8-128-15,1-3 0 0,1-1 0 0,0 3 1392 0,1 1 256 16,0 1 48-16,1-2 16 0,-2 2-496 0,0 2-112 0,1-2-16 0,-6 7 0 15,5-4-112-15,-5 4-16 16,0 0-16-16,8 6 0 0,-3 2-128 0,-1 8-32 0,-3 0 0 0,-1 6 0 16,-2 1-352-16,-1 6-80 0,1 4-16 15,-2 1 0-15,-1-1-144 0,0 3-48 0,-2 3 0 0,2-4 0 16,1-5 16-16,2 1 0 0,0-2 0 0,2-5 0 16,2-1 64-16,3-1 16 0,-1-1 0 0,3-2 0 15,0-2 64-15,2-5 16 0,2 1 0 16,2-3 0-16,1-5 16 0,0 0 16 0,2-2 0 0,2-3 0 15,1-3-160-15,1-2-16 0,1 0-16 0,9-6 0 16,-2 1-1648-16,-2 0-336 16,-6-3-64-16,-5 5-11104 0</inkml:trace>
  <inkml:trace contextRef="#ctx0" brushRef="#br0" timeOffset="38012.91">28030 2245 31103 0,'0'0'1376'0,"-6"0"288"0,-4 2-1344 0,0 0-320 16,1 5 0-16,-1 0 0 0,0 8 0 0,-2 3 0 15,0 6 0-15,0 6 0 0,-2 5 0 0,0 6 0 16,0 5 144-16,2-1-144 0,-1 6 272 0,2 1-48 0,0 3-16 0,1 2 0 16,1 4 16-16,2-1 0 15,-1 3 0-15,2-3 0 0,1 0-224 0,-1-2 176 16,3-3-176-16,-1-3 160 0,1-3-160 0,0-2 0 0,-4-7 144 15,0-2-144-15,-2-2 0 0,-2-3-240 0,0-1 48 0,-4 5 0 32,1-7-1920-32,1-8-384 0,-5-1-80 0,4-9-16 0</inkml:trace>
  <inkml:trace contextRef="#ctx0" brushRef="#br0" timeOffset="38305.58">28337 3480 30751 0,'-6'15'1360'0,"3"-2"288"0,-2 3-1328 16,-1 7-320-16,-3 5 0 0,-1 5 0 0,1 4 0 0,-3 2 0 15,-2-1-160-15,0 2 160 0,0 0 128 0,2-1 128 16,-1-3 16-16,0 0 16 0,-1 0 96 0,4-5 0 16,-1 0 16-16,-1-6 0 0,2 1-144 0,1-5-16 15,-1 0-16-15,2-4 0 0,2-1-224 0,1-2 0 16,1-7 0-16,4-7-9984 16,0 0-1984-16</inkml:trace>
  <inkml:trace contextRef="#ctx0" brushRef="#br0" timeOffset="43005.64">29571 2183 17903 0,'0'0'784'0,"0"0"176"0,0 0-768 16,0 0-192-16,0 0 0 0,0 0 0 0,0 0 320 0,0 0 0 15,0 0 16-15,-3 8 0 0,-5 2 624 0,3 3 128 16,-3 4 32-16,1 8 0 0,-2 0-320 0,0 7-64 15,0 2-16-15,-2 4 0 0,-3 5-128 0,2 3-16 16,1 2-16-16,0 2 0 0,0 1-112 0,0 1 0 16,-1 0-16-16,3 1 0 0,0 0-80 0,2-1-16 15,-2-3 0-15,1-4 0 0,1 2-80 0,-1-5-32 16,4-3 0-16,-1-2 0 0,0-1-48 0,0-2-16 16,-1-4 0-16,-1-3 0 0,0-1 0 0,0-6 0 15,0-1 0-15,0-3 0 0,1 0-32 0,1-2-128 16,-2-7 192-16,4 2-64 0,0-2-128 0,3-7 0 15,0 0 0-15,0 0 0 16,0 0-624-16,0 0-208 0,0 0-32 0,4-11-8368 16,1 1-1680-16</inkml:trace>
  <inkml:trace contextRef="#ctx0" brushRef="#br0" timeOffset="43598.39">29843 2451 20271 0,'-21'-10'896'0,"12"8"192"0,-1-1-880 0,1-2-208 16,3 4 0-16,6 1 0 0,-6-4 912 0,6 4 144 16,0 0 32-16,0 0 0 0,0 0-320 0,8-5-48 15,1-2-16-15,4 1 0 0,2 2-304 0,3 2-64 16,1-2-16-16,1 0 0 0,0 0-176 0,2 0-144 16,0 3 192-16,-2-3-192 0,-1-2 320 0,0 2-64 15,-1 3 0-15,-2 2 0 0,0 2 32 0,-2 2 0 16,-2 0 0-16,-1 1 0 0,-2 7-96 0,-2 0-32 0,-2-1 0 0,-1 4 0 15,-4 4-16-15,-1 0 0 16,-3 1 0-16,-1-1 0 0,-1 0 16 0,-2 1 0 16,-2-4 0-16,1 1 0 0,-1 0 0 0,1 0 0 15,1-2 0-15,2 1 0 0,1 1-32 0,1-2-128 0,1 1 192 16,2-3-64-16,2 0-128 0,3 0 0 0,1 1 0 0,3-1 128 16,2-1-128-16,1 2 0 0,3 0 0 15,2 2 128-15,0 0-128 0,1 3 0 0,-2 1 0 0,-2 3 0 16,-2-1 0-16,-3 0 128 0,-2 2-128 0,-2 1 0 15,-3 3 128-15,-5-1-128 0,-3 3 128 0,-3 0-128 16,-4-3 304-16,-2 2-32 0,0-6 0 0,-2 0 0 16,-1-1 288-16,-1-4 48 0,-3-1 16 15,-1-1 0-15,-3-1 16 0,1-2 16 0,1-3 0 0,-2 1 0 0,-1-7-272 16,3 0-64-16,1 0-16 0,1-1 0 0,4-3-304 0,1 0 128 16,0-1-128-16,3-1 0 15,4 0-944-15,2-3-288 0,1-3-64 16,4 1-9856-16,3 1-1968 0</inkml:trace>
  <inkml:trace contextRef="#ctx0" brushRef="#br0" timeOffset="45883.06">30323 1262 8287 0,'0'0'368'0,"0"0"80"0,0 0-448 0,0 0 0 0,-5-3 0 0,1-1 0 15,4 4 1840-15,0 0 272 0,0 0 64 0,0 0 16 16,0 0-1072-16,0 0-224 0,0 0-32 0,0 0-16 16,-1-6-192-16,1 6-32 0,0 0-16 0,0 0 0 15,0 0-64-15,0 0-16 0,6 4 0 0,5-1 0 0,1 4 96 0,3 3 16 16,0-1 0-16,3 4 0 0,2 2-160 0,2 1-32 15,0 2 0-15,2 1 0 0,0 2-208 16,1 1-48-16,-2 9-16 0,0-1 0 0,-1 6 48 16,-1 1 16-16,2 1 0 0,-2 0 0 0,-2 3 112 0,-2 5 32 15,0-1 0-15,-1 6 0 0,0 5-112 0,-1 1-16 16,-1 3 0-16,-1-4 0 0,-2 1-64 0,-1 0-32 16,0 2 0-16,-1-1 0 0,-2 0-160 0,-2 0 160 15,0 0-160-15,0-2 160 0,-4-2-32 0,2 0-128 16,-2-1 192-16,0-1-64 15,-2-4 16-15,-2 2 0 0,-2 0 0 0,0 0 0 0,-1-4 80 0,-2 1 16 16,1-3 0-16,-2 2 0 0,-1 2 32 0,-1-4 16 16,0 0 0-16,0-2 0 0,-1 2-64 0,-1 2-16 15,1-3 0-15,-2 2 0 0,-2-4-48 0,1-2-16 0,1 2 0 16,0-4 0-16,0-2 112 0,0-1 32 16,0-2 0-16,-1 1 0 0,0-1 16 0,0 0 0 15,-2-3 0-15,-1 0 0 0,0 1-64 0,-1-4-16 0,-1 2 0 16,0-2 0-16,-1 2-32 0,1-2-16 15,-2 0 0-15,2-3 0 0,1-2-48 0,0 1-128 0,-1 1 192 0,1-4-64 16,1-2-128-16,0 1 192 0,0-1-192 16,3-3 192-16,0 1-48 0,1-2 0 0,-2-2 0 0,4-2 0 15,-1 3 48-15,2-5 16 0,2 2 0 16,1-4 0-16,0-1-16 0,2 0 0 0,1 1 0 0,5-5 0 16,0 0-192-16,0 0 176 0,0 0-176 0,0 0 160 15,0 0-160-15,0 0 0 0,0 0 0 0,0 0 0 0,0 0 0 16,0 0 0-16,0 0 0 0,0 0 0 15,0 0-240-15,0 0 80 0,0 0 16 0,0 0 0 16,8-9-1456-16,-1 3-304 0,2-5-48 0,-1 4-14688 16</inkml:trace>
  <inkml:trace contextRef="#ctx0" brushRef="#br0" timeOffset="48648.39">31248 617 11055 0,'-16'-15'480'0,"5"5"112"0,-3-2-464 0,2-2-128 0,-2 0 0 0,4 4 0 15,-4-5 640-15,5 3 96 0,1 2 32 0,3 0 0 16,0 1 336-16,1 2 80 0,0 0 16 0,4 7 0 15,0 0-144-15,0 0-32 0,0-5 0 0,0 5 0 16,0 0-384-16,0 0-96 0,0 0-16 0,9 10 0 16,1 6-320-16,6 3-64 0,0 1-16 0,2 5 0 15,2 2 0-15,1 6 0 0,0 4 0 0,2 2 0 16,1 3 0-16,-1 2 0 0,-1 5 0 0,-2 5 0 16,2 3 128-16,-5 6 0 0,0 1 16 0,-4 7 0 15,-4 9-16-15,-3 1 0 0,-2 6 0 0,0 2 0 16,-3 2-64-16,0 3-32 0,-1-2 0 0,4 3 0 0,-2 1-160 15,2-1 0-15,1 2 0 0,2-6 0 0,-2-1 208 16,1 1 64-16,-3-1 16 0,-1 1 0 0,-2 0 208 0,-4-2 32 16,-5-6 16-16,-1 3 0 0,-5-3 144 0,-3 0 16 15,-6 2 16-15,-1-3 0 0,-2 3-240 0,-1-1-48 16,-1-2-16-16,0 0 0 0,-2-5 32 0,2 2 0 16,1-4 0-16,-1 0 0 0,-1-1-64 0,0-3-16 15,-2-5 0-15,-5 0 0 0,-3-2 48 0,-4-1 16 16,0-3 0-16,-2-2 0 0,0 1-176 0,2-6-16 15,2-5-16-15,6 3 0 0,5-2-224 0,3-4 176 16,2 2-176-16,5 0 160 16,1-2-1648-16,6-2-336 0,6-5-64 0</inkml:trace>
  <inkml:trace contextRef="#ctx0" brushRef="#br0" timeOffset="51185.04">15452 6613 9215 0,'-1'-22'816'0,"2"11"-656"0,-1-3-160 0,2-2 0 0,1 1 1344 0,-2 1 256 15,2-1 32-15,1 1 16 0,-1-3-496 0,1 1-112 16,-1 1-16-16,-2-2 0 0,3-1 0 0,0 3 0 16,-1 2 0-16,0 2 0 0,1-3 320 0,-2 3 48 15,1 0 16-15,-2 0 0 0,-1 11-272 0,3-8-48 16,-3 8-16-16,0 0 0 0,0 0-288 0,0 0-48 15,0 0-16-15,0 0 0 0,0 0-240 0,-4 17-48 16,-1 2-16-16,-2 5 0 0,0 8-96 0,-1 5-32 16,-1 11 0-16,3-10 0 0,1 5 0 0,-3 9 0 15,-1 7 0-15,0 6 0 0,0 5 16 0,1 2 0 16,-1 4 0-16,1 3 0 0,0-3-80 0,2 1-16 16,0-5 0-16,1-1 0 0,0-1-16 0,1-2-16 15,-1-6 0-15,1-1 0 0,-1-5 80 0,1-3 32 16,0-1 0-16,0-6 0 0,3-1-96 0,-3-5 0 0,0 0-16 15,2-1 0-15,-1-5-48 0,1 1-128 0,-1-2 192 16,3-4-64-16,-2-6-128 0,0-3 0 0,1-3 0 16,1-3 128-16,0-2-128 0,0-4-144 0,0-8 144 0,0 0-208 31,0 0-416-31,0 0-80 0,1-8 0 0,-1-4-16 0,-1-4-2256 16,0 0-448-16,0-2-96 0,-3 8 0 0</inkml:trace>
  <inkml:trace contextRef="#ctx0" brushRef="#br0" timeOffset="51505.24">14948 7898 25791 0,'-8'6'2304'0,"-1"1"-1856"16,-2 4-448-16,1 3 0 0,0 8 560 0,1 0 16 16,3 6 0-16,2 3 0 0,0 4 32 0,3 2 16 15,2 1 0-15,2 6 0 0,-1-5-112 0,2 2-32 16,1 1 0-16,3-3 0 0,1-1 144 0,1-2 16 15,0-1 16-15,4-4 0 0,1-6 48 0,2-2 0 16,1-2 0-16,2-4 0 0,2-3 64 16,2-1 32-16,2-5 0 0,4-1 0 0,0-4-96 15,3-3 0-15,4-4-16 0,1-6 0 0,2-5-48 0,2-8-16 16,3-8 0-16,4-1 0 0,3-3-96 0,2-7-16 16,2-3 0-16,-1-5 0 0,-3-8-128 0,-1-4-48 15,-1-1 0-15,-5-4 0 0,-3-2-80 0,-2 9-32 16,-5 4 0-16,-4 3 0 0,-2 5-224 0,-5 7 0 15,-2 5 0-15,-4 3 0 16,-4 2-928-16,-3 9-80 0,-2 1-16 0,-8 6-12592 0,-2 0-2512 16</inkml:trace>
  <inkml:trace contextRef="#ctx0" brushRef="#br0" timeOffset="53766.09">3238 13123 6447 0,'-7'21'272'0,"2"-9"80"0,3 2-352 0,-2 1 0 16,0 2 0-16,0 0 0 0,0-5 2304 0,1 2 400 15,1 4 80-15,1-3 16 0,0-1-1200 0,-1 0-224 16,-1-2-48-16,0-1-16 0,2 3-96 0,-3-1 0 0,4-13-16 0,-4 9 0 16,2 3-176-16,2-12-48 15,0 0 0-15,0 0 0 0,0 0 0 0,0 0 0 16,0 0 0-16,-2-12 0 0,4-2-64 0,1-5-16 15,4-6 0-15,-2-1 0 0,3-1-320 0,2-6-64 0,1-3 0 0,3-2-16 16,-2-1-224-16,2-6-32 0,2-2-16 0,2-5 0 16,-3-6-48-16,5-3-16 0,-2-5 0 0,1-3 0 15,0-1-160-15,0 0 192 0,3-1-192 16,0 5 192-16,-1 8-192 0,2 3 0 0,0 4 0 16,-1 7 0-16,-3 7 0 0,-2 7 0 0,-3 4 0 0,-1 4 0 15,-4 4 0-15,1 3-176 0,0 6 176 0,-1 2-128 16,-1 3 128-16,-8 4 0 0,10 1-144 0,0 9 144 15,0 4-144-15,1 8 144 0,-1 2-192 0,-1 8 192 16,-3 5-192-16,0 5 192 0,-1 7-192 0,3 6 192 0,1 4-128 16,1 6 128-16,-3 3 0 0,3-2 0 15,1 1 0-15,1-3 0 0,-1-7 0 0,0-6 0 0,3-9 0 16,-2-5 0-16,-1-6 0 0,1-5 0 0,-1-2 0 0,2-6 0 16,0-7 0-16,2-1 0 0,0-7 0 0,2-4 224 15,0-3-64-15,1-8-16 0,1-7 96 0,2-4 16 16,2-6 0-16,-1-5 0 0,0-6-32 0,1 0 0 15,-1-7 0-15,-1 0 0 0,-2-3-224 0,-1-5 128 16,-5-6-128-16,1 2 0 0,1-4 144 0,1 5-144 16,2 2 128-16,3 8-128 0,-1 6 0 0,0 5 0 15,-1 4 0-15,-5 16 0 0,2 6 0 0,0 5-144 16,1 4 144-16,0 9-208 0,1 5 80 0,1 9 128 16,0 8-208-16,0 5 80 0,2 6 128 0,-2 8 0 0,-1 5-144 15,4 24 144-15,-4-5 0 0,-2-3 0 16,-5-3 0-16,0-6 0 0,-3-3 0 0,-3-5 0 15,1-5 0-15,0-4 0 0,-3-1 0 0,0 1-272 16,1-5 32-16,-3-3 16 16,0-9-2496-16,-1-3-496 0,-4 0-112 0,1-9 0 0</inkml:trace>
  <inkml:trace contextRef="#ctx0" brushRef="#br0" timeOffset="54349.12">6639 11200 5519 0,'0'0'496'0,"0"0"-496"16,0 0 0-16,0 0 0 0,0 0 2240 0,0 0 336 0,-1-5 80 0,1 5 16 15,0 0-1424-15,0 0-288 16,0 0-48-16,-8 4-16 0,-1-2-176 0,-1 3-32 0,-1 4-16 16,-2 0 0-16,2 3 288 0,-5 3 64 15,-2 0 16-15,-1 3 0 0,-2 2 48 0,-3 3 0 0,-2 5 0 0,-2 3 0 16,-2 5-176-16,-3 8-16 0,-4 0-16 0,-1 6 0 15,-3 2-144-15,3 6-32 0,0 8 0 0,3 4 0 16,5 2-208-16,3 1-48 0,6 6-16 0,3 1 0 16,5 0-240-16,3 2-64 0,7 0 0 0,3-3 0 15,3 1-128-15,8-2 160 0,3-5-160 0,3-1 160 16,2-6-160-16,-4-23 192 0,3 8-192 0,4-6 192 16,1 2-192-16,1-3 0 0,0-1 144 0,1-8-144 0,1-1-128 0,-2-8-112 15,0 0-16-15,9 0 0 16,-2-5-2512-16,-4-9-512 15</inkml:trace>
  <inkml:trace contextRef="#ctx0" brushRef="#br0" timeOffset="54925.56">7746 12212 22111 0,'-6'-7'1968'15,"0"2"-1584"-15,0-5-384 0,1 1 0 0,0-1 1888 0,0 3 288 16,-1-4 64-16,-1 4 16 0,1-3-1824 0,0 1-432 0,-2-3 0 0,-2 3 0 15,-4-2 0-15,-1 3 0 0,-1 1 0 0,-1 5 0 16,-5 5 0-16,-2 5 160 0,-2 0-160 0,-4 9 192 16,-2 5 64-16,-2 3 32 0,-3-2 0 0,0 7 0 15,2 3 32-15,2 4 0 0,1 1 0 0,4 1 0 16,5-4-64-16,6 1 0 0,6-2 0 0,5-2 0 0,2-7-16 16,9-1-16-16,5-2 0 0,4-4 0 15,5-3-96-15,6-4 0 0,1-4-128 0,6-1 192 0,2-3 192 0,3-5 16 16,0-3 16-16,1-4 0 0,-1-2-128 15,-2 1-32-15,1-3 0 0,-2 0 0 0,1 1-128 0,-4-1-128 16,-1 7 192-16,-4 1-192 0,0 5 128 0,-3 3-128 16,-2 4 0-16,-3 5 0 0,-1 11 352 0,-4 7 16 15,0 0 0-15,-3 7 0 0,-3 4 64 0,-3 2 16 16,-2 6 0-16,-2 2 0 0,-2-2-64 0,-2-13-16 16,-3 5 0-16,-4 2 0 0,-3 4 112 0,-5-1 32 15,-4 0 0-15,0-3 0 0,-1 3 144 16,-1-5 48-16,-2-1 0 0,0 0 0 0,0-7-384 0,1 1-64 15,-1-4 0-15,2 0-16 0,0-9-240 0,4-3-160 16,1-4 32-16,0-5 0 0,3-4 128 0,-1-2 0 16,0-8-144-16,0-3 144 15,2-9-512-15,2 0-48 0,1-5 0 0,2-12 0 16,4-1-1536-16,10 0-304 0,6 2-64 0,2 1-14816 0</inkml:trace>
  <inkml:trace contextRef="#ctx0" brushRef="#br0" timeOffset="55295.87">8564 11848 5519 0,'0'0'240'0,"0"0"64"0,1-10-304 0,1 1 0 15,2 3 0-15,0-6 0 0,-1 5 4160 0,-1-2 784 16,-2 9 160-16,5-9 16 0,-1-2-3008 0,0 3-592 15,0-3-128-15,-1 3-32 0,-3 8-432 0,3-12-96 16,1 0 0-16,-2 4-16 0,-2 8-432 0,0 0-96 16,4-9-16-16,-4 9 0 0,0 0-272 0,0 0 0 15,0 0 0-15,0 0-144 16,0 0-2160-16,0 12-416 0</inkml:trace>
  <inkml:trace contextRef="#ctx0" brushRef="#br0" timeOffset="55549.25">8839 12561 13823 0,'11'22'1216'0,"-6"-7"-960"0,0 3-256 0,0 4 0 15,0 3 3680-15,0 0 688 0,-1 5 144 0,-2 3 32 0,1 4-2576 0,-3 1-512 16,-3 0-112-16,-3 6 0 15,-4-2-160-15,1-11-32 0,-1 2 0 0,-4 2 0 0,-1 5-400 0,-2-1-96 16,-1-2-16-16,-1 0 0 0,-1 0-400 0,1-2-96 16,0-2-16-16,1-6 0 0,1 1-128 0,3-8-272 15,3-3 64-15,1-3 16 16,0-8-2480-16,2-3-480 0</inkml:trace>
  <inkml:trace contextRef="#ctx0" brushRef="#br0" timeOffset="56906.56">11243 10501 16575 0,'0'0'736'0,"0"0"160"0,0 0-720 0,-6 0-176 16,-2-3 0-16,-1 3 0 0,-2 3 880 0,-1 1 144 15,1 1 16-15,-2 2 16 0,-2 2-288 0,0 3-64 16,-3 4-16-16,-1 2 0 0,-3 1-48 0,-1 3 0 16,-2 7 0-16,-3 4 0 0,-3 4 176 0,0 4 16 15,0 8 16-15,-2 5 0 0,1 8 16 0,2 10 0 16,-2 11 0-16,4 6 0 0,1 6-288 0,2 7-64 15,0 6-16-15,3 1 0 0,2 2-240 0,3-1-32 16,2 1-16-16,3-4 0 0,5-3-80 0,0-2-128 0,2-3 176 16,3-8-176-16,2-4 0 0,1-7 0 0,4-4 0 0,7-8-10032 15,-1-6-2112-15</inkml:trace>
  <inkml:trace contextRef="#ctx0" brushRef="#br0" timeOffset="59515.1">12190 11252 11967 0,'0'0'1072'0,"0"0"-864"15,-8-2-208-15,5-2 0 0,-2-3 1664 0,-1 2 272 16,1 0 64-16,2-2 16 0,-1 2-240 0,1-2-48 0,2-2-16 0,2 2 0 16,2-5-464-16,2 1-96 15,2-1 0-15,2-2-16 0,3 2-496 0,3 2-112 0,4-3-16 0,1 1 0 16,2 1-256-16,2-2-48 0,4 3-16 0,3 2 0 15,0 3 0-15,5 2-16 0,2 5 0 0,-2 2 0 16,-1 1-176-16,-4 5 0 0,-3 0 0 0,-5 7 0 16,-4 3 224-16,-5 6-32 0,-7 0-16 0,-3 5 0 15,-6 4 48-15,-5 1 16 0,-5 0 0 0,-4-2 0 16,-4 0 16-16,-2-3 16 0,-2-3 0 0,1 0 0 0,-2-5 144 0,1-3 32 16,0 0 0-16,6-3 0 0,3-2-144 15,3-2-32-15,3-3 0 0,5-1 0 0,4-9-272 0,0 0 160 16,9 5-160-16,4-3 128 0,7 0-128 0,3-1 0 15,4 0 144-15,5 2-144 0,5 3 0 0,1 0 0 16,0 5 0-16,5 1 0 0,-2 6 0 0,-3 4 0 16,-2 1 0-16,-5 1 0 0,-3 1 0 0,-5-1 0 15,-4 4 0-15,-7-2 0 0,-7 3 432 0,-4-2 16 16,-5 2 0-16,-3-1 0 0,-6 0 192 0,-4 1 32 16,-3-4 16-16,-4 5 0 0,-3-4-208 0,-3 4-32 15,-3-5-16-15,-4 2 0 0,-3-6-192 0,0 0-48 16,-2-4 0-16,-4 0 0 0,1-3-192 0,3-8 128 15,2-2-128-15,-11-3 0 16,12-3-320-16,6-3-144 0,7-5-48 0,7 1 0 16,5-4-1664-16,5 3-320 0,5-3-80 0,6-1-13872 0</inkml:trace>
  <inkml:trace contextRef="#ctx0" brushRef="#br0" timeOffset="59737.36">13349 12144 31327 0,'-2'20'1392'0,"2"-12"272"0,-4 4-1328 0,3 4-336 0,1 6 0 0,-2 3 0 16,0 1 640-16,-4 4 48 0,-3 0 16 0,-2 1 0 16,-1 5 0-16,-2 0 0 0,-1-2 0 0,-3 1 0 0,-1 4-448 0,-2-3-64 15,-2 0-32-15,1 0 0 0,-1-6-160 0,0 1-224 16,2-6 48-16,0-2-10688 15,-1-3-2128 1</inkml:trace>
  <inkml:trace contextRef="#ctx0" brushRef="#br0" timeOffset="60312.43">14069 11121 12895 0,'-21'-11'1152'0,"14"6"-928"0,-1-4-224 0,-1 0 0 0,2-5 544 15,2 4 64-15,1 0 16 0,4-2 0 16,1 2 768-16,3-1 144 0,2-1 48 0,6 3 0 0,3 2-528 16,4-1-96-16,4-5-32 0,2 3 0 0,2-3-224 0,5 2-32 15,1 2-16-15,0-1 0 0,2 4 64 0,1 2 16 16,-3 0 0-16,0 8 0 0,0 2-224 0,-1 9-64 15,-4 1 0-15,-3 5 0 0,-3 8-48 0,-4 4-16 16,-6 8 0-16,-3 2 0 0,-5 8-96 16,-5 3-32-16,-5 3 0 0,-1-13 0 0,-7 3-16 0,-10 32-16 15,-3-5 0-15,-2-4 0 0,-4-5-80 0,0-3-16 16,0-8 0-16,0-4 0 0,-1-7 304 16,1-3 48-16,2-5 16 0,4-3 0 0,4-8 16 0,7-2 0 15,2-7 0-15,5-3 0 16,5-2-256-16,4-10-32 0,0 0-16 0,13 1 0 0,5-2 16 0,2-3 0 15,4-4 0-15,3 1 0 0,5-5-64 0,2 2-16 16,3 2 0-16,5-3 0 0,5 1-144 0,-10 1 0 16,7 3 0-16,26-8 128 0,-5 1-128 0,-23 5 0 15,0 2 0-15,16-6 128 0,-9 4-128 0,-6-1 0 16,-6 2-160-16,-4-2 160 16,-5 4-1584-16,-3-2-208 0,-3 0-64 0,-3 0-14080 0</inkml:trace>
  <inkml:trace contextRef="#ctx0" brushRef="#br0" timeOffset="60792.07">14994 9995 7359 0,'1'-11'656'0,"2"-1"-528"15,1 3-128-15,3-1 0 0,1 3 3024 0,2-1 576 16,2 2 112-16,2 3 32 0,1 0-2720 0,4 3-528 15,1 0-112-15,3 4-32 0,1 4 176 0,3 2 48 16,2 4 0-16,6-1 0 0,-1 2 112 0,3 4 16 16,1 4 16-16,1 7 0 0,1 11-16 0,-10-9-16 15,6 7 0-15,2 7 0 0,3 7-112 0,-2 8 0 16,-2 3-16-16,-2 10 0 0,-1 8 128 0,-4 5 16 0,-2 3 16 16,-5 4 0-16,-3 1-144 0,-5 3-48 0,-4-1 0 0,-5 2 0 15,-5-2 224-15,-3-1 32 0,-6-2 16 0,-5-3 0 16,-4-4 160-16,-8-4 16 0,-4-2 16 0,-18 26 0 15,-2-15-304-15,0-7-64 0,1-9-16 0,-2-2 0 16,-2-3-304-16,0-5-64 0,-1-3-16 0,-2 0 0 31,-5-7-800-31,2-2-144 0,-1-4-48 0,9-8-12160 0,5-7-2448 0</inkml:trace>
  <inkml:trace contextRef="#ctx0" brushRef="#br0" timeOffset="63321.68">17039 11411 21247 0,'0'0'944'0,"6"-9"192"0,0 3-912 0,1-3-224 0,4 3 0 0,0 3 0 0,1-1 608 0,0 2 80 16,1-1 16-16,3 7 0 0,1 0 352 0,1 2 80 15,1 6 16-15,0 2 0 0,1 3-272 0,-1 5-48 16,2 0-16-16,-2 7 0 0,0-1-64 0,-1 5-16 15,-3 2 0-15,-4 5 0 0,-2 3-48 0,-2 0-16 16,-5 4 0-16,-3-1 0 0,-2 1-32 0,-6 3-16 16,-3-7 0-16,-2 3 0 0,-3-4-176 0,1 2-48 15,-5-6 0-15,0-4 0 0,-1-4-272 0,0-1-128 16,2-6 0-16,-8 3 128 16,3-12-1888-16,6-7-384 0,-2-11-80 0,7-6-16 15</inkml:trace>
  <inkml:trace contextRef="#ctx0" brushRef="#br0" timeOffset="63759.32">18979 9686 17727 0,'9'-9'784'0,"-4"3"176"15,0 0-768-15,2 1-192 0,-2-2 0 0,0 2 0 0,-1 0 784 0,-4 5 128 16,1-6 32-16,-1 6 0 0,-1-8 272 0,1 8 48 15,-4-4 16-15,-1 0 0 0,-3 2-128 0,-1 2 0 16,-2 2-16-16,-3 2 0 0,-3 5-400 0,-2 4-80 16,-1 3-16-16,-3 5 0 0,-4 5-112 0,1 2-16 15,-4 8-16-15,0 7 0 0,-2 4-80 0,0 12-16 16,0 4 0-16,2 7 0 0,1 5-224 0,1 1-48 16,5 2-128-16,5-3 192 0,4 2-192 0,5 0 144 15,3-4-144-15,5-3 128 0,3-4-128 0,3-2 192 16,5-9-192-16,3-2 192 0,0-3-192 0,5-7 128 15,-1-3-128-15,4-4 128 0,2-4-128 0,2-5-192 16,3-7 32-16,4-6-10592 16,3-7-2128-16</inkml:trace>
  <inkml:trace contextRef="#ctx0" brushRef="#br0" timeOffset="65312.68">19697 10089 2751 0,'0'0'128'0,"0"0"16"0,0 0-144 0,0 0 0 16,-7 3 0-16,7-3 0 0,0 0 3216 0,-9 0 624 15,9 0 112-15,0 0 16 0,-9-2-2048 0,9 2-432 16,0 0-80-16,0 0 0 0,-5-5-256 0,5 5-64 16,0 0 0-16,0 0 0 0,2-12-320 0,2 0-80 15,3 5-16-15,0-5 0 0,2 4-80 0,4-3-16 16,1 2 0-16,4-2 0 0,1 3 0 0,4-2 0 16,3 2 0-16,5-3 0 0,-1-1-64 0,2 2 0 0,0-2-16 15,0 3 0-15,-1-2-80 0,0 4-16 0,1-2 0 0,-1 4 0 16,1-3-16-16,0 4 0 0,-5 2 0 15,-2 3 0-15,-2 3-144 0,-3 5-48 0,-1-2 0 0,-2 6 0 16,-2-1-32-16,-3 0-16 0,-2 5 0 0,-3 1 0 16,0 2 16-16,-5 5 0 0,-2 1 0 0,-2 6 0 0,-3-1 128 0,-3 5 32 15,-2 2 0-15,-2-1 0 0,-2 2-48 0,-1 1 0 16,-1-2 0-16,-2 0 0 0,-2-2-96 16,0-1-32-16,1 1 0 0,3-3 0 0,1 0-144 15,-1 0 192-15,2-1-192 0,0 0 192 0,2-2-192 0,1-1 0 16,3-1 144-16,-1-2-144 0,0-1 0 0,0 2 0 15,0-6 0-15,1 0 128 0,2-4-128 16,1 1 0-16,1-2 0 0,0-1 0 0,1-4 0 0,3-11 144 16,0 0-144-16,0 0 0 0,2 8 240 0,-2-8-64 15,0 0-16-15,11-1 0 0,1-1 0 0,-1-1 0 16,1-4 0-16,1 1 0 0,0-1-16 16,4-1 0-16,0 2 0 0,0-2 0 0,1 1-144 0,1-3 0 15,0 2 0-15,2 3 0 0,0-1 0 0,2 2 0 16,0 2 0-16,2-2 128 0,3-1-128 0,-6 2 160 15,3 2-160-15,2 0 160 0,-1-1-160 0,-2 2 0 16,-5 0 0-16,0 0 128 0,-1-1-128 0,-2 1 0 16,-2 0 0-16,-1 0 0 0,-2 1 0 0,-1 1 0 15,-2-2 0-15,0-2 0 0,-8 2 0 0,0 0-272 0,0 0 32 16,0 0 16 0,0 0-1664-16,0 0-336 0,0 0-64 0,0 0-14912 0</inkml:trace>
  <inkml:trace contextRef="#ctx0" brushRef="#br0" timeOffset="65649.19">21050 10829 30399 0,'0'0'2704'0,"0"0"-2160"16,9 8-544-16,-2-2 0 0,2 5 512 0,-2 2 0 15,-4 1 0-15,1 5 0 0,-3 7 560 0,-2 1 96 16,-3 8 32-16,1 2 0 0,-5 0-48 0,-3 2-16 16,-3 4 0-16,-3-2 0 0,2 3-192 0,-6-3-48 15,4-4 0-15,-2 1 0 0,0-1-400 0,-1 0-96 16,1-4-16-16,2-1 0 0,0-7-256 0,2 3-128 15,0-4 128-15,1 0-128 0,1-3 0 0,1-5-192 0,1-1 0 16,2-2 16 0,1-5-2240-16,3-3-448 0,5-5-80 0</inkml:trace>
  <inkml:trace contextRef="#ctx0" brushRef="#br0" timeOffset="69683.37">13930 6120 19007 0,'0'0'832'0,"-6"5"192"0,6-5-832 0,0 0-192 0,0 0 0 0,0 0 0 15,0 0 448-15,5 10 32 0,-5-10 16 0,13 5 0 16,1-4 272-16,2-1 48 0,-1-1 16 0,6 0 0 16,-1-4-304-16,4-3-48 0,-1 0-16 0,1-1 0 0,-2 4-208 15,0-4-32-15,-1 2-16 0,-2 2 0 0,-5-3-208 0,-1 2-128 16,-3 2 128-16,-1-2-11648 16</inkml:trace>
  <inkml:trace contextRef="#ctx0" brushRef="#br0" timeOffset="70095.62">14417 5747 23375 0,'0'0'1024'0,"0"0"240"0,0 0-1008 0,3-7-256 16,0-4 0-16,4 6 0 0,2-1 0 0,2 1-256 15,3 1 48-15,1 0 16 0,2-3 352 0,2 2 80 16,1 1 16-16,3-3 0 0,0 4 128 0,0 1 16 16,-3 2 16-16,-1 4 0 0,-3 2-48 0,-2 0-16 0,-4 1 0 15,-4 7 0-15,-2 1 96 0,-3 4 0 0,-3 2 16 0,-2 0 0 16,-5 2 48-16,-2-1 16 0,-1-2 0 0,1 2 0 16,-2-3-128-16,4-3-16 15,-1-2-16-15,2 2 0 0,4-6-32 0,3 1 0 0,2-1 0 16,4-3 0-16,3-1-144 0,6 2-16 0,1-3-16 0,6 4 0 15,4-3-160-15,-2 2 0 0,-1 2 144 0,-3 3-144 16,-3-2 0-16,-2 7 0 0,0 0 0 0,-6 1 0 16,-6 0 128-16,-3 4-128 0,-4 0 160 0,-5-1-160 0,-4 4 592 15,-4-3 32-15,-5 2 0 0,-4 2 0 16,-4-3-144-16,-5-1-32 0,-1-2 0 0,0-3 0 0,2-5-320 16,2-2-128-16,2 0 0 0,5-6 144 15,0-4-2512-15,8-5-512 16,-1-12-112-16,12-9-16 0</inkml:trace>
  <inkml:trace contextRef="#ctx0" brushRef="#br0" timeOffset="71395.93">21840 4828 10127 0,'0'0'896'0,"0"0"-704"0,0 0-192 0,0 0 0 0,0 0 1344 0,0 0 256 16,6-7 32-16,-6 7 16 0,6-4-560 0,-6 4-96 15,0 0-32-15,0 0 0 0,0 0-144 0,10 0-48 16,-10 0 0-16,9 4 0 0,-9-4 160 0,8 10 32 16,-1-3 0-16,0 6 0 0,-1 1 0 0,0 5 16 15,-1 3 0-15,0 3 0 0,2 3-272 0,-1 5-64 16,-2 0-16-16,0 3 0 0,-2-1-256 0,1 1-48 16,-1-4-16-16,1-2 0 0,-6 1-176 0,2-3-128 15,0 1 192-15,0-2-192 0,-1-4 144 0,0-4-144 16,-1-2 0-16,-1 1 144 0,1-4-144 15,-1-2 0-15,-1-1 0 0,1-5 0 16,4-6-672-16,0 0-112 0,-9 8-32 0,9-8 0 16,0 0-2064-16,-10-1-400 0,-5-7-96 0,15 8-16 0</inkml:trace>
  <inkml:trace contextRef="#ctx0" brushRef="#br0" timeOffset="71605.87">21716 5192 23439 0,'0'0'1024'0,"0"0"240"0,0 0-1008 0,0 0-256 0,-3-5 0 0,3 5 0 15,0 0 528-15,7-9 64 0,0 2 16 0,6 0 0 16,2-1 160-16,4 2 48 0,2-3 0 0,3 3 0 0,1-5-464 0,3 5-96 16,3-2 0-16,-1 1-16 0,1-2-240 0,-5 0 128 15,1 0-128-15,-4 1 0 0,-4 2 0 0,-1-2-336 16,0 3 48-16,-3 2-8320 15,-2-4-1664-15</inkml:trace>
  <inkml:trace contextRef="#ctx0" brushRef="#br0" timeOffset="72115.34">22423 4733 12895 0,'0'0'1152'0,"0"0"-928"0,6-8-224 0,4-2 0 16,4 1 1472-16,4-1 240 0,1 2 48 0,0-2 16 16,4 3-880-16,1-5-192 0,2 2-16 0,-1-1-16 15,0-2 464-15,2 4 80 0,0-3 32 0,-1 5 0 16,5-1-112-16,-3 4-32 0,0 3 0 0,-1 2 0 16,-3 1-528-16,-3 4-128 0,-3 3 0 0,-3 5-16 0,-3 2-144 15,-5 4-32-15,-3-1 0 0,-5 3 0 0,-4 8 128 16,-3 0 32-16,-6 6 0 0,-2-1 0 0,-3-2-48 0,0 0-16 15,0 1 0-15,0-1 0 0,-4-3-48 0,1 1-16 16,2-1 0-16,1-6 0 0,0 0 208 0,2-2 32 16,4-4 16-16,3 0 0 0,4-3-160 0,3-2-48 15,3-3 0-15,0-10 0 0,8 7-112 16,2 1-32-16,3-5 0 0,5-1 0 0,1-2 16 0,5 0 0 16,2-2 0-16,6 0 0 0,4-2-208 0,3-2 144 15,3 0-144-15,-1-1 128 0,1-4-128 0,-5 1 0 16,-3 1 0-16,-2-3 128 15,-7 4-1152-15,-3-3-224 0,-2 4-48 0,-5-3-15792 0</inkml:trace>
  <inkml:trace contextRef="#ctx0" brushRef="#br0" timeOffset="75102.95">22899 9714 17503 0,'-1'-14'768'0,"1"14"176"0,0 0-752 0,-5-9-192 15,0-2 0-15,1 1 0 0,0 1 1248 0,-1-1 224 16,0 1 32-16,-1-4 16 0,-1 4-320 0,-3-4-64 15,-1 1-16-15,-2 0 0 0,-1-2-416 0,-1 2-96 16,0-1-16-16,-2 5 0 0,-2 3 80 0,-1 0 16 16,-2 3 0-16,-5 2 0 0,-3 3 16 0,-7 4 0 0,-5-1 0 0,-2 4 0 15,-2-1-192-15,1 5-16 16,2 4-16-16,1 1 0 0,1 3-288 0,6 3-64 16,2-2-128-16,5 2 192 0,2 2-192 0,6-2 0 15,2 3 128-15,6-5-128 0,3 0 0 0,6 0 0 16,4-3 0-16,4-2 0 0,3-4 0 0,4-2 0 15,3-1 0-15,0-2 0 0,3 0 0 0,5-3 0 0,2-8 0 16,1 0 0-16,-1 4 0 0,3-6 128 0,0-4-128 16,2-2 0-16,2-1 176 0,1-1-176 0,2-3 192 0,-4 0-192 15,-4 1 368-15,-2 0-48 0,-2-3 0 16,-1 6 0-16,-13 3 64 0,1 2 0 0,0 1 0 0,-1-2 0 16,0 3-32-16,-1 3 0 0,-2 1 0 0,0 3 0 15,4 9-80-15,-3 6-16 0,-3 4 0 0,-4 7 0 16,0 3-80-16,0 5-32 0,-3 2 0 0,-1 4 0 15,0 9-16-15,-3 3 0 0,2 1 0 0,0 0 0 16,-3 0-128-16,4-3 128 0,-2-2-128 0,-2-1 128 16,2-2 32-16,-2-5 0 0,-1 3 0 0,0-7 0 0,1-2 32 15,-1-1 0-15,0-2 0 0,0-1 0 0,0 0-192 16,0-9 0-16,-1-1 144 0,1-4-144 0,1-2 0 0,3-4 0 16,2-3 0-16,3-10 0 15,0 0-592-15,0 0-96 0,10-13-16 0,1-2 0 16,1-4-2128-16,3-3-432 0,3-7-96 0</inkml:trace>
  <inkml:trace contextRef="#ctx0" brushRef="#br0" timeOffset="75556.64">23255 8968 12895 0,'-2'-8'1152'0,"2"0"-928"0,0 8-224 15,0-7 0-15,-2-4 1360 0,2 6 240 0,0 5 32 16,0 0 16-16,0 0-208 0,0 0-32 0,3-5-16 0,-3 5 0 15,0 0-416-15,0 0-80 0,10 3 0 0,2 2-16 16,2 3-80-16,2 0-16 0,3 4 0 0,3 4 0 0,2 1-128 0,4 5-16 16,2 2-16-16,5 8 0 0,0 2-96 15,1 4-16-15,-2 6 0 0,-10-7 0 0,-1 7-64 16,-1 11-32-16,-4 11 0 0,-3 8 0 0,-5 4 96 0,-2 6 0 16,-3-2 16-16,-1 0 0 0,-2 2-32 15,-3-1-16-15,-3-2 0 0,-2-3 0 0,-3-6 240 16,-3-3 48-16,0-3 16 0,-10 20 0 0,0-13-256 0,1-12-48 15,-7-9-16-15,5-3 0 0,0-5-224 0,3-4-48 16,-1-7-16-16,2-2 0 0,2-5-176 0,0-4 160 16,0-4-160-16,2-4 160 15,1-4-1456-15,3-2-304 0,3-6-48 0,-1-4-10512 16,3-6-2112-16</inkml:trace>
  <inkml:trace contextRef="#ctx0" brushRef="#br0" timeOffset="75846.2">24176 10774 23039 0,'0'13'2048'0,"0"5"-1648"0,0-2-400 0,-2 5 0 16,0 1 880-16,-2 4 80 0,-1-2 32 0,-5 5 0 0,-2-1 816 0,-4 1 176 15,-3-3 16-15,-3 3 16 16,0-3-736-16,0 3-128 0,-3-5-48 0,1 4 0 0,0-5-608 0,1 0-128 16,0 1-32-16,0-5 0 0,-1 0-336 0,3-4 0 15,2-1-160-15,2-5 160 16,2-1-2304-16,3-3-368 0,2-6-64 0</inkml:trace>
  <inkml:trace contextRef="#ctx0" brushRef="#br0" timeOffset="76320.22">25861 9023 21183 0,'0'-16'944'0,"0"9"192"0,0 7-912 0,-3-10-224 0,1 1 0 0,-2-1 0 0,-1 5 752 16,-1 2 96-16,-3 2 32 0,-4 3 0 16,-3 1 272-16,-4 7 48 0,-1 0 16 0,-8 7 0 0,-8 3-128 0,-3 9-32 15,1 7 0-15,0 7 0 0,-2 8-208 0,4 6-32 16,3 5-16-16,2 2 0 0,3 8-224 0,3 7-64 15,3 3 0-15,6-2 0 0,3-4-272 0,5-4-64 16,2-2-16-16,5-2 0 0,2-7-160 16,0-7 128-16,4-4-128 0,2-3 128 0,3-6-128 0,1-3 0 15,1-7 0-15,2 0 0 0,1-7 0 0,0-2 0 16,0-3-192-16,3-3 192 16,-2-3-1552-16,3-7-192 0,0-1-48 15,1-7-8304-15,-2-4-1664 0</inkml:trace>
  <inkml:trace contextRef="#ctx0" brushRef="#br0" timeOffset="76818.87">26350 9099 22111 0,'-3'-6'1968'0,"3"6"-1584"0,-9-2-384 0,9 2 0 16,-12 7 1952-16,0 4 304 0,-5 4 64 0,1 2 16 0,-2 3-1248 16,-1 4-240-16,-3 7-48 0,3 2-16 0,1-3-80 0,3 2 0 15,3 3-16-15,4-2 0 0,1-2-272 0,5 0-48 16,2-6-16-16,3-1 0 0,4-1-160 0,3-4-48 16,3-2 0-16,-2-8 0 0,4 1-144 0,1-2 0 15,1-3 0-15,3-1 128 0,2-4-128 0,0-4 0 16,0-1 0-16,-1-2 0 0,1-4-304 0,-1-2 64 15,1-1 16-15,1-4 0 16,0-1-400-16,-3-5-80 0,1 1 0 0,-1 2-16 16,-1-5-288-16,-1 3-48 0,-2 2-16 0,-1-2 0 15,-1-1 224-15,0 3 32 0,2 1 16 16,4-8 0-16,-2 5 480 0,-2 5 112 0,-2 4 16 0,-1 6 0 0,-3-3 448 0,-1 6 80 16,-1 1 32-16,-8 4 0 0,0 0 640 0,0 0 128 15,0 0 16-15,-4 17 16 0,-4 3 32 0,-3 4 0 16,-3 6 0-16,2-7 0 0,-2 7-304 0,-2 6-48 15,-3 4-16-15,0 9 0 0,-2 1-64 0,1 6 0 0,2 2-16 0,1 0 0 16,-3 4-240-16,3-1-64 16,1 3 0-16,0-2 0 0,1-2-288 0,2 0-160 15,0-4 160-15,2-7-160 0,-1-6 0 0,3-3 0 0,-1-5 0 16,3-4-160 0,0-6-832-16,2-2-160 0,3-4-48 0,0-5 0 15,2-6-1952-15,0-8-400 0</inkml:trace>
  <inkml:trace contextRef="#ctx0" brushRef="#br0" timeOffset="77012.05">26842 10239 26719 0,'-11'18'2368'0,"5"-5"-1888"0,0 1-480 0,-1 5 0 0,-2 1 272 0,-5 17-32 16,-1 0-16-16,-2 0 0 0,-1 2 608 0,-1 2 112 15,0-1 16-15,4-14 16 0,0 3-400 0,-1-2-96 16,3-1-16-16,-1 0 0 16,5-1-1024-16,0-4-208 0,2-1-32 0</inkml:trace>
  <inkml:trace contextRef="#ctx0" brushRef="#br0" timeOffset="77522.82">28286 8866 22511 0,'0'0'992'0,"0"0"224"0,0 0-976 16,7-6-240-16,-7 6 0 0,0 0 0 0,0 0 752 0,0 0 96 16,0 0 32-16,-3 14 0 0,-2 1 320 0,-4 7 64 15,0 3 16-15,-3 10 0 0,-4 7-272 0,0 6-48 16,-2 10-16-16,-1 5 0 0,-1 3-240 0,-2 5-32 16,0 5-16-16,1 9 0 0,2 2-256 0,1-3-48 15,1 0-16-15,3-6 0 0,2 0-336 0,2-8 128 16,2-7-128-16,2-7 0 0,-1-6 0 0,2-6 0 15,1-4 0-15,0-7 0 0,1-5 0 0,-2-3 0 16,2-7 0-16,0-5 0 16,3-13-1888-16,0 0-288 0,0 0-64 0</inkml:trace>
  <inkml:trace contextRef="#ctx0" brushRef="#br0" timeOffset="78010.27">28809 9042 35007 0,'-3'-8'3120'0,"2"-3"-2496"15,2 2-496-15,6-3-128 16,3 5-560-16,4-3-128 0,4 1-16 0,4 0-16 0,5 5 864 0,5-5 176 15,-2 3 48-15,7 2 0 0,1 1 80 0,6 3 0 16,0 4 16-16,3 3 0 0,0 4-144 0,-1 2-48 16,-2 4 0-16,-17-3 0 0,-4 6-96 0,2 6-32 15,-8-4 0-15,-9 5 0 0,-10-3 128 0,-8 5 32 16,-10 0 0-16,-6 2 0 0,-7-6 32 0,-2 0 16 16,-1-4 0-16,1 0 0 0,0-3-176 0,5 0-48 15,-2-1 0-15,5-2 0 0,4 0 32 0,6-2 0 16,4-1 0-16,5 4 0 0,6 0-160 0,7 0 0 15,2-3 0-15,9-1 0 0,4 1 0 0,5 4 0 16,3 1 0-16,-2-4 0 0,2 5 0 0,5 2 0 0,4 0-144 16,0 7 144-16,-2-1 0 0,-2 2 0 0,-4-2 0 15,-4 2 0-15,-8 2 0 0,-4-5 0 0,-5 6 0 16,-7-3 0-16,-5-2 384 0,-6 1 48 0,-8-3 0 16,-5-1 0-16,-6 1 96 0,-4-5 32 0,-5 0 0 0,-2-2 0 15,-1 0-304-15,-1-2-48 0,-2 0-16 16,2-1 0-16,-5-5-192 0,-19 4 0 0,3-1 0 0,22-9 0 31,0-1-1408-31,5 0-192 0,4-3-16 0,-5-5-10528 16,13-3-2096-16</inkml:trace>
  <inkml:trace contextRef="#ctx0" brushRef="#br0" timeOffset="78690.5">29896 8209 26207 0,'0'0'1152'0,"3"-12"256"0,5 1-1136 0,1 4-272 0,2 3 0 0,3 4 0 0,2 0 160 0,1 2-32 16,1 5 0-16,3 3 0 0,0 0 624 0,3 5 112 16,2 2 32-16,2 8 0 0,1 3-64 0,4 8 0 15,3 8 0-15,0 3 0 0,3 8-192 0,0 9-64 16,0 6 0-16,1 5 0 0,-3 8-80 0,-6 6-32 16,-4 5 0-16,-7 9 0 0,-6 0-48 15,-6 4-16-15,-7 1 0 0,-6 1 0 0,-7-7 224 0,-6-1 32 16,-4-10 16-16,-6-3 0 0,-7-8 64 0,-5-4 16 15,-3-3 0-15,0-9 0 0,-4-3-48 0,1-5 0 0,-1-5 0 16,0-2 0-16,-3-4-288 0,1-4-64 0,-7-5-16 16,2-2 0-16,1 1-208 0,2-2-128 15,5-5 128-15,6-5-128 0,3-4-240 0,6-3-112 16,6-7-32-16,5-8 0 16,6-6-1648-16,5-3-336 0,5-6-64 0,6 0-15472 0</inkml:trace>
  <inkml:trace contextRef="#ctx0" brushRef="#br0" timeOffset="79792.43">31127 7631 27231 0,'0'0'1216'0,"0"0"240"15,0 0-1168-15,0 0-288 0,12 1 0 0,-1 6 0 0,1 0 0 0,3 6 0 16,3 3 0-16,1 3 0 0,0 6 320 0,2 4 16 16,4 8 0-16,-1 3 0 0,0 9 192 0,0 7 48 15,-2 10 0-15,1 7 0 0,-1 5-48 0,-4 10 0 16,-5 7 0-16,-5 12 0 0,-6 7-128 0,-4 4-16 16,-6 7-16-16,-7 5 0 0,-7-3-16 15,-3-1 0-15,-3-4 0 0,-2-4 0 0,-1-3 96 0,-4-10 0 16,0-10 16-16,-1-6 0 0,1-3 224 0,-2-8 32 0,-4-4 16 15,-3-6 0-15,-6-7-272 0,3-4-48 0,-3-8-16 0,5-2 0 16,1-3-400-16,2-2 0 16,4-4 0-16,4-3 0 15,2-9-1936-15,5 1-432 0,5-3-64 0</inkml:trace>
  <inkml:trace contextRef="#ctx0" brushRef="#br0" timeOffset="80879.5">20463 5643 24191 0,'0'-10'1072'0,"0"10"208"0,0-9-1024 0,0 9-256 0,0 0 0 0,0 0 0 15,0-8 176-15,0 8-32 0,0 0 0 0,0 0 0 0,-4 9 624 0,0 8 128 16,-1 3 32-16,0 9 0 0,-3 4 48 0,1 9 16 16,-4 10 0-16,1 7 0 0,-3 8-352 0,1 6-64 15,-2 8 0-15,0 4-16 0,0 8-240 0,1 5-64 16,0 5 0-16,1 0 0 16,2-2-256-16,1 1 160 0,1-8-160 0,3-4 128 0,1-6-128 15,3-9 0-15,1-6 144 0,1-7-144 0,0-6 0 0,3-9 0 16,0-1 0-16,0-9 0 0,-2-4 0 0,1-8 0 15,-2-1-192-15,0-6 64 16,-1-6-1680-16,0-12-336 0,0 0-64 0,0 0-16 0</inkml:trace>
  <inkml:trace contextRef="#ctx0" brushRef="#br0" timeOffset="81163.25">20072 7176 38703 0,'-9'6'3440'0,"-1"6"-2752"0,0 4-560 0,4-2-128 31,-1 4-416-31,1 5-112 0,0 2-32 0,3 7 0 0,-1 5 400 0,4 1 160 16,4 0-128-16,1 4 128 0,3-4 176 0,2-1 112 0,3 0 32 0,5 15 0 16,-1-9-128-16,2-5-32 0,6-7 0 0,-1-3 0 15,0-4-32-15,3-5 0 0,2-5 0 0,5-5 0 16,4-5 112-16,5-9 16 0,6-4 0 0,2-8 0 15,-1-1 48-15,3-9 16 0,-4-9 0 0,6-7 0 16,-1-7-32-16,7-5 0 0,0-2 0 0,2-9 0 0,0-5-160 16,-3-3-128-16,-5-2 192 0,-2 1-192 15,-1 4-1040-15,-3 6-320 16,-6 9-64-16,-6 9-15856 0</inkml:trace>
  <inkml:trace contextRef="#ctx0" brushRef="#br0" timeOffset="88094.45">16373 13460 5519 0,'-1'-14'496'0,"1"6"-496"16,-1 3 0-16,-2-4 0 0,1 2 1280 0,-1 0 144 16,-1-3 48-16,1 4 0 0,-1-3-640 0,0 3-112 15,0-3-16-15,0 2-16 0,0 2-352 0,2-1-64 0,2 6-16 0,0 0 0 16,-4-5-256-16,4 5 0 0,0 0 128 0,0 0-128 15,-1-4 0-15,1 4 0 0,0 0 0 0,1-5 0 16,2-1 224-16,-3 6-16 0,0 0 0 0,0 0 0 16,0 0 176-16,0 0 16 0,0 0 16 0,0 0 0 15,0 0-192-15,0 0-32 0,0 0-16 0,0 0 0 16,0 0-176-16,0 0 0 0,3-5 0 0,-3 5 128 0,0 0-128 16,0 0 0-16,0 0 0 0,0 0 0 0,0 0 0 15,0 0 0-15,0 0 0 0,0 0-5104 16,0 0-1056-16</inkml:trace>
  <inkml:trace contextRef="#ctx0" brushRef="#br0" timeOffset="90747.4">2739 18698 15663 0,'-4'12'688'0,"4"-12"144"0,0 0-656 0,-2 8-176 0,-2-1 0 0,0 0 0 15,3 1 1056-15,-2-3 176 0,3-5 48 0,-2 10 0 16,-1-2 112-16,2 3 16 0,0-4 16 0,1 2 0 16,0-9-272-16,0 6-48 0,0-1-16 0,0-5 0 15,0 0-64-15,0 0-32 0,0 0 0 0,0 0 0 16,0 0-208-16,0 0-32 0,9-2-16 0,0-4 0 16,0-4 352-16,-1 0 80 0,3-4 16 0,3-9 0 15,-2-3-656-15,1 0-128 0,-3-4-16 0,4-2-16 16,1-2-16-16,1-5 0 0,1 1 0 0,3-1 0 15,0-8-160-15,1 2-16 0,0 0-16 0,-1 3 0 0,0 3-160 16,3 3 128-16,-4 0-128 0,-1 2 128 0,-3 2-128 0,2 3 0 16,-2 5 0-16,-1 1 0 0,-1 1 0 0,-2 6 0 15,0 5 0-15,-4 2 0 0,-7 9 0 0,0 0 0 16,0 0 0-16,13 12 0 0,-3 6-192 0,-1 3 192 16,-1 5-160-16,-2 3 160 0,0 5 0 0,1 4-144 15,-1 3 144-15,2 5 0 0,1 5 0 0,-3 2 0 16,0 0 0-16,-1 0 0 0,0-4 0 0,-3-17 0 15,2 2 0-15,-2 1 0 0,3-2 0 0,-1-2 0 16,-1-4 0-16,2 0 0 0,-3-4 0 0,3-4 0 16,0-4 0-16,3-1 0 0,-3-5 128 0,0 0-128 0,5-8 128 15,0-4-128-15,-2-7 288 0,3-2-16 16,2-9 0-16,9-9 0 0,-3-5-128 0,1-1-16 16,-1-6-128-16,2-2 192 0,-1-3-192 0,0 0 144 0,2-3-144 0,1-1 128 15,0 1-128-15,1 7 0 16,-1 1 0-16,0 4 128 0,-1 2-128 0,0 7 0 15,-2 0 0-15,1 7 0 0,-1 6 0 0,0 3 0 0,-1 7 0 16,-1 4 0-16,-4 7-160 0,0 9 160 0,0 5 0 0,-1 4-144 16,-2 7 144-16,0 4 0 0,-1 4 0 0,-1 5 0 15,-2 3 128-15,-2 2-128 0,-1 3 128 0,1 0-128 16,-3-1 144-16,-1-1-144 0,-1-3 192 0,0-14-192 16,0 2 208-16,1 2-64 0,-1 2-16 0,1 11 0 15,2-4-128-15,2-5 0 0,0-9 0 0,1-4 0 0,6-3 0 16,-5-6 0-16,4-4-192 0,-1-6 192 15,1-6-1728-15,1-9-208 16,-1-2-48-16,1-7-10224 0,0-4-2032 0</inkml:trace>
  <inkml:trace contextRef="#ctx0" brushRef="#br0" timeOffset="91298.16">5149 17397 9215 0,'0'0'400'0,"0"0"96"0,-6-8-496 0,-2 3 0 0,-1 2 0 0,9 3 0 0,-10-2 3360 0,0 3 576 15,-1 3 112-15,-2 2 32 0,0 6-2000 0,-5 4-400 16,1 3-80-16,-4 7 0 0,0 5-480 0,-2 8-96 16,0 6 0-16,1 6-16 0,-2 6-144 0,1 8-32 15,0 6 0-15,7-13 0 0,2 4-64 0,1 9 0 16,3 7-16-16,1 3 0 0,3 4-368 0,3-2-64 15,3 1 0-15,3-3-16 0,1-5-176 0,7-3-128 16,-1-2 192-16,5-9-192 0,3-2 192 0,4-6-192 16,3-7 192-16,7-2-192 0,4-9-144 0,6-2-144 0,6-6-32 15,3-4 0 1,2-6-2432-16,1-8-512 0</inkml:trace>
  <inkml:trace contextRef="#ctx0" brushRef="#br0" timeOffset="92561.42">6639 18154 10479 0,'12'-14'448'0,"-2"5"128"0,-3-5-576 0,1 0 0 0,-3 2 0 0,0 3 0 16,1-2 1024-16,0 5 80 0,-6 6 32 0,5-6 0 15,-5 6-112-15,0 0-32 0,3-10 0 0,-3 10 0 16,0-12-64-16,-1 3-16 0,1 9 0 0,-6-9 0 15,-2-1 96-15,-1 1 16 0,-2 0 0 0,-2 0 0 16,-2 3-96-16,-5 1-16 0,-1-3 0 0,-3 5 0 16,-4 0-208-16,-1 3-32 0,0 4-16 0,-4 4 0 0,-6 0-176 15,-1 6-32-15,-3 3-16 0,3 3 0 0,1 3-176 16,2 5-16-16,-1-1-16 0,3 3 0 0,5 2-80 16,3-3-16-16,3 2 0 0,8-1 0 0,4 3-128 0,4-7 128 15,5-3-128-15,4-4 128 0,3-4-128 0,6-2 128 16,6-3-128-16,6-6 128 0,6-4 16 0,5-4 0 15,5-5 0-15,4-2 0 0,1-2 112 0,2-4 0 16,-1-1 16-16,0-2 0 0,-2-1-128 16,-1 0-16-16,-1 1-128 0,-2 3 192 0,-2 0-192 15,-3 5 144-15,-3 2-144 0,-2 5 128 0,-2-1-128 0,-5 4 0 16,-4 7 0-16,-5 3 0 0,0 7 0 0,-3 7 0 16,-3 4 0-16,-2 8 0 0,-2 9 0 0,-2 3 0 15,-3 6 160-15,-4 5-160 0,0-1 528 0,-2 2 0 0,-3 2 0 16,-3 5 0-16,-5 0 80 0,-2-2 16 0,0 3 0 0,-3-7 0 15,-2-3-48-15,-1-4-16 16,-2-3 0-16,-2-7 0 0,2 0-48 0,-2-4 0 16,-1-5 0-16,2-3 0 0,-3 0-272 0,1-2-64 0,0-2-16 0,-1-5 0 15,-2-3-160-15,0-3 0 0,2-7 0 16,4-4 0 0,2-4-1280-16,2-9-224 0,7-3-48 0,5-3-10816 0,4-9-2160 0</inkml:trace>
  <inkml:trace contextRef="#ctx0" brushRef="#br0" timeOffset="94222.09">8438 18246 13823 0,'-8'-9'1216'0,"6"2"-960"0,-1 1-256 0,0 0 0 16,-2-6 1600-16,2 2 288 0,-1-1 48 0,0-2 16 16,0 1 32-16,2 2 16 0,0-4 0 0,1 2 0 15,1-1-688-15,1 0-144 0,2 0-16 0,1 3-16 16,-1-1-560-16,3 2-128 0,0 0 0 0,0-1-16 0,-2 2-304 16,2 3-128-16,1-2 0 0,-1 0 128 15,-6 7-256-15,0 0-64 0,0 0-16 0,0 0-9712 16,7 7-1920-16</inkml:trace>
  <inkml:trace contextRef="#ctx0" brushRef="#br0" timeOffset="94413.76">8541 18586 24879 0,'1'27'2208'0,"0"-14"-1760"0,0 4-448 0,2 6 0 0,-2 0 672 0,1 3 48 15,-1 3 16-15,-1 5 0 0,-3 2 656 0,1 1 128 16,-1-1 16-16,-2 1 16 0,-4 1-240 0,-2 2-48 15,2 1-16-15,-3-2 0 0,0 2-560 0,-2-1-112 16,-3-2-32-16,1-2 0 0,-1-3-352 0,1-1-64 16,-1-2 0-16,-4 6-128 15,1-6-256-15,5-5-176 0,3-8-16 0,1-5-11120 16,0-6-2208-16</inkml:trace>
  <inkml:trace contextRef="#ctx0" brushRef="#br0" timeOffset="95362.69">10257 17283 12895 0,'0'0'1152'0,"-7"-5"-928"0,1 1-224 0,-2 1 0 15,1-5 1216-15,-2 4 192 0,-1 0 32 0,-2 2 16 16,3 2-560-16,-3 0-128 0,-4 2 0 0,0 2-16 15,-1 5-320-15,-3 3-64 0,1 3-16 0,-4 3 0 16,-2 3 32-16,-2 8 16 0,-1 3 0 0,-1 6 0 16,-4 2 208-16,-2 4 32 0,0 6 16 0,-1 6 0 15,2 7-80-15,1 1 0 0,1 3-16 0,3 3 0 16,3 3-224-16,6-3-32 0,5-2-16 0,5-6 0 16,3 1-48-16,6-7-16 0,5-2 0 0,2-3 0 0,4-6-96 15,2-2-128-15,0-5 176 0,2-2-176 0,3 0 0 0,1-5 0 16,0-7 0-16,10 10 0 15,-3-8-2304-15,0-7-432 16</inkml:trace>
  <inkml:trace contextRef="#ctx0" brushRef="#br0" timeOffset="97849.93">14023 18491 28559 0,'0'0'1264'0,"-1"14"272"0,0 2-1232 0,-1 3-304 16,0 3 0-16,-1 2 0 0,1 8 0 0,-2-179-176 15,-3 361 32-15,0-179 0 0,-2-1 800 0,-1 2 176 16,-2-2 16-16,1-1 16 0,-2-1-160 0,0-3-16 0,-2-5-16 0,2 0 0 16,1 0-304-16,0-3-64 15,-2-3-16-15,-1-1 0 0,2-4-288 0,1-7-304 0,0-2 64 0,1-5-14928 16</inkml:trace>
  <inkml:trace contextRef="#ctx0" brushRef="#br0" timeOffset="98188.69">15458 16991 23039 0,'0'0'1024'0,"-10"-9"192"0,-3 4-960 0,1 3-256 0,0 0 0 0,-3 7 0 0,-3 6 656 0,-4 2 96 15,-2 8 16-15,-4 6 0 0,-5 9 128 0,2 6 16 16,-1-1 16-16,-1 11 0 0,0 7-160 0,1 8-48 15,3 5 0-15,-1 3 0 0,6 2-160 0,6 3-48 16,1-3 0-16,5 0 0 0,3-6-512 16,4-5 0-16,3-3 0 0,2-7 0 0,2-4 192 0,3-6-64 15,2-4 0-15,2-5-128 0,2-3 0 0,2-4 0 16,3-4 0-16,2-5 0 16,4-5-1936-16,4-4-352 0</inkml:trace>
  <inkml:trace contextRef="#ctx0" brushRef="#br0" timeOffset="98680.06">15771 17262 24879 0,'-15'-15'1088'0,"7"9"256"0,8 6-1088 0,-8-8-256 0,5-1 0 0,3 9 0 0,-3-11 128 0,3 11-128 15,1-7 144-15,-1 7-144 0,5-13 432 0,7 6-16 16,2-4 0-16,1 5 0 0,3 1-96 0,3 0 0 16,4 2-16-16,0 5 0 0,0 4-176 0,1 4-128 15,-5 5 144-15,0 6-144 0,-5 2 0 0,-4 6 0 16,-7 6 0-16,-5 5 0 0,-7 4 0 0,-3-2 0 15,-1 3 0-15,-3-3 0 0,-1-3 0 0,-3-2 0 16,0-4 0-16,0-1 144 0,2-7 112 16,2-1 0-16,2-5 16 0,5-2 0 0,3-4 48 0,1 1 16 15,6 1 0-15,1-4 0 0,2-2-160 0,4 4-48 16,2-2 0-16,2 3 0 0,0 3-128 0,2 3 192 16,2 3-192-16,-3 0 192 0,-3 0-192 0,-3 4 0 15,-3-3 0-15,-2 2 0 0,-3 1 208 0,-5 2-32 0,-2 1-16 0,-4-3 0 16,-3-4 400-16,-2 0 80 15,-3 3 0-15,-2-6 16 0,-3-3 176 0,-3-1 48 0,-2 2 0 0,0-3 0 16,0-2-336-16,0-2-64 16,-1-3-16-16,2-1 0 0,1-3-272 0,4-1-64 0,4-4-128 15,4-2 192 1,5-6-1216-16,3 0-256 0,6-3-64 0,6-2-14784 0</inkml:trace>
  <inkml:trace contextRef="#ctx0" brushRef="#br0" timeOffset="98840.25">16228 18239 22511 0,'-7'13'992'0,"0"-2"224"0,-4 3-976 0,-2 4-240 15,-1 0 0-15,-1 1 0 0,-3-1 864 0,-1 3 128 16,-1 2 32-16,0 1 0 16,-2-3-288-16,4-2-48 0,-1-1-16 0,3 1 0 0,0-1-512 0,5-2-160 15,1-2 0-15,3-5-8432 16,7-9-1760-16</inkml:trace>
  <inkml:trace contextRef="#ctx0" brushRef="#br0" timeOffset="99220.78">16764 17400 28447 0,'19'-20'1264'0,"-8"10"256"0,4 0-1216 0,6-2-304 15,2 1 0-15,-1 2 0 0,3-3 720 0,-1 6 96 16,0 0 16-16,-2 4 0 0,-3 6-112 0,-2 3-16 0,0 2 0 0,-3 6 0 16,-4 5-464-16,-4 7-112 0,-3 0 0 0,-6 6-128 15,-3 3 208-15,-8 6-64 0,-8 3-16 0,-4 3 0 16,-5 2 144-16,-4-2 32 0,-5 2 0 15,2-1 0-15,0-4-16 0,4-3 0 0,4-7 0 0,6-6 0 16,5-1 96-16,5-7 32 0,7-2 0 0,4-4 0 16,6-2-16-16,6-4 0 0,7 0 0 0,4-4 0 15,5-5 112-15,5 0 32 0,6 0 0 0,2-3 0 16,5-1-208-16,0-1-32 0,2 1-16 0,22 2 0 0,-7-1-288 16,-2 2 128-16,-3 1-128 0,-3 1 0 0,-2 1 0 15,-7 0-224-15,-6 1 16 0,-6-2 0 16,-5-2-2576-16,-6-1-512 0</inkml:trace>
  <inkml:trace contextRef="#ctx0" brushRef="#br0" timeOffset="99718.47">17606 16669 16575 0,'-5'-5'1472'0,"1"-4"-1168"15,2 2-304-15,2-3 0 0,0 10 704 0,6-7 96 16,1 0 16-16,4 3 0 0,2 1 16 0,6 6 16 16,5 5 0-16,5-1 0 0,7 5 128 0,4 4 32 15,8 6 0-15,4 2 0 0,5 8-208 0,-1 5-32 16,1 8-16-16,0 6 0 0,0 8-240 0,-1 4-32 15,-5 8-16-15,-5 8 0 0,-5 1-208 0,-8 7-64 16,-8 3 0-16,-10 0 0 0,-5 0 64 0,-7 2 16 16,-6 1 0-16,-9-7 0 0,-5-7 208 0,-3-8 32 15,-2-7 16-15,-4-7 0 0,-7-5 288 0,-3-5 48 16,-3-3 16-16,-2 0 0 0,1-6-256 0,-4-5-48 0,-1-5-16 16,2 0 0-16,1-5-304 0,0-4-64 15,7-3-16-15,0-2 0 16,4-6-1584-16,4-4-320 0,3-8-64 0,7-5-16 0</inkml:trace>
  <inkml:trace contextRef="#ctx0" brushRef="#br0" timeOffset="100749.32">19057 17933 21599 0,'0'0'960'0,"11"-9"192"0,-1 1-928 0,2 1-224 0,-2 2 0 0,1 3 0 15,1 4 1120-15,1 4 176 0,-1 4 48 0,2 5 0 16,3 3-240-16,-2 4-32 0,2 5-16 0,-5 4 0 16,0 5-240-16,-1 2-48 0,-3 5-16 0,-3 0 0 15,-4 6 64-15,-5-3 16 0,0 4 0 0,-2-3 0 16,-4-3-112-16,-2-2-16 0,-1-6 0 0,-3 0 0 16,-2-3-128-16,-2-187-16 0,-5 364-16 0,-1-186 0 0,1 3-240 15,-1-3-48-15,0-6-16 0,0 0 0 16,1-6-464-16,1-3-96 0,2-1 0 0,3-11-16 15,1-4-3056-15,3-7-592 16</inkml:trace>
  <inkml:trace contextRef="#ctx0" brushRef="#br0" timeOffset="101252.64">20812 16625 17391 0,'5'-14'768'0,"-1"4"160"0,1-2-736 0,0 2-192 0,-1 0 0 0,-1 2 0 0,-2 0 1456 0,-1 8 256 16,0 0 48-16,0 0 16 0,-8-6-240 0,-3 4-64 15,-6 4 0-15,-2 7 0 16,-4 3-496-16,-3 7-96 0,-5 8-32 0,-2 4 0 0,-1 5-272 16,-4 6-48-16,-3 2-16 0,-1 10 0 0,0 7-48 0,1 4-16 15,1 6 0-15,5 4 0 0,4 1-160 0,6 2-32 16,8 2-16-16,9-5 0 0,8-4-112 0,8-8-128 16,6-2 176-16,7-6-176 0,7-2 240 0,5 0-64 15,3-8-16-15,3-2 0 0,1-6-32 0,2-2 0 16,0-4 0-16,1-4 0 0,-4-3-128 0,2-5-256 15,-2-3 64-15,-1-5-10912 16,-1-3-2192-16</inkml:trace>
  <inkml:trace contextRef="#ctx0" brushRef="#br0" timeOffset="101884.96">21504 17095 20271 0,'-19'-6'1792'0,"8"2"-1424"0,2-1-368 0,1 0 0 16,-1-4 576-16,4 3 32 0,5 6 16 0,0 0 0 16,3-14 512-16,8 2 96 0,3 3 32 0,5-3 0 15,4-1-368-15,4 3-64 0,5-4 0 0,0 2-16 16,4 2-320-16,3-1-64 0,0 2-16 0,-14 4 0 16,4 0 80-16,0 1 16 0,3 1 0 0,-2 2 0 15,1 1-144-15,-4 3-32 16,-5 0 0-16,-1 8 0 0,-3 0-208 0,-6 9-128 0,-5 6 160 0,-9 4-160 15,-9 7 256-15,-9 5-64 0,-8 5 0 16,-19 26 0-16,-2-4 16 0,4-6 0 0,-1-7 0 16,3-4 0-16,1-3-80 0,2-8 0 0,1-3-128 0,6-3 192 15,6-5 176-15,7-6 16 0,4-5 16 0,8-2 0 16,4-2 32-16,5-1 0 0,4 0 0 0,7-6 0 16,2-3-192-16,6 0-48 0,8-4 0 0,5-7 0 15,2-3-32-15,-8 0-16 0,4 0 0 0,17-5 0 0,-2 0-144 16,-4 4 0-16,-4-2 144 0,-1 6-144 0,-3 0-160 15,-5 3-96-15,-6 2-32 0,-10 1 0 16,-2 1-2272 0,-1 2-448-16,-1 2-80 0,-1-1-32 0</inkml:trace>
  <inkml:trace contextRef="#ctx0" brushRef="#br0" timeOffset="102117.76">22635 17805 23039 0,'0'0'1024'0,"-1"7"192"0,-3 0-960 0,0 5-256 0,-1 2 0 15,-3 4 0-15,-1 2 2864 0,-2 4 528 16,-3 4 96-16,-8 9 32 0,1 0-1792 0,-3 0-368 16,2 0-64-16,0 0-16 0,2-3-496 0,1 0-96 15,1 1-32-15,2-2 0 0,2-5-384 0,1 0-80 0,0-4 0 0,3 1-16 16,0-3-176-16,0-3 0 0,1-3 0 0,3-2 0 31,0-3-1616-31,5-1-304 0,-1-5-64 0</inkml:trace>
  <inkml:trace contextRef="#ctx0" brushRef="#br0" timeOffset="103767.12">23865 16675 23039 0,'0'0'2048'0,"0"0"-1648"0,0 0-400 0,0 0 0 16,-2-6 512-16,-5 1 32 0,5 0 0 0,2 5 0 15,0 0 720-15,0 0 144 0,0 0 16 0,-4 5 16 16,-1 0-224-16,-1 3-32 16,3 6-16-16,-1 4 0 0,-1 3-208 0,-1 7-64 0,1 7 0 0,0 2 0 15,-3 2-240-15,0 8-48 0,-2 0-16 0,4 4 0 16,-2 6-128-16,1 0-16 16,-1 1-16-16,0-3 0 0,1 0-192 0,-2-3-48 0,4-2 0 0,-2-7 0 15,2-2 0-15,-1-2 0 0,2-6 0 0,2 0 0 16,-1-4-16-16,2-3-16 0,0-5 0 0,2-3 0 15,1-3-160-15,1-1 0 0,-1-3 0 0,-2-11 0 16,0 0-1376-16,11 1-304 0,-11-1-64 16,10-10-10016-16,0-4-2000 0</inkml:trace>
  <inkml:trace contextRef="#ctx0" brushRef="#br0" timeOffset="104574.86">24802 16078 12895 0,'1'-14'576'0,"-1"14"112"0,3-7-560 0,2-2-128 0,1 3 0 0,1-1 0 16,-1 1 1664-16,2 1 288 16,-1 0 64-16,4-2 16 0,0 4-464 0,3 1-96 0,-1 1 0 0,3 1-16 15,-1 1-240-15,3 6-32 0,1 3-16 0,2 1 0 16,0 6-352-16,3 7-80 0,2 1-16 0,-1 7 0 16,1 5-240-16,-2 5-48 0,-3 4-16 0,1 6 0 15,-2 5 32-15,-1 9 16 0,-1 4 0 0,-2 6 0 16,-5 6-80-16,-1 3-32 0,-2 4 0 0,-3 1 0 15,-4 1-128-15,-1-2-32 0,-4-3 0 0,-1-4 0 16,-6-8 288-16,-1-7 48 0,-3-7 16 0,1-3 0 16,-4-7 160-16,-1-3 16 0,-4-8 16 0,-1-3 0 0,0-7-320 15,-1 0-64-15,-1-6-16 0,1 0 0 0,1-8-336 16,-1-2 0-16,1 0 0 0,-6-7 0 16,4-6-1920-16,7-5-368 0,4-6-64 15,4-7-14416-15</inkml:trace>
  <inkml:trace contextRef="#ctx0" brushRef="#br0" timeOffset="105867.4">21028 13648 25791 0,'-14'3'2304'0,"8"0"-1856"0,-3 5-448 0,0 1 0 0,0 4 976 0,0 5 112 15,2 2 0-15,0 8 16 0,2 0-656 0,1 4-144 16,1 2-32-16,1 3 0 15,4-2 384-15,-1 2 80 0,3 0 16 0,1 0 0 0,0 0-272 0,6-2-48 16,1-2-16-16,0-1 0 0,4-6-16 0,0-1 0 16,1-5 0-16,1-2 0 0,1-4-64 0,2-4-16 15,3-1 0-15,3-5 0 0,1-5 128 16,4-7 0-16,3 1 16 0,4-11 0 0,2-3-16 0,5-4-16 16,3 0 0-16,-2-6 0 0,-5-2 64 0,-4 2 16 15,-3 0 0-15,-4 1 0 0,-6 2-336 0,-1 1-176 16,-2 4 192-16,-4 1-192 0,-6 0 0 0,-1 5-256 15,-4 3 32-15,-2-2-12384 16,-3 0-2464-16</inkml:trace>
  <inkml:trace contextRef="#ctx0" brushRef="#br0" timeOffset="113148.15">10730 17435 9215 0,'0'0'816'0,"3"-11"-656"0,1 3-160 0,0-4 0 15,0 3 1792-15,0-1 320 0,-2 0 64 0,-1 1 0 16,3 0-576-16,-4 9-128 0,4-9-32 0,-1-2 0 0,-1 1-48 0,1-2-16 16,-3 12 0-16,2-9 0 15,1-2-208-15,-3 11-32 0,2-7-16 0,-2 7 0 0,0 0-240 0,0 0-48 16,0 0-16-16,0 0 0 0,0 0-304 0,0 0-48 15,7 12-16-15,-4 2 0 0,0 2-16 0,-3 3-16 16,0 6 0-16,0 3 0 0,-4 3 176 0,0 5 48 16,-1 5 0-16,-1 3 0 0,-2 7-64 0,-1 1-16 15,-2 0 0-15,1-1 0 0,0 0-176 0,1-5-16 16,-1-2-16-16,2-6 0 0,-1 0-96 0,1-3 0 16,2-1-16-16,1-7 0 0,0-2-16 0,0-5 0 15,0 0 0-15,1-1 0 0,1-4-96 0,2 0 0 16,1-15-128-16,0 14 192 0,0-1-192 0,1-2 0 15,-1-11 0-15,0 0 0 0,0 0 0 0,0 0-192 16,0 0 192-16,11 0-208 16,-1-2-1552-16,-4-6-304 0,2-1-64 0,-1-2-15520 15</inkml:trace>
  <inkml:trace contextRef="#ctx0" brushRef="#br0" timeOffset="113420.47">11239 18308 21935 0,'0'0'960'0,"3"13"224"0,-1 1-944 0,2 1-240 0,0 1 0 0,0 2 0 15,-2 1 1600-15,1 2 288 0,-3 0 48 0,-1 3 16 0,-1-1-416 0,-3 0-64 16,0 0-32-16,0 1 0 0,1-4-352 0,-2-1-64 15,-3 2 0-15,0-2-16 0,3-1-288 16,-2-4-48-16,-2-2-16 0,0-3 0 0,0 1-320 0,-1-3-64 16,3-2-16-16,-1 0 0 0,-1-1-256 0,-1-4 0 15,1 0 128-15,1-5-128 16,2-4-1776-16,0-4-400 0,2-5-96 0</inkml:trace>
  <inkml:trace contextRef="#ctx0" brushRef="#br0" timeOffset="113814.72">11769 17419 23951 0,'0'0'2128'0,"0"0"-1696"0,-1-8-432 0,1 8 0 16,0 0 1344-16,0 0 176 0,0 0 32 0,0 0 16 15,0 0-176-15,-1 10-48 0,-3 5 0 0,-1 0 0 16,-1 2-192-16,0 3-64 0,0 2 0 0,1 3 0 16,-1 3-352-16,1-1-80 0,1 1-16 0,0 1 0 15,3-2-288-15,-1 1-64 0,2-7-16 0,3 1 0 16,1-3-80-16,0-1-32 0,2-3 0 0,2 0 0 0,0-5 32 0,3 0 0 15,-1-2 0-15,4 0 0 0,2-6 32 0,5 0 16 16,0-4 0-16,5 1 0 16,2-3-80-16,1-2-16 0,1-1 0 0,-2 2 0 0,-2-2-144 0,-2 0 0 15,0 4 0-15,0-6 128 16,-2 1-976-16,-1-1-208 0,-1 3-32 0,-4-1-16 16,-2 0-1968-16,-3-1-400 0</inkml:trace>
  <inkml:trace contextRef="#ctx0" brushRef="#br0" timeOffset="114056.89">12210 17472 28559 0,'0'0'2544'0,"0"0"-2032"0,0 0-512 0,-6 8 0 16,0 5 800-16,-2 5 64 0,-1 0 16 0,-1 5 0 15,0 7 784-15,1 3 144 0,0 1 48 0,0 5 0 16,-1-1-640-16,0 4-128 0,-2 3-32 0,0 2 0 15,-2 0-352-15,4 3-80 0,-1-3-16 0,2 1 0 16,1 3-384-16,-1-1-80 16,1-6-16-16,0 0 0 0,1-8-128 0,0 1 0 0,1-1 0 0,1-4 0 15,0-6 0-15,1 0 0 0,2-7-192 0,0-4 192 16,1-5-1728 0,1-10-208-16,0 0-48 0,0 0-15808 0</inkml:trace>
  <inkml:trace contextRef="#ctx0" brushRef="#br0" timeOffset="116288.4">9171 10891 22111 0,'-7'1'1968'0,"-1"1"-1584"16,2-2-384-16,-2 1 0 0,3 0 512 0,5-1 0 16,-5 5 16-16,-2 2 0 0,6-2 640 0,-1 6 128 15,-1 1 32-15,1 2 0 0,0 2-480 0,2 2-80 16,0 4-32-16,2 3 0 0,-2 0-224 0,3 7-64 16,1 4 0-16,2 1 0 0,3-2 0 0,2 2-16 15,0-1 0-15,3-1 0 0,1-2-112 0,2-3 0 16,1-1-16-16,3-4 0 0,1-1-304 0,1-3 160 15,1-5-160-15,-1-2 128 0,0-4-128 0,-2 2 0 16,1-6 0-16,-3-2-176 16,1-3-304-16,-3-2-64 0,-3-3-16 0,0-2 0 15,-3-7-2080-15,-1-1-432 0</inkml:trace>
  <inkml:trace contextRef="#ctx0" brushRef="#br0" timeOffset="116530.53">9458 10657 31151 0,'-15'-1'1376'0,"10"1"288"16,5 0-1328-16,0 0-336 0,0 0 0 0,0 0 0 0,0 0 240 0,0 0-32 15,4 9 0-15,0 4 0 0,1 1 384 0,1 0 80 16,1 3 16-16,0 2 0 0,2 3-320 0,1-2-64 15,3 1-16-15,-2-1 0 0,2 0-288 0,0 1 0 16,0-2 128-16,-1-3-128 0,0 0-160 0,0-2-96 16,0 0 0-16,-1-3-16 15,-2-1-1904-15,1-1-384 0,-1 0-80 0</inkml:trace>
  <inkml:trace contextRef="#ctx0" brushRef="#br0" timeOffset="116729.95">9821 10764 23951 0,'4'8'2128'0,"-2"4"-1696"15,2 0-432-15,1 2 0 0,1 4 704 0,1-1 64 16,-2 2 16-16,0 1 0 0,1 0 208 0,-1 2 32 16,-1-2 16-16,-1 0 0 0,0-2-608 0,-1 1-128 15,-2-2-32-15,1-1 0 0,-1-4-272 0,0-2 0 0,1-3-176 16,-1-7 176-1,0 0-2528-15,0 0-400 0</inkml:trace>
  <inkml:trace contextRef="#ctx0" brushRef="#br0" timeOffset="117109.9">9938 10023 25919 0,'-3'-4'576'15,"1"-2"112"-15,-1-2 16 0,3 8 16 0,0 0-576 0,0 0-144 0,0 0 0 0,0 0 0 16,-1 9 1056-16,-1 1 176 0,1 6 48 0,0 4 0 0,1 7-512 0,0 1-80 16,0 6-32-16,2 1 0 0,4 2-240 0,0 0-48 15,2 0-16-15,2-4 0 0,-1-2-80 0,3-5-16 16,0 0 0-16,2-7 0 0,-3-5-64 0,3-5 0 15,-1 0-16-15,2-7 0 0,-3-4 80 0,3-7 32 16,0-2 0-16,-1-5 0 0,-2-4 208 0,-1-5 32 16,-2 1 16-16,1-5 0 0,-4 0-144 0,-2 0-16 15,-1-4-16-15,-5 2 0 0,-1 1 48 0,-2-1 16 16,-1 6 0-16,-2 0 0 0,-5 5-176 0,0 2-48 16,-1 3 0-16,-1 4 0 0,-2 1-208 0,2 4 144 15,-3 1-144-15,1 3 128 16,-4 1-592-16,0 1-128 0,-1 1-32 0,0 4 0 15,2 0-2000-15,1-1-384 0,-3 0-96 0</inkml:trace>
  <inkml:trace contextRef="#ctx0" brushRef="#br0" timeOffset="117462.38">9711 9427 16575 0,'-10'-13'1472'0,"1"0"-1168"0,0 2-304 0,4-2 0 0,3 2 1600 0,2 2 272 16,1-1 48-16,2 2 16 0,3-2-608 0,2 2-128 16,0 3-32-16,4-1 0 0,-1 3 160 0,5 5 16 15,3 2 16-15,6 3 0 0,3 1-240 0,3 4-48 16,2 6-16-16,5 5 0 0,-1 6-272 0,1 4-48 15,-3 2-16-15,3 2 0 0,-1 2-64 0,-7-3-16 16,3 6 0-16,16 22 0 0,-6-1-48 0,-1 0-16 16,0-1 0-16,-9 1 0 0,-6-7-224 0,-7 2-48 15,-4-2-16-15,-9-15 0 0,-3 1-64 0,-3 5-16 16,-6 0 0-16,-2 0 0 0,-6-5-208 0,-2 1 144 16,-3-2-144-16,0-3 128 15,2-3-1472-15,-2-3-320 0,0-8-48 0,0-6-16752 0</inkml:trace>
  <inkml:trace contextRef="#ctx0" brushRef="#br0" timeOffset="122898.98">12641 16676 17327 0,'0'0'768'0,"0"0"160"0,0 0-736 0,3-8-192 0,-3 8 0 15,0 0 0-15,0 0 880 0,13-2 144 0,1 2 16 0,1 5 16 16,0 9-224-16,2 1-64 0,-1 3 0 0,1 5 0 16,-1 8 80-16,-1 9 16 0,-2 8 0 0,2 8 0 15,-1 5-112-15,-2 13-32 0,-2 10 0 0,-5 8 0 16,-1 8-160-16,-4 1-48 0,-3 6 0 0,-3 4 0 16,-7 3 0-16,1-5-16 0,-4-2 0 15,1-5 0-15,0-9 112 0,-6-4 32 0,0-4 0 0,1-9 0 16,-2-4 112-16,-1-2 16 0,0-9 16 0,0-2 0 15,0-6-256-15,2-3-48 0,-3-6-16 0,-2-4 0 16,-2-2-256-16,0-1-48 0,0-2-16 0,2-3 0 16,1-1-1040-16,4-7-192 15,2-3-64-15</inkml:trace>
  <inkml:trace contextRef="#ctx0" brushRef="#br0" timeOffset="127604.86">21504 12730 12383 0,'-2'-11'544'0,"2"5"112"0,0-7-528 0,0 3-128 0,3 1 0 0,1-3 0 15,0-2 960-15,1-1 144 0,-2 1 48 0,1-2 0 16,0-1-416-16,0-1-80 0,2-2-16 0,-1 3 0 15,-2 2 128-15,-1 0 32 0,-2-3 0 0,2 4 0 16,-2 5 80-16,0 0 16 0,0 9 0 0,0 0 0 16,0 0-112-16,0 0-16 0,0 0 0 0,0 0 0 15,3-5-208-15,-3 5-48 0,0 0-16 0,0 0 0 16,3 9 32-16,0-1 16 16,-1 6 0-16,1 2 0 0,-2 5-160 0,1 2-48 0,-2 8 0 0,3 2 0 15,-3 3-80-15,0 2 0 0,1 4-16 16,2 3 0-16,-1-1-16 0,1 4 0 0,-1 3 0 0,2 1 0 15,0 3-32-15,0 0-16 0,1-2 0 0,0-1 0 16,-1-12 16-16,0 1 16 0,-2 3 0 0,1-2 0 16,1 0 16-16,-3-2 0 0,1-3 0 0,0-3 0 15,-1-4 32-15,-1 0 16 0,0-3 0 0,-1 1 0 16,-3 0-80-16,0 16 0 0,0-7-16 0,0-6 0 16,-2-7-176-16,5-4 192 0,-1-6-192 0,1-1 192 15,1-13-400-15,0 0-80 0,0 0-16 0,0 0 0 16,4-14-2816-16,1 0-560 0,1-10-112 15,5 2-32-15</inkml:trace>
  <inkml:trace contextRef="#ctx0" brushRef="#br0" timeOffset="128773.4">19560 11170 11055 0,'-10'-12'480'0,"2"2"112"0,-1-1-464 0,0-1-128 0,-1-2 0 0,0 3 0 16,-1-2 1568-16,-2 0 288 0,0 4 64 0,2-1 16 16,-2 0-848-16,0 2-192 0,2-1-16 0,1 4-16 15,1 4-176-15,1 0-48 0,1 0 0 0,7 1 0 16,-8 7-256-16,3 3-64 0,2 4-16 0,3 0 0 0,3 2-112 0,2 3 0 16,4 4-16-16,2-2 0 0,3-2 304 0,5 4 64 15,3 4 16-15,2-3 0 0,3 3-208 0,2-3-32 16,-1-4-16-16,4 0 0 0,3 1-32 0,1-2 0 15,0-1 0-15,-1-1 0 16,1-3 64-16,-1 0 16 0,1-2 0 0,-2-5 0 0,-1 1 48 0,0-2 16 16,-1-3 0-16,-1 1 0 0,-2 0-176 0,-4-1-48 15,-1-1 0-15,-1-2 0 0,0 0-64 0,-2 1-128 16,-4-1 176-16,-1-1-176 0,-2-6 176 16,-2 4-176-16,-1 0 160 0,-3 2-160 0,-8 1 208 0,12-8-48 15,-6 0-16-15,-6 8 0 0,0 0 128 0,0 0 32 16,4-10 0-16,-1 3 0 0,-3 7-48 0,0 0-16 15,-7-8 0-15,2 0 0 0,-4 3 0 0,-1 0 0 0,-3-1 0 0,1 5 0 16,-4-2-240-16,0 2 144 0,-2 0-144 0,-1 2 128 16,0 3-128-16,0 1 0 15,-1-1 0-15,-5 1 0 0,1 3 0 0,1 4 0 0,-2-2 0 16,1-5 0-16,0 0 0 0,-2 2 0 0,-2-2 0 16,2-1 0-16,-4-6 0 0,1 1 0 0,0 1 0 0,0-3 0 15,-1 1 0-15,1-3 0 0,1-3 128 0,1-1-128 16,2-1 0-16,1-4 0 0,0 0 0 0,1-1 0 15,3 0 128-15,-3-6-128 0,1 1 0 0,3-3 128 16,2-1-128-16,3-1 0 0,-1 0 0 0,5 5 0 16,0 1 0-16,1 2 0 0,1 0 128 0,3 3-128 15,1 2 0-15,3 5 0 0,1 7 0 0,3-11 0 16,1 4 0-16,-4 7 0 0,0 0 0 0,11-3 0 16,-1 2 0-16,0 4 0 0,-1 0 0 0,4 6 0 0,0-2-160 15,2 4 160-15,1 4 0 0,1 2-144 0,-2-1 144 0,2 2 0 16,0 0 0-16,3 1 0 0,0 3 0 0,2-3 0 15,0 0 0-15,4 0 0 0,-1-1 0 0,2-2 0 16,1 1 0-16,2 0-128 0,2 4-160 0,2-5-32 16,2-2 0-16,2 2-10432 15,2-1-2080-15</inkml:trace>
  <inkml:trace contextRef="#ctx0" brushRef="#br0" timeOffset="133950.96">22996 12718 13823 0,'10'-2'1216'0,"0"-4"-960"0,0 0-256 0,1 1 0 16,-3-4 1008-16,1 2 144 0,-9 7 48 0,9-3 0 15,-2-8-16-15,-2 6 0 0,-5 5 0 0,6-9 0 16,-6 9-304-16,5-10-64 0,-1-2-16 0,-1 3 0 16,-1-2-48-16,1 4-16 0,-2-5 0 0,-1 2 0 15,-1 1-96-15,-2-1-32 0,3 10 0 0,-9-11 0 16,-2-3-192-16,-3 1-32 0,-3 5-16 0,-3 0 0 15,-6-1-112-15,2-2 0 0,-5 4-16 0,0 4 0 16,-4 5-64-16,1 1-16 0,-2 4 0 0,1 4 0 16,0-2-160-16,2 6 0 0,2 4 144 0,2 0-144 15,2 2 0-15,3-1 144 0,3 2-144 0,4 1 0 0,3 1 128 16,2-3-128-16,4 0 0 0,5 0 0 0,1 1 144 16,5-2-144-16,4-2 0 0,3-3 144 15,5-1-16-15,2-1-128 0,2-7 192 0,6-1-64 0,2-2 48 0,4-7 0 16,3-1 0-16,2-3 0 0,2-3 48 0,2-2 16 15,1-2 0-15,0-3 0 16,-1-2-64-16,-1 0-16 0,-2-1 0 0,-3 2 0 0,-6 0 48 0,-3 4 16 16,-2 2 0-16,-3 3 0 0,-4-1 32 0,-1 5 16 15,1 4 0-15,-3 3 0 0,-2 2-128 16,0 3-16-16,-2 7-128 0,-2 6 192 0,-2 2-192 0,-4 9 144 16,1 3-144-16,-4 4 128 0,0 1 16 0,-4 1 0 15,-1 6 0-15,0-3 0 0,-1 2 0 0,-3 2 0 16,-2 2 0-16,0-3 0 0,1-1 48 0,1-2 0 0,0 1 0 15,-1-1 0-15,0-4-48 0,0-3 0 0,1-5 0 16,0-1 0-16,5 2-144 0,2-4 160 0,-1-2-160 0,3-6 160 16,3-2-160-16,1-3 160 0,1 0-160 15,1-4 160-15,-6-10-160 0,11 7 0 0,2 2 0 0,0-6 0 32,-2-4-2096-32,1-3-336 0,0-6-80 0,0-3-16 0</inkml:trace>
  <inkml:trace contextRef="#ctx0" brushRef="#br0" timeOffset="137088.81">23868 13107 22111 0,'-12'-8'976'0,"12"8"208"0,-6-1-944 0,6 1-240 0,0 0 0 0,0 0 0 15,0 0 1168-15,0 0 192 0,0 0 48 0,13-3 0 16,2-1-272-16,3-2-48 0,2 1-16 0,3 1 0 16,4-2-240-16,-1-2-64 0,6 3 0 0,1 0 0 15,2-1-320-15,0 1-80 0,2-4-16 0,-1 1 0 16,-2 0-144-16,-2 1-16 0,-4 2-16 0,-2 2 0 16,0-6-176-16,-5 3 0 0,-3 1 0 0,-4-2 0 31,-4 2-2032-31,-10 5-432 0,5-11-96 0,-5 11 0 0</inkml:trace>
  <inkml:trace contextRef="#ctx0" brushRef="#br0" timeOffset="137510.03">24735 12629 25791 0,'0'-24'2304'0,"2"10"-1856"16,2-2-448-16,3 2 0 0,3 2 896 0,4-1 96 0,3-2 16 0,4 1 0 15,-1 5-400-15,6-1-80 0,4 2-16 16,3-1 0-16,0 4-96 0,1 4-32 16,1 3 0-16,-5 5 0 0,1 2-256 0,-6 1-128 0,-3 1 128 0,-7 7-128 15,-2 5 0-15,-6 4 0 0,-1-2 0 0,-6 7 0 16,-6 1 0-16,-5 5 0 0,-7 4 0 0,-5 4 0 15,-5-3 0-15,0 4 0 0,-3-3 0 0,-1 2 0 16,0-6 0-16,0-4 0 0,4-3 0 0,0-1 0 16,3-5 320-16,3 0-32 0,3-8 0 0,4-2 0 15,4 0 192-15,3-6 32 0,3-2 16 16,5-9 0-16,0 0-32 0,0 0-16 0,10 3 0 0,4-4 0 16,1-1 112-16,4 0 32 0,3-2 0 0,1-4 0 15,0 1-352-15,1-2-64 0,-1 4-16 0,1 0 0 16,1 1-192-16,1 4 0 0,-2-1 0 0,0-1 0 15,0 2 0-15,-2 2 0 0,-3-1 0 0,-1 3 0 16,-1-2-1472-16,-1 1-352 16,-2-3-64-16,0 0-14208 0</inkml:trace>
  <inkml:trace contextRef="#ctx0" brushRef="#br0" timeOffset="137848.5">25557 12930 26607 0,'0'0'1168'0,"0"0"256"0,0-8-1136 0,0 3-288 16,2 0 0-16,-2 5 0 0,3-10 1408 0,-3 10 240 16,4-9 32-16,0 0 16 0,-4 9-608 0,8-5-128 15,-1-1-32-15,2 1 0 0,0 1-464 0,0 1-80 16,-9 3-32-16,14 0 0 0,-1-1-352 0,-2 0 144 0,-11 1-144 16,11-1 0-16,1 1 0 0,-12 0-192 0,0 0 0 15,0 0 0 1,11 2-2112-16,-11-2-432 0,12 1-80 0,-12-1-10704 0</inkml:trace>
  <inkml:trace contextRef="#ctx0" brushRef="#br0" timeOffset="138177.62">26158 12325 26719 0,'-8'-19'2368'0,"5"11"-1888"0,3 8-480 0,-6-5 0 0,6 5 432 0,0 0-16 15,-8 0 0-15,-1 4 0 0,0 6 96 0,0-1 32 16,-1 4 0-16,-4 8 0 0,1 5-32 0,2-3 0 16,1 0 0-16,2 3 0 0,1 1-176 0,2 1-32 15,-1-6-16-15,3 0 0 0,1 3-80 0,2-4-16 16,3-1 0-16,3-2 0 0,1-2 0 0,2-2 0 15,2-2 0-15,2-2 0 0,2-5 112 0,3 1 16 16,1-4 0-16,2-1 0 0,5 1-64 0,-5-2 0 16,0-2 0-16,0 0 0 0,1-5-256 0,-2 4 0 15,2 0-176-15,-3 1 176 16,-4-6-2112-16,-1 2-320 0,-1 1-64 0,-4-2-16 0</inkml:trace>
  <inkml:trace contextRef="#ctx0" brushRef="#br0" timeOffset="138465.79">26567 12307 12895 0,'0'0'576'0,"-3"-5"112"0,0-1-560 0,3 6-128 16,0 0 0-16,-8 0 0 0,-1 6 2688 0,-2 4 496 15,-1 4 96-15,0 7 32 0,-4 9-2000 0,1 2-400 16,-1 3-80-16,1 5 0 0,1 3 160 0,-2 5 32 16,0 1 16-16,2 3 0 0,0 5-384 0,0 0-80 15,0 2 0-15,2 0-16 0,-1 0-336 16,1-3-64-16,2-3-16 0,0-3 0 0,4-8-144 0,1 2-144 16,2-1 144-16,3-2-208 15,0-4-1632-15,3-4-320 0,1-5-64 16</inkml:trace>
  <inkml:trace contextRef="#ctx0" brushRef="#br0" timeOffset="139721.56">9889 13464 23903 0,'-14'-9'1056'0,"8"6"224"0,6 3-1024 0,0 0-256 15,-8-2 0-15,8 2 0 0,0 0 784 0,0 0 112 16,0 0 32-16,0 0 0 0,0 0-96 0,0 0 0 16,5 13-16-16,1 1 0 0,-3 3-96 0,2 2-16 15,1 0 0-15,1 7 0 0,2-1-128 0,-3 5-48 16,-2 1 0-16,4 2 0 0,1-1-160 0,0 5-48 0,0 5 0 0,-3 0 0 15,-1 2-48-15,-1 2-16 0,0 4 0 16,-1-2 0-16,0-2-64 0,0 2 0 0,-2-5-16 0,-1 2 0 16,-1-5-48-16,1 2 0 0,-2 2 0 0,2-6 0 15,2-1-128-15,-1-3 0 0,0 2 0 0,3-5 128 16,-2-1-128-16,1-3 0 0,-1-5 144 16,2 1-144-16,0 0 0 0,0-3 0 15,0-5-160-15,-3-3 160 16,0-2-768-16,-1-10-64 0,0 0 0 0,0 0 0 15,0 0-2112-15,0 0-416 0</inkml:trace>
  <inkml:trace contextRef="#ctx0" brushRef="#br0" timeOffset="141241.31">9422 15640 14335 0,'0'0'640'15,"0"0"128"-15,0 0-624 0,0 0-144 0,0 0 0 0,0 0 0 0,0 0 1248 0,0 0 224 16,-3-9 32-16,3 9 16 0,0 0-176 0,0 0-16 16,0 0-16-16,0 0 0 0,0 0-256 0,0 0-48 15,0 0-16-15,0 0 0 0,0 0-336 0,-1 10-64 16,1 0-16-16,0 4 0 0,1 2 80 0,-1-2 16 15,0 1 0-15,1 3 0 0,1 2 0 0,0 5 0 0,-1 1 0 0,1 3 0 16,-2-2-96-16,1 3 0 0,0 3-16 16,-1-2 0-16,0-3-96 0,0 1-16 0,0-2 0 15,3 1 0-15,1-5-32 0,-3-2-16 0,-2-2 0 16,1-1 0-16,1-3-80 0,1 2-32 0,0-3 0 0,-1 0 0 16,0-4-144-16,-1 1-16 0,0 3-128 0,1-6 192 15,-1-8-192-15,0 0 0 0,0 0 128 0,0 0-128 16,8 9 0-16,-8-9-256 0,12 2 48 0,-1-2-12016 15,0-2-2416-15</inkml:trace>
  <inkml:trace contextRef="#ctx0" brushRef="#br0" timeOffset="146085.76">9680 15644 8287 0,'2'-12'736'0,"-1"6"-592"0,1-2-144 0,-1 2 0 0,0-3 1536 0,1 1 288 16,-1-3 48-16,1 2 16 0,0 0-544 0,0 3-128 15,-1-3 0-15,2 1-16 0,-1 2 0 0,1-2 0 16,-3 8 0-16,3-6 0 0,-2-3-80 0,0 3-16 16,-1 6 0-16,0 0 0 0,0 0-336 0,4-5-80 15,0-2-16-15,-4 7 0 0,0 0-240 0,0 0-48 16,0 0-16-16,0 0 0 0,0 0-64 0,0 0-16 16,0 0 0-16,0 0 0 0,0 0 64 0,0 0 16 15,-12 2 0-15,3 1 0 0,1 1-128 0,-1-1-32 16,0 1 0-16,-1-1 0 0,-4 5-16 0,0 0 0 0,0 0 0 15,0-1 0-15,0 3-48 0,0 0-16 16,0 4 0-16,1 3 0 0,-1-3 0 0,1 3 0 0,1 4 0 16,-1 0 0-16,0 6-128 0,2 0 128 15,-1 3-128-15,2 0 128 0,1 3-128 0,4 2 0 0,1 2 0 0,-1-3 128 16,5-1-128-16,3 0 0 0,3 0 0 0,0-3 0 16,2-2 128-16,-2-3-128 0,3 2 0 0,-1-7 128 15,2 0 32-15,0-2 0 0,-1-2 0 0,0-1 0 16,-1-1 48-16,2-5 16 0,1 0 0 0,1-4 0 15,-1-2 96-15,2 0 32 0,0-3 0 0,3-3 0 16,2 0 32-16,0-2 16 0,1-6 0 0,1 4 0 16,2-5-192-16,2 0-32 0,1-5-16 0,-1 3 0 15,3-1-32-15,2-2 0 0,-3-2 0 0,1 0 0 16,-3-2-128-16,0 2 160 0,0-1-160 0,-2 1 160 16,-3-1-160-16,-2 0 0 0,-1-2 0 0,-4 1 128 0,1-1-128 0,-5 2 0 15,-1-2 144-15,0 2-144 0,-3-6 144 16,-2 3-144-16,-2 0 192 0,-2 1-192 0,-4-3 320 15,-1 3-64-15,-2 1 0 0,-2 1 0 0,-5-6 0 16,-2 5-16-16,-2 2 0 0,1 0 0 16,0 1-96-16,0 0-16 0,-3 0 0 0,-1 2 0 0,1 4-128 0,-1 3 0 15,-1 4 144-15,1 0-144 0,-2 4 0 0,1 4 0 16,-1 2 0-16,3 0 0 0,1 2-272 0,-2 4-32 16,1 2 0-16,3 3 0 15,4 3-1808-15,5-1-352 0,3-2-80 16,6-1-14448-16</inkml:trace>
  <inkml:trace contextRef="#ctx0" brushRef="#br0" timeOffset="147911.34">10197 15734 14735 0,'0'0'1312'0,"0"0"-1056"0,0 0-256 0,0 0 0 16,0 0 608-16,0 0 64 0,11 5 16 0,2-5 0 15,0-2 128-15,2-2 16 0,4-1 16 0,3 2 0 16,2-1-64-16,3 4-16 0,2-5 0 0,0 1 0 15,-1 3-144-15,1-1-48 0,-1-2 0 0,1 1 0 0,-1-1-176 0,-1-1-32 16,-1 4-16-16,-6-2 0 0,-1 0-224 0,-3 0-128 16,0 3 128-16,-6 1-128 0,-10-1 0 0,10 2 0 15,-10-2 0-15,0 0-7840 16,0 0-1600-16</inkml:trace>
  <inkml:trace contextRef="#ctx0" brushRef="#br0" timeOffset="148212.73">10611 15376 7359 0,'0'0'320'0,"0"0"80"0,-7-6-400 0,7 6 0 16,-10-2 0-16,1 3 0 0,1 3 2720 0,0 4 464 0,1 1 80 0,0 4 32 15,1 5-2016-15,1 3-416 16,1 1-80-16,0 3-16 0,2 3-160 0,-2 2-32 16,-1 3-16-16,-1 1 0 0,-3 0 0 0,1-1 0 0,0-4 0 15,1 1 0-15,-1 1-192 0,1-4-48 0,-1 0 0 0,0-2 0 16,1-2-128-16,3-1-16 0,-1-1-16 0,1-1 0 16,-1-2-160-16,4-3 160 15,-1-5-160-15,2 2 160 0,2 0-160 0,1-3-176 0,-3-9 48 0,9 13-12224 16</inkml:trace>
  <inkml:trace contextRef="#ctx0" brushRef="#br0" timeOffset="149187.9">12076 15210 8287 0,'0'0'368'0,"-8"0"80"0,-1-4-448 0,-2 1 0 0,-2 4 0 0,-4 4 0 0,-4 5 2368 16,-2-1 400-16,-2 4 80 0,-1 3 16 0,-1 3-1456 0,5 4-272 15,-1 3-64-15,1-1-16 0,0 4-32 0,6 3-16 16,-4 0 0-16,4 0 0 0,1-1-432 0,5 1-64 15,2-5-32-15,6 2 0 0,-1-3-160 0,6-1-16 16,-2-5-16-16,3 1 0 0,0-4-48 0,2 1-16 16,2 1 0-16,2-2 0 0,1-3-16 0,1-3 0 15,-2 1 0-15,1-1 0 0,-1-3-80 0,4-1-128 16,-2 1 176-16,1-4-176 0,1 2 0 0,0 1-352 16,-3-5 48-16,3-1-13056 0</inkml:trace>
  <inkml:trace contextRef="#ctx0" brushRef="#br0" timeOffset="149711.31">12329 15293 17503 0,'0'0'1552'0,"0"0"-1232"0,0 0-320 0,0 0 0 15,0 0 864-15,0 0 112 0,-5 15 32 0,-1-1 0 16,1 0-224-16,2 1-32 0,3 2-16 0,-4-1 0 16,0 0-288-16,0-2-48 0,0-2-16 0,2 2 0 15,2-14 80-15,0 16 16 0,0-1 0 0,0-15 0 0,1 10-96 16,2 1 0-16,-3-11-16 0,0 0 0 0,8 14-144 0,1-5-32 16,2-1 0-16,-1-4 0 0,1 0-64 15,1-2 0-15,0-1-128 0,2-1 192 0,0-2-192 0,2-1 0 16,-1 0 0-16,1-1 0 0,1-3-240 0,1 0-80 15,-2-5-32-15,1 3 0 16,-1-2-480-16,-1 1-80 0,2-4-32 16,-4-3 0-16,-1-1-368 0,1 2-80 0,-1 2-16 0,-1 0 0 15,0 1 432-15,0 1 80 0,-4 0 0 0,0 3 16 0,-2-3 752 16,-2 3 128-16,1-3 0 0,-2 7 0 0,-2 5 832 0,0 0 96 16,0 0 16-16,0 0 0 0,-9 0 320 0,1 4 64 15,0 4 16-15,0 3 0 0,-3 4-368 0,1 0-64 0,0 3-16 16,0 4 0-16,0 2-192 0,1 5-32 15,-4-5-16-15,3 8 0 0,-2 6-16 0,1-1-16 16,-3-1 0-16,3-1 0 0,-1-2-272 0,2 0-48 16,1 2-16-16,1-3 0 0,5-6-160 0,-1 2-128 0,0-5 192 15,1 0-192-15,2-1 144 0,-1-1-144 16,2-3 0-16,2-1 144 0,1-5-144 0,1 1 160 16,-1-2-160-16,-3-11 160 15,8 7-1488-15,1-2-288 0,1 0-64 0,0-9-11952 0</inkml:trace>
  <inkml:trace contextRef="#ctx0" brushRef="#br0" timeOffset="150018.44">13038 14801 28559 0,'0'0'2544'0,"9"5"-2032"16,1 3-512-16,1 4 0 15,1 1-880-15,-2 2-272 0,-1 8-48 0,1 1-16 0,0 4 1632 0,0 5 320 16,-1 8 64-16,-1 1 16 0,-2 5 192 0,-2 1 32 16,-4 3 16-16,-4 3 0 0,-3 2-224 0,-2 1-32 15,-1-3-16-15,-2 1 0 0,-4-7-144 0,-2-2-16 16,-5-9-16-16,-1 0 0 0,-2-3-48 0,-2-1-16 15,-2-2 0-15,1-3 0 0,-2-2-240 0,6-2-48 16,1-1-16-16,2 2 0 16,0-5-688-16,3 0-144 0,0-1-32 0,1-1-15984 0</inkml:trace>
  <inkml:trace contextRef="#ctx0" brushRef="#br1" timeOffset="157559.25">9793 10007 13823 0,'0'0'1216'0,"0"0"-960"0,0 0-256 0,0 0 0 15,0 0 1312-15,0 0 224 0,0 0 32 16,0 0 16-16,0 0-272 0,0 0-48 0,0 0-16 15,0 0 0-15,0 0 144 0,0 0 16 0,0 0 16 16,0 0 0-16,-4 0-448 0,4 0-80 0,0 0-32 0,-6 3 0 16,0 2-224-16,1-1-32 0,5-4-16 0,-5 5 0 15,0 3-160-15,0-2-48 0,1 4 0 0,-2-2 0 0,1 6-64 0,0 0-32 16,0 0 0-16,1 5 0 0,0 5-32 0,2-1 0 16,-1 1 0-16,2 2 0 0,1-3-256 15,2-1 0-15,2 4 128 0,1-5-128 0,2 1 128 16,-1-2-128-16,3 0 144 0,1-3-144 0,1 4 192 0,3-4-64 15,2-1-128-15,0-4 192 0,2 1 48 0,0-3 0 16,0 0 0-16,1-1 0 0,-2-1 16 0,0-5 16 16,1-2 0-16,-2 0 0 0,2-1 48 0,-3-1 16 15,-1-3 0-15,2 0 0 0,-4-6-16 16,2 1 0-16,0-4 0 0,-1-1 0 0,-2-2 0 0,1-2 0 16,1-1 0-16,-3 0 0 0,-1-1-64 0,-1 2-32 15,-1-1 0-15,0 0 0 0,-1 0-32 0,-3-2 0 0,-1 0 0 16,1 0 0-16,-1 1-64 0,-2 1 0 15,-2 1-128-15,1-1 192 0,-3-1-192 0,1-2 144 0,-4-1-144 16,1 3 128-16,-2 0-128 0,1 1 128 16,-1-1-128-16,-1 4 128 0,-1-1-128 0,0 1 192 15,-2-1-192-15,0 2 192 0,-2 2-64 0,-2-1-128 0,0 2 192 0,-2 3-64 16,0-1-128-16,0 3 0 16,1 0 0-16,-1 2 128 0,0 1-128 0,0 0 0 0,0-1 0 15,2 4 0-15,1-1 0 0,1 2 0 0,0 3 0 0,1 2 0 16,0 0 0-16,2 0 0 0,1 4 0 0,1-3 0 15,0 3 0-15,0 0 0 0,1 5 0 0,1 3 0 16,0-1-144-16,2 3 144 0,3 2 0 0,-3 0 0 16,2 6-128-16,2-3 128 0,0 1 0 0,2 3 0 15,1 3 0-15,1-3-128 0,1 0 128 0,1-4 0 16,1 0 0-16,3 0 0 0,0-3 128 0,1-4-128 0,2 1 0 16,-1-3 0-16,2-1 0 0,1-3 0 0,4-1 0 0,-3-5 0 15,3-1 0-15,-1-3 0 0,1 0 0 0,0-1 0 16,0-2-128-16,0-2 128 0,-1 0 0 15,1-4 0-15,-1 2 128 0,-1 0-128 16,-1-6 144-16,1 2-144 0,-2 1 128 0,1-3-128 0,-2 0 0 0,1-2 128 16,0-1-128-16,0 0 0 0,-3-2 128 0,-1 2-128 15,-2-2 0-15,-1 2 128 0,2 0-128 0,-4 0 0 16,2 1 144-16,-3-2-144 0,-1-3 0 16,0 0 144-16,-2 0-144 0,-1 1 0 0,-1 2 208 0,0-2-64 15,-3-1-16-15,0-1 0 0,-1 1-128 0,-1-3 0 16,-2-2 0-16,-1 1 0 0,0 1 0 0,-1 1 0 15,-1-1 0-15,-2 3 128 0,0 0-128 0,2 2 0 16,-5 2 144-16,2 2-144 0,-3-1 128 0,-1 0-128 16,-2 4 160-16,-1 0-160 0,0 4 128 0,2-1-128 15,-2 4 0-15,0 0 0 0,-1 2 0 0,0 3 0 16,1 3 0-16,0 3 0 0,2-2 0 0,2 6 0 16,-2-1 0-16,1 5 0 0,0 0 0 0,1 2 0 0,1 2 0 15,1 4 0-15,4 0 0 0,0 4 0 0,1 0-128 0,1 3 128 16,1-3 0-16,3 2 0 0,3 3-128 15,3 11 128 1,3-1-880-16,1-5-112 0,1 0-32 0,2-14 0 0,2 2 1616 0,1-3 320 0,0-2 64 0,4 2 16 16,0-1-800-16,2-2-192 0,-1-2 0 0,1-2 0 0,0 1 0 15,3-2-160-15,1-5 160 0,10 6-192 16,-3-4-1520-16,2-5-304 0,-1-2-64 16,1-5-17184-16</inkml:trace>
  <inkml:trace contextRef="#ctx0" brushRef="#br1" timeOffset="158981.79">9831 15501 13183 0,'0'0'576'0,"5"-5"128"0,-1 0-560 0,1 0-144 0,0-3 0 15,0 3 0-15,-1 2 832 0,2-3 144 0,-1-1 32 0,2 3 0 16,2-1-112-16,-2-1 0 0,0 1-16 0,-1 1 0 16,0-4 32-16,-1 3 16 0,-5 5 0 0,0 0 0 15,7-4-48-15,-2 0-16 0,-5 4 0 0,0 0 0 0,0 0-64 16,0 0-16-16,0 0 0 0,-8 3 0 0,-1-1-144 0,-2 1-16 16,-4 3-16-16,-2 2 0 0,-1-3-32 0,-2 4 0 15,-3-3 0-15,0 6 0 0,-1-1-64 0,-1 4-32 16,-2 2 0-16,-2 3 0 0,-1 6-160 15,0 0-48-15,-2 6 0 0,0 1 0 0,-1 2-96 0,1 3-32 16,1 1 0-16,-2 4 0 0,0 3-144 0,6-3 160 16,0 3-160-16,6-3 160 0,0 0-160 0,5-4 192 15,4-3-192-15,2-1 192 0,4-3 0 0,5-4 16 16,1 0 0-16,2-6 0 0,4 0 112 0,5-4 0 16,1-2 16-16,4 0 0 0,3-5 80 0,2-5 16 15,5 1 0-15,0-2 0 0,4-3-64 0,3-2-16 16,0-1 0-16,1-4 0 0,0 0-112 0,1 0-32 15,-1-4 0-15,0-1 0 0,1-7 0 0,0 3 0 16,2-1 0-16,0-2 0 0,0-4 96 0,0-1 16 16,-2 1 0-16,0-7 0 0,-4-4 48 0,-1 0 16 15,-4-3 0-15,-3-5 0 0,-3 1-16 0,-4-1 0 0,-5 1 0 16,-3 0 0-16,-4-1-160 0,-4 6-16 0,-3 5-16 16,-2-1 0-16,-3 5-176 0,-2 1 0 0,-3 3 0 0,-1 4 128 15,-1 1-288-15,0 4-64 0,-2-1-16 0,-4 0 0 31,3 6-1584-31,5-1-320 0,4 3-64 0,9 5-16640 0</inkml:trace>
  <inkml:trace contextRef="#ctx0" brushRef="#br1" timeOffset="159430.99">10642 15274 11055 0,'0'0'976'0,"2"-5"-784"16,1-3-192-16,-2 3 0 0,0-3 1984 0,-1 2 368 15,-2 0 64-15,-1 1 16 0,3 5-624 0,0 0-112 16,-6-2-32-16,-2 6 0 0,1 1-432 0,-2 2-80 16,-1 3-32-16,0 0 0 0,-6 5-384 0,4 6-80 15,-1 3-16-15,0 1 0 0,0 7-64 0,1 0-32 0,2 1 0 16,-1 1 0-16,1 5-176 0,0 1-48 0,1-3 0 0,0 0 0 15,0-3-128-15,0 1-16 0,2 0-16 0,-1-3 0 16,1-3-160-16,0 0 128 0,1-5-128 0,1 2 128 0,1-4-128 16,1-4 0-16,1 0 144 0,-1-1-144 0,1-5 0 15,1-3 0-15,-2 0-192 0,3-9 64 16,0 0-1664-16,0 0-320 16,0 0-64-16,0 0-11552 0</inkml:trace>
  <inkml:trace contextRef="#ctx0" brushRef="#br1" timeOffset="159587.29">10201 15717 17503 0,'-3'-10'1552'0,"2"3"-1232"16,2-2-320-16,2 4 0 0,-1 0 2304 0,3-3 384 16,3 2 96-16,6 1 16 0,3 1-1024 0,4 4-208 15,6 0-32-15,5 0-16 0,3 0-560 0,5 1-96 16,3 2-32-16,1-2 0 0,2-1-384 0,-1 1-96 16,-2 3-16-16,-1-2 0 0,-4 5-336 0,-3-2 0 15,0-3 0-15,8 3 0 16,-6 4-2048-16,-4-4-464 0</inkml:trace>
  <inkml:trace contextRef="#ctx0" brushRef="#br1" timeOffset="160352.06">12222 15149 13823 0,'-4'-15'608'0,"3"11"128"0,1 4-592 0,-4-7-144 16,0 0 0-16,-2 3 0 0,-3-1 2192 0,-3 3 416 15,2 2 80-15,-4 2 0 0,-2 1-1280 0,-2 2-272 16,-2 6-48-16,-2 2-16 0,-1 2-304 0,-4 4-48 15,1 2-16-15,-1 4 0 0,0 4-128 0,3 3-48 16,3 3 0-16,3 0 0 0,3 1-240 0,2 2-48 16,1 2-16-16,5 0 0 0,0-3-224 0,4 0 176 15,1-1-176-15,4 0 160 0,1 0-160 0,3-5 0 16,0-3 144-16,3 0-144 0,1-3 0 0,0 0 128 16,2-3-128-16,0-3 0 0,2-3 0 0,0-2-192 15,1-5 32-15,10 4 0 16,-2-8-2304-16,-2-4-464 0</inkml:trace>
  <inkml:trace contextRef="#ctx0" brushRef="#br1" timeOffset="160915.66">12531 15137 18431 0,'-4'-6'1632'0,"1"4"-1312"0,3 2-320 0,0 0 0 15,-6-6 1536-15,0 3 224 0,-2 2 48 0,2 1 16 16,-2 4-624-16,2 3-128 0,-1 1-32 0,1 3 0 0,-2 6-528 16,1-1-96-16,-3 3-32 0,-1 2 0 0,1 3-176 15,-1 1-32-15,1-6-16 0,1 2 0 0,0-2 32 16,1 0 16-16,1-3 0 0,0 1 0 0,1-1 240 0,2-2 64 15,0-3 0-15,2 3 0 0,2-3 128 0,1-5 16 16,3 1 16-16,2-1 0 0,2-5-48 0,3-1-16 16,2-2 0-16,2-2 0 0,0-1-224 0,1 0-64 15,-2-4 0-15,3 1 0 0,1-1-128 0,-1 0-48 16,-1-1 0-16,0 3 0 0,-2-3-144 0,-2 2 0 16,1 2 0-16,0-3 0 0,-1 2-192 0,0 0-80 15,-1 0-16-15,1 2 0 16,-2-2-112-16,-1 1-32 0,-2 0 0 0,1-1 0 15,-2 1-80-15,-1-2 0 0,-1 1-16 0,3 2 0 16,-2-1 64-16,0 1 16 0,0 0 0 0,1-3 0 0,-1 0 240 16,2 4 48-16,-7 4 16 0,7-6 0 0,0-1 144 0,0 3 0 15,-7 4 0-15,0 0 0 0,0 0 128 0,0 0-128 16,0 0 128-16,0 0-128 0,2 7 448 0,-4 7 0 16,-2 2 16-16,-2 1 0 0,-3 2-48 0,-1 0-16 15,-4 4 0-15,0 3 0 0,-4-2-16 0,1 5 0 0,-3-2 0 16,3 3 0-16,-1 0-224 0,0 1-160 0,0 0 192 0,2-4-192 15,2-1 144-15,1 0-144 0,2-1 0 0,0-3 144 16,4-1-144-16,0 0 0 0,2-1 0 0,2-3 0 16,0-3-512-16,3-1-16 15,1-4-16-15,2 0 0 0,-3-9-2768 16,0 0-544-16</inkml:trace>
  <inkml:trace contextRef="#ctx0" brushRef="#br1" timeOffset="161298.51">12976 14614 18431 0,'0'0'1632'0,"-4"-6"-1312"15,1-4-320-15,2 3 0 0,1 7 896 0,0 0 96 0,0 0 32 16,0 0 0-16,0 0 128 0,0 0 16 16,8 2 16-16,1 0 0 0,2 6-576 0,2 3-112 15,1 6-32-15,1 2 0 0,1 6-16 0,0 6-16 16,-1 4 0-16,-1 6 0 0,-1 5 192 0,-2 5 32 16,-1 4 16-16,-3 5 0 0,-5 1 32 0,-3 0 0 15,-3 4 0-15,-1-3 0 0,-5 2-96 0,-2-3-16 16,-2 1 0-16,-3-3 0 0,-6-5 256 0,-3 0 48 0,-4-2 16 0,-2-3 0 15,-2-5-144-15,2-2-48 0,-2-2 0 16,-2-4 0-16,-1-2-384 0,0-1-80 0,0-1 0 0,2-2-16 16,1 1-240-16,-1-7 144 0,0-1-144 0,0-1 128 15,1 0-272-15,2-4-64 0,2-2-16 0,4-6-12576 16,2 0-2528 0</inkml:trace>
  <inkml:trace contextRef="#ctx0" brushRef="#br1" timeOffset="163838.34">22756 9629 2751 0,'14'-4'256'0,"-4"0"-256"0,0-2 0 0,-1 1 0 16,-9 5 2784-16,10-4 512 0,-2-1 96 0,-1 0 32 16,-7 5-1936-16,8-5-384 0,-8 5-80 0,9-3 0 15,-9 3-320-15,7-5-64 0,-7 5-16 0,0 0 0 16,9-5 16-16,-9 5 0 0,0 0 0 0,7-5 0 15,-7 5 32-15,0 0 16 0,5-6 0 0,-5 6 0 16,0 0 0-16,0 0 0 0,1-10 0 0,-1 10 0 16,-2-13-64-16,-1 3-16 0,-1-3 0 0,0 4 0 15,-2-2 16-15,0 0 0 0,1 3 0 0,-4-3 0 16,0 5-96-16,0-3-16 0,0 0 0 0,-4 3 0 16,1-3-176-16,-1 4-32 0,0-4-16 0,-2 3 0 15,-3-1 48-15,-2 2 16 0,-3 3 0 0,0 0 0 0,-5 2-160 16,0 0-16-16,1 0-16 0,-2 2 0 0,0-1 48 0,0 1 16 15,-1 2 0-15,2 0 0 0,2 0-224 0,-1 2 0 16,3 2 0-16,-2 0 0 0,2 3 0 0,1-1 0 16,3 3 0-16,1 1 0 0,3 2 0 0,0 2 0 15,2 1 0-15,2 0 0 0,-1 2 0 0,3 2 0 16,0 1 0-16,-1-1 0 0,1 1-128 0,1 2 128 16,2 2 0-16,-1 0 0 0,2-2 0 0,2 0 0 15,3-3 0-15,2 3 0 0,1-3 0 0,4-3 0 16,0-2 0-16,4 0 0 0,0 1 0 0,3-3 0 15,1-2 0-15,1-4 0 0,3 0 0 0,1-1 0 16,0 0 0-16,3-2 144 0,1 0-144 0,1-3 192 0,0 2-192 16,1-3 192-16,-1-3-64 0,2-1-128 0,1-2 192 0,-2-1-64 15,3 0-128-15,-1-3 192 0,-2-1-192 16,2-4 192-16,-1 3 0 0,0-3 16 0,-5 3 0 0,2-5 0 16,-1-2-208-16,0-2 0 15,-1 0 0-15,1 0 0 0,-2-2 160 0,0-4-160 0,1 2 160 0,-1 2-160 16,-1 0 160-16,-1-1-160 0,-1 1 160 0,-1-4-160 15,-2-2 128-15,-3 5-128 0,1-1 0 0,-2 1 0 16,-1 1 0-16,0 1 0 0,-3 2 0 0,-2 0 0 16,0 3 0-16,-2 1 128 0,0-1-128 0,-2 0 0 15,-2 2 0-15,0 2 0 0,-1-3 128 0,0 4-128 16,-1 0 0-16,-1 4 0 0,5 5 128 0,-9-9-128 16,0 1 0-16,0 2 0 0,0 0 0 0,0 1 0 0,-1 0 144 15,-1-2-144-15,-1 2 128 0,-1 3-128 16,-1-2 0-16,2-1 0 0,-2 0 0 0,-2 1 0 15,-1 3 0-15,-1-1 0 0,0 1 0 0,0 0 0 0,0-3 0 16,1 3 0-16,-4 1 0 0,0 0 0 0,-2 0 0 16,0 1 0-16,-1 3 0 0,0 0 0 0,-2-1 0 15,0 2 0-15,-4 2 0 0,1-2 0 0,1 6 0 0,-1-2 0 16,3 4 0-16,0 1 128 0,0 1-128 0,2 5-176 16,3 3 48-16,-2-1 0 0,4 1 128 0,0 2 0 15,2-2 0-15,3 5 0 0,1-2 0 0,2 3 0 16,2-5 0-16,1 0 0 0,2 1 0 0,0-4 0 15,3-1 0-15,1 1 0 0,2-2 0 0,2 1 0 0,1 2 0 16,3-2 0-16,2-5 0 0,2-2 0 0,0 0 0 16,4 1 0-16,1-6 0 0,4 3 0 15,2-6 0-15,3 2 0 0,-1-2 0 0,2-2 0 0,2-2 128 0,1-1-128 16,0 0 0-16,3-1 144 0,1 1-144 0,3-1 0 16,-5-6 160-16,1-2-160 0,-2 2 128 0,0-5-128 15,-1 0 0-15,0-2 128 0,0-4-128 0,-1 1 0 16,-6 1 0-16,3-1 128 0,-1-1-128 0,-1-1 0 15,-2-1 128-15,1-2-128 0,-6 1 128 0,0 1-128 16,-1 0 0-16,-1-1 128 0,-2-5-128 0,-1 6 0 16,-1 1 0-16,0 1 0 0,-2 0 0 0,-1 4 0 15,0 2 0-15,-1-1 0 0,-2-1 128 0,1 4-128 16,-1-2 0-16,1 2 0 0,-2 3 0 0,-2 7 0 16,1-11 0-16,-1 11 0 0,0 0 0 0,0 0 128 15,0 0-128-15,0 0 0 0,0 0 0 0,-9 2 0 16,9-2 0-16,-10 9 0 0,0 2 0 0,-1 1 0 0,1 1 0 15,0 5 0-15,0 4 0 0,-2 6 0 0,1 1 0 16,-2 4 0-16,-1 1 0 0,0 3 0 0,-1 3 0 0,-3 4 0 16,-3 5 0-16,0 4 0 0,0 4 0 0,0 4 0 15,0 4 0-15,-1-2 0 0,2 1 0 0,3-2 0 16,3 1 0-16,2-9 0 0,-1-2 0 0,2-2 0 16,0-2 0-16,2 1 0 0,1-2 192 0,0-3-64 15,2 3 0-15,-2-5 0 0,0-3 128 0,1-2 0 16,-1-1 16-16,3-4 0 0,-3-3 48 0,2-4 16 15,-2 1 0-15,2-2 0 0,-2-2-48 0,2-1-16 16,-3 2 0-16,4-3 0 0,1-2-128 0,2 0-16 16,0-3-128-16,2-3 192 0,0 0-192 0,2 0 144 15,-2-12-144-15,0 0 128 0,6 9-128 0,2-2 0 0,-8-7 144 16,12 2-144-16,1-5 0 0,-1-3-160 16,2-1 16-16,1-4 0 15,3 1-1648-15,2-4-336 0,3-4-64 0</inkml:trace>
  <inkml:trace contextRef="#ctx0" brushRef="#br1" timeOffset="169127.52">11085 15351 7359 0,'0'0'656'0,"0"0"-528"15,0 0-128-15,0 0 0 0,0 0 2240 0,0 0 432 16,0 0 80-16,0 0 0 0,2-6-768 0,-1-3-176 15,0 1-16-15,2 2-16 0,3-3-304 0,1 3-64 16,0-4-16-16,2 1 0 0,3-3-432 0,-1 5-64 16,-1-5-32-16,3 1 0 0,1-1-256 0,1-2-48 15,0 0-16-15,1 2 0 0,0-2-160 0,1-1-16 0,0-1-16 0,1 2 0 16,0 0-32-16,-1 2 0 16,-1-1 0-16,-2-1 0 0,0 4-64 0,-1-2-32 15,-2 1 0-15,-1 2 0 0,1-1 0 0,-3 5 0 16,0 1 0-16,-8 4 0 0,6-6 0 0,-1 2 0 15,-5 4 0-15,0 0 0 0,0 0-48 0,0 0-16 16,0 0 0-16,0 0 0 0,0 11-32 0,0-1-128 16,-1 2 192-16,-1 3-64 0,0 2-128 0,-1 2 160 0,-1 2-160 15,-3 2 160-15,2 3-160 0,2 1 160 0,-3 7-160 16,1 2 160-16,0 3 16 0,0 1 0 0,0 0 0 16,0 0 0-16,-1 6 64 0,-1-3 16 0,0 2 0 0,-1-3 0 15,0 0 64-15,1 0 32 0,-2-3 0 0,0 0 0 16,1 0 0-16,1-4 0 0,-1-2 0 0,0 0 0 15,1-5-32-15,2 0-16 0,-3-2 0 0,2 0 0 16,-1-2 0-16,1 1 0 0,1-6 0 0,1-2 0 16,-1 1-128-16,0 0-32 0,-1-1 0 0,1-5 0 0,-1 0-16 15,4 0-128-15,-2-1 192 0,2-1-64 16,2-10-128-16,0 0 0 0,0 0 144 0,0 0-144 0,0 0 160 0,0 0-32 16,0 0-128-16,0 0 192 0,0 0-64 0,0 0-128 15,0 0 176-15,6-7-176 0,0 1 0 0,-1 2 0 16,-5 4-240-16,7-9 80 15,-2 2-1024-15,0-3-208 0,0 2-32 16,-5 8-16-16,0 0-1632 0,0 0-320 0,5-5-64 0</inkml:trace>
  <inkml:trace contextRef="#ctx0" brushRef="#br1" timeOffset="169490.12">10707 16383 23151 0,'-16'0'1024'0,"10"2"208"0,0-2-976 0,-1 0-256 0,1 0 0 0,6 0 0 15,-6 1 1472-15,6-1 256 0,0 0 64 16,0 0 0-16,0 0-480 0,0 0-96 0,6-3 0 0,3 2-16 16,2-1-320-16,5-1-64 0,1-1-16 0,6 2 0 15,4-2-48-15,3 1-16 0,5 0 0 0,3-1 0 16,5 1 0-16,4 1 0 0,3-2 0 0,1 1 0 15,-1-3-48-15,3 3-16 0,0-2 0 0,-1 3 0 16,5 1-80-16,-2 1-16 0,-2 0 0 0,-2 1 0 16,-4-1-144-16,-2 2-48 0,-3 1 0 0,-4-1 0 0,-3 4-144 15,-3-3-48-15,-3-1 0 0,-2 1 0 0,-2 1-48 0,0 1-16 16,-6-2 0-16,-3-1 0 0,-2 0 32 0,-2 0 0 16,-2 1 0-16,-3-1 0 0,-7-2-160 15,0 0 0-15,0 0 0 0,0 0 0 0,0 0 0 0,0 0-224 16,-8 5 48-16,-10-1 16 15,-3-1-1952-15,-1 2-384 0,-4 0-64 16,-4 0-16688-16</inkml:trace>
  <inkml:trace contextRef="#ctx0" brushRef="#br2" timeOffset="174817.33">9371 10479 5519 0,'-13'-12'496'0,"8"9"-496"15,0-2 0-15,-3-3 0 0,3 2 1856 0,0-3 288 16,0 3 48-16,0-1 16 0,0-1-608 0,-2 1-112 15,4-3-16-15,-1 4-16 0,0-3-176 0,0 2-48 16,-1 1 0-16,0-2 0 0,-3 2-192 0,1 0-32 16,-1 1-16-16,-2 1 0 0,0 0-256 0,0-2-48 15,-1 1-16-15,1 2 0 0,1-1-256 0,1-1-48 16,-3 1-16-16,4 2 0 0,-1-1 96 0,2 1 0 16,-1-1 16-16,1 2 0 0,1-2 160 0,-1 2 16 15,0-1 16-15,1 0 0 0,0 1 112 0,5 1 32 16,-5-1 0-16,5 1 0 0,0 0-64 0,0 0-16 15,0 0 0-15,0 0 0 0,-5 1-208 0,5-1-64 16,0 0 0-16,-2 10 0 0,0 0-128 0,4 6-16 16,3 4-16-16,2 4 0 0,3 0-96 0,3 7 0 15,4-1-16-15,4 6 0 0,1 6-176 0,5 0 192 0,2 6-192 16,3-2 192-16,-1 1-192 0,1-1 128 16,0-2-128-16,-2-2 128 0,0-1 16 0,-2-4 0 0,-2-3 0 0,0-2 0 15,-5-2 112-15,-2 1 0 0,-3-5 16 0,-4 1 0 16,1-5 48-16,-3-2 16 0,-2-2 0 0,-2-3 0 15,-2-1 16-15,0-5 0 0,-2 0 0 0,-2-9 0 16,0 0-32-16,0 0 0 0,0 0 0 0,-3-10 0 0,-4-3 64 0,1-1 16 16,-2-4 0-16,-3-5 0 0,-4-1-240 0,1-4-160 15,-2-1 192-15,1-4-192 0,-3-1 128 16,-2-3-128-16,-3-1 0 0,-1-6 0 0,-1 1 128 0,-2 1-128 16,1-2 0-16,0 2 0 15,-2-3 0-15,1 5 0 0,-1 3 0 0,3 2 0 0,-1 2 0 0,2 5 0 16,0-1 0-16,4 5 0 0,2 1 0 0,3 4 0 15,1 1 0-15,1 6 0 0,0-1 0 0,3 6 0 16,1 1 0-16,4 4 0 0,5 2 0 0,0 0 0 16,1 10 0-16,3 2 0 0,1 8 0 0,3 4 0 15,2 0-128-15,1 6 128 0,7 3 0 0,1 5-144 16,3 4 144-16,3 5 0 0,-2-1 0 0,3 1 0 16,0 2 0-16,1-5-128 0,0 1 128 0,-2-5 0 15,1-4 0-15,-4-1 0 0,-1-5 0 0,-2-5 0 16,-4-2 0-16,-3-3 0 0,-2-2 0 0,-1-1 128 15,-4-6-128-15,-1-3 128 0,1-2 64 0,-5-6 0 16,0 0 16-16,0 0 0 0,-5-13 48 0,-2 1 0 16,-2-4 0-16,-1-1 0 0,-4-6-96 0,-2-3-16 15,-2-6 0-15,-3-4 0 0,-4-3-144 0,2-6 0 0,-2-2 144 16,1-4-144-16,-1-3 0 0,4 4 0 16,0 4 0-16,2 3 128 0,4 1-128 0,2 5 0 15,2 5 0-15,1 4 0 0,2 5 0 0,3 7 0 0,0 2 0 0,1 7-128 16,4 7 128-16,0 0 0 0,0 13 0 0,4 6 0 15,2 4-144-15,3 7 144 0,4 5-160 0,2 4 160 16,2 3 0-16,1 5-144 0,1 0 144 0,1 0 0 16,2 0 0-16,0-3 0 0,0-4 0 0,2 1 0 15,-1-4 0-15,0-3-160 0,-1-3 160 0,9 7 0 16,-8-5-1664-16,-2-4-240 0,0-6-32 16,-8-9-19360-16</inkml:trace>
  <inkml:trace contextRef="#ctx0" brushRef="#br2" timeOffset="175820.56">11119 15443 2751 0,'0'0'128'0,"0"0"16"0,-4-5-144 0,1 1 0 16,3-1 0-16,-2-1 0 0,2 0 2128 0,0 1 400 15,0 5 80-15,-2-7 16 0,2 2-1376 0,0 5-272 0,0 0-48 0,0 0-16 16,0 0-144-16,-7 1-16 0,-2 1-16 0,-1 1 0 16,-2 3 0-16,-2-1 0 0,-1 2 0 0,0 2 0 15,1-4 336-15,-2 4 64 0,-1-3 16 0,0-1 0 16,1 1 48-16,-1 0 16 0,3-3 0 0,0 1 0 15,3-1-96-15,2-2-16 0,1-1 0 0,3 0 0 16,5 0-112-16,0 0-32 0,-5-6 0 0,4 1 0 16,3-4-128-16,3 0-48 0,2-5 0 0,3-1 0 0,3-2-176 15,3-2-32-15,-1-3-16 0,6 1 0 0,-1-5-176 16,3 1-48-16,1-3 0 0,2 1 0 0,-1-2-64 0,0 1-16 16,1-4 0-16,-2 2 0 0,0 3 64 15,-1 0 0-15,-1 2 0 0,-2-2 0 0,-1 3-64 0,-1 1 0 16,-2 0 0-16,0 4 0 0,-4 3-96 0,-2 3-32 15,2 0 0-15,-3 6 0 0,-3-2-128 0,-1 5 160 16,-5 4-160-16,0 0 160 0,0 0-160 0,0 0 0 16,0 0 0-16,4 9 0 0,0 5 0 0,-2 4 0 15,1 2 0-15,-2 9 0 0,-1 3 0 0,0 5 0 16,-1 2 0-16,0 11 0 0,-1 5 0 0,2 3 0 16,-1 6 128-16,0-2-128 0,0 4 208 0,-2-3-32 15,0 0-16-15,1-5 0 0,-2-1 32 0,2-2 16 16,-1-2 0-16,-1 0 0 0,3-5 16 0,-2-4 0 15,1-3 0-15,-2-3 0 0,0-2 0 0,-1-3 0 16,0-6 0-16,0 0 0 0,-1-4-96 0,2 0 0 0,-3-4-128 0,0-1 192 16,3-4-192-16,-1 0 128 15,0-5-128-15,0 0 0 0,1-2 0 0,4-7 0 0,-6 6-176 0,6-6 176 32,-9 3-1200-32,9-3-112 0,-8 2-32 0,8-2 0 15,0 0-1088-15,-10-2-240 0,-3 2-32 0</inkml:trace>
  <inkml:trace contextRef="#ctx0" brushRef="#br2" timeOffset="176090.17">10567 16495 28559 0,'-23'7'2544'0,"10"-5"-2032"0,2 0-512 0,11-2 0 0,0 0 1744 0,0 0 256 0,0 0 48 0,0 0 16 0,7 2-320 0,6-2-64 15,5 0-16-15,7 0 0 0,7-4-320 0,9-2-80 16,6 0-16-16,6 0 0 0,6-4-400 15,6 3-80-15,2-5 0 0,3 3-16 0,1-2-272 0,3-1-48 16,1 2-16-16,-3-1 0 0,-3 2-160 0,-3 0-16 16,-3 3-16-16,-4 1 0 0,-6 1-224 0,-6 1 176 15,-5 1-176-15,-5 2 160 0,-4 0-160 0,-5 1 0 16,-5 1 0-16,-4 4 0 0,-6 0 0 0,-2-1 0 16,-11-5-224-16,3 13 80 15,-8-4-1456-15,-5 2-304 0,-4-5-48 0,1 1-12080 16,-4-3-2416-16</inkml:trace>
  <inkml:trace contextRef="#ctx0" brushRef="#br2" timeOffset="177222.19">19673 10131 8287 0,'-13'1'736'0,"7"-1"-592"16,-3 2-144-16,-1-1 0 0,-1-1 1488 0,0 2 272 16,0 0 48-16,2-2 16 0,-1 0-272 0,1 0-48 15,0 0-16-15,2 0 0 0,-1-2-240 0,2 0-48 16,6 2-16-16,-7-1 0 0,7 1 128 0,0 0 32 15,0 0 0-15,-5-2 0 0,-1-1-112 0,6 3-16 16,0 0 0-16,0 0 0 0,2-6-224 0,3-2-48 16,2-1-16-16,3-4 0 0,3 0-160 0,3 1-48 15,4-5 0-15,5-1 0 0,1 0-112 0,5 1-32 0,4-1 0 16,4-1 0-16,0-3-48 0,3 2-16 16,4 1 0-16,-1 0 0 0,1 1-64 0,0 4 0 15,-3 2-16-15,-1 2 0 0,-4 5-160 0,-2 5-16 0,-4 1-16 0,-3 6 0 16,-2 3-240-16,-7 7 128 0,-1 2-128 0,-4 2 0 15,-3 5 144-15,-6 2-144 0,-5 7 128 16,-3 3-128-16,-8 6 240 0,-4-3-48 16,-5 5 0-16,-4-3 0 0,-4 2 16 0,-5-2 0 0,-3-3 0 0,-4-1 0 0,-1-1 80 15,-1 0 16-15,0-1 0 0,1-6 0 16,0-2-16-16,2-4 0 0,4 3 0 0,2-4 0 16,4-1-96-16,7-2 0 0,0-4-16 0,6-1 0 15,3-5-176-15,4 1 160 0,2-7-160 0,6-5 160 0,2 7-160 16,4-2 128-16,4-2-128 0,7-1 128 0,4 0 0 0,6-2-128 15,5 0 192-15,5 0-64 0,9 0-128 16,4-2 0-16,5 1 144 0,3-1-144 0,4 0 128 16,0-2-128-16,0-1 160 0,0 2-160 0,1-1 224 0,-1-1-48 15,0-3-16-15,-3 2 0 0,-6-4-16 0,-5 2 0 16,-4-2 0-16,-8 2 0 0,-6-2-144 0,-5 2 128 16,-5-2-128-16,-3 4 128 0,-3-1-128 0,-4 0 0 15,-6 2 0-15,-4 5 0 16,0 0-1744-16,0 0-336 0,-8-3-64 0,-2 3-19360 15</inkml:trace>
  <inkml:trace contextRef="#ctx0" brushRef="#br2" timeOffset="179472.34">24826 12504 13295 0,'-11'-2'576'0,"11"2"144"0,-8 1-576 0,1-1-144 0,-2 1 0 0,0-1 0 16,0 0 1104-16,0 1 192 15,-1 1 48-15,0-2 0 0,-2-2-112 0,2 1-16 0,1 1 0 0,2 1 0 16,0 1-176-16,7-2-32 0,-5 0-16 0,5 0 0 16,0 0-16-16,0 0 0 0,0 0 0 0,0 0 0 15,0 0 80-15,0 0 16 0,6-5 0 0,5-3 0 16,3-2-384-16,2-3-80 0,3 2-16 0,3 1 0 0,2-3-224 0,0 3-48 15,4-3-16-15,3 1 0 0,2 5-16 16,1-3 0-16,2 3 0 0,0 1 0 0,1 0-16 16,-1 3 0-16,-4 2 0 0,-3 1 0 15,-2 1-48-15,-3 3-16 0,-4 4 0 0,0 0 0 16,-4 8-32-16,-4 3-16 0,-1 2 0 0,-4 5 0 0,-2-1 16 16,-2 7 0-16,-6 1 0 0,-2 1 0 0,-2 2 80 0,-5 1 32 15,-4 1 0-15,-2 1 0 0,-1 3 32 0,-3 3 16 16,-6-2 0-16,-1 1 0 0,-3-4-48 0,0-3-16 15,-2-4 0-15,0 1 0 0,-2-2 48 16,2-3 16-16,0 0 0 0,-2-3 0 0,4-2-80 0,0-4-32 16,2-2 0-16,2-1 0 0,2-5-80 0,5 0-16 15,2 0 0-15,1-4 0 0,1 0-128 0,3-5 160 16,3 3-160-16,2-3 160 0,3-1-160 0,6-2 160 0,0 0-160 0,0 0 160 16,0 0-160-16,0 0 128 15,7-2-128-15,5 0 128 0,2-1-128 0,5 2 0 16,5 0 0-16,5-1 128 0,6 2-128 0,3-1 0 0,5 1 0 15,5 0 0-15,6 0 0 0,2 1 0 16,0 1 0-16,-1 0 0 0,1 2 0 0,-1 1 0 0,2 0 0 16,-7-1 0-16,-3 2 0 0,-3 2 0 0,1-3 0 0,-6 3 128 15,-3-2-128-15,-3 1 0 0,-1-1 0 16,-6-1 0-16,-5-1 0 0,-5 1 0 0,-2 1 0 0,-4-3 0 16,-2-2 0-16,-8-1 0 0,0 0 0 0,0 0 0 15,0 0 0-15,0 0 0 0,0 0 0 0,0 0 0 16,-5 6 0-16,-1 1 0 0,-2-5 0 0,-4 0 0 0,0 1 0 15,-2 0 0-15,-3-1 0 0,-2 1 0 16,-1-3 0-16,-2 0 0 0,-6 0 0 0,0 0 0 0,-1-3 0 16,-3 3 0-16,-2-1 0 0,-2 2 0 0,-2-1 0 15,0 0 0-15,0-2 0 0,-3 1 0 0,-1 1 0 16,2 0 0-16,-1 0 0 0,3 0 0 0,1 0 0 16,1 0 0-16,1-2 0 0,1 1 0 0,2 0 0 0,0 0 0 15,1 1 0-15,3-2 0 0,2 1 0 0,2 0 0 16,2-2 0-16,2 1 0 0,2 0 0 0,5 1 0 15,0 0 0-15,3 0 0 0,5-1 0 0,5 2 0 16,0 0 0-16,0 0 0 0,0 0 0 0,0 0 0 16,0 0 0-16,5-2 0 0,3-2 0 0,0-1 0 15,2 1 0-15,0 1 0 0,4 1 0 0,0 1 0 16,2-3 0-16,1-1 0 0,1 1 0 0,1 0 0 16,1 2 0-16,0-2 0 0,0-1 0 0,0 0 0 15,-1 1 0-15,4-4 0 0,-2 1 0 0,1 1 0 16,-2-2 0-16,3 0 0 0,-2-2 0 0,-1 2 0 15,0-2 0-15,1 1 0 0,-1-5 0 0,-1 0 0 16,-1 0 0-16,-3 1 0 0,-1-3 0 0,-1-2 0 0,-2-1 0 16,-1 0 0-16,-1-4 0 0,-1 0 128 0,-2-2-128 15,-1-3 0-15,0 0 0 0,-2 0 0 0,-3 0 0 16,0 0 0-16,0-4 0 0,-1 2-176 0,-2 2 176 0,-1-3-128 16,2 1 0-16,-3 4 0 0,-3 1 0 0,-1 1 0 15,-2 0-16-15,-2-2 0 0,-5 1 0 0,-1 3 0 16,-1 2 144-16,-4-1-192 0,-2 2 192 0,0 0-192 15,-2 2 192-15,-2 0-160 0,-1 4 160 0,-2-1-160 0,-3 3 160 0,0 5 0 16,2 0-144-16,-2 1 144 0,1 3 0 16,0-1 0-16,1 1-144 0,1 2 144 15,3 1 0-15,-1 3 0 0,6 0-128 0,2 2 128 0,2-1 0 0,4 3 0 16,1-1 0-16,5 0 0 0,2-4 0 0,3 3 0 16,6-6 0-16,0 0 0 0,0 0-128 0,0 0 128 15,0 0 0-15,12 0 0 0,4-2 0 0,1-3 0 16,3-1 0-16,1 1 0 0,5-2 0 0,-2 1 0 15,1 1 0-15,1-4 0 0,0 1 0 0,2-2 0 16,4 4 0-16,0-3 0 0,1 1 0 0,2 2 0 16,4-4 0-16,-1 5 0 0,2 1 0 0,1 0 0 15,0 3 0-15,-3 3 0 0,0 4-128 16,-6-1 128-16,-3 5 0 0,-5 0 0 0,-3 4-128 16,-4 4 128-16,-4 3 0 0,-4 3 0 0,-4 2-128 0,-4-2 128 15,-2 5 0-15,-4-1 0 0,-4 1 0 0,-4 5 0 16,-4 0 0-16,-4 3 0 0,-6 0 0 0,-2 2-128 0,-4 2 128 15,-1 1 0-15,-2-3 0 0,-2 2 0 16,-1-2 0-16,-2 2 0 0,-1-6 0 0,-1-2 0 0,0-3 0 0,-2 0 0 16,-3-4 0-16,2 0 0 15,2-3 0-15,3 1 0 0,3 0 0 0,5-2 0 0,2 1 0 0,5-3 0 16,4 1 0-16,5-4 0 0,5-1 0 0,3-182 0 16,4 361 0-16,5-184 128 0,2-4-128 15,8 2 0-15,4-3 160 0,6-4-16 0,2 0 0 0,8 0 0 16,4 3 16-16,4-1 0 0,3-3 0 0,1-1 0 15,3-2-160-15,1-1 128 0,0-2-128 0,1 3 128 16,1-1-128-16,3 2 192 0,1-2-192 0,22 1 192 16,-7 1-64-16,-7-3-128 0,-3 0 192 0,-3 1-64 0,-2 2-128 0,-6 1 0 15,-2 1 144-15,-3 2-144 0,-4-2 0 0,-4 2 0 16,-5 2 0-16,-4-1 0 16,-4-2-256-16,-5 3-128 15,-3 2-32-15,-12-7 0 0,4 11-2432 0,-8 1-480 0,-6-4-112 0,-11 1-16 0</inkml:trace>
  <inkml:trace contextRef="#ctx0" brushRef="#br0" timeOffset="191283.83">26115 17138 9215 0,'-12'-10'400'0,"6"1"96"0,3 2-496 0,0-5 0 0,2 5 0 0,1-1 0 16,0 8 1216-16,0 0 128 0,4-5 48 0,-4 5 0 16,7-6-208-16,-7 6-32 0,13-3-16 0,0 3 0 15,1 0-304-15,0 5-48 0,-2-1-16 0,4 5 0 16,-4 4-112-16,5 1-16 0,-1 1-16 0,0 4 0 16,-2 3-208-16,-2 3-32 0,-1 2-16 0,-4 2 0 15,1-1 96-15,-3 4 32 0,-3-1 0 0,-3-1 0 0,-1-2-48 0,-6-2 0 16,-3 1 0-16,-3-4 0 0,-2-3 128 0,0-1 0 15,-6-2 16-15,-3-1 0 0,-5 1-128 16,1-1-16-16,-4 1-16 0,0-2 0 0,0-2-240 0,3-3-32 16,2 1-16-16,1-4 0 15,2-3-1760-15,4-4-368 0,6-3-64 16</inkml:trace>
  <inkml:trace contextRef="#ctx0" brushRef="#br0" timeOffset="191679.51">27610 15825 14735 0,'0'0'1312'0,"-1"-10"-1056"0,1 10-256 0,-3-4 0 15,-2 1 944-15,-1 0 128 0,-4 1 16 0,-2 4 16 16,0 2-192-16,-5 1-32 0,-3 6-16 0,-4 2 0 16,-3 5-48-16,-10 10-16 0,-2 5 0 0,-16 22 0 15,4 1-160-15,26-23-16 0,-1 5-16 0,2 8 0 16,-3-1-224-16,2 6-32 0,1 3-16 0,2 3 0 15,3 0-80-15,-13 48-32 0,11-21 0 0,7-11 0 16,5-8-64-16,5-8-16 0,4-5 0 0,5-6 0 16,4-4-144-16,4-4 192 0,2-4-192 0,1-3 192 0,2-1-192 0,1-1 0 15,0-6 144-15,0 0-144 16,1 1-560-16,0-5-176 16,0-2-32-16,2-6-11776 0</inkml:trace>
  <inkml:trace contextRef="#ctx0" brushRef="#br0" timeOffset="192154.98">28063 16073 17503 0,'0'0'1552'0,"1"-11"-1232"0,0 2-320 0,-1 9 0 15,0 0 368-15,0 0 16 0,0 0 0 0,-10 4 0 16,1 1 672-16,-1 9 144 0,-2 5 16 0,-1 0 16 16,1 0-544-16,-1 3-112 0,3 1-32 0,-1 3 0 15,1 0-80-15,1 0-16 0,1-4 0 0,2 0 0 16,2-1 0-16,1 0-16 0,2-6 0 0,2-1 0 16,3-2 16-16,3-3 16 0,0 0 0 0,3-2 0 15,2-1 64-15,2-3 16 0,4-3 0 0,1-3 0 16,0-3 0-16,1-1 0 0,3-2 0 0,-3 0 0 0,3-3-336 15,0 0-64-15,-1-3-16 0,3-3 0 0,-2-6 0 16,2 1 0-16,1 0 0 0,-1-5 0 0,-1-1-128 16,-1-1 0-16,-1-3 0 0,1 6 0 0,-3 0 0 15,-1 6 0-15,-2 3 128 0,-5 6-128 0,-2 6 0 16,-10 6 0-16,0 0 0 0,3 10-176 0,-6 7 176 16,-3 6 176-16,-4 1-48 0,-4 6 0 0,-4 1 0 0,-1 4 0 15,-1 3 0-15,-4 4 0 0,-3 4 0 0,-5 2 0 16,-3 3 0-16,4 1 0 0,1-1-128 0,2-4 0 15,5-1 144-15,1-4-144 0,3-4 0 0,2 0 0 16,2-2 0-16,3-4 128 0,1-2-128 0,2 2 0 16,2-7 0-16,0 1-128 15,2-6-1760-15,2-2-352 0,-1-4-64 0</inkml:trace>
  <inkml:trace contextRef="#ctx0" brushRef="#br0" timeOffset="192324.45">28374 17061 17503 0,'-9'16'1552'0,"-1"5"-1232"0,-3 2-320 0,-3 2 0 16,-6-1 2224-16,-5 3 384 0,-2 1 80 0,-1 1 0 15,-2-1-1088-15,3 1-208 0,1-3-48 0,0 0-16 16,1 0-752-16,5-2-128 0,5-4-48 0,3-1 0 16,2-1-400-16,6-3-176 0,5-2 16 0,1-13-9664 15,0 0-1936-15</inkml:trace>
  <inkml:trace contextRef="#ctx0" brushRef="#br0" timeOffset="192652.81">29565 15996 19343 0,'8'-13'1728'0,"-8"13"-1392"15,0 0-336-15,0 0 0 0,0 0 1152 0,0 0 144 0,-4 5 48 16,-5 9 0-16,-5 9-544 0,-5 4-96 0,-4 6-32 0,-2 5 0 16,-2 6-160-16,-4 2-48 0,-4 4 0 0,-3 7 0 15,-3 4 96-15,0 2 16 0,1 2 0 0,2 0 0 16,1-6-224-16,6 0-32 0,6-1-16 0,7-6 0 15,0-3-176-15,8-7-128 0,0-4 144 0,3-7-144 16,4-2 128-16,1-4-128 0,5-2 0 16,1-4 144-1,2-2-2016-15,3-7-416 0,5-2-80 0,5-10 0 0</inkml:trace>
  <inkml:trace contextRef="#ctx0" brushRef="#br0" timeOffset="193070.57">29785 16092 21183 0,'11'-11'1888'0,"6"0"-1504"16,3-1-384-16,4-1 0 0,4 8 336 0,3-1 0 15,2 2 0-15,4 2 0 0,1 0 304 0,1 5 64 16,2 3 16-16,-2 6 0 0,0 3 0 0,-5 4 0 15,-4 1 0-15,-5 3 0 0,-6 3-224 0,-7-2-48 16,-1-3-16-16,-10 5 0 0,-6-3-192 0,-5 3-48 16,-7-1 0-16,-1-1 0 0,-1-1-48 0,-1-3-16 15,-2-2 0-15,3-1 0 0,-1-1 128 0,1-4 0 0,1 0 16 16,3 2 0-16,1-1 48 0,5-1 0 0,4 1 0 16,3 0 0-16,5-1-112 0,5 2-16 0,3 2 0 15,6 1 0-15,0 2 32 0,4 1 0 0,2 0 0 16,-2 2 0-16,0 2-48 0,-1-1-16 15,-2 2 0-15,-6 2 0 0,-3-1-160 0,-5 1 0 0,-5-2 0 0,-6 1 0 16,-5-2 0-16,-6 0 0 0,-4 0 0 0,-3-2 0 16,-6-2 0-16,-2-2 192 0,-2-1-32 15,-1-3 0-15,-2-6 0 0,4 3 0 0,1-4 0 0,1 2 0 16,1-6-32-16,3-1-128 0,3 0 192 0,5-1-64 16,3-1-288-16,7-3-64 0,5-1-16 0,5 4-10256 15,1-11-2064-15</inkml:trace>
  <inkml:trace contextRef="#ctx0" brushRef="#br0" timeOffset="193476.47">30788 15526 21183 0,'0'-20'944'0,"2"12"192"0,-2 8-912 0,0 0-224 0,6-8 0 0,-6 8 0 16,0 0 448-16,11 4 64 0,-1 3 0 15,2 1 0-15,0 5 80 0,4 7 32 0,-1 3 0 0,3 6 0 16,-1 0-112-16,0 7-32 0,-1 3 0 15,-2 6 0-15,-1 7 32 0,-3 9 0 0,-1 8 0 0,-2 8 0 16,-4 6-80-16,-3 3-16 0,-2 3 0 0,-5 3 0 16,-1-2-176-16,-4-6-48 0,-3-5 0 0,-3-8 0 15,-2-4 160-15,-4-5 32 0,-3-4 0 0,0-7 0 16,-1-6 112-16,-1-2 16 0,-4-3 16 0,0-5 0 16,0-3-208-16,2-4-32 0,2 1-16 0,1-6 0 15,1-1-112-15,3-3-32 0,1-1 0 0,6-4 0 16,1-3-352-16,6-6-80 0,10-5-16 0,0 0-15248 15</inkml:trace>
  <inkml:trace contextRef="#ctx0" brushRef="#br0" timeOffset="193965.68">31690 14899 21183 0,'0'0'1888'0,"4"-9"-1504"0,0 1-384 0,-4 8 0 32,0 0-720-32,6-5-224 0,-6 5-32 0,0 0-16 0,11 3 1536 0,0 2 304 0,2 6 64 0,5 5 16 15,6 3 192-15,4 6 32 0,3 9 16 0,9 12 0 16,6 9-16-16,-2 2 0 0,-2 0 0 0,-1 8 0 16,-3 2 32-16,-4 11 0 0,-5 2 0 0,-4 6 0 15,-8 1-544-15,-8 3-96 0,-6 3-32 0,-12 4 0 16,-9-1-112-16,-9 5-16 0,-11-5-16 0,-8 2 0 15,-9-1-112-15,-12-6-32 0,-8 1 0 0,-5-6 0 16,-4-2-16-16,4-8 0 0,4-2 0 0,0-9 0 0,-2-8 64 0,3-6 16 16,4-4 0-16,1 0 0 0,2-5 64 0,-4-2 16 15,1-4 0-15,1-3 0 0,-1 0-240 16,2 0-128-16,2-1 128 0,4 0-128 0,3-4 0 16,3 2 0-16,1 3 0 0,5-1 0 15,5-5-2432-15,7 2-448 16,-10 9-80-16,16-2-32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16:40:43.72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92D050"/>
    </inkml:brush>
    <inkml:brush xml:id="br4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1645 2594 7359 0,'0'0'656'0,"0"0"-528"15,-3 7-128-15,3-7 0 0,-2 12 1520 0,-1-5 272 0,3-7 48 0,-2 13 16 16,-1-4-752-16,-1 2-144 0,-1 1-16 0,1-2-16 15,2 1-144-15,-1-2-16 0,0 3-16 0,0-3 0 16,2 1-64-16,-2 1-16 0,3-11 0 0,-5 8 0 16,5-8 112-16,-2 10 32 0,2-10 0 0,0 0 0 15,0 0 80-15,0 0 0 0,0 0 16 0,0 0 0 16,0 0 112-16,1-11 0 0,3-5 16 0,1-1 0 16,0-4-320-16,2 0-64 0,2-6-16 0,3-1 0 15,-1-5-192-15,3-5-32 0,0-5-16 0,1-1 0 0,2-3-16 16,1 5-16-16,0-2 0 0,-1 1 0 0,2 1-128 15,0-1-32-15,-1 2 0 0,-1 1 0 0,-2-1-64 16,-1 1-16-16,-3 1 0 0,0 4 0 0,-4 6-128 0,0 4 128 16,-1 6-128-16,0 3 128 0,-1 4-128 0,-1 4 0 15,-4 8 0-15,0 0 0 0,0 0 0 16,8 12 0-16,-1 1-128 0,0 9 128 0,-2 2 0 0,0 9-176 16,0 4 176-16,0 1-128 0,2 2 128 0,-2 3 0 15,0 0 0-15,1 0 0 0,0-3 0 0,-3-2 0 16,-1-1 0-16,4-4 0 0,-3-7 0 15,1 0 0-15,-3-7 0 0,3-1 0 0,0-4 0 16,1-3 0-16,-5-11 0 0,0 0 0 0,9 3 0 0,1-6 0 0,0-3 160 0,2-9-160 16,2-6 448-16,-1-5-16 0,1-2 0 0,-2-4 0 15,0-3-144-15,0 0-32 16,4-2 0-16,-5-1 0 0,2-7-80 0,1-2-32 16,2-7 0-16,2-3 0 0,0-1-144 0,2 5 0 15,3 5 144-15,1 4-144 0,2 9 0 0,-1 8 0 0,-2 3 0 0,0 7 0 16,-2 7 0-16,1 4 0 0,-2 6 0 0,-1 9-128 15,-2 9 128-15,-3 2 0 0,-1 7 0 0,-2 4-128 16,-1 11 128-16,0 9 0 0,-1 8 0 0,-1 0 0 16,1 2 0-16,0-2 0 0,-2-3 0 0,1-1 128 15,-3-3-128-15,1-4 128 0,-2-5-128 0,0 2 128 16,-1-3 16-16,-2-7 16 0,0-3 0 0,0-5 0 16,-1 1-160-16,0-7 192 0,2-3-192 0,-1-4 192 15,0-4-192-15,-1-10-224 0,0 0 48 0,0 0 16 16,0 0-2528-16,0 0-512 15,4-11-112-15</inkml:trace>
  <inkml:trace contextRef="#ctx0" brushRef="#br0" timeOffset="786.51">4007 1330 9215 0,'5'-9'816'0,"1"2"-656"16,2 0-160-16,-3-2 0 0,-5 9 1424 0,6-7 256 0,-6 7 48 0,5-10 16 15,-5 10-16-15,0 0-16 0,-1-9 0 0,1 9 0 16,-6-8-272-16,-3 6-48 0,9 2-16 16,-14 6 0-16,-2 3-496 0,-5 5-112 0,-2 2 0 0,-2 8-16 15,-3 11-112-15,-3 5-32 0,-3 7 0 0,1 6 0 16,-2 4-16-16,-2 9 0 0,1 3 0 0,0 8 0 16,2 3-208-16,4 3-64 0,5-6 0 0,3-4 0 15,5-7-128-15,4-1-48 0,5-3 0 0,7-2 0 16,6-4-144-16,5-7 128 0,4-1-128 0,4-7 128 15,4-5-128-15,3-6 0 0,8 0 0 0,0-5 0 16,-2-1-1392-16,2-2-304 0,2-5-64 16,2-3-16-16</inkml:trace>
  <inkml:trace contextRef="#ctx0" brushRef="#br0" timeOffset="1892.07">5148 2015 11055 0,'0'0'976'0,"4"-9"-784"0,-2-3-192 0,0 2 0 15,-2 2 1296-15,0 8 224 0,0 0 32 0,-5-8 16 16,-2 1-160-16,-2 3-16 0,-2 0-16 0,-3 1 0 15,-3 0-112-15,-2 4-32 0,-4 5 0 0,-2 2 0 0,-3 5-608 16,-2 3-128-16,-3 2-32 0,-2 2 0 0,0 4-32 16,0 4-16-16,1-1 0 0,1 2 0 0,1 3-48 0,4-4-16 15,5 0 0-15,5-5 0 0,6-4-144 0,4-1-16 16,4-3-16-16,4-2 0 0,0-13 16 0,14 5 16 16,4-3 0-16,6-4 0 0,7-2 224 0,2-6 32 15,1-8 16-15,3 4 0 0,1-1-160 0,2 0-48 16,-2-3 0-16,-1 1 0 0,-2 1-112 0,-1 0-32 15,-4 2 0-15,-4 6 0 0,-4 4 0 0,-3 2-128 16,-4 5 192-16,-3 6-64 0,-3 7-128 0,-2 10 0 16,-3 1 0-16,-1 8 128 0,-3 7 80 0,-3 10 16 15,-5 11 0-15,0 0 0 0,-4 4 96 0,-4 5 0 0,-5 1 16 16,-3 5 0-16,-3 1-16 0,-1-6-16 16,-1-4 0-16,-1-7 0 0,-2-4 192 0,-1-5 32 15,-5-7 16-15,1-3 0 0,1-6 176 0,3-7 48 16,-2-2 0-16,2-5 0 0,1-4-272 0,1-6-48 15,0-7-16-15,3-5 0 0,1-4-128 0,3-6-32 16,0-6 0-16,3-7 0 0,1-6-64 0,5-3-16 16,-1-4 0-16,7-2 0 0,4 0-192 0,4 0 0 0,4 0 128 15,4 1-128-15,6-1 0 0,5 1-192 0,7 1 48 16,3 4 0-16,7 6 16 0,3 2 0 0,2 0 0 16,6 4 0-16,2 4-128 0,-1 4-32 0,-1 1 0 0,-4 6 0 31,-4 7-336-31,-3 3-64 0,-4 2-16 0,-1 3 0 0,-4-2-1376 0,0 4-288 15,-2-3-48-15,-3 2-8624 0,0-2-1728 0</inkml:trace>
  <inkml:trace contextRef="#ctx0" brushRef="#br0" timeOffset="2141.25">5773 2010 36335 0,'-1'-14'1600'0,"4"4"352"0,2-5-1568 0,0 0-384 16,0 1 0-16,0 2 0 0,-1 2 752 0,0 0 64 0,-1 2 16 0,1-1 0 16,1 2-512-16,0 2-112 15,1-4-16-15,-1 4 0 0,0-2-192 0,-5 7 0 0,0 0 0 0,0 0 0 31,0 0-1504-31,10 5-288 0,-2 3-64 0,-5 5-14048 0</inkml:trace>
  <inkml:trace contextRef="#ctx0" brushRef="#br0" timeOffset="2274.12">5838 2409 37775 0,'0'0'3360'0,"0"0"-2688"0,0 0-544 0,0 0-128 15,0 0 0-15,0 0 192 0,0 0-192 0,0 0 192 16,0 0 0-16,0 0 0 0,0 0 0 0,0 0 0 15,0 0-192-15,5-6 0 0,3-4 0 0,0 2-11552 16,1-2-2224-16</inkml:trace>
  <inkml:trace contextRef="#ctx0" brushRef="#br0" timeOffset="3416.65">7445 1314 12831 0,'10'-10'576'0,"-5"4"112"0,2 1-560 0,1-6-128 15,-2 1 0-15,0-2 0 0,-2 2 976 0,1 2 176 16,-5 8 16-16,6-7 16 0,-2-3 32 0,-4 10 16 15,0 0 0-15,0 0 0 0,0 0-80 0,0 0-32 16,0 0 0-16,-11-2 0 0,-3 4-416 0,1 4-64 16,-4 4-32-16,-13 13 0 0,-6 8-80 0,10-9-16 15,-6 9 0-15,-20 26 0 0,0 7 192 0,2 1 48 16,3 6 0-16,1 8 0 0,2 3 32 0,2 7 16 16,4 4 0-16,6-2 0 0,3-5-224 0,6-4-64 0,6-3 0 15,7-4 0-15,5-9-240 0,7-5-48 0,9-14-16 16,4-2 0-16,4-8-16 0,8-6 0 0,6-3 0 15,2-6 0-15,2-6-48 0,4-4-16 0,3-5 0 0,6 0 0 32,5-6-1344-32,4-9-256 0,1-4-64 0</inkml:trace>
  <inkml:trace contextRef="#ctx0" brushRef="#br0" timeOffset="4389.56">8275 1774 8287 0,'-19'-9'736'0,"8"4"-592"16,-2 0-144-16,1-2 0 0,1 4 1328 0,1 0 224 16,0-1 48-16,1-1 16 0,0 1-32 0,9 4-16 15,0 0 0-15,0 0 0 0,0 0-336 0,4-9-64 16,5-1-16-16,3 5 0 0,11-4-224 0,4 2-48 16,5-5-16-16,3 3 0 0,5-3-496 0,2 0-112 15,2 2 0-15,2-1-16 0,1 3 16 0,-1 2 0 16,-2 3 0-16,-3 4 0 0,-6 6 32 0,-5 0 16 0,-5 6 0 15,-6 5 0-15,-5 1-128 0,-5 0-32 0,-7 1 0 0,-3 3 0 16,-5 4 48-16,-4-3 16 0,-6 3 0 0,-1-4 0 16,-2-1 80-16,-2 3 16 0,2-4 0 0,5-6 0 15,-1 2 32-15,-4 6 16 0,4-5 0 0,6-2 0 16,4-3-192-16,3-4-32 0,2-9-128 0,9 12 192 16,4-3-192-16,3 3 128 0,4-3-128 0,4 2 0 15,2 2 0-15,5 1 128 0,2 1-128 0,-3 3 0 16,-2 2 0-16,-2 1 0 0,-3 0 0 0,-3 2 0 0,-2 0 128 0,-7 2-128 15,-6 0 176-15,-2 1-176 0,-6 0 160 16,-2 0-160-16,-5-2 128 0,-3 1-128 0,-4 0 672 16,-2-2 48-16,1 1 16 0,-5 0 0 0,-4-3-16 15,-2-2 0-15,-2-2 0 0,0 1 0 0,-1-1-288 0,0-2-64 16,0-4-16-16,1 2 0 0,-1 0-176 0,4-3-48 16,1-2 0-16,4-6 0 0,5 1-128 0,4-3 0 15,4-3 144-15,10 3-144 0,-5-9-176 0,5-1-96 16,5-4-32-16,5 0 0 15,4-1-2160-15,4 0-432 0,4-3-96 0,2-5-12112 0</inkml:trace>
  <inkml:trace contextRef="#ctx0" brushRef="#br0" timeOffset="4634.83">9483 2409 21071 0,'0'0'928'0,"-7"19"208"0,0 7-912 0,-1-2-224 0,-2 4 0 0,0-3 0 16,-2 3 1120-16,1-4 176 15,-2 4 48-15,-2-1 0 0,-2 4 64 0,-1-5 0 0,-3 2 16 0,1-2 0 16,-1 0-560-16,2-3-112 0,0 0-32 0,3-2 0 16,0-1-480-16,5-2-112 0,1-4 0 0,2-4-128 15,8-10 0-15,0 0 0 0,0 0 0 0,0 0 0 16,0 0-1856-16,0 0-368 0,5-14-80 0,0-5-10448 15</inkml:trace>
  <inkml:trace contextRef="#ctx0" brushRef="#br0" timeOffset="5176.68">10183 1773 5519 0,'0'0'496'0,"0"0"-496"16,0 0 0-16,8-8 0 0,-1 3 4144 0,3-2 720 16,2 1 160-16,-2 2 32 0,3 0-2864 0,10-4-560 15,2 3-112-15,6-2-32 0,3-3-288 0,1-1-64 16,1-2-16-16,2-2 0 0,4-2-480 0,-1 3-80 0,-3 0-32 15,-2 3 0-15,-5-2-336 0,-4 4-64 16,-8-1 0-16,-1 5-128 0,-5 0 128 0,-13 5-128 0,0 0 0 0,0 0 0 16,0 0 0-16,0 0 0 0,-20 5 0 0,3-1 0 15,-7 1 0-15,-16 7 0 0,-7 4 0 16,0-1 0-16,0 0 0 0,0 2 0 0,-1-2 0 0,16-4 0 16,-4-2 0-16,-15 9 0 0,4 1 0 0,7-1 0 15,5 0 224-15,9 0-16 0,5-1 0 0,6 0 0 0,5-2-80 16,5-1-128-16,5 1 176 0,4-3-176 15,3 0 0-15,6 1 0 0,1 1 0 0,6-1 0 0,5 1 192 16,1 2-192-16,2 3 192 0,3 3-192 0,0 1 128 0,3 0-128 16,-3-2 0-16,1 9 0 0,-3 3 128 0,-2 0-128 15,-3 0 0-15,-5 1 0 0,-5 2 0 16,-2-1 160-16,-6 0-160 0,-3-1 128 0,-6 0 208 0,-3 1 48 16,-6-4 0-16,0-3 0 0,-5 0 256 0,-3-5 48 15,-6-1 16-15,-2-4 0 0,-2-4-160 0,-2 0-32 16,0-4 0-16,-1 0 0 0,-1 0-256 15,0-4-48-15,-2-2-16 0,3-3 0 0,0-2-192 0,2-3 144 16,2-6-144-16,5 0 128 16,4-5-1184-16,4-3-240 0,6-4-48 0,4-4-16 15,6-4-1920-15,7 0-384 0</inkml:trace>
  <inkml:trace contextRef="#ctx0" brushRef="#br0" timeOffset="5534.71">11155 1067 21183 0,'0'0'944'0,"0"0"192"0,0 0-912 0,7-5-224 0,0 2 0 0,4 2 0 0,0 4 480 0,4 1 48 16,3 6 16-16,2 2 0 0,3 9 288 0,4 5 64 16,2 1 16-16,3 7 0 0,2 8 112 0,1 5 0 15,-1 9 16-15,-1 7 0 0,0 7-80 0,-2 3-32 16,-4 5 0-16,-4 6 0 0,-5 6-352 16,-6 1-64-16,-9-2 0 0,-5-2-16 0,-7-2-192 0,-8-2-48 15,-3 1 0-15,-7-8 0 0,-2-13-16 0,0-5-16 16,-7-5 0-16,-11 9 0 0,5-17-16 15,4-7 0-15,5-6 0 0,1-8 0 0,3-8-208 0,2-3 0 16,3-2-144-16,3-8-11024 16,0-6-2208-16</inkml:trace>
  <inkml:trace contextRef="#ctx0" brushRef="#br0" timeOffset="5830.65">12527 2692 32255 0,'-1'12'2864'0,"-1"0"-2288"0,-4 2-576 0,0 3 0 16,-3 5 0-16,0 3 0 0,-3-2 0 0,-2 7 0 15,2-2 656-15,-5 7 176 0,-2 7 48 0,-1-1 0 0,-2-2-96 0,1 1-16 16,-1-2 0-16,-9 11 0 16,5-6-448-16,4-8-112 0,4-6-16 0,4-2 0 0,4-6-64 15,4-2 0-15,2-1-128 0,3-6 192 16,1-12-2448-16,0 0-496 0,0 0-112 0,14-7-16 0</inkml:trace>
  <inkml:trace contextRef="#ctx0" brushRef="#br0" timeOffset="6419.21">14360 1445 17503 0,'-6'-16'1552'0,"2"6"-1232"16,0-6-320-16,0 2 0 0,-1 0 640 0,-1 5 64 16,1 0 0-16,-2 4 16 0,-4 1 432 0,-1 4 96 15,-3 3 16-15,-5 4 0 0,-7 6-496 0,-1 7-80 16,-4 9-32-16,-3 7 0 0,-3 6-160 0,1 5-48 16,0 6 0-16,1 3 0 0,2 8-48 0,2 8-16 15,2 7 0-15,3 0 0 0,4-4-208 0,9-4-48 16,5-4-128-16,5 0 192 0,7-4-192 0,6-6 0 0,5-5 0 15,2-8 0-15,2-7 0 0,5-7-192 16,1-7 192-16,5-4-208 16,3-8-832-16,5-6-176 0,5-6-16 0,1-5-10832 0</inkml:trace>
  <inkml:trace contextRef="#ctx0" brushRef="#br0" timeOffset="6737.02">14614 1831 22111 0,'12'-23'1968'0,"-1"9"-1584"0,6-2-384 0,5-2 0 16,9-3 512-16,3 0 32 0,3-5 0 0,4 5 0 15,2-1 288-15,0 4 64 0,-1 3 16 0,-1 4 0 0,-4 6-224 16,-4 3-48-16,-3 4-16 0,-6 3 0 0,-7 7-416 0,-7 8-80 16,-5 4 0-16,-7 5-128 0,-7 1 192 0,-8 3-64 15,-6 4 0-15,-5 5-128 0,-6 8 256 0,-3-2-64 16,-1 2-16-16,0-3 0 0,0-8-16 0,2-3 0 15,4-3 0-15,4-7 0 0,4-1 208 0,8-5 32 16,6-4 16-16,6-2 0 0,4-14-192 0,7 11-32 16,7 0-16-16,5-7 0 0,6-5 144 0,3-1 16 15,5 0 16-15,5-3 0 0,4 1-112 0,2 1-32 16,3 1 0-16,2-1 0 0,-2-3-208 0,-2 2 0 16,1 2 0-16,-7-1 0 15,-5 0-1856-15,-6 0-400 0,-4-2-96 0</inkml:trace>
  <inkml:trace contextRef="#ctx0" brushRef="#br0" timeOffset="6884.08">15550 2202 23039 0,'0'0'2048'0,"1"9"-1648"15,1 5-400-15,1 4 0 0,0 5 576 0,-1 7 48 16,-2 6 0-16,-2 2 0 0,-4 4 144 0,-1 1 48 0,-3-2 0 16,-2-1 0-16,0 2 128 0,-1-2 16 0,-1-5 16 0,-1 1 0 15,-2-2-480-15,3-4-112 0,3-1 0 0,2-3-16 16,2-4-1104-1,2-3-224-15,3-6-32 0,2-13-12704 0</inkml:trace>
  <inkml:trace contextRef="#ctx0" brushRef="#br0" timeOffset="7690.1">17717 1087 19343 0,'0'0'1728'0,"0"0"-1392"0,0 0-336 0,0 0 0 16,8 0 1328-16,0 7 192 0,1 3 32 0,4 8 16 15,1 8-976-15,1 5-192 0,1 8-32 0,1 6-16 16,4 9 384-16,0 7 80 0,2 2 16 0,-1 7 0 15,1 1 128-15,-3 8 48 0,-2 10 0 0,-5 1 0 16,-7-2-560-16,-7 1-128 0,-7 1 0 0,-10 1-16 16,-5 5-160-16,-3-9-16 0,-2-7-128 0,-3-1 192 0,-2-8-192 15,0-7 0-15,-1-8 0 0,-1-8-10144 16,1-6-2080-16</inkml:trace>
  <inkml:trace contextRef="#ctx0" brushRef="#br0" timeOffset="8133.19">19523 2617 18431 0,'0'0'1632'0,"4"12"-1312"0,1 6-320 0,-4 4 0 15,2 3 1280-15,-3 6 192 0,-3 4 48 0,-4 2 0 16,-5 1-800-16,-5 7-144 0,-8-2-48 0,-1 3 0 0,-2-4 240 0,-5-3 32 16,-3-3 16-16,0-2 0 0,2 0-128 0,-1-1-32 15,-2-5 0-15,1 1 0 16,-1-4-464-16,3-1-192 0,3-5 128 0,6-8-9360 15,2-4-1888-15</inkml:trace>
  <inkml:trace contextRef="#ctx0" brushRef="#br0" timeOffset="8672.77">21177 1258 13823 0,'0'0'1216'0,"2"-4"-960"0,-2 4-256 0,6-6 0 16,-1-1 416-16,0 5 32 0,-5 2 16 0,5-4 0 15,-5 4 240-15,0 0 32 0,6-5 16 0,-6 5 0 16,7-3-240-16,-7 3-64 0,6-4 0 0,0 3 0 0,-6 1 64 16,0 0 0-16,0 0 0 0,0 0 0 0,0 0 80 15,7-2 32-15,-7 2 0 0,0 0 0 0,0 0 64 0,0 0 16 16,0 0 0-16,0 0 0 0,5-7-96 0,-5 7-16 15,0 0 0-15,0 0 0 0,-8 0-240 0,2 2-48 16,-3 1-16-16,-1 1 0 0,-3-1-48 0,-1 7-16 16,-3 0 0-16,-2 4 0 0,-4 4 144 0,-3 1 16 15,-3 5 16-15,-5 8 0 0,-1 6 0 0,-3 8 0 16,-3 1 0-16,0 5 0 0,1 5-144 0,2 2-16 16,2-1-16-16,4 7 0 0,4-2-80 0,5 0-16 15,6-7 0-15,4-6 0 0,7-3 64 0,0-2 0 16,6-7 0-16,6-2 0 0,0-2 0 0,5-4 16 0,5 0 0 15,1-1 0-15,2-5-64 0,6 2-16 16,0-5 0-16,6-2 0 0,2-1-352 0,3-3-80 16,4-2-16-16,2-2-10288 15,2-4-2064-15</inkml:trace>
  <inkml:trace contextRef="#ctx0" brushRef="#br0" timeOffset="9100.39">21994 1295 26783 0,'-12'-9'1184'0,"5"7"240"0,0 2-1136 0,-5 6-288 0,-3-1 0 0,-2 7 0 0,1-2 0 0,1 7 0 15,-3 3 128-15,1 6-128 0,2 0 512 0,1 6 32 16,1-3 16-16,3-1 0 0,4 3-224 0,3-4-32 15,3 1-16-15,4-4 0 0,6 0 16 0,2-5 0 16,2-3 0-16,3-3 0 0,5-1 240 0,1-3 48 16,1-2 16-16,3-3 0 0,1-4-160 0,11-5-16 15,-3-8-16-15,-2-1 0 0,-2-2-176 0,0-2-48 16,-2-1 0-16,-2-2 0 0,-2-1-16 0,-1-6-16 16,0-3 0-16,0-3 0 0,-3-3-32 15,0 3-128-15,-3 3 192 0,1 8-64 0,-4 0-128 0,-1 8 160 16,-5 2-160-16,-2 8 160 0,-8 5-32 0,0 0-128 15,1 9 192-15,-4 6-64 0,-3 7-128 0,-4 9 0 16,-2-5 144-16,-2 6-144 0,-2 5 192 0,-3 2-48 16,-3 6 0-16,2 3 0 0,-4 2 0 0,0 7 0 15,-2 3 0-15,2-2 0 0,2-2-144 0,5-3 0 16,1-2 0-16,5-1 128 0,1-7-128 0,1 9 0 0,3-7-192 16,3-10 192-1,3-8-1632-15,1-11-208 0,2-2-32 0</inkml:trace>
  <inkml:trace contextRef="#ctx0" brushRef="#br0" timeOffset="9258.21">22466 2144 18431 0,'1'28'1632'0,"0"-12"-1312"0,1 2-320 0,-2 5 0 16,-2 7 1184-16,0 3 160 0,-4 3 48 0,-3 3 0 16,-3 3 384-16,-1 3 80 0,-2-2 0 0,-3 2 16 0,-2-1-592 15,2 1-128-15,3-5-32 0,0-2 0 0,1 0-800 0,4-2-176 16,1-4-16-16,4-3-10336 15,3-4-2064-15</inkml:trace>
  <inkml:trace contextRef="#ctx0" brushRef="#br0" timeOffset="9656.26">24234 1282 24815 0,'-5'-10'1088'0,"5"10"256"0,0 0-1088 0,0 0-256 0,-4-5 0 0,4 5 0 15,-8 3 384-15,0 4 0 0,-3 8 16 0,0 4 0 16,-2 4 16-16,-2 11 0 0,-2 8 0 0,-2 7 0 16,-2 1-64-16,-3 4-16 0,-2-1 0 0,0 6 0 0,-1 4-16 0,1 1 0 15,1 2 0-15,1-4 0 16,2-2-192-16,4-5-128 0,4-5 160 0,3-8-160 0,2-5 0 0,3-5-192 15,1-4 16-15,5-4-8720 16,0-7-1760-16</inkml:trace>
  <inkml:trace contextRef="#ctx0" brushRef="#br0" timeOffset="10093.25">24652 1406 28559 0,'-6'-24'1264'0,"6"12"272"0,1-2-1232 15,4-2-304-15,3-1 0 0,3 0 0 0,3-1 320 0,5 2 16 16,3 0 0-16,5 1 0 0,3 1 64 0,4 4 16 16,3 1 0-16,3 5 0 0,2 2-160 0,0 3-48 15,1 2 0-15,-5 3 0 0,0 5-208 0,-6 2 176 16,-5 1-176-16,-7 3 160 0,-6 4-160 0,-6 2 0 15,-8 0 0-15,-4 4 128 0,-10-2-128 0,-4 4 0 16,-2-6 0-16,-5-1 0 0,-4-1 128 0,0 1-128 0,0-4 128 16,-1 0-128-16,3-3 304 0,1 0-32 0,2 0 0 0,4-1 0 15,2 2-48-15,5-5-16 0,5 2 0 0,6 1 0 16,4-2-16-16,9 2-16 0,6 0 0 0,8 2 0 16,4 0 112-16,-5-1 32 0,3 1 0 0,1 2 0 15,1-1-192-15,0 4-128 0,0-1 144 0,-3 2-144 0,-3 0 128 16,1 10-128-16,-8 0 0 0,-6-3 144 15,-6-2-16-15,-5 1-128 0,-7-5 192 0,-4 1-64 0,-6-1 256 0,-5-4 64 16,-5-3 0-16,-2-3 0 0,-5-1 16 16,0-5 16-16,-4 3 0 0,0-3 0 0,4-1-240 15,-1-1-48-15,3-2-16 0,2-2 0 0,7-4-176 0,1 0 0 16,7-5 0-16,4 0 128 16,7-3-1792-16,5 1-384 0,8-4-64 0,8-8-14064 15</inkml:trace>
  <inkml:trace contextRef="#ctx0" brushRef="#br0" timeOffset="10523.77">26202 540 20271 0,'0'0'1792'15,"7"-2"-1424"-15,2 4-368 0,-1-2 0 0,1 2 256 0,5 1 0 16,0 2-16-16,4 5 0 15,3 0 720-15,3 8 160 0,3 6 32 0,3 3 0 0,4 5-192 0,1 6-48 16,2 7 0-16,4 9 0 0,2 8-128 0,3 12-16 16,1 10-16-16,-3 6 0 0,-3 7-160 0,-8 4-16 15,-10 3-16-15,-11 2 0 0,-12-2-128 0,-7-3-32 16,-10-1 0-16,-6-10 0 0,-10-5-16 16,-3-10-16-16,-5-3 0 0,-1-9 0 0,-1-4 16 15,-2-7 16-15,-1-7 0 0,2-3 0 0,-1-7-80 0,3-6-32 16,4-5 0-16,4-4 0 15,1-4-992-15,4-5-208 0,3-2-48 0,-4-8-15200 0</inkml:trace>
  <inkml:trace contextRef="#ctx0" brushRef="#br0" timeOffset="11222.85">27943 250 9215 0,'0'0'816'0,"0"0"-656"15,0 0-160-15,6 0 0 0,3 0 1104 0,2 2 192 16,-1 0 48-16,2 0 0 0,5-1-64 0,2 4-16 0,4 4 0 16,5 0 0-16,1 5-128 0,3 5-32 15,0 9 0-15,2 2 0 0,2 6-208 0,0 5-64 0,3 1 0 0,-3 1 0 16,0 4-288-16,9 22-64 0,-9-2-16 0,-4 2 0 16,-6 2-96-16,-6 7-32 0,-4-3 0 15,-3 5 0-15,-4 2 112 0,-3 7 0 0,-1 7 16 0,-5 3 0 16,-2 0 240-16,-3 8 32 0,-5 6 16 0,-6-3 0 15,-6-2 0-15,-5 0 0 0,-7 4 0 0,-7-4 0 16,-5-3-16-16,-6-6 0 0,-6-5 0 0,-2-5 0 0,-1-2-96 16,-2-8-32-16,0-5 0 0,-1-7 0 0,2-3-96 15,-1-11 0-15,0-6-16 0,3-2 0 0,1-6-208 0,5-2-32 16,2 0-16-16,-1-4 0 16,1-6-1024-16,1 1-208 0,1 1-32 15,-12 3-17072-15</inkml:trace>
  <inkml:trace contextRef="#ctx0" brushRef="#br0" timeOffset="12842.37">10099 4082 24879 0,'-2'-19'2208'16,"0"5"-1760"-16,1 0-448 0,2 0 0 0,-1 1 640 0,0 1 64 15,0 4 0-15,0 8 0 0,0 0 384 0,0 0 96 16,0 0 16-16,0 0 0 0,0 0-816 0,-9 14-144 15,2 8-48-15,-1 2 0 0,0 5-32 0,2 1-16 16,0 4 0-16,2 2 0 0,1 8 32 0,1-2 0 16,-1 2 0-16,1 3 0 0,-1 1-176 0,1-1 0 15,0 4 0-15,2-2 0 0,4-5 0 0,-1-2 0 16,-1-8 0-16,2-2 0 16,0 0-704-16,-1-5-80 0,-2-8-16 0,-1-3-8640 15,0-3-1728-15</inkml:trace>
  <inkml:trace contextRef="#ctx0" brushRef="#br0" timeOffset="13092.34">9816 4610 16575 0,'-2'10'1472'0,"4"4"-1168"16,1 1-304-16,4 5 0 0,0 4 1952 0,2 7 336 0,-1-1 64 0,1 4 16 16,2-1-1584-16,-1 0-304 15,1 0-64-15,0-3-16 0,-1-4 416 0,4-2 80 0,-1-4 0 0,5-2 16 16,3-3 224-16,5-3 32 0,-1-5 16 0,4-3 0 15,3-8-80-15,4-3-16 0,1-11 0 0,5-5 0 16,0-5-336-16,1-4-80 0,3-3-16 0,-3-4 0 16,-5-1-192-16,-3-5-32 0,0 1-16 0,-6-3 0 15,-4-7-160-15,-3 2-16 0,-3 1-16 0,-4 4 0 16,-4 7-1216 0,-4 5-240-16,-2 4-48 0,-3 8-10592 0,-2 7-2112 0</inkml:trace>
  <inkml:trace contextRef="#ctx0" brushRef="#br0" timeOffset="14658.41">1745 7672 3679 0,'-1'19'160'0,"1"-8"32"0,3 3-192 0,-1 0 0 0,-1 0 0 0,1 0 0 0,0 3 2592 0,-1-2 480 15,-3-1 80-15,1 0 32 0,1 0-1648 0,1-4-320 16,-1-10-64-16,2 11 0 0,-2-11 112 0,0 0 16 15,4 7 16-15,-4-7 0 0,0 0-144 0,0 0-16 16,9-4-16-16,3-1 0 0,-4-7-48 0,3-2-16 16,-2-2 0-16,1-3 0 0,2-4-384 0,1 0-80 15,0-5-16-15,-2-2 0 0,2-3-240 0,1-7-48 16,-1-2-16-16,1-1 0 0,3-5-16 0,0-2 0 16,-3-2 0-16,0 0 0 0,0 0-96 0,1 2-32 15,3-1 0-15,-3 4 0 0,0 7-128 0,1 4 0 0,-1 4 0 16,-2 8 0-16,-3 4 0 0,-1 6 0 0,-3 2 0 0,-6 12 0 15,0 0 0-15,12 13-144 16,-2 6 144-16,-3 7-208 0,-2 7 48 0,1 5 16 16,-4 6 0-16,2 6 0 0,-5 4 144 0,-2 4 0 0,3-1-144 0,0 1 144 15,3 1 0-15,-2-8 0 16,0-4 0-16,2-8 0 0,2-7-128 0,0-8 128 16,-1-6 0-16,2-7 0 0,2-2 0 0,3-5 0 0,1-4 128 0,0-6-128 15,1-6 496-15,3-6 16 0,4-6 0 16,2-4 0-16,3-7-144 0,0-2-32 0,3-3 0 0,-1-2 0 15,-1 2-208-15,-1-1-128 0,-4-5 128 0,-1 1-128 16,1-6 128-16,-1 0-128 0,0-1 128 0,1 6-128 16,-1 5 0-16,-1 10 144 0,0 5-144 0,0 8 0 15,0 6 0-15,-1 8 0 0,-1 8 0 0,2 11 0 16,0 9-128-16,-3 9 128 0,-3 9 0 0,-1 4-144 16,-2 3 144-16,-3 6 0 0,-2 3 0 0,-1 7 128 0,-1 6-128 15,-2 1 0-15,-1 0 0 0,3-5 0 0,-3-9 0 0,2-5 0 16,2-3 0-16,2-8 128 15,-1-3-128-15,-1-2-128 0,0-3 128 0,1-5-192 16,0-10-1872-16,-1-2-384 16,-4-17-80-16</inkml:trace>
  <inkml:trace contextRef="#ctx0" brushRef="#br0" timeOffset="15775.27">4090 6650 13823 0,'0'0'1216'0,"3"-11"-960"15,-2-1-256-15,-1 3 0 0,0-5-208 0,0 14-96 0,0 0-16 0,-5-9 0 16,-1 0 1360-16,-3 5 272 0,-4 3 48 0,1 4 16 15,-2 3-112-15,-4 7-32 0,-3 2 0 0,-4 4 0 16,0 4-672-16,-2 11-144 0,-2 3-32 0,-4 10 0 16,1 6 416-16,-1 8 80 0,-3 9 16 0,2 4 0 15,0 4-208-15,3 4-48 0,4 6 0 0,6 1 0 16,3 1-256-16,6-3-48 0,6-9-16 0,5-4 0 0,0-5-192 16,6-6-128-16,6-7 160 0,6-8-160 15,3-6 0-15,5-6 0 0,5-3 0 0,1-8 0 0,1-5-160 0,5-8-128 16,2-5-32-16,3-7 0 15,2-7-720-15,3-3-160 16,2-1-16-16</inkml:trace>
  <inkml:trace contextRef="#ctx0" brushRef="#br0" timeOffset="16193.6">4824 7525 19583 0,'9'-11'864'0,"-4"1"176"0,-3-2-832 0,1 0-208 0,0-2 0 0,-3 1 0 15,-3 2 1168-15,-1-3 192 16,2 1 48-16,-6 1 0 0,0-2-560 0,-1 2-96 0,-1 3-32 0,-1 1 0 16,-3 3 0-16,-1 5 0 15,-3 1 0-15,0 3 0 0,-1 8-176 0,0 2-32 0,-4 5-16 0,-1 2 0 16,-5 5-496-16,2 3 128 0,4 3-128 0,1 1 0 16,5-1 0-16,4-2 0 15,4-1 0-15,5-5 0 0,4-2 0 0,4-3 0 0,1-5 0 16,7 0 0-16,3-6 336 0,5-2-16 0,4-2-16 0,2-7 0 15,2-4 48-15,2-2 16 0,3-6 0 0,3-2 0 16,-1-2-144-16,-4 0-32 0,-2 0 0 0,-2 0 0 16,-2 2-192-16,-3 4 128 0,-4 6-128 15,-3 4 0-15,-1 5 144 0,0 4-144 0,-3 10 128 0,1 5-128 16,-2 8 256-16,-1 4-16 0,-1 6-16 0,-2 2 0 16,-4 5 160-16,-2 1 48 0,-2 3 0 0,-6 5 0 15,-1 3 32-15,-5 1 16 0,-5-3 0 0,-5 0 0 16,-5 0 32-16,-2 0 0 0,0-1 0 15,-6-4 0-15,-4-2-192 0,0-6-48 0,-2-4 0 0,1-5 0 16,-2-4-96-16,4-6-32 0,3-6 0 0,3-8 0 16,1-8-720-16,3-5-160 15,2-10-32-15,3-3 0 0,5-4-2048 0,4-7-432 0</inkml:trace>
  <inkml:trace contextRef="#ctx0" brushRef="#br0" timeOffset="16415.18">5761 7231 43311 0,'-8'-21'3840'0,"7"6"-3072"15,3 0-608-15,1 6-160 16,-2-4-1136-16,2 2-256 0,-2 3-48 0,0-1-16 0,1 1 1168 0,-2 2 288 15,2-2 0-15,-2 8 0 16,0 0-416-16,0 0-32 0,0 0 0 0,0 0 0 16,3 16-1728-16,-2 3-368 0,-1 1-64 0,2 6-10960 0</inkml:trace>
  <inkml:trace contextRef="#ctx0" brushRef="#br0" timeOffset="16560.25">5823 7928 18431 0,'-5'26'1632'0,"2"-5"-1312"0,2 2-320 0,0 3 0 16,-2 4 2624-16,-1 4 464 0,-2 6 96 0,0 1 16 15,-6-1-1072-15,1 1-208 0,-3 3-32 0,0 1-16 0,-1-6-848 0,-3 2-192 16,-4 0-16-16,-1-2-16 0,1-2-512 0,-1 0-96 16,1 0-32-16,2-4 0 15,1-2-1872-15,1-9-368 0</inkml:trace>
  <inkml:trace contextRef="#ctx0" brushRef="#br0" timeOffset="17072.55">7646 6554 21071 0,'0'0'928'0,"0"0"208"0,-8 0-912 0,-1 2-224 16,-1 0 0-16,-1 6 0 0,-5-1 880 0,-1 7 128 16,-4 5 16-16,-5 6 16 0,-5 4-304 0,-3 8-64 15,1 7-16-15,-5 6 0 0,1 7 224 0,0 6 32 16,0 6 16-16,3 5 0 0,3 2-208 0,7 3-32 15,4-3-16-15,7 2 0 0,8-2-288 0,7-7-64 16,7-7-16-16,7-5 0 0,5-5-176 0,7-1-128 16,5-9 144-16,5-4-144 0,6-6 0 0,1-4 0 15,5-7 0-15,21 0 0 16,-4-7-1680-16,2-9-240 0</inkml:trace>
  <inkml:trace contextRef="#ctx0" brushRef="#br0" timeOffset="17728.18">8743 6759 7359 0,'-8'-3'656'0,"-2"2"-528"15,-1 0-128-15,-1-2 0 0,1 1 1760 0,1 0 320 16,-1-1 64-16,4 0 16 0,-3-2-608 0,2 3-112 16,2-2-32-16,6 4 0 0,0 0-192 0,1-5-64 15,4-2 0-15,1 1 0 0,6-3-448 0,3 3-112 16,5 1-16-16,2-3 0 0,5 4-176 0,1 2-32 16,1 0-16-16,5 1 0 0,0 1-192 0,1 1-32 15,-1 2-128-15,-2 3 192 0,-3 3-64 0,-6 5 0 16,-1 3-128-16,-5 2 192 0,-3 2-192 0,-6 2 0 15,-7 4 0-15,-3 1 0 0,-5 4 0 0,-5 1 224 16,-5-3-64-16,-3-1-16 0,-6 2 80 0,0-4 16 0,-1-1 0 16,2-4 0-16,3-2-48 0,3-2 0 0,4-3 0 15,3-1 0-15,5-1-192 0,3-3 176 0,4-1-176 16,4-1 160-16,3 3-160 0,6-2 0 0,3 2 0 16,6-2 0-16,1 3-128 0,2 2 128 0,3 1-160 15,0 2 160-15,0 0 0 0,-2 2 0 0,-2 2-128 16,-4-1 128-16,-2 2 0 0,-5 3 208 0,-4 1-32 15,-4 3-16-15,-4-1 416 0,-4 3 64 0,-2 0 32 0,-4 0 0 16,-6-1 160-16,-4 2 16 0,-5-6 16 0,-3 2 0 16,-2-3-160-16,-2 0-48 0,0-2 0 0,-1-1 0 0,-1-3-272 15,0-3-64-15,0-2-16 0,2-6 0 16,3-1-160-16,3-4-16 0,3-3-128 0,-3-6 192 16,7-6-1168-16,8-1-240 0,6-2-64 15,7 5-9888-15,6-5-1984 0</inkml:trace>
  <inkml:trace contextRef="#ctx0" brushRef="#br0" timeOffset="17893.48">9605 7797 28095 0,'-14'31'1248'16,"7"-15"256"-16,-2 5-1200 0,-2 5-304 0,-4 6 0 0,-4 4 0 0,-6 1 976 0,-1 1 144 15,-3 1 32-15,-2 1 0 0,1 0-512 0,2-3-112 16,1-5-16-16,4 1 0 0,4-1-336 0,2-3-176 15,5-6 160-15,-1 2-160 16,5-8-1648-16,8-17-416 0,0 0-96 0</inkml:trace>
  <inkml:trace contextRef="#ctx0" brushRef="#br0" timeOffset="18313.02">10338 6984 30399 0,'-10'-14'1344'16,"7"6"288"-16,3-2-1312 0,0 1-320 0,4-1 0 0,1 2 0 0,2 0 352 0,1 0 0 15,4 3 0-15,2-2 0 0,2 5-112 0,4-1-32 16,0 1 0-16,1 2 0 0,2 2 208 0,-1 6 32 15,-2 3 16-15,-1 6 0 0,-2 3-304 0,-3 7-160 16,-4 1 160-16,-4 6-160 0,-4 4 176 0,-6 4-176 16,-4 0 192-16,-4 7-192 0,-8 0 224 0,-1 2-64 15,-5-1-16-15,-2-2 0 0,0-5 0 0,-1 0 0 16,1-2 0-16,3-5 0 0,2-5 368 0,5-5 64 16,3-5 0-16,5-2 16 0,1-2-128 15,5-3-16-15,3-1-16 0,6-4 0 0,6-1-112 0,6-2 0 16,6-3-16-16,6 0 0 0,3-2 112 0,6-1 32 15,4-2 0-15,4-2 0 0,2-1-240 0,1-3-32 0,1 3-16 16,1 0 0-16,1-3-160 0,-1 2 0 16,-3 0 144-16,-1-5-144 15,-6 3-1376-15,-4-5-352 0,-6 0-64 0,8-5-15472 0</inkml:trace>
  <inkml:trace contextRef="#ctx0" brushRef="#br0" timeOffset="18717.39">11031 6067 24879 0,'-10'-11'2208'0,"10"11"-1760"16,0 0-448-16,5-6 0 0,1 2 256 0,4 0-48 16,3 4 0-16,2 4 0 0,2 0 144 0,4 5 32 15,4 2 0-15,4 4 0 0,3 4 192 0,3 2 64 16,3 3 0-16,4 5 0 0,4 8 176 0,2 6 32 16,2 3 16-16,2 10 0 0,0 9-240 0,-1 3-48 15,-3 6-16-15,-2 6 0 0,-4 4-96 0,-4 6-16 16,-4 6 0-16,-7-1 0 0,-7-2 32 0,-6-4 0 0,-5-4 0 15,-5-4 0-15,-4 2 304 0,-4-10 64 16,-3-5 16-16,-5-7 0 0,-4-1-80 0,-3-7-16 16,-3-3 0-16,-2-3 0 0,-2-4-160 0,0 0-32 15,-3-4-16-15,-2 0 0 0,-3-1-288 0,-1-5-48 0,0-4-16 16,-14 5 0 0,2-10-1088-16,7-8-208 0,4-10-64 0,6-5-18320 0</inkml:trace>
  <inkml:trace contextRef="#ctx0" brushRef="#br0" timeOffset="20549.18">13146 7553 18431 0,'0'0'1632'0,"0"0"-1312"0,0 0-320 0,0 0 0 0,0 0 1024 0,11 4 128 15,1 3 16-15,1 4 16 0,2 7-112 0,1 3-32 16,2 5 0-16,0 2 0 0,-2 6-272 0,0 4-48 16,-4 7-16-16,0-3 0 0,-5 2-80 0,-1 1-32 15,-5 3 0-15,-2 3 0 0,-2 0 64 0,-5-6 16 16,-3 0 0-16,-3-4 0 0,-3-1-240 0,1-3-48 15,-1-4-16-15,1-1 0 0,-1-7-128 0,1 2-32 16,-2-8 0-16,3-4 0 16,-2-7-1616-16,1-7-320 0</inkml:trace>
  <inkml:trace contextRef="#ctx0" brushRef="#br0" timeOffset="20923.98">15163 6331 17503 0,'-1'-22'768'0,"1"14"176"0,0 2-752 0,0-3-192 16,-1 4 0-16,-1 0 0 0,2 5 2176 0,0 0 416 15,-6-4 80-15,-3 8 16 0,-2 2-1488 0,-5 8-304 16,-3 3-48-16,-2 4-16 0,-5 4-224 0,-12 23-48 16,4 4-16-16,0 4 0 0,-1 5-64 0,2 2-16 15,3 0 0-15,4 2 0 0,5 1-112 0,5-2-32 16,5 3 0-16,5 0 0 0,4-2-320 0,7-3 128 15,4-7-128-15,7-4 0 0,1-8 0 0,2 0 0 16,4-7 0-16,0-6 0 16,0-1-864-16,4-5-240 0,0-3-48 0,-1-8-13280 15</inkml:trace>
  <inkml:trace contextRef="#ctx0" brushRef="#br0" timeOffset="21459.9">16164 6341 17903 0,'-16'-2'784'0,"7"0"176"0,-1-1-768 0,1-3-192 0,1 1 0 0,-1 2 0 0,9 3 400 0,-9-1 48 16,9 1 0-16,0 0 0 0,-3-7 816 0,3 7 160 15,5-12 48-15,7 2 0 0,3 1-416 0,5-1-80 16,4 2-16-16,3 1 0 0,1-2-416 0,3 2-96 15,0 0 0-15,1 3-16 0,0 1-112 0,2 3 0 16,-2 3-16-16,-3 5 0 0,-2 4-96 0,-4 7-16 16,-4 8 0-16,-6-2 0 0,-4 5-192 0,-6 0 0 15,-4 11 128-15,-8 3-128 0,-2 8 208 0,-8 3 0 16,-7 1 0-16,-6 1 0 0,-3 3 64 0,-6-3 16 0,1-2 0 16,0-6 0-16,2-7-96 0,2-2-32 15,2-3 0-15,6-6 0 0,5-3 112 0,7-7 32 16,4-4 0-16,7 1 0 0,4-8-64 0,6-1-16 15,4-2 0-15,7-2 0 0,9-3 160 0,1 0 16 0,5-4 16 16,4 1 0-16,5-3-160 0,4 2-16 0,1-3-16 16,-1 2 0-16,-1-1-224 0,-1-2 128 0,-5 0-128 0,-1-1 0 31,-3-2-960-31,-1 4-272 0,-3-2-64 0,-4-1-14496 16</inkml:trace>
  <inkml:trace contextRef="#ctx0" brushRef="#br0" timeOffset="21652.04">17320 7105 28559 0,'-2'12'2544'0,"-1"6"-2032"16,-1 5-512-16,-1 4 0 0,-1 5 528 0,-2 3 16 16,-3 3 0-16,-4 4 0 0,-4-1 384 0,-4-178 80 15,-3 365 16-15,1-182 0 0,-2-4-304 0,1-1-48 16,-1 1-16-16,0-5 0 0,0-4-368 0,3-2-80 15,3 0-16-15,-6 6 0 16,8-4-1136-16,6-12-224 0,4-5-48 0,3-7-16 0</inkml:trace>
  <inkml:trace contextRef="#ctx0" brushRef="#br0" timeOffset="24919.2">19866 5318 12895 0,'-14'-18'1152'0,"9"6"-928"15,-1 3-224-15,1-1 0 0,1 4 1936 0,4 6 352 16,0 0 64-16,0 0 16 0,0 0-1072 0,0 0-208 16,0 0-32-16,13-4-16 0,1 4-208 0,4 5-64 15,1 0 0-15,2 8 0 0,3 6-80 0,6 1-32 16,3 2 0-16,2 6 0 0,0 6-80 0,4 4-32 15,2 9 0-15,-1 2 0 0,1 2-112 0,0 6-32 16,-1 6 0-16,-1 5 0 0,-3 3 32 0,-11-16 0 16,-3 6 0-16,0 8 0 0,-2 5-16 0,-4 5 0 15,-2-2 0-15,-6 4 0 0,-2 0-16 0,-5-2 0 16,-4-3 0-16,-6 21 0 0,-1-12 112 0,-5-12 0 16,-4-5 16-16,-3-8 0 0,-3-6 96 0,-2-3 16 0,-1-8 0 15,0-1 0-15,-1-6-144 0,0-6-32 0,0 0 0 16,-1 0 0-16,0-6-160 0,3 0-48 0,-1-1 0 15,3-5 0-15,1-3-256 0,5-5 0 0,2 2-208 16,6-10 80-16,3-2-1968 16,8 0-384-16,0-15-80 0,2 2-14672 0</inkml:trace>
  <inkml:trace contextRef="#ctx0" brushRef="#br0" timeOffset="25160.6">21096 7182 32255 0,'1'10'2864'0,"0"1"-2288"16,-1 3-576-16,3 3 0 0,-2 6 1152 0,-1 5 112 16,-3 3 16-16,-2-2 16 0,-5 3-256 0,-3 1-48 15,-2 1-16-15,-3 2 0 0,-2-1-208 0,-2 1-64 16,-3-1 0-16,0-2 0 0,-1-3-368 0,1 0-80 15,-2-2 0-15,2-2-16 0,3 2-240 0,0-6 0 16,3 0 0-16,-6 6 0 16,5-8-2432-16,3-3-416 0</inkml:trace>
  <inkml:trace contextRef="#ctx0" brushRef="#br0" timeOffset="26070.37">23296 5473 22975 0,'10'-17'1024'0,"-6"6"192"0,-2-2-960 0,1 4-256 0,-3 9 0 0,0-11 0 16,-3 4 512-16,3 7 64 15,0 0 16-15,-11 7 0 0,-2 5 368 0,-1 6 80 0,-4 2 16 0,-2 6 0 16,-4 6-528-16,-3 10-96 0,-1 3-32 0,-2 6 0 16,-4 4-208-16,-3 3-32 15,-5 5-16-15,1 7 0 0,0 6 112 0,3 4 32 0,1 1 0 0,6-2 0 16,1-1 0-16,6-3 0 15,5 1 0-15,4-4 0 0,3-4-32 0,6-7 0 0,5-5 0 16,3-8 0-16,5-1-128 0,3-5-128 0,0-4 144 0,5-1-144 16,3 1 0-16,2-9 0 0,5-1 0 0,3-5 0 15,2-5-1360-15,4-3-176 16,3-3-16-16,4-7-11952 0</inkml:trace>
  <inkml:trace contextRef="#ctx0" brushRef="#br0" timeOffset="26531.71">24252 5754 32255 0,'-13'-9'2864'0,"3"5"-2288"15,-3 0-576-15,-1 8 0 0,-2 1 240 0,-3 4-64 16,0 6-16-16,-6 4 0 0,-1 5-160 0,-2 2 0 15,-1 4 0-15,2 2 0 0,3 1 128 0,3 1-128 16,5 6 192-16,4-7-64 0,5-3 32 0,4 0 0 16,6-8 0-16,4 1 0 0,6-2 128 0,7-5 32 15,6-4 0-15,6-2 0 0,7-4-144 0,3-6-32 16,1-2 0-16,2-9 0 0,-2-3 0 0,-1 0 0 16,-3-1 0-16,1-3 0 0,-2-2-416 0,-1-5-96 15,-4-1-16-15,-2-2 0 16,0 4-176-16,-2-5-32 0,-2 0-16 0,-2-3 0 15,-4-4 144-15,-4 2 16 0,-3-3 16 0,-2 8 0 0,-3 5 432 0,-3 6 0 0,-1 4 0 16,-1 6 0-16,-4 8 464 0,0 0 32 0,0 0 0 0,0 0 0 16,-9 13-96-16,0 11-16 0,-2 4 0 0,-2 6 0 15,-1 3-64-15,-1 7 0 0,-3 0-16 16,0 4 0-16,-1 6 80 0,-1 3 32 0,1-1 0 0,-4 1 0 16,0 1-96-16,0 0 0 0,-1 1-16 0,4 4 0 15,1-6-144-15,2-2-32 0,1-5 0 0,0-5 0 0,4-2-128 16,0-5 0-16,1-3 0 0,4-2 128 15,0-2-384-15,2-4-64 0,1-5-32 0,0-6-10848 16,1-8-2160-16</inkml:trace>
  <inkml:trace contextRef="#ctx0" brushRef="#br0" timeOffset="26713.62">24919 6858 30399 0,'-13'24'2704'0,"1"-2"-2160"16,-2 3-544-16,-3 8 0 0,-1-2 672 0,1 3 32 16,-2 6 0-16,-2-4 0 0,1 0-448 0,0-2-96 0,-1-3-16 0,2 1 0 15,0-2 32-15,1-1 0 16,2-3 0-16,2 3 0 16,2-5-1376-16,6 0-272 0,5 2-48 0</inkml:trace>
  <inkml:trace contextRef="#ctx0" brushRef="#br0" timeOffset="27090.29">26283 5497 28559 0,'0'0'2544'0,"-2"11"-2032"15,-4 3-512-15,0 12 0 0,-2 5 368 0,-2 8-32 16,-2 2 0-16,-6 13 0 0,-3 4-144 0,-5 8-48 15,-1 7 0-15,-3 4 0 0,-2 5 368 0,3 2 64 16,2 0 0-16,0 1 16 0,4 1-224 0,0-2-48 16,4-8-16-16,3 1 0 0,-1-2-160 0,5-7-16 15,4-6-128-15,3-7 192 0,-2-9-192 0,5-4 128 16,-1-7-128-16,3-8 0 16,3-5-1328-16,1-6-352 0,1-4-80 0</inkml:trace>
  <inkml:trace contextRef="#ctx0" brushRef="#br0" timeOffset="27529.81">26686 5813 33167 0,'6'-25'1472'0,"3"10"304"15,5-1-1424-15,5 1-352 0,4 1 0 0,3 4 0 0,0 2-192 0,2 2-96 16,0 1-32-16,0 4 0 0,1 3 448 0,1 6 96 16,-4-1 16-16,1 6 0 0,-7 2 16 0,1 3 16 15,-3 2 0-15,-5 5 0 0,-2-1-112 0,-8 0-32 16,-4 5 0-16,-4-2 0 0,-5 0 0 0,-5-2 0 16,-4 5 0-16,-3-2 0 0,-3 2 112 0,0-6 16 15,-3 1 0-15,3-4 0 0,0-5-64 0,2-1 0 16,5-2 0-16,5 0 0 0,4-2-192 0,9-11 0 15,2 10 128-15,4-1-128 0,4-2 0 0,4 3 144 16,4-3-144-16,4 5 128 0,3-3 0 0,2 3 0 16,2 2 0-16,3 3 0 0,2 2-128 0,2 3 160 15,-1 4-160-15,-1 2 160 0,-4-1 16 0,-2 1 0 0,-8 1 0 0,-5-2 0 16,-5 3 144-16,-8-3 48 16,-4 0 0-16,-6-3 0 0,-6 1 208 0,-5 0 64 0,-4-4 0 0,-4 2 0 15,-2 0-192-15,-1-3-48 0,0-1 0 16,-2-1 0-16,-1 0-224 0,1-3-48 0,-1-1-128 0,4-2 192 15,-3 0-192-15,6 0-288 0,1-6 64 0,5-1 16 32,4-4-2880-32,4-4-576 0</inkml:trace>
  <inkml:trace contextRef="#ctx0" brushRef="#br0" timeOffset="27972.69">27986 5203 10127 0,'7'-6'896'0,"3"2"-704"16,3 3-192-16,2 1 0 0,3 2 3216 0,2 8 624 16,0-1 112-16,4 8 16 0,2 4-2752 0,1 10-544 15,-2 5-112-15,3 5-32 0,2 7 0 0,0 9 0 16,-1 9 0-16,-4 6 0 0,-2 6 96 0,-2 7 16 15,-5 6 0-15,-1 40 0 0,-10-7 0 0,-8-7 0 0,-10-7 0 0,-9 0 0 16,-9-2-32-16,-5-5 0 0,-6-6 0 0,0-3 0 16,-2-5 0-16,2-10 0 0,1-5 0 0,0-8 0 15,1-7-176-15,1-2-48 0,1-6 0 16,0-3 0-16,0-9-160 0,-1-4-32 0,1-5-16 0,4-8 0 16,8-5-992-1,3-4-192-15,3-8-32 0,12-5-15360 0</inkml:trace>
  <inkml:trace contextRef="#ctx0" brushRef="#br0" timeOffset="28372.29">29288 4681 29487 0,'0'0'2624'0,"0"0"-2112"16,0 0-512-16,0 0 0 15,6 10-320-15,2 6-160 0,0 5-32 0,-1 4-16 0,1 8 528 0,3 10 0 0,2 6 0 0,1 14 0 16,1 10 256-16,2 14 64 0,-1 10 16 0,2 12 0 16,2 8 112-16,-3 8 0 0,-4 2 16 0,-10 3 0 15,-8 1-208-15,-9-3-32 0,-10-4-16 16,-10-5 0-16,-11-5 176 0,-3-8 48 0,-3-12 0 16,-20 21 0-16,6-19 0 0,3-24 0 0,1-15 0 0,-3-8 0 15,-3-10-1904 1,3-7-384-16</inkml:trace>
  <inkml:trace contextRef="#ctx0" brushRef="#br0" timeOffset="29090.42">23976 5460 16575 0,'1'-12'1472'0,"2"2"-1168"0,1-4-304 0,-3 4 0 16,1 0 1136-16,2 0 160 0,0 3 48 0,-4 7 0 0,0 0 64 0,0 0 0 15,0 0 16-15,9-3 0 0,-9 3-368 0,10 0-80 16,-10 0-16-16,6 9 0 0,0 3-176 0,-5 6-32 16,-2 4-16-16,-2 6 0 0,-2 2-96 0,-3 6-32 15,-1 2 0-15,-1 4 0 0,-3-2-160 0,1 5-48 16,-6-2 0-16,0 5 0 0,-3-2-48 0,-1 3-16 15,-1 1 0-15,1-3 0 0,1 0-112 0,1-3-32 16,-1-5 0-16,5-5 0 0,2-6 16 0,2-1 0 16,2-5 0-16,4-3 0 0,1-3 32 0,3-2 0 15,0-4 0-15,2-10 0 0,0 0 208 0,10 7 32 16,1-5 16-16,5-3 0 0,1-4-112 0,9 1-32 16,2 0 0-16,1 2 0 0,2-5-192 0,3 4-32 15,4 0-128-15,4 2 192 0,3 1-192 0,0 0 0 16,0 0 0-16,-2 2 0 0,0 1 0 0,-1-1 128 15,-1 1-128-15,-2-2 0 0,-2-1 128 0,-3 3-128 16,-2-1 176-16,-4 0-176 0,-2-2 176 0,-5 0-176 16,-2 0 160-16,-2 0-160 0,-5-2 0 0,-1-2 0 0,-4-3 0 15,-7 7 0 1,0 0-1216-16,0 0-320 0,2-5-80 0,-5-3-10448 0,-2-2-2080 16</inkml:trace>
  <inkml:trace contextRef="#ctx0" brushRef="#br0" timeOffset="29319.27">24707 5652 32255 0,'0'0'2864'0,"0"0"-2288"16,0 0-576-16,0 0 0 0,0 0 448 0,-7 14-32 15,0 7 0-15,-1 7 0 0,-2 11 208 0,-4 6 32 16,-1 6 16-16,-6 6 0 0,2 9-48 0,-3 1-16 15,-3 2 0-15,1 4 0 0,-1-1-128 0,1 6-32 16,2-1 0-16,3 1 0 0,5-6-224 0,-3-2-48 16,2-2-16-16,1-1 0 0,4-5-160 0,2-1 0 15,1-3 0-15,-1-5 0 16,-1-2-2176-16,0-8-480 0</inkml:trace>
  <inkml:trace contextRef="#ctx0" brushRef="#br0" timeOffset="37882.11">16298 1488 10127 0,'-11'-12'448'0,"11"12"96"0,-8-3-544 0,8 3 0 16,-5-9 0-16,5 9 0 0,-1-8 2176 0,1 8 320 15,0 0 64-15,11-4 0 0,3-2-1344 0,4 1-288 16,1 1-48-16,-1 1-16 0,4-2-240 0,4 2-48 16,5-1-16-16,2 1 0 0,2-2 48 0,2-1 16 15,1 1 0-15,2 2 0 0,-1-1-128 0,2-2-32 16,-2 2 0-16,-1 2 0 0,-3-2-64 0,-3 0-16 15,-6 3 0-15,-2 4 0 0,-5 3-96 0,-2 0-32 16,-2 4 0-16,-6 2 0 0,-4 4 16 0,-3 6 0 16,-4 2 0-16,-3 5 0 0,-4 0 176 0,-3 6 48 15,-6 3 0-15,-4 5 0 0,-5 1-208 0,1 5-32 16,-1-3-16-16,0 2 0 0,2 1-112 0,1 0-128 16,2-6 176-16,3-4-176 0,3-2 128 0,0-3-128 0,4-2 0 15,1-3 0-15,3-6 0 0,0-1 0 16,0-2 0-16,3-2 0 15,0 0-1136-15,1-2-272 0,1-2-64 0,-1-2-12512 0</inkml:trace>
  <inkml:trace contextRef="#ctx0" brushRef="#br0" timeOffset="38055.93">16287 2107 29887 0,'0'0'1328'0,"18"-1"272"0,1-2-1280 0,-3 2-320 0,5 1 0 0,4 0 0 16,2 1 528-16,5 0 48 0,2 1 16 0,5 0 0 0,8 2 304 15,4-2 48-15,5-2 16 0,1 2 0 0,3-1-256 0,0 0-32 16,2 3-16-16,-5 0 0 0,-3 1-656 0,-6-1 0 16,-4-2-176-16,-5 3-10960 15,-4 3-2208-15</inkml:trace>
  <inkml:trace contextRef="#ctx0" brushRef="#br0" timeOffset="39001.05">19078 5981 9215 0,'13'-5'816'16,"-7"1"-656"-16,2-2-160 0,1 1 0 0,0-4 1152 0,0 1 192 15,-4 4 32-15,2-3 16 0,-2-1 16 0,-1 2 0 16,0-3 0-16,-3 1 0 0,-1-2-352 0,-1 2-64 16,-1-4-16-16,-2 2 0 0,-1 2-112 0,-4-2-32 0,-5 2 0 0,-3-1 0 15,-3 0-112-15,-4 4-16 16,-4 0-16-16,-4 3 0 0,-4-1-176 0,-3 2-16 0,-5 1-16 0,-6 4 0 16,2 5-224-16,-3 1-64 0,-3 2 0 0,-18 11 0 15,8 4-48-15,9-2-16 0,4 5 0 0,9-2 0 16,7 1-128-16,9 3 192 0,5 1-192 0,7-2 192 15,5 2-192-15,7-2 0 0,7-6 0 0,5 0 128 0,5-5 96 0,10-2 16 16,8-2 0-16,-4-9 0 0,4 0 144 16,6-3 16-16,5-3 16 0,3-2 0 0,2-2-48 15,3-3-16-15,0 1 0 0,1-3 0 0,-1-4-48 16,0-2-16-16,-3-3 0 0,-3 1 0 0,-4-2-16 0,-3 1 0 16,-3 1 0-16,-5 2 0 0,-6-1-32 0,-3 2-16 15,-6 5 0-15,-3 1 0 0,-3 3 80 0,-10 4 16 16,5 6 0-16,-4 7 0 0,-3 5-160 0,-5 6-32 15,-1 6 0-15,-5 8 0 0,-2 8 64 0,-5 8 0 16,-2 7 0-16,-4 9 0 0,-2 3 32 0,-1 6 16 16,0-1 0-16,0-1 0 0,-1 1-32 0,4-3 0 0,3-2 0 0,0-3 0 15,1-10 32-15,4 0 0 16,2-7 0-16,1-5 0 0,-1-1-48 0,6-6-16 16,1-4 0-16,2-4 0 0,0-1-176 0,2-5 192 15,1-2-192-15,2-5 192 0,1-6-192 0,1-6 0 0,0-8-160 0,0 0 160 31,0 0-1920-31,0 0-304 0,0 0-48 0</inkml:trace>
  <inkml:trace contextRef="#ctx0" brushRef="#br1" timeOffset="47674.77">2919 4414 4607 0,'0'0'192'0,"0"0"64"0,-7-4-256 0,7 4 0 0,0 0 0 0,-9-1 0 0,9 1 2816 15,0 0 528-15,-7-3 112 0,7 3 0 0,0 0-1840 0,0 0-368 16,0 0-80-16,0 0-16 0,10-1-192 0,1-2-32 16,6 1-16-16,6-3 0 0,6 1-16 0,4-1-16 15,3-4 0-15,3 0 0 0,5-4-320 0,0 1-64 16,0-1-16-16,4-1 0 0,1-3-192 0,-1 2-32 15,-1 1-16-15,-2 4 0 0,-4-1-80 0,-4 0-16 16,-6 0 0-16,-7 1 0 0,-5 6-144 0,-5 3-144 16,-14 1 144-16,0 0-208 15,0 0-1776-15,0 0-368 0</inkml:trace>
  <inkml:trace contextRef="#ctx0" brushRef="#br1" timeOffset="48095.67">3094 4358 11967 0,'-9'-3'1072'0,"-1"1"-864"15,-2 1-208-15,-2-1 0 0,-3 1 1056 0,-4 1 160 16,2 0 48-16,-1 3 0 0,-3 4-496 0,0 3-112 16,0-2-16-16,3 2 0 0,0 3 160 0,2 0 32 15,1 2 0-15,1 3 0 0,-1 2-32 0,3 0 0 16,0 3 0-16,4-1 0 0,4-2-80 0,1 2-16 0,1 1 0 0,5-3 0 15,5-1-224-15,6 0-48 0,2-1-16 0,4 0 0 16,6-2 32-16,3 1 0 0,4-3 0 0,7 1 0 16,6-4 16-16,0 2 16 0,2-3 0 0,2 2 0 15,-1-5-128-15,3 5-32 0,-4-1 0 0,-4-1 0 16,-2 4-16-16,-6 2-16 0,-3 0 0 0,-4 2 0 0,-4 1-64 16,-6 1-16-16,-4-1 0 0,-5 3 0 0,-6 3 176 15,-4 0 16-15,-5 0 16 0,-5 2 0 0,-6-2 224 16,-5 3 32-16,-5-4 16 0,-3 4 0 15,-3-2-176-15,-3 2-16 0,-3-3-16 0,-4 0 0 16,-1 0-176-16,0-6-48 0,1-3 0 0,2-3 0 0,2-4-128 0,5 1-128 16,2-6 192-16,3-2-192 0,5-4 128 0,5-2-128 15,6-4 0-15,2 1 0 16,2-6-256-16,6 0-144 0,6-1-48 16,3-2 0-16,1-3-1968 0,4 1-400 0,4-4-64 15</inkml:trace>
  <inkml:trace contextRef="#ctx0" brushRef="#br1" timeOffset="48447.12">3911 4911 21935 0,'0'0'960'0,"0"0"224"15,0 0-944-15,0 0-240 0,0 0 0 0,0 0 0 0,0 0 1328 0,8 2 208 16,3-2 64-16,6 0 0 0,4 0-224 0,7-2-32 15,3-2-16-15,5-1 0 0,3-5-336 0,3 1-64 16,2-4-16-16,-2 2 0 0,-1-1-384 0,-3 1-80 16,-5 4 0-16,-5 0-16 0,-2 2-304 0,-6-2-128 15,-5 1 128-15,-2 2-128 16,-7 3-1088-16,-6 1-288 0,0 0-64 0</inkml:trace>
  <inkml:trace contextRef="#ctx0" brushRef="#br1" timeOffset="53404.82">5401 4212 8287 0,'0'0'736'0,"0"0"-592"0,0 0-144 0,3-4 0 15,-3 4 1920-15,0 0 336 0,1-5 80 0,-1 5 16 16,0 0-1072-16,0 0-224 0,0 0-32 0,0 0-16 15,-7 5-112-15,1 3 0 0,-3 3-16 0,-1 5 0 16,-3 2 32-16,3-2 16 0,-1 1 0 0,-2 4 0 16,-1 3-176-16,-1 6-48 0,0 3 0 0,-3 6 0 15,2 1-256-15,-5 17-64 0,3-2-16 0,2-5 0 16,4-2-96-16,3-2-16 0,2-2 0 0,1-6 0 0,4-2-96 16,1-3-32-16,1-3 0 0,1-4 0 0,5-2-128 15,1 0 192-15,0-4-192 0,3-3 192 0,2-3-192 0,2-3 128 16,1 0-128-16,2-5 128 0,-1-2-128 15,2 0 0-15,0-7 0 0,7 0-176 16,-4-2-1824-16,-2 2-368 0,0-5-80 16,-8 2-16-16</inkml:trace>
  <inkml:trace contextRef="#ctx0" brushRef="#br1" timeOffset="53706.04">5856 4404 20271 0,'0'0'1792'0,"0"0"-1424"16,0 0-368-16,5-7 0 0,-5 7 800 0,0 0 96 16,0 0 0-16,0 0 16 0,0 0-144 0,-1 12-16 0,-2 4-16 0,-2 7 0 15,-1 5 96-15,-2 3 0 0,1 0 16 0,0 4 0 16,1 3-16-16,1 1 0 0,0 1 0 0,1-1 0 15,0 2-256-15,2 1-64 0,-1-2-16 0,1 0 0 16,0-5-496-16,2 0 0 0,0-2 0 0,0-3 0 16,2-4 176-16,-1-4-176 0,0-2 192 0,2-5-192 15,-1-2 0-15,4-2 0 0,0-5 0 16,-6-6-192-16,11-1-1280 0,0-4-256 16,0-6-64-16,-5 2-11536 0</inkml:trace>
  <inkml:trace contextRef="#ctx0" brushRef="#br1" timeOffset="54085.88">6042 3918 18831 0,'0'0'832'0,"0"0"176"0,-3-6-816 0,3 6-192 0,0 0 0 0,0 0 0 16,0 0 864-16,0 0 128 0,0 0 32 0,10 5 0 15,2 1-192-15,3 3-16 0,3 6-16 0,3 4 0 16,4 3 64-16,2 2 16 16,1 8 0-16,3 2 0 0,2 3-48 0,0 4-16 0,0 3 0 0,0 6 0 15,-4 6-144-15,-3 6-32 0,-6 3 0 16,-3 5 0-16,-3 1-240 0,-7-1-48 15,-2-1-16-15,-2-2 0 0,-4-5-32 0,-4-1-16 0,-4-5 0 16,-4-5 0-16,-2-5 160 0,-3-4 48 0,-2-4 0 16,-2-3 0-16,-2-2-112 0,1-5-32 0,0 0 0 15,0-6 0-15,3-3-352 0,-2-2 144 0,1-6-144 0,0-5 0 16,3-1-1088 0,2-3-336-16,2-5-64 0,5-1-14464 0</inkml:trace>
  <inkml:trace contextRef="#ctx0" brushRef="#br1" timeOffset="54548.66">7130 3935 10127 0,'0'0'448'0,"0"-9"96"0,0 4-544 0,0-3 0 16,0 8 0-16,0 0 0 0,-2-6 1568 0,2 6 208 16,0 0 32-16,-6 5 16 0,-2 0-944 0,0 4-192 0,-4 6-48 0,-2 4 0 15,0 3 224-15,-4 6 32 0,-1 3 16 0,-1 6 0 16,-2 4 224-16,-1 5 32 0,-3 3 16 0,-3 6 0 16,1 6-416-16,2-1-96 0,5 3-16 0,4-3 0 15,6-7-272-15,4 1-64 0,6-5-16 0,5-4 0 16,3-7-176-16,6-2-128 0,2-5 192 0,3-1-192 15,3-8 192-15,3 0-192 0,0-3 192 0,3-4-192 0,-1-1 128 16,2-6-128-16,-2 0 0 0,10-6 0 16,-5-2-1856-16,-6-2-464 15,-2-5-112-15</inkml:trace>
  <inkml:trace contextRef="#ctx0" brushRef="#br1" timeOffset="54986.93">7268 4296 21935 0,'0'-16'960'0,"3"11"224"0,3-4-944 0,3 2-240 16,1-5 0-16,4 5 0 0,4-3 448 0,2 3 32 15,3-3 16-15,4 4 0 0,1-5 80 0,1 6 32 16,2 2 0-16,-3 3 0 0,-2 2 80 0,-2 2 16 15,-3 5 0-15,-5 2 0 0,-3 6-384 0,-5 1-80 16,-5 1-16-16,-3 1 0 0,-6 3 32 0,-3 0 0 0,-3 6 0 0,-5-2 0 16,-3 2 160-16,-1-2 32 0,0-1 16 0,0-3 0 15,1-4 16-15,4-1 0 0,2-1 0 16,3-5 0-16,5-2-176 0,2 3-48 0,8-7 0 0,4 2 0 16,3-4-128-16,6-2-128 0,3 2 192 0,3 1-192 15,3 0 160-15,1 1-160 0,2 2 128 0,2-1-128 0,-2 3 0 16,-1 0 128-16,-2 5-128 0,-4 3 0 15,-2 3 176-15,-5-1-48 0,-4 0-128 0,-3 2 192 0,-6-1 64 16,-3 0 16-16,-5 0 0 0,-4 0 0 16,-4-2 144-16,-4 0 32 0,-5-1 0 0,-1-2 0 0,0-2-112 0,-1 0-16 15,1 0 0-15,0-4 0 16,0 2-144-16,0-6-48 0,1 0 0 0,4-3 0 16,-1-3-128-16,6 0 0 0,1-5 0 0,-1-1 0 15,5-2-2000-15,5-4-384 0,7 1-80 0,2 2-16 0</inkml:trace>
  <inkml:trace contextRef="#ctx0" brushRef="#br1" timeOffset="55422.83">7770 3608 12431 0,'0'0'544'0,"0"0"128"0,-3-5-544 0,3 5-128 0,-4-6 0 0,4 6 0 16,0 0 1088-16,0 0 192 0,0 0 48 0,0 0 0 15,0 0-336-15,9-4-64 0,1 2-16 0,4 6 0 0,2-1 64 0,5 1 16 16,4 2 0-16,6 4 0 0,2-4-96 0,5 6-32 16,1 2 0-16,6 4 0 0,-1 5-144 0,2-1-16 15,0 6-16-15,-3 2 0 0,-4 4 64 0,-2 7 16 16,-3 2 0-16,-7 9 0 0,-5 3-32 0,-6 8 0 16,-6 2 0-16,-4 2 0 0,-8-2-256 0,-3-3-48 15,-4 3-16-15,-3-5 0 0,-4-3 208 0,-1-5 32 16,-4-5 16-16,0-5 0 0,-2-2-208 15,-1-5-32-15,-1-2-16 0,0-1 0 0,3-3-208 0,1-2-32 16,-1 1-16-16,-5 6 0 16,6-9-672-16,3-5-128 0,2-2-16 0,7-8-16928 0</inkml:trace>
  <inkml:trace contextRef="#ctx0" brushRef="#br1" timeOffset="57047.15">8551 5010 8287 0,'0'0'736'0,"0"0"-592"15,0 0-144-15,0 0 0 0,0 0 1024 0,0 0 192 16,0 0 16-16,0 0 16 0,0 0-416 0,0 0-96 16,0 0-16-16,0 0 0 0,5 5 48 0,1 3 16 15,2 1 0-15,1-3 0 0,1 3-176 0,3-2-32 16,2 4-16-16,1-4 0 0,4 5-160 0,1-2-16 15,3 3-16-15,0 1 0 0,4-2-64 0,2 1-16 16,0 1 0-16,2 0 0 0,1 1 0 0,1 0 0 16,1 1 0-16,-1 0 0 0,3 1 0 0,-2-2 0 15,2 1 0-15,0 1 0 0,0 0-48 0,1-1-16 16,0-1 0-16,0 3 0 0,-1 0-80 0,1-2-16 16,2-3 0-16,-2 0 0 0,1 1-128 0,-2-1 0 0,0-2 144 0,-1 2-144 15,-2-4 128-15,-1-1-128 16,1 0 160-16,1 0-160 0,-1-2 240 0,-1 0-48 15,-1 1-16-15,0-3 0 0,-2 1-48 0,2 0-128 16,1-1 192-16,0-3-64 0,-1-1 64 0,0-1 0 16,1-2 0-16,-2-1 0 0,0-1-48 0,-1 1 0 0,2 2 0 15,0-5 0-15,-2 2-144 0,1 0 160 0,1 3-160 16,-2-3 160-16,-2 1-160 0,0 0 0 0,-1 1 144 0,2 0-144 16,-5-1 128-16,3 3-128 0,-3-1 128 15,-1 1-128-15,-5-1 128 0,0 0-128 0,-1 1 160 0,1 1-160 16,-3 0 192-16,-1 0-64 0,-2 1-128 0,-2 1 192 15,-1 0-64-15,0 1 0 0,-2 0-128 0,1 1 192 16,-2-1-64-16,-1 2-128 0,-5-5 176 0,6 9-176 16,-1-3 176-16,0 3-176 0,0-3 160 0,-1 3-160 0,-2 0 224 15,-1 3-48-15,2-4-16 0,-2 5 0 16,-1-4-160-16,0 3 160 0,0-4-160 0,0 4 160 0,-1 2 96 0,-2-1 32 16,3-2 0-16,-2 3 0 0,-1 3 80 15,1-1 16-15,-1 2 0 0,-1 1 0 0,1 0-48 16,-1-1 0-16,0 0 0 0,1-1 0 0,0 1-64 0,-1 0-16 15,1-2 0-15,1 1 0 0,-2 0 32 0,1 0 0 16,1 1 0-16,1 0 0 0,-2-2-16 0,1 1 0 16,-2 1 0-16,0-3 0 0,-1 0-48 0,0 0-16 15,1-1 0-15,0 0 0 0,-1-3-80 0,1 1 0 16,0-3-128-16,2 0 192 0,-2-3-192 0,4-6 128 16,0 0-128-16,0 0 0 0,0 0 160 0,0 0-160 15,0 0 160-15,0 0-160 0,0 0 192 0,0 0-64 16,0 0-128-16,0 0 192 0,0 0-192 0,0 0 0 15,-3-6 0-15,1-3 0 16,2 9-560-16,-3-9-48 0,3 9-16 0,-3-10 0 16,3 10-1728-16,-5-6-336 0,5 6-80 0,-9-5-11392 0</inkml:trace>
  <inkml:trace contextRef="#ctx0" brushRef="#br1" timeOffset="57392.05">10258 6042 4607 0,'0'0'400'0,"0"0"-400"16,0-8 0-16,0 8 0 15,3-5 3760-15,-3 5 656 0,3-6 144 0,-3 6 32 0,0 0-2992 0,0 0-576 16,8 6-128-16,-2 2-32 0,1 5 48 0,-2-1 16 16,0 2 0-16,1 4 0 0,1 5-48 0,0-1-16 15,0-1 0-15,-1 1 0 0,0 1-128 0,1 0-32 16,0-3 0-16,2 2 0 0,1-2-32 0,2-2-16 15,-3-3 0-15,2-1 0 0,2-1-16 0,1-4-16 16,1-1 0-16,2-2 0 0,0-4 96 0,4-2 32 16,2-4 0-16,2 0 0 0,3-3-112 0,2-2-32 15,2-6 0-15,3-2 0 0,-1-2-256 0,1 1-48 16,0-1-16-16,-2-1 0 0,1 0-96 0,-3-2-32 16,-3 2 0-16,-4-1 0 0,-1 3-160 0,-3 1 0 15,-3 0 144-15,2-2-144 0,-5 5 0 0,-6 5 0 16,-2 0-192-16,-6 9 64 15,2-7-1776-15,-2 7-336 0,-9 0-80 0</inkml:trace>
  <inkml:trace contextRef="#ctx0" brushRef="#br1" timeOffset="62708.78">14356 3977 13295 0,'-14'-3'576'0,"5"0"144"0,0-2-576 0,0 2-144 15,1-1 0-15,2 3 0 0,6 1 960 0,0 0 176 16,0 0 16-16,0 0 16 0,0 0-256 0,7-8-48 0,3 2-16 0,4 0 0 16,5-1-160-16,-6 3-48 0,5 0 0 0,-1-1 0 15,7-4 32-15,13 0 0 0,0-1 0 0,1 4 0 16,2-3-32-16,-1 3 0 0,-1-5 0 0,-1 4 0 15,-3-2-128-15,-2 2-16 0,-4 5-16 0,-5-1 0 16,-5 2-208-16,-3 4-32 0,-1 0-16 0,-4 8 0 16,-3-2-224-16,-5 6 176 0,-2 5-176 0,-4 8 160 15,-3 3 32-15,-5 8 16 0,-3 3 0 0,-4 6 0 16,-1-1 128-16,-5 5 32 0,0 4 0 0,0-2 0 16,0-3-16-16,3-2 0 0,-1 2 0 0,0-5 0 15,-1 1-16-15,3-7 0 0,5-3 0 0,2-1 0 0,2-2-48 16,3-2-16-16,4-3 0 0,0-3 0 0,2-5-80 0,1 1-32 15,2-1 0-15,3-1 0 0,1-5-160 0,-1-4 160 16,-3-11-160-16,7 13 160 0,-2-4-160 16,-5-9 0-16,0 0 0 0,9 7 128 0,-9-7-128 0,0 0 0 15,0 0 0-15,10-1 0 16,-10 1-1328-16,6-9-144 0,-6 9-16 0,2-10-13344 0</inkml:trace>
  <inkml:trace contextRef="#ctx0" brushRef="#br1" timeOffset="62956.61">14242 4551 26079 0,'-10'-8'1152'0,"10"8"256"0,-3-11-1136 0,3 5-272 0,0 6 0 0,8-8 0 15,0 3 496-15,5 1 32 0,2-3 16 0,5 0 0 16,5-2 352-16,3 2 80 0,4 0 16 0,5-3 0 15,3 1-48-15,2 0-16 0,5 4 0 0,-4-1 0 16,-1 1-448-16,-1 1-96 0,-2 1 0 0,-3 0-16 16,-4-2-240-16,-5 3-128 0,-1 1 160 0,-3 1-160 15,-3 0 0-15,-4 0 0 0,-6 5 0 0,-10-5 0 16,0 0-1392-16,5 10-368 16,-5-10-80-16,0 13-16 0</inkml:trace>
  <inkml:trace contextRef="#ctx0" brushRef="#br1" timeOffset="63409.73">15387 4438 2751 0,'0'0'256'0,"0"0"-256"0,-6 5 0 15,-2 0 0-15,2 1 3408 0,6-6 640 0,-9 6 128 0,9-6 32 16,0 0-2144-16,0 0-416 0,0 0-96 0,0 0-16 16,0 0-256-16,0 0-64 0,10 0-16 0,0-2 0 0,3 0-176 0,2-1-16 15,3-1-16-15,2 1 0 16,3-1-224-16,2 1-64 0,5-3 0 0,1 2 0 0,4 0-128 16,2 0-16-16,0-2-16 0,1 0 0 0,2-1-64 15,1 0-16-15,-3 2 0 0,-1 1 0 0,-3-4-176 0,-2 3-32 16,-5 1-16-16,-3 3 0 0,-2-1-240 15,-5-1 0-15,-3-1 0 0,-3 3 0 0,-4 0-192 16,-7 1-144-16,0 0-32 0,0 0 0 16,0 0-2576-16,-6-2-512 0</inkml:trace>
  <inkml:trace contextRef="#ctx0" brushRef="#br1" timeOffset="63707.86">15842 3966 15663 0,'-6'-22'1392'0,"4"13"-1120"0,2-3-272 0,2 1 0 15,0-1 1760-15,1 0 288 0,-1 1 64 0,0 5 16 16,-2 6-592-16,0 0-128 0,0 0-32 0,0 0 0 16,0 12-464-16,-2 1-80 0,-2 10-32 0,1 3 0 15,-1 6 128-15,-2 4 32 0,-1 5 0 0,0 5 0 16,1 1 0-16,-1 5 0 0,-2 1 0 0,0 1 0 15,0-2-176-15,0 0-16 0,2 1-16 0,0-3 0 16,1-6-384-16,1 0-80 0,0-5-16 0,0-2 0 16,0-5-96-16,1-7-32 0,0-1 0 0,1-3 0 15,2-5-16-15,0-1-128 0,0-4 192 0,1-1-64 16,1-5-128-16,-1-5 0 0,0 0 0 0,0 0-12720 16,7 0-2416-16</inkml:trace>
  <inkml:trace contextRef="#ctx0" brushRef="#br1" timeOffset="65598.67">17877 3533 18015 0,'0'0'800'0,"3"-4"160"0,2-5-768 0,1 3-192 15,0 1 0-15,1-2 0 0,3 2 736 0,1 3 96 16,2 1 32-16,2 2 0 0,1 1-80 0,1 3-16 16,4 4 0-16,0 0 0 0,1 4-64 0,0 3 0 15,-1 6-16-15,2 4 0 0,0-1-96 0,-1 5-16 16,-1-177 0-16,0 368 0 0,-4-179 80 0,-1 5 16 15,-4 1 0-15,-3 7 0 0,-5 5 32 0,-4 1 16 0,-4 0 0 0,-1-4 0 16,-4-2-144-16,0-4-16 0,-5-2-16 16,-1-4 0-16,-3 3-16 0,-1-7 0 0,-1-2 0 0,0-3 0 15,-1-5-192-15,1 1-32 0,1-8-16 0,1 0 0 16,1-3-160-16,3-2-128 0,3-4 144 0,-4 2-144 16,6-7-832-16,4-1-272 15,5-9-48-15,0 0-14864 0</inkml:trace>
  <inkml:trace contextRef="#ctx0" brushRef="#br1" timeOffset="69748.82">17317 3581 7359 0,'0'0'656'0,"0"0"-528"0,0 0-128 0,0 0 0 0,0 0 1744 0,0 0 320 16,0 0 64-16,0 0 16 0,-7 0-784 0,1 2-144 15,-1-1-48-15,-1 1 0 0,-1 3-176 0,-2 2-32 16,-1-1-16-16,-1 3 0 0,-5-1-80 0,0 3-16 16,-3 1 0-16,-1 4 0 0,1 4-16 0,-12 13 0 15,2-1 0-15,2 3 0 0,-2 3-64 0,2 5 0 16,1 4-16-16,3 3 0 0,2-1-192 0,4-2-48 15,4 0 0-15,4 3 0 0,6-5-144 0,5 0-48 16,4-6 0-16,4-2 0 0,3 0-64 0,2-1-32 0,1-3 0 16,2 1 0-16,2-6-96 0,1-1-128 0,0-6 176 15,0 0-176-15,0-4 192 0,1-1-192 16,-3-4 192-16,0-3-192 0,-1 1 128 0,-2-3-128 16,-1-3 0-16,-2-1 0 0,0 0 0 0,-11-3-352 0,11-3 48 15,-3-2 16 1,-3-2-1968-16,-3-6-400 0,-2-7-80 0,-1 2-16 0</inkml:trace>
  <inkml:trace contextRef="#ctx0" brushRef="#br1" timeOffset="70047.42">17491 3787 18431 0,'1'-13'816'0,"-1"13"160"0,0 0-784 0,0 0-192 16,0 0 0-16,0 0 0 0,0 0 1200 0,0 0 192 15,0 0 32-15,4 8 16 0,-3 5-80 0,-1 2-16 16,-3 4 0-16,0 3 0 0,-2 8-96 0,0 2-32 16,1 5 0-16,-1 4 0 0,0-2-320 0,-1 4-64 15,1 0 0-15,3-3-16 0,-2-3-272 0,1-2-48 16,1 0-16-16,1-2 0 0,-1-4-288 0,1-1-64 15,-1-2-128-15,2 0 192 0,-2-4-192 0,2-3 128 16,0-3-128-16,2-1 0 0,1-7-128 0,1 1-128 0,-4-9-32 16,0 0-10816-1,10 0-2160-15</inkml:trace>
  <inkml:trace contextRef="#ctx0" brushRef="#br1" timeOffset="70887.72">19092 3569 6447 0,'0'0'576'0,"0"0"-576"16,0 0 0-16,-2-4 0 0,2 4 1472 0,-4-3 176 16,-1-2 32-16,5 5 16 0,0 0-416 0,-7 0-64 15,1 3-32-15,0 0 0 0,-1 3-96 0,-1 5 0 16,-4 0-16-16,1 6 0 0,-2 2 144 0,-1 8 16 15,-1 1 16-15,-2 3 0 0,1 4-16 0,0 0 0 16,2 2 0-16,2 1 0 0,0 0-304 0,3 3-64 16,0-1-16-16,3 0 0 0,0-3-352 0,2-4-80 15,1-1-16-15,3-2 0 0,2-2-176 0,1 2-32 16,5-9-16-16,-3 0 0 0,3-4-176 0,1-1 192 16,1-1-192-16,3-2 192 0,1-7-192 0,0 0 128 15,2-1-128-15,-2-2 128 0,1-2-336 0,1-1-80 16,-1-2-16-16,4-6 0 15,-4 3-1936-15,0-4-400 0,2 0-80 0,-2-2-9760 0</inkml:trace>
  <inkml:trace contextRef="#ctx0" brushRef="#br1" timeOffset="71264.82">19266 3777 19343 0,'2'-9'1728'0,"2"0"-1392"0,1-3-336 0,2-1 0 0,3 1 1120 0,2 0 160 16,2-1 16-16,0 4 16 0,4-1-320 0,-1 4-64 15,6-3-16-15,0 2 0 0,1 3-208 0,0 2-64 16,-1 2 0-16,-1 2 0 0,-3 2-192 0,-4 6-32 16,-3 3-16-16,-3 5 0 0,-6 5-96 0,0 0-32 15,-6 0 0-15,-3 3 0 0,-3 0 16 0,-5 3 0 16,-4-2 0-16,-2 4 0 0,-3 1 16 0,2-3 0 15,-1 1 0-15,2-2 0 0,1-4-16 0,2-1 0 16,3-4 0-16,3-3 0 0,3-2 32 0,4 0 0 16,5-4 0-16,5 2 0 0,2-6 0 0,5 2 16 0,4-4 0 0,3-3 0 15,8 0 0-15,1 0 0 16,3-2 0-16,2-1 0 0,1 0-208 0,-2-2-128 16,-2-1 160-16,2 2-160 0,-2-1 128 0,2 1-128 15,-4 1 0-15,1-2 0 0,-4 0 0 0,-2 0 0 16,-5 2 0-16,-1-1 0 0,-1-2-128 0,-5 3-128 0,-3-1-32 15,-1 0 0 1,-8 3-1824-16,0 0-384 0,0 0-64 0</inkml:trace>
  <inkml:trace contextRef="#ctx0" brushRef="#br1" timeOffset="71849.03">20051 3300 4607 0,'0'0'192'0,"-4"-3"64"0,4 3-256 0,-4-6 0 16,0-1 0-16,4 7 0 0,-2-7 2752 0,0 0 496 15,2-1 96-15,0 3 32 0,0 5-1856 0,0-9-368 16,0 3-80-16,2-2-16 0,-2 8-144 0,0 0-16 16,0-6-16-16,0 6 0 0,0 0-192 0,0 0-48 15,0 0 0-15,0 0 0 0,0 0-208 0,0 0-48 16,0 0-16-16,0 0 0 0,0 0 16 0,0 0 0 16,9 4 0-16,1 2 0 0,3-1 176 0,-1 4 32 15,3 0 16-15,3-3 0 0,3 6-144 0,0-2-16 16,1 4-16-16,1 2 0 0,0 2-112 0,1 3-32 15,-1 1 0-15,1 3 0 0,0 0 0 0,-1 3 0 0,0 2 0 16,-2 0 0-16,0 1 32 0,-4 4 16 0,1-1 0 16,-4 0 0-16,-2 2-32 0,-3-2-16 0,-2-1 0 0,-3-1 0 15,-4 1 64-15,-1 2 16 0,-2-1 0 0,-3 1 0 16,-1 2 64-16,-4 0 16 0,0 0 0 0,-3 0 0 16,-3-4 0-16,-1-1 0 0,-2-1 0 0,0-3 0 15,-3 3-48-15,0-4 0 0,1-1 0 0,-1-1 0 16,-1-1-80-16,1-3 0 0,-1 0-16 0,0-1 0 0,2-1-48 15,2 0 0-15,1-1 0 0,2-3 0 0,2 0-96 0,3-3-32 16,1-3 0-16,4 0 0 0,-2-6-128 16,4 0 128-16,2 3-128 0,3-6 128 15,0 0-128-15,0 0 0 0,0 0 144 0,8-6-144 0,2 0-240 0,0-3-112 16,0 2-32-16,0-2 0 16,-1 2-2080-16,0-2-416 0,0 3-96 15</inkml:trace>
  <inkml:trace contextRef="#ctx0" brushRef="#br1" timeOffset="75453.34">16834 2675 10127 0,'0'0'896'15,"0"0"-704"-15,0 0-192 0,0 0 0 0,0-8 1488 0,1-1 272 16,0 4 48-16,-1 5 16 0,0-5-576 0,1-2-112 16,1 2-32-16,-2 5 0 0,0 0-144 0,0 0-16 15,0 0-16-15,0 0 0 0,0 0-32 0,0 0-16 16,0 0 0-16,0 0 0 0,0 0 0 0,6 11 0 16,-2 2 0-16,2 3 0 0,0 3-208 0,2 3-32 15,-3 3-16-15,2 1 0 0,0 3-256 0,1 3-48 16,-2-6-16-16,3 5 0 0,-3 1-128 0,2-4-32 15,1 1 0-15,0-4 0 0,0 0-144 0,1-4 192 16,1-2-192-16,-1-2 192 0,1-3-192 0,-2-3 160 16,-1 1-160-16,1-5 160 0,0 1-160 0,0-4 0 15,1-2 0-15,4-1 0 16,-1-2-2496-16,-3-1-544 0,4-5-96 0,-4-3-32 0</inkml:trace>
  <inkml:trace contextRef="#ctx0" brushRef="#br1" timeOffset="76155.89">18562 4934 3679 0,'-9'-16'160'0,"7"6"32"0,-2-1-192 0,1 1 0 0,0-4 0 0,0 1 0 16,2 2 3296-16,0-3 608 0,-3 0 128 0,1 3 32 15,2 0-2256-15,0 1-448 0,-1 1-80 0,1-1-32 0,0 2-160 0,0 0-48 16,1 8 0-16,0 0 0 0,0-5-80 0,0 5 0 15,0 0-16-15,0 0 0 0,0 0-176 0,0 0-16 16,0 0-16-16,1 14 0 0,0 2-48 0,2 1-16 16,-1 4 0-16,1 3 0 0,-1 5-112 0,2 3-32 15,0 0 0-15,1 2 0 0,0 2-208 0,1-2-64 16,1 0 0-16,-1-1 0 0,-1-1-256 0,2-4 160 16,-1-1-160-16,0-2 128 0,-1 1-128 0,2-5 0 15,-2-2 0-15,0 0 128 0,0-3-128 0,0-4 0 16,-1-2 0-16,0 2 128 0,-1-6-128 0,-3-6 0 15,4 9 0-15,-4-9 0 16,0 0-1776-16,0 0-224 0,0 0-48 0,0 0-16 16,0 0-1136-16,0-9-240 0</inkml:trace>
  <inkml:trace contextRef="#ctx0" brushRef="#br1" timeOffset="76496.66">18411 5170 6447 0,'0'0'576'0,"-5"0"-576"0,-4-2 0 16,3-1 0-16,-2 3 3952 0,2 4 672 0,-1 0 144 0,-2 1 32 15,2 5-2992-15,-1 1-592 0,2 6-112 0,1 3-16 16,-2 4-112-16,4-1-16 0,1 6 0 0,4-3 0 16,0 2-352-16,3-4-80 0,3 1-16 0,4 0 0 15,1-5 64-15,2-2 16 0,1-2 0 0,0-2 0 16,1-5 48-16,2 0 0 0,1-4 0 0,4-2 0 0,0-6 0 15,2-2 0-15,1-6 0 0,2-3 0 0,1-4-64 16,3-3-16-16,0-1 0 0,2-6 0 0,-2 0-64 16,2-4-16-16,1-2 0 0,0-2 0 0,-6-3 16 0,-3-1 0 15,-3-1 0-15,-4 3 0 0,-3-1-240 0,-2 3-32 16,-5 3-16-16,0 7 0 0,-3 0-208 0,-2 6 0 16,-1 1 128-16,-2 4-128 15,1 4 0-15,-2 2 0 0,0 3 0 0,-1-4-160 16,0 10-1424-16,0 0-272 0,0 0-64 0,0 0-16512 0</inkml:trace>
  <inkml:trace contextRef="#ctx0" brushRef="#br2" timeOffset="82015.66">5915 4444 16127 0,'0'0'704'0,"-6"-2"160"0,-1-3-688 0,0 0-176 16,1 2 0-16,0-3 0 0,-1-3 1040 0,2 0 176 15,2 0 48-15,-1 0 0 0,1-4 80 0,1 3 32 16,0-4 0-16,2 2 0 0,0 1-256 0,0 0-48 16,0-3-16-16,2 1 0 0,-1 2-128 0,-1-2-32 15,1 2 0-15,3 0 0 0,-4-1-128 0,1 3-48 16,1-1 0-16,-2 3 0 0,0-2-112 0,0 4-32 15,0 5 0-15,0 0 0 0,0 0-16 0,0 0-16 16,0 0 0-16,-4 9 0 0,0 7-96 0,0 8-32 16,-1 4 0-16,0 6 0 0,-1 5-240 0,-1 8-48 15,-2 8-128-15,0 5 192 0,0 5-64 0,1 2 0 0,-3-3-128 0,3-1 192 16,-3-3-48-16,2-4-16 16,1-5 0-16,1-3 0 0,2-9 176 0,1-3 16 0,2-4 16 15,2-8 0-15,-1-4 16 0,2-5 0 0,1-2 0 0,2-7 0 16,-4-6 32-16,0 0 16 15,5-6 0-15,0-5 0 0,0-5 48 0,0-4 16 0,1-3 0 0,0-5 0 16,-1-5-224-16,0-2-48 0,-1-4-16 0,-2-1 0 16,1-5-176-16,0-4 160 0,-2-2-160 0,0-1 160 15,0 0-160-15,2 0 0 0,1-1 0 0,-1 9 128 16,1 5-128-16,-1 7 0 0,-1 4 0 0,0 6 0 16,-1 6 0-16,-1 7 0 0,0 1 0 0,0 8 0 15,0 0 0-15,0 10 0 0,-3 8 0 0,1 5 0 16,-2 8 0-16,-1 4 0 0,-1 4 0 15,-1 9 0-15,1 0 0 0,0 3 0 0,-1-2 0 0,2 1 0 16,-1-4 0-16,-1-2 0 0,0-6 0 0,3-2 0 0,0-3 0 16,0-6 0-16,2-2 0 0,1-5 128 0,2-3-128 0,-1-7 128 15,-1-1-128-15,1-9 128 0,0 0 112 0,2-9 16 16,1-4 0-16,-1-5 0 0,2-6 48 16,0-1 16-16,0-7 0 0,-1-3 0 0,1-5-176 0,0-4-16 15,-1-5-128-15,0-5 192 0,1-7-192 0,0 1 128 16,1 3-128-16,0 6 0 0,-1 6 0 0,-1 9 0 15,-1 6 0-15,-1 6 0 0,-1 10 128 0,0 4-128 16,0 10 0-16,-2 8 0 0,-2 7 128 0,-1 13-128 0,-1 9 0 16,-2 11 144-16,-1 7-144 0,1 3 0 0,-1 7 0 15,1-3 0-15,-3 2 0 0,3-4 0 0,-1-5 0 16,2-2 0-16,2-6 144 0,1-7-144 0,1-4 160 16,1-6-160-16,1-5 144 0,1-5-144 0,1-5 128 0,1-2-128 15,-2-13 0-15,0 0 0 16,0 0-144-16,7-7 144 15,5-3-2064-15,0-7-304 0,5-9-64 0</inkml:trace>
  <inkml:trace contextRef="#ctx0" brushRef="#br2" timeOffset="83940.11">4045 4822 2751 0,'0'0'256'0,"0"0"-256"0,0 0 0 0,0 0 0 15,0 0 2560-15,0 0 448 0,0 0 112 0,0 0 16 16,0 0-1008-16,-7 1-192 0,-2 0-32 0,-1 3-16 16,-1-1-192-16,-1 1-32 0,-4-1-16 0,1 2 0 15,-1 2-192-15,1-3-48 0,1 1 0 0,3 0 0 0,1-3-192 0,2 1-32 16,2-3-16-16,6 0 0 15,0 0-416-15,0 0-96 0,0 0-16 0,0 0 0 0,11-3-208 0,4-2-48 16,4 1-16-16,4 1 0 0,4 0-48 0,3 1-16 16,5-1 0-16,3 0 0 0,-1-2-16 0,1 2 0 15,-1 0 0-15,0 0 0 0,-3 2 96 16,0-1 0-16,-1 2 16 0,-2 0 0 0,-3 0-128 16,-4 2-16-16,-5-1-16 0,-3 1 0 0,-3-1 0 0,-4 0 0 15,-9-1 0-15,0 0 0 0,0 0 208 0,0 0 64 16,-8 3 0-16,-3 1 0 0,-4-1-80 0,-3 4-16 15,-2-5 0-15,-5 1 0 0,-1-1-128 0,-1 2-32 16,2 1 0-16,-2-2 0 0,-1-2-80 0,3 0-32 16,2 1 0-16,4-1 0 0,-2-1-144 0,9 0 0 15,0-1 144-15,5 1-144 0,7 0 0 0,0 0 144 16,0 0-144-16,0 0 0 0,0 0 0 0,7 0 0 16,3 1 0-16,3-1 0 0,2 0 0 0,2 0 0 15,-2 1 0-15,2 2 0 0,0 1 0 0,-3-2 0 16,-2-1 0-16,-2 2 0 0,-1-1 0 0,-3 1 0 15,-6-3 0-15,0 0 0 0,0 0 144 0,0 0-144 16,0 0 0-16,0 0 144 0,0 0-144 0,0 0 0 0,0 0-192 0,-9-5 192 31,-1-1-1408-31,3-3-144 0,1 1-48 0,3 2-12224 0,3 6-2464 0</inkml:trace>
  <inkml:trace contextRef="#ctx0" brushRef="#br2" timeOffset="84895.56">15581 4485 3679 0,'-12'0'320'0,"12"0"-320"16,-8 1 0-16,0-1 0 0,1 0 1904 0,-2 3 304 0,0-2 64 0,-1-1 16 16,0-1-624-16,0-2-128 0,-2 2-32 0,-2 0 0 15,3-1-240-15,-5 1-48 0,0 1-16 0,-2-1 0 16,0 0 144-16,1 1 16 0,-1-2 16 0,0 2 0 16,1 0-96-16,0 0 0 0,-1 3-16 0,1-2 0 15,2-1-336-15,4 0-64 0,2 0-16 0,0 0 0 16,9 0-112-16,0 0-32 0,0 0 0 0,0 0 0 15,0 0 0-15,10-2-16 0,4 0 0 0,5-1 0 16,4-3-96-16,5 3-16 0,5 0 0 0,5 1 0 16,5-5-128-16,4 1-48 0,4 1 0 0,1 1 0 0,2-4 0 0,-1 2 0 15,-1 0 0-15,-2-5 0 16,-1 5 16-16,-2-3 0 0,-3 3 0 0,-5-3 0 0,-3 1-160 0,-5 5-16 16,-4-4-16-16,-4 3 0 0,-5 1-96 0,-4 1-128 15,-3 0 176-15,-3 0-176 0,-8 2 0 0,0 0 0 16,0 0 0-16,0 0 0 15,0 0-1392-15,-5-5-176 0,-7 3-32 0,6 1-11248 16,-4 1-2240-16</inkml:trace>
  <inkml:trace contextRef="#ctx0" brushRef="#br2" timeOffset="85226.82">15674 3833 31327 0,'-1'-10'2784'0,"0"-2"-2224"16,2-2-560-16,2-1 0 0,-1 1 960 0,-1 4 96 15,-1 0 16-15,0 10 0 0,2-5-160 0,-2 5-16 16,0 0-16-16,0 0 0 0,-3 10-304 0,1 6-48 16,-4 7-16-16,0 3 0 0,-2 5-80 0,1 8-32 15,-3 4 0-15,-1 8 0 0,1 6 112 0,-1 5 0 0,-3 7 16 0,-1 4 0 16,1 4-32-16,-2-1-16 0,4-1 0 0,2-6 0 15,-1-2-32-15,2-6-16 0,2-8 0 0,0-4 0 16,1-2 32-16,0-4 16 0,1-2 0 0,1-5 0 16,0-5-160-16,2-3-48 0,0-4 0 0,2-5 0 15,0-5-144-15,0-2-128 0,2-5 192 0,-2-7-192 0,0 0 0 0,0 0-176 16,3-5 0-16,1-9 0 16,4-2-1616-16,1-3-336 15,0-2-64-15,3-2-17488 0</inkml:trace>
  <inkml:trace contextRef="#ctx0" brushRef="#br2" timeOffset="85958.04">17408 3818 22575 0,'-1'-17'992'0,"1"11"224"0,0-7-976 0,-1 4-240 0,-2-2 0 0,3 1 0 15,-1-1 1504-15,-1-1 256 0,1 0 48 0,0 3 16 16,0 0-400-16,-1 4-80 0,1 2 0 0,1 3-16 16,0 0-336-16,0 0-64 0,0 0-16 0,0 0 0 15,0 11-336-15,1 4-64 0,1 8 0 0,-2 3-16 0,0 5 16 0,-3 5 0 16,-1 6 0-16,-2 6 0 0,-4 8 16 0,-2 3 16 15,0 0 0-15,-2 0 0 16,0-2-288-16,1-4-48 0,3-4-16 0,0-9 0 16,2-3 176-16,2-5 16 0,0-5 16 0,4-3 0 0,1-6 288 0,1-3 48 15,1-4 16-15,1-1 0 0,-2-10-128 0,8 0-32 16,1-3 0-16,2-8 0 16,0-2-80-16,3-4-32 0,1-3 0 0,0-3 0 0,0-8-160 0,1-1-48 15,-2-1 0-15,0-2 0 0,1-7-80 0,0 0-32 16,0-6 0-16,2-3 0 0,-1-5-160 0,0 3 0 15,-4 2 0-15,1 6 128 0,-3 10-128 0,-1 4 0 16,-1 7 0-16,1 4 0 0,-7 3 0 0,1 3 0 16,-3 10 0-16,0 4 0 0,-5 3 0 0,-4 10 0 15,-4 3 0-15,-1 7 0 0,-4 4-144 0,-3 8 144 16,-2 8 0-16,-3 2 0 0,1 4 0 0,1 2 0 16,1-2 0-16,3-6 0 0,3-2 0 0,4-6 0 0,3-3 0 15,3-4 0-15,1-5 0 0,4-4 0 0,2-3 0 16,2-6 0-16,0-2 0 0,-2-8 0 0,7 0 0 0,2-2 0 15,1-6 0-15,2-1 144 0,-1-6-144 16,2-2 192-16,-2-1-192 0,1-2 160 0,-2-4-160 0,-1-4 160 16,-1-1-160-16,-1 1 0 0,0-3 0 0,-1 2 0 15,-1 1-992 1,0 0-80-16,0 5-16 0,0 5 0 0,-1 3-960 16,0 5-192-16,0 0-32 0,-4 10-17456 0</inkml:trace>
  <inkml:trace contextRef="#ctx0" brushRef="#br2" timeOffset="86533.46">15360 4476 15599 0,'0'0'688'0,"0"0"144"0,0 0-656 0,0 0-176 0,0 0 0 0,-10 1 0 16,-1-1 1136-16,-1 0 192 0,0 0 32 0,-1 0 16 15,-1 0 368-15,-1 3 80 0,-2-1 16 0,1 1 0 16,4-2-192-16,2-1-48 0,10 0 0 0,0 0 0 16,0 0-464-16,0 0-112 0,0 0 0 0,16-2-16 15,5-3-192-15,7-2-48 0,5-3 0 0,5 1 0 0,5-2-144 0,4-3-48 16,5 0 0-16,4 2 0 15,3 0-224-15,0 0-48 0,-1 1-16 0,-1-1 0 0,-3 2 176 16,1-1 48-16,-3 2 0 0,-1 1 0 0,-4 2-80 16,0 0-16-16,-5 2 0 0,-6 2 0 0,-7 2-160 0,-5 0-16 15,-7-1-16-15,-5 1 0 0,-2 0-48 16,-10 0-16-16,0 0 0 0,0 0 0 0,0 0-16 0,0 0 0 16,0 0 0-16,0 0 0 0,0 0-144 0,0 0 0 15,-10 5 0-15,0-2 128 0,-1-2-128 0,-1-1-192 16,1-2 32-16,-4 0 16 15,-2 0-1424-15,3 0-288 0,0 1-48 0,0-3-16 16,-1-3-1600-16,-2-1-336 16,-7-7-64-16,0 5-16 0</inkml:trace>
  <inkml:trace contextRef="#ctx0" brushRef="#br2" timeOffset="86863.59">15803 3834 23039 0,'0'-11'2048'0,"1"1"-1648"0,-1-4-400 0,0 2 0 16,0 2 1312-16,-1 0 176 0,1 10 48 0,-5-7 0 15,-1 0 128-15,6 7 48 0,0 0 0 0,-8 4 0 16,-1 1-416-16,1 2-80 0,3 6 0 0,0 5-16 16,1 3-496-16,2 7-112 0,-1 4-16 0,-1 8 0 15,0 5-48-15,2 9-16 0,1 6 0 0,-1 2 0 0,1 5 64 16,0 4 0-16,-1 1 0 0,1-1 0 0,-1 1-48 0,0-4 0 15,1-7 0-15,-1-3 0 0,2-6-80 16,0-5 0-16,0-5-16 0,-2-1 0 0,1-8-96 0,1-3-16 16,0-3 0-16,0-4 0 0,0-1-128 0,1-3-16 15,1-2-16-15,1-3 0 0,0-2-160 16,-3-12 0-16,0 0 0 0,0 0 0 16,0 0-1024-16,0 0-176 0,11-5-32 0,1-2-12880 15,-2-3-2576-15</inkml:trace>
  <inkml:trace contextRef="#ctx0" brushRef="#br3" timeOffset="95961.35">8056 1689 8287 0,'-6'1'736'0,"-2"1"-592"16,1 1-144-16,-1 0 0 0,1-1 1312 0,0-2 224 15,1 0 64-15,6 0 0 0,-8 3-432 0,8-3-80 0,-5 0 0 0,-1 0-16 16,6 0-48-16,0 0-16 0,0 0 0 0,0 0 0 15,-7 1-256-15,7-1-48 0,0 0-16 0,0 0 0 0,0 0-160 0,0 0-16 16,0 0-16-16,0 0 0 0,0 0 112 16,0 0 32-16,0 0 0 0,0 0 0 0,0 0-144 0,7-9-32 15,0 3 0-15,5-5 0 0,3 3-80 0,4-5-32 16,4 0 0-16,4 3 0 0,1-4-96 16,3 3-32-16,5 0 0 0,1-3 0 0,0 2-32 0,2 0-16 15,3-3 0-15,-4 4 0 16,3 2 160-16,-2 0 48 0,-1 4 0 0,-4 3 0 0,-4 2-96 15,-2 3-16-15,-3 3 0 0,-4 3 0 0,-5 3-112 0,-3-2-32 16,-4 4 0-16,-1 1 0 0,-3 2 0 16,-4-1 0-16,-2-1 0 0,-3 3 0 0,-3 0 64 15,-1-2 0-15,-4 0 0 0,-1-1 0 0,-2 0 32 0,-5 3 16 16,-2 0 0-16,1 0 0 0,-4-1-48 0,0 0 0 16,-2-2 0-16,2 0 0 0,-1-3-192 0,4 1 176 15,3-1-176-15,1-4 160 0,2-2-160 0,6 1 0 16,3-4 0-16,7-3 128 0,0 0-128 0,0 0 0 15,0 0 0-15,15 2 0 0,5-2 128 0,6-2-128 16,3 1 128-16,4 0-128 0,3 1 0 0,0 0 0 16,3 1 128-16,0 0-128 0,0 3 0 0,-1 1 0 15,-1 3 0-15,-4 0 0 0,-2 3 0 0,-4 2 0 0,-2-1 0 0,-8 5 0 16,-6 1 0-16,-2 1 0 0,-7 0 0 16,-5 1 0-16,-6-1 128 0,-8 2 32 0,-4-1 16 15,-9 0 0-15,-4 3 288 0,-4 3 64 0,-5-5 16 16,-1 1 0-16,-3 1-16 0,-5 2 0 0,-2-3 0 0,-2-2 0 15,-1-1-128-15,2-2-16 0,-1-1-16 0,-1 2 0 16,2-3-144-16,6 1-32 0,3-6 0 0,8-1 0 0,6-3-192 16,8 0 0-16,5-2 128 0,0-3-128 15,8-1-656-15,11 0-176 0,0 0-48 0,19-5 0 16,8 0-1536-16,6-1-304 16,10-4-64-16,-11 3-16 0</inkml:trace>
  <inkml:trace contextRef="#ctx0" brushRef="#br3" timeOffset="97003.93">7085 4261 11231 0,'0'0'496'0,"0"0"96"0,0 0-464 0,-7 0-128 16,0 0 0-16,7 0 0 0,-10 2 960 0,10-2 192 15,0 0 16-15,0 0 16 0,-6-2 48 0,6 2 16 16,0 0 0-16,0 0 0 0,0 0-128 0,0 0-32 15,0 0 0-15,0 0 0 0,-9 0-128 0,9 0-48 16,0 0 0-16,0 0 0 0,0 0-112 0,0 0-32 16,0 0 0-16,5-5 0 0,3-2-192 0,7-2-32 15,4-1-16-15,-4 4 0 0,4-4-176 0,17-4-32 16,2 2-16-16,3-2 0 0,3 2-64 0,1 1-16 0,2-5 0 16,0 4 0-16,-2 3 96 0,-1 1 32 15,-4 4 0-15,-4 4 0 0,-4 4-32 0,-15 1 0 0,-1 3 0 16,-2 1 0-16,-3 1-192 0,-2 3-128 0,-4-1 128 0,-4 11-128 15,-3-2 272-15,-5-6-16 0,-5 1 0 16,-14 9 0-16,-3 0 112 0,-3 0 16 0,-3-3 0 0,-1 0 0 16,1-2-128-16,-1-1 0 0,-2 0-16 0,1-1 0 15,1-2-32-15,6 0 0 0,2-4 0 0,11-4 0 16,2-2-80-16,-3 1 0 0,4-1-128 0,8-1 192 0,6-5-192 16,0 0 0-16,0 0 128 0,17 0-128 0,3-2 0 15,-1-1 176-15,5 2-176 0,15-2 160 0,1 1-160 0,-13 0 0 16,2 1 0-16,1 1 128 0,2 0-128 0,11 3 0 15,-6 1 0-15,-5 3 0 0,-4-1 0 0,-5 5 0 16,-4-2 128-16,-4 2-128 0,-3-2 0 16,-5 2 0-16,-2 3 0 0,-3-6 0 0,-2 3 128 0,-4 6-128 15,-3-2 192-15,1-1-64 0,-5 0 144 0,-2 1 32 16,-4 2 0-16,0 2 0 0,-1 3 80 0,4-7 0 16,-1 1 16-16,-8 6 0 0,1-2-80 0,8-6-32 15,0 2 0-15,-5 6 0 0,0-1-96 0,8-7-32 16,-1 1 0-16,-4 5 0 0,0-4-160 0,4-2 192 15,0-6-192-15,2 4 192 0,0-3-48 0,2-2 0 16,-2-3 0-16,-1 0 0 0,-3 0 48 0,-8 2 0 16,0-3 0-16,1-2 0 0,-2 0 16 0,1 2 16 15,1-2 0-15,-2 2 0 0,-1-1-96 0,-1 1 0 16,1-1-128-16,0 0 192 0,-1-1-192 0,1 1 0 0,-2 1 128 16,1 2-128-16,1-2 0 0,1-1 0 15,2 1 0-15,2-2 0 16,2 0-496-16,4 2-192 0,4-1-32 0,9-2-16 15,0 0-2016-15,0 0-416 0,10 7-80 0,4-5-16 0</inkml:trace>
  <inkml:trace contextRef="#ctx0" brushRef="#br3" timeOffset="98674.92">14464 1820 12895 0,'0'0'1152'0,"0"0"-928"16,0 0-224-16,0 0 0 0,0 0 448 0,0 0 32 15,0 0 16-15,0 0 0 0,5-4 736 0,-5 4 160 16,9-3 16-16,0 2 16 0,1-3 0 0,4-2 0 15,3 1 0-15,2 0 0 0,2-3-400 0,4 2-96 16,0-6-16-16,4 3 0 0,2-2-256 0,2-3-48 16,0 0-16-16,2-3 0 0,2 1 0 0,0 1 0 15,-1-1 0-15,-2 4 0 0,0 3 48 0,-4 1 0 16,-6 4 0-16,-3 4 0 0,-3 5-288 0,-4 6-48 16,-4 4-16-16,-3 4 0 0,-11 4-128 0,-5 6-32 15,-6 3 0-15,-6 8 0 0,-5 10 128 0,-9 3 0 16,0 2 16-16,-6 2 0 0,-2-1 48 0,-2 0 0 0,0-5 0 15,0-2 0-15,1-5 112 0,-1-1 16 0,2-2 16 0,3-5 0 16,5-1 144-16,3-2 32 0,4-8 0 16,4-2 0-16,4-1-288 0,4-6-48 0,5-3-16 0,5-2 0 15,4-4-160-15,7-1-128 0,4-3 144 16,8-2-144-16,7-4 304 0,9-2-48 0,9 0 0 0,6 0 0 16,6-5-96-16,3 2-32 0,3-1 0 0,1 3 0 15,1 1 16-15,1 0 0 0,2 2 0 0,0 1 0 16,0 1 112-16,-3 1 32 0,-3 1 0 0,-3 0 0 0,-8-1-96 15,-5 1-32-15,-7 2 0 0,-4 1 0 0,-6-3-160 0,-3 0 0 16,-4 2 0-16,-5-2 0 16,-4 2-1200-16,-2-1-320 0,-8-2-64 15,0 0-17824-15</inkml:trace>
  <inkml:trace contextRef="#ctx0" brushRef="#br3" timeOffset="99660.92">19167 3745 12895 0,'-9'-1'1152'0,"-1"1"-928"0,-1 0-224 0,-8 0 0 15,0-1 976-15,1-1 160 0,0 0 16 0,2 1 16 16,-1 1 144-16,4-3 32 0,3-1 0 0,10 4 0 0,-1-6 288 0,2-8 64 15,4 1 16-15,8 0 0 0,3 0-432 16,5-4-64-16,0 3-32 0,6 0 0 0,0 1-624 0,6-1-128 16,1-2-32-16,3 2 0 0,0 0-32 0,0 4-16 15,0-2 0-15,-2 5 0 0,3-1 128 0,-15 7 32 16,3 2 0-16,-2 4 0 0,-3 0-208 0,-3 7-48 16,-4 0 0-16,-2 6 0 0,-6 4-80 15,-3 4-32-15,-6 6 0 0,-8 14 0 0,-10 1 160 16,-6-3 16-16,-7 3 16 0,-1 3 0 0,-1 0-64 0,-1-5-16 15,2 1 0-15,0-8 0 0,5-7 80 0,2-5 16 16,2 0 0-16,5-2 0 0,-1-6 160 0,8-4 48 16,1-3 0-16,8 2 0 0,2-5-176 0,3-8-16 15,0 0-16-15,13 5 0 0,8-5-32 0,7-4 0 16,6 0 0-16,9-1 0 0,6 0 0 0,-10 0-16 16,9 1 0-16,6 0 0 0,0-1-128 0,5-1-32 15,-2 2 0-15,-1 1 0 0,2 3 48 16,0-1 16-16,-2 0 0 0,-3 0 0 0,-3 1-80 0,-3 0 0 0,-5 0-128 0,-4 1 192 15,-5 0-192-15,-5 0 0 0,-4 2 0 16,-5 1 0 0,-4-3-1440-16,-3 4-224 0,-5 0-64 0,-7-5-18240 0</inkml:trace>
  <inkml:trace contextRef="#ctx0" brushRef="#br3" timeOffset="106003.75">5831 5817 30351 0,'-9'-14'1344'0,"5"10"272"0,0-3-1296 0,2 2-320 0,-1 1 0 0,3 4 0 0,-3-3 800 0,3 3 96 16,0 0 0-16,0 0 16 0,0 0-704 0,0 0-208 16,0 0 0-16,6-4 128 0,0-1-128 0,2 2-160 15,-1-1 160-15,6 0-208 16,0 1-1584-16,-2 0-320 0,0 0-64 0,0 0-10464 15</inkml:trace>
  <inkml:trace contextRef="#ctx0" brushRef="#br3" timeOffset="113813.76">14484 5850 5519 0,'0'0'496'0,"2"9"-496"16,-4 0 0-16,2-9 0 0,0 0 1600 0,-3 9 240 15,-1 1 32-15,1-4 16 0,3-6-368 0,-5 11-80 16,0-5-16-16,5-6 0 0,-6 10-128 0,6-10-16 16,-8 5-16-16,8-5 0 0,-7 8-144 0,7-8-32 15,0 0 0-15,-9 4 0 0,9-4 16 0,-9 0 0 0,9 0 0 0,0 0 0 16,-5-13-224-16,1-1-48 16,0 1-16-16,3 0 0 0,2-4-112 0,2-2 0 15,-1-4-16-15,4 1 0 0,2 0-304 0,1 0-64 0,0-4-16 16,4 3 0-16,2 0-96 0,4-3-16 0,1 0 0 0,6-2 0 15,2 2-192-15,1-4 144 0,0 1-144 0,2 4 128 16,0 4-128-16,0 2 0 0,-2 0 0 0,-2 5 0 16,-2 4 0-16,-2 3 0 0,-5 1 0 0,0 1 0 15,-3 5 0-15,-2 5 0 0,-3 1 0 0,-3 5 0 16,-1-1 0-16,-4 4 0 0,-3 4-128 0,-3 0 128 0,-1 1 0 16,-4 1 0-16,-4 0 0 0,-1 1 0 0,-3-2 0 0,-3 1 0 15,-1-1 0-15,1-1 0 16,-1-1 0-16,1-5 0 0,0 1 0 0,2-3 0 0,2-3 0 0,6-4 128 15,1 0-128-15,9-3 0 0,0 0 128 0,0 0-128 16,0 0 128-16,0 0-128 0,13-4 0 0,-1 2 128 16,2 0-128-16,8 0 0 0,3-1 0 0,-1 4 0 15,0 3 0-15,-1 1 0 0,-3 3 0 16,-1 0-144-16,-2 4 144 0,-6 0 0 0,-6 0 0 16,-1 4 0-16,0-4 0 0,-5 1 0 0,-7 2 0 0,-2 1 0 15,-4-2 0-15,2-6 0 0,-4 4 320 0,-3 1-16 16,0-4-16-16,-3 3 0 0,-2-3-80 0,0 1-16 15,1-5 0-15,0-1 0 0,1-4-64 0,2-2-128 16,0-2 176-16,2 0-176 0,3-4-160 0,3 1-144 16,3-1-16-16,3-2-16 15,3 0-2240-15,5 1-448 0,2-3-96 0</inkml:trace>
  <inkml:trace contextRef="#ctx0" brushRef="#br3" timeOffset="114213.93">15196 5610 10127 0,'-2'-8'896'0,"0"-2"-704"16,1 4-192-16,0-3 0 0,1 0 3424 0,0 4 656 15,0 5 128-15,0 0 16 0,0 0-2656 0,0 0-544 16,0 0-96-16,0 0-32 0,0 0-640 0,0 0-256 16,0 0 176-16,8 1-8688 0,-8-1-1744 0</inkml:trace>
  <inkml:trace contextRef="#ctx0" brushRef="#br3" timeOffset="114776.01">16295 5227 8287 0,'0'0'736'0,"0"0"-592"16,0-7-144-16,3 0 0 0,-3 7 2176 0,2-5 384 0,-1-2 96 15,0 2 16-15,-1 5-768 0,0 0-160 0,0 0-16 0,0 0-16 16,4-4-448-16,-4 4-96 0,0 0-16 0,0 0 0 16,0 0-288-16,3 6-64 0,-2 3-16 0,0 2 0 15,-1 6 48-15,0 1 16 0,0 2 0 0,0 4 0 16,0 3-80-16,0 2 0 0,0 3-16 0,-1 7 0 16,-2 1-320-16,1-2-64 0,-1-3-16 0,1 0 0 0,-1-2-208 15,1-3-144-15,2-6 192 0,0-1-192 16,0 0 128-16,0-4-128 0,0-2 0 0,0-3 0 0,2 0 0 0,-2-3-272 15,0-11 48-15,0 0 16 16,0 0-2288-16,0 0-448 0,0 0-80 0</inkml:trace>
  <inkml:trace contextRef="#ctx0" brushRef="#br3" timeOffset="114954.55">16002 5530 29247 0,'0'0'1296'0,"0"0"272"0,12-8-1248 0,-1 4-320 15,1 4 0-15,3 2 0 0,5 0 848 0,6-2 112 16,4-2 32-16,-5 0 0 0,3 2-32 0,7 0 0 16,3-2 0-16,0-1 0 0,0-4-480 0,-2 2-96 15,-1-1-32-15,-3 1 0 0,-3 0-352 0,-2 2 0 16,-3-1 0-16,-1 1-192 16,0-1-1920-16,-1-1-384 0,0 1-64 0</inkml:trace>
  <inkml:trace contextRef="#ctx0" brushRef="#br3" timeOffset="115479.71">17488 5146 13823 0,'0'0'1216'0,"0"0"-960"16,6-5-256-16,-6 5 0 0,0 0 1264 0,0 0 208 15,6-3 32-15,-6 3 16 0,0 0-400 0,0 0-80 16,0 0-16-16,0 0 0 0,7-2-96 0,-7 2-32 16,0 0 0-16,0 0 0 0,0 0-224 0,3 7-48 15,-1 4-16-15,-4-1 0 0,-2 2 32 0,-2 4 0 16,-3 0 0-16,-3 3 0 0,-2 4 0 0,-2 6 16 15,-3-1 0-15,-3 2 0 0,-3 1-80 0,-3 2 0 16,-3-1-16-16,-1 1 0 0,-1 0-128 0,0-1-32 16,0-5 0-16,1-2 0 0,2-6 48 0,2-1 0 0,4-3 0 15,1-2 0-15,1-2-64 0,2 1-16 16,1-7 0-16,1-1 0 0,3-3-64 0,2-1-16 0,2-2 0 16,2-2 0-16,2-5-48 0,4 0-16 0,0-3 0 0,4 0 0 15,2-5-96-15,5 1 0 0,-1-2-128 16,3-1 192-16,3-3-192 0,0 3 0 0,2 1 0 15,3 4 0-15,0 0 0 0,2 3 0 0,0 5 0 16,3 1 0-16,1 1-144 0,0 5 144 0,1 5 0 16,0 1-144-16,2 3 144 0,-3 0 0 0,-1 5 0 0,-3 3-128 15,-2 1 128-15,-3 2 0 0,-2-1 0 16,-3 3 0-16,-2-2 0 0,-2 1 0 0,-1-3 0 16,-1-1-128-16,-2 0-32 0,1-3 0 0,0-2 0 0,-1-3 0 15,-1 0-2096-15,3-4-432 16,-4-6-64-16</inkml:trace>
  <inkml:trace contextRef="#ctx0" brushRef="#br3" timeOffset="115853.49">17970 5312 19343 0,'-3'-10'1728'0,"2"1"-1392"0,0-1-336 0,0 5 0 16,1 5 3408-16,0 0 624 0,0 0 112 0,0 0 16 16,0 0-2944-16,0 0-608 0,0 0-112 0,0 0-32 15,0 0-976-15,1 6-192 0,-1-6-32 16</inkml:trace>
  <inkml:trace contextRef="#ctx0" brushRef="#br3" timeOffset="122794.23">15068 5698 38703 0,'-10'-23'1712'0,"6"11"352"0,3 3-1648 0,2-1-416 0,3 3 0 0,-4 7 0 15,0 0 352-15,0 0-16 0,0 0 0 0,0 0 0 16,0 0-144-16,7 0-16 0,-7 0-16 0,0 0 0 15,11 2-160-15,-11-2 0 0,0 0 0 0,0 0 0 16,7 8-1904-16,-7-8-304 0,8 9-64 16,-8-9-16-16</inkml:trace>
  <inkml:trace contextRef="#ctx0" brushRef="#br3" timeOffset="133324.51">14913 5771 7359 0,'0'0'656'0,"0"0"-528"16,0 0-128-16,-9 2 0 0,-1-2 1248 0,10 0 224 16,-8 0 32-16,8 0 16 0,0 0-480 0,-9-3-80 15,9 3-32-15,-7-2 0 0,7 2-208 0,0 0-32 16,-7-4-16-16,7 4 0 0,0 0 16 0,0 0 0 15,0 0 0-15,0 0 0 0,2-9 144 0,-2 9 16 16,7-7 16-16,3 2 0 0,0-4-64 0,1 3-16 0,0 0 0 0,2-1 0 16,2 4-224-16,2 0-48 0,-2-2-16 15,3 0 0-15,-1 1 32 0,1 2 16 16,0-2 0-16,-3 2 0 0,1 4-64 0,-4 2-16 0,0-1 0 0,-2 7 0 16,-1 1-224-16,-2 3-48 0,0 1-16 15,-3 5 0-15,-3 3 48 0,-2 3 16 0,-3-5 0 0,0 3 0 16,-4 2 96-16,-1-3 32 0,-1-1 0 15,-1 3 0-15,-2-8 96 0,-1 4 32 0,-1-1 0 16,0-2 0-16,-1 0 0 0,2-3 0 0,2 0 0 0,-4-2 0 0,2 0-176 16,3-2-48-16,1-5 0 0,1 1 0 0,9-7-144 15,-9 0-128-15,9 0 144 0,0 0-144 16,-5-7 192-16,5 7-64 0,0-10-128 0,2 1 192 0,2-3-192 16,4 3 144-16,3-3-144 0,3 5 128 0,0-2-128 0,7 4 0 15,-2-4 0-15,5 4 0 0,1 2 0 0,2 3 0 16,2 3 0-16,-2-1 0 0,-2 1 0 0,3-2 0 15,-2 5 0-15,2-2 0 0,-3-1 0 0,2 1 128 16,-2-1-128-16,-3 1 128 0,-3-1-128 0,-1 2 0 16,-3 1 0-16,1-2 0 0,-3-1 0 0,-3 0 0 15,-10-3 0-15,0 0 0 16,7 3-768-16,-7-3-192 0,7 1-48 0,-7-1-16192 0</inkml:trace>
  <inkml:trace contextRef="#ctx0" brushRef="#br3" timeOffset="134211.68">17503 5723 11055 0,'0'0'480'0,"0"0"112"0,0 0-464 0,0 0-128 16,0 0 0-16,0 0 0 0,-5-4 2128 0,5 4 416 16,0 0 80-16,0 0 0 0,0 0-1072 0,0 0-208 15,3-6-64-15,3 1 0 0,2-4-448 0,2 3-80 16,1-3-32-16,3 2 0 0,2 3-144 0,1-1-48 15,-4 0 0-15,4 3 0 0,0-1 48 0,3 2 0 16,-1 1 0-16,1 2 0 0,-2 2-128 0,0 3-32 16,-2-1 0-16,1 5 0 0,-6-2-224 0,-5 5-32 15,-1 0-16-15,-7 3 0 0,-4 2 160 0,-3 1 16 16,-4-1 16-16,-4-1 0 0,3-3 0 0,-1-2 0 16,-3 1 0-16,1 0 0 0,-1 1 112 0,3-1 0 15,1-1 16-15,1 0 0 0,-2 2-16 0,4-4 0 16,1 0 0-16,6-3 0 0,4-8-144 0,0 0-48 15,7 6 0-15,4-4 0 0,5-1 32 0,5-2 0 0,5-1 0 16,3-1 0-16,4 2-96 0,0-1-32 0,0-1 0 0,1-1 0 16,3 0-160-16,-1 0 128 15,-1-3-128-15,-2 1 128 0,-2 3-128 0,-4-2 0 0,-5-1 0 0,-2 4 0 16,-5-1 0-16,-3 2-176 0,-1-1 16 0,-4 0-12272 16,-7 2-2464-1</inkml:trace>
  <inkml:trace contextRef="#ctx0" brushRef="#br3" timeOffset="140600.87">2838 6109 13071 0,'0'0'576'0,"-2"8"128"0,-2-3-576 0,4-5-128 16,-4 5 0-16,0 3 0 0,-1-3 1088 0,3 1 176 16,2-6 32-16,-5 8 16 0,1-3-160 0,4-5-16 15,0 0-16-15,0 0 0 0,0 0 48 0,0 0 16 16,0 0 0-16,0 0 0 0,0 0 0 0,-3-6 0 15,2-6 0-15,1 1 0 0,0-2-352 0,3-3-64 16,0-4 0-16,5-11-16 0,1 0-224 0,2 3-32 16,3-1-16-16,2 0 0 0,4 1-224 0,2-3-32 15,2 2-16-15,4 1 0 0,0-4-208 0,1 4 144 16,1-1-144-16,2 1 128 0,4-1-128 0,-1 0 0 0,0 6 0 16,-4 1 128-16,-1 2-128 0,-4 7 0 0,-3 2 0 0,-5 7 0 15,-1 3 0-15,-5 3 0 16,-2 6 0-16,-3 3 0 0,-2 3 0 0,-3 3 0 15,-3 1-176-15,-3 2 176 0,-2 0 0 0,-3 2 0 0,-2-2 0 16,-1 2-128-16,-4-2 128 0,-2-1 0 0,-1-1 0 16,0-2 0-16,-2-3 0 0,2 1 0 0,0 0 128 0,3-2-128 15,1-6 0-15,3 0 144 0,12-6-144 0,0 0 0 16,0 0 128-16,0 0-128 0,0 0 0 0,0 0 0 16,0 0 0-16,9-4 0 0,1 1 0 0,4-1 0 15,3 0 0-15,-2 3 0 0,0 1 0 0,0 5 0 0,1 0 0 16,-4 1-144-16,-1 6 144 0,-5 0 0 0,-1 2 0 15,-5 3-160-15,-6-2 160 0,-2 4 0 0,-1 2 0 0,-4 1 0 16,-4-1 0-16,-2-2 0 0,0-3 208 0,-2 1 0 16,1-4 0-16,-3-1 0 0,0 1-32 0,1-4-16 15,2-1 0-15,1-6 0 0,3-2-160 0,-1 0 192 16,2-2-192-16,2-2 192 16,2-3-576-16,2 2-96 0,5-1-32 0,3-3-10240 15,2-2-2064-15</inkml:trace>
  <inkml:trace contextRef="#ctx0" brushRef="#br3" timeOffset="140867.97">3568 5987 16575 0,'0'0'1472'0,"0"0"-1168"0,11 4-304 0,-11-4 0 16,9 8 1392-16,-2 3 208 0,-3 1 64 0,-3 3 0 16,-2 3-224-16,-3 2-32 0,-1 3-16 0,-3 1 0 15,-1-1-64-15,-1-1-16 0,0-2 0 0,-2-1 0 0,1-1-496 16,1 0-112-16,0-4 0 0,3 1-16 0,2 0-448 0,1-1-96 16,1-2-16-16,3-12 0 0,0 0-128 0,0 0 0 15,0 0 0-15,0 0 0 16,0 0-2368-16,15-8-336 0</inkml:trace>
  <inkml:trace contextRef="#ctx0" brushRef="#br3" timeOffset="141376.79">4220 5836 16703 0,'0'0'736'0,"0"0"160"0,-9 4-720 0,9-4-176 16,-10 1 0-16,10-1 0 0,0 0 1440 0,0 0 256 15,0 0 48-15,0 0 16 0,0 0-320 0,0 0-64 16,0 0-16-16,10 3 0 0,3-6-208 0,0 2-64 16,3 1 0-16,5-1 0 0,0-2-256 0,5 2-48 15,4-2-16-15,15 1 0 0,-2-2-192 0,0 3-32 16,0-2-16-16,-3 2 0 0,-5 0-192 0,-3 1-32 16,-3-2-16-16,-2 1 0 0,-5 0-288 0,-1 0 128 15,-7-2-128-15,-1 0 0 0,-3 2 0 0,-10 1-192 16,0 0 0-16,0 0-10880 15,0 0-2160-15</inkml:trace>
  <inkml:trace contextRef="#ctx0" brushRef="#br3" timeOffset="142096.1">5860 5539 11919 0,'0'0'512'0,"0"0"128"0,0 0-512 0,0 0-128 16,0 0 0-16,5-7 0 0,-5 7 1472 0,0 0 256 16,0 0 48-16,0 0 16 0,0 0-768 0,0 0-160 15,0 0-32-15,0 0 0 0,-4 12-96 0,-1-1-32 16,-1 3 0-16,-1 4 0 0,0 2 320 0,-3 3 48 16,-4-1 16-16,-2 1 0 0,0 0-112 0,-2 2-16 15,-1-2 0-15,0 0 0 0,-1-3-240 0,-2-1-48 0,0-2-16 16,1-2 0-16,-2 0 16 0,1-1 0 15,1-4 0-15,0 1 0 0,1-6-272 0,2 1-48 0,4-2-16 0,-1-2 0 16,-2-3 128-16,3-1 32 0,3-1 0 0,1-5 0 16,-2 1-64-16,3-5-16 0,3 3 0 0,1-2 0 15,1-3-32-15,3 1-16 0,2-1 0 0,3 0 0 16,1-1-368-16,3 2 0 0,2 2 0 0,1-1-128 0,2 4 128 16,0-1 0-16,2 4 0 0,2 2 0 0,2 3 128 0,1 1 128 15,4 3 0-15,0 5 16 0,3 5-272 0,-2 1 0 16,2 3 0-16,-3 1 0 0,0 1-224 15,-2 2-96-15,2 1-32 0,-4-1 0 0,-3-3 352 16,-1 1 0-16,-2 0 0 0,-1-1 0 0,-1-1 0 0,-1-1 0 16,-3-3 0-16,-1 1 0 0,0-5 0 15,-2 0 0-15,-1-2 0 0,-4-8 0 16,0 0-592-16,0 0-112 0,0 0 0 0,7-5-16 16,0-2-1952-16,-2-4-384 0,0 0-80 15</inkml:trace>
  <inkml:trace contextRef="#ctx0" brushRef="#br3" timeOffset="142309.57">6138 5877 21359 0,'0'0'944'0,"5"9"208"0,2-4-928 0,-1 2-224 16,-1 4 0-16,-1 3 0 0,0 0 1952 0,-3 1 352 15,-1 5 64-15,0 2 0 0,-3 1-368 0,1 2-80 16,-3 2 0-16,-1-1-16 0,-2 1-864 0,2-3-160 15,-1 0-48-15,1-1 0 0,-2-4-576 0,2 0-112 0,-1-2-16 0,1-1-128 16,0 2 144-16,-2-4-144 0,3-4 0 0,0 2 144 31,0-3-912-31,1 0-176 0,0-3-32 0,0 0-16 0</inkml:trace>
  <inkml:trace contextRef="#ctx0" brushRef="#br3" timeOffset="144200.64">16133 5240 8287 0,'0'0'368'0,"0"0"80"0,0 0-448 0,0 0 0 15,0 0 0-15,4-8 0 0,-2 3 1920 0,-2 5 288 16,6-4 64-16,-6 4 16 0,5-6-1136 0,-5 6-208 16,5-5-48-16,-5 5-16 0,6-2 0 0,-6 2 0 15,5-4 0-15,-5 4 0 0,7-5-128 0,-7 5-32 16,6-3 0-16,-6 3 0 0,0 0-96 0,0 0-32 16,0 0 0-16,0 0 0 0,5-5-80 0,-5 5-32 15,0 0 0-15,0 0 0 0,0 0 0 0,0 0 0 0,0 0 0 16,0 0 0-16,8 0-32 0,-8 0 0 15,7 5 0-15,1 3 0 0,-4-2-128 0,1 7-16 0,-1 3-16 0,1 2 0 16,-3 0 96-16,1 2 32 0,-2 1 0 16,0 1 0-16,2 5-64 0,-3-1-16 0,0-1 0 0,-1 0 0 15,-1 3-80-15,1-2 0 0,0 3-16 16,-1-1 0-16,1 1 16 0,-1-3 0 0,-1-1 0 16,1-3 0-16,-2-3 96 0,0 1 32 0,0 0 0 0,0 1 0 15,0-3-112-15,1-3-16 0,-1-3 0 0,0 1 0 0,0-4-96 0,2 1-32 16,0-3 0-16,2-7 0 0,0 0-128 0,0 0 192 15,0 0-192-15,0 0 192 0,0 0 64 0,0 0 32 16,8-3 0-16,-3-5 0 0,1-2 80 0,1-2 16 16,-2-5 0-16,0-1 0 0,-1 0-384 15,0-2 0-15,-1-1 0 0,1-1 0 0,-1-5 0 0,-1 2 0 16,2-4 0-16,-1 1 0 0,-1-3 128 0,1 3 0 16,1 0 0-16,-1-1 0 0,0 4-128 0,-1-3-128 15,1 3 128-15,0 0-192 16,-1 1 192-16,-1 1 0 0,1 3 0 0,-1-1 0 0,-1 6 0 0,1 1 0 15,0 1 0-15,-1 6 0 0,0-1 0 0,0 8 0 16,0 0 0-16,0 0-128 0,0 0 128 0,-2 14-192 16,-2 3 192-16,0 3-192 0,0 3 192 0,-1 5 0 15,-1 1 0-15,0 0 0 0,-2 4 0 0,0 3 0 16,0 1 0-16,-1 0 0 0,-2-1 0 0,0-1 0 16,0-3 0-16,0-2 0 0,3-6 0 0,0-1 0 15,0-3 0-15,2-3 0 0,1-2 0 0,1-2 0 16,1-7 0-16,3-6 0 0,-1 8 0 0,1-8 144 15,0 0-144-15,0 0 160 0,5-6 0 0,3-2 0 0,1-2 0 16,0 1 0-16,0-4-160 0,-2 3 160 16,0-3-160-16,-1-1 160 15,-1 0-512-15,-1 2-96 0,-2-1-32 0,1 0 0 16,-3 4-2384-16,0 0-464 0,-1 3-112 0</inkml:trace>
  <inkml:trace contextRef="#ctx0" brushRef="#br3" timeOffset="144641.04">15787 5605 20895 0,'0'0'928'0,"-5"1"192"0,-1-1-896 0,6 0-224 0,-5 0 0 0,5 0 0 0,0 0 848 0,0 0 128 15,0 0 32-15,0 0 0 0,0 0 144 0,5-2 16 16,6-2 16-16,3-3 0 0,5 1-80 0,6 1-16 15,3-5 0-15,3 2 0 0,4-2-368 0,3 2-80 16,2-4 0-16,4 1-16 0,0 1-176 0,2-1-48 16,-2 2 0-16,0-2 0 0,-6 3 16 0,0-2 0 15,-5 2 0-15,0-1 0 0,-5 3 16 0,-4 1 0 16,-2 0 0-16,-6 2 0 0,-4 1-272 0,-5 2-160 16,-7 0 192-16,0 0-192 0,-2 7 320 0,-7 2-64 15,-6 3 0-15,-7-1 0 0,-5 2-16 0,-4 2-16 16,-5-4 0-16,-2 2 0 0,-2 1-96 0,1-1-128 15,-2-4 176-15,1 2-176 0,0-2 208 0,3 1-64 16,2-3-16-16,3-2 0 0,5 1 0 0,7-3 0 16,5-1 0-16,6-1 0 0,9-1-128 0,0 0 160 0,10-5-160 0,7-2 160 15,7-2 16-15,7-1 0 0,8-1 0 16,5-3 0-16,2 0-176 0,2-2 0 0,-1 1 0 16,3 1 0-16,-2-2 0 0,-1 1 0 0,-6 2 0 0,-4 3 0 15,-4 0-208-15,-5 4 16 0,-3-3 16 0,-5 4 0 16,-3 1-1760-1,-6 0-368-15,-2-1-64 0,-9 5-14336 16</inkml:trace>
  <inkml:trace contextRef="#ctx0" brushRef="#br4" timeOffset="154392.51">15401 8674 18431 0,'-3'-12'1632'0,"2"4"-1312"0,-1-3-320 0,0-1 0 16,1 1 1568-16,0-2 240 0,1-1 48 0,0 1 16 16,-1 3-192-16,1-1-32 0,0 3-16 0,1-3 0 15,-1 2-336-15,0-1-64 0,0 10-16 0,0 0 0 16,0 0-448-16,0 0-80 0,0 0-32 0,0 0 0 0,0 0-336 0,0 0-64 15,6 12 0-15,-2 4-16 0,1 1-64 0,-2 5-16 16,-2 2 0-16,-1 7 0 0,0 0 48 0,-1 5 16 16,-2 2 0-16,-2 0 0 0,1 3-32 0,-2 2-16 15,-1-2 0-15,0 1 0 16,-3 0-176-16,-1-2 160 0,4-3-160 0,-1-2 160 0,1-1-160 16,0-7 160-16,2-1-160 0,1-5 160 0,2-2-160 0,1-3 0 15,-1 1 0-15,2-8 128 16,0 1-544-16,0-1-112 0,0-9-32 15,0 9 0-15,0-3-2272 0,0-6-464 0,0 0-96 16</inkml:trace>
  <inkml:trace contextRef="#ctx0" brushRef="#br4" timeOffset="154657.57">15124 9082 11967 0,'0'0'528'0,"0"0"112"0,-8-2-512 0,2 2-128 16,0 4 0-16,0 1 0 0,1 4 3600 0,2 5 688 15,-1 3 144-15,0 4 32 0,3 2-2544 0,-2 0-512 16,3-1-112-16,3 5-16 0,-2 0-384 0,4 2-96 16,1-2-16-16,5-1 0 0,1-3 16 0,1 0 0 0,2-2 0 15,3-4 0-15,2-4-16 0,2-3 0 0,2-6 0 0,1-1 0 16,2-5 48-16,4 1 16 0,2-5 0 0,2-6 0 16,1-6-16-16,2-1-16 0,4-3 0 0,1-8 0 15,2-2-240-15,-1-3-32 0,1-4-16 0,-2-2 0 16,-2-4-240-16,-3 1-48 0,0-6-16 0,-5 7 0 15,-3 0-224-15,-4 5 0 0,-5 3 0 0,6-7 0 16,-8 8-1808-16,-7 6-368 16,-5 8-64-16</inkml:trace>
  <inkml:trace contextRef="#ctx0" brushRef="#br4" timeOffset="155728.07">1867 12455 4607 0,'0'0'400'0,"0"0"-400"0,0 0 0 0,0 0 0 16,0 11 2944-16,3-5 512 0,-3-6 112 0,0 0 16 15,1 11-1728-15,0-5-320 0,-1-6-80 0,0 0-16 16,0 0-272-16,0 0-48 0,0 0-16 0,0 0 0 16,0 0-176-16,8-3-32 0,-3-6-16 0,4 1 0 0,-1-4 64 15,-1-3 16-15,1-3 0 0,1-5 0 16,0-1-176-16,0-6-16 0,2-2-16 0,-1-3 0 0,2-3-240 0,-4-1-64 15,3-2 0-15,-1-3 0 0,0-2-160 0,0-4-32 16,0 1-16-16,2-2 0 0,-3-1-240 0,1 6 144 16,1 4-144-16,-1 4 128 0,-1 5-128 0,-1 4 0 15,-2 7 0-15,1 4 0 0,-2 4 0 0,0 8 0 16,-5 6 0-16,0 0 0 0,7 8-144 0,1 8-16 16,0 8 0-16,-2 6 0 0,0 4 160 0,2 3-192 15,-3 5 192-15,0 5-192 0,-2 2 192 0,-1 3 0 16,1-1-144-16,-1 1 144 0,0-2 0 0,0-4 0 15,1-6 0-15,1-7 0 0,-4-5 0 0,2-3 192 16,3-9-32-16,2-4 0 0,-2-2 112 0,2-7 32 16,5-3 0-16,-1-3 0 0,1-9 208 0,0-3 32 0,2-5 16 15,0-3 0-15,2-6-256 0,-1-1-48 16,0-1-16-16,0-4 0 0,1 1-240 0,-1-3 144 0,-1-4-144 0,1-3 128 16,0 1-128-16,3-1 128 15,0 4-128-15,2 3 128 0,1 3-128 0,-1 7 0 16,0 4 0-16,1 6 0 0,-1 9 0 0,0 6-144 0,-1 7 144 15,2 9 0-15,-4 4-160 0,-1 8 160 16,1 5-128-16,-3 6 128 0,-5 8 0 0,0 0 0 16,-1 5 0-16,-3 3-128 0,-1 5 128 0,-2-2 0 0,-2-2 0 15,0-4-128-15,3-3 128 0,-3-7-160 0,0-1 160 0,4 9-160 32,2-15-464-32,-1-8-80 0,0-4-32 0,0-7 0 0,2-5-2144 15,-7-9-416-15,0 0-96 0,10-13 0 0</inkml:trace>
  <inkml:trace contextRef="#ctx0" brushRef="#br4" timeOffset="156464.51">3798 11187 7359 0,'0'0'656'0,"3"-6"-528"15,-2-4-128-15,0 2 0 0,0-2 2368 0,1 2 448 16,-4 3 96-16,2 5 16 0,0 0-1456 0,0 0-272 0,-8 3-64 0,-3 1-16 16,-1 6-160-16,-2 3-16 15,-3 6-16-15,-1 3 0 0,-2 1 96 0,0 7 32 16,-1 0 0-16,0 7 0 0,-2 6-16 0,-1 3 0 15,-2 6 0-15,2 8 0 0,1 3-336 0,3 6-80 16,2 2-16-16,3 0 0 0,2 1-272 0,3-1-48 16,4-1-16-16,2-3 0 0,3-7-96 0,2-3-32 0,5-5 0 15,1-2 0-15,1-5-144 0,5-1 128 0,2-6-128 16,11 10 128 0,1-7-608-16,-1-7-128 0,1-10-32 0,-7-9-9856 0,2-1-1984 15</inkml:trace>
  <inkml:trace contextRef="#ctx0" brushRef="#br4" timeOffset="157006.47">4670 11950 26719 0,'4'-23'1184'0,"-2"13"240"0,2-1-1136 0,-1-1-288 16,-2-3 0-16,-1 2 0 0,-1 2 400 0,-3-2 32 15,-4-2 0-15,-2 2 0 0,-4 4-48 0,-2-1-16 16,-5 4 0-16,-2 2 0 0,-2 2 128 0,0 4 16 16,-1 2 16-16,-2 1 0 0,-1 5 208 0,1 1 32 15,0 6 16-15,0 4 0 0,3 1-320 0,-1 3-64 16,3 3-16-16,4-1 0 0,2 2-128 0,4-3-48 0,4 2 0 0,4-5 0 15,2-3-80-15,5-4-128 16,3-2 176-16,5-3-176 0,1-5 240 0,5-5-64 0,1-2-16 0,5-4 0 16,2-5 112-16,0-2 32 0,0-2 0 15,1-2 0-15,-1-1-112 0,0 2 0 0,-1-3-16 16,0 5 0-16,-2 5-176 0,0-1 0 0,-2 5 144 0,-2 4-144 16,1 5 0-16,-1 6 0 0,-1 5 0 0,0 5 0 15,-4 8 128-15,1 2-128 0,-2 6 160 0,-2 6-160 16,-1 3 320-16,-2 2-48 0,1 3 0 0,-2 1 0 15,-4 3 176-15,-2-1 16 0,-6 1 16 0,0 1 0 16,-5 0-48-16,-2-3-16 0,-2-1 0 0,-3-3 0 16,-2-9 112-16,0-3 32 0,2-2 0 0,-2-5 0 15,2-7-176-15,-1-3-16 0,1-6-16 0,0-2 0 0,-2-6-160 0,0-3-16 16,-1-6-16-16,1-3 0 0,-2-7-320 0,1-2-64 16,1-2-16-16,-7-11 0 15,5-2-528-15,5 0-96 0,4 1-32 16,6-1 0-16,4 2-1696 0,6 4-352 0,4 3-64 0,3 1-13312 15</inkml:trace>
  <inkml:trace contextRef="#ctx0" brushRef="#br4" timeOffset="157395.93">5541 11771 29487 0,'0'0'2624'0,"-7"-4"-2112"0,4 1-512 0,3 3 0 0,-4-7 1344 0,0 2 144 16,4 5 48-16,-3-8 0 0,2 3-736 0,1 0-144 15,-1-3-16-15,3 1-16 0,2-1-624 0,1-2 0 16,0 2 0-16,3-3 0 15,0 6-1792-15,-8 5-336 0,0 0-64 0,0 0-16 0</inkml:trace>
  <inkml:trace contextRef="#ctx0" brushRef="#br4" timeOffset="157604.37">5696 12305 33167 0,'0'11'2944'0,"1"6"-2352"16,0 2-464-16,1 6-128 0,-1 0 864 0,-1 7 160 0,-1 3 16 0,-2 1 16 16,-1 5 208-16,1 2 32 15,-5-2 16-15,-2 2 0 0,-3 2-704 0,-3-2-144 0,-1 4-16 0,-1-5-16 16,-2 1-240-16,-2-2-64 0,1-3 0 16,-1 0 0-16,-1 0-320 0,2-3-80 0,-1-4-16 0,2 1-12496 15,1-8-2496 1</inkml:trace>
  <inkml:trace contextRef="#ctx0" brushRef="#br4" timeOffset="158624.2">7436 11088 1839 0,'5'-16'160'0,"-1"8"-160"0,0 0 0 0,0 0 0 16,-2 0 2480-16,2 0 464 0,-1-2 80 0,-2 4 32 16,1-3-1072-16,-2 4-224 0,0 5-32 0,0 0-16 15,-2-5-416-15,-2-2-80 0,-1 4 0 0,5 3-16 0,-12-2-240 0,2 6-64 16,0 4 0-16,-3 2 0 0,-1 5-208 0,-2 3-48 15,-2 1-16-15,-1 8 0 0,0 2-32 0,0 4 0 16,1 3 0-16,-2 3 0 0,-2 4-80 0,4-1-32 16,3 1 0-16,4 1 0 0,0-6-144 0,5 1-16 15,2-1-16-15,2-1 0 0,4-5-160 16,2-2-16-16,0-2-128 0,4-1 192 0,3-4-192 16,2-3 144-16,1-1-144 0,-2-3 128 0,4-5-128 15,1-2 0-15,1-2-160 0,1-3 160 16,3-2-752-16,0-4-48 0,-1 0-16 0,-1-3-8784 15,0-4-1776-15</inkml:trace>
  <inkml:trace contextRef="#ctx0" brushRef="#br4" timeOffset="158917.34">8049 10992 15663 0,'0'0'1392'0,"0"0"-1120"0,0 0-272 0,9 5 0 15,-9-5 1152-15,6 10 160 0,-1 4 32 0,-1 5 16 16,-4 3-272-16,0 5-48 0,0 0-16 0,0 6 0 16,-5 4-64-16,0 1-32 0,-3 3 0 0,2 0 0 15,-1 2-240-15,0 1-48 0,2-3-16 0,0 0 0 0,-3-5-432 0,4-2-64 16,0-5-128-16,2-4 176 0,1 2-176 0,1-7 0 15,0-6 144-15,1-2-144 16,1-1-368-16,-2-11-144 16,0 0-16-16</inkml:trace>
  <inkml:trace contextRef="#ctx0" brushRef="#br4" timeOffset="159107.04">8494 11627 28559 0,'-9'19'1264'0,"4"-4"272"0,-2 3-1232 0,-2 3-304 16,2 3 0-16,-2 5 0 0,-4 0 0 0,0-1-144 15,-2 0 16-15,3-1 0 0,-4 2 432 0,2-4 80 16,2 2 32-16,0-4 0 0,3-1-272 0,3-3-144 16,1-4 160-16,2-1-160 15,3-14-1280-15,0 0-336 0,0 0-80 0,0 0-16 0</inkml:trace>
  <inkml:trace contextRef="#ctx0" brushRef="#br4" timeOffset="159465.03">9141 11041 24879 0,'0'0'1088'0,"-3"-10"256"0,1 0-1088 16,2 10-256-16,0 0 0 0,-8 7 0 0,-2 4 656 0,-2 5 80 16,1 3 16-16,-6 8 0 0,-2 6-304 0,0 4-48 15,1 0-16-15,3 1 0 0,4-1-32 0,3-4-16 16,4 1 0-16,4-2 0 0,4 0-48 0,5-6-16 16,2 1 0-16,5-9 0 0,2-3 0 0,1-7 0 15,0-5 0-15,2-3 0 0,1-1 416 0,2-5 80 16,0-6 0-16,2-2 16 0,-1-3 208 0,-7 4 32 15,0-4 16-15,1-2 0 0,1-1-304 0,-2-3-64 16,-2 0-16-16,-3 0 0 0,-3-1-224 0,-3-1-48 16,-5-1-16-16,-3 0 0 0,-6 3-160 0,-8-10-16 15,0 2-16-15,-3 7 0 0,-1 5-176 0,-1 4 0 16,-1 1 0-16,9 7 0 16,-2 5-1280-16,0 1-352 0,0 1-64 0,-3 2-10032 15,6-2-2016-15</inkml:trace>
  <inkml:trace contextRef="#ctx0" brushRef="#br4" timeOffset="159846.54">9722 10384 18431 0,'0'0'1632'0,"0"0"-1312"0,0 0-320 0,7-4 0 0,1 0 1792 0,1 3 304 16,2 2 48-16,3 2 16 0,0 6-816 0,4 0-144 15,4 6-48-15,-1 2 0 0,2 4-384 0,1 7-96 16,2 0-16-16,0 6 0 0,2 6 48 0,3 7 0 15,-3 2 0-15,1 6 0 0,-2 1-64 0,-3 5-16 16,-3 4 0-16,-4 6 0 0,-6 0-304 0,-6 3-64 16,-5-3-16-16,-5-1 0 0,-4-3-96 0,-1-4-16 15,-1-6 0-15,-1-6 0 0,-2-4-128 0,2-9 160 16,-4-3-160-16,4-3 160 16,-2-6-1792-16,0-7-352 0</inkml:trace>
  <inkml:trace contextRef="#ctx0" brushRef="#br4" timeOffset="160984.62">11363 11425 19519 0,'12'-23'864'0,"0"13"176"0,3-3-832 0,4 3-208 16,1 0 0-16,1 2 0 0,-2 3 368 0,-1 3 16 15,-1 3 16-15,0 3 0 0,-1 3 64 0,0 2 16 16,-2 5 0-16,-2 8 0 0,-1 7 160 0,-3 3 16 15,3 2 16-15,-5 4 0 0,-5 3-144 0,-1 7-16 16,-5 1-16-16,-2 3 0 0,-4-1 176 0,-4-2 32 16,-5 2 16-16,-2-8 0 0,1-2-32 0,-6-3-16 15,-2-6 0-15,-1 0 0 0,-1-1-272 0,1-5-48 16,-1-2-16-16,1-4 0 0,4-1-336 0,2-3-240 0,2-10 48 16,4-6-14336-16</inkml:trace>
  <inkml:trace contextRef="#ctx0" brushRef="#br4" timeOffset="161459.84">13305 10359 13823 0,'0'0'1216'0,"-12"0"-960"16,0 0-256-16,-1 0 0 0,0 2 1648 0,-1 3 272 16,-1 4 64-16,-1 0 16 0,-4 5-1200 0,0 4-240 15,-4 3-48-15,0 7-16 0,0 0 112 0,-2 8 32 16,0 2 0-16,0 4 0 0,2 8 192 0,4-2 32 15,1 3 16-15,5 1 0 0,3-1-192 0,5 1-48 16,4-5 0-16,4-4 0 0,3-2-320 0,4-2-80 16,2-1-16-16,5-2 0 0,0-4-96 0,3-2-128 0,2-1 176 15,3-6-176-15,-1 0 0 0,3-6-192 16,0-5 0-16,2-3 0 16,0-2-2288-16,0-7-448 0,7-11-80 0,-3 3-32 0</inkml:trace>
  <inkml:trace contextRef="#ctx0" brushRef="#br4" timeOffset="161877.81">13662 10468 26367 0,'11'-20'1168'0,"2"6"240"0,1 1-1120 0,8 0-288 16,4-2 0-16,5 0 0 0,-1 2 320 0,5 5 16 15,-17 5 0-15,3-1 0 0,2 2-32 0,1 4-16 16,0 4 0-16,-1 0 0 0,-2 7-288 0,-4 1 0 16,-3 0 128-16,4 18-128 0,-11 2 0 0,-10-1 0 15,-7 2 0-15,-7 0 0 0,-6 2 0 0,-1-1 128 16,-1-5-128-16,1-3 0 0,0 0 320 0,3-7-64 16,0-5 0-16,3-1 0 0,1-3 416 0,8-2 80 15,9-10 16-15,0 0 0 0,2 13-320 0,4-6-64 16,5 0-16-16,5 0 0 0,3-3-368 0,2 5 0 0,5-1 0 0,-2 3 128 15,3-1-128-15,-1 4 0 0,0 4 0 16,-8-3 128-16,1 1-128 0,-2-1 0 16,-1-1 0-16,-5 4 0 0,-2 4 0 0,-4 0 144 15,-5-3-144-15,-4 3 160 0,-1 1 224 0,-9 8 32 16,-4-3 16-16,-1-3 0 0,-2-1 208 0,-2-1 64 16,-3-4 0-16,1 0 0 0,1-4-272 0,0 0-48 15,0-1-16-15,2 0 0 0,-1-1-240 0,5-5-128 0,6-2 128 0,1-4-128 31,11-2-1184-31,0 0-304 0,0 0-64 0,0 0-14672 0</inkml:trace>
  <inkml:trace contextRef="#ctx0" brushRef="#br4" timeOffset="162031.99">14364 11229 14735 0,'-8'17'640'0,"4"-8"160"0,-2 3-640 0,0 4-160 0,-2 1 0 0,0 4 0 0,-2 0 2064 0,0 5 384 16,-3 2 80-16,-1 1 16 0,0-2-1520 0,-1 1-320 15,-1-3-48-15,-4 11-16 0,6-5-352 0,6-6-80 16,1-5-16-16,3-2-8064 16,3-3-1632-16</inkml:trace>
  <inkml:trace contextRef="#ctx0" brushRef="#br4" timeOffset="162451.51">15096 10534 30399 0,'6'-10'2704'0,"8"1"-2160"16,3-2-544-16,-2 5 0 0,3-1 208 0,5 2-64 15,2 2-16-15,3 1 0 0,3-2 128 0,-1 0 32 0,2 3 0 0,0 3 0 16,-6 5 64-16,0 0 16 0,-5 6 0 0,-3 6 0 16,-4 5-240-16,-5 4-128 0,-5-1 160 0,-5 5-160 15,-6 3 288-15,-5 2-32 0,-6 2-16 0,-6 3 0 16,-6-1 0-16,0 0 0 0,-2-3 0 0,-1-3 0 16,4-3 144-16,-7 10 16 0,7-13 16 0,11-3 0 15,5-8 224-15,8-4 32 0,5-4 16 0,4-4 0 0,4 1-240 16,4-4-32-16,6 0-16 0,8-3 0 15,4-1 0-15,5-3 0 0,3-1 0 0,1 1 0 0,2-1-272 16,2 1-128-16,1-2 128 0,1 1-128 0,-1 2 0 16,1-1 0-16,-2-3 0 0,-3 3 0 15,-1 1-976-15,-5 2-288 16,-2 1-48-16,-3-3-10432 0,-5-2-2080 0</inkml:trace>
  <inkml:trace contextRef="#ctx0" brushRef="#br4" timeOffset="162831.54">16155 9982 19343 0,'0'0'848'0,"0"0"192"0,0 0-832 0,6-5-208 0,4-1 0 0,-1 3 0 16,4 3 1536-16,2 4 272 0,2-1 48 0,2 6 16 0,-2 2-624 16,4 2-128-16,2 3-32 0,1 6 0 0,3 5-144 0,-1 4-48 15,1 5 0-15,-2 5 0 0,6 23-64 0,-7 1 0 16,-6 5-16-16,-8 6 0 0,-5 8-112 0,-7 3 0 15,-7 2-16-15,-8 0 0 0,-7 0-176 0,-5-3-48 16,-4-6 0-16,-4-5 0 0,-4-10-272 16,3-6-48-16,-1-6-16 0,2-6 0 0,2-10-128 0,5-5-224 15,3-7 48-15,3-3-11808 16,1-7-2368-16</inkml:trace>
  <inkml:trace contextRef="#ctx0" brushRef="#br4" timeOffset="163488.24">17358 11041 28447 0,'0'0'1264'0,"0"0"256"0,9 5-1216 0,0 4-304 0,-1-1 0 0,0 4 0 16,-1 5 352-16,0 3 16 0,-4 3 0 16,0 4 0-16,-4 0 272 0,-2 2 48 0,-2 1 16 0,-3-2 0 15,-3 2-112-15,-2-2-16 0,-2-2 0 0,0 1 0 0,-2 0-208 16,-1-2-48-16,-1 0-16 0,1-4 0 16,-2-3-304-16,1-4 0 0,0-4 0 0,1 0 0 15,0-9-1472-15,3-2-208 0,2-7-48 0,1-4-12224 16</inkml:trace>
  <inkml:trace contextRef="#ctx0" brushRef="#br4" timeOffset="163812.57">18838 9817 26079 0,'0'0'1152'0,"0"0"256"0,0 0-1136 0,-11 4-272 16,-2 2 0-16,-1 7 0 0,-3 5 272 0,-4 7 0 16,-2 4 0-16,-5 7 0 0,-1 5 240 0,-2 7 64 15,1 5 0-15,-6 1 0 0,-2 2 176 0,2 2 32 0,1 4 16 0,3-1 0 16,2 3-352-16,5-2-64 0,6-1 0 0,7-2-16 15,4-1-192-15,5-4-48 0,6-6 0 16,5-5 0-16,4-2-128 0,2-6 0 0,5-3 0 0,4-1 0 16,1-3-656-1,4-5-64-15,2-6-16 0,1 1-8800 0,4-5-1776 0</inkml:trace>
  <inkml:trace contextRef="#ctx0" brushRef="#br4" timeOffset="164135.54">19143 10317 17503 0,'5'-12'1552'0,"4"-3"-1232"15,4-2-320-15,3 2 0 0,5 2 1312 0,4 1 208 16,3 2 32-16,5 1 16 0,4-4-192 0,-10 8-32 16,1-3-16-16,0 4 0 0,0 4-240 0,-2 4-64 15,-3 4 0-15,-4-2 0 0,-5 7-512 0,-5 4-128 16,-5 0 0-16,-5 5-16 0,-6 3-64 0,-5 6-16 15,-7 4 0-15,-17 16 0 0,-2-4-16 0,-2-1 0 16,0 4 0-16,0-3 0 0,19-23-48 0,-1-1-16 16,0 2 0-16,5-2 0 0,1-4 80 0,4 0 16 15,2-4 0-15,3 1 0 0,6 0-16 0,3-4 0 16,7-2 0-16,7-8 0 0,5 0 32 0,7-4 16 16,7 0 0-16,3-6 0 0,4-1-144 0,1 0-48 15,-1-1 0-15,-2 0 0 0,-1 2-144 0,-5 3 0 0,-4-4-192 0,-4 6 192 31,-2 0-2528-31,-4 0-384 0</inkml:trace>
  <inkml:trace contextRef="#ctx0" brushRef="#br4" timeOffset="164293.04">19983 10830 25791 0,'0'0'1152'0,"0"0"224"0,-3 9-1104 0,0 0-272 15,-1 4 0-15,-1 4 0 0,-4 6 1472 16,0 5 224-16,-2-2 48 0,-4 3 16 0,-3-2-720 0,-3 1-144 15,-1 1-16-15,-1-1-16 0,1 4-512 0,0-2-96 16,3-4-32-16,3 3 0 16,2-5-1632-16,2 0-336 0,2 0-64 0</inkml:trace>
  <inkml:trace contextRef="#ctx0" brushRef="#br4" timeOffset="164798.57">21183 10109 26079 0,'4'-17'1152'0,"-3"7"256"0,-1-3-1136 0,-1-2-272 0,0-2 0 0,-3 3 0 16,-4 4 448-16,-1-2 48 0,-2 4 0 0,-4 1 0 15,-4 5-112-15,-4 2-32 0,-4 3 0 0,-2 6 0 16,-3-1-208-16,-2 6-144 0,0 1 192 0,-1 3-192 16,0 2 192-16,3 2-192 0,3 5 192 0,1-2-192 15,5 0 224-15,4 2-64 0,3-4-16 0,6 0 0 16,5-3 48-16,4-4 16 0,3-1 0 0,7-4 0 15,0-2 272-15,8-1 48 0,1-7 16 0,4 0 0 0,4-2 48 0,2-2 16 16,2-3 0-16,1-2 0 0,-1-2-320 16,0-1-64-16,-1-4-16 0,-1 2 0 0,-3 1-32 0,-3 0-16 15,-4 2 0-15,-4 2 0 0,-3 3 80 0,-2 1 16 16,-9 4 0-16,5 9 0 0,-2 1-32 0,-6 5 0 16,-1 4 0-16,-1 8 0 0,-1 1-224 0,-6 5 0 15,1 4 128-15,-2 2-128 16,0 1 0-16,1-2 0 0,-1 3 128 0,2 2-128 0,-1-1 0 0,3 0 0 15,2-2 128-15,2-4-128 0,2-5-192 0,2-2-64 16,1-5-32-16,2 0 0 16,2-4-1936-16,2-7-384 0</inkml:trace>
  <inkml:trace contextRef="#ctx0" brushRef="#br4" timeOffset="165133.76">21852 9521 19343 0,'-1'-11'848'0,"1"11"192"0,0 0-832 0,0 0-208 0,0 0 0 0,10 6 0 0,0 0 1824 0,1 8 320 16,2 4 64-16,2 5 16 0,3 7-1072 0,0 5-224 15,4 3-32-15,0 9-16 0,1 4 80 0,1 7 32 16,1 2 0-16,-4 7 0 0,0 3-272 0,-5 3-48 16,-4 0-16-16,-5 1 0 0,-6 1-320 15,-2 3-64-15,-6-1-16 0,-6 1 0 0,-5-3-256 0,-5 0 0 16,-2-3 0-16,-3-6 0 15,-3-5-2192-15,2-6-496 0</inkml:trace>
  <inkml:trace contextRef="#ctx0" brushRef="#br4" timeOffset="165643.28">23020 10725 25791 0,'9'-10'2304'0,"-1"4"-1856"16,0 0-448-16,4 7 0 0,3 7 1456 0,-3 1 192 15,0 6 32-15,0 8 16 0,-1 5-1312 0,-3 5-256 16,-4 0-128-16,-6 5 128 0,-1 3 320 0,-6 2 64 16,-5 0 16-16,-7-1 0 0,-5 3 32 0,-5-3 0 15,-3 3 0-15,-2-3 0 0,-2-2-240 0,1-3-32 16,-1-3-16-16,3-1 0 15,0-4-1200-15,3-5-240 0,4-6-48 0,0-3-14016 0</inkml:trace>
  <inkml:trace contextRef="#ctx0" brushRef="#br4" timeOffset="165992.91">24825 9516 34095 0,'0'0'3024'0,"0"0"-2416"15,-8 6-480-15,0 6-128 16,-5-1-976-16,-2 4-224 0,-4 3-32 0,-6 3-16 0,-3 3 1056 0,-5 1 192 15,-4 6 0-15,-2 3 0 0,-2 1 304 0,2 6-48 16,0 9-16-16,0 1 0 0,3 5-48 0,1 2-16 16,3 6 0-16,5-3 0 0,1 1-176 0,7-1 192 15,4 1-192-15,2 0 192 0,5-7-192 0,7-3 192 16,5-2-192-16,2-3 192 0,7-1-192 0,4-7 0 16,3-2 0-16,4-3 0 15,1-3-256-15,9-7-128 0,1-4-16 0,6-5-8864 16,1-2-1760-16</inkml:trace>
  <inkml:trace contextRef="#ctx0" brushRef="#br4" timeOffset="166427.09">25452 9712 24991 0,'0'0'1104'0,"0"0"240"16,-4 6-1088-16,0 3-256 0,-1-1 0 0,-1 4 0 0,-3 1 672 0,-3 3 80 15,1 2 16-15,-3 5 0 0,2 0 208 0,2 0 48 16,3 2 16-16,2-2 0 0,2-4-352 0,4 0-80 16,3-2-16-16,4-2 0 0,2-5-32 0,4-1-16 15,2-5 0-15,3 0 0 0,3-4 48 0,2-1 16 16,3-3 0-16,2 0 0 0,4-5-304 0,-2 1-64 15,2-1-16-15,-3-1 0 0,-2-4-224 0,-1-1 128 16,-2-1-128-16,0-1 0 0,-1-2 176 0,-4 2-176 16,-1 1 192-16,-2 3-192 0,-3 0 160 0,-3 6-160 15,-2-2 128-15,-4 6-128 0,-5 3 304 0,0 0-32 16,-3 7 0-16,-2 4 0 0,-1 4-80 0,-3 5-32 16,0 1 0-16,-5 6 0 0,-1 0-32 0,-2 6-128 15,0 2 192-15,-2 3-64 0,-2 4-128 0,1 3 0 16,-2-5 0-16,5 1 0 0,0 0 0 0,0-2 0 15,3-2 0-15,3-1 0 0,1-2-192 0,2-4-128 0,3-3-32 0,1 0 0 32,2-3-2144-32,2-5-448 0</inkml:trace>
  <inkml:trace contextRef="#ctx0" brushRef="#br4" timeOffset="166547.01">25866 10697 24815 0,'-13'24'1088'0,"7"-10"256"0,-3 4-1088 0,-1 3-256 15,-4 7 0-15,-3-5 0 0,-2 8 624 0,-1-5 64 16,0 2 16-16,-2-2 0 16,3 0-416-16,0-4-80 0,5 0-16 0</inkml:trace>
  <inkml:trace contextRef="#ctx0" brushRef="#br4" timeOffset="166903.71">27285 9937 31327 0,'-10'-11'2784'0,"10"11"-2224"16,0 0-560-16,0 0 0 0,-8 4 192 0,-1 5-192 0,-1 3 192 0,0 4-192 16,-6 3 480-16,1 9-16 0,0 1 0 0,0 8 0 15,2-5 0-15,0 2 0 0,1 3 0 0,0 4 0 16,1 3-208-16,-1 0-32 0,1 3-16 0,-1-4 0 15,-4 17-208-15,2-8 128 0,4-7-128 0,-1-1 0 32,4-9-1216-32,0-7-352 0,4-5-64 0</inkml:trace>
  <inkml:trace contextRef="#ctx0" brushRef="#br4" timeOffset="167355.46">27718 9925 28559 0,'9'-9'2544'0,"0"-1"-2032"16,5-5-512-16,2 2 0 0,4 6 336 0,1-1-16 15,1 4-16-15,2 2 0 0,0-2 144 0,0 4 48 0,0 4 0 0,-1-1 0 16,-2 6-176-16,0 0-16 15,-3 5-16-15,-2 1 0 0,-2 3-128 0,-3 3-32 0,-5 0 0 0,-1 2 0 16,-5 1 64-16,-4-1 16 0,-1 1 0 16,-1 2 0-16,-3-4 48 0,0 1 0 0,-1-2 0 0,1-1 0 15,0-5 224-15,4 2 48 0,1-3 16 0,5 0 0 16,5 0 0-16,1-4 0 0,6 3 0 16,2-1 0-16,5 1-16 0,3 4 0 0,-2-5 0 0,3 4 0 15,1-1-208-15,2 3-64 0,0 1 0 0,-3 1 0 16,-3-2-48-16,-2-3-16 0,-5 2 0 0,-1 4 0 15,-8 1 112-15,-7-2 16 0,-7-1 0 0,-8-2 0 16,-6-2 112-16,-5 0 16 0,-5 2 16 0,-1-2 0 16,-5-2-160-16,-2-1-48 0,0 2 0 0,-1-2 0 0,4-6-256 15,0 3 128-15,2 0-128 0,3-3 0 16,3 2 0-16,5-4 0 0,5 1 0 0,5-3 0 16,5-3-1360-16,10 1-176 0,0-6-48 15,8-3 0-15,6 1-1712 0,6-2-352 0</inkml:trace>
  <inkml:trace contextRef="#ctx0" brushRef="#br4" timeOffset="167877.05">29094 9360 16175 0,'0'0'704'0,"0"0"176"0,8 5-704 0,1 2-176 15,-1 1 0-15,1 3 0 0,0 1 1440 0,2 3 256 16,2 3 48-16,2 7 16 0,2 4-368 0,0 8-80 15,0 5-16-15,2 4 0 0,1 6-128 0,-1 10-16 16,-2 5-16-16,-2 8 0 0,-2 1-112 0,-5 3-32 16,-5 6 0-16,-5 1 0 0,-6 3-256 0,-5-5-48 15,-4-6-16-15,-4-1 0 0,-2 1-400 0,-3-11-80 16,-1-9 0-16,2-9-16 0,1-2 16 0,-1-7 16 0,2-4 0 16,1-4 0-16,1-7 16 0,2-2 0 0,3-4 0 15,2-9 0-15,1-1-416 0,3-9-64 16,1-7-32-16,3-2-11232 15,0-9-2240-15</inkml:trace>
  <inkml:trace contextRef="#ctx0" brushRef="#br4" timeOffset="168571.06">30426 8477 15663 0,'0'-8'1392'0,"1"1"-1120"0,0-2-272 0,4 2 0 16,3 0 1168-16,2 0 176 0,0 3 48 0,4 0 0 15,3 3-400-15,4-1-80 0,5 5-16 0,2 3 0 16,4 8-48-16,1 5-16 0,3 4 0 0,4 7 0 15,3 3-96-15,2 6-32 0,0 3 0 0,1 6 0 16,-3 6-48-16,-1 2-16 0,-2 5 0 0,-2 5 0 16,-5 5-64-16,-5 5 0 0,-4 4-16 0,-6 4 0 0,-7 3 16 15,-2 7 0-15,-5 0 0 0,-5 4 0 0,-4 3 0 0,-7 3 0 16,-2 3 0-16,-4 1 0 0,-5-1-16 0,-3-1 0 16,-5-2 0-16,-3-3 0 0,-4-3-128 0,-5-6-32 15,-4-8 0-15,-21 24 0 0,6-18 272 0,2-14 48 16,2-8 16-16,2-11 0 0,2-3-32 0,-3-5-16 15,-3-9 0-15,2 0 0 0,1-7-304 0,0 0-64 16,2-3-16-16,0-3 0 0,-1 2-144 0,0-7-32 16,3-5 0-16,17-7 0 15,-1-1-1024-15,2-2-224 0,3 2-32 16,-6-3-12384-16,9 1-2464 0</inkml:trace>
  <inkml:trace contextRef="#ctx0" brushRef="#br4" timeOffset="171189.22">14506 12587 8287 0,'0'0'368'0,"6"-9"80"0,1 1-448 0,0-2 0 0,-7 10 0 0,11-11 0 15,-1 0 2752-15,-1 1 448 0,-2 4 112 0,2-4 16 16,-2 1-1552-16,1-3-304 0,-1 4-64 0,-1 0-16 16,-6 8-160-16,0 0-16 0,8-5-16 0,-8 5 0 15,0 0-448-15,9 5-96 0,-4 6-16 0,0 3 0 0,-3-2-240 16,1 3-48-16,-3 4-16 0,0 4 0 16,-1 1 16-16,-3 3 0 0,-3 3 0 0,1 5 0 0,1 2 16 0,-1 1 0 15,-2 1 0-15,2 0 0 0,-2-2-144 0,3 1-32 16,0 1 0-16,1-1 0 0,-1-6-192 0,1-2 128 15,0-3-128-15,2 2 0 0,1-6 144 0,-1-3-144 16,-2-5 128-16,3 1-128 0,1-2 0 0,-2-3-256 16,2-11 48-16,0 0 0 15,-3 10-2432-15,3-10-496 0,0 0-80 16,0 0-9568-16</inkml:trace>
  <inkml:trace contextRef="#ctx0" brushRef="#br4" timeOffset="171471">14276 13116 23039 0,'-5'8'2048'0,"0"1"-1648"16,0 3-400-16,0-1 0 0,0 2 1200 0,1 2 144 15,1 2 48-15,2 1 0 0,1-1-320 0,2 2-64 16,2 0-16-16,3 2 0 0,2 0-416 0,2 2-64 16,3-4-32-16,3-2 0 0,0 1-128 0,4-1-32 15,2-3 0-15,2 0 0 0,3-1 48 0,2-5 0 16,2-1 0-16,1-4 0 0,2-3 272 0,1-3 64 15,1-6 16-15,0-1 0 0,1-4 96 0,0-5 16 0,2-4 0 16,-3-6 0-16,0 0 64 0,-2-2 0 0,-1-7 16 16,0-1 0-16,-4 1-240 0,-1-2-48 0,-3 2-16 15,-2-1 0-15,-3-2-400 0,-3 7-80 0,-3 3 0 16,-2 2-128-16,-4 6 0 0,-3 3-176 0,-3 3 0 0,-4-2 0 16,-7 8-1744-1,-3 10-368-15,-6 3-64 0</inkml:trace>
  <inkml:trace contextRef="#ctx0" brushRef="#br4" timeOffset="172848.19">2123 15920 11967 0,'0'0'1072'0,"0"0"-864"15,0 0-208-15,0 0 0 0,-5 7 1664 0,3 1 272 16,2-8 64-16,0 0 16 0,0 0-272 0,0 0-48 0,0 0-16 0,0 0 0 16,0 0-96-16,0 0-32 15,0 0 0-15,2-9 0 0,0 1-272 0,2-3-48 16,0-1-16-16,1-3 0 0,1-3-384 0,1-1-96 0,0-1-16 0,2-3 0 15,0 0-272-15,0 0-48 0,0-3-16 16,2-1 0-16,-1-5-192 0,2-1-32 0,2-2-16 0,-1-2 0 16,-2-1-16-16,0 1-128 0,2-3 192 0,1 0-64 15,0 0-128-15,-2 5 0 0,-1 3 144 0,0 6-144 16,1 6 0-16,-2 2 0 0,-1 2 0 16,0 4 0-16,-1 5 0 0,-1 5 0 0,-7 2 160 0,9 8-160 15,-1 6 0-15,-1 4-128 0,0 2-16 16,-2 7 0-16,0 1 144 0,-1 4 0 0,-1 2-144 0,0 0 144 15,-2 2 0-15,-1 1 0 0,-1-2 0 0,0 0 0 16,-1-7 0-16,2-1 0 0,2-5 0 0,0-3 0 0,1-4 0 16,2-3 0-16,3-7 0 0,0-3 0 0,3-3 304 0,0-3 16 15,3-8 16-15,1-4 0 0,1-3 128 0,0-2 32 16,1-2 0-16,0-3 0 16,1 0-304-16,-1-5-48 0,-1-1-16 0,2-2 0 0,0-1-128 0,0-5 0 15,-2-2 0-15,2 3 128 0,1 4-128 0,0 4 0 16,-1 3 0-16,-2 5 0 0,1 8 0 0,-2 7 0 15,0 5 128-15,1 6-128 0,-2 5 0 0,0 8-192 16,-2 6 32-16,0 7 16 0,-2 5 144 0,-1 3 0 16,-3 3-144-16,-1 3 144 0,0 0 0 0,-2 4 0 15,-3-4 0-15,-1 2 0 0,-2-1 0 0,1-2 0 16,-2-1 0-16,0 10 0 16,0-9-400-16,3-9-16 0,0-9 0 0,1-5 0 15,0-5-2656-15,0-14-544 0</inkml:trace>
  <inkml:trace contextRef="#ctx0" brushRef="#br4" timeOffset="173415.55">3996 14877 21135 0,'0'0'928'0,"0"0"208"0,0 0-912 0,0 0-224 0,0 0 0 0,0 0 0 16,0 0 1264-16,0 0 208 15,0 0 32-15,0 12 16 0,-5 0-240 0,-1 5-32 16,0 3-16-16,-6 8 0 0,-1 1-160 0,-1 6-48 0,-1 2 0 0,-3 8 0 16,1 4-320-16,-4 2-80 0,4 3-16 0,-3 3 0 15,1 1-288-15,3-2-48 0,4-1-16 0,2 1 0 16,3-3-256-16,2-4 128 0,3-4-128 0,4-1 0 15,1-6 0-15,5-2 0 0,2-2 0 0,8 4 0 16,0-5-576-16,2-9-80 16,4-5-16-16,-6-7-10144 0,2 1-2016 0</inkml:trace>
  <inkml:trace contextRef="#ctx0" brushRef="#br4" timeOffset="173904.29">5084 15379 23039 0,'-6'-15'2048'0,"4"9"-1648"0,-2-6-400 16,1 0 0-16,-3 1 864 0,0-1 96 0,-2-1 0 0,-1 3 16 15,-2-2 144-15,-2 5 32 16,-1-1 0-16,-3 4 0 0,-2 2-512 0,-1 4-80 15,-2 2-32-15,-1 8 0 0,-1 2-176 0,1 5-32 16,-3 3-16-16,0 4 0 0,1 2 80 0,1 2 32 16,2-3 0-16,3 2 0 0,3-3-192 0,4 2-32 0,2-7-16 0,7-3 0 15,3 0-48-15,5-5 0 16,3-4 0-16,4-1 0 0,2-5 224 0,3-6 32 0,0-4 16 0,2 0 0 16,3-4-32-16,-1 1-16 15,1-4 0-15,1-1 0 0,-1-1-208 0,1 4-144 0,0 1 192 0,-1 1-192 16,-3 3 0-16,1 4 0 0,-2 3 0 0,-4 4 0 15,0 7 176-15,-3 5-176 0,0 8 160 0,-2 4-160 16,-2 7 320-16,-2 7-16 0,-2 3-16 0,-2 3 0 0,-2 5 112 0,-2 2 32 16,-6 1 0-16,0 1 0 0,-6 3 112 15,-4-3 32-15,-2-1 0 0,-4 0 0 0,-1-3 64 16,-4 0 32-16,-1-5 0 0,-2-6 0 0,-2-2-208 0,0-5-32 16,-1-5-16-16,-2-4 0 15,1-5-208-15,2-5-32 0,-1-6-16 0,3-4 0 0,1-7-160 16,3-3 0-16,3-2 0 0,-9-8 0 15,2-4-448-15,10-1-192 0,8-3-16 0,4-1-16 16,5 0-1888-16,6-1-384 0,6-4-80 0,2 7-16 16</inkml:trace>
  <inkml:trace contextRef="#ctx0" brushRef="#br4" timeOffset="174532.43">5864 15485 24879 0,'0'-8'2208'0,"1"1"-1760"0,0-5-448 0,1 1 0 15,-1-3 1648-15,0 0 240 0,3 4 48 0,-3 1 16 16,0 0-736-16,2 0-128 0,-1 0-48 0,1 0 0 15,0-1-736-15,-1 2-160 0,1 3-16 0,-3 5-128 16,3-6 0-16,-3 6-224 0,0 0 16 0,0 0-10352 16,0 0-2080-16</inkml:trace>
  <inkml:trace contextRef="#ctx0" brushRef="#br4" timeOffset="174723.68">5977 15809 28559 0,'-8'14'2544'0,"6"-6"-2032"15,-1 7-512-15,2 0 0 0,-4 2 1152 0,0 4 144 16,-3 6 32-16,0 3 0 0,-2 3-176 0,-1 3-16 16,-1 0-16-16,0 0 0 0,-4 0-352 0,0 2-80 15,-2-2-16-15,-1-1 0 0,-1 0-384 0,2 0-80 16,0-2-16-16,-5 9 0 16,3-5-1488-16,3-5-304 0,3-7-64 0,5-2-14656 0</inkml:trace>
  <inkml:trace contextRef="#ctx0" brushRef="#br4" timeOffset="175288.31">7220 14894 10127 0,'0'0'448'0,"1"-9"96"0,2 3-544 0,-1-5 0 16,1 2 0-16,1-2 0 0,-2 2 2480 0,2-2 384 15,-3 2 80-15,2 1 0 0,-3 3-1168 0,0 5-240 0,0 0-64 0,0 0 0 16,-6-2-464-16,-2 2-112 0,-1 3 0 0,0 4-16 16,-1 7-256-16,-3 2-48 15,-1 3-16-15,-2 7 0 0,-1 3 160 0,-1 7 48 16,-2 5 0-16,0 7 0 0,-1 2 32 0,2 4 16 0,0 0 0 0,1 2 0 16,4 2-240-16,4-1-64 0,1 1 0 15,4-3 0-15,4-2-272 0,1-1-64 0,4-5-16 0,7 18 0 16,2-11-160-16,4-9 128 0,0-3-128 15,2-5 128-15,2-8-128 0,2-2-144 0,1-4 144 0,0-4-208 32,0-2-880-32,1-5-192 0,2-4-16 0,-1-3-14832 0</inkml:trace>
  <inkml:trace contextRef="#ctx0" brushRef="#br4" timeOffset="176247.06">9856 14613 22111 0,'-12'-15'1968'0,"7"7"-1584"0,1-3-384 0,2-1 0 16,4 2 752-16,0-3 64 0,3 2 16 0,-1 3 0 15,2 4 64-15,-6 4 0 0,11-3 16 0,-1 0 0 16,1 2-144-16,2 6-16 0,2 2-16 0,3 9 0 15,6 1-304-15,3 5-64 0,2 4-16 0,2 5 0 0,3 10-112 0,-2 3-32 16,1 7 0-16,-3 5 0 0,2 4 112 0,-1 2 0 16,-3 6 16-16,-6 2 0 0,-5 1 128 0,-4 1 32 15,-4 2 0-15,-4-2 0 16,-4-4 80-16,-4-7 0 0,-3-5 16 0,-2-3 0 0,-3 0-272 16,-3-2-64-16,0-5-16 0,-6-3 0 0,1-6-48 0,-3-1 0 15,-1-1 0-15,0-3 0 16,0-7-1424-16,2-3-304 0,2-4-48 15,-2-8-14480-15</inkml:trace>
  <inkml:trace contextRef="#ctx0" brushRef="#br4" timeOffset="176793.95">7809 15006 13823 0,'-2'-5'1216'0,"2"5"-960"16,0 0-256-16,0 0 0 0,0 0 3296 0,0 0 608 15,0 0 128-15,0 0 32 0,7 11-2128 0,-2 14-416 16,0 2-96-16,-3 5-16 0,-2 7-448 0,-2-7-80 16,1 4-32-16,-3 23 0 0,-1-1-48 0,-2-1-16 15,1-3 0-15,0 1 0 0,-2-7-112 0,3-1-32 16,0-1 0-16,1-5 0 0,0-2-384 0,2-2-64 15,2-4-32-15,-2-1 0 0,1-4-160 0,4-1-256 16,0-7 64-16,1-2 16 16,0-2-2912-16,1-7-592 0</inkml:trace>
  <inkml:trace contextRef="#ctx0" brushRef="#br4" timeOffset="177392.34">11291 15548 17503 0,'0'0'768'0,"0"0"176"0,0 0-752 0,8-3-192 16,2 1 0-16,2 6 0 0,0 6 2656 0,0 2 496 16,-1 4 112-16,2 5 0 0,1 5-1776 0,-4-5-352 15,0 1-80-15,6 15-16 0,-1-4-240 0,-6 3-48 16,-3 1-16-16,-2 0 0 0,-5 0 0 0,-5-2 0 16,-2-1 0-16,-4 3 0 0,-3 5-288 0,-3-4-48 15,-2-1-16-15,-2 0 0 0,2 0-384 0,-1-1 0 16,0-5 0-16,3-4 0 15,3 0-1536-15,0-8-352 0,1-9-64 0,1-4-13728 0</inkml:trace>
  <inkml:trace contextRef="#ctx0" brushRef="#br4" timeOffset="177816.41">13272 14473 20271 0,'0'0'1792'0,"0"0"-1424"0,-9 4-368 0,-3 4 0 0,-2-3 816 0,3 9 80 16,-4 2 32-16,-3 6 0 0,-2 3-128 0,-2 6-32 15,-1 2 0-15,0 4 0 0,-2 6 112 0,1 5 16 16,1 5 0-16,1 3 0 0,3 3-256 0,4 3-32 15,3 7-16-15,6-6 0 0,1 1-320 0,2-2-64 16,3 2-16-16,4-5 0 0,3-4-192 0,0-4 0 16,6-4 0-16,2-9 0 15,2-4-448-15,2-8-144 0,1-2-32 0,3-11-8608 16,2-3-1728-16</inkml:trace>
  <inkml:trace contextRef="#ctx0" brushRef="#br4" timeOffset="178212.22">13726 14709 29135 0,'2'-19'1280'0,"3"9"288"0,3-2-1248 0,3-1-320 0,3 1 0 0,4 1 0 15,2 5 224-15,3-1-16 0,1 5 0 0,2 0 0 16,-1 4 64-16,1 5 16 0,0 6 0 0,-5 2 0 15,-2 3-288-15,-3 2 0 0,-4 1 0 0,-6 5 0 16,-6 0 128-16,-4 4-128 0,-5 2 192 0,-5 1-192 0,-3 2 192 0,-2-4-192 16,0 0 192-16,1-1-192 0,1-4 160 0,1 0-160 15,0-4 128-15,5-4-128 0,5-8 128 0,6-10-128 16,-2 10 0-16,2-10 128 0,5 13-128 0,4-7 0 16,4-2 0-16,4-1 0 0,0 4 0 15,5-2 0-15,2 4 0 0,2-1 0 0,0 3 0 0,1 1 0 16,0 2 0-16,-4 3 0 0,-1 0 128 0,-9 1-128 15,-3 0 0-15,-7 2 128 0,-7 3 192 0,-7 3 48 16,-6 5 0-16,-5-3 0 0,-4 2 64 0,-4 1 16 16,-3-4 0-16,2 1 0 0,0-3-192 0,-1 2-48 15,-1-3 0-15,4-6 0 0,2-2-208 0,7-3 144 16,4-3-144-16,5-5 128 16,11-5-1664-16,0 0-320 0,3-9-80 0</inkml:trace>
  <inkml:trace contextRef="#ctx0" brushRef="#br4" timeOffset="178367.76">14351 15686 24879 0,'-13'3'2208'0,"-3"5"-1760"16,-3 0-448-16,-3 6 0 0,-3 1 1504 0,-2-1 224 0,-1 1 32 0,0 0 16 16,0-1-1168-16,4 2-224 0,2-4-64 0,6 1 0 15,3 1-1136-15,5 0-224 0,5-1-48 0,3-3-12224 16</inkml:trace>
  <inkml:trace contextRef="#ctx0" brushRef="#br4" timeOffset="178809.83">14954 14881 25791 0,'-9'-13'2304'0,"9"13"-1856"15,-4-14-448-15,3 2 0 0,2-1 704 0,3 2 32 0,1 0 16 0,2 0 0 16,2 3-16-16,3-1 0 15,2 4 0-15,3 0 0 0,3-2-128 0,0 4-32 16,1 3 0-16,4 4 0 0,0 5-192 0,-1 1-64 16,-2 5 0-16,-4 7 0 0,-4 6-320 0,-6 4 0 0,-1 1 0 0,-6-2 0 15,-5 5 0-15,-6 3 128 0,-6 3-128 0,-6-1 0 16,-3 1 240-16,-2-3-32 0,0-6 0 0,3-2 0 16,1 1-64-16,4-4-16 0,4-6 0 15,5-2 0-15,3-4 80 0,5-3 16 0,2-4 0 0,5 0 0 16,5-4 240-16,4-2 48 0,4 0 16 15,6-3 0-15,6-1-208 0,3-1-32 0,4 0-16 0,3-1 0 16,2 0-144-16,-3-2-128 0,-1 1 192 0,-2 0-192 0,-3-5 0 16,-1 3 0-16,-4 1-160 0,-11 1 160 15,-1-5-2944-15,-2 1-480 16</inkml:trace>
  <inkml:trace contextRef="#ctx0" brushRef="#br4" timeOffset="179163.65">15635 14104 27647 0,'0'0'2448'0,"9"0"-1952"16,2 4-496-16,4-1 0 0,2-2 0 0,1 4 0 15,6 7 0-15,3 3 0 0,2 5 384 0,1 6 192 16,1 5 48-16,1 9 0 0,-2 6-192 0,2 7-48 0,1 5 0 0,-1 10 0 16,-2 0-64-16,-1 6 0 0,-1 6-16 0,-2 4 0 15,-6 4-32-15,-1-2 0 0,-5-2 0 0,-4 1 0 16,-2 0-80-16,-8-6 0 0,-2-6-16 0,-6-3 0 15,-4-4-16-15,-2-5 0 0,-2-7 0 0,-2-4 0 16,-1-6-1248 0,-1-7-256-16,-3-6-64 0,-9 4-12432 0</inkml:trace>
  <inkml:trace contextRef="#ctx0" brushRef="#br4" timeOffset="179788.3">17281 15194 20271 0,'0'0'1792'0,"0"0"-1424"15,0 0-368-15,0 0 0 0,9 11 2176 0,-2 4 384 16,0 1 64-16,-2 5 0 0,-3 9-1728 0,2 0-336 16,-1 6-80-16,-2 1-16 0,-2 2 48 0,-2-15 0 0,-2 4 0 15,-5 17 0-15,-4-4-16 0,-3 0 0 16,-3-5 0-16,-1-6 0 0,-1-1-240 0,0-2-32 15,1-1-16-15,0-7 0 0,2-2-352 0,2-1-80 16,1-7-16-16,5-2-10224 16,-1-8-2048-16</inkml:trace>
  <inkml:trace contextRef="#ctx0" brushRef="#br4" timeOffset="180116.29">18908 14010 20271 0,'-11'2'1792'0,"-5"0"-1424"16,-3 3-368-16,-1 3 0 0,-4 5 1776 0,-4 4 272 15,-7 10 64-15,0 7 16 0,-3 6-1104 0,-2 6-240 16,-2 7-32-16,0 5-16 0,0 5-80 0,2 2-16 16,5 4 0-16,6 3 0 0,5 0-144 0,6 2-48 15,4 1 0-15,10-3 0 0,4-2-448 0,4-5 0 16,6 0 0-16,6-5 0 0,4-5 0 0,3-1 0 16,4-3 0-16,1-4 0 15,0-8-1600-15,2-3-320 0,3-7-64 0</inkml:trace>
  <inkml:trace contextRef="#ctx0" brushRef="#br4" timeOffset="180710.23">19169 14472 10127 0,'-16'-5'448'0,"9"2"96"0,7 3-544 16,-7-6 0-16,4 2 0 0,3 4 0 0,0 0 2672 0,5-6 416 15,1-3 96-15,4 2 16 0,4-2-1472 0,8 2-304 16,2-1-48-16,6 2-16 0,5-3-464 0,4-1-112 15,4 2-16-15,2-2 0 0,1 4-96 0,-3-2-32 16,-5 2 0-16,-2 3 0 0,-3 2-192 0,-7 5-32 16,-4 2-16-16,-6 5 0 0,-4 3-272 0,-6 4-128 15,-3 4 0-15,-6 3 128 0,-4 6-128 0,-7 3 0 0,-7 4 0 0,-4 4 128 16,-1 3 80-16,-3 0 16 0,-3 0 0 16,-2-2 0-16,-2-1-32 0,2-4 0 0,4-2 0 0,0-6 0 15,6-6 64-15,5-1 0 0,6-1 0 0,7-3 0 16,5-5 112-16,3 0 16 0,6 0 16 0,6-4 0 15,6 0 32-15,4-3 0 0,3-6 0 0,4 0 0 16,2-1-80-16,1-1-16 0,3-4 0 0,0 1 0 16,0-4-192-16,1 1-144 0,0 2 192 0,0-5-192 15,-2 2 128-15,-12 0-128 0,1 2 0 0,2 0 0 16,-4-1-1472-16,0 3-368 16,-3 1-64-16,7-5-14112 0</inkml:trace>
  <inkml:trace contextRef="#ctx0" brushRef="#br4" timeOffset="180934.37">20407 14970 25791 0,'0'0'1152'0,"-3"5"224"0,1 5-1104 0,-1 6-272 15,0 1 0-15,0 8 0 0,-2-1 1664 0,-3 5 288 16,-4 5 48-16,-1 3 16 0,-3-1-688 0,0 1-144 15,-3-1-32-15,-2 0 0 0,-3 0-496 0,0-2-96 0,-1-4-32 0,2 0 0 16,-1-1-288-16,-1 1-64 16,5-4-16-16,-8 8 0 15,4-11-1376-15,5-4-256 0,2-5-64 0,5-4-16 0</inkml:trace>
  <inkml:trace contextRef="#ctx0" brushRef="#br4" timeOffset="181591.43">22180 13968 17503 0,'0'0'1552'16,"0"0"-1232"-16,6-11-320 0,4 3 0 16,2 1 1744-16,1 5 304 0,-1 1 48 0,5 1 16 15,-2 1-880-15,5 7-160 0,1 1-48 0,2 9 0 0,1 2-256 0,2 7-64 16,2 3-16-16,-1 8 0 0,0 2-240 0,-3 3-64 15,-2 4 0-15,-5 3 0 0,-4 4 64 0,-4 2 16 16,-5 3 0-16,-4-5 0 0,-7 1 96 0,-4-3 16 16,-6 0 0-16,-3-1 0 0,-3-3-208 0,-2-4-48 15,-2-4 0-15,-2-4 0 0,1-4-64 0,-3-2 0 16,0-3-16-16,0 0 0 0,3-6-240 0,1 1-192 16,2-3 48-16,2-1-16800 0</inkml:trace>
  <inkml:trace contextRef="#ctx0" brushRef="#br4" timeOffset="181931.07">23237 15051 21183 0,'0'0'1888'15,"3"9"-1504"-15,0-1-384 0,-2 6 0 0,1 5 1936 0,-2 0 320 16,-1-1 64-16,-3 2 16 0,-1 6-720 0,-1-5-144 15,-3 2-16-15,-1 2-16 0,-6-3-320 0,1 2-64 16,-4 2-16-16,-5-3 0 0,-1-1-560 0,-12 8-112 16,0-5-32-16,14-8 0 15,0-5-1616-15,1 1-336 0,1-5-64 0</inkml:trace>
  <inkml:trace contextRef="#ctx0" brushRef="#br4" timeOffset="182493.15">25150 13546 21183 0,'-24'-3'1888'0,"-2"4"-1504"15,-4 4-384-15,-1 4 0 0,-5 1 1056 0,-2 5 144 16,0 6 16-16,-3 5 16 0,-2 5-592 0,-2 6-128 16,0 2-32-16,-5 9 0 0,-1 6 160 0,5 3 16 15,6 7 16-15,5 0 0 0,7 4-352 0,9-3-80 16,5 2-16-16,11-2 0 0,4-6-64 0,7 0-16 0,4-4 0 16,9-2 0-16,4-2-16 0,7-4-128 0,5-4 192 0,3-5-64 15,1-7-128-15,1-5 0 0,-1-4 0 0,-2-8-9328 16,0-6-1856-1</inkml:trace>
  <inkml:trace contextRef="#ctx0" brushRef="#br4" timeOffset="182942.26">25693 13682 27647 0,'0'0'2448'0,"-12"8"-1952"15,-5 4-496-15,-1 5 0 0,-2 1 160 0,-2 6-160 16,-2 5 160-16,1 2-160 0,0-3 768 0,4 4 64 16,1 0 16-16,3 1 0 0,4-2-208 0,3 1-64 15,6-3 0-15,4-3 0 0,3-6 0 0,4-2-16 16,3 0 0-16,4-6 0 0,4-4-128 0,5-3-32 15,1-4 0-15,6-2 0 0,4-4-48 0,-1-4-16 16,1-6 0-16,-3 0 0 0,-3-1-160 0,0-1-48 16,-7-5 0-16,-1 0 0 0,-1 1-128 0,-5-5 0 15,-3 2 0-15,0 3 128 0,1-1-128 0,-3 2 0 16,-3 4 0-16,-3 4 0 0,-3 0 0 0,-2 12 0 0,0 0 0 0,0 0 0 16,0 0-144-16,-9 12 144 0,-1 2 0 0,-1 7 0 15,-1 5 0-15,-3 8 0 0,0 12 0 16,0-3 0-16,-1 1 0 0,1 4 176 0,0 0-176 15,-3 4 160-15,-2 3-160 0,1-1 128 0,2 0-128 0,-1-1 128 16,1-1-128-16,0-2 0 0,1-8 0 0,3-2 128 16,1-4-128-16,3-6 0 0,2-4 0 15,2-5 128-15,2-7-1360 16,2-2-288-16,1-12-48 0,0 0-14160 0</inkml:trace>
  <inkml:trace contextRef="#ctx0" brushRef="#br4" timeOffset="183102.15">26086 14688 23039 0,'-9'11'2048'0,"-1"5"-1648"15,-1 4-400-15,-2 2 0 0,-2 3 608 0,-1 2 32 16,1-3 16-16,1 4 0 0,1-4 112 0,2 1 0 16,1-1 16-16,2-2 0 15,3 0-2000-15,2-3-416 0</inkml:trace>
  <inkml:trace contextRef="#ctx0" brushRef="#br4" timeOffset="183589.08">27419 13520 26895 0,'0'0'1184'0,"0"0"256"0,-8 6-1152 0,-1 7-288 16,-3 2 0-16,-1 5 0 0,-3 6 0 0,-2 8 0 15,-1 7 128-15,-1 5-128 0,-2 4 448 0,1 3 16 16,-1 2 16-16,0 3 0 0,1-1-16 0,0 1 0 16,2-3 0-16,3-4 0 0,2-2-224 0,4-2-48 15,1-6-16-15,5-3 0 0,3-5-176 0,2-2 0 16,3-7 0-16,2-4-176 16,2-4-2000-16,2-4-416 0</inkml:trace>
  <inkml:trace contextRef="#ctx0" brushRef="#br4" timeOffset="184010.45">27639 13766 22111 0,'7'-10'1968'0,"0"4"-1584"0,5-4-384 0,4 2 0 15,7-2 768-15,4 4 64 0,3-2 0 0,3 3 16 0,4 1-400 0,1 0-96 16,2 0-16-16,-1 4 0 0,-1 4 144 0,2 3 32 16,-2 0 0-16,-3 7 0 0,-1 3-368 0,-8 2-144 15,-4 1 128-15,-6-1-128 0,-5 4 192 0,-6 0-64 16,-7 0 0-16,-4 2 0 0,-3-7 96 0,-4 2 16 16,-2 2 0-16,-3-2 0 0,-1-1-16 0,-1-1 0 15,-2-1 0-15,1-1 0 0,-7 6 160 0,5-6 16 16,5-2 16-16,5 2 0 0,4-5-160 0,7 0-48 15,6 1 0-15,6-5 0 0,4 4-48 0,7-2-16 16,2 3 0-16,4 1 0 0,4-2 48 0,0 6 16 16,4 2 0-16,-1 1 0 0,0 4-208 0,-3 1 0 15,-6 3 0-15,-3-3 0 0,-9 4 0 0,-6 0 0 0,-6 1 0 16,-6 0 0-16,-6-3 288 0,-8 1-32 0,-7-4-16 16,-3 3 0-16,-4-4 32 0,-1-4 16 15,-3-2 0-15,0 1 0 0,2-2-288 0,0-4 128 16,2-3-128-16,5-3 0 15,1-3-1216-15,5 1-368 0,3-4-64 0,-1-8-12784 0</inkml:trace>
  <inkml:trace contextRef="#ctx0" brushRef="#br4" timeOffset="184540.09">29283 13249 11055 0,'0'0'480'0,"13"5"112"0,-2-1-464 0,-1 6-128 0,0 4 0 0,3 10 0 15,1 5 1424-15,1 13 272 0,1 11 48 0,3 4 16 16,2 10-1056-16,3 6-192 0,1 5-64 0,-3 7 0 16,0 2-80-16,-4-1-32 0,-5-2 0 0,-7 0 0 15,-7-1 432-15,-7-4 64 0,-6-2 32 16,-6-1 0-16,-6-4 96 0,-16 18 32 0,-3-19 0 0,1-11 0 15,-1-9-160-15,0-8-16 0,-1-5-16 0,1-6 0 16,-1-2-400-16,1-9-80 0,3-5 0 0,0-6-9328 16,2-1-1856-16</inkml:trace>
  <inkml:trace contextRef="#ctx0" brushRef="#br4" timeOffset="185161.17">30484 12598 2751 0,'-6'-2'256'0,"-1"-1"-256"0,7 3 0 0,0 0 0 0,0 0 2336 0,0 0 416 16,0 0 96-16,0 0 16 0,0 0-1648 0,12 0-320 15,-2 0-64-15,1 1 0 0,2 1-320 0,0 2-48 16,0 2-16-16,-2-1 0 0,0 1-48 0,1 3-16 15,-1-4 0-15,3 8 0 0,0 2-16 0,2 4-16 16,0 3 0-16,3 2 0 0,0 7 192 0,5 4 32 16,2 5 16-16,0 7 0 0,1 3 48 0,-1 8 0 15,0 3 0-15,0 7 0 0,-2 7-176 16,-5 8-16-16,-4 5-16 0,-2 3 0 0,-8 7-16 0,-5 7 0 16,-8 7 0-16,-7 4 0 0,-8 3 240 0,-7 2 48 15,-6 6 16-15,-7-3 0 0,-2-4-80 0,-3-1 0 16,-3-8-16-16,-1-6 0 0,-1-11-304 0,-1-7-48 0,1-6-16 15,1-9 0-15,2-11 32 0,1-1 0 16,3-7 0-16,3-3 0 0,1-1-288 0,4-3 0 16,-2 1 0-16</inkml:trace>
  <inkml:trace contextRef="#ctx0" brushRef="#br1" timeOffset="189962.83">18702 12209 4607 0,'0'0'192'0,"9"5"64"0,0-5-256 0,0 2 0 0,0-1 0 0,0 0 0 16,-1-1 2352-16,1 3 416 0,-9-3 96 0,8 2 16 15,-8-2-1504-15,8 2-288 0,0-2-64 0,0 1-16 16,-8-1 96-16,8 4 32 0,-1-3 0 0,-7-1 0 15,8-1 128-15,-8 1 16 0,0 0 16 0,8-3 0 0,-8 3-240 0,0 0-48 16,6-4-16-16,-1 0 0 0,-5 4-224 0,4-5-64 16,-4 5 0-16,2-9 0 0,0 3-176 15,-2-3-32-15,-2 2-16 0,0 0 0 0,-2-3-96 0,-1 2-32 16,-1-2 0-16,-2 3 0 0,-2-4-112 0,-2 5-32 16,2-7 0-16,-2 3 0 0,-2 1-32 0,-3-1-16 15,2 3 0-15,-2-2 0 0,-1 1-160 16,1 3 192-16,-1-1-192 0,-3 3 192 0,0 2-192 0,-1 1 0 15,-2 1 0-15,0 3 0 0,-1 5 0 0,-3-2 0 16,0 4 0-16,0 0 0 0,2 2 0 0,2 2 0 16,0 3 0-16,1 0 0 0,1 1 0 0,5-2 0 15,3 5 0-15,4-3 0 0,3-1 0 0,3 0 0 16,4-1 0-16,4-1 0 0,4 2 0 0,2-5 0 0,1 0 0 16,3-4 0-16,3 0 0 0,4-5 240 15,2 0-64-15,3-2-16 0,0-3 32 0,1-2 0 16,-1 0 0-16,-1-1 0 0,2-5-64 0,-2 2 0 15,1-3 0-15,-2 1 0 0,-1-2-128 0,-1 2 128 16,1-4-128-16,-2 2 128 0,-4 2-128 0,0-1 0 0,-3 4 144 16,0-2-144-16,-4 3 128 0,-1 1-128 0,-1 4 160 15,-8 0-160-15,7 1 0 0,-2 6 128 16,-1 4-128-16,-1 6 0 0,-2 4 0 0,-2 7 0 0,-2 0 0 0,-2 9 0 16,0 6 128-16,-4 2 0 0,-1 3-128 0,-1 2 192 15,-3 0 128-15,0-1 0 0,0-1 16 0,1-1 0 16,0-4 80-16,0-2 16 0,1-4 0 0,0-3 0 15,2-1-64-15,2-4-16 0,1-7 0 0,-2 8 0 16,0-7-176-16,1-4-48 0,2-3 0 0,2-9 0 0,4-7-128 16,0 0 192-16,0 0-192 0,0 0 192 0,0 0-192 0,0 0 0 15,-2-10 0-15,0-4-176 16,1 3-1504-16,2-2-304 0,3-5-64 16,0-2-10224-16,1 1-2032 0</inkml:trace>
  <inkml:trace contextRef="#ctx0" brushRef="#br1" timeOffset="190899.58">19343 12554 2751 0,'0'0'256'0,"0"0"-256"16,-7 1 0-16,1 2 0 0,0-2 3104 0,-2 1 576 15,3 1 112-15,-1-1 32 0,-2 4-1904 0,2-3-384 16,1 0-80-16,5-3-16 0,-7 2-160 0,7-2-16 16,-5 4-16-16,5-4 0 0,0 0-112 0,0 0-32 15,0 0 0-15,0 0 0 0,0 0-96 0,0 0-32 16,0 0 0-16,0 0 0 0,8 3-112 0,1-2-32 16,2-1 0-16,3-1 0 0,3-3-208 0,0 0-48 0,2 0-16 0,4 1 0 15,3-6-144-15,2 2-32 16,1-2 0-16,0 3 0 0,3 0-16 0,-2-3-16 0,2 1 0 0,-1-1 0 15,-5 4 48-15,1 0 16 0,-4 0 0 0,-4 1 0 16,-4 0-224-16,-2 2-64 0,-3-1 0 0,-2 2 0 16,-8 1-128-16,0 0 0 0,0 0 144 0,0 0-144 15,-9 4 144-15,-3 0-144 0,-3-2 192 0,-3 3-192 16,-2 4 144-16,-4-1-144 0,-4 2 0 0,-3-1 144 0,-9 2-144 16,2 1 0-16,1-5 0 0,4 2 128 0,0-4-128 0,3-1 0 15,5 0 0-15,5 0 128 0,4 1-128 0,5-4 160 16,3-1-160-16,8 0 160 15,0 0-160-15,0 0 160 0,14 0-160 0,4-1 160 0,2-4-160 0,5 1 128 16,4 1-128-16,1 1 128 0,2-3-128 0,1-2 0 16,2 2 0-16,-2 2 0 0,0 1 0 15,-3 0 0-15,-1-3 128 0,-3 2-128 0,-3 2 0 0,-6 0 128 16,-1-1-128-16,-5 2 128 0,-11 0 64 0,0 0 0 16,0 0 0-16,0 0 0 0,-10 0 16 0,-4 0 16 15,-4 2 0-15,-3 0 0 0,-2 1-96 0,-3 0-128 16,0-3 176-16,-4 3-176 0,0 1 128 0,2 1-128 0,-1 0 0 15,5 0 0 1,1-4-960-16,5 3-240 0,5 1-48 0,2 0-12000 0,4-2-2416 0</inkml:trace>
  <inkml:trace contextRef="#ctx0" brushRef="#br1" timeOffset="192111.61">20595 11994 14447 0,'1'-8'640'0,"-1"8"128"0,3-7-608 0,-1 1-160 0,2 1 0 0,0 0 0 0,0-3 1312 0,1 3 224 16,0-1 64-16,0-1 0 15,-5 7-288-15,4-5-48 0,1 1-16 0,-5 4 0 0,0 0-288 0,0 0-64 16,0-181-16-16,0 362 0 0,0-181-304 0,0 0-64 16,1 8-16-16,-1 5 0 0,-1-6 0 0,-2 5 0 15,-1 2 0-15,-1 1 0 0,-1 3 16 0,-2 1 0 16,-2 2 0-16,-1 2 0 0,-2 4-64 0,0-2-16 16,1 1 0-16,-1-1 0 0,0-1-32 0,0 1 0 15,6-2 0-15,-1-4 0 0,3-2-32 0,3-1-16 16,2-1 0-16,2-4 0 0,3 1 128 0,4-6 32 15,2 2 0-15,5-4 0 0,-1-1-32 0,5-1 0 16,1-4 0-16,2 1 0 0,-1 0-224 0,1 0-64 16,1-1 0-16,1-2 0 0,-4-1-192 0,3 2 144 15,1-1-144-15,-3-1 128 0,0-2-128 0,-3 2 0 16,-1 1 0-16,-2-3 0 0,1 2 0 0,-6 2 0 16,-2-1 0-16,-1-1-176 15,-3 1-1376-15,-5 4-288 0,0 0-48 0,0 0-9360 16,-1-5-1872-16</inkml:trace>
  <inkml:trace contextRef="#ctx0" brushRef="#br1" timeOffset="192416.37">21082 12047 22111 0,'0'0'976'0,"3"-8"208"0,1-3-944 0,1 2-240 0,0-2 0 0,-1 6 0 15,-4 5 1552-15,0 0 272 0,4-6 48 0,-4 6 16 0,0 0-944 16,0 0-192-16,-4 8-48 0,-2 6 0 0,-6 1-64 0,1 5 0 16,-4 2-16-16,-2 3 0 0,1 3 80 0,-2 4 0 15,-1 1 16-15,-2 4 0 0,0 2-80 0,-2 1-32 16,-1 2 0-16,0 1 0 0,1-2-272 0,1-2-48 16,3-2-16-16,1-4 0 0,2-3-144 0,2 0-128 15,1-6 192-15,2-1-192 0,-1-3 160 0,5-2-160 16,-1-4 128-16,2 0-128 0,1-5 0 0,1 0 128 15,4-9-128-15,0 0 0 16,0 0-352-16,0 0-160 0,0 0-16 0,0 0-16 16,0 0-2352-16,6-6-480 0,-1-2-80 0</inkml:trace>
  <inkml:trace contextRef="#ctx0" brushRef="#br1" timeOffset="192838.74">21682 11822 4607 0,'0'0'400'0,"2"-9"-400"0,1 2 0 0,-3 7 0 0,0 0 2800 0,0 0 464 15,0 0 112-15,0 0 16 0,0 0-1568 0,0 0-304 16,-8 3-64-16,-2 3-16 0,-3 4-560 0,-3 4-112 16,-2 2-32-16,-1 4 0 0,-3 0 176 0,1 6 48 15,-2 3 0-15,-1 1 0 0,-2 2-112 0,-1 8-16 16,1 0 0-16,-1 4 0 0,2 3-208 0,0 2-48 15,3-1-16-15,1 2 0 0,3 0-224 0,4-3-32 16,4-5-16-16,3-3 0 0,4-5-80 0,2-1-16 16,2 0 0-16,2-5 0 0,4-1 0 0,1-4-16 15,1-3 0-15,2-2 0 0,2-3-176 0,0-1 0 16,1-6 0-16,0-2 0 16,1-3-2016-16,1-4-432 0,2-5-96 0</inkml:trace>
  <inkml:trace contextRef="#ctx0" brushRef="#br1" timeOffset="193258.91">21763 12258 22111 0,'4'-14'1968'0,"-2"7"-1584"0,2 1-384 0,2-4 0 0,3 1 816 0,3-3 80 16,0 2 0-16,4 1 16 0,-1 2 336 16,3 0 64-16,2 2 16 0,2 1 0 0,1 1-592 0,-2 1-112 15,-2 2-32-15,-1 3 0 0,-3 3-208 0,-3 1-64 16,-3 4 0-16,-3 3 0 0,-3 4-320 0,-5 3 144 16,-1 2-144-16,-6 4 0 0,-5-2 208 0,-5 6-64 15,-6-6-16-15,-1 6 0 0,-4 1 96 0,0-3 16 16,-2-5 0-16,3-1 0 0,2-3 144 0,4-1 48 15,4-1 0-15,5-4 0 0,4-8 144 0,4 2 48 16,2-3 0-16,4-5 0 0,0 0 16 0,14 1 0 16,5-2 0-16,4 0 0 0,4-2-192 0,2 1-16 15,3-3-16-15,2 2 0 0,2-1-288 0,-1 3-128 16,-1-3 128-16,2 0-128 0,0-3 0 0,-2 3 0 16,-2 1 128-16,-3-2-128 0,-4 2 0 0,0-1 0 15,-4 0 0-15,-3-1 0 16,-4 4-752-16,-3-1-176 0,0-3-32 0,-4 4-16 15,-7 1-1952-15,0 0-384 0</inkml:trace>
  <inkml:trace contextRef="#ctx0" brushRef="#br1" timeOffset="193684.67">22406 11750 14735 0,'-2'-7'1312'0,"-1"-2"-1056"16,0-5-256-16,2 0 0 0,0-1 1696 0,1 2 288 15,1-1 48-15,2 1 16 0,1 2-320 0,1-2-64 16,4 2-16-16,-1 4 0 0,6 5-736 0,2 1-144 16,0-1-16-16,2 2-16 0,1 5-208 0,3 2-32 15,1 4-16-15,-2 7 0 0,3 1-48 0,0 5-16 16,1 5 0-16,-2 4 0 0,-1 6 0 0,-3 5 0 16,-1 8 0-16,-4 8 0 0,-4 2 144 0,-3 7 16 15,-6-15 16-15,-6 7 0 0,-6 6 0 0,-6 1 0 16,-5 0 0-16,-1-7 0 0,-2 0-112 0,-3-5-32 15,-1-4 0-15,-12 9 0 0,3-9 112 0,1-8 16 16,3-4 0-16,3-6 0 0,1-6-368 0,4 0-64 0,2-6-16 16,4-1 0-16,0 1-128 0,4-3 0 0,0-3 0 0,2 1-13056 15,1-4-2496 1</inkml:trace>
  <inkml:trace contextRef="#ctx0" brushRef="#br1" timeOffset="198423.04">21032 14401 10127 0,'0'0'896'0,"0"0"-704"15,0 0-192-15,0 0 0 0,0-182 1936 0,0 364 368 16,0-182 64-16,0 0 0 0,0 0-704 0,0 0-128 16,0 0-48-16,0 0 0 0,0 0-144 0,0 0-16 15,0 0-16-15,0 0 0 0,0 0-304 0,0 0-64 16,6-4-16-16,2-4 0 0,0 1-144 0,2 0-16 15,0-2-16-15,1 2 0 0,2-5-112 0,1 1-32 0,1-1 0 0,1-4 0 16,-2-1-48-16,1 0-16 16,1-3 0-16,2 3 0 0,1 0-96 0,2-1 0 15,-2 1-16-15,-2-1 0 0,4 0-112 0,-3 3 0 0,-3 2-16 0,1 4 0 16,-2-2-80-16,-1 2-16 0,-3-1 0 0,-1 4 0 16,-1 3 16-16,-2-2 0 0,-1 0 0 15,-5 5 0-15,0 0-96 0,0 0-128 0,7 3 176 0,-2 4-176 16,0-4 144-16,0 5-144 0,1 2 0 15,-3 3 144-15,0 0-16 0,1 5-128 0,0 2 192 16,0 5-64-16,-3 2-128 0,0 6 0 0,1 4 0 16,-4 5 0-16,0 0 288 0,-4 5-32 0,-1 0 0 0,2 2 0 15,-5-2-48-15,2 0-16 0,-3 3 0 0,1-2 0 16,0-2 0-16,1 0 0 0,0-7 0 0,-4 15 0 16,2-11 0-16,3-4-16 0,0-7 0 0,2-3 0 0,1-1-48 15,1-5-128-15,-1-3 192 0,4-2-64 16,-2-3-128-16,2-3 128 0,1-2-128 0,0-1 128 0,0-9-128 15,0 0 0-15,0 0 144 0,0 0-144 0,0 0 0 0,0 0 0 16,8-8 0-16,-3 5 0 16,-5 3-1536-16,3-6-208 0,0-2-48 0,0-1-17632 15</inkml:trace>
  <inkml:trace contextRef="#ctx0" brushRef="#br1" timeOffset="198749.07">20916 15332 18431 0,'0'0'816'0,"-6"3"160"0,6-3-784 0,-6 1-192 16,-1 0 0-16,7-1 0 0,0 0 3072 0,0 0 560 0,0 0 112 0,0 0 32 15,0 0-1920-15,0 0-384 16,0 0-80-16,7 5-16 0,2-5-288 0,2-1-48 0,0-4-16 0,3 3 0 15,3 0-144-15,5 1-48 0,2-2 0 0,14-5 0 16,2 0-80-16,0 3-32 0,1-5 0 0,1 5 0 16,1-3-144-16,-11 5-48 0,4 2 0 0,3-1 0 15,1-1-48-15,3 3-16 0,3 0 0 0,-1 0 0 16,-2 1-160-16,-4 2-48 0,-3 1 0 0,-3-3 0 16,-3-1-256-16,-4 3 160 0,-6-1-160 0,-2-2 128 15,-3-1-128-15,-2-3-224 0,-2 3 48 0,-2-2 16 16,-2 2-2464-16,-7 1-512 15</inkml:trace>
  <inkml:trace contextRef="#ctx0" brushRef="#br1" timeOffset="204420.34">8138 12828 16415 0,'0'0'352'0,"0"0"80"0,0 0 16 0,0 0 16 0,0 0-464 0,0 0 0 0,0 0 0 0,0 0 0 0,-5-5 1024 0,5 5 96 16,0 0 32-16,0 0 0 0,1-7-80 0,-1 7-16 15,0 0 0-15,0 0 0 0,0 0-176 0,0 0-48 16,0 0 0-16,0 0 0 0,0 0-336 0,0 0-80 15,0 0-16-15,-6 10 0 0,0-3 64 0,1 5 16 16,2 1 0-16,-2-1 0 0,-2 2 32 0,2 3 16 16,0 1 0-16,4 3 0 0,-2 7 48 0,2-2 16 15,0-1 0-15,-1 0 0 0,0 6-96 0,-1-1-32 16,1 2 0-16,-1-1 0 0,2 0-128 0,1-4-16 16,-3 1-16-16,2-1 0 0,1-1-112 0,0-3-32 15,0 0 0-15,0-2 0 0,0-4-160 0,1-3 160 16,2 0-160-16,-2 0 160 0,2-2-160 0,-1-2 128 15,-2-10-128-15,0 0 128 0,0 0-128 0,8 10 0 16,0-5-160-16,-8-5 160 16,0 0-1520-16,0 0-208 0,0 0-32 0,3-10-8480 0,-3 1-1680 15</inkml:trace>
  <inkml:trace contextRef="#ctx0" brushRef="#br1" timeOffset="204669.58">7686 13269 21183 0,'0'0'1888'0,"0"0"-1504"16,0 0-384-16,7-10 0 16,0 5 1360-16,4 1 208 0,1-1 32 0,5 1 16 0,3-1-128 0,4 3-16 15,4-1-16-15,5-2 0 0,4 0-368 0,3 1-80 16,2-1-16-16,-12 0 0 0,4 0-368 0,2 1-80 16,1 0-16-16,0-1 0 0,0 3-192 0,-3-1-32 15,-2 2-16-15,-6 0 0 0,0 2-288 0,-7-1 160 16,-4 0-160-16,-1 1 128 0,-5 2-128 0,0-1 0 15,-3 1 0-15,-6-3 0 16,0 0-256-16,0 0-144 0,0 0-32 16,-6 5 0-16,-4-1-2496 0,2-3-496 0</inkml:trace>
  <inkml:trace contextRef="#ctx0" brushRef="#br1" timeOffset="205162.87">8611 12640 17503 0,'0'-10'1552'0,"1"2"-1232"0,1-2-320 0,3 4 0 16,-5 6 1584-16,0 0 256 0,8-9 48 0,-8 9 16 0,6-4-272 0,-6 4-48 15,0 0-16-15,0 0 0 0,0 0-704 0,0 0-144 16,7 8-16-16,-1 2-16 0,-6-10-176 0,4 18-16 16,-4 0-16-16,0 1 0 0,-1 1 160 0,-1 2 48 15,0 3 0-15,-1-1 0 0,-2 3-48 0,0-2-16 16,0 3 0-16,0-2 0 0,2-1-176 0,1 2-16 15,-2-2-16-15,2-1 0 0,0-2-96 16,2-4 0-16,2-4-16 0,0-3 0 0,1 3-16 0,2-1 0 16,2-6 0-16,1 1 0 0,1-3 64 0,0 3 16 15,1-1 0-15,3-4 0 0,1-1-48 0,2 0 0 16,1 0 0-16,1-2 0 0,1-1-144 0,1 0-48 16,0-2 0-16,1 2 0 0,0 0-128 0,1-3 160 15,1-4-160-15,-2 3 160 0,1 3-160 0,-2-5 0 16,-2 1 0-16,-1 2 128 0,-3-1-128 0,-3-1 0 15,-1 2 0-15,0 1-176 16,-5-1-1232-16,-5 4-256 0,4-7-64 0,-4 7 0 16,0 0-2176-16,-4-5-432 0</inkml:trace>
  <inkml:trace contextRef="#ctx0" brushRef="#br1" timeOffset="205488.98">9067 12610 26543 0,'0'0'576'0,"0"0"128"0,0 0 32 0,8-5 16 15,-2 0-608-15,-6 5-144 0,0 0 0 0,0 0 0 16,0 0 1248-16,0 0 224 0,0 0 32 0,0 0 16 0,1 11-512 0,-2 5-112 16,-4 4 0-16,0 0-16 0,-2 4-16 0,0 5 0 15,-1 4 0-15,1 4 0 0,-1 1-96 0,0 7-32 16,1 3 0-16,2 2 0 0,-2 1-64 0,0 3-16 15,-2 0 0-15,0 3 0 0,-1-1-144 16,1-2-16-16,0-3-16 0,0-1 0 0,1-6-80 16,2-1-16-16,0-6 0 0,0-1 0 0,1-3-80 0,0-4-32 15,0-2 0-15,1-4 0 0,2-3-80 0,-1-2 0 16,1-3-16-16,1-1 0 0,-1-1-48 0,2-6-128 16,0-7 192-16,0 0-64 0,0 0-128 0,0 0 0 15,0 0 0-15,0 0 0 16,0 0-1584-16,3-5-192 0,-3-4-32 0</inkml:trace>
  <inkml:trace contextRef="#ctx0" brushRef="#br1" timeOffset="210339.24">8917 11839 11967 0,'0'0'1072'0,"-10"3"-864"16,1-2-208-16,0 2 0 0,-1-3 1360 0,1 0 240 16,0 0 32-16,0 0 16 0,0 0-256 0,0-2-48 15,-1 0-16-15,1 2 0 0,9 0 16 0,0 0 16 16,0 0 0-16,0 0 0 0,0 0-384 0,0 0-80 15,5-5 0-15,4 0-16 0,1 0-384 0,4 1-80 16,3-1-16-16,3 0 0 0,4 1-112 0,3 1-32 16,1 0 0-16,1 0 0 0,2-1 0 0,-1 3 0 15,1 0 0-15,-1 1 0 0,0 0 16 0,-2 1 0 0,-1 0 0 0,0 3 0 16,-1-1 0-16,-2-1 0 0,-4-1 0 0,-2 1 0 16,-4 0-96-16,-3 2-32 0,-2 0 0 15,-9-4 0-15,0 0-16 0,0 0 0 0,0 0 0 0,-7 6 0 16,-5-1 176-16,-3 3 16 0,-4-3 16 0,-2-1 0 15,-3 1-128-15,-1 1-16 0,-2-3-16 0,1 1 0 16,-4 1-32-16,1 1 0 0,0-3 0 0,1 2 0 0,1 0 16 16,3 0 0-16,1-3 0 0,3 0 0 0,3-1-160 15,5-1 128-15,1 0-128 0,5-1 128 0,6 1 0 16,0 0-128-16,5-3 192 0,5-1-64 0,4-1 16 0,4 1 0 16,5 1 0-16,1-3 0 0,2-1-144 15,1 2 0-15,3 1 0 0,-1-2 128 0,0 0-128 0,2 3 0 16,-1-1 0-16,1-1 0 0,-2 1 144 0,-2 0-144 15,-3 2 160-15,-4-1-160 0,-3 2 160 16,-5 1-160-16,-1 0 160 0,-4 1-160 0,-7-1 0 0,0 0 128 16,0 0-128-16,-6 5 0 0,-6-1 144 0,-3 1-16 15,-5 1 0-15,-4-2 0 0,-3 0 16 0,0 0 0 16,-2 1 0-16,0-1 0 0,0-2-16 0,-1 2-128 16,0 0 192-16,1 1-64 0,2-1-128 0,4 0 0 15,3-1 144-15,6 3-144 0,1-5 0 0,5 0 0 16,8-1 0-16,0 0 128 0,0 0-128 0,0 0 0 15,9-2 0-15,6-2 128 0,3 1-128 0,3 1 128 0,1-2-128 0,4 3 128 16,1-3-128-16,-1 0 0 0,2 0 0 16,0 0 0-16,0 2 0 0,0-2 0 15,1-1 0-15,-3 1 0 0,-6 0 0 0,-3 3 0 0,-3-2 0 0,-4 2 0 16,-3 0 0-16,-7 1 0 0,0 0 0 0,0 0 0 16,-7 2 0-16,-5 1 0 0,-4 1 0 0,-3 0 0 15,-5-1 0-15,2 1 144 0,-1-1-144 0,-2-1 0 16,-2 1 128-16,0-1-128 0,-2 0 0 0,2-1 0 0,2 3 192 15,2-3-192-15,0-1 192 0,8 0-192 0,1 0 0 16,4 1 0-16,3 1 0 0,7-2 0 16,0 0 0-16,0 0 0 0,0 0 0 0,7-3 0 15,4-2 0-15,5 1 0 0,1-1 0 0,4 1 0 16,2 0-240-16,-1-1-144 0,4 3-48 0,-2 0-12496 16,0 1-2512-16</inkml:trace>
  <inkml:trace contextRef="#ctx0" brushRef="#br1" timeOffset="211769.63">6665 12819 10127 0,'2'-14'896'0,"2"7"-704"0,1 0-192 0,3 1 0 15,-1-4 1152-15,2 2 192 0,-1-2 32 0,-2 5 16 16,-1-1-432-16,0 2-96 0,-5 4-16 0,0 0 0 15,0 0-192-15,0 0-32 0,0 0-16 0,0 0 0 0,0 0 192 0,0 0 32 16,0 0 16-16,0 0 0 0,0 0 48 0,0 0 0 16,-7 2 0-16,-2 3 0 0,0 1-192 0,0-3-16 15,-1 2-16-15,-2 3 0 0,0-2-16 0,-4 5 0 16,2-2 0-16,-2 2 0 0,-2 3-96 0,-1 1-32 16,0 0 0-16,-1 6 0 0,-1 3-112 0,1 0-32 15,0 4 0-15,-1 1 0 0,0 4-128 0,2 0-16 16,1 2-16-16,3 0 0 0,1 3-64 0,3 2-16 15,2-1 0-15,4-2 0 0,4-1-144 0,2-2 192 16,3-2-192-16,3-2 192 0,1 0-16 0,5-6 0 16,2-3 0-16,1-2 0 0,0-1 112 15,2-5 32-15,0-2 0 0,1-4 0 0,1-1 64 0,3 2 32 16,-1-6 0-16,2-2 0 0,0-1-16 0,1-3 0 16,2-2 0-16,-1 1 0 0,-1-3-112 0,0-5-32 15,2-1 0-15,0-1 0 0,-2-1-64 0,1-1-32 16,0-1 0-16,1-1 0 0,0-1 0 0,-1-1 0 15,0 1 0-15,-1-3 0 0,-2-1-160 0,-1 1 160 16,-2 2-160-16,0-2 160 0,-3 0-160 0,-2 1 0 16,-1 2 144-16,-2 0-144 0,-4 1 0 0,-1-1 128 0,-3-1-128 15,-2 2 0-15,-2 1 0 0,0 0 128 16,0 0-128-16,-2-2 0 0,-2-2 0 0,-1 2 0 0,-2 0 0 0,0-1 0 16,-1 0 0-16,1 0 0 0,-4 1 0 0,1 0 0 15,-1-1 0-15,-2 1 0 0,0 1 0 0,-1 1 0 16,-1 2 0-16,1 1 0 0,-2 1 0 15,0 5 0-15,0-3 0 0,-1 6 0 0,1-1 0 0,-2 4 0 16,-2 0 0-16,-1 3 0 0,-2 3 0 0,3 0 0 16,0 3 0-16,-1 0-128 0,0 2 128 0,-1 3 0 0,-1 2 0 15,0-1 0-15,1 2 0 0,-3 3 0 0,5 1 0 0,-2 1-128 16,1 1 128-16,2 6 0 0,-2-5 0 0,1 5 0 16,0 2 0-16,1-2 0 0,0 2 0 0,2 1 0 15,3-2 0-15,0 2-128 0,3-1 128 0,2 2 0 16,1 1 0-16,2-1 0 15,1-1 0-15,1 3 0 0,3-3 0 0,1 0 0 0,1 0 0 0,0-2 0 16,3 1 0-16,0-4 0 0,1 4 0 0,2-5 0 16,0-5 0-16,2 0 0 0,1-1 0 0,3 0 0 15,2-2 0-15,3-5 0 0,-3 0 0 0,5-2 0 16,-2 2 160-16,4-5-160 0,1 0 0 0,-1 0 0 16,1-1 0-16,1-2 0 0,1-2 0 0,-1-3 0 15,-3-3 0-15,1-1 0 0,1 1 0 0,0-4 0 16,0 1 144-16,-1-5-144 0,0-3 128 0,0 0-128 15,1-2 0-15,-1-2 128 0,0 0-128 0,0-4 0 16,-3 3 144-16,1-5-144 0,-1 0 176 0,0-1-48 16,-2 0 0-16,-2-2 0 0,-2 2-128 0,-3-1 160 0,-1-2-160 0,-3 3 160 15,-2-2-160-15,-1 0 192 0,-5 2-192 16,0-2 192-16,-2 2-192 0,-1 2 160 0,-3 4-160 0,-1-3 160 16,-1 4-160-16,-1 2 128 0,-1 0-128 0,0 3 128 15,-2 2-128-15,-2 4 0 0,2-2 0 0,-10 1 0 16,4 1-816-1,2 9-80-15,3 1-32 0,6 1-12048 0,0 3-2400 0</inkml:trace>
  <inkml:trace contextRef="#ctx0" brushRef="#br1" timeOffset="-213908.52">9973 12555 7359 0,'4'-4'656'0,"0"-1"-528"16,-2 0-128-16,2 2 0 0,-4 3 1904 0,4-3 336 15,0-2 80-15,-4 5 16 0,0 0-944 0,0 0-192 16,0 0-48-16,0 0 0 0,0 0-240 0,0 0-48 16,0 0-16-16,0 0 0 0,0 0-128 0,0 0-16 15,-8 0-16-15,1 5 0 0,-2 0 16 0,0 1 16 16,-1 2 0-16,-1-2 0 0,-1 7-48 0,-1 1-16 15,-1 1 0-15,0 2 0 0,0-1 80 0,-1 4 16 16,2 3 0-16,0-1 0 0,1 2-32 0,-2 1 0 16,2-5 0-16,1 1 0 0,-1 3-208 0,1 3-32 15,0-2-16-15,-1 6 0 0,-1-1-144 0,2 0-16 16,2 3-16-16,-2 6 0 0,0-3-96 0,4-3-32 16,0-1 0-16,2 6 0 0,3-7 48 0,2-6 16 0,0-1 0 0,5-4 0 15,0-2 144-15,0-4 16 16,-2 0 16-16,4-1 0 0,2-1 0 0,1-4 0 0,2 1 0 15,-3-3 0-15,2-1-144 0,1 3-16 16,-1-2-16-16,2 1 0 0,-1-1-48 0,1-2-16 0,-1-3 0 0,-2 2 0 16,0-2-160-16,1-1 0 0,-11 0 0 0,12 0 0 15,-2 0 0-15,-10 0 0 0,0 0-176 0,0 0 176 16,0 0-1408 0,2-5-192-16,-2 5-32 0,-3-10-10336 0,-4 2-2080 0</inkml:trace>
  <inkml:trace contextRef="#ctx0" brushRef="#br1" timeOffset="-211629.92">10343 12797 7359 0,'0'0'656'0,"0"0"-528"0,5-7-128 0,0 2 0 0,-1-4 1808 0,1 4 336 16,0-3 64-16,0 2 16 0,2 1-704 0,-1-3-144 15,2 2-32-15,-2 2 0 0,0-2 16 0,1 1 0 16,-1 0 0-16,0 2 0 0,-6 3-144 0,0 0-48 16,7-5 0-16,-7 5 0 0,0 0-320 0,0 0-64 15,0 0-16-15,5 8 0 0,-5-8-192 0,0 12-64 16,-1 2 0-16,-3 5 0 0,1 3 112 0,-1 1 16 16,-1 1 0-16,-1 3 0 0,0-1-48 0,1 4 0 15,0 2 0-15,-1-3 0 0,3 1-80 0,-1-1 0 16,0-4-16-16,0 0 0 0,0 0-48 0,2-2 0 15,-1 0 0-15,2 0 0 0,-2-5-128 0,2 0-48 0,0-2 0 16,1-2 0-16,-4 0-96 0,3-1-32 16,0 1 0-16,1-4 0 0,0 0-144 0,0-2 0 15,0-8 144-15,0 9-144 0,-2-3 0 0,2-6 0 0,0 0 0 0,0 0 0 16,0 0-176-16,0 0-96 0,0 0-32 0,0 0 0 31,0 0-1744-31,0 0-368 0,0 0-64 0,0 0-8560 0,-4-5-1712 16</inkml:trace>
  <inkml:trace contextRef="#ctx0" brushRef="#br1" timeOffset="-211246.36">10680 12207 12895 0,'0'0'1152'0,"-1"-5"-928"15,1-2-224-15,0 0 0 0,0 7 2496 0,0 0 448 16,0 0 80-16,0 0 32 0,0 0-1376 0,9 1-272 16,0 4-48-16,-1 1-16 0,0 2-512 0,1 6-96 15,2 3-32-15,2 4 0 0,-3-2-32 0,2 5-16 16,0 2 0-16,2 7 0 0,2 2 48 0,0 6 0 15,-2 6 0-15,0 4 0 0,4 20-128 0,-3 0 0 16,-1-1-16-16,-2 1 0 0,-2 2-48 0,-3-6-16 16,-2-2 0-16,-1-1 0 0,-1-5 48 0,-3-5 16 15,-4-1 0-15,-1-5 0 0,-3-4-64 0,-2-1-16 16,-1-1 0-16,-2-5 0 0,-1-7-160 0,0-2-48 16,1-8 0-16,1 2 0 0,-2 0-144 0,0-2-128 0,-2-3 192 15,1-1-192 1,0 1-512-16,0-6-192 0,-1 2-64 0,-10 2-18480 0</inkml:trace>
  <inkml:trace contextRef="#ctx0" brushRef="#br3" timeOffset="-207391.87">7908 11053 16575 0,'2'-19'736'0,"1"5"160"0,-1 1-720 0,2-4-176 0,0 0 0 0,0 0 0 0,0 3 960 0,-2-1 176 16,1 0 16-16,-1-1 16 0,1 2 32 0,-1 3 0 16,1-1 0-16,1 1 0 0,-1 2-144 0,1-1-32 15,-1 2 0-15,-3 8 0 0,0 0 0 0,4-10-16 16,-2 4 0-16,-2 6 0 0,0 0-240 0,0 0-64 16,0 0 0-16,0 0 0 0,0 0-320 0,5 7-80 15,-1 10-16-15,0 3 0 0,-2 6-96 0,-2 3-32 16,3 5 0-16,-1 8 0 0,1 3 48 0,-2 8 16 15,-1 9 0-15,-2 1 0 0,-5 4 48 0,1-1 16 16,-2-4 0-16,1 2 0 0,-2-9 64 0,-1-7 16 0,0-2 0 0,-1-4 0 16,1-4 336-16,1-5 64 15,2-4 0-15,-3-6 16 0,2-3-96 0,0-5-32 0,4-3 0 0,4-12 0 16,-2 9-112-16,2-9-32 0,0 0 0 0,0 0 0 16,0 0 16-16,5-13 0 0,0-3 0 0,4-4 0 15,-4 8-112-15,3-6-32 0,-3-1 0 0,2-7 0 16,1 1-240-16,1-5-144 0,1-5 160 0,0-3-160 0,13-39 128 15,-3 5-128-15,-2 1 0 0,-1 4 0 16,-3 3 0-16,1 3 128 0,-4 8-128 0,2 8 0 0,0 1 0 16,0 8 0-16,-3 7 0 0,-1 5 0 0,-2 7 0 15,0 7 0-15,-2 0 0 0,-5 10 0 0,0 0 0 0,4 14-160 16,-2 4 160-16,-2 2-128 0,0 2 128 0,-5 7-128 16,-3 8 128-16,-1 9-128 0,-3 3 128 15,-1 6 0-15,-1 3-144 0,-1 0 144 0,-3 1 0 16,0-5 0-16,0-6-144 0,2-4 144 0,2 1 0 0,1-8 0 15,2-4 0-15,2-6 0 0,3-1 0 0,2-7 0 16,0-5 0-16,4-6 0 0,0-8 160 0,0 0-160 16,0 0 160-16,9-6-160 0,2-10 320 0,1-3-16 15,0-2-16-15,2-7 0 0,-2-4-80 0,1-2-16 16,-1-3 0-16,2-5 0 0,-1-9-64 0,1-4-128 16,-4-3 176-16,2-7-176 0,-1-1 128 0,0 7-128 15,1 11 0-15,-2 9 0 0,-1 8 0 0,-3 6 0 16,-3 4 0-16,-1 10 0 0,-2 11 0 0,0 0 0 15,-6 10 0-15,-2 8 0 0,-2 5 0 0,-3 7 0 16,-3 6-192-16,1 3 192 0,-6 8 0 0,2 0 0 16,-1 2-128-16,-2-1 128 0,-1-5 0 0,3-2 0 15,4-3 0-15,0-6 0 0,5-2 0 0,1-2 0 0,6-14 0 0,0 2 0 32,-1-1-752-32,1 0-96 0,2 2-32 0,-2-2 0 15,3-5-2672-15,1 0-544 0</inkml:trace>
  <inkml:trace contextRef="#ctx0" brushRef="#br3" timeOffset="-206341.45">10137 12813 17503 0,'3'-15'1552'0,"-1"3"-1232"0,0-4-320 0,1-3 0 0,4 0 1152 0,2 0 160 15,0-3 32-15,-3 4 16 0,-1 0-144 0,1 3-16 16,1 0-16-16,-1 1 0 0,-1-1-336 0,1 3-64 15,0 2-16-15,-1 0 0 0,0 4 96 0,-5 6 16 16,5-7 0-16,-5 7 0 0,0 0 0 0,0 0 0 16,0 0 0-16,0 0 0 0,0 0-320 0,6 9-64 15,-1 6-16-15,-1 3 0 0,-1 1-64 0,0 5-16 16,-1 8 0-16,0 4 0 0,1 3-32 0,1 7-16 16,-2 0 0-16,2 3 0 0,-3 5 48 0,0-1 16 15,-1-1 0-15,-1 0 0 0,0 0-32 0,1-5-16 16,-3-3 0-16,1-5 0 0,-1-5 112 0,1-2 32 15,1-6 0-15,-1-2 0 0,1-7 80 0,1-5 32 16,0-12 0-16,1 10 0 0,-1-10-32 0,0 0 0 16,0 0 0-16,0 0 0 0,10-11 32 0,1-5 0 15,-1-4 0-15,-1-3 0 0,0-6-304 0,-1-2-48 0,1-4-16 0,2-5 0 16,-1-2-256-16,-1-2 160 0,-2-6-160 16,1-3 128-16,1-7-128 0,0 2 0 0,0-1 0 0,-1 5 0 15,0 4 128-15,1 11-128 0,-3 7 128 0,-1 9-128 16,-1 5 0-16,-1 7 0 0,-3 11 0 0,0 0 0 15,0 0 0-15,-2 18 0 0,0 7-224 0,-3 4 80 16,0 9 144-16,-3 7 0 0,-1-2 0 0,-1 4-128 16,-3 4 128-16,-2 0-192 0,-1-4 192 0,-1 1-192 0,-1-1 192 15,0-5 0-15,1 0 0 0,1-8 0 0,5-4 0 16,2-9 0-16,0-2 0 0,3-3 128 0,2-8-128 0,4-8 192 16,0 0-64-16,0 0 0 0,3-10 128 0,0-8 48 15,1-2 0-15,3-7 0 0,1-3-64 16,3-6-16-16,1-3 0 0,2-2 0 0,2-1-224 0,-2-6 176 15,2-3-176-15,1 5 160 0,-1 1-32 0,1 7 0 16,-1 3 0-16,-3 11 0 0,-3 9-128 0,-1 6-176 16,-9 9 48-16,0 0 0 0,8 19 128 0,-6 8 0 15,-4 10 0-15,-4 1 0 0,-1 4 0 0,-5 2-128 16,-5-2 128-16,-4 6-128 0,-2 1 128 0,-2 0 0 16,-3 2-144-16,3-4 144 0,0-6 0 0,4-4 0 15,7-7 0-15,0-3 0 0,0-3-144 0,2-6 144 16,2-4-192-16,3-8 192 15,7-6-2080-15,0 0-304 0,0 0-64 0,2-13-19104 0</inkml:trace>
  <inkml:trace contextRef="#ctx0" brushRef="#br3" timeOffset="-204807.84">18833 10322 2751 0,'-9'0'256'0,"-1"0"-256"16,-4 0 0-16,1 0 0 0,3 1 3296 0,0-1 608 15,0 1 128-15,1 2 32 0,9-3-2176 0,-9 2-432 16,9-2-96-16,-9 5-16 0,9-5 64 0,0 0 16 16,0 0 0-16,0 0 0 0,0 0-272 0,0 0-48 15,0 0-16-15,10 0 0 0,3-5-48 0,5 2-16 0,3-1 0 0,5-5 0 16,2 1-320-16,6-2-64 0,4-1 0 0,4-2-16 15,1 1-240-15,2 2-64 0,3-1 0 0,-12 6 0 16,2-4 16-16,4 1 0 0,1 2 0 0,0-2 0 16,-1 4-80-16,-2 4 0 0,-2 2-16 0,-4 2 0 15,-3 2-96-15,-6-1-16 0,-6 4 0 0,-4 2 0 16,-5 5 0-16,-4-1-128 0,-5 6 192 16,-5 1-64-16,-4 3 112 0,-3 1 16 0,-4 4 0 0,-4 0 0 0,-4 1-64 15,-4 1 0-15,2 0 0 0,-3-4 0 0,-4 2-16 16,-15 11-16-16,2-2 0 0,5-3 0 0,2-4 80 0,2-3 16 15,-1-5 0-15,0 2 0 0,0-3-48 16,4-3 0-16,3-1 0 0,4 0 0 0,7-1-32 0,2-4-16 16,3-1 0-16,5-3 0 0,4 2-16 0,2 0 0 15,3-5 0-15,4 1 0 0,5 0 0 0,2-3 0 16,4-3 0-16,7 0 0 0,5-2 176 0,7-2 16 16,7-1 16-16,-10 0 0 0,6 0 0 0,5 1 0 15,5-6 0-15,3 2 0 0,-1 1-64 16,5-5-16-16,2-2 0 0,0 2 0 0,0-3 48 0,0 2 16 15,-2 1 0-15,-2-2 0 0,-2 3-112 0,-8-2-32 16,-4 5 0-16,-5-3 0 0,-5 2-192 16,-4-2 0-16,-3 3 128 0,-6 4-128 15,-4-1-560-15,-2 2-144 0,-9 1-48 0,0 0 0 16,0 0-2432-16,-5 4-480 0</inkml:trace>
  <inkml:trace contextRef="#ctx0" brushRef="#br3" timeOffset="-202968.99">21626 12232 2751 0,'-13'-2'128'0,"8"-2"16"16,-2 3-144-16,1-1 0 0,-3 0 0 0,4-1 0 0,-1 2 4352 0,6 1 848 15,-7-1 176-15,7 1 16 0,-7-2-3472 0,0 1-688 16,7 1-144-16,0 0-16 0,0 0 144 0,0 0 16 16,-3-6 16-16,3 6 0 0,-2-7 16 0,2 7 0 15,4-5 0-15,3-4 0 0,0 2-320 0,2-3-64 16,1 2-16-16,2-2 0 0,0 1-288 0,2-4-48 15,0-1-16-15,3 3 0 0,-1-1-96 0,2 0-32 16,3 1 0-16,0 0 0 0,1 1-32 0,1 2-16 16,1 2 0-16,1-2 0 0,-1 3-80 0,-1 4 0 15,-1 2-16-15,-1 0 0 0,0 3-240 0,-3 4 144 16,-4 0-144-16,-3 5 128 0,-2 5-128 0,-3 1 0 16,-1 3 0-16,-5 1 0 0,-2 4 144 0,-3 3-144 15,-4 1 160-15,-4 0-160 0,-1 2 192 0,-2 2-64 0,-1-2-128 0,-2-4 192 16,-1 0-16-16,-1-2-16 0,1-2 0 15,0-3 0-15,1-2 128 0,-3-1 32 0,0-1 0 16,1 0 0-16,-1-2-16 0,2 0 0 0,1-2 0 16,1-4 0-16,0-1-128 0,3-2-32 0,2 1 0 0,3-4 0 15,1 0-16-15,0-1-128 0,9-3 192 0,0 0-64 16,0 0 0-16,0 0 0 0,0 0 0 0,0 0 0 16,0 0-128-16,12 0 192 0,-1 0-192 0,2-1 192 15,2-1-192-15,0 0 128 0,1 2-128 0,1 0 128 0,2-2-128 16,2 1 0-16,0-1 0 0,2 1 0 0,-1-2 0 15,2 0 0-15,0-2 128 0,3 2-128 0,1 3 0 16,0 0 0-16,-1-1 0 0,-1 1 0 16,1-2 0-16,0-1 0 0,-2 1 0 0,0-1 0 0,1-1 0 0,-1 1 0 15,1 2 128-15,-3 1-128 0,-2-4 0 0,-2-1 0 16,-1 1 0-16,-1 2 0 0,-2 0 0 0,-2 1 128 16,-2 1-128-16,-1 0 0 0,-3-1 0 0,-7 1 0 15,6 1 128-15,-6-1-128 0,0 0 0 0,0 0 0 16,0 0 0-16,0 0 0 0,0 0 0 0,0 0 0 15,-6 0 0-15,-1 0 0 0,-3 4 0 0,0 0 0 16,-2 1 128-16,-2-3-128 0,-2 1 0 0,-1-2 0 16,-2 2 0-16,0-1 0 0,-1 1 0 0,-2 1 0 15,-1-3 0-15,-1-1 0 0,-1 1 0 0,-1 0 0 16,0-1 0-16,-1 2 0 0,2-1 0 0,-2 2 0 16,0-2 0-16,2 1 0 0,-1 2 0 0,0-1 0 15,0-1 0-15,1 1 0 0,1-1 0 0,1 1 0 16,0-2 0-16,3 3 0 0,-2-1-128 0,2-1 128 15,-1-1 0-15,2 2 0 0,1-1 0 0,3 0 0 0,1-2 0 16,3 1 0-16,-1 0 0 0,3 2 0 0,3-2-144 16,6-1 144-16,-6 0 0 0,6 0 0 0,0 0-128 15,0 0 128-15,0 0 0 0,0 0 0 0,5-9 0 0,2 4 0 16,4-3-144-16,1 1 144 0,4-1 0 0,0-3-144 16,1-2 144-16,0 3 0 0,2-3 0 0,2 2 0 15,0-1 0-15,1 0 0 0,0-1 0 0,-1-1 0 16,0 0 0-16,-1-3 0 0,1 0 0 0,0 1 0 0,-1 0 0 15,-1 1 0-15,-1-1 0 0,-1 0 0 0,-2-2 0 16,-2 0 0-16,-2-1 0 0,-2-1 0 0,0-2 0 16,-5 1 0-16,-3-2 0 0,-1 0 0 0,-3 1 0 0,1-1 0 15,-5-2 0-15,1 2 0 0,1 4 0 16,-3 0-160-16,1 1 160 0,-1 2 0 0,0-1-192 16,0 3 192-16,-1 3-192 0,-2-1 192 15,0-1-192-15,-2 5 64 0,1-3 128 0,-2 6-208 0,-4 0 48 16,3 0 16-16,-3 3 0 0,-1 0 0 0,-2 5 16 0,0 3 0 15,-2-2 0-15,0 0 0 0,0 2 128 0,0 3 0 16,2-3 0-16,2 3-128 0,2-4 128 0,2 2 0 16,1 2 0-16,2-4-128 0,2 2 128 0,0 0 0 15,4-5 0-15,1 3 0 0,1 2 0 0,4-7 0 16,0 0 0-16,0 0 0 0,-4 4 0 0,4-4 0 16,0 0 0-16,0 0 0 0,0 0 0 0,0 0 0 15,8 1 0-15,2-2 0 0,1-1 0 0,3 0 0 16,1-3 0-16,2 1 0 0,1 0 0 0,1 1 0 0,1 0 0 0,2-4 0 15,-1 6 0-15,4 0 0 0,-4 0 0 0,3-1 0 16,2 1 0-16,-1 2 0 0,2 2 0 16,0 1 0-16,-2 2 0 0,0-1 0 15,0 3 0-15,-3 1 0 0,-1 2 0 0,-3-2 0 0,-3 4 0 0,-2-3 0 16,-3 2 0-16,-3 4 0 0,-2-2 0 0,-2 0-128 16,-3 3 128-16,-3 1 0 0,-2 3 0 0,-1-2 0 15,-3 0 0-15,-4 1 0 0,-2-1 0 0,-3 1 0 16,-2 1 0-16,-2-2 0 0,-2-1 0 0,-4 1 0 15,2 0 128-15,-2 0-128 0,0 3 128 0,1-5-128 0,-1 0 128 16,3-2-128-16,2 2 128 0,1-3-128 16,3-2 0-16,4-3 144 0,2 1-144 0,4-2 0 15,1 2 128-15,6-5-128 0,2-5 0 0,8 4 0 0,2 1 192 0,5-4-32 16,4-1 0-16,5-2 0 0,4-3-16 0,4 1 0 16,2 1 0-16,4 0 0 0,2-5-144 0,0 3 0 15,1 1 144-15,-1-1-144 0,-1 1 0 0,-1 0 0 16,-1-1 0-16,-3 1 0 0,-2 3 0 0,-1-1 0 15,-3 0-160-15,-3 0 160 16,-3 1-2304-16,-5-1-368 0,-1 2-64 0</inkml:trace>
  <inkml:trace contextRef="#ctx0" brushRef="#br4" timeOffset="-195025.47">6019 14416 6447 0,'0'0'272'0,"0"0"80"0,0 0-352 0,0 0 0 0,0 0 0 0,0 0 0 16,0 0 2000-16,0 0 336 0,-7 4 64 0,7-4 16 15,0 0-1152-15,0 0-240 0,0 0-32 0,0 0-16 16,0 0-160-16,0 0-48 0,0 0 0 0,0 0 0 16,0 0 112-16,0 0 16 0,0 0 0 0,-8 0 0 0,8 0-16 0,0 0 0 15,0 0 0-15,0 0 0 0,-8-5-144 0,3-3-32 16,1 2 0-16,1 1 0 0,3 5 0 0,-1-13 0 16,1-1 0-16,3 1 0 0,1-1-80 0,1-2-32 15,0-1 0-15,1-1 0 0,3-2-144 0,0 0-16 16,0-2-16-16,3 2 0 0,1-2-160 0,2 2-16 15,2-1-16-15,1 2 0 0,1 2-224 0,2-1 176 16,2-1-176-16,1 1 160 0,-3 1-160 0,0 2 0 16,1-1 0-16,-2 2 128 0,1 2-128 0,-2 1 0 15,-1 4 0-15,-3 0 0 0,-1 2 160 0,0 2-160 16,-2 2 192-16,0 3-192 0,-3 2 0 0,-2 4 0 16,-7-8-160-16,8 14 160 0,-4 1-160 0,0 0 160 15,0 2 0-15,-3-2-144 0,-2 0 144 0,-2-1 0 16,-1 2 0-16,-1-1 0 0,-5-4 0 15,0-2 0-15,-2 5 128 0,0 1-128 0,-2-3 144 0,-2-1-144 16,4 1 192-16,-2-5-192 0,0 2 144 0,1-4-144 16,3-1 0-16,1 0 144 0,9-4-144 0,0 0 0 0,0 0 0 15,0 0 128-15,0 0-128 0,0 0 0 16,0 0 0-16,0 0 128 0,0 0-128 0,13-1 0 0,1 1 0 0,-2 1 0 16,-2 4 0-16,1 0 0 0,-1 3-144 0,-3 1 144 15,0-2 0-15,-2 5 0 0,-4 2-128 0,-1-3 128 16,0 1 0-16,-4 0 0 0,-2-2 0 15,-3 3 0-15,0 0 0 0,-4-3 192 0,-3 1-16 0,-2 0-16 16,-1-1 96-16,1 0 32 0,-1-4 0 0,-1-1 0 16,-3-1-32-16,4 1-16 0,1-3 0 0,2-4 0 0,-1-3-240 15,3 0 176-15,3 0-176 0,2-3 160 0,1 1-160 0,3 2-256 16,3-3 64-16,2 2 16 16,0 6-2240-16,7-10-448 0,3 1-80 0,2 0-32 0</inkml:trace>
  <inkml:trace contextRef="#ctx0" brushRef="#br4" timeOffset="-194601.41">6653 14279 13471 0,'0'0'592'0,"0"0"128"0,8 1-576 0,-8-1-144 0,7 0 0 0,-7 0 0 16,0 0 1264-16,8 2 208 0,-8-2 64 0,6 5 0 16,-6-5-352-16,0 0-64 15,2 7-16-15,-2 4 0 0,-2-4 208 0,0 3 32 0,-2-3 16 0,0 5 0 16,-1-3-144-16,0 3-48 0,-1-1 0 16,1 1 0-16,-1 1-272 0,1-3-64 0,3 2-16 0,-1 0 0 15,2-4-336-15,2 2-64 0,2-3-16 0,-1 1 0 16,-2-8-16-16,8 6 0 0,0-1 0 0,1-3 0 15,2-1 192-15,2-2 16 0,-1-1 16 0,2-2 0 16,0 3-48-16,2-5-16 0,-2-1 0 0,1 0 0 16,-2-3-32-16,-2 1-16 0,0-3 0 0,0 0 0 15,-4 1 48-15,0-4 16 0,-4 1 0 0,0 0 0 0,-3 2 0 16,-3-2 0-16,1 1 0 0,-2 3 0 0,-2-4-128 16,-1 4-32-16,0 3 0 0,-2-2 0 0,-1 2-208 15,-3 3-64-15,-1 2 0 0,-1 1 0 0,-2-1-128 16,2 4 0-16,-2 0 0 0,3 1 0 15,0 1-1616-15,3 4-256 0,2-2-48 16,0-3-18192-16</inkml:trace>
  <inkml:trace contextRef="#ctx0" brushRef="#br4" timeOffset="-192767.32">7610 9639 8639 0,'0'0'384'0,"0"0"64"0,-2 8-448 0,-6 2 0 16,2-2 0-16,-2 3 0 0,0-2 992 0,0 2 96 15,-4 3 32-15,-6 7 0 0,1-1-320 0,0 2-64 16,0 1-16-16,1 3 0 0,-2 7-256 0,3 0-48 0,0-1-16 16,-1 1 0-16,5 0-256 0,2 0-144 0,1 0 160 0,6-3-160 15,3-3 144-15,3 1-144 0,1-3 128 0,3-4-128 16,2 0 144-16,4-2-144 0,4-2 160 0,-4-6-160 16,2-3 192-16,4 3-64 0,2-5-128 0,1 3-5168 15,1-4-1136-15</inkml:trace>
  <inkml:trace contextRef="#ctx0" brushRef="#br4" timeOffset="-192349.56">8063 9944 2751 0,'-7'10'256'0,"4"-2"-256"16,-4-2 0-16,1 6 0 0,-2 1 1952 0,-2 2 352 16,-3 4 64-16,-1 0 0 0,-2-1-1216 0,-3 2-256 15,-2-1-64-15,1-1 0 0,0-2-288 0,-1-2-64 16,1 0-16-16,2 0 0 0,2-5-80 0,-1 0 0 15,1-1-16-15,2-1 0 0,1-3-176 0,2 0-16 16,0-1-16-16,4-3 0 0,0-2 32 0,7 2 0 0,-3-6 0 0,1 1 0 16,4-4 176-16,1 1 32 0,3-2 16 0,2 1 0 15,5-3-240-15,1 1-48 0,1 4-128 0,1-2 192 16,0 1-192-16,1 2 0 0,0-3 0 0,1 5 0 16,0 2 0-16,0 2 0 0,0 2 0 0,-2 1 0 15,1-1 0-15,-2 5 0 0,-4-1 128 0,2 3-128 16,-3 0 0-16,0 2 0 0,-1-1 0 0,-2 3-160 0,-2-4-32 15,-1 1 0-15,-1 3 0 0,1-2-8672 16</inkml:trace>
  <inkml:trace contextRef="#ctx0" brushRef="#br4" timeOffset="-192032.26">8283 10126 2751 0,'0'0'128'0,"0"0"16"0,0 0-144 0,0 0 0 15,0 0 0-15,-5 5 0 0,1 5 1904 0,-3 0 336 16,2 4 80-16,-1 0 16 0,-2 2-1424 0,2-4-272 16,0 4-64-16,1-1-16 0,1-1-256 0,2 1-48 15,4-3-16-15,0-1 0 0,3-1 48 0,2-4 16 16,2 0 0-16,2 0 0 0,2-1 416 0,1-4 96 15,0-2 16-15,0 1 0 0,0-1-272 0,2-2-48 16,1 1-16-16,-1-6 0 0,0 2-208 0,-5-4-32 16,0 1-16-16,0-3 0 0,-3 1-32 0,-1 1 0 0,-2-4 0 0,-5 2 0 15,0 2 32-15,-6 0 0 0,-2 1 0 16,-2-3 0-16,-2 4-240 0,0-3 128 0,-1 5-128 0,3 0-6624 16,-3 2-1376-16</inkml:trace>
  <inkml:trace contextRef="#ctx0" brushRef="#br4" timeOffset="-191803.34">8907 10093 12895 0,'0'0'1152'0,"0"0"-928"16,2 10-224-16,2 0 0 0,-3 3 688 0,2 4 80 15,-3 0 32-15,-1 4 0 0,-2 2-384 0,-2 2-80 16,0-1-16-16,-3 0 0 0,-2 2-320 0,-1-3 144 16,-2-1-144-16,-2 1 0 0,-2-1 128 0,2-6-128 15,1-2 0-15,0-3 0 0,4 1-208 0,1-3-160 16,1-2-16-16</inkml:trace>
  <inkml:trace contextRef="#ctx0" brushRef="#br4" timeOffset="-191320.36">9097 10195 13695 0,'0'0'608'0,"0"0"128"0,0 0-592 0,0 0-144 0,0 0 0 0,7-4 0 15,-3-3 768-15,-1 2 112 0,1-5 16 0,1 0 16 16,0-5-304-16,0-3-64 0,-1 0-16 0,0 0 0 0,1 1-64 0,2-1-16 16,-1-3 0-16,2-3 0 0,-1 3 48 0,3-3 0 15,-1-6 0-15,4 1 0 0,1-1-144 0,1 0-32 16,2 2 0-16,2-1 0 0,2 4-160 0,2 1-32 16,0 3-128-16,-1 3 192 0,-3 2-192 0,2 5 0 15,0-2 0-15,-1 5 0 0,-2 2 0 0,-3 3 0 16,-1 3-208-16,-5 2 64 0,0-2-80 0,-9 0-16 15,0 0 0-15,0 10 0 16,0-1-224-16,-6 2-48 0,-2-2-16 16,-2 2 0-16,-2-2 320 0,2 1 64 0,3-1 16 15,-2 0 0-15,4-2 0 0,-2 1 0 0,7-8 0 0,0 7 0 0,0 2 128 0,3-3 0 16,3 2 0-16,2 1 0 0,2-4 0 0,1 4 128 16,-2-3-128-16,1 3 176 0,-1-2-176 0,-1 4-144 15,-3-4 144-15,-1 5-208 0,-3-2 208 0,-2 3 0 16,-3-1 0-16,-4-2-144 0,-3 1 144 0,-4-4 0 15,-2 3 0-15,-1-3 128 0,-2-2-128 0,0 1 0 16,-3-3 0-16,2-1-128 0,0 0 128 0,1-1 256 16,0-1-64-16,4 1-16 0,2 0-176 0,4-1-192 0</inkml:trace>
  <inkml:trace contextRef="#ctx0" brushRef="#br4" timeOffset="-191042.05">9697 9895 14735 0,'-12'7'1312'0,"7"0"-1056"0,-2-2-256 0,0 1 0 0,-2 3 640 0,0-1 64 15,0 2 0-15,3 0 16 0,-1-1-208 0,3 2-32 16,3-2-16-16,2 3 0 0,2-5-256 0,3 2-48 16,3-4-16-16,0 0 0 0,0 2-144 0,1-4 160 15,2 0-160-15,-1-3 160 0,0-1-160 0,1-3 0 16,-2-2 0-16,2-1 128 0,-5 1-128 0,1-4 160 15,-1 2-160-15,0-3 160 0,-3 0 352 0,-2 1 80 16,-2-4 16-16,0 2 0 0,-4 3 112 0,1-1 32 16,-4 2 0-16,1-1 0 0,-3 3-432 0,-1 2-64 15,-2 1-32-15,2 2 0 0,0-2-224 0,0 3-192 16,-2 4 48-16,-2-2-11248 0</inkml:trace>
  <inkml:trace contextRef="#ctx0" brushRef="#br4" timeOffset="-190803.22">10037 9215 23039 0,'15'-7'1024'0,"-6"7"192"0,2 3-960 0,2 1-256 0,1 1 0 0,-1 6 0 15,-2 3 176-15,-1 5-16 0,-3 3 0 0,-2 7 0 16,-1 3-160-16,-3 2 160 0,-4 3-160 0,1 5 160 0,-2 2-160 0,-2 6 0 16,-3-2 0-16,-3 2 128 15,-3 2-128-15,-3-1 0 0,-1 1 0 0,-1-1 0 0,0-3-224 16,2-3-80-16,-3-1-16 0</inkml:trace>
  <inkml:trace contextRef="#ctx0" brushRef="#br4" timeOffset="-189881.25">7917 13937 8287 0,'-3'-12'736'0,"2"6"-592"0,1-2-144 0,1 2 0 0,0 0 2688 0,1 0 496 16,-2-2 96-16,0 2 32 0,0 6-1248 0,0 0-240 15,0 0-48-15,0 0-16 0,-8 3-688 0,0 5-144 16,1 2-32-16,-9 8 0 0,0 2-304 0,1 5-64 16,1 1-16-16,1 2 0 0,0-4-64 0,2-1-32 15,-1-2 0-15,6-3 0 0,0 1-160 0,1 2-16 16,-1-6-16-16,3 1 0 0,0 1-224 0,1-1 144 16,0 0-144-16,2-1 128 0,0-1-128 0,2-4 0 15,-1 0-160-15,0-3 160 16,-1-7-2624-16,0 0-416 0,0 0-96 0</inkml:trace>
  <inkml:trace contextRef="#ctx0" brushRef="#br4" timeOffset="-189722.58">7660 14130 12895 0,'0'0'1152'0,"0"0"-928"16,0 0-224-16,5-5 0 0,0-3 2624 0,1 4 496 16,4 4 80-16,2-1 32 0,2-1-1376 0,4-1-256 0,1 0-64 0,15 1-16 15,-2-2-432-15,1 2-64 0,0 0-32 0,-1 1 0 16,-2 1-624-16,-3-1-128 0,-4-1-32 15,-7 2 0 1,2 2-1056-16,0 0-224 0,-2 1-32 0,5-1-13040 0</inkml:trace>
  <inkml:trace contextRef="#ctx0" brushRef="#br4" timeOffset="-189355.03">8773 13755 11967 0,'0'0'1072'0,"0"0"-864"15,0 0-208-15,0 0 0 0,-6 1 2208 0,0 3 400 16,-2 5 80-16,2-1 0 0,-2 3-1280 0,0 0-256 16,1 3-48-16,0 2-16 0,1 0-272 0,0 1-64 15,1 2-16-15,3-1 0 0,2-1-224 0,3 1-32 16,2-1-16-16,1-2 0 0,3 0-128 0,4-3-16 16,-2 0-16-16,5-4 0 0,0-2 64 0,3-2 16 15,0 0 0-15,0-2 0 0,-1 0-128 0,1-5 0 16,0-2-16-16,-1 1 0 0,0-3-240 0,-2 0 128 0,0 2-128 15,-4-2 0 1,0 0-1616-16,-2-2-432 0,0 2-64 0</inkml:trace>
  <inkml:trace contextRef="#ctx0" brushRef="#br4" timeOffset="-189116.86">9114 13810 15663 0,'0'0'1392'0,"0"0"-1120"16,0 0-272-16,-1 8 0 0,-2 1 2160 0,-1 4 368 16,1 0 80-16,-1 3 16 0,-3 3-560 0,1 6-96 15,0-1-32-15,-2 5 0 0,2-1-608 0,-2 2-128 16,0 5-32-16,0-2 0 0,-3-3-512 0,1 3-96 16,0 2-32-16,-1-2 0 0,-2 0-368 0,1-3-160 15,1-2 128-15,2-2-128 0,3-4 0 0,-2-1-192 16,2-5 0-16,-1 1-11072 15,2-4-2240-15</inkml:trace>
  <inkml:trace contextRef="#ctx0" brushRef="#br4" timeOffset="-187844.53">10136 13775 8287 0,'0'0'736'0,"0"0"-592"0,0 0-144 0,0 0 0 0,0 0 1664 0,0 0 320 15,0 0 48-15,0 0 16 0,0 0-816 0,-3 9-144 16,0 0-48-16,-1 2 0 0,-1 0-144 0,-2 0-16 15,0 2-16-15,-2 0 0 0,-1 2 128 0,-1 0 32 16,0 2 0-16,-2-2 0 0,-1-1-128 0,-1 0-32 16,1 4 0-16,-1-3 0 0,-2-1-80 0,0 1-16 15,-3-2 0-15,0-3 0 0,-3 3-208 0,0-4-48 16,0 1-16-16,1-1 0 0,-1 1-272 0,2 2-48 16,2-5-16-16,2-1 0 0,-1-1-32 0,4-1-128 15,0-3 192-15,2 1-64 0,2-5 96 0,1 1 16 16,2-7 0-16,2 2 0 0,1 0 112 0,2-2 32 15,4-5 0-15,0 2 0 0,1 0-64 0,4-2-16 0,4 0 0 0,0 2 0 16,2 0-304-16,1-1 0 16,4 4 128-16,-1-1-128 0,4 1 0 0,0 0 0 15,1 5 0-15,-2 2 0 0,1 2-144 0,-2 1 144 0,-3 0-128 16,1 5 128-16,-3 5 0 0,-2-2-160 16,0 2 160-16,-2 4 0 0,-2 0-128 0,-3 2 128 15,-3 1 0-15,0-2 0 0,-2-3 0 0,0 2 0 16,-2-1 0-16,0 2 0 0,-1-5 0 0,1 0-128 0,-1 0 128 15,1-4 0 1,-1 5-1536-16,2-5-256 0,-1 3-64 0,2-10-12976 0</inkml:trace>
  <inkml:trace contextRef="#ctx0" brushRef="#br4" timeOffset="-187443.72">10338 14102 16527 0,'0'0'720'0,"0"0"176"0,0 0-720 0,0 0-176 15,0 0 0-15,0 0 0 0,0 0 1504 0,0 0 272 16,-6 0 48-16,-1 2 16 0,0 4-576 0,-2-3-112 15,0 4-32-15,-1 2 0 0,0-2-352 0,-1 6-80 16,1 1-16-16,1-1 0 0,2-1-256 0,0 2-48 0,2 2-16 0,3-2 0 16,2-4-48-16,2 2-16 15,3-4 0-15,3 1 0 0,0-4 256 0,6 0 48 0,1 0 16 0,1-4 0 16,1-1 32-16,1-2 16 16,1-3 0-16,0-1 0 0,-1-3-96 0,-1 0-32 0,0-1 0 15,-3-1 0-15,-3-3 48 0,-2 0 16 0,-2-2 0 0,-4-1 0 16,1 1 0-16,-4 1 0 0,-4-3 0 0,-1 1 0 15,-2 2-320-15,-3 1-64 0,-3 3-16 0,0 0 0 16,0 0-192-16,1 5 0 0,-1 2 0 0,0 0 0 16,-1 4-1904-1,4 3-368-15,-1-1-80 0</inkml:trace>
  <inkml:trace contextRef="#ctx0" brushRef="#br4" timeOffset="-182946.97">17843 13858 6447 0,'0'0'272'0,"0"0"80"0,-4 5-352 0,0 1 0 15,-1 2 0-15,1-3 0 0,4-5 1968 0,-4 8 320 16,4-8 64-16,0 0 16 0,-2 7-1104 0,2-7-224 16,-4 5-32-16,4-5-16 0,0 0-32 0,0 0-16 15,-4 9 0-15,4-9 0 0,0 0-112 0,0 0-32 16,0 0 0-16,0 0 0 0,0 0 160 0,0 0 16 15,0 0 16-15,0 0 0 0,0 0-192 0,0 0-32 16,0 0-16-16,0-7 0 0,0 0-176 0,2-2-16 16,0 2-16-16,1-5 0 0,-1 3-160 0,1-3-16 15,-1-1-16-15,2 2 0 0,1-3-96 0,0 0 0 16,0-4-16-16,2 1 0 0,-1-1-32 0,2 1 0 0,-1-1 0 16,2-1 0-16,1-3-80 0,1 3-128 0,-1 0 176 15,1 0-176-15,1-1 128 0,2-2-128 0,1-1 0 16,0 3 0-16,0 0 0 0,1 2 0 0,0 0 0 0,2 0 0 15,3 4 0-15,-3 1 0 0,0 3 0 0,0 0 0 16,-3 2 0-16,2 3 0 0,-3 0 0 16,-2 4 0-16,0 1 0 0,-2 3 0 0,-2 2 0 0,-8-5 0 15,5 5-352-15,-3 2 32 0,-2 4 0 0,-2-3 0 16,-3 4 48-16,-2 1 16 0,0-3 0 0,-2 0 0 16,-1 1 256-16,-2-2 0 0,1 4 0 0,-1-3 0 0,1-1 0 0,2-3 0 15,-3 3 0-15,4-2 0 0,0-1 0 16,2 2 0-16,6-8 0 0,0 0 0 0,-2 6 0 15,2 3 0-15,5-3 0 0,3 1 0 0,2 0 0 0,3 1 0 16,2 3 0-16,3-2 0 0,0 3 0 0,0 2 0 16,-2 0-128-16,1-2 128 0,-3 2 0 15,-2 3 0-15,0 1 0 0,-3-1 0 0,-4 1-144 16,-5 1 144-16,-4-1 0 0,-5 0-144 0,-1 0 336 0,-5-1 64 16,-5-1 0-16,-1 0 16 0,-1-2 240 0,-3-4 32 15,-2 2 16-15,-1-5 0 0,-1 2-48 0,1-4-16 16,1-1 0-16,2-1 0 0,-2-3-160 0,7-2-16 15,2 0-16-15,3-1 0 0,5 0-144 0,3-5-32 16,3 0 0-16,8-1 0 16,1 1-1424-16,7-4-304 0,3 3-48 0,3-2-14496 0</inkml:trace>
  <inkml:trace contextRef="#ctx0" brushRef="#br4" timeOffset="-181619.28">19453 13562 15775 0,'0'0'704'0,"0"0"128"0,0 0-656 0,0 0-176 0,0 0 0 0,0 0 0 16,0 0 1248-16,0 0 224 0,0 0 32 0,0 0 16 15,0 0-112-15,0 0-32 0,0 0 0 16,0 0 0-16,8 5-16 0,1-1 0 0,2-3 0 0,5-1 0 16,-3-4-448-16,5 3-80 0,4 1-32 0,0-1 0 15,3-2-192-15,2-1-32 0,-1 3-16 0,2-2 0 16,2-2-176-16,-1 3-48 0,0-1 0 0,-2 2 0 16,-2 0-144-16,-2-1-48 0,-4 1 0 0,-4 1 0 15,-2-1-144-15,-4 1 0 0,-9 0 0 0,0 0 128 16,0 0-1504-16,0 0-304 0,0 0-64 0,0 0-13312 15</inkml:trace>
  <inkml:trace contextRef="#ctx0" brushRef="#br4" timeOffset="-181092.14">20410 13156 13823 0,'2'-5'1216'0,"-1"1"-960"16,0-2-256-16,-1 0 0 0,0 6 1856 0,0 0 320 16,0 0 64-16,0 0 0 0,0 0-896 0,0 0-192 15,-7 10-48-15,2-1 0 0,-3 2-432 0,0 3-96 0,1 1 0 0,0 3-16 16,1 2 80-16,0 2 32 15,1-2 0-15,1 2 0 0,1 0-160 0,2-1-48 0,0-3 0 16,1-1 0-16,2-3-32 0,2 0-16 0,0 0 0 0,2-3 0 16,2-3 16-16,2-1 0 0,3 1 0 0,-1-4 0 15,2-1-48-15,0-3-16 0,2-2 0 0,-1-1 0 16,-1 0-160-16,2-4-16 0,1 1-16 0,-2 0 0 0,-2-5-176 16,0 2 0-16,-5-2 0 0,3 0 0 15,-2-1 0-15,-2-2-304 0,-1-1 48 0,1 0 16 16,-2-1-128-16,1 2-16 0,-1-1-16 0,2 0 0 15,-2-2 208-15,1 3 64 0,1 0 0 0,-2 6 0 0,0-1 128 0,0 4 0 16,-5 5 0-16,0 0 0 0,0 0 0 0,0 0 144 16,2 7-16-16,0 2-128 0,-2 4 336 0,-2 1-32 15,-4 5-16-15,0 4 0 0,-3 1 96 0,-1 4 0 16,-3-1 16-16,-1 4 0 0,-1 5 176 0,-1 1 16 16,-1 1 16-16,-1-3 0 0,-3 1-208 0,6-3-32 15,0 0-16-15,2-2 0 0,2-5-224 0,1 1-128 16,1-4 128-16,1-4-128 0,0-1 0 15,6-2 0-15,-1-2 0 0,3-4 0 16,2 1-1984-16,-2-11-320 0,3 3-64 16</inkml:trace>
  <inkml:trace contextRef="#ctx0" brushRef="#br4" timeOffset="-180336.9">21553 13210 6447 0,'0'0'576'0,"0"0"-576"16,8-4 0-16,-1 0 0 0,1 1 2208 0,0 0 336 16,-1-2 64-16,1 1 16 0,-3 1-832 0,3 1-144 15,-2-3-48-15,0-1 0 0,-6 6-384 0,7-3-96 16,-7 3-16-16,0 0 0 0,0 0-400 0,0 0-96 0,0 0-16 0,0 0 0 16,0 0-208-16,0 0-64 15,0 0 0-15,0 9 0 0,-3-3-16 0,-1 5-16 16,-1 0 0-16,-2 3 0 0,-4-1 160 0,0 3 48 15,-2-1 0-15,-1 3 0 0,-2 3 0 0,-2 0 0 16,-2 0 0-16,-1 0 0 0,1-2-64 0,-2 0-16 0,-3 0 0 16,1 0 0-16,1 3-96 0,0-5-32 0,-1-3 0 15,1 2 0-15,1-2-64 0,2 0-16 0,0-3 0 0,1 0 0 16,1 0-80-16,1-4 0 0,1 1-128 0,1-1 192 16,1-4-64-16,1-2 0 0,1-1-128 0,2-1 192 15,1 0 0-15,2-2 0 0,0-3 0 0,4 0 0 16,0 0 32-16,3-4 0 0,1 1 0 0,2-6 0 15,-1 1-80-15,6-1-16 0,0 2 0 0,1 0 0 0,1-3 0 16,2 1 0-16,2 3 0 0,2 3 0 0,0-2-128 16,1 5 0-16,1-1 0 0,-2 2-176 0,6 5 176 0,-2 3-192 15,-1 3 192-15,0 0-192 0,-1 7 192 0,0 2 0 16,-2 6 0-16,0-1-128 0,-4 2 128 16,0-1 0-16,-3 5 0 0,-1-3 0 0,1 1 0 0,-4 0 0 15,2-4 0-15,-1-2 0 0,-1 0 0 0,0 0 0 16,0-3 0-16,-1-4 0 0,0-2 0 0,0-1 0 15,1-2 0-15,-5-6 0 16,0 0-1936-16,8 1-304 0,-1-2-64 0</inkml:trace>
  <inkml:trace contextRef="#ctx0" brushRef="#br4" timeOffset="-168359.44">18318 13813 15135 0,'0'0'672'0,"0"0"144"0,0 0-656 0,5-3-160 0,0-1 0 0,2 0 0 0,-7 4 1072 0,6-5 176 16,2 1 32-16,-1 1 16 0,2-2-624 0,3 0-128 16,-1 2-32-16,2 0 0 0,0 2 144 0,-1-2 32 15,0 1 0-15,-2 0 0 0,0-1-496 0,0 1-192 16,0 2 128-16,-1 2-128 0,-2-1 464 0,-7-1 16 16,0 0 0-16,0 0 0 0,6 7-16 0,-4 0 0 15,0 3 0-15,-5-1 0 0,-4 2 48 0,-1-1 16 16,-3 6 0-16,-3-2 0 0,-4 0 32 0,-1 2 0 15,1-1 0-15,0-2 0 0,0-1 80 0,4-1 32 16,2-2 0-16,3 2 0 0,0-2-80 0,4 1-16 16,5-10 0-16,1 7 0 0,3 0-64 0,5-3-32 15,5 0 0-15,3-4 0 0,6-2 112 0,4-1 32 16,4-1 0-16,0-1 0 0,0 1-368 0,1 2-64 16,-1-2 0-16,0 1-16 0,-1 5-176 0,-2-2 0 0,-1 0 0 15,-3 2 0-15,-2 1 0 0,-3 2 0 16,-3 2 128-16,-2-1-128 0,-1-3 0 0,-3 2-176 0,-2 3 48 0,-3-3-11920 31,-5-5-2384-31</inkml:trace>
  <inkml:trace contextRef="#ctx0" brushRef="#br4" timeOffset="-167530.89">21696 13595 4607 0,'0'0'192'0,"0"0"64"15,0 0-256-15,-7 4 0 0,2-1 0 0,5-3 0 0,-6 5 2736 0,6-5 496 16,0 0 96-16,0 0 32 0,0 0-1744 0,0 0-336 15,0 0-80-15,0 0-16 0,2 7-96 0,3-2 0 16,2 0-16-16,3-4 0 0,1-1-96 0,3-1-16 16,2 1 0-16,0-3 0 0,1 1-256 0,0-1-48 15,0 2-16-15,-1 0 0 0,0 0-128 0,-4 1-48 16,1 1 0-16,-3 1 0 0,-2 2-240 0,-8-4-48 16,4 10-16-16,-4 2 0 0,-3-2-32 0,-3 4-128 15,-4 0 192-15,-3 1-64 0,-2 0 256 0,-1 2 64 16,1-2 0-16,0 0 0 0,1 1 128 0,4-4 48 15,2-3 0-15,6 3 0 0,2-5-64 0,7 4-16 16,7-4 0-16,8-2 0 0,6 0-32 0,6-2 0 16,7-3 0-16,5-1 0 0,1-2-256 0,2-2-48 15,2 1-16-15,1 0 0 0,0 1-192 0,0-3 0 0,-1 3 0 0,-4 0 0 32,0 1-1456-32,-5 0-272 0,-6 4-64 0</inkml:trace>
  <inkml:trace contextRef="#ctx0" brushRef="#br1" timeOffset="-159725.36">8316 15798 18431 0,'0'0'1632'0,"0"0"-1312"16,0 0-320-16,0 0 0 0,5-6 928 0,0 4 112 15,1-3 32-15,-6 5 0 0,9-1-160 0,-3 2-16 0,2 3-16 0,2-2 0 16,2-1-240-16,0 5-32 0,2 4-16 0,0-4 0 15,0 0 64-15,3 3 16 0,-4 4 0 0,1-2 0 16,0 3-96-16,-3 2 0 0,-1-1-16 0,0 1 0 16,-1 4 208-16,-2 0 32 0,-4-1 16 15,0 1 0-15,-2 1-80 0,-2-1-16 0,-2 3 0 0,0-3 0 16,-4-2-80-16,-2 0 0 0,-2-2-16 0,-2 1 0 16,-2-1-176-16,-3 0-48 0,-2-1 0 0,-1-1 0 15,0 1-224-15,-1-2-48 0,2-4-128 0,-3 1 192 16,1-5-192-16,2-1 0 0,1-3 0 0,-4-2 0 15,7-4-1168 1,5-2-336-16,6-3-64 0,7 2-9824 0,3-3-1984 0</inkml:trace>
  <inkml:trace contextRef="#ctx0" brushRef="#br1" timeOffset="-159154.58">9044 14894 9215 0,'0'0'816'0,"0"0"-656"0,0 0-160 0,0 0 0 15,0 0 1600-15,0 0 304 0,0 0 48 0,0 0 16 16,0 0-320-16,0 0-64 0,0 0-16 0,0 0 0 15,0 0-400-15,0 0-80 0,0 0 0 0,0 0-16 0,0 0-48 16,0 0-16-16,0 0 0 0,-1 9 0 0,0 3-144 0,-1-1-32 16,1 0 0-16,-2 4 0 0,2 2-80 0,-3 1-32 15,1 2 0-15,-1 0 0 0,-1 2-224 0,0 1-48 16,-1-2-16-16,3 1 0 0,0 1-16 0,-1 1 0 16,3-2 0-16,0-2 0 0,1 0-32 15,0-1 0-15,1-2 0 0,4-1 0 0,-1-2 0 0,4-3-16 16,2-1 0-16,2-4 0 0,6 0 80 0,0-3 0 15,0-3 16-15,2-1 0 0,-2-1 0 0,4-1 0 16,0-2 0-16,5 1 0 0,-3-3-224 16,6 0-48-16,-4 2-16 0,2-6 0 0,5 0-176 0,-2-2 0 15,-10 7 144-15,1-3-144 0,0 1 0 0,-5-2 0 16,-3 3 0-16,-1-2 0 16,-3 4-1280-16,-2 0-288 0,-2-2-48 0,-1 3-10704 15,-5 4-2144-15</inkml:trace>
  <inkml:trace contextRef="#ctx0" brushRef="#br1" timeOffset="-158789.43">9416 14805 23439 0,'0'0'1024'0,"7"-7"240"0,-1 1-1008 15,4 2-256-15,-2-2 0 0,-2 2 0 0,-6 4 1424 16,0 0 240-16,0 0 64 0,4 12 0 0,-3-1-592 0,-1 6-112 16,-1 4-32-16,-3 3 0 0,1 7 112 0,-5 4 32 15,2 7 0-15,-5 7 0 0,2-1-64 0,-1 7-16 16,-2 4 0-16,1 0 0 0,0 2-304 0,0 0-64 15,-1-5-16-15,2-2 0 0,0-3-320 0,0-1-64 16,1-7-16-16,2 2 0 0,1-7-144 0,1-4-128 16,2-4 192-16,2 1-192 0,1-3 128 0,0-4-128 15,1-4 0-15,3-2 0 16,0-3-1440-16,1-1-400 0,0-5-80 0</inkml:trace>
  <inkml:trace contextRef="#ctx0" brushRef="#br4" timeOffset="-148013.39">15346 16517 19343 0,'0'-10'848'0,"3"5"192"16,-3-4-832-16,0 1-208 0,1-3 0 0,0 1 0 0,2 1 1392 0,-1-2 224 15,0 3 48-15,-1-1 16 0,-1 1-80 0,1 2 0 16,-1-4-16-16,0-1 0 0,0 11-368 0,0 0-64 16,0-7 0-16,0 7-16 0,0 0-400 0,0 0-80 15,-6 12-16-15,1 5 0 0,-3 5-320 0,2 4-64 16,-2 7 0-16,1 9-16 0,0 0 16 0,1 7 0 15,0-1 0-15,0 3 0 0,0 1-64 0,4-1 0 16,-1-3 0-16,2-5 0 0,2-1-192 0,2-3 144 16,-1-2-144-16,2-6 128 0,0-3-128 0,1-1 128 15,1-5-128-15,2-5 128 0,-1-7-128 0,2 2 128 0,0-7-128 16,-9-5 128-16,10 3-128 0,-10-3-192 16,12-3 32-16,-3-1 16 15,-9 4-1856-15,6-13-368 0,-3-2-80 0</inkml:trace>
  <inkml:trace contextRef="#ctx0" brushRef="#br4" timeOffset="-147713.08">15111 17065 24879 0,'-5'14'2208'0,"-1"-4"-1760"0,1 1-448 0,1 5 0 0,0-1 1760 0,1 1 272 16,2-3 48-16,1 1 16 15,1-1-256-15,3 0-48 0,3-3-16 0,2-1 0 16,3-4-688-16,0 1-128 0,0 2-16 0,2-5-16 0,0-1-272 0,2-2-48 15,1-2-16-15,1 1 0 0,-1 1-128 0,-1-1-16 16,1 0-16-16,-1-4 0 0,0 1-96 0,-1-1-16 16,0 1 0-16,-1-4 0 0,-1 1-16 0,-1-2-16 15,0 2 0-15,1 2 0 0,-2-5 16 0,2 0 0 16,1-4 0-16,-2-3 0 0,0 3 16 0,1-2 16 16,-1-4 0-16,2-3 0 0,2-7-128 0,0 2-16 15,3-1-16-15,0-4 0 0,0-4-176 0,0 3 0 16,2 2 0-16,-2 4 128 0,-1-1-128 0,-2 5 0 15,-3 0 0-15,-2 6 0 16,-1 5-1552-16,-2 1-240 0,-2 1-64 0,-6 11-18944 0</inkml:trace>
  <inkml:trace contextRef="#ctx0" brushRef="#br4" timeOffset="-145276.83">1951 19198 15663 0,'-9'19'688'0,"5"-5"144"0,2 1-656 0,-3 1-176 16,0 1 0-16,0 0 0 0,0-2 1184 0,0 0 208 15,-3-2 32-15,3 1 16 0,-2 1-32 0,1-1 0 16,4-3 0-16,-4 2 0 0,1 1-256 0,0-5-48 15,5-9-16-15,0 0 0 0,-1 10-80 0,1-10-32 16,0 0 0-16,0 0 0 0,0 0-96 0,5-9-32 16,0-1 0-16,0-4 0 0,-1 0-144 0,4-1-16 15,-1-3-16-15,4-1 0 0,-3-4-64 0,1-1-16 0,0-7 0 16,3 1 0-16,-1 1-160 0,2-2-48 0,-1-3 0 0,2 0 0 16,2-3-160-16,-1-1-32 0,0 2-16 0,2 2 0 15,-1 1-48-15,1 1-128 0,-2 3 192 0,0-2-64 16,1 1-128-16,-1 4 160 0,-1-2-160 15,0 5 160-15,0 3-160 0,-2 2 128 0,-1 3-128 0,-1 2 128 16,-1 3-128-16,1 0 128 0,-1 5-128 0,-9 5 128 0,10-3-128 16,-10 3 0-16,9 4 0 0,-2 8 128 0,0 2-128 0,-1 8 0 15,-3 4 0-15,-1 8 0 0,0 6 0 0,-2 5 0 16,-2 2 0-16,1 0 0 0,0-1 0 0,-1-5 0 16,1-3 0-16,1-1 0 0,3-4 0 0,-2-3 0 15,-1-6 0-15,1 1 0 0,1-6 0 0,0-4 0 16,1-2 128-16,-1-2-128 0,2-3 256 0,-4-8-16 15,0 0-16-15,0 0 0 0,10 0 32 0,0-2 0 16,0-1 0-16,2-10 0 0,-2-4-80 16,3-3-16-16,-2-4 0 0,1-4 0 0,3 1-160 15,0-3 128-15,0-6-128 0,5 1 128 0,2-1-128 0,3 2 0 16,-1 2 0-16,0-2 0 0,0-1 0 0,-1 6 0 16,-2 0 0-16,1 5 0 0,-2-3 0 0,0 7 0 15,-4 4 0-15,-1 6 0 0,1 0 0 0,-4 6 0 0,1 3 0 0,0 3 0 16,1 5 0-16,-2 4 0 15,0 5 0-15,-3 4 0 0,0 9 0 0,1 3 0 16,0 7 0-16,-1 3 0 0,0 1 0 0,0 4 0 16,-3 2 0-16,0-2 0 0,-1 1 0 0,2-6 0 15,-5-3 0-15,1-2 0 0,-2 0 0 0,-1-3 0 0,-1-2 0 0,0 0 128 16,-2-1-128-16,2-6-176 0,1 0 48 0,0-3 0 16,0-5-1776-16,2-5-336 15,-2-12-80-15,0 0-16048 0</inkml:trace>
  <inkml:trace contextRef="#ctx0" brushRef="#br4" timeOffset="-144874">4282 18205 20271 0,'2'-13'1792'0,"2"3"-1424"0,-2-1-368 0,2 2 0 15,-4 9 1472-15,0 0 240 0,0 0 32 0,0 0 16 16,0 0 80-16,-9 10 16 0,-2 4 0 0,-3 6 0 15,-4 2-464-15,-4 10-96 16,-1 3-16-16,-6 6 0 0,-5 8-352 0,-2 4-80 16,2 1-16-16,1 3 0 0,5 2-160 0,1 3-32 15,3 0-16-15,2 3 0 0,3 0-432 0,5-4-192 16,4-6 160-16,2-4-160 0,5-8 0 0,1-3 0 0,2-4 0 16,5-7 0-16,6 1 0 0,-1-8 0 0,4-3 0 15,2-2-160 1,3 0-480-16,3-5-80 0,3-4-32 0,2-2 0 15,5-3-2464-15,1-3-496 0</inkml:trace>
  <inkml:trace contextRef="#ctx0" brushRef="#br4" timeOffset="-144288.91">5269 18767 16751 0,'0'0'736'0,"5"-13"160"0,-1-7-704 0,-2 2-192 0,0 0 0 16,0 4 0-16,-2 4 1008 0,1 2 160 15,-1-2 48-15,-1 1 0 0,-1-1 368 0,-2 4 80 16,-3-3 0-16,0 4 16 0,-7-4-336 0,-3 6-64 15,-2 3 0-15,-4 7-16 0,-3 0-352 0,-5 9-64 0,-1 1-16 0,1 2 0 16,-1 4-224-16,3 1-48 16,-1 1-16-16,2 4 0 0,0 0-16 0,5 2 0 15,1-3 0-15,4-2 0 0,4 0-144 0,4-3-48 16,1-4 0-16,5-4 0 0,3-4-64 0,3 1-16 0,-2-12 0 16,8 6 0-16,2 0-256 0,4-4 160 0,0-6-160 0,6-1 128 15,2-2-128-15,3-4 128 0,2-2-128 0,2-1 128 16,2-2-128-16,-1-1 128 0,-1 1-128 0,2-1 128 15,0 5-128-15,-4 3 128 0,-2-2-128 0,-5 8 128 16,-4 1-128-16,0 5 0 0,-9 1 144 0,0 3-144 0,2 1 192 16,-3 7-16-16,2 0-16 0,-2 6 0 15,-2 2 32-15,1 6 0 0,-3 1 0 0,2 33 0 0,-1-7 0 16,-2-3 16-16,-4 2 0 0,-2-3 0 0,0-23 96 16,-1 0 16-16,-3 4 0 0,-1-1 0 0,0 0 112 0,-2 0 16 15,-2-6 16-15,-1 2 0 0,-17 16 80 0,4-10 16 16,2-6 0-16,0-8 0 0,2-8-320 0,-3-5-64 15,1-4-16-15,-5-6 0 0,1-6-160 0,-2 2 0 16,-2-9 0-16,0 0 128 0,1-4-128 0,0-2-144 16,-1-5 144-16,1 2-208 15,1-4-352-15,7 4-64 0,3 4-16 0,10 1 0 16,4 4-1568-16,10 2-320 0,7 0-64 0,7 3-15536 0</inkml:trace>
  <inkml:trace contextRef="#ctx0" brushRef="#br4" timeOffset="-143904.12">6090 18504 20271 0,'-11'-3'1792'15,"0"-1"-1424"-15,4-1-368 0,0-1 0 0,2-3 4128 0,5 9 752 16,-2-6 160-16,2 6 16 0,0-13-3520 0,2 5-704 16,-2 8-128-16,4-10-48 0,1 0-464 0,0 4-192 15,-5 6 176-15,0 0-176 0,10-6-192 0,-10 6-128 16,11 2-16-16,-1 2-16 16,-1 4-2272-16,1 3-464 0,1 3-96 0</inkml:trace>
  <inkml:trace contextRef="#ctx0" brushRef="#br4" timeOffset="-143744.65">6389 18960 33167 0,'-13'18'2944'0,"7"-3"-2352"15,-1 3-464-15,-2 2-128 0,-2 2 1056 0,-4 3 192 16,-4-1 32-16,-4 4 16 0,-5-2-192 0,-1 3-32 16,-2-5-16-16,2 1 0 0,2 2-704 0,0-4-144 15,2 2-16-15,3-2-16 0,1-1-176 0,3-2-176 16,1-1 48-16,5-2 0 15,3-3-2400-15,4-1-480 0</inkml:trace>
  <inkml:trace contextRef="#ctx0" brushRef="#br4" timeOffset="-143300.49">7834 18220 12895 0,'0'0'1152'0,"0"0"-928"0,-3-10-224 0,-2 2 0 16,-1-1 2832-16,-3 4 528 0,-1 3 96 0,-2 1 32 16,-2 1-1152-16,-2 3-224 0,-2 2-64 0,-2 6 0 15,-2-1-768-15,-1 4-144 0,-2 4-48 0,-1 4 0 16,1 6-240-16,0 5-48 0,-2 3-16 0,3 2 0 16,1 4-128-16,0 3-16 0,4-2-16 0,2 4 0 15,2-3-272-15,2 2-48 0,5-5-16 0,0-1 0 16,2 0-144-16,2-7-16 0,1-1-128 15,6-2 192-15,1-1-192 0,6-3 176 0,0-2-176 0,1-1 160 16,2-1-160-16,2-3 0 0,2-2 0 0,2 0 0 16,0-4 0-16,1-4 0 0,3-3-160 0,0 1 160 15,0-3-1872-15,0-1-288 0,1-4-48 16,5-2-14800-16</inkml:trace>
  <inkml:trace contextRef="#ctx0" brushRef="#br4" timeOffset="-142694.16">8467 18224 26367 0,'0'0'1168'0,"0"-9"240"0,1-1-1120 0,2 1-288 16,-3 9 0-16,0 0 0 0,0 0 1520 0,0 0 240 16,0 0 48-16,0 0 16 0,0 0-240 0,1 15-48 15,-1 4-16-15,0 7 0 0,0 3-560 0,0 5-128 16,-1 3 0-16,-2 4-16 0,-1 1-224 0,2-2-32 16,-3 2-16-16,0-2 0 0,1-2-96 0,-1-1 0 15,1-2-16-15,-2-2 0 0,-3-5-128 0,0 2-32 16,1-1 0-16,1-6 0 0,-2-3 32 0,1 0 0 15,-1 0 0-15,3-4 0 0,-1-2-304 0,1 1 0 16,-2-6 0-16,5 1 0 0,3-10-144 0,0 0-96 0,0 0-16 0,0 0 0 31,0 0-2432-31,0 0-480 0,0 0-96 0,12 2-13888 0</inkml:trace>
  <inkml:trace contextRef="#ctx0" brushRef="#br4" timeOffset="-142495.9">8797 18988 28559 0,'2'13'2544'0,"-1"3"-2032"0,-1 3-512 0,0 5 0 15,-3-2 1424-15,0 2 192 0,-5 4 48 0,0-4 0 16,-3 4 128-16,0-2 16 0,-1-1 16 0,2-3 0 16,-3-2-864-16,0-2-192 0,-1 1-16 0,2-3-16 0,-1 1-432 0,2-2-96 15,0-3-16-15,3 0 0 0,1 2-192 0,2-5-128 16,1 1 128-16,4-10-13200 15,0 0-2528-15</inkml:trace>
  <inkml:trace contextRef="#ctx0" brushRef="#br4" timeOffset="-141717.83">10540 18010 25631 0,'0'0'1136'0,"8"-8"224"0,-1-3-1088 0,2 4-272 0,3 2 0 0,-3 1 0 16,2 3 1024-16,2 1 160 0,2 1 32 0,0 6 0 15,1 5-128-15,1 6 0 0,2 3-16 0,2 9 0 16,0 3-496-16,-2 3-112 0,-1 4-16 0,0 7 0 16,-3 4 160-16,-1 5 32 0,-1 0 0 0,1 1 0 15,-6-4 64-15,-1 2 0 0,0-2 16 0,-4-3 0 16,-1-7-160-16,-4 2-48 0,-3-9 0 0,-2-1 0 0,-3-4 128 16,-2 0 32-16,-3-2 0 0,0-5 0 15,-2-1-192-15,2-1-32 0,-6-4-16 0,4-1 0 16,-2-4-192-16,2 0-48 0,2 0 0 0,1-7 0 15,2 3-768-15,3-8-176 16,3-6-16-16,4-1-16 0,2-5-2592 0,3 0-512 0</inkml:trace>
  <inkml:trace contextRef="#ctx0" brushRef="#br4" timeOffset="-141296.02">11902 18776 3679 0,'8'-4'320'0,"4"0"-320"0,2 1 0 0,2 3 0 16,2 3 5376-16,1 2 992 0,-1-1 208 0,-1 2 32 16,-3 6-3568-16,0 2-720 0,0 1-144 0,-2 7-16 15,-2-1-768-15,-2 1-160 0,-3 4-16 0,-1 1-16 0,-4 6-368 0,-1 0-64 16,-3 2 0-16,-3-1-16 0,-3-2-80 15,-1-1-16-15,-2 0 0 0,-5-4 0 0,1 1-160 0,-5-6-48 16,0-1 0-16,1 2 0 0,-2-3-224 0,1-2-48 16,-1-4-16-16,2-1 0 0,0-1-160 0,4 0-192 15,0-7 32-15,6-1 16 16,2-3-3008-16,9-1-608 0</inkml:trace>
  <inkml:trace contextRef="#ctx0" brushRef="#br4" timeOffset="-140756.62">13996 17866 10127 0,'0'0'896'0,"-10"-11"-704"16,-1 2-192-16,-1 1 0 0,3 1 3264 0,-3 5 640 15,0-5 112-15,1 7 16 0,-4 3-848 0,-2 1-176 16,-3-1-48-16,-3 10 0 0,-1 0-2176 0,0 7-432 15,-2 4-96-15,-1 7 0 0,-2 5 368 0,1 4 80 16,-2 3 0-16,-1 4 16 0,-1 4-272 0,4 1-64 16,3 3-16-16,3-2 0 0,5 0-224 0,4-5-144 0,4-1 192 0,6-5-192 15,3-5 0-15,6-3 0 0,0-1 0 16,5-1 0-16,2-3-176 0,4-5-32 16,0-2-16-16,5-2 0 15,2-3-1408-15,2-5-288 0,0-3-48 0,1-4-8560 16,-2-6-1712-16</inkml:trace>
  <inkml:trace contextRef="#ctx0" brushRef="#br4" timeOffset="-140341.58">14318 18060 23039 0,'-5'-20'1024'0,"6"7"192"0,4-2-960 0,3 2-256 0,5 2 0 0,2-2 0 0,3 3 2496 0,2 1 464 16,4 0 96-16,2 5 16 0,0 0-1776 0,1 3-336 16,0 4-80-16,-2 3-16 0,-2 3-416 0,-4 6-96 15,-4 4-16-15,-6 0 0 0,-4 7-192 0,-7 3-144 16,-6 0 192-16,-5 2-192 0,-1 0 208 0,-3 2-64 16,-3-3-16-16,3-2 0 0,-1-2-128 0,1-4 0 15,5-4 0-15,1-3 128 0,6-4-128 0,2 1 192 16,3-12-192-16,3 14 192 0,5-5 80 0,5 0 32 15,5-3 0-15,4 3 0 0,5-3-128 0,5 1-32 16,3 1 0-16,1 1 0 0,-3 3-144 0,-2 1 0 0,-3-2 0 16,-6 3 0-16,-4 2 128 0,-4 4-128 0,-4 0 128 15,-5 3-128-15,-5 2 256 0,-2-1-48 0,-4 6 0 0,-5-4 0 16,-3 2 240-16,-3-2 64 0,-5 0 0 0,-2-3 0 16,-3-5-96-16,-1-3-16 0,-4 0 0 0,2-4 0 15,1 0-96-15,2-1-32 0,2-5 0 0,3 0 0 16,4-1-272-16,4-4 160 0,3 0-160 0,11 0 128 31,-9-4-1280-31,9 4-256 0,0 0-48 0,4-16-11536 0,3-1-2304 0</inkml:trace>
  <inkml:trace contextRef="#ctx0" brushRef="#br4" timeOffset="-140160.62">15163 18759 31503 0,'-18'17'1392'0,"6"-3"288"0,-4 5-1344 0,0 1-336 0,-4 0 0 0,-2 1 0 0,-2 0 848 0,0 0 112 16,0-2 0-16,1-2 16 0,1 0-208 0,3-2-64 15,1-2 0-15,4 1 0 0,3-4-704 0,3 2 0 16,4-1 0-16,4-11 0 16,0 0-2432-16,0 0-448 0</inkml:trace>
  <inkml:trace contextRef="#ctx0" brushRef="#br4" timeOffset="-139714.54">15740 18084 29487 0,'-14'-7'2624'0,"8"0"-2112"0,6 7-512 0,-4-7 0 15,3-5 816-15,2 4 48 0,-1 8 16 0,7-13 0 16,4 1 144-16,2 3 16 0,1-2 16 0,3 3 0 16,3-1-224-16,0 5-64 0,1 2 0 0,1 1 0 15,2 4-320-15,-3 4-64 0,0 0 0 0,-2 6-16 16,-3 1-160-16,-5 8-16 0,-2 2-16 0,-5 5 0 0,-4 2-16 0,-8 5 0 15,-7 5 0-15,-6 2 0 0,-4 4 64 16,-4 0 16-16,-4 3 0 0,-2 0 0 0,-1-7-96 0,1-6-16 16,3-7 0-16,6-2 0 0,3-5 304 0,8-4 48 15,2-4 16-15,8-5 0 0,1 1 144 16,4-11 48-16,10 5 0 0,5-3 0 0,6-3-96 0,5-3-16 16,6 0 0-16,4-6 0 0,1 0-256 0,5-4-48 15,0 0-16-15,2 1 0 0,1 2-256 0,0-3 0 16,5 0 128-16,-1 2-128 0,0 0 0 0,-1-1 0 15,-2 4-176-15,-4 0 176 16,-5 4-1728-16,-4 1-224 0,-3 2-48 0,-1-1-11632 16,-4 1-2336-16</inkml:trace>
  <inkml:trace contextRef="#ctx0" brushRef="#br4" timeOffset="-139342.58">16554 17534 32255 0,'4'-13'1424'0,"1"3"304"0,6 2-1392 0,4-1-336 0,5 2 0 0,0-1 0 0,1 3 896 0,5 4 128 15,3 1 0-15,3 2 16 0,0 3 16 0,2 7 0 16,2 4 0-16,-3 5 0 0,-3 7-384 0,2 5-80 16,-4 11-16-16,-3 6 0 0,-3 6-112 0,-4 6-16 15,-7 5-16-15,-6 7 0 0,-6 5 0 0,-7-2 0 16,-6 2 0-16,-3 1 0 0,-5-6-128 0,-1-3-32 16,-5-10 0-16,0-2 0 0,-4-6-80 0,1-5 0 15,-1-3-16-15,0-7 0 0,0-5-32 0,2-5 0 16,2 0 0-16,4-6 0 0,3-6-144 0,5-3-144 15,2-6 144-15,5-3-208 16,9-4-2608-16,0 0-512 0,0-9-96 0,5-2-32 0</inkml:trace>
  <inkml:trace contextRef="#ctx0" brushRef="#br4" timeOffset="-138799.03">17849 18350 35007 0,'-7'-15'1552'0,"4"9"320"0,3 6-1488 0,0 0-384 0,0 0 0 0,8-10 0 16,-8 10 848-16,10-1 112 15,0 1 0-15,0 5 16 0,0 7 176 0,0 3 16 0,-3 3 16 0,0 4 0 16,-3 8-528-16,-1 0-96 0,-3 2-32 0,-3 1 0 15,-2 1-288-15,-2 2-64 0,-2 0-16 0,-3-1 0 16,-1 2-160-16,-2-3 0 0,-3-1 144 0,-1 0-144 31,0-8-384-31,-1-3-128 0,1 0-48 0,2-3 0 16,0-6-2896-16,4-3-576 0,-6-4-112 0,19-6-16 0</inkml:trace>
  <inkml:trace contextRef="#ctx0" brushRef="#br4" timeOffset="-138458.91">19340 17472 27871 0,'0'0'1232'0,"-4"-11"256"0,4 11-1184 0,-9-6-304 16,-2 5 0-16,0-2 0 0,-7 3 1120 0,-4 4 160 16,-5 5 48-16,0 7 0 0,-7 5-96 0,0 5-16 15,-1 7 0-15,-2 6 0 0,-1 9-448 0,-3 1-112 16,-1 5-16-16,1 4 0 0,3 1-112 0,0 1-16 0,7 3-16 0,6-4 0 16,6-2-240-16,5-3-32 0,8-4-16 15,3-2 0-15,6-6-64 0,2-2-16 0,5-1 0 0,3-3 0 16,3-6-128-16,6-1 0 0,3-3 0 15,3-1 0 1,4-4-896-16,1-4-192 0,0 2-64 0,3-5-10688 0,-1-7-2160 0</inkml:trace>
  <inkml:trace contextRef="#ctx0" brushRef="#br4" timeOffset="-138089.18">19591 17801 30399 0,'-13'-17'2704'0,"9"8"-2160"0,4-2-544 0,4 2 0 0,2-2 736 16,4 0 32-16,3 4 16 0,2-1 0 0,3-1-288 0,4 5-64 15,3-1-16-15,3 3 0 0,1 6 256 0,-1 1 48 16,0 0 16-16,-4 6 0 0,-1 2-336 0,-5 2-64 15,-6 3-16-15,-7 5 0 0,-8 0-192 0,-6 2-128 16,-3 2 160-16,-8 5-160 0,-2 1 192 0,-5 0-64 16,-2 1-128-16,2-1 192 0,3 0-64 0,1-2-128 15,1-7 176-15,6 0-176 0,3 0 400 0,5-6-16 16,5-3-16-16,4-3 0 0,4-1 256 0,5-5 48 16,3 5 16-16,5-8 0 0,5 0-176 0,3-3-48 0,3-1 0 15,5-1 0-15,2 1-224 0,4 0-48 0,0-3-16 0,1-1 0 16,-1 1-176-16,-1 2 0 0,-2 0 0 15,-3 1-176 1,-3 1-1568-16,-1 3-320 0,-3 2-64 0,-3 2-15920 16</inkml:trace>
  <inkml:trace contextRef="#ctx0" brushRef="#br4" timeOffset="-137902.12">20534 18257 35007 0,'0'0'3120'0,"0"0"-2496"0,0 15-496 0,-5 1-128 16,-3-1 992-16,-3 3 176 0,-6-1 48 0,-3 4 0 0,-4 0-112 16,-2 2-16-16,-1 0 0 0,1 1 0 15,0-5-736-15,1 2-160 0,0 0-16 0,0 2-16 0,1-1-160 0,3 1 0 16,-1-2 0-16,4 0 0 16,3-2-2288-16,2-2-336 0,7 0-64 0</inkml:trace>
  <inkml:trace contextRef="#ctx0" brushRef="#br4" timeOffset="-137479.47">21834 17497 34095 0,'0'0'3024'0,"0"0"-2416"0,0 0-480 0,0 0-128 16,0 0 608-16,0 11 96 0,-2 5 32 0,-2 5 0 15,-3 8 224-15,0 5 64 0,-1 7 0 0,1 4 0 16,-1 3-432-16,-1 4-80 0,-1 2 0 0,0 0-16 0,-2 4-144 16,1-2-32-16,-2-1 0 0,0 0 0 15,1-3-320-15,0-2 0 0,1-3 0 0,-1-4 0 0,1-4 0 0,1-3 0 16,0-5 0-16,1-3 176 15,0-6-1520-15,2-3-288 16,1-2-64-16,5-6-15920 0</inkml:trace>
  <inkml:trace contextRef="#ctx0" brushRef="#br4" timeOffset="-136992.9">22153 17094 23039 0,'-13'-20'2048'0,"11"11"-1648"0,-1 2-400 0,5-1 0 15,0 1 1424-15,3 0 208 0,3 1 32 16,3 3 16-16,2-1-720 0,5 1-128 0,5 1-48 0,2 6 0 16,6 1 112-16,6 6 32 0,4 2 0 0,8 7 0 15,3 7-224-15,1 8-64 0,1 1 0 0,-1 7 0 0,-1 7-192 0,-4 4-32 16,-2 7-16-16,-5 3 0 15,-4 5-16-15,-7 2 0 0,-6 3 0 0,-7 2 0 0,-8 3 256 0,-7-3 64 16,-5-1 0-16,-6-3 0 0,-4-2-192 16,-4-2-16-16,-2-6-16 0,-5-4 0 0,-1-6 16 0,-3-6 0 15,5-11 0-15,-4-2 0 0,-3-2-144 0,-3-4-32 16,-3 1 0-16,-1-4 0 0,0-1-160 0,2-1-32 16,2-3-128-16,-7 0 192 15,6-4-784-15,7-5-176 0,8 2-16 16,5-10-16-16,5-2-2016 0,9 0-416 0</inkml:trace>
  <inkml:trace contextRef="#ctx0" brushRef="#br4" timeOffset="-136356.79">23781 18096 23951 0,'0'0'2128'0,"7"-11"-1696"0,0 4-432 0,4-1 0 15,0 4 960-15,2 2 128 0,1-1 0 0,-2 3 16 16,4 3 256-16,2 2 48 0,1 6 16 0,2 6 0 16,3 3-256-16,2 7-48 0,-2 7-16 0,0 7 0 15,1 2-448-15,-3 5-80 0,-8-2-32 0,-1 5 0 16,-8 2 80-16,-5 0 16 0,-4-3 0 0,-6-1 0 16,-5-4 96-16,-4 2 32 0,-4-7 0 0,-4-3 0 0,-4-2-336 15,-3-3-64-15,-1-5-16 0,-1-1 0 0,0-5-208 0,2-3-144 16,2-1 192-16,3-5-192 15,2-7-1040-15,2-6-320 0,5-8-64 0,3-1-17440 16</inkml:trace>
  <inkml:trace contextRef="#ctx0" brushRef="#br4" timeOffset="-135879.68">25850 17099 24063 0,'0'0'1072'0,"-9"-5"208"0,0-3-1024 0,-3 3-256 0,0 4 0 0,-9 0 0 0,2 1 1104 0,-6 1 176 15,-4 3 16-15,12 1 16 0,-2 4 192 16,-6 5 32-16,-5 2 16 0,0 6 0 0,-2 5-544 0,-2 6-112 15,-4 6-32-15,1 4 0 16,2 3-128-16,4 4-32 0,1 3 0 0,6 0 0 0,4 1-176 16,-12 45-32-16,16-22-16 0,8-8 0 0,7-10-160 0,6-7-16 15,2-4-16-15,2-20 0 0,4 1-144 16,-2-2-16-16,6 1-128 0,2-3 192 0,3 3-192 0,1-2 0 16,1-2 0-16,1-4 0 15,6-1-896-15,0-4-288 0,5-1-48 0,11-1-10832 16,0-1-2160-16</inkml:trace>
  <inkml:trace contextRef="#ctx0" brushRef="#br4" timeOffset="-134790.1">26469 17151 17727 0,'0'0'784'0,"0"0"176"0,2-9-768 0,2 2-192 16,-4 7 0-16,6-8 0 0,-1-2 1728 0,1 5 320 16,-6 5 64-16,6-9 16 0,-6 9-336 0,7-6-80 15,-7 6-16-15,8-8 0 0,-8 8-464 0,0 0-80 16,0 0-32-16,0 0 0 0,0 0-288 0,0 0-48 15,0 0-16-15,0 0 0 0,0 0-128 0,0 11-48 0,-4 5 0 0,-3 1 0 16,-5 2-224-16,0 4-48 0,-2 3-16 0,-3 2 0 16,-1 4-128-16,0 2-32 0,2-2 0 15,1-2 0-15,1-1-16 0,2 1-128 0,0-5 192 16,4 2-64-16,2-3 0 0,2-3-128 0,4-1 192 0,2-3-64 16,3 0 64-16,2-2 0 0,0 0 0 0,3-2 0 15,3-1 48-15,2-1 16 0,3-5 0 0,3 2 0 16,3-4-48-16,1-3 0 0,2 3 0 0,1-3 0 15,1-1-208-15,2-1 176 0,-1-2-176 0,-7 2 160 16,1 0-160-16,0-2 0 0,-1 1 144 0,-1-2-144 0,-3 0 0 16,-1 0 0-16,-2 0-192 0,-1-2 64 15,-1 1-448-15,0-1-96 0,-2-3-16 16,-1 2 0-16,1-2-2176 0,-1 2-432 0,-1-2-96 0,4-4-12224 16</inkml:trace>
  <inkml:trace contextRef="#ctx0" brushRef="#br4" timeOffset="-134360.92">27113 17187 19343 0,'0'0'1728'0,"0"0"-1392"0,0 0-336 0,5-4 0 15,0-2 752-15,-5 6 80 0,0 0 0 0,0 0 16 16,0 0 976-16,0 0 192 0,0 0 32 0,0 0 16 16,0 9-464-16,-1 1-80 0,-3 5-32 0,-1 4 0 15,-1 5-464-15,-3 2-112 0,-3 7-16 0,1 1 0 16,0 3-112-16,-2 2-16 0,-1 7-16 0,0 1 0 15,-3 4-80-15,3 0-16 0,2 1 0 0,1-3 0 16,-1-3-176-16,2 0-32 0,1-4-16 0,1 1 0 0,0-5-48 16,2-1 0-16,0-3 0 0,-1 1 0 15,2-4-128-15,0 0-48 0,0-2 0 0,0-5 0 0,0-1-80 0,0 0-128 16,0-6 176-16,0-3-176 0,-3 0 128 0,3-2-128 16,1-3 0-16,0-1 0 0,4-8 0 0,0 0-144 15,0 0-16-15,0 0 0 16,0 0-1248-16,3-10-256 0,2-1-64 0,1-4-11168 15,3-5-2240-15</inkml:trace>
  <inkml:trace contextRef="#ctx0" brushRef="#br1" timeOffset="-113049.08">24925 15668 7359 0,'0'0'320'0,"0"0"80"0,4-10-400 0,-4 10 0 0,0 0 0 0,5-8 0 16,-5 8 2544-16,0 0 416 0,4-9 96 0,-4 9 16 15,0 0-1344-15,0 0-272 0,0 0-48 16,0 0-16-16,0 0-400 0,0 0-80 0,0 13-16 0,0 3 0 16,-4 1-208-16,-1 5-48 0,0 4-16 0,0 1 0 15,-2 5-32-15,0 3 0 0,2 0 0 0,-1-1 0 16,1 0-272-16,-2 2-64 0,1-1-16 0,1-4 0 15,0-4-240-15,2-2 144 0,2 0-144 0,1-4 128 16,-1-3-128-16,1-4 0 0,1-4 144 0,1 1-144 16,1-3 0-16,-3-8 128 0,0 0-128 0,9 7 0 15,-9-7-1232-15,10-1-320 16,-2-5-64-16,-1-2-16 0</inkml:trace>
  <inkml:trace contextRef="#ctx0" brushRef="#br1" timeOffset="-112589.68">25412 15681 15663 0,'0'0'1392'0,"0"0"-1120"16,0 0-272-16,0 0 0 0,0 0 1040 0,0 0 160 15,0 0 16-15,7-13 16 0,-2 1-176 0,5 4-32 16,4-3-16-16,4 5 0 0,3-2-176 0,5 2-16 16,2 1-16-16,2 1 0 0,2 2-320 0,-2 4-64 15,-2 2-16-15,-2-2 0 0,-3 2-272 0,-3 5-128 0,0 1 0 0,-6 2 128 16,-3-5-128-16,-5 5 0 0,-4 2 0 0,-3-1 0 16,-3 1 0-16,-2 0 0 0,-3 1 0 0,-4-1 0 15,-3-3 0-15,2 2 0 0,-1 1 144 0,-1-5-144 16,0 0 0-16,2-3 144 0,2 3-144 0,4-3 0 15,8-6 128-15,0 0-128 0,0 0 0 0,5 8 0 16,2 0 0-16,6-3 128 0,0 0-128 0,2 4 0 16,0-2 144-16,3 5-144 0,2 3 0 0,-3 0 144 15,-3 2-144-15,-3-3 0 0,-3 0 0 0,-3 1 128 16,-2 1-128-16,-5 2 0 0,-3 0 144 0,-4 0-144 16,-3 0 464-16,-6-2 32 0,-5-4 0 0,-4 0 0 15,-3 2 176-15,-5-5 32 0,-3-1 16 0,1-3 0 16,2 0-272-16,3 1-64 0,4-3-16 0,3-2 0 0,0-2-224 15,6 0-144-15,4-2 192 0,5-2-192 16,-1 0-192-16,4 0-160 0,5-5-32 0,2 1-14912 16</inkml:trace>
  <inkml:trace contextRef="#ctx0" brushRef="#br1" timeOffset="-112283.9">26218 15876 19343 0,'-16'-3'848'0,"16"3"192"0,0 0-832 0,-8-3-208 0,8 3 0 0,0 0 0 16,0 0 1744-16,0 0 304 0,14-5 64 0,6-1 16 16,5-1-832-16,6 2-160 0,2 0-48 0,4-1 0 15,3 1-528-15,-1 3-112 0,-1 1-32 0,0 1 0 16,0 1-416-16,1 1 0 0,-3 1 0 0,0 0-9536 16,-3 1-1984-16</inkml:trace>
  <inkml:trace contextRef="#ctx0" brushRef="#br1" timeOffset="-111623.97">27108 15523 11967 0,'0'0'1072'0,"0"0"-864"0,0 0-208 0,11-4 0 16,1 0 1600-16,2 2 288 0,1 1 48 0,5-1 16 15,6 1-848-15,2 1-160 0,2 3-48 0,3-2 0 16,2-1-240-16,-1 2-48 0,0 3-16 0,-3 2 0 15,-6 3-336-15,-2 0-64 0,-2 3 0 0,-6 1-16 16,-6-1-176-16,-6 2 0 0,1 1 0 0,-8 1 0 0,-6-2 0 0,-4 3 0 16,-1 2 144-16,-7-1-144 0,-2-2 336 0,0-2 0 15,-1-1 0-15,-1-3 0 0,2 1 80 0,4 1 16 16,3-3 0-16,8 1 0 0,3-3-176 0,6-8-16 16,0 13-16-16,6-1 0 0,6-5-96 0,3 3 0 15,4-3-128-15,7 6 192 0,-1-4 80 0,2 2 16 16,1 2 0-16,-3-1 0 0,-3 2-288 0,-5 1 128 15,-1-2-128-15,-6-1 0 0,-5 5 128 0,-4-1-128 16,-3 0 0-16,-5 0 0 0,-2 1 1216 0,-3 0 192 16,-3-3 48-16,-3-1 0 0,-1-3-1456 0,-2-1-176 15,-2 0-80-15,1-3-32 0,1 1 544 0,2-2 128 16,0-6 0-16,4 1 16 0,2 1-208 0,4-2-64 0,9 1 0 16,0 0 0-16,-5-8-128 0,5 8-224 0,0 0 48 0,0 0 16 31,13-9-2672-31,2 3-544 0</inkml:trace>
  <inkml:trace contextRef="#ctx0" brushRef="#br1" timeOffset="-111439.9">27751 16131 24527 0,'-10'5'1088'0,"1"0"224"0,-1 1-1056 0,-1-1-256 0,-3 3 0 0,-2 1 0 16,0 2 1248-16,1-2 192 0,1 1 32 0,0-1 16 15,3 4-880-15,2-1-176 0,2 0-48 0,-1 1 0 16,2-1-256-16,2-1-128 0,2 1 128 0,-1-3-128 0,3-9 0 16,0 12-176-16,0-12 16 0,0 0-9072 15,0 0-1824-15</inkml:trace>
  <inkml:trace contextRef="#ctx0" brushRef="#br1" timeOffset="-110155.92">28152 15543 8287 0,'0'0'368'0,"0"0"80"0,-3-9-448 0,3 9 0 0,0 0 0 0,0 0 0 15,0-10 1392-15,0 10 192 0,-4-5 32 0,4 5 16 16,0 0-784-16,0 0-144 0,0 0-48 0,0 0 0 16,0 0-128-16,0 0-16 0,0 0-16 0,0 0 0 15,-5 7 192-15,-1 1 32 0,-1 5 16 0,0 0 0 0,-2-3 32 0,0 3 16 16,-1 2 0-16,0 3 0 0,-2 2 0 0,-2 6 0 16,-2-2 0-16,-2 2 0 0,-1 4-64 0,0 1-16 15,-3 1 0-15,3-1 0 0,1-1-48 16,3 2-16-16,0-3 0 0,3-1 0 0,5-2-144 0,0 0-48 15,4-2 0-15,1 2 0 0,4-5-112 0,3-2-16 16,5-2-16-16,1-2 0 0,3 1 32 0,5-4 16 16,3 1 0-16,3 0 0 0,3-4-112 0,3 2-32 15,2-3 0-15,0 3 0 0,1-7-208 0,-5 1 0 16,-1 0 0-16,-1-2 0 16,-5-1-1792-16,-1-2-416 0,-4-1-80 0,-6 1-16 0</inkml:trace>
  <inkml:trace contextRef="#ctx0" brushRef="#br1" timeOffset="-109808.41">28487 15626 21183 0,'0'0'944'0,"0"0"192"0,0 0-912 0,0 0-224 0,0 0 0 0,0 0 0 15,-9-6 1152-15,9 6 192 0,-9 3 48 0,2 6 0 16,0 3-480-16,1-1-80 0,0 3-32 0,1 4 0 0,0 1-176 0,1 1-48 16,1-1 0-16,3 2 0 0,1 0 80 0,3-2 16 15,0 0 0-15,2-3 0 0,2-4-288 0,2 1-48 16,0 1-16-16,4-2 0 0,-1-1-64 0,1-1-32 15,3-5 0-15,-1 2 0 0,-1 0-80 0,2-3-16 16,-1-1 0-16,1-1 0 0,-2-1-128 0,-1-1 128 16,-1 0-128-16,-3-2 128 15,-1-2-1216-15,-1 0-256 0,-8 4-64 0,6-9-8480 16,-4 2-1696-16</inkml:trace>
  <inkml:trace contextRef="#ctx0" brushRef="#br1" timeOffset="-109558.75">28860 15644 21183 0,'-7'-13'1888'0,"7"13"-1504"0,0 0-384 0,0 0 0 15,-6-4 1232-15,6 4 176 0,-12 0 48 0,1 5 0 16,-2 2-176-16,-1 4-16 0,0 1-16 0,-1 3 0 16,1 8-512-16,0 1-96 0,1 5-32 0,2 0 0 15,0 2-208-15,0 2-32 0,0 0-16 0,2 0 0 16,0-3-32-16,3 1-16 0,1-1 0 0,1-2 0 15,1 2-304-15,2-5 160 0,1-6-160 0,0 3 128 16,1-3-128-16,2-1 160 0,-3-2-160 0,1-4 160 16,0-1-160-16,-1-11-224 0,4 13 48 0,0-6 16 15,-4-7-2160 1,0 0-432-16,10 0-96 0,-1-1-16 0</inkml:trace>
  <inkml:trace contextRef="#ctx0" brushRef="#br1" timeOffset="-108937.95">29031 15323 14335 0,'0'0'640'0,"0"0"128"0,5-12-624 0,0 3-144 0,-5 9 0 0,8-7 0 16,0 2 1248-16,-8 5 224 0,9-3 32 0,1-1 16 16,0 4-608-16,-1 4-112 0,-9-4-32 0,12 5 0 15,-3-2-240-15,2 6-48 0,0 0-16 0,2 4 0 0,-1-3 144 16,2 3 32-16,3 2 0 0,-1 2 0 0,2 0 128 0,1 2 16 16,2 2 16-16,2 2 0 0,1 1 80 0,-1 1 16 15,-4 6 0-15,0-2 0 0,-3-1-352 16,-1 2-64-16,-2 0-16 0,-3 0 0 0,-2 5-112 15,-3 0-32-15,-2 2 0 0,-2 1 0 0,-1-1 0 0,-3 0-16 16,0-3 0-16,-1 0 0 0,-5 2 176 0,0-4 32 16,-1 0 16-16,-3-4 0 0,-5 1 64 0,-1-4 16 15,-2 1 0-15,-4-3 0 0,-3-1-96 0,0 3 0 16,1-3-16-16,1-1 0 0,-2-1-80 0,3-2-16 16,1-2 0-16,1 0 0 0,1-1-96 0,3-5-32 15,2 0 0-15,3-2 0 0,1 0-64 0,2-5-16 16,11-3 0-16,0 0 0 0,-7 4-192 0,7-4 0 0,0 0 128 15,0 0-128-15,0 0 0 0,0 0 0 16,9-5 0-16,1-1 0 16,0-2-1056-16,0 4-208 0,0-1-32 0,-1-1-16 15,1 1-1904-15,-2 0-384 0</inkml:trace>
  <inkml:trace contextRef="#ctx0" brushRef="#br1" timeOffset="-107170.91">27751 17965 21183 0,'-1'-14'1888'0,"2"4"-1504"0,2-2-384 0,1 3 0 15,-1-2 0-15,2 3 0 0,1 1 0 0,-6 7 0 16,0 0 768-16,10-6 128 0,-10 6 16 0,12-1 16 16,0 2-96-16,1 5-32 0,-1 4 0 0,2 2 0 15,-2 1-320-15,0 7-64 0,1 5-16 0,0-1 0 16,0 4-16-16,-2 0 0 0,-1 3 0 0,-1 2 0 16,-3 2 80-16,1-1 16 0,-3 0 0 0,-2-1 0 15,1-2 96-15,-5 1 0 0,0 0 16 0,-3-2 0 0,1-5-16 16,-2 0-16-16,-3-1 0 0,0-3 0 15,-1 0-16-15,-1-2 0 0,-1-3 0 0,-2 0 0 0,-1-1-256 0,-1 0-48 16,1 0-16-16,1-2 0 0,0-2-224 0,1-3 0 16,1 2 0-16,1-6 0 15,3-4-1440-15,0-2-288 0,2-6-48 16,4-1-8624-16,5-1-1728 0</inkml:trace>
  <inkml:trace contextRef="#ctx0" brushRef="#br1" timeOffset="-105939.4">29355 17336 14223 0,'0'0'624'0,"0"-7"144"0,0 7-624 0,0-11-144 16,2 2 0-16,-2-1 0 0,0 10 1536 0,0-9 256 15,0 9 64-15,1-13 16 0,1-2-336 0,1 3-64 16,-3 12 0-16,4-9-16 0,-2-2-416 0,-2 11-80 16,3-9 0-16,-3 9-16 0,0 0-224 0,0 0-32 15,0 0-16-15,0 0 0 0,0 0-272 0,0 0-48 16,2 12-16-16,-2 3 0 0,-1 3-16 0,-1 7-16 0,-2 2 0 0,-1 6 0 16,-2 4 0-16,-3 1 0 0,1 0 0 15,-2 5 0-15,-1 0-80 0,1 3-16 0,-3-4 0 16,1 1 0-16,-2-3-48 0,2-1-16 0,1-2 0 0,0-2 0 15,2-1 112-15,1-8 32 0,-4 1 0 0,3-5 0 16,0-1 160-16,1-3 16 0,0-3 16 0,2-1 0 16,0-4-64-16,2-1-16 0,5-9 0 0,0 0 0 15,0 0-96-15,0 0-32 0,0 0 0 0,0 0 0 16,0 0 272-16,1-11 48 0,2-2 16 0,1-2 0 16,1-3-176-16,1-2-48 0,1-7 0 0,1-3 0 15,-1 0-176-15,2-5-32 0,0-5-16 0,2 1 0 16,-1 1-160-16,2-3 0 0,-1 2 0 0,2-5 0 15,0 1 0-15,-1 3 128 0,0-4-128 0,-1 2 0 0,1 2 0 16,-2 3 0-16,-3 3 0 0,4 3 0 0,-5 7 0 16,0 2 0-16,-1 6 0 0,-2 6 0 0,-3 10 0 15,0 0 0-15,0 0 0 0,0 0 0 0,0 0 0 0,-5 15 0 16,-3 6-176-16,1 5 176 0,-4 4 0 0,4 5-160 16,-3 2 160-16,2 2 0 0,-2 4-128 15,1-2 128-15,1-3 0 0,-1 0 0 0,2-2 0 16,0-3-128-16,1-1 128 0,1-5 0 0,1-1 0 0,0-3 0 15,1 0 0-15,-1 0 0 0,0-6 0 0,0 1 0 16,-1 0 0-16,1-4 0 16,2-1-1072-16,0-2-96 0,2-11-32 0,0 0 0 15,0 0-1472-15,0 0-288 0,0 0-64 0</inkml:trace>
  <inkml:trace contextRef="#ctx0" brushRef="#br1" timeOffset="-105368.4">29925 16603 10127 0,'0'0'896'0,"0"0"-704"15,0 0-192-15,0 0 0 0,0 0 1248 0,0 0 224 16,7 8 32-16,5-3 16 0,2 4-304 0,1-1-64 0,4-3-16 16,0 5 0-16,0 0-432 0,2 3-96 15,-1 3-16-15,2 3 0 0,-1 2-80 0,1 5 0 0,1 4-16 0,-2 4 0 16,1 3 16-16,-3 5 0 0,1 0 0 0,-2 6 0 15,0 2 80-15,-3 3 32 0,-5 0 0 0,-2 8 0 16,-2 3 128-16,-6 5 16 0,-3-2 16 0,-8 0 0 16,0-3-16-16,-3-2 0 0,-3-6 0 0,-2-1 0 15,-2-3 32-15,0-3 0 16,-3-3 0-16,-1-1 0 0,2-5-224 0,-2-3-64 0,-2-4 0 0,0 0 0 16,-1 2-240-16,1-5-48 0,2-2-16 0,2-3 0 15,2 1-208-15,0-6 144 0,2 1-144 0,3-5 128 16,2-2-944-16,2-4-192 15,3 0-32-15,9-10-9888 0,0 0-1968 0</inkml:trace>
  <inkml:trace contextRef="#ctx0" brushRef="#br4" timeOffset="-100400.18">30774 16410 15663 0,'-13'-14'1392'0,"6"4"-1120"15,-2 4-272-15,0-3 0 0,1 2 1920 0,2 0 320 16,6 7 64-16,0 0 0 0,-4-7-1472 0,4 7-320 16,0 0-48-16,0 0-16 0,0 0 176 0,0 0 16 15,10 0 16-15,2 6 0 0,-1 1 0 0,3 2 0 16,1 2 0-16,2 6 0 0,1 3-272 0,1 6-64 16,1 3-16-16,3 8 0 0,0 10-112 0,-3 4 0 0,-2 3-16 0,-2 4 0 15,0-2 80-15,-5 7 0 0,-2 6 16 0,-1 3 0 16,-3 4 112-16,-4 1 0 0,-5 1 16 0,-3 4 0 15,-4 2-48-15,-6-3-16 0,-6 3 0 0,-4-6 0 16,-2-7 32-16,0-3 0 0,-2 1 0 0,-2-9 0 16,1-4 128-16,-3-2 16 0,-1-3 16 0,0-1 0 15,2-2-160-15,0-7-48 0,-3-3 0 16,-1-1 0-16,-2-2-160 0,4 0-32 0,1-6-128 0,6-4 192 16,2 2-1472-1,8-4-320-15,7-5-48 0,4-4-16 0</inkml:trace>
  <inkml:trace contextRef="#ctx0" brushRef="#br1" timeOffset="-91009.56">7014 19288 6447 0,'0'0'576'0,"0"0"-576"16,0 0 0-16,4-9 0 0,-2 0 1808 0,0 1 256 15,-2 8 48-15,1-6 16 0,-1 6-688 0,0 0-144 0,0-9-16 0,0 9-16 16,0 0-272-16,0 0-48 0,0 0-16 16,0 0 0-16,0 0-256 0,0 0-48 0,0 0-16 0,0 0 0 15,-5 12-32-15,-3-3 0 0,2 2 0 16,2-2 0-16,-4 2 32 0,2 2 0 0,2-3 0 0,-3 4 0 16,0 0 32-16,1 4 0 0,0 0 0 0,1 0 0 15,-2 2-144-15,1 0-32 0,-1 1 0 0,2 1 0 16,0 1-144-16,0-1-16 0,1-2-16 0,3-2 0 15,-1-3 64-15,2-1 16 0,0-4 0 0,3-1 0 16,-3-9 176-16,4 9 32 0,-4-9 16 0,7 9 0 16,-7-9-80-16,10 5-32 0,-1-1 0 0,1 0 0 15,2-3-160-15,1 0-48 0,1-1 0 0,1 2 0 16,3-2-144-16,1 0-128 0,2 0 192 0,0-2-192 16,3 4 144-16,3-2-144 0,1 0 0 0,3 1 144 15,0-1-144-15,4 2 0 0,2 0 0 0,-1-1 0 16,3-2 0-16,0-1 0 0,2 2 0 0,-2-1 0 0,0 0 0 15,2 1 0-15,-2-1 0 0,3 1 0 16,0-2 128-16,2 1-128 0,-4 0 128 0,4-3-128 0,-4 2 0 16,0-1 0-16,-2 2 128 0,1-1-128 0,2 1 0 0,-1 1 0 15,0 0 0-15,-1 4 0 0,1-1 0 0,0 0 0 16,2 2 0-16,2-2 0 0,0-1 0 0,1 0 0 16,-2-2 0-16,1 0 0 0,2-2 0 0,2 2 0 15,-1 2 0-15,2-2 0 0,-1-2 128 0,0 1-128 16,1 0 128-16,-2 1-128 0,-2-3 0 0,0 1 0 15,-3-2 128-15,-2 2-128 0,5 0 0 0,-4 1 0 16,-3-2 0-16,1 2 0 0,-3 1 0 0,1 1 0 16,1 1 0-16,-1-1 0 0,-1-5 0 0,0 3 0 0,1-3 128 15,-3 0-128-15,1 0 0 0,-1 1 0 0,1-1 0 0,1 0 128 16,-2-1-128-16,-1 1 128 0,3 2-128 0,0-1 128 16,2 0-128-16,-3 2 0 0,-4 1 0 15,-1 0 0-15,-3-2 0 0,1 2 0 0,-3 2 128 0,3-1-128 16,-3-1 0-16,-3 0 0 0,0 0 0 0,0 2 0 15,1-1 0-15,-1-1 0 0,1 0 0 0,1 0 0 16,1 0 0-16,-1 0 0 0,0 0 0 0,0 1 0 16,1-2 0-16,2 1 0 0,0-1 0 0,0 1 128 15,-3 0-128-15,0 0 0 0,1 0 0 0,2 0 0 16,0 2 0-16,-2 0 0 0,2-2 0 0,-3 1 0 16,0 0 0-16,-1 2 0 0,-1-1 0 0,-2-1 0 15,-1-1 0-15,-1 0 192 0,-4 0-192 0,-2-1 192 16,2-1 0-16,-1-1 16 0,0 1 0 0,0-2 0 0,1-3 96 15,-3 1 16-15,0 0 0 0,1-4 0 0,1-2 0 0,-2 1 0 16,-1-5 0-16,0 4 0 0,1 3-48 0,-1-3 0 16,-3 0 0-16,1 1 0 0,-4-1-272 0,0 5 160 15,-4 7-160-15,5-7 128 0,0 0-128 0,-5 7 0 16,0 0 0-16,0 0 0 16,0 0-736-16,0 0-128 0,0 0-32 0,0 0 0 15,-12 2-2320-15,1-1-480 0</inkml:trace>
  <inkml:trace contextRef="#ctx0" brushRef="#br1" timeOffset="-90390.61">9172 19909 7359 0,'0'0'656'0,"0"0"-528"16,0 0-128-16,-3-5 0 0,-1 0 3120 0,0-2 592 15,1 0 112-15,2-2 16 0,0 2-1568 0,0 0-320 16,1 7-64-16,1-11-16 0,0-3-496 0,0 1-96 16,2 1-32-16,2-2 0 0,0 1-240 0,2-1-48 0,-1 1-16 15,2-1 0-15,-1-2-352 0,1 2-64 0,-2 0-16 0,2 4 0 16,-1-2-240-16,1 6-48 0,-8 6-16 0,9-3 0 16,-9 3-208-16,0 0 128 0,11 5-128 0,-1 8 0 15,-1 0 0-15,-1 3 0 0,-3 2 0 0,-1 4 0 16,0-1 0-16,0 0 0 0,-1-1 0 0,1 0 0 15,1-1 160-15,0-2-160 0,0-2 160 0,2 0-160 16,-1-1 192-16,2-2-64 0,-1-2-128 0,1 0 192 16,0-1-192-16,1-1 176 0,-9-8-176 0,11 7 160 15,-1-3-160-15,0-3 160 0,0 2-160 0,1-3 160 16,-11 0-160-16,15-3 0 0,-2 1-192 0,-1 1 192 16,-12 1-1648-1,9-4-208-15,-9 4-32 0,0 0-16 0,10-4-1104 0,-10 4-240 16</inkml:trace>
  <inkml:trace contextRef="#ctx0" brushRef="#br1" timeOffset="-90123.94">9265 19907 21135 0,'0'0'928'0,"0"0"208"0,0 0-912 0,-9-1-224 0,9 1 0 0,-9 2 0 0,9-2 1344 0,-8 5 208 16,0 3 48-16,2-3 16 0,-1 5-464 0,1 2-80 15,1 3-32-15,1 1 0 0,1 0-288 0,3 1-64 16,3 1-16-16,3 1 0 0,3-1-16 0,4-1 0 15,2-1 0-15,4-1 0 0,4-4 48 0,1 1 0 16,3 2 0-16,5-5 0 0,2 3-80 0,4-6-16 16,-1 3 0-16,1-4 0 0,0 3-144 0,3-1-16 15,1-2-16-15,-1 3 0 0,-1-3-176 0,0-3-16 16,-2 1-16-16,0 1 0 0,-1-4-224 0,0-1 176 0,-2-3-176 16,0 0 160-16,-2-1-160 0,0-4 0 0,-2 3 0 15,3-3 0 1,-5 1-800-16,1-1-240 0,-2 2-48 0,3-5-10960 0,-3 6-2192 15</inkml:trace>
  <inkml:trace contextRef="#ctx0" brushRef="#br1" timeOffset="-89527.63">11106 20115 18143 0,'0'0'800'0,"-9"-6"160"0,-1 0-768 0,0 2-192 0,-3-3 0 0,0 5 0 16,-2-1 1056-16,-2 3 160 0,0-181 48 0,0 364 0 16,-1-177-144-16,2-1-32 0,-2-1 0 0,-2 5 0 15,1-2-352-15,-1 5-80 0,3-2-16 0,0 3 0 16,3 2-224-16,3-1-48 0,2-3-16 0,4 2 0 16,5 0 48-16,2-4 16 0,-2-9 0 0,10 10 0 15,3-6 160-15,5-2 16 0,0-2 16 0,5-1 0 16,2-3-32-16,-1-3 0 0,-2 0 0 0,-1-2 0 15,1-1-128-15,-2-3-48 0,-1 3 0 0,-5-2 0 0,-2 0-112 16,-5 2-32-16,-1-2 0 0,-4 4 0 0,-2-3 0 0,-2 4 0 16,-2-3 0-16,-3 3 0 0,-3-2-112 15,-1 6-16-15,-4-1-128 0,1 1 192 0,0 1-416 16,1 4-96-16,-1 1 0 0,2-1-16 16,12-2-2512-16,0 0-496 0</inkml:trace>
  <inkml:trace contextRef="#ctx0" brushRef="#br1" timeOffset="-89258.18">11462 19945 24879 0,'-9'13'2208'0,"-3"2"-1760"0,-3 3-448 16,0 2 0-16,0 4 720 0,-1 2 64 0,1-3 16 0,2-2 0 16,1 1 336-16,0 1 64 0,1-3 16 15,1-1 0-15,2-1-240 0,0-4-32 0,2-4-16 0,2 0 0 16,4-10-224-16,0 0-32 0,0 0-16 0,0 0 0 15,0 0-144-15,10-2-16 0,2-7-16 0,-1 0 0 16,2-5-96-16,1-3-32 0,0 0 0 0,2-3 0 16,2 1-176-16,3 0-48 0,-1-4 0 0,3 4 0 15,0 0-128-15,1 3 0 0,-3-1 0 0,5 8 0 16,-3 6 0-16,-3 1 0 0,-1 5-192 0,-1 1 192 31,-1 3-528-31,-4 6 16 0,-1 2 0 0,-2 2 0 16,-4-2-1440-16,1 0-288 0,-2 3-48 0,0-4-12784 0</inkml:trace>
  <inkml:trace contextRef="#ctx0" brushRef="#br1" timeOffset="-88837.21">12074 20089 17503 0,'0'0'1552'0,"0"0"-1232"16,0 0-320-16,0 0 0 0,-10-3 1952 0,1 1 336 15,0 0 64-15,-1 1 16 0,-1 0-704 0,-3-1-128 16,-3 2-16-16,0 4-16 0,-5-1-496 0,2 2-112 16,-3 3 0-16,1-1-16 0,-1 5-432 0,2-2-96 15,-1 2-16-15,3 4 0 0,1 2-176 0,4-2-32 16,3-1-128-16,4-1 192 0,0-2-192 0,4-1 0 0,3-11 0 0,4 7 0 16,-4-7 0-16,11 3 176 0,3-3-176 0,4-2 160 15,3-5 96-15,1-3 32 0,3 0 0 0,0-3 0 16,0-1-48-16,2-1-16 0,0-1 0 15,-2 0 0-15,-1 0-96 0,1-1-128 0,-3-2 176 16,0-2-176-16,-3-2 128 0,0 1-128 0,-1-1 0 16,-3-2 0-16,-1 1 160 0,0-4-160 0,-1 1 128 0,-2-3-128 15,0-1 144-15,-1 3-144 0,0 1 160 0,1 6-160 16,-1 4 0-16,-2 3 0 0,-2 4 0 0,-6 10 0 16,0 0 0-16,0 0 0 0,0 0 0 0,-2 9 0 15,-3 4 0-15,-2 5 0 0,1 4 0 16,-2 6-160-16,0 2 160 0,-1-1-160 0,0 4 160 0,0 0-160 15,0 3-16-15,1-2 0 0,2-1 0 0,2-4 0 16,2-1-1808-16,0-4-384 16,2-3-64-16</inkml:trace>
  <inkml:trace contextRef="#ctx0" brushRef="#br1" timeOffset="-88648.01">12442 19958 28095 0,'-9'15'1248'0,"5"-7"256"0,-1 2-1200 0,-1 1-304 16,-1 6 0-16,0-1 0 0,-2 2 1216 0,1 0 192 15,0-4 48-15,5 1 0 0,-2-2-592 0,2 0-112 16,2-2-32-16,1 2 0 0,1-6-560 0,2 5-160 16,0-6 0-16,2 0 0 15,-5-6-1472-15,9 8-352 0,-9-8-80 0</inkml:trace>
  <inkml:trace contextRef="#ctx0" brushRef="#br1" timeOffset="-88346.08">12784 20001 18431 0,'-9'2'1632'0,"-1"4"-1312"0,-1-3-320 0,0 5 0 15,-3 3 2480-15,0 5 416 0,-1-1 96 0,-2 0 16 16,3-2-1360-16,2 1-272 0,-1 0-48 0,1 0-16 15,4-4-608-15,1 0-112 0,3-5-16 0,4-5-16 16,0 0-112-16,0 0 0 0,0 0-16 0,0 0 0 16,11 2 0-16,-1-6 0 0,0-5 0 0,3 0 0 0,-1-5 48 15,2-1 16-15,-1-3 0 0,2-1 0 0,0 0-160 0,2 2-16 16,1 2-16-16,0 2 0 0,-2-1-304 0,-1 2 160 16,1 3-160-16,-1 1 128 0,-1 6-128 0,0 2 0 15,0 3 0-15,-1 5 0 0,-2 1 0 0,-2 5 0 16,-3 4 0-16,-1 1 0 0,-2 2-320 15,-2 2 64-15,-1-2 16 0,-1-1 0 16,-2-4-1808-16,1 1-384 0,-1-2-64 0</inkml:trace>
  <inkml:trace contextRef="#ctx0" brushRef="#br1" timeOffset="-87959.95">13503 20002 19343 0,'-10'-6'848'0,"4"2"192"0,-2-5-832 0,-2 3-208 0,-3-4 0 0,0 3 0 15,-1 3 2384-15,0 1 432 0,-3-1 96 0,-1 1 16 16,-1 1-1520-16,-2 2-320 0,0 2-48 0,1 5-16 16,-1-2-400-16,3 4-96 0,1 2-16 0,0 2 0 15,2-3-320-15,3 5-192 0,5 0 192 0,2 2-192 16,1-3 208-16,4-3-64 0,4 0-16 0,1-4 0 15,2 2 144-15,4-6 32 0,-1-2 0 0,4-1 0 16,0-1-16-16,1-2 0 0,0-1 0 0,2-3 0 16,-3-1-32-16,1-2-16 0,-4 2 0 0,1-2 0 0,-5 2-112 15,1 1-128-15,-8 7 176 0,0 0-176 0,0 0 128 0,0 0-128 16,0 0 0-16,0 11 0 0,-2 3 0 0,-2 1 0 16,-3-1 0-16,2 3 0 0,0-2 128 0,4 0-128 15,0 1 0-15,1-2 0 0,1-4 0 16,3 1 0-16,2-4 0 0,4 0 0 0,2-3-224 0,2-4-96 15,0-2-32-15,2-6 0 16,2 0-1712-16,1-3-352 0,-1-1-64 16,0 0-12112-16</inkml:trace>
  <inkml:trace contextRef="#ctx0" brushRef="#br1" timeOffset="-87689.21">13732 20089 24815 0,'-10'9'1088'0,"0"-4"256"0,-2 5-1088 0,-2-1-256 0,0 3 0 0,-2 0 0 16,-1 2 1536-16,1-1 240 0,-1-1 48 0,3-2 16 16,3 2-624-16,2-6-128 0,0 2-32 0,9-8 0 15,0 0-352-15,0 0-64 0,0 0 0 0,0 0-16 16,0 0-96-16,13-5-16 0,1 0 0 0,0-3 0 16,0-3-16-16,2-1-16 0,2 1 0 0,0-3 0 15,-1-3-160-15,1 3-48 0,-1 0 0 0,-1 2 0 16,2-2-80-16,0-2-32 0,-2 7 0 0,2 2 0 15,1 3-160-15,-1 1 0 0,-4 2 0 0,0 4 0 16,-3-1 0-16,0 3 0 0,-2 4 0 0,-9-9 0 16,7 10-288-16,1 1-32 0,-4-3-16 0,-4-8 0 15,6 9-2464-15,-6-9-480 0</inkml:trace>
  <inkml:trace contextRef="#ctx0" brushRef="#br1" timeOffset="-87397.74">14279 20017 23951 0,'0'0'1056'0,"0"0"224"0,5 11-1024 0,0-1-256 0,-1 3 0 0,-1 0 0 16,0 1 1152-16,-2 0 192 0,0 0 16 0,1 2 16 16,-1-1-448-16,2 1-96 0,-2 1 0 0,1-2-16 15,-2-3-496-15,3 3-80 0,-2-1-32 0,2-1 0 16,-2-3-208-16,1 0 0 0,-2-10 128 0,3 9-128 16,0 1-144-16,-1-5-80 0,-2-5-16 0,0 0-14064 15</inkml:trace>
  <inkml:trace contextRef="#ctx0" brushRef="#br1" timeOffset="-87196.56">14544 19976 31263 0,'0'0'1392'0,"0"0"272"0,-11 5-1328 0,-1 6-336 0,0-1 0 0,-5 7 0 0,1 2 832 0,-5 5 112 15,-3-2 16-15,0 3 0 0,-3 3-112 0,2 2-16 16,-2 0 0-16,6 0 0 0,-1-3-496 0,3 1-96 15,1-3-32-15,3 2 0 0,2 2-208 0,4-3 0 16,3 2 0-16,1-4 0 16,5-1-1744-16,2-4-400 0,2-4-80 0,4-1-16 0</inkml:trace>
  <inkml:trace contextRef="#ctx0" brushRef="#br1" timeOffset="-86803.56">15867 19776 25919 0,'0'-17'1152'0,"0"3"224"0,0-2-1104 0,0-1-272 0,0 1 0 0,-2 2 0 15,1 2 832-15,-2 0 128 0,-1-1 0 0,-1 4 16 16,-2 3-64-16,-2-1-16 0,-1 2 0 0,-4 4 0 0,-6 0-144 0,0 3-48 16,-3 2 0-16,-3 8 0 0,-6 0-208 0,-3 9-48 15,0 2-16-15,-1 4 0 0,1 1-176 0,-1 7-48 16,2 0 0-16,2 6 0 0,3 4-208 0,3-1 0 15,3 4 128-15,3-2-128 0,2-1 0 0,3-2 0 16,4 1 128-16,2-4-128 0,2-6 0 16,4 0 0-16,-1-6 0 0,2 0 0 15,2-4-448-15,3-1-128 16,2-5-16-16,1-6-10224 0,1-1-2032 0</inkml:trace>
  <inkml:trace contextRef="#ctx0" brushRef="#br1" timeOffset="-86636.91">15181 20072 31327 0,'0'0'2784'0,"0"0"-2224"0,0 0-560 0,11-2 0 16,1 2 464-16,8 2-16 0,6 3 0 0,2 0 0 15,-2-2 144-15,6 1 32 0,2-1 0 0,1 3 0 16,-1-3-176-16,-1-1-16 0,1 0-16 0,-1 1 0 16,-1 3-416-16,0-3 0 0,0-1 0 0,-3-2 0 31,0 1-2560-31,-1-1-448 0</inkml:trace>
  <inkml:trace contextRef="#ctx0" brushRef="#br1" timeOffset="-86465.71">15936 20126 29951 0,'-13'7'1328'0,"3"-1"272"0,0 7-1280 0,-6 2-320 0,-2 3 0 0,-1 3 0 0,-5 0 880 0,-2 0 112 15,-1-2 32-15,3 0 0 0,4-3-400 0,1 1-80 16,1-3-16-16,4 0 0 0,4 0-528 0,2 0 0 15,3-2-192-15,3 1 48 16,2-4-2704-16,5 0-544 0</inkml:trace>
  <inkml:trace contextRef="#ctx0" brushRef="#br1" timeOffset="-86024.04">16659 19609 16575 0,'5'-11'736'0,"-5"11"160"0,8-10-720 0,-3 5-176 0,-5 5 0 0,0 0 0 16,0 0 3264-16,0 0 608 0,0 0 128 0,-2 15 32 16,-6 4-2784-16,-2 5-544 0,-3 9-128 0,-2 3 0 15,-3 1-96-15,-2 5-16 0,-2 2 0 0,-2 3 0 16,-1 0 144-16,-1 5 32 0,-1 4 0 0,1-1 0 15,-2-2-256-15,2-6-32 0,3-9-16 0,3-3 0 16,0-10-144-16,3 1-48 0,3-7 0 0,3-5 0 16,2-3 240-16,3-2 32 0,6-9 16 0,0 0 0 15,0 0-48-15,0 0-16 0,0 0 0 0,5-14 0 16,0 0-176-16,5-2-48 0,1 0 0 0,2 1 0 16,0-3-144-16,1 2 0 0,-2 2 0 0,2 1 128 15,0 5-384-15,-1 1-64 0,-3 3-32 0,0 3 0 0,-10 1 32 0,8 6 16 16,-8-6 0-16,5 13 0 15,-2 1-48-15,-5 0-16 0,0-2 0 0,-3 2 0 16,-2 0 192-16,0 2 48 0,-2-2 0 0,0-3 0 0,-4 2 128 0,2-4 0 16,-1 0 0-16,2-2-128 0,0 1 128 0,3-4 0 15,7-4 0-15,-11 1 0 0,11-1 0 0,-6-1 0 16,6 1 0-16,0 0 0 16,-8-5-1232-16,8 5-224 0,0 0-32 0,-1-12-13936 0</inkml:trace>
  <inkml:trace contextRef="#ctx0" brushRef="#br1" timeOffset="-85601.71">16902 20100 23951 0,'-18'-1'1056'0,"6"1"224"0,-4 0-1024 0,2 1-256 0,0 0 0 0,3-1 0 16,1 3 1856-16,10-3 320 0,-9 1 64 0,9-1 16 16,0 0-1104-16,0 0-208 0,0 0-48 0,15-4-16 15,6-1 0-15,1-4 0 0,3 3 0 0,0-4 0 16,0 0-368-16,2 0-64 0,0 2 0 0,-1-2-16 0,-3 1-192 0,-1-3-48 15,-3 1 0-15,-2 0 0 0,-5-3-64 0,-2-2 0 16,-2 0-128-16,-3 2 192 0,-4 4-192 0,-3-3 176 16,-4 5-176-16,-5 2 160 0,-4 3-160 0,-4 5 0 15,-4 1 0-15,0 6 0 0,-3-1 0 0,0 5 0 16,1 4 0-16,1 4 0 0,2 0 0 0,3 4 0 16,1-4 0-16,7 1 0 0,2-1 0 0,6 1 0 15,3-3 0-15,3-1 0 0,4-2 0 0,2-2 0 16,1 3 0-16,3-4 0 15,1-1-1120-15,3-2-208 0,0-1-32 0,5-4-15616 0</inkml:trace>
  <inkml:trace contextRef="#ctx0" brushRef="#br1" timeOffset="-85286.47">17553 19837 30399 0,'-10'-1'2704'0,"0"3"-2160"0,-1 5-544 0,1-1 0 16,-1 3 944-16,-1 1 80 0,0 1 0 0,-1 0 16 16,-1 1-480-16,1-3-112 0,1 0 0 0,0-3-16 15,1 2 16-15,2-3 0 0,1 2 0 0,8-7 0 16,0 0 128-16,0 0 48 0,0 0 0 0,0 0 0 16,0 0 32-16,12 0 16 0,-2 0 0 0,1-3 0 15,3-2-144-15,1-3-16 0,1-1-16 0,0-1 0 0,2 1-48 0,1-2-16 16,1 1 0-16,2 0 0 15,0 2-112-15,1 0 0 0,-2 5-16 0,2 0 0 0,-1 2-112 16,2 1-32-16,0 1 0 0,1 2 0 0,2 5-16 0,-2 0 0 16,1 3 0-16,1 1 0 0,-1 1-144 0,0 2 0 15,-5-4 0-15,-2 5 0 16,-2 1-352-16,-4-1-96 16,-4-2-32-16,-6 0-13312 0,-4-3-2656 0</inkml:trace>
  <inkml:trace contextRef="#ctx0" brushRef="#br1" timeOffset="-85126.86">16136 19435 43311 0,'0'0'3840'0,"10"2"-3072"0,3-1-608 0,1 1-160 31,-2 3-512-31,1 2-144 0,0-5-32 0,1-3-17872 0</inkml:trace>
  <inkml:trace contextRef="#ctx0" brushRef="#br1" timeOffset="-78601.2">6495 16785 6447 0,'0'0'272'0,"0"0"80"0,4-9-352 0,-4 0 0 0,0 9 0 0,0-9 0 16,0 9 2816-16,0-8 512 0,0 8 80 0,0 0 32 15,0 0-1728-15,0 0-352 0,0 0-64 0,0 0-16 0,0 0-320 0,0 0-64 16,0 0 0-16,0 0-16 0,0 0-304 0,0 0-64 16,0 0-16-16,0 0 0 0,4 8 48 0,0 1 16 15,-2 2 0-15,0 1 0 0,-2-2 144 0,-2 4 48 16,0 2 0-16,-1 0 0 0,1 2-32 0,-1 1 0 16,-6 3 0-16,0-1 0 0,-3 2-208 0,0-1-32 15,1-2-16-15,-2 0 0 0,0 3-80 0,3-1 0 16,-2-4-16-16,3-4 0 0,0 1 64 0,1 0 16 15,4 0 0-15,2-6 0 0,2-9-128 0,2 9-32 16,2 0 0-16,4-1 0 0,4-6 48 0,1-2 16 16,5-1 0-16,5 0 0 0,1-2 32 0,3-1 0 15,-1 2 0-15,2-1 0 0,0-1-192 0,2 3-16 16,-2-1-16-16,0 0 0 0,-1-4-160 0,0 2 128 16,-3 0-128-16,0 2 128 0,-4-2-128 0,-1-1 0 0,-2 1 0 0,-3 2 128 15,-1 2-128-15,-3-2 0 0,-10 2 0 0,10-2 0 16,-10 2-192-16,0 0-80 0,0 0-16 0,0 0 0 31,0 0-1888-31,0 0-368 0,0 0-80 0,0 0-8784 0,-5 6-1776 0</inkml:trace>
  <inkml:trace contextRef="#ctx0" brushRef="#br1" timeOffset="-78184.61">6949 16742 18879 0,'0'0'832'0,"0"0"192"0,0-13-832 0,0 6-192 0,0 7 0 0,0 0 0 0,0 0 1408 0,0 0 224 16,2-11 48-16,-2 11 16 0,0 0-480 0,0 0-112 15,-4 12-16-15,-1 2 0 0,-2 4-256 0,-2 3-64 16,3 6-16-16,-3 5 0 0,0 1 256 0,-2 4 48 15,2 2 16-15,-3 6 0 0,0-1-64 0,-2 3-16 16,0-4 0-16,0 3 0 0,2-4-192 0,1 1-32 16,-1-5-16-16,2-2 0 0,0-2-64 0,1-3-16 15,0 0 0-15,2-3 0 0,-1-5-160 0,2-1-16 16,1-2-16-16,0-1 0 0,-2-2-128 0,2-2-32 16,3 0 0-16,0 1 0 0,-2-2-128 0,3-3-16 0,1-11-16 15,0 11 0-15,0 1-32 0,3-4-128 0,-3-8 192 16,0 0-64-16,0 0-128 0,0 0 0 15,0 0 0-15,9 2 128 0,-9-2-128 0,0 0 0 0,0 0 144 0,11-4-144 16,-11 4-192-16,10-6-96 0,-2-4-32 0,-2 2 0 31,-6 8-2352-31,5-10-464 0,-2 2-112 0</inkml:trace>
  <inkml:trace contextRef="#ctx0" brushRef="#br1" timeOffset="-75989.88">7856 16959 12207 0,'0'0'528'0,"0"0"128"0,0 0-528 0,0-7-128 0,-3-2 0 0,3 9 0 15,1-8 1504-15,-1 8 272 0,0 0 48 0,4-10 16 16,-4 2-352-16,0 8-64 0,1-10-16 0,-1 10 0 0,0 0-64 0,2-6-32 16,-2 6 0-16,0 0 0 0,0 0-352 0,0 0-80 15,0 0-16-15,0 0 0 0,0 0-480 0,-8 6-112 16,-1 7-16-16,0 2 0 0,0 4 32 0,0 0 0 15,1 3 0-15,-1 5 0 0,0-2 48 0,0 3 16 16,-1-3 0-16,-1 3 0 0,-1-1-64 0,3 0-16 16,0-3 0-16,1-3 0 0,2 1-80 0,1 0-32 15,2-3 0-15,0-3 0 0,-1-3-160 0,2 1 160 16,2 1-160-16,0-1 160 0,0-14-160 0,3 10 128 16,-2 2-128-16,-1-12 128 0,5 7-128 0,-5-7 0 15,0 0 0-15,0 0 0 0,0 0-176 0,0 0-112 0,0 0-32 0,9-2 0 31,-2-3-2512-31,-2-5-512 0,-4-4-112 0,-1 1 0 0</inkml:trace>
  <inkml:trace contextRef="#ctx0" brushRef="#br1" timeOffset="-75781.09">7549 17193 23039 0,'0'0'1024'0,"0"0"192"0,0-7-960 0,0 7-256 0,0 0 0 0,10-9 0 15,1 1 1840-15,3 3 320 0,1-3 64 0,5 3 16 16,3 1-816-16,6-2-144 0,3 0-48 0,1 2 0 16,-2 1-576-16,2 0-112 0,-2 0-32 0,0 0 0 15,-3 1-352-15,-1 1-160 0,-3 2 128 0,-3 3-128 16,-3-3 0-16,-3 0-144 0,-1 3 0 0,-1 0 0 16,-1-2-2192-16,-12-2-432 0,0 0-96 0</inkml:trace>
  <inkml:trace contextRef="#ctx0" brushRef="#br1" timeOffset="-75095.14">8543 16809 10127 0,'0'0'448'0,"0"0"96"0,0 0-544 0,-5-9 0 0,5 9 0 0,0 0 0 16,0 0 3008-16,-2-10 480 0,0-1 96 0,2 11 32 16,0 0-1648-16,8-8-336 0,2-2-64 0,2 4-16 0,2-3-544 0,1 4-112 15,1 3-32-15,3-3 0 0,2-2-208 0,0 3-32 16,2 4-16-16,0 0 0 0,0 2-304 0,-1 1-64 15,-2-1-16-15,-2 4 0 0,-3-1-96 0,-4 1-128 16,-3 4 176-16,-2-1-176 0,-3 1 0 0,-3 3 0 16,-4 0 0-16,-3 2 0 0,-6 1 208 0,-2 1-64 15,-2-1-16-15,-1 2 0 0,3-1-128 0,-2-3 160 16,0-3-160-16,3 2 160 0,2 0-160 0,5-4 0 16,2-1 0-16,5-8 128 0,0 11-128 0,2 0 0 15,6-3 0-15,4 1 128 0,6-3-128 0,4 4 0 16,3-1 0-16,2 4 0 0,0 1 0 0,2-3 0 15,-5 2 0-15,3 2 128 0,-4 3-128 0,-4-2 0 16,-3-2 0-16,-3-1 0 0,-2 2 0 0,-6 2 0 0,-2 1 0 16,-4-2 128-16,-4-1-128 0,-6-1 192 15,-1-1-192-15,-5 1 192 0,-3-1 384 0,-3-2 96 0,-1-2 16 0,-3 3 0 16,-3-5 16-16,0 3 16 0,-1-5 0 0,-1 1 0 16,1-1-208-16,3-2-32 0,3 0-16 0,-2-3 0 15,3 0-224-15,4-1-48 0,4-1-16 0,4 0 0 16,2-3-176-16,3 1 0 0,7 4 0 0,-4-5 0 31,4 5-976-31,-2-8-240 0,2 8-32 0,4-7-11056 0,-4 7-2224 0</inkml:trace>
  <inkml:trace contextRef="#ctx0" brushRef="#br1" timeOffset="-74037.38">9626 16583 15135 0,'0'0'672'0,"0"0"144"0,0 0-656 0,0 0-160 16,-5-5 0-16,5 5 0 0,-10 1 944 0,0 2 144 15,0 1 48-15,-1 2 0 0,1-1-304 0,-1 1-48 16,-1 6-16-16,0-3 0 0,-2 1 224 0,-4 5 32 16,0 2 16-16,0 3 0 0,1 3-32 0,-4 4-16 15,6-2 0-15,0 7 0 0,-1 2-144 0,1 2-16 16,1-1-16-16,3 1 0 0,-1-2-160 0,3 2-16 15,4 2-16-15,3-5 0 0,-1-6-304 0,3 1-48 16,3-3-16-16,2-3 0 0,1-5 32 0,1 1 0 16,0 0 0-16,3-3 0 0,2 2-96 0,1-2 0 15,-1-2-16-15,2-4 0 0,1 3-176 0,5-1 160 0,-3 0-160 16,2-1 160 0,0-5-2272-16,1 0-464 0</inkml:trace>
  <inkml:trace contextRef="#ctx0" brushRef="#br1" timeOffset="-73485.42">10052 16729 13823 0,'0'0'1216'0,"0"0"-960"0,0 0-256 0,0 0 0 15,0 0 1856-15,0 0 336 0,0-182 64 0,0 364 16 16,0-182-800-16,-4 13-144 0,-1 3-48 0,-1 2 0 15,-1 4-128-15,-1 3-48 0,-3 1 0 0,1 3 0 16,0 0-80-16,0 2 0 0,1 0-16 0,0-3 0 16,-1 2-256-16,1 0-48 0,0-1-16 0,3-1 0 15,1-7-288-15,0-1-48 0,1 0-16 0,-1-1 0 16,-2-2-144-16,2-2-48 0,0-1 0 0,1-1 0 16,1-2-144-16,0 1 160 0,3-12-160 0,0 0 160 15,-1 9-160-15,1-9 0 0,2 11 0 0,-2-11 0 16,0 0-1152-16,0 0-272 0,0 0-48 15,0 0-9104-15,10 0-1824 0</inkml:trace>
  <inkml:trace contextRef="#ctx0" brushRef="#br1" timeOffset="-72932.46">10207 16423 13823 0,'0'0'1216'0,"0"0"-960"0,-2-9-256 0,2 9 0 16,0 0 1152-16,1-10 176 0,-1 10 32 0,0 0 16 16,2-9-192-16,-2 9-32 0,0 0-16 0,8-6 0 15,-8 6-336-15,14-3-64 0,-3 3-16 0,2 1 0 16,0 2-64-16,2 3-16 0,0 1 0 0,3 4 0 16,0-1 16-16,1 4 0 0,1 4 0 0,1 0 0 15,-1 0 0-15,0 3 0 0,-1 6 0 0,1 0 0 16,-3 2-80-16,1-3-32 0,-1 4 0 0,-3 0 0 15,-3 2-64-15,-2 6-16 0,-4-1 0 0,-1 0 0 16,-2-3-96-16,-2-1-32 0,0 0 0 0,-2-2 0 0,-3-3 176 16,-2-4 48-16,0 3 0 0,-3-2 0 0,1-3 80 0,-3-1 0 15,1 0 16-15,-2 0 0 0,-2-6-96 0,0 2-32 16,-1-2 0-16,0 0 0 0,-2 1-112 0,-1-1-32 16,0-1 0-16,1-1 0 0,0 1-176 0,2 1-32 15,1-2-16-15,-1-3 0 0,4 1-160 0,0-2 128 16,2 0-128-16,1-1 128 0,0-1-128 0,2-2 128 15,7-5-128-15,0 0 128 0,0 0-128 0,0 0 0 16,0 0 0-16,0 0 0 0,0 0 0 0,0 0 0 16,0 0 0-16,0 0 0 15,0 0-1136-15,7-4-256 0,0-3-48 0,-2-1-17568 0</inkml:trace>
  <inkml:trace contextRef="#ctx0" brushRef="#br1" timeOffset="-70792.83">9575 18190 7359 0,'0'0'656'0,"0"0"-528"0,0 0-128 0,-9 3 0 0,1-1 1520 0,8-2 272 15,-11 1 48-15,3 0 16 0,8-1-432 0,-9 4-80 16,0-1 0-16,1-1-16 0,-1 1-176 0,0-1-16 15,0 0-16-15,9-2 0 0,-8 7-48 0,0-3-16 16,8-4 0-16,-8 3 0 0,8-3-112 0,0 0-32 16,-6 3 0-16,6-3 0 0,0 0 160 0,0 0 16 15,0 0 16-15,11-1 0 0,2-1-80 0,1-1-32 16,4-2 0-16,2 0 0 0,4 0-464 0,0 1-80 16,4-5-32-16,0 3 0 0,0 2-112 0,2-4-32 0,0 1 0 15,1 2 0-15,0-4-16 0,1 4 0 0,0-3 0 0,-5 3 0 16,-2 1-16-16,-3-1-16 0,-2 0 0 15,-1 2 0-15,-2 2-96 0,-2 2-128 0,-1-2 176 0,-4 4-176 16,-10-3 128-16,9 7-128 0,-9-7 0 16,8 8 0-16,-3 2 0 0,-2-1 0 0,-3 4 0 0,-1 1 0 15,-1-2 0-15,-2 5 160 0,-3 2-160 0,-1 5 128 16,-3 0-128-16,0 5 128 0,-2 1-128 0,-1 3 128 16,0 2-128-16,2 1 0 0,-1-1 0 0,0 0 0 15,-1-3 160-15,1 1-160 0,-1-3 192 0,3-2-192 16,0-2 272-16,-1-1-48 0,2-5-16 15,1 2 0-15,0-1-48 0,2-3-16 0,-1-4 0 0,2 0 0 16,2 1-144-16,0-1 0 0,-1-2 144 0,1 1-144 16,1-1 0-16,1-3 128 0,-1 3-128 0,2-6 0 15,1-6 0-15,0 0 0 0,0 0-160 0,0 0 160 16,0 0-1408-16,0 0-192 0,0 0-16 0,0 0-10496 16,0 0-2096-16</inkml:trace>
  <inkml:trace contextRef="#ctx0" brushRef="#br1" timeOffset="-70561.69">9608 18617 29487 0,'0'0'2624'0,"0"0"-2112"16,9-10-512-16,3 2 0 0,2-2 1456 0,5 3 176 15,4-1 32-15,2 1 16 0,4 0 64 0,6-4 16 16,3 4 0-16,1-5 0 0,2 3-720 0,1-1-144 0,1 3-16 15,-1-2-16-15,-3 2-464 0,0 1-80 0,-4 2-32 0,-4 2 0 16,-3 0-288-16,-4 5 0 0,-5-1 128 0,-1 2-128 31,-2 1-1072-31,-3-1-272 0,-3 4-48 0,-10-8-17696 0</inkml:trace>
  <inkml:trace contextRef="#ctx0" brushRef="#br3" timeOffset="-66600.81">9962 16708 12959 0,'0'0'576'0,"0"0"112"0,-1-8-560 0,1 8-128 0,-2-13 0 0,1 4 0 16,1 9 1280-16,0-9 240 0,0-2 32 0,1 2 16 15,2-1-32-15,-1 1-16 0,0-2 0 0,1-2 0 0,0 0-128 0,1-1-32 16,0 3 0-16,-1 2 0 0,0-3-336 0,-1 2-80 16,1-1-16-16,1 1 0 0,-4 10-128 0,6-8-32 15,-1-1 0-15,-5 9 0 0,0 0-192 0,0 0-64 16,0 0 0-16,0 0 0 0,0 0-224 0,0 0-48 16,2 15-16-16,-2 4 0 0,-2 6-32 0,0 0-16 15,-2 6 0-15,0 2 0 0,-1 5 96 0,-3 2 32 16,2 5 0-16,-2 1 0 0,0 3 32 0,-1 1 16 15,1-2 0-15,0-1 0 0,-1-1-32 0,2-5 0 16,-1-5 0-16,3-3 0 0,0-3 16 0,0-2 0 16,0-8 0-16,1-1 0 0,0-2 48 0,2-2 0 15,-1-4 0-15,3-11 0 0,-2 9-80 0,2-9-16 16,0 0 0-16,0 0 0 0,0 0 96 0,0 0 0 0,0 0 16 16,0 0 0-16,2-11 96 0,2-2 16 0,0-5 0 15,0 0 0-15,-1-1-320 0,1-4-48 0,0-1-16 16,1-4 0-16,0-2-128 0,2-3 192 0,-1 0-192 15,2-4 192-15,-1-2-192 0,1-5 0 0,3 2 0 0,1 4 0 16,0 1 0-16,1 3 0 0,0 0 0 0,0 4 0 16,-1 5 0-16,0 5 0 0,-1 2 0 0,-1 3 0 15,-2 3-128-15,-2 5 128 0,-6 7 0 0,0 0 0 16,0 0 0-16,12 3-144 0,-7 9 144 0,-1 1 0 16,-2 7-160-16,-2 2 160 0,-2 2-128 0,-3 7 128 15,-4 5 0-15,-3 6-128 0,-3 5 128 0,-2 1 0 16,-2 6 0-16,-1-1 0 0,-2 0 0 0,2-6-128 15,2-1 128-15,2-6 0 0,-1-6 0 0,6-4 0 16,-1-4 0-16,0-4 0 0,4-3 0 0,2-5 0 0,1-3 0 16,5-11 0-16,0 0 0 0,0 0 128 15,0 0 48-15,0 0 16 0,5-14 0 0,1-4 0 0,2-2 64 16,2-4 32-16,0 1 0 0,0-1 0 0,0-8-160 0,0-1-128 16,1-4 192-16,-1-1-192 0,4-3 128 0,0-6-128 15,2-4 0-15,1 0 0 0,-1 2 0 0,1 2 0 16,-1 10 0-16,1 3 0 0,-4 6 0 0,-2 7 0 15,-2 9 0-15,-3 3 0 0,-6 9 0 0,0 0 0 16,0 0 0-16,0 14 0 0,-2 5-176 0,-5 5 176 16,-1 7-192-16,-6 4 192 0,-4 3-128 0,-3 4 128 15,-1 4 0-15,-1 0 0 0,-1-4 0 0,2-2 0 16,2-2 0-16,-1-7 0 0,3-8 0 0,4-3 0 16,-1-2 0-16,4-4 0 0,1-1 0 0,3-7 0 0,7-6 0 15,0 0 0-15,0 0 0 0,3-9 224 0,2-6-64 16,2-3-16-16,2-2 64 0,2-6 16 0,0 0 0 15,0-5 0-15,2-2-80 0,0-3-16 0,-3-3 0 16,4-4 0-16,0-4-128 0,3 4 0 0,-1-2 0 0,-2 8 0 16,-3 5 0-16,0 8 0 0,-2 5 0 0,-3 7 0 15,-1 4-128-15,-5 8 128 0,0 0 0 0,0 0 0 16,-4 16-128-16,-2 5 128 0,-2 2-160 0,-2 6 160 16,-4 4 0-16,-3 4 0 0,0 2-128 0,0 2 128 15,3 3 0-15,3-3 0 0,1-4 0 0,2-3 0 16,3-2-272-16,2-5 32 0,1-1 16 0,2-4 0 15,0-4-1312-15,1-3-272 16,2-4-48-16,-3-11-12112 0,5 12-2416 0</inkml:trace>
  <inkml:trace contextRef="#ctx0" brushRef="#br3" timeOffset="-65618.22">7664 15077 16575 0,'0'0'736'0,"7"-9"160"0,2 1-720 0,0-2-176 0,-3 0 0 0,5-1 0 16,-4 3 1680-16,5-2 304 0,-2 1 64 0,0-3 16 15,0 5-368-15,-2-2-80 0,-1 3-16 0,0-2 0 0,-1 4-448 0,-6 4-112 16,0 0-16-16,0 0 0 0,0 0-336 0,8 5-80 15,-2 4-16-15,-1 6 0 0,-1 7 0 0,-1 3 0 16,-2 5 0-16,-1 4 0 0,-1 1-32 0,-1 6-16 16,0 7 0-16,-2 7 0 0,-2 2-96 0,-2 4 0 15,-1-1-16-15,0 0 0 0,0-6-80 16,0-3-16-16,0-1 0 0,3-8 0 0,0-3 96 0,1-4 16 16,0-5 0-16,1-3 0 0,1-6-48 0,2-3 0 15,0-4 0-15,-1-4 0 0,1-1-16 0,1-9-16 16,0 0 0-16,0 0 0 0,0 0 160 0,3-10 48 15,-1-3 0-15,2-3 0 0,1-6-256 0,0-1-32 16,2-5-16-16,0 0 0 0,1-6-272 0,-1-2 160 16,1 0-160-16,0-8 128 0,-1-1-128 0,2-9 0 0,1 1 0 0,2-4 128 15,2-2-128-15,0 2 0 16,1 2 0-16,0 4 0 0,1 7 0 0,-1 5 0 0,-4 4 0 0,2 7 0 16,-5 7 0-16,-2 4 0 0,-2 7-128 15,-4 10 128-15,0 0-144 0,-4 11 144 0,-2 10-192 16,-5 7 192-16,-4 5-160 0,-4 6 160 0,-3 6-128 0,-2 8 128 15,-5 8 0-15,1 1 0 0,-1 3 0 0,2-6-128 16,4-5 128-16,3-3 0 0,1-3 0 0,4-6 0 16,2-6 0-16,4-4 0 0,1-6 0 0,3-1 176 15,1-8-176-15,3-4 0 0,1-3 0 0,0-10 0 16,9-1 0-16,3-7 0 0,-1-2 0 0,6-8 128 16,0-1 0-16,2-6-128 0,3-2 192 0,0-5-64 0,-1-3-128 0,1-5 128 15,-2-1-128-15,2-8 128 0,-1-4-128 16,1 1 128-16,0 2-128 0,-2 7 128 15,-2 7-128-15,-3 6 0 0,-1 7 0 0,-4 6 0 16,-4 5 0-16,-6 12 0 0,0 0 0 0,-1 12 0 0,-4 6 0 0,-2 8-144 16,-6 5 144-16,-1 8 0 0,-5 4 0 0,0 1 0 15,-3 6 0-15,3-1 0 0,0-4 0 16,0-1 0-16,-1-4 0 0,0-2 0 0,4 0 0 16,1-1 0-16,-1-3 0 0,-4 15 0 15,4-11-960-15,2-3-96 0,2-8-16 0,3 0 0 16,2-8-1920-16,-1-1-384 0,0-1-80 0,8-17 0 0</inkml:trace>
  <inkml:trace contextRef="#ctx0" brushRef="#br3" timeOffset="-64329.66">28464 15451 4607 0,'0'0'400'0,"0"0"-400"15,0 0 0-15,0 0 0 0,0 0 1856 0,5-8 272 0,-5 8 64 0,5-6 16 16,1 2-736-16,-1-4-128 0,0 3-48 0,1 1 0 16,0-3-288-16,2 1-64 0,0 3-16 0,-1-1 0 15,0-2 80-15,-1 0 16 0,-6 6 0 0,8-5 0 16,-2-2-80-16,-1 2-16 0,-5 5 0 0,0 0 0 16,5-5-128-16,-5 5-32 0,4-7 0 0,-4 7 0 15,0 0-64-15,0 0 0 0,0 0-16 0,0 0 0 0,0 0-176 0,0 0-16 16,0 0-16-16,0 0 0 0,-8 4-160 0,5 1-16 15,-4 1-16-15,0 5 0 0,0-2 16 0,-2 4 0 16,0 3 0-16,-2 3 0 0,0 2 64 0,-2 6 16 16,-2 0 0-16,-2 3 0 0,-1 0-48 0,-1-1 0 15,0 3 0-15,0 1 0 0,0-5 48 0,0 0 0 16,-1 1 0-16,-1-4 0 0,5 1-48 0,0-2 0 16,4-4 0-16,0-2 0 0,2 0-48 0,0-2-16 15,5-3 0-15,0-3 0 0,1 2-32 0,0-5-16 16,4 3 0-16,0-10 0 0,0 0-16 0,0 0 0 15,5 4 0-15,2 0 0 0,-1-2 0 0,4-2 0 16,0-1 0-16,3 0 0 0,2-2-80 0,1 1-128 16,-1 1 176-16,1-2-176 0,0 1 144 0,0 2-144 0,2 0 0 15,1 0 144-15,0 0-144 0,3 0 0 16,0 1 0-16,1 0 0 0,2 2 0 0,-1-2 0 16,-1 3 0-16,1-1 0 0,1 4 0 0,1-3 0 15,-2 1 0-15,0-1 0 0,-1 1 0 0,-3-3 0 0,-2 1 0 16,-2-2 0-16,-2 0 0 0,0-1 0 0,-3 0 0 15,-3 0 0-15,0 0 0 0,-8 0-144 0,0 0 0 0,0 0 0 32,0 0-1520-32,0 0-288 0,-8-4-64 0,-2 1-16048 0</inkml:trace>
  <inkml:trace contextRef="#ctx0" brushRef="#br3" timeOffset="-64042.17">28809 15534 25791 0,'-4'-21'1152'0,"3"14"224"0,1-1-1104 0,0 1-272 0,0 7 0 0,0 0 0 0,-4-4 1824 0,4 4 304 16,0 0 64-16,-6 3 16 0,-2 5-880 0,0 4-176 16,-1 4-48-16,0 5 0 0,-1 7-144 0,0 3-16 15,0 4-16-15,0 7 0 0,-2 0-176 0,1 6-48 16,-1 2 0-16,1 0 0 0,-2 2-128 0,2-3-48 15,-1 1 0-15,1-6 0 0,0 1-272 0,-1-3-64 16,2-3-16-16,0 0 0 0,0-2-176 16,1-6 192-16,0 1-192 0,0-3 192 0,0-5-192 0,1-1 0 15,1 1 144-15,0 0-144 16,4-5-672-16,0-5-208 0,3-14-32 0,0 0-12352 16,0 0-2480-16</inkml:trace>
  <inkml:trace contextRef="#ctx0" brushRef="#br3" timeOffset="-62764.78">25664 13668 11567 0,'0'0'512'0,"0"0"112"0,3-5-496 0,-2-2-128 0,-1 0 0 0,1 4 0 16,-1 3 832-16,1-8 160 0,-1 2 32 0,0 6 0 15,0 0-208-15,0 0-48 0,0 0 0 0,0 0 0 16,4-5-112-16,-4 5-16 0,0 0-16 0,0 0 0 0,0 0 80 0,0 0 0 16,0 0 16-16,0 0 0 0,0 0-64 0,0 0-16 15,0 0 0-15,0 0 0 0,0 0-80 0,0 0-32 16,0 0 0-16,-4 5 0 0,-1 1-32 0,-1 3-16 16,-2-2 0-16,-1 5 0 0,-1 2 0 0,-2 1 0 15,-2 0 0-15,-2 6 0 0,-2 0-48 0,-1 1-16 16,-1 2 0-16,0 3 0 0,-2-4-96 0,2 6 0 15,-1 0-16-15,1 3 0 0,-3 0 0 0,2 1 0 16,0-1 0-16,2-4 0 0,0-2-48 0,1-3-16 16,2-1 0-16,1-2 0 0,2-1-48 0,1-1 0 15,4-3 0-15,1-1 0 0,2-1-64 0,3-6 0 16,0 2-128-16,2-9 192 0,3 7 0 0,-3-7-16 16,6 2 0-16,3 1 0 0,1-3 32 0,0-1 16 15,2-3 0-15,6-1 0 0,-2-4-64 0,-4 5-16 0,-2 1 0 0,2 0 0 16,2-1-144-16,3 1 0 0,0-1 0 15,3 2 0-15,1-2 176 0,20-1-48 16,-4 4-128-16,-3-1 192 0,-2 0-192 0,-1 2 0 16,-6 2 0-16,-1 1 0 0,-3 1 0 0,0 0 0 15,-2-2 0-15,-4-1 0 0,-2 3 0 0,0 0 0 0,-3 0 0 0,-1 0 0 16,-9-4 0-16,10 5 0 0,-4 2 0 16,-6-7 0-1,7 7-400-15,-7-7-80 0,0 0-16 0,0 0 0 16,0 0-2208-16,0 0-448 0,0 0-96 0</inkml:trace>
  <inkml:trace contextRef="#ctx0" brushRef="#br3" timeOffset="-62405.97">26082 13681 21183 0,'1'-13'1888'0,"1"5"-1504"15,-2 8-384-15,0-12 0 0,-2 1 800 0,2 11 96 16,0 0 0-16,-10-2 16 0,-1 4 304 0,-2 5 64 16,-2 3 16-16,0 7 0 0,-2 1-336 0,-1 7-64 15,3 2 0-15,-5 5-16 0,-2 3 80 0,-2 9 0 16,-3 8 16-16,-1 5 0 0,0 1-48 0,-1 1-16 0,1 2 0 0,-1 2 0 16,1 2-144-16,0-3-16 0,1-1-16 0,2 0 0 15,2-3-240-15,3-2-48 0,3-8-16 16,2 0 0-16,3-5-96 0,1-3-16 0,2-6 0 15,1-2 0-15,1 0-112 0,0-6-16 0,2 1-16 16,2-5 0-16,-2-5-176 0,3 0 192 0,1-6-192 0,1-11 192 16,0 12-192-16,0-12 192 0,0 0-192 0,0 0 192 15,0 0-192-15,0 0 128 0,9 5-128 0,-9-5 128 32,10-4-1408-32,-2-1-272 0,-3-5-64 0,-1 0-17200 0</inkml:trace>
  <inkml:trace contextRef="#ctx0" brushRef="#br3" timeOffset="-52621.62">21985 19950 16415 0,'0'0'720'0,"-7"6"160"0,-1 0-704 0,2 0-176 0,6-6 0 0,-8 9 0 15,-1-4 976-15,9-5 176 0,0 0 16 0,0 0 16 16,-5 9 288-16,5-9 64 0,0 0 16 0,0 0 0 16,0 0-144-16,0 0-48 0,0 0 0 0,7-8 0 15,1 1-272-15,4-6-64 0,1 0-16 0,4-1 0 16,1-4-336-16,2-1-64 0,3-4-16 0,2-2 0 15,-1-4-272-15,1-1-48 0,-1-5-16 0,5-2 0 16,1-4-64-16,-2-1 0 0,-2-3-16 0,0 0 0 16,-5 4-32-16,0 2 0 0,-6 6 0 0,-1 3 0 15,-4 4-144-15,-1 6 192 0,-5 3-192 0,1 8 192 16,-5 9-192-16,0 0 0 0,0 0 0 0,-6 9-176 16,-3 5-16-16,0 8 0 0,-1 5 0 0,-1-2 0 15,3 2-48-15,0-1-16 0,2 5 0 0,3-3 0 0,2-5 80 16,3-4 16-16,3-4 0 0,3-4 0 15,1-2 16-15,2-4 0 0,2-3 0 0,4-5 0 0,2-2 144 0,4-8 0 16,3-3 0-16,3-6 128 0,-1-6 160 0,2 0 32 16,-2-2 16-16,-2 2 0 0,-2-1 80 0,-2-2 16 15,-3 2 0-15,-2-2 0 0,-3 7-16 16,-2 0 0-16,0 4 0 0,-2 4 0 0,-2 8-240 0,-3-3-48 16,-5 11-128-16,0 0 192 0,0 0-192 0,0 0 0 15,0 0 0-15,0 0 0 16,-2 14-1552-16,1 2-208 0,2 0-32 15,-1-3-14656-15</inkml:trace>
  <inkml:trace contextRef="#ctx0" brushRef="#br3" timeOffset="-52332.27">23120 19498 24191 0,'-16'14'1072'0,"6"-3"208"0,-3 0-1024 0,-2 3-256 0,-2 2 0 0,0 0 0 15,-3 3 624-15,0-1 64 0,0 1 16 0,3-2 0 16,3-3 480-16,3-2 96 0,1 2 32 0,5-2 0 16,2-6-272-16,3-6-48 0,4 10-16 0,3-5 0 15,5-5-304-15,3 0-64 0,4-1-16 0,5-4 0 16,3-5-48-16,0-2-16 0,-2 0 0 0,-1-2 0 16,-2-3-96-16,-3 3-32 0,-4 0 0 0,-3 3 0 15,-5-3-96-15,-2 2-32 0,-3 1 0 0,-2-3 0 0,-2 1 96 0,-3 2 16 16,-4-2 0-16,-3 2 0 0,-5 6-256 15,-1-1-128-15,-1 1 128 0,-1 3-128 16,0-1-768-16,-3 3-240 0,0 0-32 16,4 0-11072-16,2 2-2224 0</inkml:trace>
  <inkml:trace contextRef="#ctx0" brushRef="#br3" timeOffset="-52032.05">23460 19419 19343 0,'-9'9'848'0,"3"2"192"0,-2 2-832 0,0 0-208 16,-1 2 0-16,1 4 0 0,-5 5 1360 0,1-1 240 0,1-1 32 0,-3 2 16 15,1 0-400-15,1-4-80 0,-1 0-16 0,1 0 0 16,2-1-288-16,3-5-64 0,2-2-16 0,-1-4 0 16,6-8-80-16,0 0 0 0,0 0-16 0,0 0 0 15,0 0 144-15,0 0 48 0,12-9 0 0,-3-2 0 16,-2-3-48-16,5-3-16 0,-2-2 0 0,3 0 0 15,-1 0-368-15,5-1-64 0,1-2 0 0,2-1-16 16,3 1-208-16,2 2-32 0,3 1-128 0,-1 3 192 16,0 2-192-16,-6 6 0 0,0 3 0 0,-5 1 0 15,-1 3 0-15,-2 2 0 0,-3 3 0 0,-10-4 0 16,11 10-672 0,-5 1-176-16,-6-11-48 0,6 9-11168 0,1 3-2240 0</inkml:trace>
  <inkml:trace contextRef="#ctx0" brushRef="#br3" timeOffset="-50927.88">24273 19476 19343 0,'0'0'848'0,"-10"0"192"0,1 1-832 0,0 3-208 0,1 0 0 0,-3 1 0 16,1-1 816-16,-3 2 112 0,1 6 32 0,-1 2 0 16,2-2 64-16,-1 2 0 0,2-1 16 0,0 0 0 15,0-3-192-15,1 1-32 0,2-3-16 0,7-8 0 16,-6 8-16-16,6-8 0 0,0 0 0 0,0 0 0 15,0 0-80-15,0 0 0 0,0 0-16 0,10-7 0 0,0 0-32 16,2-4 0-16,1 1 0 0,2-5 0 0,-1-2-208 0,2 1-32 16,0 1-16-16,-1 4 0 0,0 0-256 0,0 3-144 15,1 0 160-15,-5 2-160 0,0 4 0 0,0 1 0 16,-11 1 0-16,0 0 0 0,7 6 0 0,-7-6 0 16,8 9 0-16,-4 4 0 0,-4 2 0 15,0 1 0-15,-2 1 0 0,0-2 0 0,-1-2 0 0,1-2 0 16,1 1 0-16,1-12 0 0,0 0 0 0,0 0 0 15,3 9 0-15,-3-9 0 0,0 0 0 0,14 0 0 16,4-3 0-16,0 1 0 0,0-5 256 0,1-3-32 16,2 0-16-16,5 1 0 0,-2-2-80 0,3 3 0 15,1-1-128-15,0 4 192 0,-3 2-192 0,-1 2 0 0,-4 1 0 16,1 1 0-16,-3 3 0 0,-3 4 0 0,3-2 0 16,-3 6 0-16,-2-5 0 0,-2 1-128 0,-1-1 128 0,0-1 0 15,-1 1 0-15,1-2 0 0,3-3 0 16,-1-2 0-16,0 0 0 0,4-4 0 0,0-3 0 15,3 0 0-15,2-6 160 0,-1 2-160 0,0-5 160 0,1 2-160 16,-2 2 224-16,0 0-48 0,-2-2-16 0,-1 0 0 16,-4 2-160-16,0 1 0 0,-2-3 144 0,-2 4-144 15,-3 4 0-15,-5 6 144 0,0 0-144 0,0 0 0 16,0 0 128-16,0 0-128 0,-12 14 0 0,0 0 0 16,-4 0 0-16,1 1 0 0,0-2 0 0,1 3 0 15,0 1 0-15,2-2 0 0,1-2 0 0,1 0 0 16,2 0 128-16,3-4-128 0,3 0 0 0,2-9 0 0,0 0 0 15,0 0 0-15,0 0 0 0,0 0 0 16,11 2 160-16,0-5-32 0,0-1 0 0,0-3 0 16,2 1 32-16,-2-2 0 0,-1 0 0 0,1-1 0 15,-1 3-160-15,0 2 0 0,-10 4 0 0,0 0 128 0,10 1-128 0,-10-1 0 16,10 9 0-16,-3 3 0 0,-2 0 0 0,0-2 0 16,0 2-144-16,2 1 144 0,4-3 0 0,0 0 0 15,2-4 0-15,2 2 0 0,3-3 0 0,1-3 0 16,1-4 0-16,3-2 0 0,1-6 0 0,2 1 256 15,0-4-64-15,2-4 0 0,3-8 48 0,1 1 0 16,1 1 0-16,1 2 0 0,0-6-112 0,3 2 0 16,0-6-128-16,0 1 192 0,0 3-192 0,-2-7 128 0,1-3-128 15,-3-5 0-15,-4-9 160 0,-2-2-160 16,-5-2 160-16,-3 5-160 0,-3 8 128 0,-3 8-128 0,-3 7 0 16,-6 7 0-16,-3 7 0 0,-1 13 0 0,-5-1 0 0,-8 9 0 15,-4 10 0-15,-6 6 0 0,-7 9 0 0,-3 5 0 16,-4 11 0-16,-3 6 0 0,-5 2-144 0,2 3 144 15,2 2 0-15,7-2 0 0,7-1-128 0,6-2 128 16,4-4 0-16,6-5-144 0,3-1 144 0,7-5-128 31,5-5-1504-31,2-5-288 0,3-1-64 0,5-7-9888 16,5-3-1968-16</inkml:trace>
  <inkml:trace contextRef="#ctx0" brushRef="#br3" timeOffset="-49560.75">27437 19335 14735 0,'9'-19'1312'0,"1"-1"-1056"0,0-2-256 0,1-4 0 16,0-1 1008-16,-2-4 144 0,1 3 16 0,-1 3 16 15,-1 2 384-15,-1 0 80 0,0 3 16 0,-4 2 0 16,-1 6-304-16,-4 2-48 0,0 4-16 0,2 6 0 16,0 0-448-16,-10 0-80 0,-2 4-32 0,-2 2 0 15,-3 7-336-15,-4 6-64 0,0 1-16 0,-4 8 0 16,-3 0-16-16,-2 2-16 0,-1 4 0 0,-3 1 0 16,-4 2 64-16,0 4 16 0,0 2 0 0,2-1 0 15,6 0-32-15,3 2 0 0,4-3 0 0,3 0 0 16,2 1-112-16,3-6-32 0,2-1 0 0,4-5 0 15,3-3-192-15,2-3 128 0,1-2-128 0,1-1 0 16,-1-3 128-16,2-5-128 0,1-3 0 0,0-10 144 16,-1 6-144-16,1-6 128 0,0 0-128 0,0 0 128 15,0 0-128-15,-2-7 128 0,2 7-128 0,-5-17 128 0,0-1 0 0,0 1-128 16,0-5 192-16,0-2-64 0,0-2-128 0,0 4 0 16,1-3 0-16,2 5 128 0,0 2-128 15,2 3 0-15,2 5 0 0,4-2 0 0,-1 3 0 0,3-1-144 16,0 3 144-16,6-3-160 0,4 1 160 0,1-2 0 15,3 4 0-15,2-2 0 0,3 1 0 0,3 1 0 16,2 2 0-16,2 2 0 0,3-1 0 0,-2-1 0 16,-5 1 0-16,-3 2 0 0,-3-1 0 0,-4 2 0 15,-2 1 0-15,-5 3 0 0,-13-3 0 0,7 5 0 16,-7-5 0-16,0 15 0 0,-5 3 0 0,-2 1 0 0,-6 0 0 16,2 0 0-16,-3 1 128 0,1 3-128 0,1-4 128 0,3-1-128 15,4-2 0-15,3 0 0 0,3-1 0 0,4-2 128 16,3-2-128-16,5-3 144 0,2-2-144 15,4-1 160-15,1-2 160 0,1-3 48 0,1-4 0 0,1-2 0 16,1-1-80-16,1-2-16 16,-1-1 0-16,-1-3 0 0,-2 1-96 0,-3-2-32 0,0 0 0 0,-5-2 0 15,-3-1-144-15,-1 0 192 0,-3 1-192 16,-2-1 192-16,-4 1-192 0,-1 3 192 0,-2-1-192 0,-2 2 192 16,-3 4-48-16,-2 0 0 0,-1 4 0 0,-1 2 0 15,0 0-144-15,-2 1 0 0,0 1 0 0,1 0 0 16,3-1 0-16,-1-1 0 0,11 2 0 0,0 0 0 15,0 0 0-15,0 0 0 0,0 0 0 0,11-1 0 16,1-3-160-16,4 1 160 0,3-2 0 0,2-4-144 16,3 1 144-16,2-2 0 0,2 0 0 0,2-2 0 0,1 2 0 0,1 0 0 15,-2 0 0-15,1 1 0 0,2 2 0 16,-3 0 0-16,-2 2 0 0,1 2 0 0,-4-2 0 0,0 4 0 16,-3 2 0-16,-3 4 0 0,-4-2 0 0,-1 3 128 15,0 3-128-15,-3-1 0 0,-1 2 0 16,-1-1 0-16,-1 3 0 0,-2 0 128 0,1-2-128 0,-2 3 0 15,0-3 0-15,1-1 0 0,3-4 0 0,0 1 0 16,0-1 0-16,2-1 0 0,2 2 0 0,2 0 0 16,2-4 128-16,2-1-128 0,1-1 208 0,2 0-16 15,-1-1-16-15,1-1 0 0,1-4-16 0,0 3 0 16,1-1 0-16,-2 3 0 0,-2-2-160 0,-1 0 0 16,-1-3 144-16,0 1-144 0,-1 1 0 0,0 0 128 15,-2-1-128-15,-1 3 0 0,-2 1 0 0,-12 1 0 0,10 1 0 0,-10-1 0 16,9 5 0-16,-9-5 0 0,0 0 0 15,7 9 0-15,-7-9 0 0,7 7 0 0,-7-7 0 0,7 12 128 16,-7-12-128-16,7 13 0 0,-1-7 0 0,0 0 0 16,-6-6 0-16,11 9-128 0,-1-4 128 0,-1 3-128 15,-2-3 128-15,5-1 0 0,-1 0 0 0,2-1 0 16,0-3 0-16,2 0 0 0,3 0 0 0,1-2 0 16,1 1 0-16,2 1 0 0,-1 0 0 0,2 0 0 15,2 0 0-15,-3 1 0 0,-2 1 0 0,0 1 0 16,-4 1 0-16,-2 0 0 0,-1 1 0 0,-3 2 0 15,-4 3 0-15,-1 4 0 0,0 2 0 0,-3 0 0 16,-4 2 0-16,0 0 0 0,-3 1 0 0,2-3 0 0,-2 0 0 16,1-5 0-16,2 2 0 0,1-3 0 15,1-4 0-15,0-6 128 0,0 0-128 0,10 5 176 0,1-1 112 16,3-3 32-16,4-4 0 0,5-2 0 0,1 0 0 0,1-3 0 16,3 2 0-16,2 2 0 0,0-4-144 0,-2 4-32 15,-1 2 0-15,1 2 0 0,0 2-144 0,-3 5 0 16,-5-1 0-16,0 7 0 0,-3-2 0 0,0 4 0 15,-2 2 0-15,-1 1 0 0,-1 1 0 16,-2 1 0-16,1-1 0 0,-1 2 0 0,1-1 0 0,0 1 0 16,2 0 0-16,1 2 0 15,2 2-1152-15,0-1-320 0,-1 2-64 0,3-3-18272 0</inkml:trace>
  <inkml:trace contextRef="#ctx0" brushRef="#br3" timeOffset="-43771.99">5312 18671 3679 0,'0'0'320'0,"0"0"-320"0,0 0 0 0,0 0 0 15,0 0 880-15,0 0 96 0,0 0 32 0,0 0 0 16,0 0-112-16,9-2 0 0,-9 2-16 0,0 0 0 16,8-6 80-16,-8 6 32 0,0 0 0 0,0 0 0 15,8-4-144-15,-8 4-16 0,0 0-16 0,0 0 0 16,0 0-112-16,0 0-32 0,0 0 0 0,0-5 0 15,0 5 0-15,0-3 0 0,0 3 0 0,-2-4 0 16,-2-1-80-16,0 1-16 0,-1 2 0 0,-5-10 0 0,0 6-64 0,-4 1-32 16,1-3 0-16,-1 3 0 0,-4-4-176 0,-1 2-48 15,-1 2 0-15,-2-3 0 0,-3 2-64 0,1 1 0 16,-3-3-16-16,0 3 0 0,2 2-16 16,0 1 0-16,-1-2 0 0,3 8 0 0,2 0-160 15,-1 2 0-15,-2 3 0 0,0 0 0 0,3 3-160 0,2 4 160 16,3 0 0-16,2 2-144 0,-1 0 144 0,3 1 0 15,3-1 0-15,3-1 0 0,1 1 0 0,1 1-160 16,1 0 160-16,3 0 0 0,2 2-128 0,2 0 128 16,1 2 0-16,2-2 0 0,0-4 0 0,4 1 0 15,0-3 0-15,5-4 0 0,0-2 0 0,2-4 0 16,1-2 0-16,1-1 144 0,2-4 48 0,1-1 0 16,0-4 0-16,1-3 0 0,0 0 0 0,-1 0 16 15,1-4 0-15,0-1 0 0,2 3-16 0,-2-3-16 0,-3 0 0 16,1-2 0-16,0-1-176 0,-1 2 192 0,0-1-192 0,-5 1 192 15,-3-1-192-15,-2 4 0 0,0 1 144 0,-4-1-144 16,-1 4 0-16,0 0 0 0,-6 9 0 0,5-5 0 16,-5 5 0-16,0 0 0 0,0 0 0 0,0 0 0 15,0 0-160-15,0 0 160 0,5 13-192 0,-1 0 192 16,-1 2-176-16,0 1 176 16,-1 2-160-16,-2 4 160 0,3 3-128 0,-3 2 128 0,-1 5 0 0,-1 2-144 15,2-1 144-15,0 3 0 0,-3 2 0 0,0 0 0 16,1 4 0-16,-2 1 0 0,0-2 0 0,-1-1 0 15,-3-4 240-15,2-2-32 0,-4-1 0 0,0 0 0 16,-4-5 160-16,0 2 16 0,1-1 16 0,0-4 0 16,0 3 48-16,-1-5 0 0,-1 0 0 0,0 0 0 0,0-3-96 15,-2-1-16-15,1 2 0 0,-1-4 0 0,1-3-96 16,-1-1-32-16,-1 2 0 0,0-1 0 0,-1 0-80 16,0-4 0-16,0 1-128 0,1-4 192 0,1 2-64 0,-4-5-128 15,1-2 176-15,0-2-176 0,-1-2 208 0,2-1-64 16,0-7-16-16,0-1 0 0,-1-7 0 15,-1-5 0-15,1-2 0 0,-2-1 0 0,0-3-128 16,4 1 0-16,5 1 144 0,2 3-144 0,1 3 0 0,3 2 0 16,3 6 0-16,4 1 0 0,7 1 0 0,0 5 0 15,3 1-192-15,4-2 64 0,4 3-192 0,3 1-48 16,0 0 0-16,3 2 0 16,1 1-2240-16,-3 0-448 0</inkml:trace>
  <inkml:trace contextRef="#ctx0" brushRef="#br3" timeOffset="-36722.81">4751 18457 2751 0,'9'-13'256'0,"-1"1"-256"0,-3-2 0 0,1 0 0 0,1 3 1088 0,-1 2 192 16,-2-2 16-16,1 2 16 0,-4-3 192 0,2 1 32 15,-1 1 16-15,0-4 0 0,-2 0-16 0,0 2 0 16,0-2 0-16,0-1 0 0,-2 0-272 0,1 0-64 16,1-2-16-16,0 4 0 0,-1-1-288 0,1 3-64 15,0 1-16-15,-1-2 0 0,-1 5-32 0,2 7 0 16,0 0 0-16,0 0 0 0,0 0 16 0,0 0 0 15,0 0 0-15,0 0 0 0,-1 16-256 0,-2 6-48 16,2 2-16-16,2 3 0 0,2 4-112 0,-2 13-32 16,1 5 0-16,0 7 0 0,2 4-208 0,0 9-128 15,1 3 160-15,-1 31-160 0,-1-9 0 0,0-5 0 0,0-9 0 16,-3-28 0-16,0 0 144 0,0-3-144 16,1-7 128-16,-1-4-128 0,-1-5 128 0,1-3-128 15,-2-6 128-15,2-5-128 0,2-2 0 0,-2-6 0 16,-2-3 128-16,2-8-128 15,0 0-368-15,-6-10-96 0,-2-7-32 0,1-3 0 16,-1-4-1888-16,-2-3-384 0,2-8-80 0</inkml:trace>
  <inkml:trace contextRef="#ctx0" brushRef="#br3" timeOffset="-36403.33">4482 18265 20271 0,'-14'-21'896'0,"9"14"192"0,0-6-880 0,2-1-208 0,1-3 0 0,2 4 0 0,2 0 1024 0,5-1 176 16,2-1 16-16,3 2 16 0,5 1-160 0,6 1-48 16,6 3 0-16,3-1 0 0,3 3-304 0,2 0-64 15,3 3-16-15,-1 4 0 0,-1 6-128 0,0 2-16 16,0 6-16-16,-1 5 0 0,-1 7-224 0,-3 4-64 16,-3 8 0-16,-3 5 0 0,-3 9 128 0,-3 2 32 15,-5 6 0-15,-5 2 0 0,-4 4 32 0,-5-2 0 16,-3 1 0-16,-4-2 0 0,-8-6-64 15,-1 1 0-15,-1-5 0 0,-3-2 0 0,-1-1 128 0,0-3 32 16,-2-7 0-16,-1-3 0 0,-1-2-240 16,0-2-48-16,2-2-16 0,0-7 0 0,1-1-176 0,1-4 0 15,-4-8 0-15,-8 1 0 16,0-7-1056-16,0-7-288 0,4-7-64 0,2-6-16 16,1-7-1520-16,2-7-320 0</inkml:trace>
  <inkml:trace contextRef="#ctx0" brushRef="#br3" timeOffset="-36042.18">5034 17610 27647 0,'-14'-11'1216'0,"10"9"256"15,4 2-1168-15,0 0-304 0,-3-9 0 0,6 2 0 0,1 0 1264 0,2 0 192 16,4 3 32-16,3-5 16 0,3 2-544 0,6 0-96 16,5-2-32-16,2 4 0 0,1 1-192 0,2-1-32 15,-1 3-16-15,-3 4 0 0,1 5-304 0,-2 0-64 16,-4 5-16-16,-3 2 0 0,-5 3-16 0,-2 4 0 16,-3 0 0-16,-2 1 0 0,-5 3 112 0,-1 0 16 15,-2-4 0-15,-3 2 0 0,2 1-128 0,0-3 0 16,-4-5-16-16,3-2 0 0,5-4-176 15,1 0 192-15,-4-10-192 0,10 4 192 0,3-4 0 0,4-4 0 16,5-4 0-16,6-3 0 0,5-4 0 0,8-1 16 16,3-3 0-16,3-2 0 0,0-6-208 0,3 5 0 15,-2-5 128-15,17-5-128 16,-12 3-752-16,-7 5-192 0,-5 0-32 0,-6 5-17280 0</inkml:trace>
  <inkml:trace contextRef="#ctx0" brushRef="#br3" timeOffset="-35261.62">4515 14715 20271 0,'1'-8'1792'0,"1"3"-1424"16,0-3-368-16,-2 8 0 0,3-7 288 0,-1 3-16 15,1-3 0-15,-3 7 0 0,0 0 240 0,1 9 64 16,-1 5 0-16,0 3 0 0,-1 6-64 0,-1 7 0 15,1 5 0-15,0 4 0 0,-2 4-128 0,1 8-16 16,-2 7-16-16,-1 7 0 0,-3 5-64 0,-1 4-16 16,-2 6 0-16,0 1 0 0,2 5-144 0,-3-8-128 15,3-1 192-15,2-8-192 0,0-5 144 0,2-9-144 16,1-3 0-16,1-10 144 0,0-5-144 0,2-6 0 0,0-3 0 0,1-7 128 16,1-6-416-16,1-6-96 15,-2-9 0-15,0 0-7680 16,4-7-1536-16</inkml:trace>
  <inkml:trace contextRef="#ctx0" brushRef="#br3" timeOffset="-34953.88">4260 14729 24879 0,'-8'-14'2208'0,"8"2"-1760"0,1-6-448 0,6 2 0 16,1-1 208-16,6 2-32 0,8 0-16 0,2 1 0 15,4-1-16-15,4 1 0 0,7 3 0 0,5 2 0 16,1 1 48-16,4 4 16 0,1 4 0 0,1 4 0 16,1 4 32-16,-2 5 0 0,-3 4 0 0,-4 7 0 0,-3 10-48 15,-5 7-16-15,-4 10 0 0,-10 7 0 0,-4 10 176 16,-7 5 32-16,-10 10 16 0,-8 1 0 0,-6 5-32 0,-6 0-16 16,-8-4 0-16,-1-4 0 0,-4-6-80 15,-3-5-16-15,-3-5 0 0,-1-3 0 0,-2-5 320 16,1-4 64-16,-3-6 16 0,7-7 0 0,1-4-288 0,1-3-64 15,4-5-16-15,1-3 0 0,5-8-288 0,-1-6 128 16,6-2-128-16,-4-8 0 16,6-8-1664-16,7-8-432 0,3-10-80 0</inkml:trace>
  <inkml:trace contextRef="#ctx0" brushRef="#br3" timeOffset="-34584.7">5004 14216 12895 0,'2'-29'576'0,"-1"16"112"0,3-1-560 0,1-2-128 0,2-1 0 15,4 1 0-15,1 1 2640 0,2 1 496 0,3 0 112 0,1 2 16 16,2-2-1936-16,2 7-384 0,-2-2-80 0,3 2-16 15,-3 0-272-15,-1 3-64 0,-1 4-16 0,-3 5 0 16,-3 4-288-16,-3 0-48 0,-3 1-16 0,-5 6 0 16,-5 5 256-16,-4 3 48 0,-5 3 16 0,-2-3 0 0,-2 2-16 0,1-1-16 15,-2 0 0-15,1 2 0 0,2-4-80 16,4-2-16-16,4 0 0 0,6-4 0 0,5-3 96 16,5-1 16-16,5-3 0 0,7-5 0 0,8-2 224 0,8-4 48 15,7-3 16-15,4-5 0 0,3 0-432 0,5-5-96 16,5-1-16-16,-2-1 0 0,-3-3-192 15,-2 3 0-15,-6-1 0 0,-2 3 0 16,-8-1-1280-16,-4 1-368 0,-5-1-64 0</inkml:trace>
  <inkml:trace contextRef="#ctx0" brushRef="#br3" timeOffset="-34000.96">4248 10961 23039 0,'0'0'2048'0,"0"0"-1648"16,0 0-400-16,0 0 0 0,0 0 144 0,0 0-144 15,-4 5 160-15,0 9-160 0,-1 6 608 0,0 5 32 16,0 5 0-16,0 8 0 0,0 11-128 0,1 7-32 16,0 5 0-16,3 7 0 0,2 5-272 0,-1 7-48 15,-1 2-16-15,2 9 0 0,3 4-144 0,-2-1 128 16,-1-4-128-16,0 2 128 0,-1-2-128 0,1-4 0 16,2-3 144-16,-1-8-144 0,2-5 144 0,0-10-144 15,-3-8 192-15,3-10-192 0,0-5 0 0,1-7 0 0,0-6 0 16,1 2 0-1,-2-11-560-15,-4-15-160 0,0 0-48 0</inkml:trace>
  <inkml:trace contextRef="#ctx0" brushRef="#br3" timeOffset="-33669.23">3840 11251 27647 0,'-14'-41'1216'0,"12"23"256"0,0-6-1168 0,5 1-304 15,4-3 0-15,5 0 0 0,3 3-128 0,5-1-96 16,5 3-16-16,5 0 0 0,7 2 240 0,4 3 0 16,2 3 0-16,4 4 0 0,4 0 0 0,0 7 0 15,-2 4 0-15,1 8 0 0,-1 6 0 0,1 4 160 16,-2 7-160-16,-1 10 128 0,-6 8-128 0,-2 9 0 16,-3 5 0-16,-4 6 0 0,-6 5 256 0,-5 8-48 15,-3 4 0-15,-5 2 0 0,-6 0 32 0,-7 1 0 16,-5 2 0-16,-7-7 0 0,-4-1 64 0,-7-4 16 15,-2-4 0-15,-6 0 0 0,-2-5 80 0,0-4 32 16,-3-5 0-16,1-2 0 0,-1-4-144 0,1-1-32 16,-1-3 0-16,4-5 0 0,2-7-256 0,0-3 160 0,1-9-160 0,1-5 128 15,2-11-384-15,0-3-96 16,1-10-16-16,-1-3-9088 16,1-9-1808-16</inkml:trace>
  <inkml:trace contextRef="#ctx0" brushRef="#br3" timeOffset="-33315.64">4474 10698 22111 0,'-2'-27'976'0,"4"17"208"0,5-4-944 0,0-1-240 0,2-2 0 0,5 2 0 0,3 4 960 0,6-2 128 15,-3 2 48-15,3 2 0 0,2 2-752 0,1 1-160 16,-1 3-32-16,1 3 0 0,0 3 32 0,-3 5 0 16,-3 0 0-16,-4 8 0 0,-2 4-64 0,-5 7-16 15,-6 2 0-15,-4 7 0 0,-7 4 240 0,-3 2 32 16,-2-1 16-16,-3 2 0 0,-5-2-176 0,1-4-16 16,0-4-16-16,2-5 0 0,0-3 480 0,4-5 112 15,3-2 16-15,3-1 0 0,4-7-144 0,4 0-32 16,0-10 0-16,12 3 0 0,3-2 96 0,8-5 16 15,9-7 0-15,6-5 0 0,6-4-352 0,6-2-64 16,3 1-16-16,4-6 0 0,3-1-336 0,1-2 144 16,-5 3-144-16,0-2 0 15,-3 1-768-15,-3 2-256 0,-4 3-48 16</inkml:trace>
  <inkml:trace contextRef="#ctx0" brushRef="#br3" timeOffset="-32092.82">4362 6594 17791 0,'-11'-18'784'0,"5"9"176"0,-1-2-768 0,1 3-192 15,1-2 0-15,5 10 0 16,-8-5-448-16,-1 1-128 0,-1 1-32 0,3 1 0 0,7 2 608 0,-11 2 0 15,4 1 0-15,7-3 0 0,-7 8 656 0,4 5 112 16,-2 4 0-16,3 3 16 0,4 7-64 0,0 7-16 16,2 10 0-16,1 3 0 0,1 10-16 0,2 4-16 15,0 7 0-15,-1 5 0 0,-3 2-160 0,0-17-48 16,1 8 0-16,-1 8 0 0,-2 6-144 0,1 3-48 16,-1 3 0-16,1 2 0 0,-2 1-144 0,2 0-128 0,-2-1 192 15,0-3-192-15,-1-8 128 0,0-3-128 0,0-7 0 0,-1-6 0 31,0-8-576-31,-2-6-160 0,-1-9-32 0,-1 9-10288 0</inkml:trace>
  <inkml:trace contextRef="#ctx0" brushRef="#br3" timeOffset="-31775.57">3984 6831 28559 0,'-5'-17'2544'0,"1"-5"-2032"16,3 0-512-16,3-1 0 16,3 2-416-16,7 1-176 0,3-2-48 0,4 5 0 0,3 3 448 15,9 0 192-15,5 2-192 0,3 4 192 0,3 2 0 0,5 4 0 16,3 5 0-16,5 6 0 0,2 5 0 0,1 6 0 16,2 6 0-16,-3 7 0 0,-2 5 0 0,-6 8 0 15,-7 3 0-15,-4 10 0 0,-5 7 0 0,-6 5 0 16,-6 5 0-16,-9-17 0 0,-2 9 256 0,-3 7 0 15,-6 8 16-15,-2-4 0 0,-3 1 80 0,-4-4 16 16,-4-2 0-16,-2-2 0 0,-4-1 192 0,-3-2 32 16,-1-2 16-16,-4-3 0 0,-3-3-224 0,-5-5-64 15,-2-4 0-15,-1-5 0 0,-1-1-160 0,0-8-32 0,-3-2-128 16,2-5 192 0,1-5-1216-16,2-7-240 0,3-8-48 0,-9-8-11648 0</inkml:trace>
  <inkml:trace contextRef="#ctx0" brushRef="#br3" timeOffset="-31413.64">4960 6501 17503 0,'-18'-19'768'0,"11"10"176"0,-1-1-752 0,0 3-192 15,2 1 0-15,6 6 0 0,0 0 1792 0,0 0 336 16,0 0 64-16,0 0 16 0,0 0-1840 0,0 0-368 16,0 0 0-16,10 10-160 0,2-3 160 0,0 1 0 15,3-1 0-15,1-1 0 0,4 3 0 0,-5 6 0 16,-1 4 0-16,-2 2 0 0,-6 2 0 0,-3 5 128 16,-5-2-128-16,-3 6 128 0,-2 1 160 0,-6-2 32 15,-2-3 16-15,-2 1 0 0,1-5 112 0,-1-2 0 16,3-6 16-16,4-3 0 0,2-2 144 0,8-11 32 15,0 0 0-15,0 0 0 0,14 2 176 0,5-9 32 16,7-3 16-16,7-7 0 0,8 0-528 0,3-2-96 16,4-3-32-16,1-2 0 0,-2 0-208 0,0-3 0 15,1 2 128-15,-5 2-128 0,-6-1 0 0,-3 2-192 16,-3 0 48-16,-6 5 0 16,-4 0-2560-16,-6 2-512 0</inkml:trace>
  <inkml:trace contextRef="#ctx0" brushRef="#br3" timeOffset="-30747.29">4603 1563 9215 0,'-10'-9'816'0,"4"3"-656"0,1-1-160 0,-1-4 0 15,-2-1 976-15,1 2 176 0,2-3 16 0,1 5 16 16,0-1 224-16,4 9 32 0,0 0 16 0,0 0 0 15,0 0-560-15,-8 14-128 0,3 3 0 0,3 5-16 0,-3 9-352 0,1 5-64 16,0 10-16-16,-1 10 0 16,-4 4 0-16,2 11 0 0,-1 3 0 0,0 2 0 0,2 2-80 0,-2 0-32 15,1 5 0-15,-1 1 0 0,0 4-80 16,2-3-128-16,1-3 176 0,1-5-176 0,2-1 144 0,0-6-144 16,1-7 0-16,1-8 144 0,0-11-336 0,1-8-64 15,3-8 0-15,0-10-16 16,-2-9-496-16,-2-9-80 0,0 0-32 0,2-18-8912 0</inkml:trace>
  <inkml:trace contextRef="#ctx0" brushRef="#br3" timeOffset="-30407.29">4268 1460 12895 0,'-8'-42'1152'0,"2"15"-928"0,0 2-224 0,0 3 0 16,1 1 1216-16,1 4 192 15,1 3 32-15,3 3 16 0,2 4-976 0,-2 7-192 16,7-6-32-16,3 3-16 0,2 2-240 0,4 1 0 0,7 1 128 0,1 2-128 16,3 3 0-16,5 2 0 0,3 3 0 0,6 5 0 15,4 3 0-15,2 4 176 16,0 2-176-16,-2 8 160 0,-3 8-32 0,-1 1-128 0,-5 1 192 0,-2 8-64 16,0 5-128-16,-6 8 0 0,-6 6 144 15,-4 7-144-15,-4 6 320 0,-2-2 0 0,-3-1 0 0,-1-2 0 16,-7 4-64-16,-1-3 0 0,-5 1-16 0,-3-5 0 15,-3-3 80-15,-4-6 32 0,-3-6 0 0,-2-2 0 0,-3-3 96 16,-3-4 32-16,0-3 0 0,-2-6 0 0,-3 1-96 0,1-6-32 16,0-5 0-16,0-4 0 15,-3-5-160-15,0-4-48 0,-2-4 0 0,1-2 0 0,-3-5-368 16,0-2-80-16,1-4-16 0,1-3 0 16,2-4-480-16,1-1-96 0,2-3-32 0</inkml:trace>
  <inkml:trace contextRef="#ctx0" brushRef="#br3" timeOffset="-29953.14">4704 932 22111 0,'-12'-6'1968'0,"-1"0"-1584"0,2-1-384 0,3-2 0 16,4 3-144-16,4-4-112 0,3 2-32 0,6-2 0 16,6 2 288-16,3-3-192 0,3-2 192 0,1 2-160 15,-1-4 160-15,4 2 0 0,-1-1 0 0,0 4 0 16,0 0 128-16,-2 4 16 0,-3 5 0 0,-1 2 0 15,-3 2-144-15,-3 6 160 0,-3 0-160 0,-1 5 160 0,-3 2-160 0,-1 5 192 16,-4 2-192-16,0 3 192 16,0 0 64-16,0 2 32 0,-1-3 0 0,-2 3 0 0,1-4-144 15,0-1-16-15,1-4-128 0,1-1 192 0,0-5-64 16,4-2-128-16,-4-11 176 0,9 4-176 0,3-3 896 0,4-3 80 16,4-3 16-16,5-6 0 0,6 1-240 0,5-4-48 15,3-9-16-15,8-1 0 0,1-3-432 16,4-2-64-16,3-5-32 0,1 3 0 0,1 3-160 0,-1 2 0 15,-2 3 144-15,-6 5-144 0,-6 5 0 0,-8 7 0 16,-6 2 0-16,-8 5 0 16,-7 5-1968-16,-7 5-464 0</inkml:trace>
  <inkml:trace contextRef="#ctx0" brushRef="#br3" timeOffset="-20867.51">17158 8463 11967 0,'0'0'528'0,"2"-5"112"0,-1-5-512 0,1 4-128 16,-1-2 0-16,0 2 0 0,1 1 1264 0,-2-2 208 16,0 1 64-16,0 6 0 0,0 0-992 0,-3-5-192 15,-1-3-32-15,0 3-16 0,-1 1 0 0,-1-1 0 16,-2 2 0-16,1 0 0 0,-2 0 96 0,-1 3 32 15,-2 3 0-15,-1 2 0 0,-2 1 32 0,-1 0 16 16,-2 1 0-16,-1 5 0 0,0 3-208 0,0 3-32 0,0-1-16 0,-2 1 0 16,0 6-224-16,0 4 0 0,1-1 128 15,1 1-128-15,0-1 0 0,2 1 0 0,2 1 128 16,1-4-128-16,3-1 0 0,-1 2 0 0,2-5 0 0,0 2 0 16,2 2 0-16,-1-3 0 0,2-1 0 0,-1-1 0 15,0-2 128-15,2 0-128 0,0-2 0 0,-3 7 0 16,3-5-448-1,-1-2-192-15,2 1-48 0</inkml:trace>
  <inkml:trace contextRef="#ctx0" brushRef="#br3" timeOffset="-20678.75">16336 8884 17503 0,'-12'-15'1552'0,"9"7"-1232"0,3 8-320 0,3-6 0 0,2-3 1504 0,4 1 240 16,3 3 48-16,4-1 16 0,4 2-1168 0,3 2-224 15,4 0-48-15,3 0-16 0,3 1-352 0,3-2 144 16,2 2-144-16,3-1 0 0,1 1 128 0,-2 0-128 16,1 0 0-16,14-1 0 15,-8 1-320-15,-9 0-192 0,-7 1-16 0,-9-1-10288 0</inkml:trace>
  <inkml:trace contextRef="#ctx0" brushRef="#br3" timeOffset="-20486.82">17317 8695 19231 0,'0'0'848'0,"0"0"176"0,0 0-816 0,-7 7-208 0,0 5 0 0,-1 1 0 16,-1-1 320-16,-1 2 32 0,-2 0 0 0,1 1 0 16,0 2-224-16,-1 1-128 0,1 1 160 0,0-1-160 15,1-1 0-15,0-1 128 0,4-2-128 0,-1 0 0 16,1 0-192-16,1-3-96 0,1-2-16 0,3 1-8656 15</inkml:trace>
  <inkml:trace contextRef="#ctx0" brushRef="#br3" timeOffset="-20041.69">17853 8198 14735 0,'0'-5'1312'0,"0"-3"-1056"15,0 8-256-15,0 0 0 0,0 0 944 0,0 0 128 16,-5 5 16-16,-1 3 16 0,-2 7-688 0,-1 2-144 16,0 2-16-16,-5 4-16 0,-1 6-48 0,-2 4 0 15,-2 4 0-15,-2 2 0 0,-5 3 64 0,0 5 16 16,-2 4 0-16,2-4 0 0,3-1-144 0,5-6-128 15,3-4 144-15,3-4-144 0,0-3 128 0,3-6-128 16,4-4 0-16,-1-3 144 0,2-2 128 0,1-6 32 16,2-2 0-16,1-6 0 0,0 0 448 0,10-5 80 15,2-1 32-15,0-4 0 0,0 2-336 0,2-3-64 0,0 2-16 16,1-3 0-16,2 3-304 0,-1-1-144 0,-1 5 128 16,1-2-128-16,-2 3 0 0,-3 2 0 0,-1 2 0 0,-2 3 0 15,-8-3 0-15,5 10 0 0,-3 0 0 0,-2 4 0 16,-1 2 0-16,-3 1 0 0,-1 0 0 0,-1-2 0 0,0-2 0 15,-2 0 0-15,0-2 0 0,1-3 0 16,-2-1 144-16,-3 0-144 0,5-2 160 0,-3 2-160 16,2-5 0-16,0-1 0 0,1-1 0 0,-2-3 0 15,1-3-1776-15,3 0-448 16,0-11-80-16,5 3-32 0</inkml:trace>
  <inkml:trace contextRef="#ctx0" brushRef="#br3" timeOffset="-19750.81">17876 8697 21183 0,'0'0'944'0,"4"-3"192"0,3-1-912 0,1-1-224 16,3 1 0-16,3 1 0 0,2-1 752 0,1-2 96 16,4 0 32-16,0 1 0 0,3-4-432 0,1 1-96 15,-1-1-16-15,0 2 0 0,-1-5-16 0,0 3-16 16,-3-2 0-16,-2 3 0 0,-4-2 16 0,0 4 16 15,-4-3 0-15,-2 2 0 0,-5 0 48 0,-3 7 16 16,0 0 0-16,-3-3 0 0,-5-2-80 0,-2 5-32 16,-4 3 0-16,-1 2 0 0,-2 1-144 0,2-1-16 15,0 5-128-15,1-1 192 0,0 4-192 0,2-3 128 16,3 2-128-16,3 0 0 0,2 0 0 0,4-1 0 0,5 1 0 16,3-3 0-16,1 2 128 0,2-2-128 0,2 1 0 0,10-1 144 31,-3 0-1168-31,2-3-224 0,-2-1-48 0,-6-5-11216 0</inkml:trace>
  <inkml:trace contextRef="#ctx0" brushRef="#br3" timeOffset="-19493.23">18656 8524 5519 0,'0'0'496'0,"0"0"-496"0,-7 4 0 0,0 1 0 0,0 0 3632 0,-2 8 624 15,-1 1 128-15,-2 1 32 0,1 3-3088 0,-1 3-624 16,2-1-112-16,0-1-16 0,-1-1-576 0,2-2 0 15,4-1 0-15,1-3 0 0,0-1 144 0,3-3-144 16,2 1 0-16,-1-9 144 0,6 2 352 0,3-2 64 16,1-1 16-16,2-4 0 0,2-3 96 0,1 1 32 15,0-6 0-15,1-1 0 0,0-1-176 0,2-2-16 16,1 0-16-16,0-1 0 0,0 0-208 0,1 3-32 16,1 1-16-16,-1-2 0 0,0 3-240 0,3 2 128 15,-2 1-128-15,0 5 0 0,2-1 0 0,-1 3 0 16,1 1 0-16,-2 3-13776 0</inkml:trace>
  <inkml:trace contextRef="#ctx0" brushRef="#br3" timeOffset="-18579.47">20288 8427 15663 0,'-5'-3'1392'0,"-1"-2"-1120"16,-2 0-272-16,1 4 0 0,-3 2 800 0,-2 4 96 16,-1 4 32-16,-2 4 0 0,-5 1-368 0,-1 7-80 15,1 2-16-15,-3 6 0 0,-1 1-80 0,-1 4-32 16,-3 1 0-16,2 0 0 0,2-1-208 0,4-2-144 16,3-7 192-16,3 1-192 0,3-3 176 0,2-4-176 15,3-5 160-15,1-4-160 0,2 1 432 0,2-4-16 16,1-7 0-16,0 0 0 0,7-6 368 0,4-2 80 15,0-4 16-15,3-4 0 0,2-2-240 0,2-1-64 16,0-4 0-16,1-4 0 0,3 3-208 0,-3-4-48 16,1 1-16-16,3-3 0 0,1-1-128 0,3 5-32 15,1-2 0-15,1 4 0 0,3-2-144 0,1 7 0 0,1 5 0 16,-2 0 128-16,-3 1-128 0,-3 7 0 16,-2 0-160-16,-5 6 160 0,-5 5-128 0,-5 1 128 0,-5 4 0 15,-7 3-144-15,-3 5 144 0,-6 2 0 0,-4 2-144 0,-5-1 144 16,-2-2 0-16,-1-1 0 0,-4-1 0 0,3-3 0 15,-2-3 0-15,4 1 0 0,2-6 0 0,0 2 0 16,2-3 0-16,3-4 0 0,3-1 0 0,-2-1 0 16,5-3-1952-16,3-4-272 15</inkml:trace>
  <inkml:trace contextRef="#ctx0" brushRef="#br3" timeOffset="-18232.95">20641 8409 19343 0,'0'0'848'0,"0"0"192"0,0 0-832 0,0 0-208 15,0 0 0-15,10-1 0 0,4-1 960 0,2 1 128 16,3-3 48-16,4 3 0 0,0 0-736 0,5-1-144 16,0 0-16-16,2-1-16 0,1 3-224 0,-2-1 176 15,-2 0-176-15,0-3 160 0,-2-5-160 0,-1 3 0 16,-1-2 0-16,-3 2 128 0,-2-6-128 0,-3 3 0 15,-3-2 144-15,-3 3-144 0,-4-2 144 0,-4 4-144 16,-3-3 192-16,-5 2-192 0,-3 5 336 0,-4-1-32 16,-4 2-16-16,-1 1 0 0,-1 0-48 0,-2 4-16 15,-1 0 0-15,2 2 0 0,0 3 64 0,5-1 16 0,2 3 0 16,4 1 0-16,3-1-128 0,6 2-32 0,1-4 0 0,5 1 0 16,3 5-144-16,3-2 192 0,3-2-192 0,3 2 192 15,1-4-192-15,2 1 0 0,3 0 144 0,11 0-144 31,0-1-384-31,-2-4-128 0,-4-2-48 0,-7-1-7744 0,0 2-1552 0</inkml:trace>
  <inkml:trace contextRef="#ctx0" brushRef="#br3" timeOffset="-17933.87">21537 8289 8287 0,'0'0'736'0,"0"0"-592"16,0 0-144-16,-7-2 0 0,1 2 2688 0,-3 4 512 15,3-1 112-15,-3 5 16 0,-1 2-2304 0,1 2-448 16,-5 3-80-16,2 0-32 0,2-1-304 0,-4 0-160 16,1 3 160-16,1-1-160 0,-1-3 0 0,3 0 128 15,1-5-128-15,3 3 0 0,2-6 192 0,4-5 0 16,0 0 0-16,0 0 0 0,0 0 544 0,10-2 96 16,1-1 32-16,3-5 0 0,0 2-208 0,2-3-32 15,0 0-16-15,-1-5 0 0,2-3-288 0,1 0-64 16,1-1-16-16,0 0 0 0,1-1-240 0,2 1 176 15,-1 0-176-15,1 3 160 0,0 4-160 0,-2-2 0 16,-1 5 0-16,0 1 0 0,0 3 0 0,-1 1-224 16,-3 3 32-16,2 3-8448 15,-5-2-1664-15</inkml:trace>
  <inkml:trace contextRef="#ctx0" brushRef="#br3" timeOffset="-17470.13">22079 8265 21183 0,'-11'-10'944'0,"11"10"192"0,-6-4-912 0,-1 2-224 0,1-1 0 0,6 3 0 16,-6 3 704-16,-1 0 112 0,1 4 16 0,0 2 0 0,-1 3-608 0,1 2-224 16,-3 8 176-16,1-2-176 0,-1 1 0 0,2-2 0 15,0 0 0-15,4 0 0 0,0-3 0 0,2 0 0 16,2-1 0-16,3-1 0 0,2-3 128 0,2 2-128 15,-1-5 0-15,2-2 144 0,2-3-144 0,-1-2 192 16,0-1-192-16,1-3 192 0,1-1-64 0,-1-2-128 16,1 1 192-16,-1-5-64 0,-1-2 80 0,0-2 16 15,-1 0 0-15,0 0 0 0,-1 3 160 16,-1-3 16-16,0-1 16 0,-2 1 0 0,0-1-96 0,0 3-32 16,-1-1 0-16,0 2 0 0,-1 2-288 0,0-1 128 15,0 1-128-15,-1 5 0 0,-2 4 0 0,0 0 0 16,1-6 0-16,-1 6 0 15,0 0-416-15,0 0-32 0,0 0-16 0,0 0 0 16,0 0-32-16,0 0 0 0,0 0 0 0,0 0 0 0,0 0 496 0,0 0-144 16,0 0 144-16,0 0 0 0,4-5 0 0,-4 5 0 15,0 0 0-15,0 0 0 0,0 0 0 0,7-3 0 16,-1 1 0-16,-6 2 0 0,0 0 0 0,8-2 0 0,-8 2 0 16,7 0-128-16,1 0 128 0,-8 0 0 15,0 0 0-15,7 0 0 0,-7 0 0 0,8 0 0 16,-8 0 0-16,8 0 0 0,-8 0 0 0,0 0 0 0,7 0 0 15,-7 0 0-15,0 0-160 0,0 0 0 0,8 0 0 0,-8 0 0 16,0 0-1776 0,0 0-368-16</inkml:trace>
  <inkml:trace contextRef="#ctx0" brushRef="#br3" timeOffset="-17040.63">22564 8195 14735 0,'5'-11'640'0,"-5"11"160"0,4-5-640 0,-4 5-160 16,0-5 0-16,0 5 0 0,-2-8 1088 0,-5 3 192 15,-2 2 48-15,-4 0 0 0,-5-3-832 0,-5 5-176 16,-3 1-16-16,-5 0-16 0,1 1 240 0,-3 3 48 15,-4 0 16-15,1 0 0 0,1 2 176 0,0 4 48 16,4 2 0-16,0 1 0 0,3-1-368 0,5 2-80 16,3-2-16-16,6 0 0 0,2 2-352 0,2 2 144 15,6-5-144-15,2 4 0 0,2 2 144 0,4-1-144 16,2 1 0-16,3-3 144 0,2-5-144 0,1 2 160 16,3-2-160-16,-1 1 160 0,0 2-160 0,0-3 128 0,-1 1-128 15,-2-3 128-15,-3 4 16 0,-1-5 0 16,-7-6 0-16,2 11 0 0,-5 0 144 0,-3 0 32 0,-6 2 0 15,-3-6 0-15,-5 2 144 0,-2-2 48 0,-1 0 0 0,-1 0 0 16,-1-4-144-16,-1-1-32 0,1 0 0 16,1 1 0-16,1-2-144 0,1-1-16 0,3-2-16 0,3-1 0 15,0 2-160-15,4-1 0 0,2 1 0 0,-2-5 0 16,6-3-1856-16,3 3-464 16,3 6-96-16</inkml:trace>
  <inkml:trace contextRef="#ctx0" brushRef="#br3" timeOffset="-16710.89">22554 8336 16575 0,'0'0'1472'0,"0"0"-1168"16,0 0-304-16,6-1 0 0,2 0 560 0,2 0 48 15,1-2 16-15,2 3 0 0,2 0-256 0,0-1-48 16,2-1-16-16,-1 0 0 0,1-2-48 0,-1 2-16 15,1-2 0-15,-2-3 0 0,3 1 160 0,-1 1 48 16,-2-4 0-16,-1 3 0 0,-4-4 64 0,-1 2 32 16,0-5 0-16,-4 4 0 0,-1-1 16 0,-3 0 0 15,-4 1 0-15,0-2 0 0,-1 3-112 0,-5-1 0 16,-3 4-16-16,-3 2 0 0,-3 3-208 0,-4 0-32 16,-1 3-16-16,0 3 0 0,-1 3 16 0,1-1 16 15,2 2 0-15,5 3 0 0,3-2-64 0,3 3-16 0,4 1 0 16,3-1 0-16,4-1-128 0,4 2 0 15,3 2 144-15,2-2-144 0,4-1 0 0,1-4-208 0,2 0 16 16,0-1 16 0,0 0-1456-16,1-4-288 0,-1 2-64 0</inkml:trace>
  <inkml:trace contextRef="#ctx0" brushRef="#br3" timeOffset="-16424.34">22992 8321 21183 0,'0'0'1888'0,"0"0"-1504"0,-8 0-384 0,2 4 0 0,-2 5 1024 0,1-3 128 16,-2 4 16-16,-1-3 16 0,0 2-416 0,-1-1-64 15,1-1-32-15,1 0 0 0,0-3-368 0,2 0-80 16,-1-1-16-16,8-3 0 0,-5 1 256 0,5-1 48 16,0 0 16-16,0 0 0 0,0 0-16 0,0 0-16 15,1-8 0-15,5-1 0 0,1-1-192 0,2-3-48 16,2 3 0-16,3-2 0 0,2-4-80 0,0 2-32 15,2 3 0-15,2-2 0 0,3-2-144 0,1 0 192 16,1 1-192-16,0 2 192 0,3 0-192 0,0 3 0 16,1-1 0-16,-1 3 0 0,-1 0 0 0,-3 3-144 0,-2 2 0 15,-5 1 0 1,-3 1-1680-16,-1 1-336 0,0 2-64 0,-2 1-10480 0</inkml:trace>
  <inkml:trace contextRef="#ctx0" brushRef="#br3" timeOffset="-16241.38">23609 8232 16575 0,'-12'-6'736'0,"7"1"160"0,-4 1-720 0,0 1-176 0,0 3 0 0,0 2 0 16,-1 1 1536-16,-1 4 256 0,2-1 64 0,-2 4 16 16,-1-1-1424-16,1 5-304 0,-2-2-144 0,0 4 160 0,-2 6-160 0,1 1 0 15,0-2 0-15,3 3 0 16,-1-1-320-16,6-1-112 0,3-2-16 15,6 1-6272-15,-1-4-1280 0</inkml:trace>
  <inkml:trace contextRef="#ctx0" brushRef="#br3" timeOffset="-15657.36">23302 8537 15663 0,'0'0'688'0,"0"0"144"0,0 0-656 0,0 0-176 16,0 0 0-16,0 0 0 0,0 0 512 0,0 0 64 16,0 0 0-16,0 0 16 0,0 0 144 0,0 0 32 15,0 0 0-15,9-4 0 0,0-5 128 0,2 2 16 16,2-3 16-16,2 1 0 0,2-3-160 0,1 2-16 15,2-3-16-15,2-1 0 0,-1 4-352 0,3-1-80 16,2-2-16-16,-1 3 0 0,-1-3 32 0,-1-1 16 16,2 2 0-16,-3 0 0 0,0-3-144 0,-2 2-48 15,-2 3 0-15,-1-1 0 0,-2 3-144 0,-1-2 0 16,-3 0 144-16,0 2-144 0,-4 3-192 0,-1-1-128 0,0 2 0 0,-6 4-12464 16</inkml:trace>
  <inkml:trace contextRef="#ctx0" brushRef="#br3" timeOffset="-15142.98">24261 8041 14111 0,'0'0'624'0,"0"0"128"0,0 0-608 0,0 0-144 15,0-6 0-15,0 6 0 0,0 0 320 0,0 0 16 16,0 0 16-16,0 0 0 0,0 0-224 0,0 0-128 16,0 0 160-16,-3 8-160 0,1 2 768 0,-2-1 64 15,-1 3 16-15,-2 4 0 0,1 2 176 0,-4 2 48 16,0 1 0-16,-2 4 0 0,1-2-368 0,1 1-64 15,-1 0 0-15,1-1-16 0,1-2-400 0,3 0-80 16,-2-4-16-16,2-1 0 0,2-2 144 0,2-3 32 16,0-5 0-16,2 1 0 0,0-7 464 0,0 0 112 15,0 0 16-15,0 0 0 0,9-1-64 0,0-5 0 16,1-2 0-16,2-1 0 0,-3-3-448 0,1 2-80 16,1-3-32-16,2 1 0 0,1-4-272 0,0 2 160 15,0-2-160-15,1-1 128 0,0 0 0 0,1 0 0 16,0-1 0-16,1 3 0 0,-2 0-128 0,0 3 0 0,1 1 0 15,-2 1 128-15,-2 2-128 0,0 4 0 0,0 2 0 16,-1 2 0-16,-4 1 0 0,-7-1 0 0,5 8-128 16,-2 4 128-16,-2 2-128 0,-2 0 128 0,-7 2-160 15,1 1 160-15,-2 4 0 0,-3 2 0 0,0-2 0 16,0-1 0-16,2 2-384 0,0-2 32 0,-2 0 0 0,6-4 0 16,1-3-528-1,2-1-96-15,3-4-32 0,2 2-8048 0,1-3-1616 0</inkml:trace>
  <inkml:trace contextRef="#ctx0" brushRef="#br3" timeOffset="-14763.26">25030 8054 25791 0,'0'0'2304'0,"-5"-2"-1856"15,-2-3-448-15,-2 1 0 0,-2 1 0 0,-2 4-128 16,-5 5-16-16,1 0 0 0,-4-1 144 0,2 4 0 16,-2-2-144-16,0 4 144 0,1-2 0 0,2 2 0 15,2-2-144-15,2 1 144 0,2-4 0 0,5 2 0 16,1-3 0-16,6-5 144 0,0 0-144 0,4 6 0 16,1 1 0-16,4-3 0 0,4-3 144 0,0 1 48 15,2-2 16-15,0 0 0 0,0-1 0 0,1 1 0 16,-2-1 0-16,1 0 0 0,-4 1-208 0,-2-2 0 15,0 1 0-15,-9 1 0 0,0 0 320 0,0 0 64 16,0 0 0-16,-5 9 16 0,-5 2 48 0,-3 5 0 16,-3-1 0-16,-2 1 0 0,-1 2-224 0,-3 1-32 0,1-1-16 15,-1 1 0-15,0 2-176 0,5-4 160 0,-1 0-160 16,0-4 160-16,0-3-160 0,2 1 128 0,-2-3-128 0,0 1 128 16,0-4-128-16,2-1 0 0,1-1 0 0,1 2-13664 15</inkml:trace>
  <inkml:trace contextRef="#ctx0" brushRef="#br3" timeOffset="-13853.53">26357 7998 18431 0,'-15'-16'1632'0,"7"11"-1312"16,-2 0-320-16,2-1 0 0,-2 3 528 0,2 3 48 15,-2 1 0-15,0 3 0 0,0 3-576 0,0 1 0 16,-3 6 0-16,0 1 0 0,-1 2 176 0,0 3-176 16,0 2 160-16,-2 3-160 0,0 2 256 0,1-2-64 15,1 4 0-15,-1-3 0 0,1-2-64 0,4-2-128 16,1-5 176-16,1 0-176 0,6-6 208 0,-1 0-64 16,3-11-16-16,0 0 0 0,0 0 640 0,0 0 112 15,8-4 16-15,1-5 16 0,0 0 48 0,2-5 16 16,2-3 0-16,2-2 0 0,3-1-464 0,1-3-80 15,1-1-32-15,2 0 0 0,1-3-240 0,3 2-160 16,1 2 192-16,1-3-192 0,0 6 128 0,0 1-128 0,-1 1 0 16,-3 3 0-16,-3 4 0 0,-1 0 0 0,-5 8 128 0,-4 0-128 15,-2 3 0-15,-9 0 0 16,1 8 0-16,-3 4 0 0,-4 2 0 0,-3 0 0 16,-3 4 0-16,-1 4 0 0,-3-2 0 0,1 0 0 0,1-3 0 15,1-3 0-15,3-4 0 0,2 0 0 0,2-5 0 0,1 0 0 16,5-5 144-16,0 0-16 0,0 0-128 0,9-3 192 15,1-2 112-15,5-4 16 0,3 0 0 0,3-5 0 16,4 0-144-16,1 0-32 0,2-1 0 0,2 1 0 0,0 0-144 16,2 2 0-16,1 3 144 0,-3-2-144 0,0 3 0 15,-1-1 0-15,-2 4 0 0,-2 3 0 0,-3 2 128 16,-3 2-128-16,-4 2 128 0,-5 4-128 0,-5-1 0 0,0 7 128 16,-4 0-128-16,-2 0 0 0,-1 3 0 0,-3 2 0 15,-2 1 0-15,2-2 0 16,0-3 0-16,3 0 0 0,0-2-192 0,5 0 64 15,2-6-592-15,3 2-112 0,2-4-32 0,4-3-8464 16,1-2-1680-16</inkml:trace>
  <inkml:trace contextRef="#ctx0" brushRef="#br3" timeOffset="-13490.81">27554 7900 21183 0,'0'0'1888'0,"-9"-3"-1504"16,-2-3-384-16,-3 5 0 0,-4 0 528 0,-5 1 48 16,-2 2 0-16,-4 0 0 0,-5 2-64 0,1 3 0 0,-1 1 0 15,2 1 0-15,2-2-192 0,2 3-32 16,4-1-16-16,5 4 0 0,2-3-112 0,7 2-32 0,4 0 0 16,3-3 0-16,6 1 0 0,3-3 0 0,4 2 0 0,3-4 0 15,2 0 16-15,3-1 0 0,0 0 0 0,1-3 0 16,0-2-144-16,1-2 192 0,0 0-192 0,0 0 192 15,-1-1-32-15,-3 1 0 0,-2-3 0 16,-2 2 0-16,-2-1 240 0,-3 2 48 0,-7 3 16 0,0 0 0 16,0 0-16-16,0 0-16 0,0 0 0 0,0 0 0 15,0 0-432-15,5 9 0 0,1 3 0 0,1 1 0 16,3-3 0-16,3 1 0 0,4-3 0 0,4 1 0 16,3-4 128-16,4 0-128 0,4 1 0 0,-1-3 128 15,3-3-512-15,0-2-128 0,-1 0 0 0,-1-4-16 16,-3-2-2288-16,-2-4-448 15</inkml:trace>
  <inkml:trace contextRef="#ctx0" brushRef="#br3" timeOffset="-13054.84">28304 7719 24815 0,'-14'-4'1088'0,"14"4"256"0,-7 4-1088 0,-4 2-256 15,-3-1 0-15,-1 5 0 0,-1 3 384 0,-1 1 0 16,1 4 16-16,-2 2 0 0,-1 2 48 0,0 3 0 16,0 0 0-16,1 3 0 0,0-2-240 0,0 4-32 15,2 0-16-15,-1 0 0 0,2 2-160 0,1-3 0 16,2-5 144-16,2-1-144 0,1-3 176 0,3-3-48 0,0-3 0 0,2-1 0 16,1-6 192-16,3 1 48 0,0-8 0 15,0 0 0-15,7-4 144 0,2-1 48 0,1-3 0 0,1-4 0 16,1-2-112-16,0-3-32 0,2-2 0 0,0-2 0 15,2-4-32-15,0-3 0 0,2-2 0 0,1 2 0 16,1-3-64-16,4 3 0 0,3-1-16 0,4-1 0 16,2 2-304-16,0 1 0 0,1 5 128 0,-1 3-128 15,-2 3 0-15,-1 1 0 0,-2 2 0 0,-3 5 0 16,-3 4 0-16,-4 2 0 0,-4 3-160 0,-5 3 160 0,-2 1 0 16,-4 5-176-16,-4 0 176 0,-4 3-128 0,-3 1 128 15,-2 1 0-15,-4 2-144 0,-1 1 144 16,-3-4-208-16,0 0 16 0,0-2 16 0,0-3 0 0,1 1-80 0,-2-3 0 15,-2-1-16-15,2-1 0 0,0-2 48 0,-1-1 16 16,-1-2 0-16,6-1 0 0,0-1-96 16,3-1-16-16,4-1 0 0,2 0 0 15,6 4-1088-15,0 0-208 0,3-5-48 0,5 1-11024 0</inkml:trace>
  <inkml:trace contextRef="#ctx0" brushRef="#br3" timeOffset="-12695.65">29385 7614 24815 0,'3'-15'1088'0,"0"6"256"0,-2 2-1088 0,-1-2-256 0,-1 4 0 0,1 5 0 16,-5-8 576-16,-4 3 64 0,-2 2 16 15,-5 2 0-15,0 1-480 0,-5 0-176 0,-1 4 0 0,-1 1 144 16,0 1-144-16,1-1 0 0,3 4 0 0,1-1 0 15,4 3 0-15,4 1 0 0,0 1 0 0,5 2 0 16,1 0 192-16,3 2 0 0,1 2 0 0,4 1 0 16,2-1 32-16,2 1 16 0,0 1 0 0,1 0 0 15,-2-2 16-15,0 2 0 0,1-2 0 0,0 0 0 16,-2 0-48-16,-1 0 0 0,-1-1 0 0,-4 0 0 0,0 1 32 16,-4 0 0-16,-2-3 0 0,-4 1 0 0,-4-7 272 15,-3 0 48-15,-1-2 16 0,-5-2 0 0,-1-2 96 0,-2-2 32 16,-4-2 0-16,1-1 0 0,-1 0-304 0,0-5-48 15,2-2-16-15,0 2 0 0,0-3-208 0,2 1-128 16,0-2 128-16,2 2-128 0,3-2-192 0,3 1-128 16,2-2 0-16,4 2-16016 15</inkml:trace>
  <inkml:trace contextRef="#ctx0" brushRef="#br2" timeOffset="13328.56">13869 19190 8287 0,'-11'4'368'0,"11"-4"80"0,-13 5-448 0,3 1 0 15,-3-3 0-15,0-1 0 0,0 0 1840 0,-3 0 272 16,0 1 64-16,-2 1 16 0,-1-2-656 0,-1-1-144 15,-5-1-32-15,4 2 0 0,0-1 32 0,4-1 0 16,-1-1 0-16,1 2 0 0,3-2-176 0,3 1-16 0,2 0-16 0,9 0 0 16,-9 0-256-16,9 0-48 0,0 0-16 0,0 0 0 15,0 0-128-15,0 0-32 0,0 0 0 0,0 0 0 16,14 0-32-16,6-2-16 0,2-1 0 0,5-1 0 16,3 1-144-16,7 1-48 0,5-2 0 0,5 3 0 15,5-1-160-15,5 1-48 0,4 1 0 16,8 0 0-16,4 0-32 0,8-3-16 0,0-2 0 0,3 4 0 15,1 4 0-15,3 0 0 0,0-3 0 0,-1 0 0 16,1 0 0-16,-1 3 0 0,-1 1 0 0,-1-2 0 16,-1 1 48-16,-1-2 16 0,-2-2 0 0,-2 1 0 15,-5 0 0-15,1 0 0 0,-4 0 0 0,-1 0 0 16,-4 0 16-16,0 0 0 0,-4-1 0 0,-2 2 0 16,-2 1-64-16,-4 4-16 0,-6-4 0 0,-2 1 0 15,-4-2-80-15,-5 1-128 0,-7 2 176 0,-2-4-176 16,-4-1 176-16,-3 0-176 0,-4-1 160 0,-1 2-160 0,-6 0 128 0,-10 0-128 15,0 0 0-15,0 0 144 0,0 0-144 0,0 0 0 16,0 0 0-16,0 0-176 16,0 0-288-16,0 0-64 0,-10 0-16 0,-2-1 0 15,1-1-2096-15,1-1-432 0,-1-1-64 16,4-2-32-16</inkml:trace>
  <inkml:trace contextRef="#ctx0" brushRef="#br2" timeOffset="14021.42">19044 18955 14735 0,'-17'0'640'0,"7"0"160"0,-2 0-640 0,-1 1-160 16,-1-1 0-16,-1 0 0 0,-1 0 1328 0,2 0 224 15,3 0 48-15,1 0 16 0,1 0-128 0,9 0-16 16,-9-1-16-16,9 1 0 0,0 0-112 0,0 0-32 0,0 0 0 16,0 0 0-16,0 0-48 0,0 0-16 0,10-7 0 0,5 4 0 15,6 0-400-15,4-1-80 0,6-1 0 0,6-1-16 16,3 1-144-16,9 0-32 0,4-3 0 0,8 2 0 16,6-4 64-16,8 3 0 0,8 1 0 15,3-2 0-15,5 3-192 0,3 1-16 0,4 3-16 0,3 1 0 16,2 1-160-16,1 2-48 0,-1-1 0 15,0 1 0-15,-1 2-48 0,0 1-16 0,-3-2 0 0,-3 1 0 16,-1-1-16-16,-4 2 0 0,1 1 0 0,-5 2 0 16,-4-2 64-16,-4 2 0 0,-6-1 0 0,-4-2 0 15,-7 4-192-15,-3-3 0 0,-1 3 0 0,-6-4-176 16,-5 2 176-16,-3-2 0 0,-5 1 0 0,-5 0 0 16,-4-2 0-16,-6 0 0 0,-4-1 0 0,-3 0 128 15,-7-1-128-15,-10-3 0 0,0 0 0 0,0 0-128 16,0 0-256-16,0 0-32 15,0 0-16-15,-5-11 0 0,-4 4-1760 16,0 2-368-16,-1-4-64 0,-2 2-14400 0</inkml:trace>
  <inkml:trace contextRef="#ctx0" brushRef="#br2" timeOffset="14947.37">25949 18690 9215 0,'-10'-5'400'0,"10"5"96"0,-9-6-496 16,9 6 0-16,-7-5 0 0,7 5 0 0,0 0 1728 0,-7-3 240 16,0-2 48-16,7 5 16 0,0 0-1008 0,0 0-208 0,0 0-48 0,0 0 0 15,-6-6 224-15,6 6 32 0,0 0 16 0,0 0 0 16,-6-5-48-16,6 5-16 0,0 0 0 0,0 0 0 16,0 0 16-16,0 0 0 0,0 0 0 0,7-5 0 15,3-2-48-15,8 2-16 0,3 0 0 0,9-2 0 16,6 2-160-16,8 2-48 0,11 2 0 0,5-2 0 15,7-2-112-15,7 3-32 0,4 0 0 0,11 4 0 16,9 3-192-16,5-3-64 0,3-2 0 0,3 3 0 16,4-2-32-16,0 0-16 0,4-2 0 0,-1 1 0 15,2-3 0-15,-1 0 0 0,-1-1 0 0,-3-1 0 16,-5-2 48-16,3 0 16 0,-5 2 0 0,-1 1 0 16,-4-5-80-16,-2 4-32 0,-1 2 0 0,-1 2 0 15,-4-1-96-15,-1-2-128 0,0-1 176 0,-3 2-176 16,-1 3 176-16,-2 0-176 0,-1 0 160 0,-3 0-160 15,-2 0 160-15,-7 0-160 0,-3 1 160 0,-4 1-160 16,-3 0 144-16,-6 1-144 0,-4 2 128 0,-6-3-128 0,-6 1 144 0,-3-3-144 16,-2 0 160-16,-3 0-160 0,-5 1 128 0,-4 0-128 15,-5 1 0-15,-1-1 144 0,-3 0-144 0,-2 1 128 16,-3 0-128-16,-2-1 128 0,-8-1-128 16,7 2 0-16,-7-2 0 0,0 0 0 0,0 0 0 0,0 0 192 15,0 0-192-15,0 0 192 0,0 0-192 0,0 0 0 16,0 0-192-16,0 0 192 0,0 0 0 0,-9 3 0 15,-1 3 0-15,10-6 0 0,0 0-144 0,-13 2 144 16,2-1 0-16,11-1 0 0,-13-1-432 0,3 0 32 16,0-2 0-16,10 3 0 15,-13-4-1136-15,3 3-240 0,10 1-32 0,-11-2-10000 16,-1-3-2000-16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16:48:29.008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3864 4542 6447 0,'0'0'576'0,"-4"7"-576"16,1-1 0-16,-2 3 0 0,2-3 1744 0,-2 4 240 15,-1-3 64-15,-1 4 0 0,0-1-736 0,-1 2-144 16,2 0-16-16,-1-1-16 0,1 1-256 0,-1 2-48 16,2-4-16-16,3 2 0 0,-2-4-80 0,2 0-16 15,2-2 0-15,0-6 0 0,0 0 128 0,0 0 32 0,3-4 0 0,5-5 0 16,-2 0 240-16,3-8 48 16,3-2 16-16,0-5 0 0,0-5-240 0,1-4-48 0,2-5-16 0,1-4 0 15,2-8-400-15,0-2-80 16,1-3-16-16,0-6 0 0,0-1-128 0,3-8-16 0,1-3-16 0,1 0 0 15,0 1-224-15,0 3 176 0,-1 4-176 0,-1 7 160 16,0 6-160-16,-1 3 0 0,-2 5 0 0,-1 7 0 16,-3 3 0-16,-1 8 0 0,0 2-144 0,-3 6 144 15,-1 4 0-15,1 5 0 0,-1 6-128 0,-1 4 128 16,-2 5-144-16,2 9 144 0,0 10-208 0,-1 5 80 16,-2 4 0-16,0 10 0 0,-1 6 0 0,-1 10 0 15,-1 4 128-15,-2 6 0 0,-1 2 0 0,3 1 0 16,-2-2 0-16,0-4-128 0,0-5 128 0,1-4-128 15,-1-10 128-15,4-2 0 0,-1-8 0 0,2-4 0 0,-1-2 0 16,2-7 0-16,0-3 0 0,2-7 0 0,1-5 0 16,2-6 224-16,2-5-48 0,1-7-16 15,2-2 96-15,0-6 32 0,1-7 0 0,1-5 0 0,0-3 96 0,2-7 32 16,-2-5 0-16,1-9 0 0,-1-5-96 0,3-10-32 16,1-2 0-16,0-6 0 0,2-6-128 0,0 3-32 15,3 0 0-15,0-1 0 0,2 1-128 0,-1 5 0 16,1 3 0-16,1 7 0 0,-1 7 0 15,-2 9 0-15,-1 3 0 0,-2 10 0 0,0 9 0 16,-4 4 0-16,-2 6 0 0,-2 6 0 0,-3 5 0 0,-2 12-144 16,1 6 144-16,-1 10 0 0,-4 4 0 0,1 9-128 15,-1 9 128-15,-2 8 0 0,-1 14 0 0,2 5 0 16,-1 6-128-16,-1 5 128 0,0 4 0 0,0-2 0 0,-2 2-128 0,3-8 128 16,-1-4 0-16,2-3 0 15,-3-5 0-15,1-4 0 0,0-8 0 0,-1-3 0 0,-1-1 128 0,4 13-128 16,-3-13-256-16,-1-6-80 15,2-10-32-15,0-3 0 16,2-9-2704-16,-1-4-528 0</inkml:trace>
  <inkml:trace contextRef="#ctx0" brushRef="#br0" timeOffset="686.18">6992 2808 5519 0,'0'-11'240'0,"0"11"64"0,0 0-304 0,0 0 0 0,0 0 0 0,-6-4 0 0,0 2 2496 0,-4 3 448 16,-4 3 96-16,-5 3 16 0,-4 7-1696 15,-7 7-336-15,-4 4-64 0,-5 7 0 0,-5 11-128 0,-1 9-32 16,-2 8 0-16,-3 12 0 0,-2 12 96 0,0 9 0 15,-2 13 16-15,2 4 0 0,0 6-448 0,4-2-80 16,3 4-32-16,9-6 0 0,5-5-224 0,9-7-128 16,8-4 128-16,7-10-128 0,7-8 144 0,4-6-144 15,7-6 192-15,7-7-192 0,5-6 0 0,5-3 0 16,4-10 0-16,16 14 0 16,-4-15-1472-16,1-8-416 0</inkml:trace>
  <inkml:trace contextRef="#ctx0" brushRef="#br0" timeOffset="1369.39">7915 4024 17503 0,'-5'-12'768'0,"5"12"176"0,0-5-752 0,0 5-192 0,5-6 0 0,-2 1 0 0,-3 0 832 0,-1-3 144 16,-2 2 32-16,-2 2 0 0,-3-3-848 0,-2 2-160 15,-4 2 0-15,-5-5 0 0,-4 0 176 0,-5 3 112 16,-5-2 32-16,0 4 0 0,-2 3 64 0,-2 5 0 16,-4 4 16-16,0 6 0 0,1 3-176 0,-2 4-32 15,-3 6-16-15,2 1 0 0,0 3-48 0,5 4 0 16,2 5 0-16,4 1 0 0,6-4 64 0,4-2 16 16,7-2 0-16,5-5 0 0,4-2-80 0,9-7-128 15,5-2 176-15,4-4-176 0,10-6 416 0,5-4-32 16,6-4 0-16,4-8 0 0,5-6 304 0,2-4 48 15,2 0 16-15,1-3 0 0,1-2-336 0,-1-4-64 16,1 2-16-16,-2-3 0 0,-3 4-32 0,-4 1-16 16,-5 1 0-16,-5 6 0 0,-5 6 80 0,-3 2 16 15,-5 5 0-15,-2 8 0 0,-2 3-256 0,-5 11-128 0,-2 10 160 0,-2 8-160 16,-3 5 144-16,-4 10-144 0,-4 8 128 16,-2 6-128-16,-4 4 160 0,-1 6-160 0,-4 7 192 0,-8 2-192 15,-3 4 224-15,-2 1-64 0,-6-5-16 0,-2-1 0 16,0-1 304-16,-4-8 48 0,-5-3 16 0,-2-2 0 15,-1-1 224-15,-3-8 48 0,1-6 16 0,-1-6 0 16,2-3-256-16,3-7-48 0,3-8-16 0,6-6 0 16,2-6-160-16,5-3-16 0,4-11-16 0,5-8 0 0,3-6-16 15,5-6 0-15,1-13 0 0,6-6 0 0,4-7-272 16,4-9 0-16,6-3 0 0,6-3 0 0,6 0 0 0,4 2 0 16,8 0-192-16,5 5 48 0,5 5 144 0,7 5 0 15,6 3 0-15,25-8-128 16,0 11-848-16,-5 9-176 0,-3 1-16 0,-5 4-16 15,-2 2-1712-15,0 5-352 0</inkml:trace>
  <inkml:trace contextRef="#ctx0" brushRef="#br0" timeOffset="3012.23">9744 3614 6447 0,'-2'-9'576'0,"1"2"-576"15,-1-3 0-15,2 2 0 0,2-2 4912 0,-1 2 864 16,0-1 176-16,2 3 48 0,-1-3-4800 0,1 3-960 15,-1 1-240-15,2-3 0 0,0 2 0 0,1 1 0 16,0-3 0-16,0 3 0 0,-5 5 0 0,0 0-240 16,7-1 48-16,-7 1-8000 15,0 0-1616-15</inkml:trace>
  <inkml:trace contextRef="#ctx0" brushRef="#br0" timeOffset="3206.59">9807 4254 29487 0,'-7'47'2624'0,"6"-21"-2112"0,0 6-512 0,2 9 0 16,2 2 288-16,2 7-48 0,-3 2-16 0,3 4 0 16,0 2 480-16,1 6 80 0,-6-1 32 0,-3 7 0 15,-3 3-144-15,-3 0-32 0,-3 1 0 0,-2 0 0 16,-3-8-448-16,-4 0-192 0,0-6 176 0,-4-2-176 0,5-4 176 16,-3-7-176-16,0-2 192 0,0-5-192 0,-1-6 0 15,0-1 0-15,-3-4 0 0,-1 1-10688 16,-1-5-2112-16</inkml:trace>
  <inkml:trace contextRef="#ctx0" brushRef="#br0" timeOffset="4920.57">12665 2732 5519 0,'0'0'496'0,"6"-6"-496"0,-4-6 0 0,2 3 0 15,1-2 1536-15,0 3 224 0,0-2 32 0,-1 4 16 16,0-2-880-16,0 2-176 0,-1 1-48 0,0-2 0 0,-3 7 128 0,0 0 32 16,0 0 0-16,0 0 0 0,0 0-48 0,0 0-16 15,-6 4 0-15,-3 3 0 0,-3 7-256 0,-3 3-48 16,-5 4-16-16,-1 5 0 0,-3 5 160 16,-5 7 16-16,-3 9 16 0,-3 8 0 0,-5 7 48 0,1 9 16 15,-2 9 0-15,3 4 0 0,1 6-176 0,3 3-48 16,2 0 0-16,7 0 0 0,3-2 0 0,5 3 0 15,6-2 0-15,5-4 0 0,4-6 0 0,7-3 0 16,4-7 0-16,5-4 0 0,3-5-352 0,3-3-160 16,3-4 128-16,3-5-128 0,3-4 0 15,4-6 128-15,2-6-128 0,20 8 0 16,-3-11-800-16,2-8-240 0,-2-12-48 0,-3-7-12592 0</inkml:trace>
  <inkml:trace contextRef="#ctx0" brushRef="#br0" timeOffset="5395.51">14108 2948 13823 0,'0'0'608'0,"0"0"128"0,0-9-592 0,1 0-144 16,1 1 0-16,0 1 0 0,-2 0 1120 0,0 7 192 16,0 0 32-16,0 0 16 0,0 0-480 0,0 0-112 15,0 0 0-15,0 0-16 0,0 11-192 0,-1 6-48 16,0 5 0-16,-2 10 0 0,-1 5 208 0,-1 6 48 16,0 8 0-16,-2 8 0 0,-2 7-64 0,0 7 0 15,-1 8 0-15,-1-1 0 0,0 5-176 0,1-5-32 16,1 0-16-16,0-5 0 0,0-1-320 0,2-7-160 15,4-6 160-15,-6 17-160 0,3-16 256 0,-1-10-64 16,2-6 0-16,1-9 0 0,-1-7-192 0,0-3 128 16,-1-6-128-16,1-3 0 15,-1-3-1408-15,0-3-384 0,1-6-80 0</inkml:trace>
  <inkml:trace contextRef="#ctx0" brushRef="#br0" timeOffset="5758.15">15035 3941 18431 0,'1'8'1632'0,"0"4"-1312"16,-1 5-320-16,0 3 0 0,-1 6 928 0,-3 0 112 16,-1 7 32-16,-2 3 0 0,-2 2 272 0,-3 5 48 15,-3 2 16-15,-9 17 0 0,-3 0-240 0,0-3-32 16,1-1-16-16,-1-6 0 0,-1-6-464 0,-1-3-80 15,1 1-32-15,1-8 0 0,-1-1-208 0,3-6-32 16,1-1-16-16,0-9 0 0,-2-2-528 0,8-5-96 16,1-7-32-16,6-2-14544 0</inkml:trace>
  <inkml:trace contextRef="#ctx0" brushRef="#br0" timeOffset="7012.32">16336 2680 6447 0,'0'0'576'0,"-10"-2"-576"16,0 0 0-16,1 2 0 0,0 0 1840 0,9 0 256 15,-9 3 48-15,9-3 16 0,0 0-944 0,0 0-192 16,0 0-48-16,0 0 0 0,0 0-96 0,18 0-32 16,3-3 0-16,4-2 0 0,3-1-64 0,6-4-16 15,6-2 0-15,4 3 0 0,2-2-256 0,6 2-48 16,3-1-16-16,2 0 0 0,1-4-32 0,2-2-16 15,0-1 0-15,-3-1 0 0,-1 1 128 0,-4 3 32 16,-2 0 0-16,-6 4 0 0,-4 1-176 0,-7 5-16 16,-7 3-16-16,-5 4 0 0,-6 3-176 0,-4 3-48 15,-6 5 0-15,-3 5 0 0,-4 5-128 0,-5 9 0 16,-3 3 0-16,-8 8 0 0,-9 5 0 0,0 7 128 16,-4 6-128-16,0 5 128 0,-2 7-128 0,0 0 160 0,1 2-160 0,-1 1 160 15,1 0-160-15,2 0 0 0,-1 6 0 16,4-7 0-16,1-3 0 0,3-5 0 0,2-2 0 0,3-5 0 15,4-6 128-15,2-5-128 0,3-6 0 0,2-1 128 16,1-5-128-16,0-2 0 0,3-2 0 0,-1-8-176 16,1-5-592-16,-1-4-112 15,1-6-16-15,3-11-7712 0,-7 5-1536 0</inkml:trace>
  <inkml:trace contextRef="#ctx0" brushRef="#br0" timeOffset="7231.42">16338 3511 26719 0,'0'0'2368'0,"10"-9"-1888"16,5 1-480-16,4-3 0 0,4 4 256 0,5-2-64 15,4 1 0-15,7 2 0 0,6-3 272 0,7 3 48 16,6-5 16-16,5 4 0 0,3-6 64 0,2 2 16 16,2 1 0-16,0-2 0 0,-1 3-192 0,-2-1-32 15,-2 5-16-15,-5-4 0 0,-6 1-368 0,-7 2 0 16,-7-3 0-16,-8 5 0 15,-7 3-1712-15,-3 0-400 0,-3 0-96 0</inkml:trace>
  <inkml:trace contextRef="#ctx0" brushRef="#br0" timeOffset="7698.79">17728 1863 13823 0,'-10'-17'1216'0,"8"10"-960"16,-1-1-256-16,3 2 0 0,3-3 560 0,2 5 64 16,1 0 16-16,3 3 0 0,2 2-368 0,5 3-64 15,-1 1-16-15,5 5 0 0,4 2 32 0,6 4 0 16,3 3 0-16,2 8 0 0,6 2 192 0,0 5 32 16,-1 2 16-16,2 9 0 0,2 4-80 0,1 8-32 15,-2 4 0-15,2 11 0 0,-3 11-64 0,-1 6-16 16,-5 7 0-16,-2 4 0 0,-7 6 304 0,-4 0 64 15,-5 2 16-15,-8 3 0 0,-5-2-112 0,-8 1-32 16,-9-1 0-16,-7-5 0 0,-9-3 80 0,-5-9 16 16,-4-1 0-16,-3-6 0 0,-4-8 224 0,-3-4 64 15,-2-5 0-15,-2 0 0 0,1-8-256 0,-3-3-64 16,0-6 0-16,2-3 0 0,1-5-304 0,4 0-64 16,4-5-16-16,4-5 0 15,4-3-1568-15,5-6-320 0,3-6-64 0</inkml:trace>
  <inkml:trace contextRef="#ctx0" brushRef="#br0" timeOffset="8192.94">19805 4137 26719 0,'0'0'1184'0,"0"0"240"15,0 0-1136-15,16 4-288 0,-1 6 0 0,-1 4 0 0,0 9-160 0,-1 7-96 0,-2 8 0 16,-3 5-16-16,-3 6 448 0,-3-1 80 0,-4 5 32 0,-5 6 0 16,-2-1 96-16,-6 2 32 0,-6 1 0 0,-6-2 0 15,-1-4 0-15,-4 4 0 0,-1 2 0 0,-5-5 0 16,-3-4-160-16,2-6-48 0,-3-3 0 0,0-5 0 16,-2-5-1504-16,-2-9-304 15,-1-6-64-15</inkml:trace>
  <inkml:trace contextRef="#ctx0" brushRef="#br0" timeOffset="8726.56">22510 2086 11055 0,'5'-6'976'0,"2"-3"-784"0,-2 2-192 0,0-4 0 0,0 4 912 0,-5 7 144 15,3-12 32-15,-3 12 0 0,-2-9-64 16,2 9-16-16,-5-7 0 0,5 7 0 15,-11 0-368-15,-2 5-80 0,-1 1-16 0,-4 8 0 16,-1 2-128-16,-4 4-32 0,-3 4 0 0,-5 9 0 0,-3 9 272 0,-3 16 48 16,-2 15 16-16,-8 11 0 0,-3 11-80 0,-1 7 0 15,-1 6-16-15,-1 5 0 0,-2 3-224 0,3-1-32 16,6-3-16-16,7-4 0 0,3-2-112 0,8-12-32 16,7-9 0-16,8-4 0 0,6-6 64 15,10-5 16-15,8-5 0 0,6-1 0 0,2-7-80 0,5-6-16 16,5-7 0-16,7-2 0 0,5-5-192 0,3-8-160 15,4-2 32-15,5-9-13312 0</inkml:trace>
  <inkml:trace contextRef="#ctx0" brushRef="#br0" timeOffset="9195.02">23598 2234 21135 0,'-1'-10'928'0,"1"10"208"0,0 0-912 0,0 0-224 16,0-9 0-16,0 9 0 0,0 0 224 0,0 0 0 15,-5 11 0-15,-1 8 0 0,-3 6 160 0,0 6 16 16,-4 9 16-16,-2 8 0 0,-2 9 80 0,-2 5 16 16,-1-1 0-16,0 7 0 0,-2 4-32 0,0 7 0 15,1 9 0-15,1-2 0 0,0 1-256 0,1-2-48 16,2-4-16-16,-1-1 0 0,4-3-160 0,1-9 0 16,0-9 0-16,4-6 128 15,1-8-512-15,0-7-128 0,3-5 0 0</inkml:trace>
  <inkml:trace contextRef="#ctx0" brushRef="#br0" timeOffset="9389.91">23916 3510 6447 0,'3'13'576'16,"-1"7"-576"-16,1 6 0 0,-2 5 0 15,-1 4 4592-15,-2 3 800 0,-4 5 176 0,-1 3 16 16,-1 3-4352-16,-3 1-864 0,-3 3-176 0,-7 1-48 0,1-2 176 0,-4 1 48 15,-3-2 0-15,1-1 0 16,-2-2-176-16,-2-6-48 0,1-1 0 0,1-6-8656 16,3-6-1744-16</inkml:trace>
  <inkml:trace contextRef="#ctx0" brushRef="#br0" timeOffset="9755.92">25205 3046 7359 0,'-4'-9'656'0,"4"9"-528"0,0 0-128 0,4-10 0 16,5-1 4800-16,5 3 912 0,4-2 192 0,5 3 48 15,3-1-4432-15,7 0-880 0,6-1-192 0,4-1-16 16,4-7-48-16,6 3 0 0,7 4 0 0,1-1 0 15,-3-2-192-15,-3 4-64 0,-5-4 0 0,-5 3 0 0,-1 1-336 16,-6-1-80-16,-5 3-16 0,-3-4-9040 16,-3 5-1792-16</inkml:trace>
  <inkml:trace contextRef="#ctx0" brushRef="#br0" timeOffset="10301.17">26964 2282 23039 0,'21'-19'2048'0,"-10"12"-1648"0,6-5-400 0,6 2 0 16,5 0 400-16,6-3 0 15,7 4 0-15,0-4 0 0,1-1-400 0,2 0 0 0,-1 2 128 0,-2-1-128 16,-5 3 128-16,-3 1 0 0,-3 0 0 0,-5 1 0 16,-3 3 224-16,-6-2 32 0,-3 2 16 0,-4 2 0 15,-9 3 112-15,0 0 32 0,0 0 0 0,-7-2 0 16,-5-1-160-16,-5 3-16 0,-6 1-16 0,-3 2 0 16,-6-1-96-16,-2 3 0 0,-3 2-16 0,-4-1 0 15,-3 1 208-15,-2 4 32 0,-1 0 16 0,0 3 0 16,0 4-48-16,2 3 0 0,3 1 0 0,2 0 0 15,3 0-112-15,5-1-16 0,8 2-16 0,3 0 0 0,6 1-176 16,8 3-128-16,3-4 144 0,9 3-144 0,6 1 192 16,7 4-64-16,6-3-128 0,5 2 192 0,6 4 0 0,3 1 0 15,1 2 0-15,3-1 0 0,1 4-192 0,-2 1 176 16,-4 2-176-16,-4 0 160 0,-5 4-160 16,-6-3 0-16,-6 4 0 0,-4-5 0 0,-6-1 144 0,-6-4-144 15,-4 1 160-15,-5-6-160 0,-6-4 432 0,-5-4-16 16,-6-1 0-16,-4 0 0 0,-6-2 240 0,-3-3 48 15,-4 0 16-15,-3-2 0 0,-3 0-416 0,-3-2-96 16,-1-5-16-16,-4 1 0 0,0-6-64 0,2-2-128 16,4-3 176-16,-13-5-176 0,14-3 0 0,12-6-320 0,8-3 32 15,11 0 16 1,9-2-2016-16,5 0-400 0,7 0-64 0,7 0-32 0</inkml:trace>
  <inkml:trace contextRef="#ctx0" brushRef="#br0" timeOffset="10812.34">28009 1062 12895 0,'0'0'1152'0,"0"0"-928"16,7 0-224-16,1-1 0 0,3-1 256 0,1 2 0 15,2 3 0-15,3 2 0 0,2 5 304 0,3 2 64 16,2 5 16-16,4 8 0 0,2 1 128 0,6 9 16 16,-1 3 16-16,6 9 0 0,1 6 80 0,2 7 16 15,2 7 0-15,0 7 0 0,0 7-224 0,-3 11-32 16,-4 13-16-16,-6 6 0 0,-7 1 144 0,-7 14 16 0,-8 12 16 15,-8 5 0-15,-9 7-144 16,-8 1-16-16,-9-5-16 0,-4-6 0 0,-5-8-128 0,-3-10-32 0,-6-9 0 0,-5-10 0 16,-3-6 528-16,-6-10 96 0,-6-5 32 0,-3-5 0 15,0-6-336-15,1-4-64 0,-2-9-16 16,-26 16 0-16,6-15-368 0,5-11-80 0,2-8 0 16,27-16-16-16,-1 2-1808 15,3 2-352-15,3-5-80 0</inkml:trace>
  <inkml:trace contextRef="#ctx0" brushRef="#br0" timeOffset="11850.8">30185 943 6447 0,'0'0'576'0,"0"0"-576"0,0 0 0 0,0 0 0 16,5-8 1360-16,-5 8 176 0,8-10 16 0,0 5 16 0,-8 5-432 16,11 0-96-16,1 0-16 0,0 5 0 0,4 4-128 0,1 2-48 15,1 7 0-15,-1-2 0 0,4 10-336 0,3 0-64 16,3 6 0-16,2 4-16 0,2 3 160 0,-1 6 48 16,5 1 0-16,-2 9 0 0,-1 12-192 0,-2 5-16 15,-1 6-16-15,-2 7 0 16,-4 7-64-16,-3 10-16 0,-5 7 0 0,-3 13 0 0,-6 8 208 0,-3 7 32 15,-6 6 16-15,-2 2 0 0,-2 5 144 0,-4 0 32 16,-3-4 0-16,-2 1 0 0,-2-2 144 0,-1-8 48 16,-1-4 0-16,-3-10 0 0,-3-5 0 0,-3-11 0 15,-3-8 0-15,-16 31 0 0,1-27-432 0,5-12-80 16,0-12 0-16,-2-8-16 0,-3-9-144 0,0-3-32 16,-2-4 0-16,0-2 0 0,-5-2-64 0,-2-4 0 15,-5-3-16-15,0-3 0 0,2-3-176 0,3 0 0 16,2-3 0-16,6-2 128 15,5 1-1872-15,3-5-384 0,3-3-80 0</inkml:trace>
  <inkml:trace contextRef="#ctx0" brushRef="#br0" timeOffset="12779.13">16997 6842 34095 0,'2'-20'3024'0,"0"0"-2416"15,1-1-480-15,-1-4-128 16,1 1-512-16,1 4-128 0,1 0-32 0,1 2 0 0,-1 1 816 0,2 3 176 16,-2 3 16-16,1 3 16 0,-6 8 272 0,0 0 48 15,0 0 16-15,0 0 0 0,0 0-368 0,8 15-64 16,-2 6 0-16,-1 7-16 0,-1 5 16 0,-3 11 0 16,-1 6 0-16,-1 11 0 0,-2 10-64 0,1 12-16 0,-3 7 0 0,0 5 0 15,0 7-176-15,2 2 0 0,-3 3 144 0,1-3-144 16,1-5 0-16,3-6 128 0,-1-6-128 15,5-10 0-15,1-7 0 0,1-9 0 0,1-8 0 0,0-7 128 16,2-3-128-16,1-7 0 0,0-8 0 0,0-5 0 16,-3-5-512-1,-1-7 0-15,0-2-16 0,-5-9 0 0,0 0-2000 0,-2-12-400 16</inkml:trace>
  <inkml:trace contextRef="#ctx0" brushRef="#br0" timeOffset="13030.34">16625 8268 31327 0,'-9'16'2784'0,"3"6"-2224"16,2 7-560-16,1-1 0 0,3 3 0 0,4 2 0 15,3 0 0-15,3-4 0 0,5-1 272 0,3-4-48 16,5-5-16-16,5-2 0 0,1-3 544 0,5-4 96 16,2-5 32-16,2-4 0 0,1-6 112 0,6-6 32 15,2-3 0-15,4-5 0 0,2-6-288 0,4-5-48 16,3-3-16-16,-1-5 0 0,-4-7-112 0,1-3-32 15,-2-4 0-15,-1-4 0 0,1-6-240 0,-4-6-48 16,1-8-16-16,0 0 0 0,-1-1-224 0,-3 2 176 0,-4 4-176 16,-5 9 160-1,-6 11-1472-15,-4 8-288 0,-7 6-64 0</inkml:trace>
  <inkml:trace contextRef="#ctx0" brushRef="#br0" timeOffset="14213.69">4017 13274 12895 0,'0'0'576'0,"-3"8"112"0,-3 0-560 0,2-3-128 16,3 2 0-16,1-7 0 0,-4 5 1600 0,4-5 304 15,0 0 48-15,0 0 16 0,0 0-304 0,0 0-48 0,3-7-16 0,2-3 0 16,0-3-320-16,2-4-80 0,1-4-16 15,1-3 0-15,-2-6-96 0,6-13 0 0,1-5-16 0,0 0 0 16,0-3-304-16,1-6-48 0,3-7-16 0,1-7 0 16,3-7-128-16,-1 1-16 0,1-1-16 0,1-3 0 15,-3 1-288-15,4 1-48 0,3 5-16 0,-1 9 0 16,-5 11-192-16,-7 25 0 0,-1-2 0 0,6-4 0 16,-3 9 0-16,-2 7 0 0,-2 8 0 0,1 11 0 15,-2 7 0-15,2 10-240 0,1 7 80 0,0 8 16 0,0 12-48 16,0 11-16-16,-3 7 0 0,2 9 0 15,0 7 208-15,-2 4-192 0,0 7 192 0,-4 5-192 0,-1 1 192 16,-2-28-192-16,-2 0 192 0,1-1-192 0,0-3 192 0,0-13-192 16,0-5 192-16,1-11-192 0,-2-8 192 15,3-9 0-15,3-5 0 0,2-8 0 0,3-8 128 0,2-10 0 16,3-9 16-16,10-23 0 0,-1-5 64 0,-1-4 16 16,0-6 0-16,2-7 0 0,1-7-224 0,1-6 176 15,1-6-176-15,1-7 160 0,-1-2-160 0,2-7 0 16,-1-4 144-16,3 7-144 0,-1 7 0 0,-1 17 128 15,3 15-128-15,-3 11 0 0,-5 11 0 0,-2 12 0 16,0 15 0-16,-3 10-128 0,-2 11 128 0,2 11-160 16,0 13 160-16,0 9-160 0,-2 10 160 0,0 9 0 15,-3 3 0-15,-2 9 0 0,-1 13 0 16,1 1 0-16,-5 5 0 0,-2-4 0 0,-3-2 0 0,-6-5 0 16,-2-1 0-16,-2-8 0 0,-1-10 0 0,1-4 0 15,-2-8 128-15,2-4-128 16,3-7-1216-16,1-5-304 0,1-6-64 0,1-7-13856 0</inkml:trace>
  <inkml:trace contextRef="#ctx0" brushRef="#br0" timeOffset="14769.37">7099 11306 8287 0,'0'0'736'0,"0"0"-592"16,0 0-144-16,0 0 0 0,0 0 1840 0,0 0 336 0,0 0 64 0,-5 8 0 16,-1 4-816-16,-1 2-160 0,-3 0-48 0,0 1 0 15,-3 3-32-15,1 5-16 0,-1 2 0 0,-2 7 0 16,-4 4-240-16,0 4-48 0,0 10-16 0,-6 8 0 16,1 8-272-16,-5 6-48 0,-4 3-16 0,-3 8 0 15,-1 6-128-15,-2 3-16 0,0 2-16 0,12-23 0 16,0 8-48-16,1 5-16 0,1 5 0 0,4 2 0 15,3-2-304-15,4-2 160 0,5-2-160 0,4-8 128 0,5 1-128 0,4-9 0 16,5-6 0-16,5-6 128 16,6-3-512-16,9-6-128 15,4-7 0-15,7-3-8896 0,4-4-1760 0</inkml:trace>
  <inkml:trace contextRef="#ctx0" brushRef="#br0" timeOffset="15370.03">8617 12517 29487 0,'-19'-6'2624'0,"-1"-1"-2112"0,-1-4-512 0,0 1 0 15,-1-6 1104-15,-1 1 112 0,0 2 32 0,-2 3 0 16,-2-1-976-16,0 6-272 0,1 1 0 0,-1 8 128 16,0 1-128-16,2 9 0 0,1 5 0 0,1 6 0 15,0 6 0-15,4 6 0 0,0 7 0 0,5 2 0 16,-1 2-144-16,4 2 144 0,5-3 0 0,4-2 0 15,2-4 0-15,5-4 0 0,4-5 0 0,3-7 0 0,4-1-176 0,3-8 176 16,3-10-160-16,6-6 160 0,4-4 0 16,4-11 0-16,1-4 128 0,-2-4-128 15,-2-8 400-15,-3-2-16 0,-1-2-16 0,-1 1 0 0,0-1-64 0,-3 3-16 16,-3 6 0-16,-2 4 0 0,-1 7-288 0,-2 5 160 16,-2 6-160-16,0 9 128 0,-1 9-128 0,-1 10 192 15,0 15-192-15,-2 7 192 0,-1 10 80 0,-3-10 32 16,-1 9 0-16,-2 9 0 0,-6 4 0 15,0 8 0-15,-7 0 0 0,-4 3 0 0,-1 2 96 0,-9 3 32 16,-2 2 0-16,-3-3 0 0,-5 1 64 0,2-6 16 16,-3-1 0-16,-3-4 0 0,-2-5-48 0,-4-5 0 15,-1-7 0-15,4-7 0 0,2-7-192 0,1-5-32 16,2-6-16-16,5-11 0 0,2-5-64 0,1-10-16 16,-1-6 0-16,4-5 0 0,1-8-144 0,3-9 0 15,2-6 144-15,3-6-144 0,2-2 0 0,7-1-256 16,3-4 32-16,7 2 16 15,2-1-224-15,10 3-32 0,5 0-16 0,9-2 0 16,5 3-960-16,11 3-192 0,9 2-32 0,6 0-10096 16,6 2-2000-16</inkml:trace>
  <inkml:trace contextRef="#ctx0" brushRef="#br0" timeOffset="16056.85">10215 12104 36863 0,'-7'-21'3264'0,"5"10"-2608"16,1-4-528-16,1 1-128 0,2-3 192 0,2 1 0 15,-2-2 0-15,4 6 0 0,0 1-192 0,0 1 0 16,1 1-160-16,-1-2 160 16,0 3-1104-16,-6 8-128 0,0 0-32 0,0 0-14032 0</inkml:trace>
  <inkml:trace contextRef="#ctx0" brushRef="#br0" timeOffset="16244.55">10506 13037 38703 0,'1'26'3440'0,"-1"-10"-2752"16,0 1-560-16,1 6-128 0,1 4 240 0,-2 5 16 0,-3 6 0 0,-2 0 0 16,0 3-96-16,-5 3-16 0,-3-2 0 0,-6 7 0 15,-5-4 96-15,-4 5 16 0,-4 5 0 0,-3 0 0 16,-4 6-256-16,0-1 0 0,-3-3 128 0,3 1-128 31,-1-1-1520-31,3-3-336 0,2-5-80 0</inkml:trace>
  <inkml:trace contextRef="#ctx0" brushRef="#br0" timeOffset="16815.08">12674 11336 17503 0,'0'0'1552'0,"-10"-6"-1232"0,-4 1-320 0,-1 2 0 0,-3 1 1808 16,-2 2 304-16,-3 2 64 0,-4 2 16 0,-5 2-880 0,-1 4-176 16,-3 4-48-16,0 7 0 0,0 0-240 0,1 9-48 15,-1 3-16-15,2 7 0 0,0 6-176 0,-1 13-32 16,2 7-16-16,3 14 0 0,-1 10-208 0,3 12-32 15,3 4-16-15,8-22 0 0,1 19-304 0,2 10 128 16,2 9-128-16,7 2 0 0,7-2 240 0,4-7-64 16,5-3-16-16,5-9 0 0,3-4 144 0,5-10 16 15,2-7 16-15,8-6 0 0,-3-11-128 0,6-2-16 16,4-7-16-16,5-5 0 0,3-10-176 0,7-4 0 16,8-6-192-16,-1-8 192 15,1-6-2064-15,-1-10-304 0</inkml:trace>
  <inkml:trace contextRef="#ctx0" brushRef="#br0" timeOffset="18625.84">9485 7705 10127 0,'0'0'896'0,"0"0"-704"15,-9 5-192-15,9-5 0 0,-9 2 1344 0,0 1 224 16,9-3 48-16,0 0 16 0,0 0-336 0,0 0-64 15,0 0-16-15,0 0 0 0,0 0-144 0,0 0-48 16,12-4 0-16,1-4 0 0,1 1-544 0,3-1-112 16,4-3-32-16,3-1 0 0,3-3 48 0,2 0 16 15,3-3 0-15,3 0 0 0,3-2-16 0,2 2 0 16,-1 3 0-16,2-1 0 0,-2 2-32 0,-1 2-16 16,-2 3 0-16,-6-1 0 0,0 0-32 0,-4-1-16 15,-2 6 0-15,-2 4 0 0,-2 5-112 0,-2 1-32 0,-4 4 0 16,-4 1 0-16,-3 5 80 0,-2 6 16 0,-1 4 0 0,-2 3 0 15,-2 6 160-15,-2 3 48 0,0 1 0 16,0 5 0-16,-2-1-240 0,-1 5-32 0,-3-1-16 0,1 3 0 16,-2 3-32-16,-1 0-128 0,-1 4 192 0,-1-3-64 15,-1-1 48-15,0-1 0 0,1-3 0 0,1 2 0 0,1-3-32 16,1-4 0-16,-1 2 0 0,1-6 0 16,-1 0-144-16,1 0 128 0,2-5-128 0,0-2 128 0,3-2-128 15,1-3 0-15,-1 0 0 0,0-5 128 0,0-1-128 16,-2-2 0-16,2-4 0 0,-1 0 128 15,1-4-480-15,4-11-96 0,0 0-32 16,0 0 0-16,-9 5-2144 0,9-5-448 0,-9-8-64 0</inkml:trace>
  <inkml:trace contextRef="#ctx0" brushRef="#br0" timeOffset="18852.2">9593 8392 20271 0,'-15'3'1792'0,"15"-3"-1424"15,0 0-368-15,0 0 0 0,0 0 2272 0,8-4 384 16,6-1 80-16,2-3 16 0,2 2-2256 0,6-3-496 16,5 3 0-16,8-7 0 0,5-2 0 0,5-2 224 15,1 4-32-15,2-3-16 0,-2-2-176 0,2 2 192 0,-1-2-192 16,-3 1 192-16,-5 1-192 0,0 1 0 0,-3-1 0 15,-3 4-13792-15</inkml:trace>
  <inkml:trace contextRef="#ctx0" brushRef="#br0" timeOffset="21932.92">22740 6994 16575 0,'-10'4'1472'0,"1"1"-1168"15,-1 3-304-15,1-3 0 0,0-3 1392 0,4 1 208 16,1 1 64-16,4-4 0 0,0 0 160 0,0 0 32 15,0 0 16-15,13-2 0 0,2 1-736 0,6-3-160 16,2 2-16-16,5-3-16 0,5-7-256 0,7 2-48 16,6 0-16-16,4-3 0 0,2 4-288 0,0-3-48 15,-4-1-16-15,1 1 0 0,-5 0-144 0,-1-2-128 0,-5 2 192 0,1 2-192 16,-3-3 0-16,-1 3 0 0,-6-3 0 0,-2 1-192 16,-4 2-2016-1,-3-1-400-15,-2 3-80 0</inkml:trace>
  <inkml:trace contextRef="#ctx0" brushRef="#br0" timeOffset="22456.24">24113 6426 19343 0,'5'-17'1728'0,"2"6"-1392"16,3-2-336-16,5-1 0 0,4-2 1360 0,2 2 208 16,1-1 32-16,4-2 16 0,-1-1-1168 0,4 3-224 15,3-2-48-15,4 1-16 0,2-1 400 0,3 1 80 16,1-3 0-16,-2 2 16 0,0 1-208 0,-6-2-64 16,-5 1 0-16,-5 3 0 0,-3 3 64 0,-6-2 16 15,-5 3 0-15,-10 10 0 0,0 0 160 0,-4-8 16 16,-7 5 16-16,-3 1 0 0,-10 4-32 0,-9 3-16 15,-11 6 0-15,-4 2 0 0,-4 3-384 0,-1 3-80 16,-1 4-16-16,0 2 0 0,-2-3-128 0,-1 8 128 16,-3-2-128-16,1 1 128 0,5 0 48 0,4-4 0 0,8 2 0 0,8-1 0 15,6 3-176-15,9-5 192 0,5-2-192 0,5-1 192 16,9 2-192-16,4-1 0 0,5 3 0 16,7-2 0-16,6-3 0 0,7 1 0 0,5-2 0 15,8 2 0-15,5 5 0 0,0-2 0 0,3-1 0 0,-2 3 0 16,-3 0 0-16,-3 3 0 0,-3-2 0 15,-5 3 0-15,-6 5 0 0,-5 0 0 0,-4-2 160 0,-7 2-160 16,-7-1 576-16,-8-4 16 0,-4 1 0 0,-6-3 0 16,-5-4 208-16,-4 0 32 0,-5 2 16 0,-5-2 0 0,-4 1-352 15,-6 2-80-15,-5-4-16 0,-6 1 0 16,-6-4-240-16,3-4-160 0,0-6 192 0,6 4-192 0,-3-2 0 16,10-3-320-16,6 1 32 0,7-6 16 15,7-5-2032-15,8-3-384 0,5-5-96 0,7-5-13792 16</inkml:trace>
  <inkml:trace contextRef="#ctx0" brushRef="#br0" timeOffset="22875.67">25833 6414 20271 0,'-1'-10'1792'0,"1"-2"-1424"0,0-1-368 0,0 3 0 16,1-2 768-16,0 3 96 0,-1 9 16 0,0 0 0 15,0 0 32-15,0 0 16 0,0 0 0 0,2 12 0 16,-2 4 128-16,-2 11 32 0,0 7 0 0,-3 4 0 0,-2 2-352 0,0 3-64 16,-1 5-16-16,2 3 0 0,-1-1-464 0,0-1-192 15,-2 2 128-15,0 0-128 0,0 0 160 0,0-2-160 16,-1-5 192-16,1 0-192 0,0-6 0 0,0-6-352 15,0-6 48-15,1-5 16 16,-1-3-1808-16,0-4-352 0,0-5-80 0</inkml:trace>
  <inkml:trace contextRef="#ctx0" brushRef="#br0" timeOffset="23055.86">25271 6889 31679 0,'0'0'1408'0,"0"0"272"0,13 1-1344 0,3-1-336 15,4 0 0-15,4 1 0 0,4 2 0 0,6-5 0 16,8 1 0-16,10 0 0 0,7-3 256 0,2-4 144 16,0 1 32-16,-2-5 0 0,-5 2-160 0,-3-3-16 15,-4-1-16-15,-2 2 0 0,0 0-240 0,-2 0-208 0,-1 0 32 16,-3 2 16 0,-2-4-2688-16,-4 0-544 0</inkml:trace>
  <inkml:trace contextRef="#ctx0" brushRef="#br0" timeOffset="23796.86">28344 5812 27407 0,'-6'-13'1216'0,"6"13"256"0,0 0-1184 0,-8 2-288 16,-4 0 0-16,-3 4 0 0,-5 3 464 0,-3 5 48 16,-7 4 0-16,-17 18 0 0,0 6 352 0,0 9 80 15,0 6 16-15,14-9 0 0,-2 8-256 0,-6 9-64 0,0 7 0 0,-2 6 0 16,-1 1-176-16,3 2-32 15,5 0-16-15,5 2 0 0,4 2-288 0,4-9-128 16,8-3 0-16,5-6 128 0,6-10-128 0,4-6-176 16,4-5 48-16,8 6 0 15,5-7-384-15,7-14-80 0,6-9-16 0,7-9 0 16,4-11-2176-16,3-8-432 0,15-9-96 0,-8-11-16 16</inkml:trace>
  <inkml:trace contextRef="#ctx0" brushRef="#br0" timeOffset="24031.86">28725 6179 29135 0,'0'0'1280'0,"0"0"288"0,-1 10-1248 0,-3 1-320 0,-3 3 0 0,-1 6 0 15,-4 8 528-15,-2 4 48 0,-1 6 16 0,-2 4 0 16,0 9 208-16,-1 3 32 0,0 1 16 0,3 3 0 0,-2 2-336 0,4-1-80 15,-1-3-16-15,2 3 0 0,2 2-256 0,-1-3-160 16,1 0 192-16,0-2-192 16,0-4-320-16,1-1-192 0,0-3-16 0,1-5-16 15,1-4-2464-15,3-8-512 0</inkml:trace>
  <inkml:trace contextRef="#ctx0" brushRef="#br0" timeOffset="24485.74">29513 5527 19343 0,'0'0'1728'0,"0"0"-1392"16,0 0-336-16,-1-7 0 0,-2 0 336 0,3 7 0 0,0 0 0 0,0 0 0 15,-1-5 544-15,1 5 96 0,0 0 32 0,0 0 0 16,0 0 144-16,0 0 16 0,0 0 16 0,4 12 0 16,1 4-480-16,0 6-80 0,1 6-32 0,1 2 0 0,1 2-144 15,-1 9-48-15,2 2 0 0,0 9 0 0,0 4-48 0,-1 6-16 16,0 4 0-16,1 7 0 15,0 7 96-15,1 1 16 0,0 6 0 0,-2 3 0 0,-4 6-112 16,-4-3-16-16,-4 1 0 0,-4-2 0 0,-3 2 208 0,-5-4 48 16,-3-3 0-16,-3 0 0 0,-5 2 0 0,-4-4 16 15,-7-1 0-15,-4-6 0 0,-3-6-176 16,-3-2-32-16,0-5-16 0,0-3 0 0,1 1 80 0,1-6 32 16,3-3 0-16,0-1 0 0,-2-8-288 0,1 0-48 15,-1-2-16-15,2-5 0 0,0 0-128 0,2-6-176 16,0 1 48-16,6-2 0 15,3-6-2688-15,2-2-544 0,0-8-96 0,6-3-32 16</inkml:trace>
  <inkml:trace contextRef="#ctx0" brushRef="#br0" timeOffset="30006.6">10721 8171 20207 0,'0'0'896'0,"0"0"192"0,0 0-880 0,0 0-208 15,0 0 0-15,0 0 0 0,5-6 960 0,2 2 128 16,2 1 48-16,1 0 0 0,6-4-80 0,1 2-16 16,4 0 0-16,3-4 0 0,1 2 32 0,5-4 0 15,1 2 0-15,4-2 0 0,-3 0-368 0,2 0-80 16,-1-3-16-16,-1 0 0 0,-2 4-352 0,-4 0-64 0,-5 4 0 15,-3-2-16-15,-3 2-176 0,-3 2 128 0,-3 0-128 16,-9 4 128 0,0 0-1424-16,0 0-304 0,0 0-48 0,0 0-12224 0</inkml:trace>
  <inkml:trace contextRef="#ctx0" brushRef="#br0" timeOffset="30606.05">11664 7189 5519 0,'0'0'496'0,"0"0"-496"16,7-11 0-16,1 6 0 0,-8 5 2432 0,10-6 384 15,-1 1 64-15,-9 5 32 0,0 0-1296 0,10-4-256 16,-1 0-48-16,-9 4-16 0,0 0-288 0,0 0-64 0,10-4-16 0,-10 4 0 15,0 0-288-15,0 0-64 0,0 0-16 0,0 0 0 16,0 0-144-16,7 8-32 0,-7-8 0 0,5 10 0 16,-3 0-48-16,-2 1-16 0,0-11 0 0,0 10 0 15,3 4-16-15,-2-5-16 0,-1 0 0 0,0-9 0 16,0 11-80-16,0-11-16 0,1 10 0 0,-1-10 0 16,-1 12-192-16,1-12 176 0,0 0-176 0,3 8 160 15,-3-8-160-15,4 11 160 0,-4-11-160 0,0 0 160 0,0 0 736 16,0 0 128-16,5 9 48 0,-5-9 0 0,0 0-816 0,0 0-256 15,0 0 160-15,0 0-160 0,0 0 160 0,0 0-160 16,0 0 192-16,0 0-192 0,0 0 128 0,0 0-128 16,0 0 0-16,0 0 0 15,0 0-656-15,0 0-240 0,0 0-64 0,0 0 0 0,0 0 816 0,0 0 144 16,0 0 0-16,0 0 0 0,0 0 0 0,0 0 0 16,-4-7 0-16,4 7 0 0,0 0 0 0,0 0-256 15,0 0 48-15,0 0 0 16,0 0-544-16,0 0-96 0,0 0-32 0,0 0 0 15,-5-5-1488-15,5 5-288 0,0 0-64 0,0 0-16 0</inkml:trace>
  <inkml:trace contextRef="#ctx0" brushRef="#br0" timeOffset="34627.94">27081 6081 14847 0,'12'-12'656'0,"-3"8"144"0,0-2-640 0,3 0-160 16,0 1 0-16,-2-1 0 0,0 2 864 0,-1 0 144 15,0 2 16-15,-3-1 16 0,-6 3-272 0,0 0-48 0,0 0-16 0,0 0 0 16,0 0 576-16,0 0 128 0,0 0 0 0,-5-1 16 16,-5 0-464-16,0 1-80 0,-5 1-32 0,-5 3 0 15,-2 0-240-15,-5 2-48 0,-2 2-16 0,-12-1 0 16,-1 3-80-16,0-1-16 0,1 0 0 15,3-2 0-15,1 0-64 0,3-2-32 0,1 0 0 0,4 3 0 16,3-3-144-16,5-2-16 0,3 0-16 0,4 3 0 16,3-4-48-16,3 1 0 0,2-2 0 0,6-1 0 0,0 0-128 15,0 0 160-15,0 0-160 0,-2 6 160 0,2-6-160 0,0 0 0 16,3 10 144-16,-1-4-144 0,-2-6 128 0,0 0-128 16,2 8 128-16,-2-1-128 0,0-1 0 15,-2 2 0-15,0-3 0 0,-1 4 0 0,1-2 0 0,-2 1 128 16,-2 1-128-16,-1-1 0 0,1 2 128 0,0 1-128 15,-2-2 128-15,0 2-128 0,1-3 176 0,-1 4-48 16,0-5 0-16,1 5 0 0,2-3-128 16,-2 2 128-16,0 2-128 0,0-3 128 0,1 1-128 0,1-1 0 15,0-1 0-15,1 0 0 0,1 3 0 0,2 0 0 16,0 2 0-16,2-2 0 0,2 1 0 0,1-1 0 16,1 1 0-16,1 1 0 0,3-1 0 0,2-1 0 15,1-1 0-15,4 2 0 0,2 0 128 0,4-3-128 16,2 3 128-16,3-3-128 0,4 3 144 0,2 0-144 15,0 2 160-15,0-2-160 0,2-1 144 0,-1 2-144 0,-1 3 128 16,1-3-128-16,-3 0 0 0,-4 1 128 16,-3-2-128-16,-3 3 0 0,-2 2 128 0,-3 0-128 15,-4-2 0-15,-1 0 128 0,-4-1 160 0,-2 0 32 0,-2 2 0 16,-4 0 0-16,-3 0 128 0,-4 1 16 0,1 2 16 16,-6-1 0-16,-5-1-48 0,-2 0-16 15,-3 2 0-15,-4-2 0 0,-3 0-80 0,-3 0-16 0,-3-3 0 0,-5 0 0 16,-4 0-128-16,-4-1-16 0,0 0-16 0,-5-4 0 15,1 2-160-15,-1-2 0 0,1 0 0 0,2-2 0 16,3-2-1152 0,1-3-304-16,1-3-64 0,5 0-10656 0,6-2-2144 0</inkml:trace>
  <inkml:trace contextRef="#ctx0" brushRef="#br0" timeOffset="36863.43">11671 7204 6447 0,'0'0'576'0,"-5"2"-576"16,-2 0 0-16,2 0 0 0,-3 1 1536 0,8-3 192 15,0 0 32-15,0 0 16 0,0 0-448 0,0 0-96 16,11-2-16-16,5-1 0 0,3-4-96 0,5 1-32 16,3 0 0-16,6-6 0 0,4-1-176 0,6-1-32 15,4 2-16-15,4-4 0 0,1-1-416 0,1-1-96 16,-3 0-16-16,-2 0 0 0,-2 0-208 0,-4 2-128 15,-3-1 160-15,-3 2-160 0,-4 4 0 0,-5-1-192 16,-4 1 16-16,3 2-11088 0</inkml:trace>
  <inkml:trace contextRef="#ctx0" brushRef="#br0" timeOffset="37230.46">11928 7092 21183 0,'-15'-5'944'0,"9"4"192"0,-2-1-912 0,-1 1-224 16,-2 0 0-16,-1 2 0 0,-2 3 672 0,-1 1 96 16,-3 6 0-16,0 2 16 0,1 1-272 0,0 3-64 15,1 2-16-15,2 0 0 0,-2 0-240 16,7 2-32-16,4 1-16 0,5-2 0 0,7 3 128 0,3-2 32 16,4 0 0-16,6 0 0 0,7-2 0 0,5 0 0 15,3 2 0-15,5 1 0 0,2 2-112 0,1-1 0 16,0 1-16-16,0 3 0 0,0-2-176 0,-3 3 128 15,-5-2-128-15,-1 4 128 0,-4-1-128 0,-2 1 0 16,-4 0 144-16,-4 3-144 0,-2-2 336 0,-6-1 0 16,-5-1 0-16,-4-2 0 0,-6 2 608 0,-4 0 112 15,-6-1 32-15,-6 4 0 0,-5-4-112 0,-7 3-16 0,-4-1 0 16,-3-2 0-16,-6 1-448 0,-3 1-80 16,-2-6-32-16,-2 0 0 0,-3-1-224 0,2-4-48 15,3-3-128-15,3-3 192 0,5-1-192 0,3-5 0 16,8-3 0-16,-6-8 0 15,9-5-1440-15,11-2-288 0,8-2-48 0,8 0-8912 0,3-4-1776 16</inkml:trace>
  <inkml:trace contextRef="#ctx0" brushRef="#br0" timeOffset="37542.83">13043 6942 24767 0,'0'0'544'0,"-4"-6"112"0,4 6 32 0,-4-5 0 0,-3-2-560 0,-2 3-128 0,-1 2 0 0,-2 7 0 0,-2 3 432 0,-2 6 48 16,-5 2 16-16,-1 4 0 0,-3 8 224 0,1 3 48 15,-1 6 16-15,1 5 0 0,-1 1-352 0,4 5-80 16,2 3-16-16,4 2 0 0,2 2-64 0,5 1-16 15,6-1 0-15,2-5 0 0,3-5-96 0,5-3-32 16,2-5 0-16,4-5 0 0,0-2-128 0,3-2 0 16,2-5 144-16,1-4-144 0,2 0 288 0,1-2-16 15,1-1 0-15,0-7 0 16,0-3-960-16,-1-4-192 0,-4-5-32 0,8-7-12880 0</inkml:trace>
  <inkml:trace contextRef="#ctx0" brushRef="#br0" timeOffset="37787.07">13393 7022 26719 0,'0'0'2368'0,"0"0"-1888"0,0 0-480 0,0 0 0 16,0 0 192-16,2 13-48 0,-1 5-16 15,-1 3 0-15,0 6 64 0,-1 2 0 0,0 4 0 0,-2 4 0 16,1 2-32-16,-1 5 0 0,1-2 0 0,0 5 0 0,-1 2 16 0,0 1 0 15,1 2 0-15,-1-1 0 0,0 1-176 0,1-1 0 16,1-6 144-16,-2 0-144 16,2-6 0-16,0-2 0 0,-1-3 0 0,2-3 0 15,0-8-592-15,0-4-96 0,2-5-16 16,0 0-11536-16</inkml:trace>
  <inkml:trace contextRef="#ctx0" brushRef="#br0" timeOffset="38384.58">13565 6451 9615 0,'16'-7'416'0,"-7"4"96"0,3-1-512 0,4-1 0 16,0 1 0-16,3 2 0 0,0 2 640 0,0 1 32 16,2 6 0-16,-1 3 0 0,-1 2-352 0,1 6-80 15,1 5-16-15,-4 6 0 0,1 7 128 0,0 3 32 16,-3 3 0-16,1 9 0 0,-2 5 96 0,-2 9 32 16,1 2 0-16,4 32 0 0,-5-7 384 0,-2-4 64 15,-3-2 32-15,-2-2 0 0,-3-3 96 0,0 1 0 16,-4-7 16-16,0-3 0 0,-2-3-208 0,-2-10-32 15,-2-4-16-15,-2-3 0 0,-3 0-336 0,-1-1-64 16,-1-4 0-16,-3-2-16 0,-2-6-128 0,-2-1-32 0,-1-1 0 0,0-5 0 16,2-3-464-16,-3-3-112 0,-3 1-16 0</inkml:trace>
  <inkml:trace contextRef="#ctx0" brushRef="#br0" timeOffset="39949.98">14018 11689 23951 0,'4'-14'2128'0,"-2"3"-1696"16,5 5-432-16,-7 6 0 0,7-9 480 0,-7 9 16 16,0 0 0-16,0 0 0 0,0 0 320 0,0 0 64 15,8 14 16-15,-4 4 0 0,-2 4-128 0,-2 10 0 16,-1 4-16-16,-3 7 0 0,2 5-16 0,-2 4 0 15,-1 6 0-15,1 5 0 0,0 6-48 0,-1 1-16 16,1 3 0-16,0 4 0 0,2-1-288 0,-2 5-48 16,-1-4-16-16,-1-2 0 0,-1-4-144 0,2-5-48 15,1-8 0-15,1-4 0 0,-1-3 0 0,1-10-128 0,-2-2 192 0,3-5-64 16,-1-4-128-16,2-5-176 0,2-8 48 16,2-4 0-1,2 0-2128-15,4-11-432 0</inkml:trace>
  <inkml:trace contextRef="#ctx0" brushRef="#br0" timeOffset="40138.1">14905 12934 29487 0,'-14'33'2624'0,"5"-9"-2112"0,0 9-512 0,1 5 0 0,-1 0 704 0,-2 7 48 16,-1 2 0-16,-2 5 0 0,-3 0 80 0,1-2 0 15,-1-1 16-15,-1-2 0 0,-1 2-400 0,2-2-64 16,0-7-32-16,3-3 0 16,3-4-1104-16,0-6-208 0,3-3-64 0,2-9-14176 0</inkml:trace>
  <inkml:trace contextRef="#ctx0" brushRef="#br0" timeOffset="40621.83">16131 12043 18431 0,'-16'-18'1632'0,"10"8"-1312"0,2-4-320 0,4-4 0 16,5-2 2960-16,7-2 528 0,4 4 96 0,5 3 32 15,1 0-3008-15,6 0-608 0,4-2 0 0,1 3-224 16,0-1 224-16,3 3 0 0,-1 1 0 0,0 5 0 16,-2-2 0-16,-4 5 0 0,-4 8 0 0,-4 4 160 0,-3 3-160 15,-3 7 192-15,-2 5-192 0,-6 10 192 0,-6 8-192 0,-4 7 128 16,-8 3-128-16,-2 6 128 15,-5 10 160-15,-6 4 32 0,-7 2 0 0,-5 1 0 0,-4 2-48 16,-2-6 0-16,-3-7 0 0,2-2 0 0,-1-11 176 0,4-6 48 16,6-7 0-16,7-5 0 0,8-7 208 0,6-3 64 15,7-6 0-15,7-6 0 0,7-1-160 0,7-6-32 16,7-2 0-16,7-4 0 0,8 0-96 0,6-2-32 16,7-5 0-16,3 1 0 0,4-3-224 0,2 2-48 15,-2-2-16-15,7 3 0 0,2 0-160 16,0 3 0-16,0-4 0 0,-6 2 128 0,-6-2-128 0,-4 1 0 15,-6 3 0-15,-16-2 0 16,-2 0-1152-16,-2 1-256 0,-4-4-48 0,6-4-16080 0</inkml:trace>
  <inkml:trace contextRef="#ctx0" brushRef="#br0" timeOffset="41034.98">17948 10577 25791 0,'-1'-7'2304'0,"1"-4"-1856"16,0 5-448-16,4-2 0 0,2 3 256 0,3 4-32 16,0 2-16-16,6 6 0 0,2 3-208 0,2 6 128 15,1 3-128-15,3 9 0 0,-1-3 160 0,3 5-160 16,4 7 160-16,4 6-160 0,4 8 304 0,4 7-48 16,3 11 0-16,1 6 0 0,13 34 96 0,-8 6 16 15,-9-1 0-15,-7 6 0 0,-9 2 64 0,-8 2 16 16,-10 3 0-16,-7-1 0 0,-7-4 16 0,-7-5 16 15,-6-1 0-15,-8-8 0 0,-7-10-96 0,-3-8 0 16,-4-6-16-16,-2-10 0 0,-2-4-48 0,0-8 0 16,2-5 0-16,2-7 0 0,0-3-320 0,2-7 0 15,5-5 0-15,0-6-10368 16,2-8-2080-16</inkml:trace>
  <inkml:trace contextRef="#ctx0" brushRef="#br0" timeOffset="41315.15">19981 13001 41871 0,'-10'33'1856'0,"3"-14"384"0,-2 7-1792 0,-1 8-448 16,-1 4 0-16,-4 8 0 0,-5 6 0 0,-2 6 0 16,-5 5 0-16,-4 0 0 0,-3 3 0 0,-4-1 0 15,0 1 160-15,-18 22-160 0,2-16 0 0,1-5 0 16,-3-9 0-16,0-7 0 16,2-12-1664-16,0-3-256 0,5-9-32 15,2-8-16-15</inkml:trace>
  <inkml:trace contextRef="#ctx0" brushRef="#br0" timeOffset="42095.12">22460 10524 20271 0,'0'0'1792'0,"-8"-4"-1424"0,-2 0-368 0,-2 2 0 0,-2-2 672 0,-4 11 64 16,-3 7 16-16,-5 6 0 0,-4 0-112 15,-6 7-32-15,-3 7 0 0,-4 9 0 0,-4 4 80 0,-4 9 16 16,0 6 0-16,-2 7 0 0,-2 6-64 0,-1 10-16 16,5 9 0-16,3 8 0 0,3 2-368 0,6 3-64 15,5 2 0-15,8-6-16 0,7-2-176 16,8-10 192-16,8-4-192 0,6-9 192 0,4-7 0 0,7-4 0 16,4-6 0-16,5-7 0 0,6-5-192 0,3-5 0 15,1-5 0-15,4-7 0 16,4-5-2496-16,3-8-544 15</inkml:trace>
  <inkml:trace contextRef="#ctx0" brushRef="#br0" timeOffset="42335.99">23217 10844 30575 0,'0'0'1344'0,"0"0"304"0,0 0-1328 16,-5 10-320-16,-1 4 0 0,-2 9 0 0,-1 5 0 0,-2 9-128 0,-1 5 0 0,-2 2 0 15,0 6 128-15,2 7 128 0,-1 5-128 0,0 3 176 16,0 7 112-16,1 2 32 0,0 4 0 16,3 2 0-16,-1 5-128 0,3 3 0 0,0 0-16 0,1-3 0 15,-2-5-176-15,6 0 0 0,-2-6 0 0,1-8 0 16,3-6-2816-1,0-10-640-15</inkml:trace>
  <inkml:trace contextRef="#ctx0" brushRef="#br0" timeOffset="42520.09">23559 12348 23951 0,'-24'29'1056'0,"12"-11"224"0,-3 5-1024 0,-4 6-256 15,-1-1 0-15,-2 6 0 0,-1 6 1952 0,0 4 336 16,-1 3 64-16,0-4 16 0,0 1-1872 0,1-1-368 16,1-4-128-16,3 2 0 15,3-4-1392-15,2-2-336 0</inkml:trace>
  <inkml:trace contextRef="#ctx0" brushRef="#br0" timeOffset="42952.97">25246 10901 35935 0,'-21'-11'1600'0,"6"12"320"0,-4 8-1536 0,-5 11-384 0,-5 11 0 0,-6 5 0 16,-3 4-752-16,-1 11-208 0,-2 10-64 0,-2 4 0 15,0 5 704-15,1 6 144 0,0 5 32 0,4 5 0 0,2-3 144 0,7 3 0 16,5 0 0-16,10 0-128 0,6-7 128 0,12-9 0 16,9-8 0-16,8-15 0 0,10-10 0 0,2-5 176 15,6-8-48-15,6-8 0 0,3-11 496 0,9-9 80 16,7-4 32-16,2-8 0 0,0-3-96 15,-4-9 0-15,-2-5-16 0,-21 5 0 0,2-2-64 16,-1-1-16-16,1-11 0 0,-1-3 0 0,-5-6 96 0,-1-2 0 16,-4-7 16-16,-8-2 0 0,-7 1-176 0,-9-1-32 15,-8 3-16-15,-7 6 0 0,-8 6-240 0,-6 6-64 16,-5 4 0-16,-3 4 0 0,-2 6-128 0,-4 2-272 16,-3 2 64-16,0 5 16 15,-1 2-1584-15,0 3-304 0,3 4-64 0,3-1-9184 16,3 2-1856-16</inkml:trace>
  <inkml:trace contextRef="#ctx0" brushRef="#br0" timeOffset="43276.82">26188 10078 22111 0,'2'-22'976'0,"3"14"208"0,3-3-944 0,1 5-240 16,1-2 0-16,3 6 0 0,2 3 1792 0,2 4 320 16,2 5 64-16,1 8 16 0,5 2-1680 0,1 11-352 15,0 7-160-15,1 6 160 0,0 8 32 0,2 13 16 16,2 8 0-16,3 9 0 0,4 5-32 0,1 11-16 16,3 8 0-16,-5 6 0 0,-8-1 32 0,-7 7 0 15,-8 3 0-15,-9 0 0 0,-7 1 256 0,-11-4 48 16,-6-3 16-16,-5-3 0 0,-4-10-160 15,-5-4-32-15,-4-9 0 0,-17 21 0 0,5-21-64 0,2-12 0 16,0-10-16-16,-3-11 0 0,-3-12 16 0,-2-7 0 16,-1-9 0-16,19-10 0 15,1-3-1696-15,1-3-336 0,5-7-64 0</inkml:trace>
  <inkml:trace contextRef="#ctx0" brushRef="#br0" timeOffset="43700.77">28157 9522 28559 0,'-21'-39'1264'0,"12"19"272"16,2 0-1232-16,3 4-304 0,4 2 0 0,1 6 0 0,-1 8-192 0,0 0-112 16,12-2-16-16,0 9 0 0,5 7 320 0,3 5-160 15,6 3 160-15,-3-2-128 0,5 11 128 0,7 7 0 16,6 7 0-16,3 9 128 0,6 8 16 0,2 11 16 15,1 10 0-15,3 8 0 0,-1 7-160 0,-2 11 0 16,-3 9 144-16,-7 8-144 0,-7 10 0 16,-8 7 0-16,-8 7 0 0,-9 8 0 0,-11 8 128 0,-8 4-128 15,-9-5 160-15,-16 56-160 0,-6-25 224 0,-5-22-48 16,-4-15-16-16,-3-16 0 0,-2-15 128 0,-7-9 32 16,-7-4 0-16,-8-5 0 0,-9-2-64 0,-3-5 0 15,2-3 0-15,-10-9-13888 0</inkml:trace>
  <inkml:trace contextRef="#ctx0" brushRef="#br0" timeOffset="44549.96">15287 14365 35935 0,'-6'-6'3200'0,"3"-3"-2560"16,3 9-512-16,0 0-128 0,0 0 192 0,0 0 0 15,0 0 16-15,-4 12 0 0,0 6-208 0,0 8-240 16,0 4 48-16,2 8 16 0,-1 9 176 0,1 4 0 16,-1 5 0-16,1 5-128 0,0 7 128 0,1 4 0 15,0 3 0-15,2 1-128 0,0-1 128 0,2-2 0 0,-1-1 0 16,2 21 0 0,3-16-1744-16,-2-12-320 0,0-11-64 0,-5-9-11648 0</inkml:trace>
  <inkml:trace contextRef="#ctx0" brushRef="#br0" timeOffset="44795.65">14805 15461 30751 0,'-7'15'1360'0,"5"-1"288"0,1 2-1328 0,3 5-320 16,2 0 0-16,2 6 0 0,1-1 192 0,3 0-16 16,4-3-16-16,2-1 0 0,3-2 672 0,4-3 144 15,4-3 32-15,4-2 0 0,3-5 336 0,-4-4 64 16,7-1 0-16,6-5 16 0,2-3-368 0,3-8-80 15,1-4-16-15,4-2 0 0,0-4-352 0,1-4-80 16,-2-3-16-16,0 1 0 0,1-5-272 0,-2-2-64 16,-1-5-16-16,-5 0 0 0,0-3-160 0,-4-2 128 15,-3-7-128-15,-3-2 128 16,0-5-448-16,-4 5-80 0,0 4-32 0,-4 8 0 16,-4 3-2576-16,-3 12-512 0,-6 2-96 0</inkml:trace>
  <inkml:trace contextRef="#ctx0" brushRef="#br0" timeOffset="45657.03">4609 18725 19343 0,'0'0'1728'0,"-1"6"-1392"0,0 3-336 0,-1-4 0 16,2-5 1024-16,0 0 128 0,0 0 16 0,0 0 16 15,0 0-64-15,0 0-16 0,9-5 0 0,0-8 0 16,1-4 336-16,6-14 64 0,0-1 16 0,2-6 0 15,0-3-368-15,3-2-64 0,1-5 0 0,1-3-16 0,-2-4-416 0,2 2-80 16,3-3 0-16,-3-2-16 0,-1-7-192 16,1-1-48-16,0-2 0 0,1 0 0 15,2 2-64-15,0 8 0 0,0 10-16 0,-2 13 0 0,-2 10-240 0,-2 8-192 16,-2 6 48-16,-3 10 0 0,0 9 144 0,-2 10-192 16,0 7 192-16,-2 12-192 0,-1 7 192 0,-2 5-160 15,-3 8 160-15,0 3-160 0,3 1 160 16,-2 3 0-16,-1 3 0 0,-1-3 0 0,-3 1 0 0,0-5 0 15,2-5 0-15,0-8 0 0,-1-11 0 0,2-6 0 16,4-11 0-16,-1-7 0 0,1-4 0 0,2-8 0 16,3-9 160-16,3-7-160 0,5-8 384 0,5-10-32 15,2-6 0-15,3-7 0 0,-2-2-80 0,4-3-16 16,1-1 0-16,4 0 0 0,2-3-256 0,-1-4 0 16,-1-2 128-16,2-1-128 0,-2 5 0 0,0 6 128 15,-2 3-128-15,-1 14 0 0,0 11 0 0,-5 8 0 16,-2 10 0-16,-5 7-144 0,2 13-48 0,-3 8 0 0,0 8 0 15,-3 9 0-15,-3 4 192 0,1 5-208 16,-2 0 80-16,-2-1 128 0,-2 3-176 0,3 1 176 16,-1 1-128-16,-1 0 128 15,-1-4-448-15,-1-2-16 0,-1-5 0 0,1-6 0 16,1-3-1824-16,3-5-352 0,0-5-80 0</inkml:trace>
  <inkml:trace contextRef="#ctx0" brushRef="#br0" timeOffset="46027.12">8548 16668 22511 0,'0'0'992'0,"0"0"224"0,-10-2-976 0,0 2-240 15,-1 2 0-15,-3 2 0 0,-4 5 352 0,-4 4 32 16,-3 6 0-16,-6 7 0 0,-3 1 384 0,-6 10 64 16,-3 7 32-16,0 10 0 0,0 8-32 0,-2 8 0 0,1 9 0 15,2 9 0-15,-1 7-192 0,3 9-64 16,2 3 0-16,1 2 0 0,3-1-320 0,3 0-64 15,6-1 0-15,5-4-16 0,2-12-176 0,5-8 128 0,8-7-128 16,6-4 128-16,7-11-128 0,3-8 0 0,5-7 0 0,4-7 128 31,5-3-976-31,5-8-208 0,3-7-32 0,0-12-12512 0</inkml:trace>
  <inkml:trace contextRef="#ctx0" brushRef="#br0" timeOffset="46434.85">9452 17894 26719 0,'6'-20'2368'0,"-3"10"-1888"0,-3-2-480 0,-1-1 0 0,-3 1 560 0,-2 2 16 16,-5 1 0-16,-4 2 0 16,-4 2 240-16,-5 1 48 0,-5-1 16 0,-2 3 0 0,-1 6-112 0,1 1-32 15,-2 2 0-15,-3 5 0 0,-1 6-336 0,-1 6-64 16,-1 8-16-16,-2 5 0 0,-2 6-160 15,1-1-32-15,-3 1-128 0,5 1 192 0,1-4-192 0,6-3 0 16,8-5 0-16,6-8 0 0,7-2 0 16,7-7 144-16,5-4-144 0,0-11 128 0,12 4 96 0,6-8 16 15,7-3 0-15,4-6 0 0,4-6 112 0,4-6 32 16,3-2 0-16,2-2 0 0,-3 1-96 0,-1 0-16 16,0 5 0-16,-1 6 0 0,-3 6-272 0,-2 7 128 15,0 5-128-15,-7 7 0 0,-2 5 176 16,-2 10-176-16,-5 8 160 0,-2 7-160 0,-2 8 272 0,-5 4-32 15,-3 3-16-15,-5 3 0 0,-6 0 16 0,-4 1 0 16,-4-1 0-16,-2-1 0 0,-3-1 16 0,-3 0 16 16,-4-2 0-16,-1-4 0 0,2-6-32 0,-4-4-16 15,1-5 0-15,1-3 0 0,0-10-224 0,3-4 176 16,-1-3-176-16,0-9 160 16,-1-4-1424-16,0-9-272 0,-1-1-64 0,0-8-16272 15</inkml:trace>
  <inkml:trace contextRef="#ctx0" brushRef="#br0" timeOffset="46750.91">11030 17508 41231 0,'-16'-17'1824'0,"11"4"384"0,4-1-1760 15,1 1-448-15,2-1 0 0,2 0 0 16,-1 2-256-16,1 3-144 0,-4 9-32 0,7-12 0 0,3 5 256 0,-1-1 176 15,-1 4-208-15,-8 4 80 16,10 3-1728-16,-1 7-352 0,-3 8-64 0,-1 2-12896 0</inkml:trace>
  <inkml:trace contextRef="#ctx0" brushRef="#br0" timeOffset="46884.37">10976 18374 28559 0,'-14'20'2544'0,"4"1"-2032"0,-4 3-512 0,-1 6 0 16,0 6 608-16,-2 2 32 0,-1 1 0 0,-1 5 0 15,-1 1 32-15,-2 4 16 0,-2-6 0 0,-1-1 0 16,-1-1-384-16,1-3-80 0,-1 0-16 0,2-3 0 16,1-2-832-16,4-6-160 15,3 0-48-15</inkml:trace>
  <inkml:trace contextRef="#ctx0" brushRef="#br0" timeOffset="47342.97">13837 16907 22399 0,'-19'3'992'0,"5"2"208"0,-2-1-960 0,-3-1-240 0,-2 6 0 0,-3 3 0 16,-4 4 608-16,0 7 80 0,-5 5 16 0,-2 6 0 16,-6 5 0-16,0 8 16 0,-2 5 0 0,1 5 0 15,2 4-400-15,0 5-96 0,1 3-16 0,4 3 0 16,6 3-64-16,6-1-16 0,6-3 0 0,3-1 0 16,2-3-128-16,11-4 0 0,2-6 144 0,8-5-144 0,5-4 0 15,4-7 0-15,3-7 0 0,5-2 128 0,4-5-384 16,5-7-64-16,2-7 0 0,7-4-12224 15</inkml:trace>
  <inkml:trace contextRef="#ctx0" brushRef="#br0" timeOffset="47606.58">14756 16997 11967 0,'0'0'528'0,"0"0"112"0,0 0-512 0,0 0-128 15,0 0 0-15,0 0 0 0,-5 17 3776 0,-2 5 704 16,-2 6 160-16,-3 7 32 0,-2 6-3120 0,-2 7-608 16,-3 5-128-16,0 2-32 0,0 4-208 0,0 3-64 0,-2 1 0 0,4 4 0 15,0-1-96-15,0 0-32 16,1-1 0-16,2-1 0 0,0-3-384 0,4 2 128 0,-2-6-128 0,6-3 0 31,-2-1-1808-31,6-5-448 0</inkml:trace>
  <inkml:trace contextRef="#ctx0" brushRef="#br0" timeOffset="47781.44">15128 18046 25791 0,'-12'18'2304'0,"-4"5"-1856"0,-3 6-448 0,-2 4 0 0,-2 4 784 0,1 1 64 16,-4 5 16-16,-1 3 0 0,-1-3-672 0,0 2-192 16,1-5 0-16,1 0 0 0,3-2 144 0,3-4-144 15,2-3 192-15,-4 7-13152 16</inkml:trace>
  <inkml:trace contextRef="#ctx0" brushRef="#br0" timeOffset="48159.6">16328 17200 34207 0,'19'-17'1520'0,"-9"9"304"0,1 2-1456 0,2 3-368 0,2 5 0 16,-1-1 0-16,0 4 0 0,-2 7-128 0,-2 2 0 0,-4 3 0 16,-1 6 128-16,-7 4 0 0,-5 6 0 0,-4 3 0 15,-4-1 0-15,-8 5 256 0,-5 3-64 0,-5-1-16 16,-4 3-16-16,-3-1 0 0,0 1 0 0,2-5 0 16,1-1-160-16,6-4 128 0,6-2-128 0,6-8 128 15,5-184-128-15,6 361 128 0,6-185-128 0,5-6 128 16,6 1 320-16,7-6 48 0,5-1 16 0,7-2 0 15,7-3-32-15,4-2 0 0,3 2 0 0,2 0 0 0,2-1-208 16,2-3-32-16,2 2-16 0,2 0 0 0,0 2-224 16,3 0 128-16,1-1-128 0,21 0 0 15,-9 0-1888-15,-12-3-480 16</inkml:trace>
  <inkml:trace contextRef="#ctx0" brushRef="#br0" timeOffset="48492.86">17824 16607 32255 0,'-7'-19'2864'0,"6"10"-2288"0,-1 0-576 0,2 9 0 0,0 0 192 0,0 0-64 16,0 0 0-16,10 10-128 0,1 10 320 0,3 4-64 0,1 4 0 0,3 7 0 15,1 8 64-15,2 11 0 0,4 9 0 0,0 7 0 16,1 4 32-16,-3 9 16 16,-5 2 0-16,-4 3 0 0,-4 3-32 0,-5 1 0 0,-7 2 0 0,-4-2 0 15,-5 0-32-15,-10-2-16 0,-3-2 0 0,-5-3 0 16,-7-6-112-16,-2-7-32 0,-5-6 0 0,1-7 0 15,-2-8-144-15,4-8-256 0,3-7 64 0,4-10-11200 16,3-8-2256-16</inkml:trace>
  <inkml:trace contextRef="#ctx0" brushRef="#br0" timeOffset="49100.73">19374 16031 19343 0,'0'0'1728'0,"0"0"-1392"15,8-2-336-15,2 1 0 0,3-1 432 0,4 6 16 16,2 6 0-16,3 6 0 0,5 3 624 0,4 5 128 15,4 8 16-15,3 6 16 0,4 11-240 0,3 11-48 16,3 14-16-16,3 12 0 0,0 13-208 0,0 11-32 16,-3 5-16-16,-5 9 0 0,-6 5 80 0,-8 7 16 15,-7 3 0-15,-11 3 0 0,-8-2-32 0,-8-2 0 16,-7-2 0-16,-7-10 0 0,-9-10 48 0,-3-7 16 16,-10-8 0-16,-5-9 0 0,-5-4 192 0,-5-5 32 15,-3-9 16-15,-8-3 0 0,-4-5-528 0,-6-4-128 16,-8-1 0-16,-37 18-16 15,10-13-880-15,-3-10-192 0,-3-9-16 0,37-17-16 0</inkml:trace>
  <inkml:trace contextRef="#ctx0" brushRef="#br0" timeOffset="62331.71">22603 19233 33167 0,'-2'10'2944'0,"-1"2"-2352"0,1-5-464 0,2 4-128 32,-2-5-1008-32,2-6-208 0,0 0-64 0,0 0 0 0,0 0 736 0,0 0 144 0,0 0 16 0,3-20 16 15,-2-6 752-15,2-3 128 0,-3-5 48 0,2-3 0 16,-1 1-96-16,2-3-16 0,-1-4 0 0,1 1 0 16,1-4-96-16,-2-4-32 0,0-3 0 0,0-4 0 15,-2-7-48-15,1-4-16 0,2-4 0 0,1-4 0 16,-2-8 80-16,1-5 16 0,-2-2 0 0,2-10 0 15,2-3-96-15,0-5 0 0,1-4-16 0,3 2 0 0,4 3-80 16,2 3-16-16,0 0 0 0,2 6 0 0,-1 1-144 0,1 8 0 16,-2 1 0-16,2 1 0 0,-2 3 0 15,-1 3 128-15,0-4-128 0,-1 4 128 0,-1 4-128 16,0 1 128-16,1-1-128 0,-2 2 128 0,-1 2-128 0,2 2 160 16,0 2-160-16,0 4 160 0,0 1-160 0,0 0 0 15,-1-4 0-15,2 2 0 0,-3 0 0 0,-1 1-144 16,-1 2 144-16,-3 3 0 0,0 3-176 0,-4-1 176 15,-2 3-160-15,0 5 160 0,-1 6-128 0,-4 1 128 16,-3 6 0-16,-2 4-144 0,-3 3 144 0,1 2 0 16,-5 5 0-16,2 0 0 0,0 2 128 0,1 3-128 15,0-1 160-15,-2 2-160 0,3-1 192 0,3 1-64 0,-1 0-128 16,2 2 192-16,1-2-192 0,3 0 176 0,1 3-176 16,0-1 160-16,0-2-160 0,4 2 0 15,1 4 0-15,1-2 0 0,0-1 0 0,2-1 0 0,-1 0 0 0,-1 2 0 16,2 4 0-16,-3-2 0 0,1 2 0 0,-1 0 0 15,0 5 0-15,0 5 0 0,0 0 0 0,0 0 0 16,0 0 0-16,2-7 0 0,-2 7 0 0,0 0 0 16,0 0 0-16,0 0 0 0,0 0 0 0,0 0 0 15,0 0 0-15,12 5-144 0,0-3 144 0,0 0-208 16,2-2 208-16,0 3 0 0,4-2 0 16,2-1 0-16,6-1 0 0,1 1 0 0,1 0-128 15,3 0 128-15,6 2 0 0,0-2 0 0,-1-1 0 0,3 1 0 16,3 0 0-16,8 3 0 0,3-3 0 0,8 1 0 15,4 0 0-15,2-2 0 0,1 1 0 0,3 0 0 16,-3-3 0-16,7 3 0 0,5 3 0 0,4-2 0 0,3 4 0 16,-7-1 0-16,-5 0 0 0,4 4-144 0,3-1 144 0,10 5 0 15,-2-5 0-15,-1 0 0 0,-8-1 0 0,5-1 0 16,5 3 0-16,3-2 0 0,4-5 0 0,-3-1 0 16,-4-1 0-16,5 1 0 0,10 1 0 0,-3-1 0 15,-3-2 128-15,1 0-128 0,-1 1 0 16,5-4 144-16,7 1-144 0,-2 0 0 0,-7-4 128 0,5 2-128 15,5 4 0-15,-3-2 0 0,-7-2 0 0,2 1 0 16,-4 1 0-16,5 1 0 0,2 2 0 0,-4 0 0 16,-7-4 0-16,0 2 0 0,4 2 128 0,-2-2-128 15,-2 2 0-15,-1 1 0 0,-8-2 128 0,7-1-128 16,4 4 0-16,-2-1 0 0,-4-1 0 0,-2 1 0 16,1-4 0-16,4 3 0 0,4-2 0 0,-5 0 0 0,-6-3 0 15,2 0 0-15,0 2 0 0,5 0 0 0,3-1 0 16,-4-3 0-16,-6-3 144 0,1 1-144 0,4 3 0 15,0-1 144-15,0 2-144 0,-5-2 0 0,-6 3 0 16,-3 2 0-16,0 0 0 0,-4 0 0 0,2-2 0 0,-6 2 0 16,-5 1 128-16,-2-1-128 0,-3-1 0 0,-2 1 128 15,-1-1-128-15,3 0 0 0,0-1 0 0,-2 0 0 16,-3 1 0-16,-3-1 128 0,-4 1-128 0,0-2 0 16,0 1 0-16,-2 0 128 0,0-2-128 0,3 2 0 15,0 0 128-15,-2 1-128 0,-2-2 128 0,-3 1-128 16,-5 2 0-16,-1 2 0 0,-6 0 0 0,1 1 0 15,-2-2 0-15,-2 2 0 0,-3-1 0 0,1-1 0 0,-1 2 0 0,-2 0 0 16,-3 0 0-16,-2 0 0 0,-3-2 0 16,-2 2 0-16,-4-2 0 0,-10 2 0 0,0 0 0 15,0 0 0-15,0 0 0 0,0 0 0 0,0 0-192 0,0 0 16 16,0 0 16-16,0 0 0 0,0 0-192 0,0 0-32 16,-15-1-16-16,-2-2 0 15,1 0-1984-15,-4 1-400 16</inkml:trace>
  <inkml:trace contextRef="#ctx0" brushRef="#br0" timeOffset="65607.5">24871 15340 2751 0,'0'0'256'0,"0"0"-256"0,0 0 0 0,7-5 0 0,1 1 2416 0,-2 0 432 16,1-1 96-16,0-1 0 0,-1 1-1648 0,2 1-336 16,0-1-64-16,1 0 0 0,-4 1-32 0,0 0 0 15,3-2 0-15,-2 1 0 0,0 1 80 0,-6 4 16 16,0 0 0-16,6-4 0 0,-1-2 64 0,-5 6 0 16,0 0 16-16,0 0 0 0,0 0 48 0,0 0 16 15,0 0 0-15,0 0 0 0,0 0-336 0,0 0-80 16,-9 7-16-16,-1 2 0 0,-2 4-160 0,-2 3-48 15,-2 3 0-15,-5 7 0 0,-2 3-16 0,-1 5-16 16,-1 7 0-16,-3 2 0 0,2-1-112 0,0 2 0 16,2 1-16-16,3 0 0 0,1-1-48 0,2-2-16 15,5 0 0-15,2-2 0 0,5-2-16 0,0 0 0 16,6-4 0-16,4 0 0 0,3-2-96 0,3-3 0 16,3-1-128-16,3-3 192 0,3-5-64 0,4-1-128 15,0-1 176-15,2-2-176 0,3-4 128 0,3-1-128 16,-1-4 0-16,2-1 0 0,1 0 0 0,-1-2-256 15,-2-3 32-15,0 1 0 16,-2-4-2656-16,-4-1-544 0</inkml:trace>
  <inkml:trace contextRef="#ctx0" brushRef="#br0" timeOffset="65923.6">25551 15414 3679 0,'0'0'320'0,"-3"-9"-320"15,1 4 0-15,1-2 0 0,1-2 5568 0,0 9 1024 16,0 0 224-16,0 0 32 0,0 0-4512 0,-4 7-912 16,0 4-176-16,-1 4-32 0,0 3-384 0,0 8-64 15,0 7 0-15,-1 1-16 0,3 3-112 0,-1 6-32 16,0 0 0-16,1 6 0 0,1-2-176 0,1 1-48 15,-1 2 0-15,1-3 0 0,1-3-240 0,-1-2-144 16,1 0 160-16,-1-5-160 0,-1-5 176 0,1-2-176 16,-1-1 192-16,0-6-192 0,1 0 0 0,0-1 0 15,-1-10-240-15,2 0 80 16,2-1-2592-16,-2-11-512 0</inkml:trace>
  <inkml:trace contextRef="#ctx0" brushRef="#br0" timeOffset="66091.09">25832 16062 14735 0,'-4'16'1312'0,"-2"3"-1056"16,-2-1-256-16,-1 1 0 0,-1 3 2512 0,-2 2 448 0,-1 0 96 0,1-2 16 16,-1-1-1056-16,1 2-208 0,-1-1-32 0,1 0-16 15,2-1-1152-15,3 1-224 0,0-6-64 0,4 1 0 16,1-2-1168-1,4-1-240-15,5 0-64 0</inkml:trace>
  <inkml:trace contextRef="#ctx0" brushRef="#br0" timeOffset="66765.58">26746 15878 22511 0,'-13'2'992'0,"7"-1"224"0,-1 1-976 0,1-2-240 16,6 0 0-16,0 0 0 0,0 0 1472 0,0 0 256 16,0 0 64-16,0 0 0 0,8 1-352 0,2-1-64 15,2-1-16-15,4-1 0 0,2 1-480 0,3-1-112 16,2-2 0-16,13 0-16 0,-2-1-368 0,0 1-80 15,-2-2-16-15,1 1 0 0,1 2-288 0,-9 1 128 16,0-1-128-16,3-2 0 0,1 1 0 0,-1 0-272 16,-1 2 16-16,-3-1-10800 15,-2-1-2160-15</inkml:trace>
  <inkml:trace contextRef="#ctx0" brushRef="#br0" timeOffset="67251.83">27708 15561 23951 0,'6'-11'1056'0,"2"7"224"0,3 1-1024 0,5-1-256 0,0-4 0 0,5 1 0 0,0 2 752 0,3-2 80 15,3 0 32-15,2 0 0 0,2-2-96 0,0-2 0 16,3 4-16-16,-3-3 0 0,0 2-256 0,-1-3-48 15,0 3-16-15,-2-2 0 0,-2 2-256 0,-2-2-48 16,-2 4-128-16,-4-3 192 0,-4 0-64 0,-2 4 0 16,-6-3-128-16,-6 8 192 0,0-5 160 0,-7 1 32 15,-6 2 0-15,-4 2 0 0,-6 1-224 0,-3 3-32 16,-3 0-128-16,-3 2 192 0,-3 3 0 0,-2 2 0 16,-2-1 0-16,-1 4 0 0,3 2 272 0,0-1 48 15,2-2 16-15,3 2 0 0,4 0-48 0,4 0-16 16,4 3 0-16,4-1 0 0,6-3-224 0,5-2-48 0,4 1-16 0,6 1 0 15,6-2-176-15,5 0 160 0,1 2-160 0,5 2 160 16,2 0 0-16,4 1 0 0,1-1 0 16,3 3 0-16,1 2-32 0,0 0-128 15,-1 5 192-15,-2 1-64 0,-2 0 64 0,-2 1 16 16,-7 1 0-16,-5-2 0 0,-4 0 176 0,-5-4 16 0,-4 1 16 16,-4 0 0-16,-6-1 192 0,-4-2 32 0,-5-1 16 15,-5-1 0-15,-6-2-128 0,-4 1-16 0,-3 0-16 16,0-3 0-16,-1 0-288 0,-4-3-48 0,-3-6-16 0,0 1 0 15,4 0-144-15,2-3 0 0,2-3 0 0,7 1-176 16,1-4-2256 0,5 1-464-16,6-1-96 0</inkml:trace>
  <inkml:trace contextRef="#ctx0" brushRef="#br0" timeOffset="67888.98">29195 15008 18431 0,'0'0'1632'0,"-1"-7"-1312"16,-2-2-320-16,3 9 0 0,2-12 384 0,-1 2 0 15,-1 10 0-15,5-4 0 0,3-2 560 0,1 2 112 16,3 2 32-16,5 2 0 0,4 5-176 0,2 4-16 15,4 1-16-15,1 6 0 0,0 8-256 0,-1 2-48 16,3 4-16-16,-3 3 0 0,1 3 48 0,-2 6 16 16,0 4 0-16,-3 7 0 0,-4 9 80 0,-1 4 0 15,-1 7 16-15,-6 3 0 0,-4 4-16 0,1 0 0 16,-3-3 0-16,-1 25 0 0,-3-13-16 0,-4-11-16 16,-5-7 0-16,-4-7 0 0,-3-8 144 0,-5-3 16 15,-6-5 16-15,-2-6 0 0,-1 0-352 0,-4-6-80 16,-3-4-16-16,-4 1 0 0,-4-2-160 0,-1-5-48 15,-2-5 0-15,0 0 0 0,-1-1-192 0,3-2 0 16,3-5 0-16,5-2 0 16,-1-6-2528-16,6-5-496 0,-1-4-112 0</inkml:trace>
  <inkml:trace contextRef="#ctx0" brushRef="#br0" timeOffset="69006.28">24617 17658 18831 0,'-11'-5'832'0,"4"3"176"0,-2-2-816 0,-1 0-192 16,-2 3 0-16,1 2 0 0,-2 4 544 0,-2 0 64 16,-2 3 16-16,0 3 0 0,-1 5 304 0,-3 3 64 15,-1 2 16-15,-1 7 0 0,4 1-32 0,-4 7 0 16,-4 6 0-16,0 2 0 0,1 5-224 0,0 5-48 0,1 5-16 0,1 4 0 16,0 1-240-16,2 2-32 15,2-1-16-15,3-3 0 0,4 2-144 0,4-3-48 0,4-4 0 16,5-2 0-16,3-6-80 0,6-4-128 0,0-7 176 15,6-3-176-15,0-2 0 0,3-5 0 0,2-2 0 0,1-3 0 32,-1-4-272-32,0-1-176 0,1-7-16 0,-1-5-9088 0,-1-6-1824 0</inkml:trace>
  <inkml:trace contextRef="#ctx0" brushRef="#br0" timeOffset="69303.48">24693 18530 6447 0,'-18'-2'272'0,"8"-1"80"0,0-1-352 0,1-2 0 0,0 1 0 0,9 5 0 0,-6-4 5456 0,6 4 1024 16,0 0 208-16,0 0 32 0,2-11-4192 0,6 4-848 15,3-2-160-15,6 3-48 0,3-3-608 0,4 2-128 16,4-2-32-16,3 0 0 0,0-1-256 0,3 2-48 16,0-2-16-16,0 2 0 0,2 2-256 0,-2-1-128 15,0 4 128-15,-1 1-128 0,0 2 0 0,-3 0 0 16,-5-1-144-16,-2 2 144 16,-3 2-2192-16,-3 1-336 0,-4 1-64 0</inkml:trace>
  <inkml:trace contextRef="#ctx0" brushRef="#br0" timeOffset="69586.77">25684 17897 23039 0,'7'-10'2048'0,"0"3"-1648"0,1-2-400 0,-8 9 0 15,0 0 992-15,10-2 112 0,-10 2 32 0,8 9 0 16,-4 0-208-16,-2 8-32 0,-1 0-16 0,-1 9 0 16,-2 4-80-16,-2 7-16 0,-1 8 0 0,-1-2 0 15,-2 4-208-15,0 0-32 0,-1 3-16 0,-1 2 0 0,-2 0-160 0,-1 1-48 16,-1-1 0-16,2 2 0 0,1 0-176 0,1-3-144 16,-2-2 192-16,3-2-192 0,3-6 0 0,1-5 0 15,0-5-240-15,2-3 80 16,2-7-1664-16,1-6-336 0,0-4-64 0,0-11-16 15</inkml:trace>
  <inkml:trace contextRef="#ctx0" brushRef="#br0" timeOffset="69796.19">25991 18760 28559 0,'-9'27'2544'0,"4"-5"-2032"0,-3-1-512 15,0 3 0-15,0 8 576 0,-1-1 32 0,-2-1 0 0,1 2 0 16,-1 1 848-16,-1 0 160 0,4-5 48 0,-3 1 0 16,1-1-848-16,1-4-176 0,0 2-16 0,2-3-16 15,-1-3-416-15,3-2-192 0,1-7 160 0,2 1-160 32,0-1-2352-32,2-11-560 0</inkml:trace>
  <inkml:trace contextRef="#ctx0" brushRef="#br0" timeOffset="70278.98">27430 18079 9215 0,'0'0'816'0,"0"0"-656"0,0 0-160 0,0 0 0 15,2-9 3200-15,6 3 592 0,1-1 128 0,2 0 32 16,2 2-1984-16,5-3-400 0,2-1-80 0,4-1-16 15,4 2-560-15,4 2-112 0,2-4-32 0,4 4 0 16,2-3-384-16,-2 2-96 0,-5-2-16 0,-1 4 0 16,-4 2-272-16,-3-3 0 0,-3 0 128 0,-5 1-128 15,-4 4-1488-15,-13 1-368 16,0 0-64-16</inkml:trace>
  <inkml:trace contextRef="#ctx0" brushRef="#br0" timeOffset="70573.43">27452 18035 20383 0,'-38'6'896'0,"12"-1"192"0,-4-1-864 0,-1 3-224 15,-2 1 0-15,0 2 0 0,-3-1 1248 0,3 5 208 16,2 1 32-16,6 2 16 0,3-1-352 0,6-2-64 16,4 0 0-16,7 2-16 0,5 0-448 0,8 2-96 15,5 0-16-15,8 0 0 0,8 2-112 0,8 2-16 16,5-1-16-16,4 2 0 0,4-3-128 0,-1 2-32 16,2 5 0-16,2-1 0 0,2 4-16 0,0 0-16 15,-1 3 0-15,-3 4 0 0,-5 5 16 0,-7-3 16 16,-8-2 0-16,-8-2 0 0,-5-2 0 0,-7-4 0 15,-10-1 0-15,-2-3 0 0,-5-2 528 0,-6-1 96 16,-8-2 32-16,-7 0 0 0,-7-1 64 0,-4-1 16 0,-5-1 0 0,-2-2 0 16,-2-4-304-16,0 0-64 0,0 0-16 15,-1-3 0-15,-1-1-304 0,1-5-64 0,1-5-16 16,4-6 0-16,1 0-176 0,4-5 0 0,7-2 0 0,6-5 128 31,6-4-1616-31,5 1-336 0,5-3-64 0,6 0-10288 0,6-1-2064 0</inkml:trace>
  <inkml:trace contextRef="#ctx0" brushRef="#br0" timeOffset="70971.31">28547 17208 29487 0,'6'-14'1296'0,"2"12"288"0,5 4-1264 0,2 5-320 16,1-2 0-16,3 8 0 0,2 1 0 0,2 10 0 15,1 4 0-15,1 7 0 0,3 7 176 0,0 5-32 16,3 8 0-16,-3 10 0 0,-3 8 96 0,0 11 16 0,-4 4 0 16,-5 5 0-16,-5 7-32 0,-9 1 0 0,-7 2 0 15,-6 1 0-15,-5 0 128 0,-10-4 32 0,-6 1 0 0,-4-10 0 16,-3-3 176-16,-3-10 32 0,-3-6 16 0,1-3 0 16,-1-2-96-16,0-3 0 0,-2-5-16 0,-6-4 0 15,-5-8-224-15,-2-1-32 0,-1-3-16 0,3-4-11360 16,1-2-2256-16</inkml:trace>
  <inkml:trace contextRef="#ctx0" brushRef="#br0" timeOffset="77729.88">26329 16955 19343 0,'0'0'1728'0,"0"0"-1392"0,-5-6-336 0,5 6 0 16,-3-10 560-16,3 10 32 0,1-12 16 0,3 2 0 16,1-2-400-16,3-1-80 0,2 0 0 0,4-2-128 15,3-3 384-15,2-1-48 0,0-5 0 0,4 1 0 0,1-1 112 0,0 0 0 16,1 2 16-16,0 1 0 0,0 0-16 15,-2 1 0-15,-3 1 0 0,-2 2 0 0,-1 2-64 0,-2 1 0 16,-3 1-16-16,0 4 0 0,-3 4 0 0,-2-1 0 16,-7 6 0-16,0 0 0 0,0 0-176 0,0 0-48 15,8 8 0-15,-3 1 0 0,0 3 0 0,-1 6 0 16,-7 1 0-16,3 4 0 0,-1-1-144 0,1 2 160 16,-1-3-160-16,1 3 160 0,1 1-160 0,0-4 0 15,2 1 0-15,-6-1 128 0,3 2-128 0,3-2 0 16,-3-1 0-16,0-1 0 15,-3 0-656-15,1-1-64 0,2-2-16 0,-3-2-12048 0</inkml:trace>
  <inkml:trace contextRef="#ctx0" brushRef="#br0" timeOffset="78101.14">26564 16776 14735 0,'-9'-14'1312'0,"4"9"-1056"0,5 5-256 0,-4-9 0 16,-1 2 1184-16,3 2 176 0,2 5 48 0,-2-11 0 16,2 11-1408-16,2-7 0 0,3-3-256 0,-5 10 16 15,0 0 368-15,7-5 80 0,1-3 16 0,-8 8 0 16,10-5 160-16,-10 5 48 0,10-3 0 0,-10 3 0 15,0 0-16-15,0 0 0 0,8 5 0 0,-8-5 0 0,0 0 96 0,4 14 32 16,-4 3 0-16,-3 1 0 0,-2 2 48 0,-1 4 16 16,-2 3 0-16,-1-2 0 15,0 3-128-15,-1 4-32 0,0-4 0 0,0 2 0 0,2 1-80 0,-2-3-32 16,4 1 0-16,-2-5 0 0,2 3-144 0,1-4-48 16,-1-3 0-16,3-1 0 0,-1-1-144 0,1 0 0 15,1-3 0-15,-1-1 0 0,-1-4 0 0,2 0 0 16,2-10 0-16,0 0-176 15,0 0-1488-15,0 0-288 0,0 0-64 0,0 0-9344 0</inkml:trace>
  <inkml:trace contextRef="#ctx0" brushRef="#br0" timeOffset="78456.2">26301 17188 22111 0,'-8'1'1968'0,"-2"1"-1584"0,0 0-384 0,1 2 0 16,0-183 704-16,0 367 64 0,2-183 16 0,0 5 0 15,1-2-272-15,-1 4-48 0,0 5-16 0,1 1 0 16,0-3 112-16,3 3 16 0,0 0 0 0,3-2 0 16,1 2-160-16,4 0-32 0,-2-2 0 0,5-2 0 15,2 0-96-15,0 0-32 0,0 1 0 0,2 1 0 16,4-4 16-16,-1 1 0 0,-2 0 0 0,0-4 0 0,-1 0-32 0,2-4-16 15,0-1 0-15,2-2 0 0,-1-1 208 16,1-1 32-16,5-2 16 0,0-3 0 0,4-3 0 16,1-5 0-16,2-3 0 0,3-2 0 0,-1-1-112 0,3-3-32 15,0-2 0-15,0 0 0 0,-1 0-176 16,-3-1-32-16,-2 2-128 0,-4 1 192 16,1-1-192-16,-5 3 0 0,-2 1 0 0,-1 1 0 15,-3 1-1552-15,2 5-368 0,-2-2-64 0</inkml:trace>
  <inkml:trace contextRef="#ctx0" brushRef="#br0" timeOffset="106506.81">29352 18173 17503 0,'0'0'1552'0,"-8"-5"-1232"0,-2-4-320 0,3 4 0 0,7 5 448 0,0 0 48 15,-6-4 0-15,6 4 0 0,0 0 64 0,0 0 16 16,0 0 0-16,0 0 0 0,11-4 576 0,5-2 112 16,3 1 16-16,4 1 16 0,3-5-192 0,4 3-32 15,0-5-16-15,4 2 0 0,3-2-560 0,1 4-112 16,3-5-32-16,0 5 0 0,-3-3-208 0,1 3-144 15,1 0 192-15,-5 0-192 0,-4 3 128 0,-4-3-128 16,-5 2 0-16,-4 2 0 16,-1 3-1472-16,-7 0-336 0,-10 0-80 0</inkml:trace>
  <inkml:trace contextRef="#ctx0" brushRef="#br0" timeOffset="106747.69">29157 18434 8287 0,'0'0'736'0,"0"0"-592"0,0 0-144 0,0 0 0 15,11 0 4400-15,3-4 848 0,3 1 160 0,6 0 32 16,5-4-4112-16,5-2-832 0,8 0-176 0,1-2-16 16,1 0 176-16,-1 2 32 0,-3-7 16 0,0 2 0 15,-2 3-240-15,-1-2-48 0,-2-2-16 0,-1 4 0 16,-2 0-224-16,-2 4 128 0,0 3-128 0,-1 0 0 15,0 2-224-15,-2 0-144 0,-5 2-16 0,0 0-16 16,-1-1-1888-16,-2 1-368 16,-4-1-80-16</inkml:trace>
  <inkml:trace contextRef="#ctx0" brushRef="#br0" timeOffset="107080.93">29699 17571 30111 0,'0'0'1344'0,"0"0"256"0,0 0-1280 0,0 0-320 0,0 0 0 0,-4 10 0 15,1 3 0-15,1 3 0 0,-1 6 0 0,1 2 0 16,-1 4 336-16,0 4 160 0,1 8 16 0,-2 2 16 15,-2 6-80-15,2 3-32 0,-2 3 0 0,-2 2 0 16,2 1 0-16,-2 3 0 0,0-2 0 0,1-1 0 16,-2-1-160-16,1-4-48 0,1-2 0 15,0-4 0-15,1-2-80 0,0-3 0 0,-2-6-128 0,2 2 192 16,-1-6-192-16,2-6 144 0,0-2-144 0,2-1 128 31,0-7-496-31,0-1-96 0,1-3-32 0,2-11 0 16,0 7-2384-16,0-7-464 0</inkml:trace>
  <inkml:trace contextRef="#ctx0" brushRef="#br0" timeOffset="107502.4">30803 17489 15663 0,'0'0'1392'0,"3"-9"-1120"0,-3 9-272 16,0 0 0-16,1-6 512 0,-1 6 64 0,0 0 0 0,0 0 0 15,-9 0-160-15,-1 5-32 0,-3 4 0 0,-1 1 0 16,-2 4 240-16,-2 5 32 0,-2 4 16 0,-2 6 0 16,-1 4-80-16,0 7-16 0,0 6 0 0,-3-1 0 15,-1 5-144-15,-2 5-48 0,-3 8 0 0,0 1 0 16,2 3-192-16,-1-1-64 0,2-5 0 0,3-4 0 16,6-3-128-16,5-5 0 0,5-2 0 15,3-6 128-15,4-4 0 0,1-3 0 0,4-2 0 0,1-5 0 16,4 1-128-16,-1-6 192 0,-1 0-192 0,5-3 192 15,-1-1-192-15,1-3 0 0,-2-2-160 0,1-7 160 16,-3 2-784-16,-6-8-64 16,12-1-16-16,-3-6-6352 0,-2 0-1264 0</inkml:trace>
  <inkml:trace contextRef="#ctx0" brushRef="#br0" timeOffset="109799.06">30986 17785 8287 0,'0'0'736'0,"4"-8"-592"0,1-3-144 0,-1 4 0 16,-4 7 1264-16,6-12 208 0,-3 3 64 0,2-1 0 16,-5 10-240-16,0 0-32 0,0 0-16 0,4-10 0 15,-4 10-112-15,0 0-32 0,0 0 0 0,0 0 0 16,0 0-272-16,0 0-64 0,-4 8-16 0,-1 7 0 15,0 4-224-15,0 1-32 0,0 3-16 0,-1 3 0 16,1-1-224-16,2 6-64 0,-4 4 0 0,5 2 0 16,0 0-192-16,-1 1 0 0,-1 3 128 0,0-2-128 15,-1-2 0-15,1-3 0 0,0-4 0 0,3-1 0 16,-2-5-256-16,2-2-80 0,0-2-32 0,1-6-7568 16,0 0-1504-16</inkml:trace>
  <inkml:trace contextRef="#ctx0" brushRef="#br0" timeOffset="110015.86">31201 18249 18431 0,'0'0'816'0,"-4"11"160"0,-2 4-784 0,-1 1-192 16,0 2 0-16,-2 2 0 0,0 2 576 0,-1 4 80 15,0 0 16-15,-2 1 0 0,2 0 224 0,-3-3 32 16,2 1 16-16,0-1 0 0,-1 0-48 0,-1 1-16 15,-1-4 0-15,3 0 0 0,0 1-496 0,0 0-80 16,2-3-32-16,2-2 0 0,0-3-272 0,2-3 0 0,2-1-128 0,1-3 128 31,2-7-2208-31,0 0-352 0</inkml:trace>
  <inkml:trace contextRef="#ctx0" brushRef="#br0" timeOffset="110532.9">31534 17867 28047 0,'9'-9'1232'0,"1"4"272"0,5 1-1200 0,3 0-304 15,1-3 0-15,2-1 0 0,1 3 0 0,4-4-256 16,3 1 64-16,0-2 0 0,1 1 192 0,-1-2 128 16,-1 1 0-16,-2 2-128 0,-1 2 208 0,-2-3-64 15,-3 0-16-15,-2 0 0 0,-3 5 0 0,-2 0-128 16,-6-2 192-16,-7 6-64 0,0 0 16 0,0 0 0 16,0 0 0-16,-9-3 0 0,-5 2 32 0,-3 4 0 15,-4 3 0-15,-3 0 0 0,-3 0-176 0,1-3 192 16,-2 5-192-16,-2 1 192 0,3 2-192 0,-1 3 160 15,2-2-160-15,3 0 160 0,0 2-160 0,3 0 0 16,1-2 144-16,4 1-144 0,1-1 0 0,4-4 144 0,2 5-144 16,5-2 0-16,3-1 176 0,5 2-176 15,3-2 160-15,2 3-160 0,2 2 160 0,2 0-160 0,2 0 160 0,2 1-160 16,0 0 128-16,1 2-128 0,0 0 0 0,-1-1 0 16,-2 1 160-16,0 1-160 15,-5 3 160-15,-2 1-160 0,-4-3 160 0,-3 0-160 0,-2 0 160 0,-2-1-160 16,-3 1 224-16,-3-2-48 0,-2-4-16 0,-3 0 0 15,-2 1 176-15,-1-5 48 0,-2 3 0 0,-1-2 0 16,-2-4-128-16,1 2-32 0,-2-4 0 0,0-2 0 16,-1-3-224-16,0-1 0 0,1-1 0 0,1-5 0 31,-1-2-1856-31,0-2-384 0,-1-2-64 0</inkml:trace>
  <inkml:trace contextRef="#ctx0" brushRef="#br0" timeOffset="110920.88">32074 17217 24063 0,'7'-11'1072'0,"-7"11"208"0,11-1-1024 0,1-1-256 16,0 1 0-16,1 0 0 0,0-3 0 0,1 4 0 0,0 3-128 0,-3-1 128 16,3 1 240-16,4-1 144 0,2 3 16 0,3 5 16 15,4 1 128-15,2 5 32 0,3 6 0 0,26 26 0 16,-4 8-320-16,-11 9-48 0,-6 7-16 0,-8 2 0 15,-9-2-192-15,-8 6 0 0,-11 1 0 0,-10 15 0 16,-9 11 272-16,-8-7 16 0,-7-15 0 0,-11 2 0 16,-4 4 32-16,20-41 0 0,-6 3 0 0,-3 2 0 15,-1 2-80-15,-2 0-16 0,-2-6 0 0,0 0 0 16,-1-1-80-16,-29 26-16 0,13-20 0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16:50:44.875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3160 4624 13583 0,'0'0'592'0,"0"0"144"0,0 11-592 0,0-11-144 15,0 0 0-15,0 0 0 0,0 0 608 0,0 0 96 0,0 0 0 0,0 0 16 16,5 8 304-16,-5-8 48 0,0 0 16 0,0 0 0 15,6-5 272-15,1-6 64 0,-2 0 16 0,0-6 0 16,-1-3-528-16,1-5-96 0,1-1-32 0,-1-4 0 16,3-3-32-16,-2-7-16 0,-2-6 0 0,1-2 0 15,0-3-208-15,0-1-32 0,0-2-16 0,3-4 0 16,0-3-128-16,3 5-32 0,2 4 0 0,-2 7 0 16,3 0-64-16,-1 11-32 0,-2 6 0 0,0 6 0 0,0 4-224 15,0 6 0-15,1 2 128 0,-2 6-128 0,-10 4 0 0,13 12 144 16,0 4-144-16,-2 5 128 0,0 6-128 0,1 7 0 15,-2 10 144-15,-1 3-144 0,-1 5 0 0,-3 4 128 16,-3 3-128-16,2 0 0 0,0 3 0 0,1-2 128 16,-1-8-128-16,2-9 0 0,2-6 0 15,1-5 0-15,-1-11 0 0,3-3 0 0,-1-6 0 0,1-9 0 16,2-4 128-16,2-3-128 0,2-8 336 0,1-5 0 16,-1-4 0-16,2-11 0 0,0-5 160 0,1-4 16 15,-1-6 16-15,-2-1 0 0,1-3-208 0,1-10-64 16,2-8 0-16,-1-2 0 0,-4-3-48 0,4 5-16 15,0 1 0-15,4 7 0 0,0 9-192 0,-1 8 0 16,-1 7 0-16,-2 7 0 0,-2 11 128 0,1 8-128 16,-1 5 0-16,1 11 0 0,-2 9 208 0,0 9-48 15,-3 7-16-15,-1 8 0 0,-2 7-144 0,-2 8 0 16,-1 7 144-16,-3 8-144 0,-3 4 128 0,-2-4-128 16,-1-4 160-16,-2-6-160 0,1-8 128 0,1-4-128 0,-2-6 0 15,-1-4 0-15,1-4 144 0,-1-6-144 16,0 2 128-16,3-5-128 0,1-2 160 0,2-2-160 0,1-4 192 15,-1-2-192 1,-2-13-1360-16,0 0-384 0,7 3-80 0,-7-3-9472 0,0 0-1888 0</inkml:trace>
  <inkml:trace contextRef="#ctx0" brushRef="#br0" timeOffset="544.57">5434 3157 12895 0,'3'-14'576'0,"-2"7"112"0,0-3-560 0,0 3-128 0,1-5 0 0,-2 5 0 15,0-2 1728-15,0 9 304 0,0 0 64 0,0 0 16 16,0 0-448-16,-12 1-96 0,-2 5-16 0,-1 4 0 16,-2 8-384-16,0 9-80 0,-5 5 0 0,-1 8-16 15,-3 9-176-15,-2 8-16 0,-3 6-16 0,-3 10 0 0,-3 7-256 0,4 6-48 16,1 3-16-16,7 4 0 0,4 1-256 0,7-2-48 15,7-8-16-15,4-6 0 0,6 0-224 0,3-9 0 16,5-8 0-16,1-4 0 0,3-5-144 0,7-5-80 16,4-8-16-16,4-4 0 15,0-10-1616-15,2-5-336 0,1-4-64 16,1-5-11008-16</inkml:trace>
  <inkml:trace contextRef="#ctx0" brushRef="#br0" timeOffset="1118.74">6678 3891 2751 0,'-6'-20'128'0,"4"9"16"0,-1 0-144 0,1-3 0 0,0 4 0 15,0 0 0-15,-3-6 3952 0,0 2 752 16,-6 0 160-16,4 2 16 0,-3 2-3424 0,-3 4-688 0,-4-2-144 0,-3 3-32 16,-2 4 176-16,-1 3 48 0,-2 6 0 0,-2 2 0 15,-2 5-32-15,1 3 0 0,1 5 0 0,-2 5 0 16,1 4-208-16,4-1-32 0,3 4-16 0,3 0 0 15,2 5-256-15,8-5-48 0,1 1-16 0,10-7 0 16,4-3-208-16,6-7 0 0,4-7 0 0,3-1 0 16,3-10 160-16,2-2-16 0,3-8 0 0,3-3 0 15,1-6 304-15,1-2 64 0,0-4 16 0,0 0 0 16,-3-4-144-16,2 1-48 0,-4 3 0 0,-3 1 0 0,-1 8 48 16,-4 6 0-16,-4 4 0 0,-3 4 0 0,-13 1 48 15,11 12 16-15,-3 9 0 0,-4 12 0 0,-4 11-96 0,-4 7-16 16,-1 5 0-16,-2 5 0 0,-1 6-208 15,-6 6-128-15,-6 6 160 0,-1 2-160 16,-3 3 208-16,-4 1-48 0,-4 5-16 0,-4-3 0 0,2-3 48 0,-4-7 16 16,1-8 0-16,-1-4 0 0,0-8 176 0,9-18 48 0,-7-1 0 0,0-1 0 15,-2-4-16-15,3-2 0 16,3-6 0-16,0-3 0 0,3-4-256 0,3-7-160 16,4-3 192-16,1-10-192 0,3-5 0 0,3-6-256 15,0-6 32-15,-3-22 0 16,2-6-1120-16,7-6-240 0,4-4-32 0,7-4-16 15,8-7-912-15,7 2-176 0,2 1-32 0</inkml:trace>
  <inkml:trace contextRef="#ctx0" brushRef="#br0" timeOffset="1414.6">8150 3481 39615 0,'-19'-18'3520'0,"10"9"-2816"15,1-2-560-15,4 4-144 16,0-3-512-16,1 3-128 0,2-4-16 0,0-1-16 0,1 0 480 0,2 1 192 15,-2 11-128-15,6-10 128 0,-4-3-240 0,2 0 48 16,0 7 0-16,-4 6 0 16,3-8-288-16,1 3-48 0,-1 1-16 0,-3 4 0 15,0 0-1760-15,5 18-336 0,-1 4-80 0,-3 7-16 0</inkml:trace>
  <inkml:trace contextRef="#ctx0" brushRef="#br0" timeOffset="1552.93">8119 4318 34095 0,'-7'16'3024'0,"0"4"-2416"16,0 8-480-16,0 1-128 0,-2 3 320 0,-3 2 32 0,-2 2 16 0,-2 1 0 16,-2-2 288-16,-2 1 64 0,-2-2 16 0,-2 1 0 15,2-2-528-15,-4 1-208 0,-5-2 176 16,-2 1-176 0,-2-3-1888-16,3 1-480 0,4-6-80 0</inkml:trace>
  <inkml:trace contextRef="#ctx0" brushRef="#br0" timeOffset="2848.29">11116 2456 14111 0,'0'0'624'0,"-4"-7"128"0,-1 0-608 0,1 4-144 15,0-3 0-15,-1 0 0 0,2 1 656 0,-1 3 112 0,-3-1 0 0,1 2 16 16,-3 1 48-16,-2 2 0 0,-5 2 0 0,4 2 0 16,-2 2-144-16,-4 1-32 15,-6 5 0-15,0 5 0 0,-4 5-272 0,-3 5-48 0,-2 4-16 0,0 7 0 16,-3 7-48-16,2 5-16 0,-1 5 0 0,-1 11 0 15,3 4-64-15,0 2-32 0,2-3 0 0,3 1 0 16,3 1 16-16,5-1 0 0,1-1 0 0,5 1 0 16,2-4 192-16,6-3 32 0,5-4 16 0,4-5 0 0,2-3 16 15,6-2 0-15,1-6 0 0,5-1 0 0,2-4-176 0,1-5-16 16,2 1-16-16,-1-4 0 16,2-7-64-16,2 0-16 0,1-2 0 0,0-5 0 0,-2-3-144 0,1-3 0 15,-1-1 144-15,3-2-144 16,1 0-1168-16,1-4-304 0,2-2-64 0,2-5-16 15</inkml:trace>
  <inkml:trace contextRef="#ctx0" brushRef="#br0" timeOffset="3671.81">12639 2821 5519 0,'4'-21'240'0,"-2"12"64"0,1-4-304 0,-1-2 0 0,0-1 0 0,-1 1 0 15,-1-1 2336-15,0 2 416 0,-1-2 64 0,-3 4 32 16,1 4-1184-16,-1 0-256 0,-1 5-32 0,-1 1-16 0,-2 2-304 0,-1 5-64 16,-1 6-16-16,-1 4 0 15,-2 5-464-15,0 4-80 0,1 7-32 0,0 4 0 0,-2 6 0 0,0 9 0 16,0 4 0-16,3 5 0 0,-2 4-208 0,2 0-64 15,0 3 0-15,1 0 0 0,1-3-128 0,2 0 0 16,2-6 0-16,1-6 0 0,0-8 0 16,4-4 128-16,0-4-128 0,4-4 128 0,0 0-128 0,2-6 0 15,2-6 0-15,6 3 0 16,2-8-1456-16,3-6-272 0,2-7-48 0</inkml:trace>
  <inkml:trace contextRef="#ctx0" brushRef="#br0" timeOffset="3870.27">13127 3637 12895 0,'8'18'1152'0,"-5"-7"-928"15,1 3-224-15,-1 8 0 0,-2 3 1472 0,-1 7 240 16,-3 1 48-16,-4 16 16 0,-3-4-64 0,-4 0-16 16,-2 2 0-16,-4 0 0 0,0-3-560 0,-2 2-112 15,-2-4-32-15,0-1 0 0,0-3-432 0,2-5-96 16,0-4-16-16,3 2 0 0,-1-3-192 0,2-2-64 0,3-4 0 0,2-6 0 15,3-5-352-15,4-1-80 0,6-10-16 16,0 0-13376-16</inkml:trace>
  <inkml:trace contextRef="#ctx0" brushRef="#br0" timeOffset="4405.55">14779 2501 4607 0,'0'0'400'0,"0"0"-400"0,0 0 0 0,-2-8 0 16,2 2 1728-16,0 6 272 0,1-9 48 15,3 4 16-15,1-3-768 0,3 3-144 16,1 1-48-16,2 1 0 0,0-6-64 0,5 1-16 0,1-2 0 0,6 1 0 15,4-5-16-15,-7 8-16 0,5-3 0 16,1 4 0-16,3-3-176 0,4 2-48 0,2 1 0 0,-1-2 0 16,-1 2-352-16,-1 1-80 0,-2 1-16 0,-2 1 0 15,-5 4-160-15,0 3-32 0,-5 2-128 0,1 15 192 16,-5 2-192-16,-8 10 0 0,-3 6 128 0,-7 8-128 0,-5 5 128 16,-5 5-128-16,-7 4 176 15,-5 5-176-15,-4 3 192 0,-5 8-64 0,-3 2 0 0,-1-3-128 16,-1-3 176-16,4-3-176 0,1-5 160 0,3-2-160 0,3-4 144 15,4-7-144-15,4-6 128 0,5-8-128 0,2-4 208 16,3-6-32-16,4-2-16 0,2-6 0 16,1-2-160-16,2-1 128 0,0-3-128 0,1-6 128 15,1-9-1792-15,0 0-384 0,-2 9-64 0</inkml:trace>
  <inkml:trace contextRef="#ctx0" brushRef="#br0" timeOffset="4602.79">14445 3265 27647 0,'0'0'1216'0,"1"-8"256"0,4-2-1168 0,4 5-304 16,4 0 0-16,6 1 0 0,4 3 0 0,7 1 0 15,9 1 0-15,6-2 0 0,7-2 768 0,4-1 192 16,3 1 32-16,3-4 16 0,3 3-192 0,4 1-48 16,-3 0 0-16,2-1 0 0,0 0-512 0,-5 2-96 15,-4-1-32-15,-20 2 0 0,1 0-128 0,-1 1 0 0,-1 0 0 16,-2 0-176-1,-1 0-2128-15,-3 0-448 0,-4 1-64 0</inkml:trace>
  <inkml:trace contextRef="#ctx0" brushRef="#br0" timeOffset="4994.55">16035 1739 12895 0,'4'-15'1152'0,"-4"15"-928"0,5-4-224 0,7-1 0 0,0 4 1520 15,5 2 256-15,2 3 48 0,4 1 16 0,3 7-1264 0,0 2-240 16,2 7-48-16,2 3-16 0,5 8 176 0,0 8 48 16,3 5 0-16,3 11 0 0,-2 4 160 0,2 9 48 15,-1 6 0-15,-6 14 0 0,-1 12-256 0,-8 6-64 16,-3 5 0-16,-8 4 0 0,-6 8-80 0,-8 3-32 0,-8-1 0 0,-4-1 0 16,-5-2-16-16,-7-2 0 0,-2-7 0 15,-2-1 0-15,-2-6 64 0,-5-8 0 0,-2-4 0 16,-16 21 0-16,1-18-32 0,1-20 0 0,2-14 0 15,4-12 0 1,6-8-768-16,6-10-160 0,3-11-16 0</inkml:trace>
  <inkml:trace contextRef="#ctx0" brushRef="#br0" timeOffset="5740.05">18378 3766 28559 0,'2'-17'2544'0,"4"9"-2032"0,1 0-512 0,6 1 0 0,-2 3 0 0,3 3-336 16,3 5 48-16,2 6 16 0,3 7 272 0,0 7 0 16,1 2 0-16,-1 9 0 0,-4 4 352 0,-2 7-32 15,1 3 0-15,-3 1 0 0,-3 2-80 0,-3 2-32 16,-4 1 0-16,-7 3 0 0,-6-5 96 0,-2 2 16 16,-6 1 0-16,-4-2 0 0,-7-2 48 0,-3-5 16 15,1-2 0-15,-6-2 0 0,-2-2-160 0,-2-6-32 0,0-4 0 0,0-2 0 31,1-7-560-31,7-4-112 0,3-4-32 0,4-8-8912 16,0-4-1792-16</inkml:trace>
  <inkml:trace contextRef="#ctx0" brushRef="#br0" timeOffset="6124.58">21060 1860 22687 0,'-22'-11'1008'0,"12"10"208"0,-4-2-976 0,-4 2-240 16,-1 1 0-16,-5 4 0 0,-5-1 272 0,-17 14 16 16,0 6 0-16,-2 9 0 0,-4 13 352 0,-3 6 80 15,-2 8 16-15,-3 4 0 0,-4 11-240 0,0 14-48 16,-1 12-16-16,5 8 0 0,5 0-272 0,8 5-160 16,7 4 192-16,10-6-192 0,4-2 128 0,10-7-128 15,7-12 0-15,5-4 0 0,5-8 128 0,7-8-128 0,5-9 0 16,4-3 0-16,6-9 0 0,3-4 0 15,2-5 0-15,2-3 0 16,2-4-1264-16,6-2-304 0,7-9-64 0</inkml:trace>
  <inkml:trace contextRef="#ctx0" brushRef="#br0" timeOffset="6615.08">21465 2904 4607 0,'-25'5'192'0,"12"-3"64"0,-1 0-256 0,3 1 0 0,1 0 0 16,5 0 0-16,5-3 2672 0,0 0 480 0,0 0 112 0,0 0 0 16,14 2-1072-16,3-1-208 0,5-2-64 0,5 0 0 15,2-2-448-15,8-4-80 0,9-2-32 0,3-3 0 16,5-3-368-16,4 2-80 0,3-1-16 0,6 0 0 16,2 2-288-16,0 0-64 0,-2-3-16 0,-3 2 0 15,-3 3-304-15,-7-1-64 0,-3 3-16 0,-5 2 0 16,-4 2-336-16,-7 1-80 0,-1 2-16 0,-9-3-9568 15,-6-1-1920-15</inkml:trace>
  <inkml:trace contextRef="#ctx0" brushRef="#br0" timeOffset="6907.02">23386 1928 27647 0,'3'-25'2448'0,"-1"19"-1952"15,1-2-496-15,-1 3 0 0,-2 5-176 0,0 0-128 16,0 0-16-16,-1 9-16 0,0 5 512 0,-4 8 96 16,-3 7 32-16,-1 7 0 0,0 4 64 0,-3 7 16 15,-4 8 0-15,0 12 0 0,-2 12 160 0,-1 8 32 0,-3 4 16 0,2 10 0 16,0-5-272-16,-1 5-64 15,0-2-16-15,2-4 0 0,3-8-240 0,2-6 0 16,0-9 0-16,3-4 0 0,0-10-128 0,2-3-32 0,1-6 0 16,2-5 0-1,1-5-2416-15,2-10-496 0</inkml:trace>
  <inkml:trace contextRef="#ctx0" brushRef="#br0" timeOffset="7153.17">23976 3494 35471 0,'-15'30'1568'0,"7"-12"336"0,-1 5-1520 0,-2 7-384 16,-2 6 0-16,-1 3 0 0,-1 3 192 0,-2 4-48 15,-1-2 0-15,1 5 0 0,-1-4 48 0,-1 1 16 16,-2 0 0-16,1-4 0 0,-1-6-208 0,-1-1 128 16,2-3-128-16,-2-3 0 15,4-1-1552-15,2-5-416 0,0-1-80 0</inkml:trace>
  <inkml:trace contextRef="#ctx0" brushRef="#br0" timeOffset="8553.7">25967 1928 13823 0,'0'0'1216'0,"-6"0"-960"0,0-2-256 0,6 2 0 15,0 0 2048-15,0 0 384 0,6-3 64 0,5 0 0 16,1 2-1136-16,9-2-224 0,3-2-48 0,8 1-16 15,6-1-240-15,5 0-64 0,4-4 0 0,1 0 0 16,2-2-416-16,-1-2-96 0,2 2 0 0,0-2-16 16,-1 2-240-16,-2 3 128 0,-1-2-128 0,-2 2 0 31,-6-3-320-31,-3 2-176 0,-6-3-16 0,-6 5-8224 0,-7-3-1632 0</inkml:trace>
  <inkml:trace contextRef="#ctx0" brushRef="#br0" timeOffset="8859.35">26105 1797 18431 0,'-19'6'1632'0,"-4"3"-1312"16,-2 0-320-16,-5 5 0 0,-1 4 1024 0,0 2 128 16,1 0 16-16,-1 6 16 0,-2-1-112 0,-9 12-32 15,8-4 0-15,7-1 0 0,6-5-544 0,8 0-112 16,8-1-32-16,6 1 0 0,4-1-208 0,5-7-144 16,6 4 192-16,4-1-192 0,4 1 352 0,5 2-32 15,4-2-16-15,4 2 0 0,3 3 16 0,0 3 0 16,2 1 0-16,3 1 0 0,0-3-320 0,-1 5 160 0,-5-1-160 15,-1 1 128-15,-3 2 16 0,-4 1 0 0,-5 2 0 0,-6 1 0 16,-6 0 160-16,-6-2 16 16,-3-3 16-16,-7-1 0 0,-4-2 112 0,-5-5 0 0,-6-2 16 0,-4-4 0 15,-9 0 384-15,-1-3 80 0,-8-3 16 16,-1 0 0-16,-5-1-304 0,2-4-64 0,1-2-16 16,-1-3 0-16,0 3-320 0,-17-6-64 0,5-4-16 15,6-1 0-15,2-1-160 0,7-6 0 0,8 0 0 0,8-5-176 31,8 0-1536-31,6-1-304 0,10-3-64 0,7-3-13472 0</inkml:trace>
  <inkml:trace contextRef="#ctx0" brushRef="#br0" timeOffset="9349.34">27479 1267 17503 0,'0'0'1552'0,"-1"-7"-1232"16,1 2-320-16,0-1 0 0,0 6 448 0,4-5 48 16,2 1 0-16,-1 0 0 0,3 5 272 0,3 2 48 15,4-2 16-15,5 6 0 0,1 3 0 0,6 4 0 0,2 4 0 0,5 4 0 16,6 3-80-16,-2 6-16 0,3 5 0 15,-3 7 0-15,-1 4-64 0,-3 5-16 0,-2 4 0 0,-3 9 0 16,-2 5-176-16,-3 6-32 0,-4 4-16 0,-3 7 0 16,-6 3-128-16,-5 8-32 0,-6 6 0 0,-5 4 0 15,-6-4-96-15,-6-1-32 0,1-4 0 16,-3-8 0-16,-3-10 48 0,-1-3 16 0,-2-11 0 0,-2-4 0 16,-2-4-48-16,-2-8-16 0,1-4 0 0,-2-8 0 0,2 1 16 0,-1-7 0 15,2-2 0-15,1-5 0 16,3-2-1408-16,-1-2-288 15,2-5-48-15</inkml:trace>
  <inkml:trace contextRef="#ctx0" brushRef="#br0" timeOffset="16098.01">20902 6214 22111 0,'2'-17'1968'0,"3"-3"-1584"0,2-3-384 0,1 5 0 0,1-5 0 0,2 0 0 16,-3 0 0-16,0 1 0 0,0-4 0 0,0 3 0 16,-2 4-144-16,2-1 144 0,1 0 368 0,-3 2 128 15,2 1 16-15,-2 5 16 0,1 0 176 0,-2 4 16 16,-1 1 16-16,-4 7 0 0,0 0-240 0,0 0-48 16,0 10-16-16,-3 7 0 0,0 3-16 0,-2 9 0 15,-5 4 0-15,1 9 0 0,-2 8 0 0,-1 7 0 0,0 6 0 0,-4 9 0 16,0 5 0-16,-2 7 0 15,2 9 0-15,-2 3 0 0,1 6-128 0,1 0-32 0,1 1 0 16,-2 0 0-16,3-3 64 0,1-5 0 16,1-2 0-16,1-4 0 0,0-2 64 0,0-7 32 15,2 0 0-15,-3-8 0 0,2-3-96 0,-1-3-32 16,0-1 0-16,3-2 0 0,-1-5-160 0,2-4-128 16,3-4 192-16,2-7-192 0,-1-2 0 0,2-3 0 15,1-5 0-15,3 9-192 16,-1-16-1184-16,2-5-224 0,-1-8-64 0,-3-13-8304 0,0 0-1664 15</inkml:trace>
  <inkml:trace contextRef="#ctx0" brushRef="#br0" timeOffset="16442.46">20305 7883 24879 0,'-6'3'2208'0,"-3"-1"-1760"0,0-1-448 0,-1 1 0 0,-1 1 1808 0,3 2 288 16,-3 4 48-16,2 0 16 0,2 4-1584 0,-1 3-304 16,1 4-64-16,0 7-16 0,2 1 288 0,1 6 48 15,2 3 16-15,2 4 0 0,2 3-288 0,3 3-48 16,3 4-16-16,1 8 0 0,2 2 32 0,3 7 0 16,3 2 0-16,-1 2 0 0,2-4-16 0,1-2 0 15,2 0 0-15,2-1 0 0,-1-6 48 16,3-6 16-16,-3-8 0 0,4-2 0 0,1-6 192 15,1-6 48-15,1-8 0 0,-1-5 0 0,2-5-48 0,5-9 0 16,0-7 0-16,5-10 0 0,1-6-48 0,7-10-16 16,2-5 0-16,4-4 0 0,-2-6-144 0,0-5-48 15,-1-3 0-15,0-3 0 0,0 2-208 0,-1 1 0 0,1 1 128 16,18-13-128 0,-11 12-1280-16,-8 6-288 0,-8 6-64 0,-7 3-16432 0</inkml:trace>
  <inkml:trace contextRef="#ctx0" brushRef="#br0" timeOffset="17508.12">22578 6261 6447 0,'0'0'576'0,"0"0"-576"0,-5 5 0 0,5-5 0 0,-8 5 1600 15,8-5 224-15,-6 9 32 0,1-5 16 16,5-4-592-16,0 0-128 0,0 0-32 0,-8 6 0 16,8-6-96-16,-5 9-32 0,5-9 0 0,0 0 0 0,0 0-96 0,0 0-32 15,2 7 0-15,-2-7 0 0,12 7 128 0,4-5 32 16,2 0 0-16,5-2 0 0,4-2-240 0,3-1-32 16,3-5-16-16,4 2 0 0,1-3-432 0,-7 4-96 15,3-1-16-15,6-1 0 0,3 0-16 0,0-3-16 16,0 1 0-16,0-2 0 0,-4 2-160 0,-3-4 192 15,-1 2-192-15,-6 2 192 0,-6-1-192 0,-4 4 0 16,-5-5 0-16,-3 5 0 16,-11 6-1616-16,0 0-416 0</inkml:trace>
  <inkml:trace contextRef="#ctx0" brushRef="#br0" timeOffset="17949.09">22509 6384 20271 0,'-24'-4'1792'0,"10"4"-1424"0,1 1-368 0,-1-1 0 16,2 0-160-16,-1-1-96 0,1 1-32 0,3 4 0 16,9-4 784-16,-8 4 144 0,8-4 48 0,-9 2 0 15,9-2 112-15,-8 7 32 0,2 2 0 0,6-9 0 16,-4 10-192-16,0 4-16 0,0 1-16 0,3 2 0 15,1-1-176-15,1 2-48 0,2 1 0 0,1 1 0 0,-1 1-112 16,4-1-16-16,-1 3-16 0,3-3 0 0,1 0 0 0,2 0 0 16,-1-1 0-16,3 0 0 0,1 0 80 0,2 2 0 15,2 5 16-15,0-2 0 0,0 4-80 16,3-5 0-16,1-2-16 0,-1 6 0 0,1 0-48 0,-1 1-16 16,-2-5 0-16,-1 2 0 0,-1 3 0 15,-1 1 0-15,-2-3 0 0,-2 0 0 0,-2-3 224 0,-3-1 48 16,-5-3 16-16,-3 0 0 0,-2 0 256 15,-3-1 48-15,-1-2 16 0,-6 2 0 0,-4 1 32 0,-2 0 0 16,-3-4 0-16,-1 1 0 0,-5-1-288 0,-1-5-48 16,-3-1-16-16,-2-6 0 0,-5-1-160 0,-1-2-48 15,-2-1 0-15,3-3 0 0,2-5-128 0,2 2-128 16,-2-4 192-16,5 0-192 0,3-4 0 0,4-1-192 16,3 1 0-16,5 1 0 15,3 1-2112-15,7 0-400 0,3-4-96 0</inkml:trace>
  <inkml:trace contextRef="#ctx0" brushRef="#br0" timeOffset="20098.48">23924 6735 8287 0,'0'0'736'0,"0"0"-592"15,-3 0-144-15,-1 1 0 0,1-1 1312 0,1 0 224 16,-4 1 64-16,1 3 0 0,-1-3-448 0,2 2-96 0,-3-1-16 0,4-2 0 16,3 0-96-16,-7 4-32 0,7-4 0 0,0 0 0 15,-5 4-144-15,5-4-16 0,0 0-16 0,0 0 0 16,0 0 16-16,0 0 0 0,0 0 0 0,0 0 0 16,0 0 64-16,0 0 16 0,15 1 0 0,-3-1 0 15,4-1-128-15,5-3-32 0,2 0 0 0,5 2 0 16,5-2-112-16,3-2-32 0,3 1 0 0,15-7 0 15,-4 2-48-15,-1-1-16 0,0 3 0 0,-4-2 0 16,0 2-128-16,-13 2-16 0,3 1-16 0,3-2 0 16,2-1-96-16,-5 2-16 0,0 1 0 0,-3-1 0 15,-3 1-64-15,-4 2-128 0,-3 1 176 0,-4 2-176 16,-3-4 160-16,-2 4-160 0,-3 3 128 0,-1-3-128 0,-9 0 0 16,7 1 0-16,-7-1 0 0,0 0 0 0,0 0-192 0,4 5-128 15,-4-5-32-15,0 0 0 16,0 0-2032-16,0 0-416 0,-2 8-80 0,-2-1 0 0</inkml:trace>
  <inkml:trace contextRef="#ctx0" brushRef="#br0" timeOffset="20628.93">24451 6212 17615 0,'0'0'768'0,"0"0"192"0,3-11-768 0,-1 2-192 0,1-1 0 0,-3 10 0 15,0 0 1040-15,4-6 176 0,1 0 48 0,-5 6 0 16,0 0-224-16,0 0-32 0,0 0-16 0,0 0 0 15,0 0-96-15,0 0 0 0,0 0-16 0,0 0 0 16,0 0 80-16,2 9 32 0,-2 5 0 0,-2 5 0 16,-3 4-160-16,0 4-48 0,0 0 0 0,-2 4 0 15,1 4-160-15,0 5-48 0,-2 6 0 0,2 0 0 16,-1 2-48-16,2 1-16 0,-1-5 0 0,1 2 0 16,0-4-144-16,1 2-48 0,1-3 0 0,1-3 0 0,-2-5-16 15,0 3-16-15,-4 1 0 0,1-4 0 0,-1-7 0 0,3 3 0 16,0 1 0-16,-1-6 0 0,-1-3 0 15,2 0 0-15,0-2 0 0,1-4 0 0,2-2-16 0,-1 0 0 16,-1-5 0-16,2 3 0 0,2-11-16 0,-3 9-16 16,3-9 0-16,-1 8 0 0,1-8-96 0,0 0-16 15,0 0 0-15,0 0 0 0,0 0-128 0,0 0 192 16,0 0-192-16,0 0 192 0,0 0-192 0,0 0 128 16,10-5-128-16,-10 5 128 0,0 0-128 0,0 0 0 15,10-3 0-15,-10 3 0 0,0 0 0 0,0 0 0 16,0 0 128-16,8-6-128 0,-8 6 0 0,0 0-272 15,0 0 64-15,0 0 16 16,0 0-1376-16,0 0-272 0,5-8-48 0,-5 8-16560 0</inkml:trace>
  <inkml:trace contextRef="#ctx0" brushRef="#br0" timeOffset="21716.51">26253 6064 4607 0,'0'0'400'0,"0"0"-400"0,-8 1 0 0,8-1 0 0,-10 0 2976 0,2 1 512 16,-1-1 96-16,9 0 32 0,0 0-1696 0,0 0-352 15,0 0-64-15,0 0-16 0,12-2-272 0,3-2-64 16,3 1-16-16,2 1 0 0,2-2-368 0,2 0-80 16,0-2-16-16,3 1 0 0,3-2-272 0,2 0-48 15,0 2-16-15,1 0 0 0,4-3-144 0,-1 3-16 16,3 2-16-16,0 1 0 0,0-2-160 0,-4-1 192 16,-5 0-192-16,-4 2 192 0,-5-1-192 0,-5 1 0 15,-2 0 0-15,-14 3 0 16,0 0-496-16,0 0-128 0,0 0-16 0,0 0-12768 0</inkml:trace>
  <inkml:trace contextRef="#ctx0" brushRef="#br0" timeOffset="22105.67">26500 6019 12895 0,'0'0'576'0,"-12"-1"112"0,-4-2-560 0,1 2-128 0,1 1 0 0,-1 3 0 15,-3 2 2640-15,-1 4 496 0,-1-2 112 0,-3 5 16 16,-3 0-1792-16,-2 2-336 0,-2 4-80 0,-2 1-16 15,0 2-448-15,3-1-80 0,5-1-32 0,2 0 0 16,6 0-48-16,3-1-16 0,4 0 0 0,5-1 0 16,6 1 48-16,4 3 16 0,4-2 0 0,7 0 0 15,4 0-160-15,5 6-48 0,2-2 0 0,2 3 0 16,0-1-112-16,1-3-32 0,0 2 0 0,-1 0 0 16,-2-1 0-16,2 2 0 0,0 2 0 0,-2-3 0 0,-1 1 192 15,-3 0 16-15,-1 0 16 0,-4 2 0 0,-3-2 112 16,-3 2 32-16,-4-4 0 0,-1 2 0 0,-6-1 128 0,-3-3 16 15,-4 0 16-15,-4 0 0 0,-5 1 80 0,-3 0 16 16,0-4 0-16,-5-2 0 0,-3 1-128 16,-2-1-32-16,-1 2 0 0,0-4 0 0,-1-1-336 15,-3-2-80-15,-1-4-16 0,0-2 0 0,-2-1-160 0,2-3 128 16,-1-2-128-16,4-4 128 0,3-2-128 0,3 1 0 16,2-3-160-16,6 1 160 15,4-4-720-15,5-1-48 0,1 1-16 16,5-2 0-16,4-2-1888 0,6-1-368 15,2 0-80-15,3-2-12944 0</inkml:trace>
  <inkml:trace contextRef="#ctx0" brushRef="#br0" timeOffset="22485.53">27864 5750 22111 0,'-5'-14'1968'0,"5"14"-1584"0,-1-7-384 0,1 7 0 16,0 0 384-16,0 0-16 0,3-3 0 0,-3 3 0 15,0 0 192-15,0 0 32 0,0 0 16 0,0 0 0 16,-7 3 160-16,-2 8 48 0,-1 1 0 0,-4 7 0 0,-4 2 32 0,-2 4 16 15,-4 0 0-15,-2 9 0 0,-2 2-80 16,-12 24-16-16,4-3 0 0,3-1 0 0,3-2-144 0,3 0-48 16,3 0 0-16,3-2 0 0,6-6-208 0,4-2-48 15,1-5-16-15,2 0 0 0,2-5-16 16,2-1 0-16,2 0 0 0,2-5 0 0,0-4-160 0,3-4-128 16,1 0 144-16,1-3-144 0,3-1 128 0,0-5-128 15,3 0 0-15,1-2 0 0,2-4 0 0,2-2 0 16,-1 0-176-16,0-3 176 15,0-3-1888-15,2 0-256 0,-2 0-48 0,-1-5-12784 16</inkml:trace>
  <inkml:trace contextRef="#ctx0" brushRef="#br0" timeOffset="22743.53">27918 6431 23951 0,'0'0'2128'0,"5"-4"-1696"0,4 0-432 15,1-2 0-15,1 0 1728 0,5 3 256 0,1-1 48 0,4-2 16 16,0 1-768-16,3 1-160 0,3-4-32 0,1 3 0 16,3 0-496-16,2 1-96 0,2-2-32 0,-2 1 0 15,-2 0-272-15,-3-3-48 0,-2 2-16 0,-3 2 0 0,-5-1-128 16,-1 1 0-16,-6 0 0 0,-1 2 0 15,-1-1-1392-15,-2 1-256 0,-7 2-48 0,0 0-8336 16,0 0-1664-16</inkml:trace>
  <inkml:trace contextRef="#ctx0" brushRef="#br0" timeOffset="23063.58">28788 5783 23039 0,'3'-17'1024'0,"-3"17"192"0,0 0-960 0,5-4-256 16,0 1 0-16,-5 3 0 0,0 0 2048 0,5 6 352 16,-2 5 80-16,1 5 16 0,-4 7-1408 0,-2 3-256 15,0 6-64-15,0 2-16 0,-1 3-368 0,-2 4-64 0,-3 5 0 0,2-1-16 16,-3 5 16-16,-1 2 16 0,-2 3 0 15,1-2 0-15,-2-1-80 0,2 0-32 0,-1-2 0 0,2-6 0 16,2 0-224-16,1-6 144 0,0-4-144 16,2-5 128-16,3 1-128 0,-2-6 0 0,3-1 0 0,1-4 0 15,2-2-160-15,2-4-112 0,1-3-32 0,1-3 0 32,5-1-1680-32,1-5-320 0,0-2-80 0,2-5-11680 0</inkml:trace>
  <inkml:trace contextRef="#ctx0" brushRef="#br0" timeOffset="23598.91">29191 5210 14735 0,'0'0'1312'0,"0"0"-1056"0,0 0-256 0,0 0 0 16,0 0 1216-16,0 0 176 0,3-6 32 0,3 3 16 15,3 1-432-15,4 4-96 0,2 1-16 0,5 3 0 16,5-1-96-16,3 6-32 0,1 0 0 0,3 6 0 16,2 2 32-16,2 5 0 0,-2 2 0 0,1 4 0 15,1 3 80-15,-2 5 16 0,-2 3 0 0,-1 6 0 0,-3 0-128 0,-2 6 0 16,0 7-16-16,-7 2 0 15,-1 7 16-15,-4 5 16 0,-4 1 0 0,-4 4 0 0,-2-3-96 16,-4 4-32-16,-3-1 0 0,-3-2 0 16,-3 0 32-16,-4-5 0 0,-2-1 0 0,-1-5 0 0,-2-1-112 0,-3-4-32 15,0 0 0-15,-3-6 0 0,-2-2-144 16,0-6-16-16,0-1-16 0,-1 0 0 0,-4-6-32 0,-1-3 0 16,-1-2 0-16,-3-4 0 0,-2-4-176 0,1 1-32 15,2-4-128-15,2 0 192 16,5 3-704-16,1-8-160 0,5-1-32 0,5 0-12880 15,4-3-2592-15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1.9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132 1 5783 0 0,'0'0'256'0'0,"-4"11"56"0"0,-1-2-248 0 0,1 0-64 0 0,1 0 0 0 0,3-9 0 0 0,0 0 312 0 0,0 0 48 0 0,0 0 16 0 0,0 0 0 0 0,1 9-312 0 0,-1-9-64 0 0,0 0 0 0 0,0 0-3168 0 0</inkml:trace>
  <inkml:trace contextRef="#ctx0" brushRef="#br0" timeOffset="1">75 519 1839 0 0,'-9'36'1144'0'0,"-8"19"-1144"0"0,6-23 710 0 0,2 0-1 0 0,0 3-709 0 0,5-11 42 0 0,-3 12-47 0 0,-1 25 5 0 0,7-49-80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2.28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281 0 1839 0 0,'-1'2'134'0'0,"-3"11"563"0"0,-1 0 1 0 0,-1 0-1 0 0,1-1 0 0 0,-7 8-697 0 0,-31 47 3138 0 0,26-43-2413 0 0,1 1 1 0 0,2 0 0 0 0,-3 7-726 0 0,4-1 627 0 0,-2 8-627 0 0,12-29-4 0 0,0 0 0 0 0,0-1 0 0 0,1 1 0 0 0,1 0 1 0 0,0 0-1 0 0,0 3 4 0 0,1-11-98 0 0</inkml:trace>
  <inkml:trace contextRef="#ctx0" brushRef="#br0" timeOffset="1">68 874 4543 0 0,'-2'6'42'0'0,"0"2"80"0"0,-1 0 0 0 0,1 0-1 0 0,0 6-121 0 0,-1 2 21 0 0,0 0-1 0 0,-5 12-20 0 0,-2 6 11 0 0,4-7 16 0 0,0 0-1 0 0,2 6-26 0 0,-3 18 31 0 0,2-22-10 0 0,2 3-21 0 0,2-19-66 0 0,0 0-40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2.6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1839 0 0,'2'27'80'0'0,"1"-14"16"0"0,-1 4-96 0 0,0 1 0 0 0,0 0 0 0 0,0 1 0 0 0,0 1 416 0 0,1 0 56 0 0,1-2 8 0 0,0 1 8 0 0,-1-1-488 0 0,1 0 0 0 0,0-1 0 0 0,-1-1-104 0 0,1 1-72 0 0,0-1-16 0 0,-1 1 0 0 0,1-3 0 0 0</inkml:trace>
  <inkml:trace contextRef="#ctx0" brushRef="#br0" timeOffset="1">133 774 6159 0 0,'-10'82'895'0'0,"1"41"-895"0"0,2-22 196 0 0,4-41-293 0 0,3 0 0 0 0,3 0 0 0 0,6 36 97 0 0,2-31-560 0 0,-9-47 272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3.0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 0 4319 0 0,'-8'102'966'0'0,"4"32"-966"0"0,1-23 362 0 0,3-94-216 0 0,0 1 0 0 0,2 0-1 0 0,0-1 1 0 0,1 1-1 0 0,0-1 1 0 0,1 0 0 0 0,2 0-1 0 0,-1 0 1 0 0,2-1-1 0 0,1 3-145 0 0,10 19 90 0 0,1 9-90 0 0,-13-32 10 0 0,-2 1-1 0 0,0-1 1 0 0,0 1-1 0 0,0 12-9 0 0,0 21 83 0 0,-2 1 0 0 0,-2 20-83 0 0,-1-51 65 0 0,3 14-65 0 0,0 6 55 0 0,-2-9 12 0 0,0 13-1438 0 0,3 25 1371 0 0,-2-57-441 0 0,-1 0 1 0 0,-1 8 440 0 0,0 7-358 0 0,-1 93 183 0 0,1-86 442 0 0,0-18 180 0 0,0 0-1 0 0,2 8-446 0 0,8 64 1632 0 0,13 60-1632 0 0,-13-108 43 0 0,1 0-1 0 0,6 9-42 0 0,-7-24 26 0 0,1 0 0 0 0,1-1 0 0 0,2 0-1 0 0,1 1-25 0 0,1-2 328 0 0,-2 2-1 0 0,0-1 0 0 0,-1 2 0 0 0,-2 0 0 0 0,6 19-327 0 0,1 28 1087 0 0,-9-34-345 0 0,2-1 0 0 0,6 14-742 0 0,-11-41 83 0 0,-5-7 19 0 0,0-3-11 0 0,0 0-10 0 0,0 0 7 0 0,0 0 35 0 0,0 0 18 0 0,0 0 3 0 0,0 0-13 0 0,0 0-48 0 0,3-1-591 0 0,7 0-2510 0 0,-8 1-1078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5.0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75 0 3223 0 0,'0'0'470'0'0,"0"0"760"0"0,0 0 333 0 0,0 0 65 0 0,0 0-113 0 0,0 0-546 0 0,0 0-237 0 0,0 0-48 0 0,0 0-39 0 0,0 0-119 0 0,0 0-57 0 0,0 0-12 0 0,0 0-23 0 0,0 0-97 0 0,0 0-45 0 0,0 0-11 0 0,0 0-26 0 0,0 0-106 0 0,0 1-42 0 0,-1 2-74 0 0,1 0 1 0 0,-1-1-1 0 0,0 1 0 0 0,0-1 1 0 0,0 1-1 0 0,0-1 0 0 0,-1 0 1 0 0,0 3-34 0 0,-11 13 104 0 0,12-15-91 0 0,-1-1 0 0 0,1 1-1 0 0,-1 0 1 0 0,0-1 0 0 0,0 0-1 0 0,0 1 1 0 0,0-1 0 0 0,0 0-1 0 0,-1 0 1 0 0,1 0 0 0 0,-2 1-13 0 0,1-1-222 0 0,1 0 1 0 0,-1 0-1 0 0,1 1 1 0 0,-1-1-1 0 0,1 0 1 0 0,0 1-1 0 0,0 0 1 0 0,0 0 0 0 0,1 0-1 0 0,-1-1 1 0 0,0 3 221 0 0,1-4-1274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5.41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50 1 1375 0 0,'0'0'64'0'0,"0"0"8"0"0,0 0-72 0 0,0 0 0 0 0,-5 18 0 0 0,1-2 0 0 0,0-5 984 0 0,-1 2 176 0 0,-1 0 40 0 0,1 0 8 0 0,1-2-888 0 0,1 0-168 0 0,-1-2-40 0 0,0 2-1872 0 0,-1 0-368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42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79 0 8751 0 0,'2'26'708'0'0,"-1"0"0"0"0,-2-1 0 0 0,0 1 0 0 0,-4 18-708 0 0,3-32 362 0 0,-25 167 3008 0 0,20-140-2862 0 0,-11 42 312 0 0,0 2 88 0 0,15-54 106 0 0,5-31-720 0 0,3-2-154 0 0,-1 0 0 0 0,0 0-1 0 0,-1-1 1 0 0,1 1 0 0 0,-1-1-1 0 0,0 0 1 0 0,3-5-140 0 0,3-11 430 0 0,4-10-430 0 0,0-1 220 0 0,-9 22-206 0 0,17-37 186 0 0,2 1 1 0 0,8-9-201 0 0,-23 42 32 0 0,1 0 0 0 0,0 0 1 0 0,1 1-1 0 0,0 0 0 0 0,1 1 0 0 0,0 1 0 0 0,1-1 0 0 0,0 2 0 0 0,8-5-32 0 0,-11 8-373 0 0,1 1 0 0 0,0 0 0 0 0,0 1 0 0 0,0 0-1 0 0,0 1 1 0 0,1 0 0 0 0,-1 0 0 0 0,1 1 0 0 0,0 0-1 0 0,-1 1 1 0 0,1 1 0 0 0,0-1 0 0 0,0 2 0 0 0,0-1 0 0 0,0 2-1 0 0,-1-1 1 0 0,9 4 373 0 0,0 0-6384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5.7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172 1 2959 0 0,'0'0'134'0'0,"-1"1"-6"0"0,-10 37 30 0 0,6-21-37 0 0,4-14-81 0 0,1 1 1 0 0,-1-1 0 0 0,-1 1 0 0 0,1-1-1 0 0,-2 3-40 0 0,1-2 239 0 0,0 1 1 0 0,0 0-1 0 0,0-1 0 0 0,1 1 0 0 0,0 0 0 0 0,-1 0 0 0 0,1 1-239 0 0,-5 19 510 0 0,-3 9-275 0 0,1-2-575 0 0,4-20 17 0 0,1-3 203 0 0,0 0 0 0 0,0 0 0 0 0,1 0-1 0 0,0 1 1 0 0,1-1 0 0 0,-1 4 120 0 0,2-3-83 0 0</inkml:trace>
  <inkml:trace contextRef="#ctx0" brushRef="#br0" timeOffset="1">25 681 1375 0 0,'0'1'107'0'0,"-13"55"2836"0"0,5-11 1028 0 0,6-35-3854 0 0,2 0-1 0 0,-1 0 1 0 0,1 0-1 0 0,0 0 1 0 0,1-1-1 0 0,0 2-116 0 0,12 41-441 0 0,-13-51 298 0 0,1 1-1 0 0,2 10-268 0 0,-1-1-1 0 0,0 1 0 0 0,-1 0 1 0 0,0 0-1 0 0,-1 0 0 0 0,-1 1 413 0 0,1-4-2540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6.1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4143 0 0,'0'2'191'0'0,"0"4"-82"0"0,1 23-1 0 0,-1-22 172 0 0,1-1 0 0 0,0 0 0 0 0,0 1 0 0 0,1-1 0 0 0,0 1-280 0 0,4 10 1400 0 0,10 15-1400 0 0,-14-28-5 0 0,5 9-225 0 0,-1 0 0 0 0,0 1 0 0 0,-1 0 1 0 0,0 0-1 0 0,2 13 230 0 0,-4-9-808 0 0,-2-16 346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6.4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4143 0 0,'0'0'191'0'0,"1"2"-11"0"0,3 9 349 0 0,2 0 0 0 0,-1 0 0 0 0,2 0-529 0 0,-6-9 228 0 0,0 1-118 0 0,0 0 0 0 0,1 0 0 0 0,-1-1 0 0 0,1 1 0 0 0,0 0 1 0 0,0-1-1 0 0,-1 1 0 0 0,2 0-110 0 0,-1-1 95 0 0,4 6 153 0 0,0 0 44 0 0,0 0 0 0 0,1 0 1 0 0,0-1-1 0 0,5 5-292 0 0,-11-12-2 0 0,-1 1 1 0 0,1-1-1 0 0,-1 0 0 0 0,1 1 0 0 0,0-1 1 0 0,-1 0-1 0 0,1 1 0 0 0,0-1 0 0 0,-1 0 1 0 0,1 0-1 0 0,0 0 0 0 0,0 0 0 0 0,0 1 2 0 0,2-1-38 0 0,7 4-120 0 0</inkml:trace>
  <inkml:trace contextRef="#ctx0" brushRef="#br0" timeOffset="1">291 215 5151 0 0,'0'0'234'0'0,"1"-2"-10"0"0,1 0-191 0 0,0 0 0 0 0,-1 1 0 0 0,1-1 1 0 0,0 0-1 0 0,0 1 0 0 0,0-1 0 0 0,0 1 1 0 0,0-1-1 0 0,1 1 0 0 0,-1 0 0 0 0,0 0 0 0 0,1 0-33 0 0,8-4 96 0 0,-9 4-86 0 0,1 0 1 0 0,-1 1-1 0 0,0-1 0 0 0,0 0 0 0 0,0 0 1 0 0,3 1-11 0 0,-2-1 11 0 0,5 0-16 0 0,9-4 80 0 0,5 2-10 0 0,-10 2-65 0 0,24-7-13 0 0,-35 8-54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6.8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1 796 5727 0 0,'0'0'256'0'0,"0"0"48"0"0,0 0-240 0 0,0 0-64 0 0,7-11 0 0 0,1 3 0 0 0,-8 8 64 0 0,9-5 0 0 0,-4-8 0 0 0,1 2-1800 0 0,-1 0-360 0 0</inkml:trace>
  <inkml:trace contextRef="#ctx0" brushRef="#br0" timeOffset="1">294 345 2303 0 0,'1'-2'102'0'0,"3"-4"-61"0"0,0-1 0 0 0,1 1-1 0 0,1-1-40 0 0,-4 3 198 0 0,1 0-1 0 0,0 0 1 0 0,-1 0-1 0 0,0 0 0 0 0,0-1 1 0 0,1-2-198 0 0,6-12 2233 0 0,2-2-1407 0 0,2 2 0 0 0,2-4-826 0 0,-3 7-371 0 0,-9 10 102 0 0,1 0-1 0 0,1 1 1 0 0,-1 0 0 0 0,2-2 269 0 0,-4 5-38 0 0,0-1 0 0 0,0 1 0 0 0,0-1 0 0 0,-1 0 1 0 0,2-2 37 0 0,-1 1-28 0 0,0 0 0 0 0,1 0-1 0 0,-1 0 1 0 0,3-1 28 0 0,-3 2 9 0 0,-1 1 0 0 0,1-1-1 0 0,-1 0 1 0 0,0 1-1 0 0,0-1 1 0 0,0 0 0 0 0,0 0-1 0 0,0 0 1 0 0,0 0-1 0 0,-1 0 1 0 0,1-1-9 0 0,4-17 159 0 0,10-30-258 0 0,-12 39-504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7.1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1 193 5783 0 0,'0'0'266'0'0,"0"-1"-5"0"0,4-15-156 0 0,-1 4 31 0 0,19-63 1848 0 0,-13 36-1014 0 0,-5 29-765 0 0,6-11-182 0 0,-9 20-143 0 0,1-7-2535 0 0,0-1-336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7.5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1 328 1839 0 0,'0'-2'134'0'0,"6"-38"2066"0"0,-1-1 0 0 0,-2-28-2200 0 0,-3 39 1023 0 0,0-50 530 0 0,0 16-4827 0 0,0 62 830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7.90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486 669 4143 0 0,'0'0'191'0'0,"-1"-2"-11"0"0,-8-11 545 0 0,0-1 1 0 0,2 0-1 0 0,0-1 0 0 0,0 1 1 0 0,1-1-1 0 0,1-1 0 0 0,-1-6-725 0 0,-5-22 32 0 0,2 7-632 0 0,-9-22 600 0 0,16 52-31 0 0,-1 1 0 0 0,-1-1 0 0 0,1 1-1 0 0,-1 0 1 0 0,0 0 0 0 0,-1 0 0 0 0,1 0 0 0 0,-1 1-1 0 0,0 0 1 0 0,-1 0 0 0 0,1 0 0 0 0,-6-2 31 0 0,-4-6-479 0 0,0-1 0 0 0,0 0 1 0 0,1 0-1 0 0,-9-14 479 0 0,19 22-249 0 0,0-1 1 0 0,0 1-1 0 0,0-1 1 0 0,1 1-1 0 0,0-1 1 0 0,0 0-1 0 0,0-1 249 0 0,1 2 458 0 0,0 0-1 0 0,-1 1 0 0 0,1-1 1 0 0,-1 1-1 0 0,0 0 1 0 0,-1 0-1 0 0,1 0 1 0 0,-1 0-1 0 0,0 1 1 0 0,-1-1-1 0 0,-1-1-457 0 0,-14-15 1204 0 0,13 13-516 0 0,-4-5 457 0 0,-7-11-1145 0 0,10 11 492 0 0,-1 1 0 0 0,-9-10-492 0 0,17 21 112 0 0,-8-2 112 0 0,-23-6 183 0 0,31 8-342 0 0,1 1-1 0 0,-2 1-57 0 0,1-1 0 0 0,0 0 0 0 0,0 0 0 0 0,-1 0 0 0 0,1 0 0 0 0,0 0 0 0 0,0 0 0 0 0,-1 0 0 0 0,1 0-7 0 0,-3-1 13 0 0,-14 3-54 0 0,14-1-972 0 0,-1 0-3985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43.1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 95 1839 0 0,'0'0'83'0'0,"0"0"128"0"0,0 0 495 0 0,0 0 218 0 0,0 0 42 0 0,0 0-76 0 0,0 0-351 0 0,0 0-156 0 0,0 0-30 0 0,0 0-37 0 0,0 0-124 0 0,0 0-52 0 0,0 0-11 0 0,0 0-6 0 0,0 0-22 0 0,0 0-6 0 0,0 0-6 0 0,0 0 1 0 0,0 0 6 0 0,0 0 6 0 0,-1-1 2 0 0,-1-1 83 0 0,-1-1-1 0 0,1 0 0 0 0,0 0 0 0 0,0 0 0 0 0,0 0 0 0 0,1 0 1 0 0,-1-1-187 0 0,1 3 112 0 0,1 0-16 0 0,0 1 3 0 0,-1-2 10 0 0,-1-3 243 0 0,-1-1 0 0 0,1 0 0 0 0,0 0 0 0 0,1 0 0 0 0,-1-2-352 0 0,2 6 140 0 0,0 2 16 0 0,0-1 4 0 0,-3-15 583 0 0,2 15-647 0 0,1 1-47 0 0,0-1 0 0 0,0 1 1 0 0,0 0-1 0 0,0 0 0 0 0,0-1 0 0 0,-1 1 1 0 0,1 0-1 0 0,0 0 0 0 0,0-1 0 0 0,0 1 0 0 0,0 0 1 0 0,0-1-1 0 0,0 1 0 0 0,0 0 0 0 0,0 0 1 0 0,0-1-1 0 0,0 1 0 0 0,0 0 0 0 0,0 0 0 0 0,1-1 1 0 0,-1 1-1 0 0,0 0 0 0 0,0 0 0 0 0,0-1 1 0 0,0 1-50 0 0,6 1 74 0 0,0 1 1 0 0,0 0-1 0 0,0 1 1 0 0,-1-1-1 0 0,1 1 1 0 0,-1 0-1 0 0,1 0 1 0 0,4 4-75 0 0,6 6 189 0 0,0 0 0 0 0,1 3-189 0 0,4 5 346 0 0,16 23-346 0 0,7 7 194 0 0,11 6 2 0 0,34 35 112 0 0,20 19 40 0 0,-19-23-101 0 0,-20-18 14 0 0,-47-48-199 0 0,-7-7-60 0 0,5 7-2 0 0,54 56 121 0 0,-45-49-60 0 0,-16-16 14 0 0,10 6-75 0 0,-9-7 125 0 0,8 9-125 0 0,5 9 165 0 0,-25-27-122 0 0,1 3-21 0 0,1 0 37 0 0,-4-5 6 0 0,0 0-11 0 0,0 0-42 0 0,5 12 253 0 0,-5-11-212 0 0,-1-2 17 0 0,0 0 20 0 0,0 0 6 0 0,-4-10 94 0 0,-1 4-125 0 0,0-1 1 0 0,-1 1 0 0 0,1 0 0 0 0,-1 0 0 0 0,0 0-1 0 0,-3-1-65 0 0,0 0 87 0 0,0-2 0 0 0,-4-4-87 0 0,-93-104 192 0 0,14 18-186 0 0,35 38 52 0 0,-22-20-47 0 0,19 20-12 0 0,11 11 1 0 0,5 6 0 0 0,-17-26 0 0 0,34 38 0 0 0,13 17 0 0 0,1-1 0 0 0,1-1 0 0 0,1 0 0 0 0,-1-2 0 0 0,-4-9 43 0 0,-1 1 0 0 0,-1 1-1 0 0,-4-4-42 0 0,18 26 58 0 0,7 8 72 0 0,6 12 85 0 0,4 8-192 0 0,1-1 1 0 0,1 0-1 0 0,1-1 1 0 0,1 0-1 0 0,4 2-23 0 0,16 18 6 0 0,19 21 52 0 0,60 52-58 0 0,-58-62 19 0 0,-3 2 0 0 0,-2 2-1 0 0,-2 2 1 0 0,-1 6-19 0 0,89 111 99 0 0,-128-163-81 0 0,18 25 43 0 0,-1 3-61 0 0,12 16 14 0 0,-19-28 41 0 0,-4-3-134 0 0,4 2 79 0 0,-19-27-404 0 0,-2-1-149 0 0,-1-2-799 0 0,-5-8-3239 0 0,-4-7-1384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47.19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 1 3223 0 0,'0'0'322'0'0,"0"0"140"0"0,-1 1 68 0 0,-4 3 12 0 0,3-4-16 0 0,2 0-78 0 0,0 0-31 0 0,0 0-8 0 0,-1 1-13 0 0,-22 2 3810 0 0,22-3-3912 0 0,1 0 2 0 0,0 0 3 0 0,0 0 10 0 0,0 0 3 0 0,0 0 0 0 0,0 0-6 0 0,0 4-188 0 0,0 1-1 0 0,0-1 1 0 0,1 0 0 0 0,0 1 0 0 0,0-1 0 0 0,0 0 0 0 0,0 0 0 0 0,1 0 0 0 0,0 0 0 0 0,-1 0 0 0 0,1 0 0 0 0,1 0 0 0 0,-1 0 0 0 0,1-1 0 0 0,-1 1 0 0 0,1-1 0 0 0,0 1-118 0 0,7 5 144 0 0,1-1 1 0 0,-1 1 0 0 0,1-2-1 0 0,10 6-144 0 0,-13-8 63 0 0,12 8 105 0 0,0-1 0 0 0,1-1 0 0 0,1-1 0 0 0,0-1 0 0 0,19 6-168 0 0,14-3 415 0 0,37 4-415 0 0,-6-2 260 0 0,-23 1 271 0 0,10 5-531 0 0,-50-13 82 0 0,25 9 92 0 0,10 3-4 0 0,-10-6-67 0 0,1 0 136 0 0,23 3-239 0 0,-2-1 370 0 0,58 20-370 0 0,-82-21 72 0 0,27 3 79 0 0,0-2 0 0 0,34 0-151 0 0,100 6 318 0 0,-179-19-280 0 0,32 3 76 0 0,-30-3-30 0 0,1 0-1 0 0,20-3-83 0 0,-5 0 37 0 0,84-4 97 0 0,-76 2-86 0 0,-16 1-37 0 0,25-1 63 0 0,53 6 137 0 0,42 3 143 0 0,-113-5-188 0 0,-1-2 1 0 0,0-2-1 0 0,24-5-166 0 0,69-21 184 0 0,-80 16-152 0 0,-18 3 44 0 0,-16 4-23 0 0,0 1 0 0 0,1 0-1 0 0,3 2-52 0 0,19-6 95 0 0,-4 4-12 0 0,-26 4-22 0 0,0-1-1 0 0,2-1-60 0 0,-10 1 10 0 0,-3 0 0 0 0,1 1-1 0 0,-1 1 0 0 0,0-1 0 0 0,1 1-9 0 0,8 0 41 0 0,-1 1-1 0 0,5 1-40 0 0,29 1 128 0 0,-13-1-85 0 0,-15-1 38 0 0,11 3-81 0 0,-11-2 99 0 0,13 0-99 0 0,10 1 53 0 0,4 1 87 0 0,1-2 32 0 0,14 0-35 0 0,-57-3-128 0 0,0 1-7 0 0,13 3 51 0 0,-6-2-6 0 0,0 0 0 0 0,9 0-47 0 0,-11 0 53 0 0,-7 0-46 0 0,0 0 1 0 0,0-1-1 0 0,0 1 0 0 0,0-1 0 0 0,0 1 1 0 0,0-1-1 0 0,1 0 0 0 0,-1 1 0 0 0,1-1-7 0 0,1 0 16 0 0,12 2 98 0 0,0 1 1 0 0,-1 1-1 0 0,3 1-114 0 0,20 9 204 0 0,-34-12-156 0 0,8 2-24 0 0,21 6 96 0 0,-1 5 52 0 0,-30-14-97 0 0,0-1-1 0 0,7 2-1036 0 0,-10-5-772 0 0,-5-12-3813 0 0,-6-4-1639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48.1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3679 0 0,'0'0'284'0'0,"0"0"-49"0"0,0 0 486 0 0,0 0 229 0 0,0 0 46 0 0,0 0-39 0 0,0 0-205 0 0,0 2-89 0 0,1 1-203 0 0,1 6 197 0 0,0 1 0 0 0,0-1 0 0 0,1 0 0 0 0,0-1 0 0 0,0 1 0 0 0,2 2-657 0 0,-3-9 108 0 0,0 1 0 0 0,-1-1-1 0 0,1 0 1 0 0,0 0-1 0 0,1 0 1 0 0,-1 0 0 0 0,0 0-1 0 0,0-1 1 0 0,1 1 0 0 0,-1-1-1 0 0,1 1 1 0 0,2 0-108 0 0,2 1 225 0 0,0-1 0 0 0,1 1 0 0 0,6 0-225 0 0,-8-2 68 0 0,1 0 0 0 0,-1-1-1 0 0,1 1 1 0 0,0-2 0 0 0,-1 1 0 0 0,2-1-68 0 0,39-7 391 0 0,-37 6-372 0 0,9-2-1 0 0,0-2 0 0 0,0 0 0 0 0,1-2-18 0 0,10-2 7 0 0,-13 3 50 0 0,-14 5-45 0 0,19-8-14 0 0,31-10-5202 0 0,-40 13 312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43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406 236 4607 0 0,'-7'-42'1932'0'0,"-1"1"-1"0"0,-12-32-1931 0 0,17 63 600 0 0,-1-1 0 0 0,0 1 0 0 0,-4-5-600 0 0,7 12 166 0 0,-1 1 1 0 0,1-1 0 0 0,-1 1-1 0 0,0-1 1 0 0,0 1 0 0 0,0 0-1 0 0,0 0 1 0 0,0 0 0 0 0,0 0 0 0 0,-1 0-1 0 0,1 0 1 0 0,-1 1 0 0 0,1-1-1 0 0,-1 1 1 0 0,-2-1-167 0 0,4 2 62 0 0,0 0 0 0 0,-1-1 0 0 0,1 1 0 0 0,-1 0 0 0 0,1 0 0 0 0,-1 0 0 0 0,1 0 0 0 0,0 1-1 0 0,-1-1 1 0 0,1 0 0 0 0,-1 1 0 0 0,1-1 0 0 0,0 0 0 0 0,-1 1 0 0 0,1 0 0 0 0,0-1 0 0 0,0 1 0 0 0,-1 0 0 0 0,1 0 0 0 0,0-1 0 0 0,0 1 0 0 0,0 0 0 0 0,-1 1-62 0 0,-3 4 171 0 0,0-1 1 0 0,0 1-1 0 0,0 0 0 0 0,1 1-171 0 0,2-4 50 0 0,-15 23 243 0 0,2 0-1 0 0,1 1 1 0 0,0 1 0 0 0,3 0-1 0 0,-3 9-292 0 0,-14 55 941 0 0,3 2-941 0 0,21-79 81 0 0,-40 200 419 0 0,36-168-436 0 0,-25 166-52 0 0,24-151-2434 0 0,-8 22 2422 0 0,13-67-1242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48.5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 5983 0 0,'0'0'464'0'0,"0"0"-214"0"0,2 1 236 0 0,8 1 223 0 0,0 0 0 0 0,-1 0 0 0 0,1-1 0 0 0,0 0-1 0 0,3-1-708 0 0,45-3 2023 0 0,-53 3-1944 0 0,0-1 0 0 0,-1 1 0 0 0,1-1-1 0 0,3-1-78 0 0,-3 1-55 0 0,-1 0 0 0 0,0 0 0 0 0,1 1 0 0 0,2-1 55 0 0,4 1-150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48.91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6911 0 0,'0'0'315'0'0,"0"0"-7"0"0,1 2-199 0 0,5 4 80 0 0,0-1-1 0 0,0 1 1 0 0,0-1-189 0 0,-4-3 302 0 0,1-1-36 0 0,25 8-156 0 0,-14-6-110 0 0,4-3-26 0 0,17 1-350 0 0,-32-1 122 0 0</inkml:trace>
  <inkml:trace contextRef="#ctx0" brushRef="#br0" timeOffset="1">499 125 5727 0 0,'0'0'264'0'0,"4"0"-8"0"0,22 2 440 0 0,1 2-1 0 0,22 6-695 0 0,-46-10 90 0 0,0 1-1 0 0,-1-1 1 0 0,1 0 0 0 0,0 1-1 0 0,-1-1 1 0 0,2 0-90 0 0,4 0 159 0 0,-3 0 1 0 0,0 1 0 0 0,1-1-1 0 0,4-1-159 0 0,-6 1 33 0 0,2 0 26 0 0,-2 0-28 0 0,17-6 27 0 0,6-1-647 0 0,-14 5-2418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49.3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69 5527 0 0,'0'0'423'0'0,"3"0"-278"0"0,26-2 1190 0 0,3 0-1335 0 0,-5 5 324 0 0,-14-1-247 0 0,4 0-9 0 0,1 0-10 0 0,0-1-1 0 0,-1 0 0 0 0,16-2-57 0 0,30-3-429 0 0,33 4 429 0 0,-46 0-409 0 0,-3 3 15 0 0,-28-2 297 0 0,0 0 0 0 0,2-1 97 0 0,1-1-46 0 0,42-3 38 0 0,-47 2 8 0 0,-9 1-8 0 0,2-1-26 0 0,16-10 12 0 0,-11 5 22 0 0,1 2-21 0 0,37-11-1875 0 0,25-2 1896 0 0,-60 14-411 0 0,-7 2 772 0 0,-1 1-1 0 0,0 1 1 0 0,1-1-1 0 0,-1 2 1 0 0,1-1-1 0 0,-1 2 1 0 0,2 0-361 0 0,4 0 2604 0 0,16 0-2604 0 0,75-6 3622 0 0,25 2-1904 0 0,-111 2-1444 0 0,0 1 93 0 0,0 1 0 0 0,0 1 0 0 0,-1 0 0 0 0,1 2 0 0 0,-1 0 0 0 0,19 8-367 0 0,-32-10 196 0 0,14 5 738 0 0,1-1 0 0 0,6 1-934 0 0,-25-7 155 0 0,0-1-58 0 0,0 2-72 0 0,20 1 146 0 0,-19-4-117 0 0,5-2-57 0 0,-9 3 1 0 0,0 0 1 0 0,0 0-1 0 0,0 0 1 0 0,1 0-1 0 0,-1 0 1 0 0,0-1-1 0 0,0 1 1 0 0,0 0 0 0 0,0 0-1 0 0,0 0 1 0 0,0 0-1 0 0,0 0 1 0 0,0 0-1 0 0,1 0 1 0 0,-1 0-1 0 0,0 0 1 0 0,0 0-1 0 0,0-1 1 0 0,0 1-1 0 0,0 0 1 0 0,0 0-1 0 0,0 0 1 0 0,0 0-1 0 0,0 0 1 0 0,0 0-1 0 0,0-1 1 0 0,0 1-1 0 0,0 0 1 0 0,0 0-1 0 0,0 0 1 0 0,0 0-1 0 0,0 0 1 0 0,0 0-1 0 0,0-1 1 0 0,0 1 0 0 0,0 0 1 0 0,1-5-279 0 0,-1 1 0 0 0,0-1 1 0 0,0 0-1 0 0,-1 1 0 0 0,0-4 279 0 0,-3-4-1524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0.5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2303 0 0,'1'2'167'0'0,"51"72"3666"0"0,-32-48-3424 0 0,-2 0-1 0 0,-1 2 0 0 0,-1 0 0 0 0,-1 1 1 0 0,7 22-409 0 0,-14-33 14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0.96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6271 0 0,'0'0'290'0'0,"0"2"-9"0"0,4 38-124 0 0,-2-23 611 0 0,0 12-768 0 0,0 19 1929 0 0,2 7-1929 0 0,2 23 767 0 0,-3 6-332 0 0,2 56-410 0 0,-3-113-833 0 0,0-1-2828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2.2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 0 2759 0 0,'0'0'378'0'0,"0"2"543"0"0,-4 7-207 0 0,2 0 0 0 0,-1 0 0 0 0,1 0-1 0 0,1 1 1 0 0,0-1 0 0 0,0 0 0 0 0,1 3-714 0 0,0 20 295 0 0,4 16-295 0 0,-1-7 543 0 0,6 82 172 0 0,6-1 1 0 0,6-1-1 0 0,7 12-715 0 0,-13-79-6 0 0,1 0-1 0 0,8 11 7 0 0,-15-44-392 0 0,0-6-99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2.5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1375 0 0,'1'3'107'0'0,"23"52"3342"0"0,16 36 1867 0 0,20 74-5316 0 0,-23-50 624 0 0,4-1 0 0 0,22 33-624 0 0,-55-129 30 0 0,2-1 0 0 0,4 6-30 0 0,-10-16-182 0 0,1 0-1 0 0,1 0 1 0 0,-1-1 0 0 0,1 0-1 0 0,0 0 1 0 0,5 4 182 0 0,8 1-3766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2.9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3679 0 0,'57'165'2268'0'0,"11"27"711"0"0,-45-128-2599 0 0,-7-19-285 0 0,3 0-1 0 0,3 4-94 0 0,-11-31-20 0 0,0-4-80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3.3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6591 0 0,'30'62'674'0'0,"2"5"-562"0"0,8 3 719 0 0,3-2 0 0 0,3-2 0 0 0,3-2 0 0 0,46 46-831 0 0,-73-88-39 0 0,0-1 1 0 0,1-1 0 0 0,24 14 38 0 0,-7-8-115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3.7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8407 0 0,'8'16'188'0'0,"0"-1"-1"0"0,1 0 0 0 0,0 0 1 0 0,2-1-1 0 0,0 0-187 0 0,17 26 167 0 0,32 45 598 0 0,66 74-765 0 0,-37-63-2834 0 0,-54-61-369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4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0 106 11055 0 0,'162'-27'1452'0'0,"53"-9"-440"0"0,-130 19-170 0 0,33 1-842 0 0,-89 12-298 0 0,-1 0-3590 0 0,-8 2-488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4.05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3679 0 0,'0'0'284'0'0,"1"2"-186"0"0,93 106 5193 0 0,-86-98-5221 0 0,50 49 737 0 0,6 8-237 0 0,-21-15-276 0 0,-3 1-1 0 0,1 7-293 0 0,68 116 684 0 0,-63-100-587 0 0,-24-42-1806 0 0,2-1 0 0 0,1-1 1709 0 0,-3-4-3766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4.4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6911 0 0,'0'0'315'0'0,"0"0"-7"0"0,0 0-148 0 0,0 0 113 0 0,0 0 71 0 0,2 1 10 0 0,10 8 279 0 0,1 0 1 0 0,11 4-634 0 0,4 3 465 0 0,95 51 783 0 0,-62-40-864 0 0,0-4 1 0 0,37 9-385 0 0,-56-19 21 0 0,-17-5-219 0 0,41 14 332 0 0,-22-5-3846 0 0,-25-10-20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4.7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 1 6911 0 0,'0'0'315'0'0,"0"0"-7"0"0,-1 1-199 0 0,0 8-133 0 0,-1-2 160 0 0,1 0 0 0 0,-1 0 0 0 0,2 0-1 0 0,-1 0 1 0 0,1 1 0 0 0,0 1-136 0 0,5 26 739 0 0,1-2 0 0 0,2 1 0 0 0,11 28-739 0 0,41 96 828 0 0,-47-126-666 0 0,63 146 727 0 0,21 24-889 0 0,-79-169-351 0 0,0-2-1 0 0,2 0 1 0 0,2-1 0 0 0,7 6 351 0 0,0-4-4030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5.1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5151 0 0,'0'0'234'0'0,"2"1"-10"0"0,53 73 318 0 0,-27-32 1558 0 0,18 35-2100 0 0,-27-44 372 0 0,129 237 1766 0 0,-111-200-1909 0 0,-17-34-119 0 0,2 0 0 0 0,9 9-110 0 0,-7-12-103 0 0,-3-3-5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5.49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9271 0 0,'0'2'423'0'0,"0"6"-333"0"0,1 0 0 0 0,0-1 1 0 0,1 1-1 0 0,-1-1 0 0 0,1 1 0 0 0,1-1 1 0 0,2 6-91 0 0,7 14-104 0 0,9 11 104 0 0,-10-17 49 0 0,17 33 15 0 0,193 384 744 0 0,-201-394-841 0 0,2-1 1 0 0,2-1-1 0 0,5 3 33 0 0,-5-11-214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5.8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358 59 6047 0 0,'1'2'274'0'0,"30"114"214"0"0,1 0-14 0 0,49 151 682 0 0,-33-138-1017 0 0,-32-88-86 0 0</inkml:trace>
  <inkml:trace contextRef="#ctx0" brushRef="#br0" timeOffset="1">1 1 9903 0 0,'0'2'455'0'0,"0"6"-322"0"0,1 0 1 0 0,0 0-1 0 0,0 1 0 0 0,1-1 1 0 0,1 1-134 0 0,14 42-73 0 0,-6-18 170 0 0,55 190 450 0 0,-1-4-168 0 0,-9-52-423 0 0,-41-119-48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6.3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6911 0 0,'0'0'528'0'0,"0"0"-304"0"0,2 3-10 0 0,18 34 816 0 0,25 35-1030 0 0,31 34 302 0 0,-6-9-112 0 0,36 68-127 0 0,-4 10-63 0 0,-78-132-111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6.7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6647 0 0,'24'36'288'0'0,"-8"-15"72"0"0,6 4-288 0 0,6 6-72 0 0,3 6 0 0 0,6 5 0 0 0,5 4 0 0 0,4 3 80 0 0,3 5-80 0 0,8 1 80 0 0,3 3 8 0 0,1-1 0 0 0,-1 0 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7.08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7831 0 0,'15'16'696'0'0,"3"6"-560"0"0,4 2-136 0 0,2 3 0 0 0,1 3 128 0 0,3 1-8 0 0,5 2 0 0 0,0 0 0 0 0,0 2-120 0 0,2-1 0 0 0,-2 1 0 0 0,0 0 0 0 0,1 0 0 0 0,-2-2 0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7.4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9671 0 0,'10'29'516'0'0,"2"-1"-1"0"0,10 18-515 0 0,3 0 13 0 0,81 152 74 0 0,-10 6-34 0 0,-12-14-689 0 0,-54-129-485 0 0,3-2 0 0 0,2-1 1121 0 0,-6-17-3418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1T16:56:17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207 462 2759 0 0,'-11'6'96'0'0,"0"0"-1"0"0,1 1 0 0 0,-9 8-95 0 0,-8 4 2633 0 0,15-10-1341 0 0,0 1 1 0 0,1 0-1 0 0,0 0 0 0 0,-3 6-1292 0 0,-8 11 686 0 0,15-18-281 0 0,0-1 0 0 0,-1 1 0 0 0,0-1 0 0 0,-7 6-405 0 0,13-13 336 0 0,2-1 16 0 0,0 0 6 0 0,0 0-7 0 0,0 0-40 0 0,0 0-21 0 0,0 0-2 0 0,3-2-12 0 0,12-12 200 0 0,7-9-476 0 0,-6 7 336 0 0,15-13-336 0 0,108-72 866 0 0,-71 54-482 0 0,131-89 678 0 0,-143 98-590 0 0,2 2 0 0 0,52-22-472 0 0,2-1 363 0 0,8-5-104 0 0,-111 60-250 0 0,0 0 0 0 0,0 1 0 0 0,0 0 1 0 0,0 1-1 0 0,0-1 0 0 0,1 2 0 0 0,-1-1 1 0 0,1 2-1 0 0,0-1-9 0 0,-6 1 3 0 0,1 0 1 0 0,0 1-1 0 0,0-1 1 0 0,0 1-1 0 0,-1 0 1 0 0,1 0-1 0 0,0 1 1 0 0,-1-1 0 0 0,1 1-1 0 0,-1 0 1 0 0,0 0-1 0 0,0 1 1 0 0,0-1-1 0 0,0 1 1 0 0,0 0-1 0 0,0 0 1 0 0,0 0-1 0 0,1 3-3 0 0,1 1 3 0 0,0 1-1 0 0,0-1 0 0 0,-1 2 1 0 0,0-1-1 0 0,0 0 0 0 0,-1 1 1 0 0,0 0-1 0 0,-1 1-2 0 0,2 6 9 0 0,0-1-1 0 0,-2 1 1 0 0,0 0 0 0 0,0 7-9 0 0,2 25 24 0 0,-2 0 1 0 0,-2 0 0 0 0,-2 10-25 0 0,-5 2 13 0 0,2-23 13 0 0,1 0-1 0 0,3 20-25 0 0,0-23 25 0 0,0-19-151 0 0,1 1 1 0 0,0 0 125 0 0,-1-15-32 0 0,0 1 1 0 0,1-1-1 0 0,-1 1 1 0 0,0-1-1 0 0,1 1 1 0 0,-1-1 0 0 0,1 1-1 0 0,-1-1 1 0 0,1 0-1 0 0,0 1 32 0 0,1 2-99 0 0,-1-1-410 0 0,-1-3-119 0 0,1 0 26 0 0,1 0 1 0 0,-1 0-1 0 0,0 0 0 0 0,1-1 1 0 0,-1 1-1 0 0,0 0 1 0 0,0-1-1 0 0,2 0 602 0 0,-1 1-954 0 0,11-7-4742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45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239 1 8495 0 0,'0'0'388'0'0,"0"0"-10"0"0,-1 2-240 0 0,-4 5 96 0 0,-1 1 0 0 0,0-1 0 0 0,-1 0 0 0 0,0-1-1 0 0,-3 3-233 0 0,-11 10 1337 0 0,12-10-847 0 0,-11 10 386 0 0,2 0 0 0 0,0 2-1 0 0,1 0 1 0 0,-6 11-876 0 0,13-15 346 0 0,1 0 0 0 0,0 0 0 0 0,1 1-1 0 0,1 0 1 0 0,0 6-346 0 0,1-6 257 0 0,2-4 158 0 0,0 0 1 0 0,-2 13-416 0 0,6-23 52 0 0,-1-1-1 0 0,1 1 0 0 0,0-1 1 0 0,0 1-1 0 0,0-1 0 0 0,1 0 1 0 0,-1 1-1 0 0,1-1 0 0 0,0 0 1 0 0,0 1-1 0 0,0-1 0 0 0,0 0 1 0 0,0 0-1 0 0,1 2-51 0 0,-1-5 12 0 0,-1 0-1 0 0,0 1 1 0 0,1-1 0 0 0,-1 1-1 0 0,0-1 1 0 0,1 0 0 0 0,-1 1-1 0 0,1-1 1 0 0,-1 0 0 0 0,0 0-1 0 0,1 1 1 0 0,-1-1 0 0 0,1 0-1 0 0,-1 0 1 0 0,1 0 0 0 0,-1 0-1 0 0,1 1 1 0 0,-1-1 0 0 0,1 0-1 0 0,-1 0 1 0 0,1 0-12 0 0,1 0 40 0 0,2 1 5 0 0,0 0-1 0 0,0-1 0 0 0,1 0 1 0 0,-1 1-1 0 0,0-1 0 0 0,0-1 0 0 0,1 1 1 0 0,-1-1-1 0 0,0 1 0 0 0,0-1 1 0 0,0-1-1 0 0,0 1 0 0 0,0 0 1 0 0,0-1-1 0 0,1 0-44 0 0,2-2 89 0 0,1 0 0 0 0,0-1 1 0 0,-1 0-1 0 0,0-1 0 0 0,0 1 0 0 0,5-7-89 0 0,-7 7 82 0 0,0-1-1 0 0,0 0 1 0 0,3-6-82 0 0,11-14 204 0 0,-18 25-273 0 0,0 3 1 0 0,12 15-96 0 0,10 18 164 0 0,-15-21-394 0 0,2 0 0 0 0,0-1 0 0 0,10 12 394 0 0,-15-22-1143 0 0,12 5-312 0 0,1-1-65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15:43:53.4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5794 7003 5519 0,'0'0'240'0,"5"-10"64"0,-1-4-304 0,-2 0 0 16,1 2 0-16,-1 4 0 0,-2 8 1952 0,0 0 336 16,0 0 64-16,3-9 16 0,-3 9-1424 0,0 0-288 15,0 0-48-15,0 0-16 0,0 0-288 0,0 0-64 16,0 0-16-16,7 9 0 0,-1 4 0 0,-3 7 0 15,1-1 0-15,1 4 0 0,-3 4 112 0,-2 7 32 16,-2 2 0-16,2 6 0 0,2 7-112 0,-2 3-32 16,0 4 0-16,0 3 0 0,0 8-224 0,0 1 128 15,-2 5-128-15,2-2 0 0,0 0 0 0,0 0 0 16,0 2 0-16,0 0 0 0,0 2 128 0,3 3-128 16,-1-1 0-16,2 0 0 0,0 3 288 0,1 1-32 15,-1-2-16-15,1-18 0 0,0 2-64 0,1 9-16 16,2 0 0-16,0 6 0 0,-1-1-160 0,3 2 0 15,-2 0 144-15,0-4-144 0,2-3 0 0,-2-3 128 16,-3-2-128-16,0-7 0 0,0-4 0 0,0-5 128 16,0-4-128-16,0-7 0 0,-2-4 0 0,0-2 0 0,0-2 0 0,-1-8 0 15,1-2 0-15,0-4 0 0,-2-3 0 16,1 1 0 0,1-3-832-16,-3-13-64 0,0 0-32 0,0 0 0 0</inkml:trace>
  <inkml:trace contextRef="#ctx0" brushRef="#br0" timeOffset="491.34">6638 6941 1839 0,'0'0'0'0,"-7"5"160"0,-1 6-160 0,-1-1 0 16,-2 3 0-16,-1 5 0 0,-2 0 2304 0,-3 5 416 0,1 5 96 0,-3 3 0 15,-3 5-1728-15,0 6-368 0,-2 2-64 0,-1 7-16 16,-2 4-112-16,-3 7-16 0,-6 4-16 0,-3 8 0 16,-3 3-48-16,-3 9 0 0,-2 5 0 15,0 6 0-15,0 4-16 0,-1 6-16 0,0 0 0 16,-1 1 0-16,1 3-80 0,-2-1-16 0,0 1 0 0,-1-2 0 15,0-5 48-15,1-1 0 0,2-1 0 0,1-9 0 16,4-4-144-16,2-5-32 0,3-8 0 0,1-2 0 16,-2-6-64-16,2-5 0 0,2-2-128 0,1-6 192 15,4-1-192-15,0-1 144 0,4-4-144 0,-6 15 128 16,9-4-1344-16,3-12-288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5:09.6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441 0 5351 0 0,'0'0'242'0'0,"0"0"-1"0"0,0 0-81 0 0,0 0 208 0 0,0 0 105 0 0,0 0 27 0 0,0 0-8 0 0,1 1-50 0 0,0 3-26 0 0,0 0 1 0 0,0 0-1 0 0,1 0 1 0 0,0-1-1 0 0,3 4-416 0 0,62 66 1879 0 0,-44-50-1449 0 0,5 4 117 0 0,-16-14-303 0 0,-2-2 272 0 0,4 7-516 0 0,0 3 368 0 0,-2-1 0 0 0,-1 2 0 0 0,-2-1 0 0 0,2 10-368 0 0,-5-4 761 0 0,-1 21-761 0 0,-3 28 614 0 0,-2-62-501 0 0,0 2 14 0 0,-1 27 234 0 0,-1-29-263 0 0,-6 36 260 0 0,-1-3-61 0 0,-9 35 70 0 0,-36 90 561 0 0,40-140-424 0 0,-7 7-504 0 0,-1 4 320 0 0,-16 23 24 0 0,4-9-152 0 0,24-39-93 0 0,-1 4 162 0 0,0 1-261 0 0,9-17 72 0 0,-1 0 0 0 0,-1 0 0 0 0,0 1 0 0 0,0-1 0 0 0,-5 4-72 0 0,2-2 78 0 0,1-1-1 0 0,0 1 1 0 0,1 1-78 0 0,-2 1 55 0 0,-14 23 71 0 0,-6 9 39 0 0,5-9-63 0 0,5-7 78 0 0,-13 11-180 0 0,11-12 69 0 0,10-13 32 0 0,-5 4-101 0 0,-16 16 171 0 0,-18 19 88 0 0,41-44-224 0 0,-77 78 261 0 0,83-84-294 0 0,-35 35 135 0 0,34-33-330 0 0,1-4-774 0 0,3-4 11 0 0,1 2 364 0 0,-1-1 0 0 0,1 1 0 0 0,0 0 0 0 0,1-1 592 0 0,7-6-1687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5:11.1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602 0 6735 0 0,'0'0'307'0'0,"0"0"-6"0"0,0 0-118 0 0,0 0 213 0 0,0 0 109 0 0,0 0 27 0 0,0 0-9 0 0,0 0-55 0 0,-1 1-20 0 0,-9 6 824 0 0,10-6-1208 0 0,-1-1-1 0 0,1 0 1 0 0,-1 1-1 0 0,0-1 1 0 0,1 1 0 0 0,-1-1-1 0 0,1 0 1 0 0,0 1-1 0 0,-1-1 1 0 0,1 1-64 0 0,-2 1 133 0 0,-24 21 2146 0 0,18-16-1501 0 0,-1 1 0 0 0,-1-1 1 0 0,-9 7-779 0 0,12-10 206 0 0,1 1 1 0 0,0-1-1 0 0,1 1 1 0 0,-1 0 0 0 0,2 0-207 0 0,-8 7 297 0 0,8-8-222 0 0,-25 23 849 0 0,-4 8-924 0 0,-38 45 721 0 0,47-54-537 0 0,4-6 51 0 0,0 5-235 0 0,-18 24 787 0 0,-19 42-787 0 0,48-72 40 0 0,-5 10 90 0 0,-8 9 166 0 0,3 0-296 0 0,5 1 432 0 0,-2 17-432 0 0,6-20 120 0 0,-1 12 103 0 0,2-5-25 0 0,-6 14 101 0 0,7-22-112 0 0,2 1-1 0 0,3 2-186 0 0,0-16 58 0 0,1 4 87 0 0,-1 44 99 0 0,3-69-243 0 0,-2 19 9 0 0,0 20 66 0 0,1-19-7 0 0,0-9 32 0 0,2 9-101 0 0,0-9 34 0 0,-1-7 5 0 0,0 0-1 0 0,1 0 1 0 0,1 4-39 0 0,5 10 48 0 0,-3-4 53 0 0,7 10-101 0 0,-4-13 34 0 0,13 27 76 0 0,1 5-4 0 0,-8-20-15 0 0,0-2-13 0 0,-8-15-70 0 0,4 5 146 0 0,3 4-154 0 0,-4-7 72 0 0,-1 1 0 0 0,3 4-72 0 0,4 13 494 0 0,19 21-494 0 0,-33-47 7 0 0,6 6 160 0 0,0 0 1 0 0,1 0-1 0 0,4 4-167 0 0,-5-6 157 0 0,3 4-157 0 0,-6-5 162 0 0,1 0-1 0 0,4 3-161 0 0,-5-5 89 0 0,-3-2-80 0 0,6 6 229 0 0,2 0-42 0 0,-7-6-137 0 0,-2-7-648 0 0,2-8-753 0 0,1 4-5995 0 0,1 3-402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5:02.85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 75 2303 0 0,'0'0'102'0'0,"-2"0"183"0"0,-4 1 690 0 0,3-1 302 0 0,2-1-538 0 0,-3 0-728 0 0,1 1 6904 0 0,3-1-6591 0 0,2-4 862 0 0,-1 4-945 0 0,-1 0-170 0 0,1 1-48 0 0,-1-1 0 0 0,0 1 1 0 0,0 0-1 0 0,1 0 0 0 0,-1-1 0 0 0,0 1 0 0 0,1 0 0 0 0,-1 0 0 0 0,0 0 0 0 0,1-1 1 0 0,-1 1-1 0 0,1 0 0 0 0,-1 0 0 0 0,1 0 0 0 0,-1 0 0 0 0,1-1-23 0 0,3 0 144 0 0,1 0 0 0 0,0 0 0 0 0,-1 0 0 0 0,1 0 1 0 0,0 0-1 0 0,1 1-144 0 0,9-2 503 0 0,8 1-503 0 0,26 0 993 0 0,24 1-993 0 0,-68 0 30 0 0,24 1 99 0 0,21 0 39 0 0,59-1 112 0 0,-68 0-218 0 0,-12-1 0 0 0,10 2-62 0 0,55 3 64 0 0,-13-1 23 0 0,2 0 151 0 0,1-3 0 0 0,52-3-238 0 0,-92 1 116 0 0,40-2 137 0 0,-60 2-149 0 0,0 1 0 0 0,13 0-104 0 0,71 1 187 0 0,-67 1-70 0 0,14-2-117 0 0,-20 0 6 0 0,-13 0 50 0 0,0 0 0 0 0,12-2-56 0 0,-17 1 28 0 0,0 1 0 0 0,0 0 1 0 0,0 0-29 0 0,36 0 84 0 0,27-1 43 0 0,-42 2-90 0 0,95 0 136 0 0,-96 0-146 0 0,10 0 10 0 0,23-4 195 0 0,12-2-232 0 0,-42 3 124 0 0,21 0-124 0 0,-34 2 53 0 0,-18 0-42 0 0,0 0 1 0 0,1 1-1 0 0,7 0-11 0 0,16 1 111 0 0,9 0-111 0 0,-29-1 6 0 0,4-1 5 0 0,-13 1-2 0 0,0 0-1 0 0,0-1 1 0 0,0 1-1 0 0,1 1 1 0 0,2-1-9 0 0,-1 1 23 0 0,0-1 1 0 0,0 0-1 0 0,1 0-23 0 0,9 0 58 0 0,-7 0-34 0 0,0 0 1 0 0,0 0 0 0 0,0-1 0 0 0,2 0-25 0 0,11-1 39 0 0,-3 1 89 0 0,18-1-128 0 0,-6 2 64 0 0,8-1 43 0 0,-22 0-78 0 0,20-2-3 0 0,-23 2-7 0 0,0 0 0 0 0,5 1-19 0 0,-1 0 34 0 0,15 0 95 0 0,19 0 2 0 0,-32 0-111 0 0,20 1 256 0 0,44 2-266 0 0,-39-3 1 0 0,-34-1 28 0 0,9 1 103 0 0,4-2-142 0 0,-15 2 69 0 0,-2 0-18 0 0,-4 0-33 0 0,-1 1-1 0 0,0-1 1 0 0,0 0-1 0 0,1 0 1 0 0,-1 0-1 0 0,0-1 1 0 0,1 1-1 0 0,-1 0 0 0 0,0 0-17 0 0,4-1 86 0 0,-1 0-1 0 0,5 0-85 0 0,2 0 69 0 0,-3 0 78 0 0,0 1 0 0 0,5-1-147 0 0,-3 1 88 0 0,10-1 226 0 0,-26 3-4594 0 0,4-1 2139 0 0,-7 1-5147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5:05.1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 87 3223 0 0,'0'0'358'0'0,"0"0"292"0"0,0 0 136 0 0,0 0 22 0 0,0 0-44 0 0,0 0-211 0 0,0 0-89 0 0,0 0-16 0 0,-1 0-9 0 0,-21-3 5123 0 0,20 3-5214 0 0,2 0-16 0 0,0 0-4 0 0,0 0 0 0 0,0 0-10 0 0,0 0-45 0 0,0 0-17 0 0,0 0-7 0 0,0 0-7 0 0,0 0-29 0 0,0 0-12 0 0,2-1-1 0 0,17-1 368 0 0,-1 0-1 0 0,9 0-567 0 0,4-1 306 0 0,-15 2 20 0 0,4-1-326 0 0,256-8 1528 0 0,-133 6-1385 0 0,-75 1-38 0 0,15 1 51 0 0,-12 0-7 0 0,1 1 50 0 0,101-3 274 0 0,-67 1-258 0 0,-63 1-139 0 0,7 1-4 0 0,58-2 88 0 0,20 0 97 0 0,-1 0-173 0 0,-52 2 0 0 0,-26 0 35 0 0,39 3-119 0 0,-5 0 337 0 0,24-2-337 0 0,-43 0 132 0 0,-10-1 96 0 0,7-2-228 0 0,-10 0 260 0 0,-11 1-167 0 0,-6 0-31 0 0,13 1-62 0 0,-5 1 13 0 0,24 3-13 0 0,-60-3 6 0 0,18 0 52 0 0,-19 0-58 0 0,46 0 421 0 0,37-4-421 0 0,-32 2 142 0 0,-8 0-28 0 0,-21 0-30 0 0,60-3 371 0 0,-55 3-226 0 0,-11 2-154 0 0,-7-1-13 0 0,13 0 79 0 0,-6 1-8 0 0,12 1 155 0 0,-31-1-261 0 0,7 0 106 0 0,-1 1-66 0 0,0-1-43 0 0,-6 0 34 0 0,5 0 46 0 0,-5 0-37 0 0,-2 0 10 0 0,0 0-10 0 0,0 0-3 0 0,0 0 0 0 0,0 0 0 0 0,0 0 0 0 0,0 0 0 0 0,0 0 0 0 0,0 0 0 0 0,0 0 0 0 0,0 0 0 0 0,0 0-11 0 0,1-3-122 0 0,-1 2-340 0 0,-1 1-119 0 0,-7-1-520 0 0,0 0 0 0 0,1 1 1 0 0,-1 0-1 0 0,-2 0 1048 0 0,-9 0-1953 0 0,3 0 170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6:58.8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457 1107 2303 0 0,'0'0'275'0'0,"0"0"313"0"0,-1 1 137 0 0,-6 10 327 0 0,1 0 0 0 0,0 0 0 0 0,1 0 0 0 0,1 0 0 0 0,-3 10-1052 0 0,6-19 224 0 0,-2 5 224 0 0,3-5-224 0 0,0-2 2 0 0,0 0 4 0 0,0 0 2 0 0,0 0 0 0 0,-5 0 179 0 0,4 0-374 0 0,1 0 0 0 0,-1 0 0 0 0,1 0 0 0 0,-1 0 0 0 0,0 0 0 0 0,1 0 0 0 0,-1 0 0 0 0,1 0 0 0 0,-1 0 0 0 0,1 0 0 0 0,-1-1 0 0 0,0 1 0 0 0,1 0 0 0 0,-1 0 0 0 0,1-1 0 0 0,-1 1 0 0 0,1 0-37 0 0,-3-2 86 0 0,0-1 0 0 0,0 1-1 0 0,1-1 1 0 0,-1 1 0 0 0,0-1 0 0 0,1 0-1 0 0,0 0 1 0 0,0 0 0 0 0,0 0-1 0 0,0-1-85 0 0,-5-9 343 0 0,-4-14-343 0 0,7 17 24 0 0,2 7 10 0 0,-4-15 12 0 0,5 10-30 0 0,1 7 18 0 0,1 2 7 0 0,5 2-15 0 0,-1 0 0 0 0,-1 1 0 0 0,1 0 0 0 0,0 0 0 0 0,-1 1 1 0 0,0-1-1 0 0,0 1 0 0 0,0 0 0 0 0,-1 0 0 0 0,1 0 0 0 0,-1 0 0 0 0,0 1 0 0 0,-1-1 0 0 0,2 5-26 0 0,4 12 30 0 0,-1 0-1 0 0,-1 1 0 0 0,-1-1 1 0 0,-1 3-30 0 0,-3-14 10 0 0,-2-2 1 0 0,1-7 50 0 0,0-2 45 0 0,-9 1 132 0 0,6-1-186 0 0,-1 0-1 0 0,1-1 1 0 0,0 0 0 0 0,0 1-1 0 0,0-1 1 0 0,0 0-1 0 0,0-1 1 0 0,0 1 0 0 0,0 0-1 0 0,1-1 1 0 0,-1 0-1 0 0,-2-1-51 0 0,-5-5 204 0 0,0-1 0 0 0,-5-4-204 0 0,8 6 44 0 0,-14-15 1 0 0,0-1 0 0 0,-13-21-45 0 0,19 25 7 0 0,15 19-7 0 0,0-1 0 0 0,0 1 0 0 0,-1 0 0 0 0,1 0 0 0 0,0-1 0 0 0,0 1 0 0 0,0 0 0 0 0,0 0 0 0 0,-1-1 0 0 0,1 1 0 0 0,0 0 0 0 0,0 0 0 0 0,0-1 0 0 0,-1 1 0 0 0,1 0 0 0 0,0 0 0 0 0,0 0 0 0 0,-1 0 0 0 0,1 0 0 0 0,0-1 0 0 0,-1 1 0 0 0,1 0 0 0 0,0 0 0 0 0,0 0 0 0 0,-1 0 0 0 0,1 0 0 0 0,0 0 0 0 0,-1 0 0 0 0,1 0 0 0 0,0 0 0 0 0,-1 0 0 0 0,1 0 0 0 0,0 0 0 0 0,-1 0 0 0 0,-1 5 0 0 0,2-5 0 0 0,-3 5 0 0 0,0 1 0 0 0,1-1 0 0 0,0 1 0 0 0,0-1 0 0 0,1 1 0 0 0,0 0 0 0 0,0 0 0 0 0,0 0 0 0 0,0 3 0 0 0,0 0 0 0 0,0 0 0 0 0,-1 0 0 0 0,-1 4 0 0 0,-10 24 0 0 0,8-28 0 0 0,-12 13 0 0 0,7-15 0 0 0,8-7 0 0 0,-1 1 0 0 0,1 0 0 0 0,-1-1 0 0 0,0 1 0 0 0,1-1 0 0 0,-1 0 0 0 0,0 1 0 0 0,0-2 0 0 0,1 1 0 0 0,-1 0 0 0 0,0 0 0 0 0,1-1 0 0 0,-2 0 0 0 0,-2 0 0 0 0,1-1 0 0 0,-1 0 0 0 0,1 0 0 0 0,0-1 0 0 0,-4-2 0 0 0,-6-4-2 0 0,-1 2 56 0 0,14 6-112 0 0,2 4 3 0 0,0 1 45 0 0,1 1-3 0 0,-1 0 1 0 0,1 1 0 0 0,0-1 0 0 0,1 3 12 0 0,6 21-133 0 0,-6-14 122 0 0,-2-14 11 0 0,0 0 0 0 0,-1 0 0 0 0,1 0 0 0 0,0-1 0 0 0,0 1 0 0 0,0 0 0 0 0,-1 0 0 0 0,1-1 0 0 0,0 1 0 0 0,-1 0 0 0 0,1 0 0 0 0,-1-1 0 0 0,1 1 0 0 0,-1 0 0 0 0,1 0 0 0 0,-1-1 0 0 0,0 1 0 0 0,0-1 0 0 0,1 1 0 0 0,-1-1 0 0 0,0 1 0 0 0,0-1 0 0 0,1 1 0 0 0,-1-1 0 0 0,0 0 0 0 0,0 0 0 0 0,0 1 0 0 0,0-1 0 0 0,0 0 0 0 0,-13-1 11 0 0,2-3 32 0 0,2-3-33 0 0,-4-3-10 0 0,11 6 0 0 0,1 0 0 0 0,-4-3 11 0 0,5 5 16 0 0,3 3-91 0 0,0 0 55 0 0,4 1-20 0 0,-1 1-1 0 0,1 0 0 0 0,0 0 0 0 0,-1 0 1 0 0,0 1-1 0 0,5 4 30 0 0,1 4-23 0 0,-7-7-4 0 0,0 0-1 0 0,1 0 1 0 0,0-1 0 0 0,0 0 0 0 0,0 0-1 0 0,4 3 28 0 0,5 3-16 0 0,-1-2 6 0 0,-11-8 7 0 0,-1 0 1 0 0,0 0 0 0 0,0 0-1 0 0,0 0 1 0 0,0 0 0 0 0,0 0 0 0 0,1 0-1 0 0,-1 0 1 0 0,0 0 0 0 0,0 0 0 0 0,0 0-1 0 0,0-1 1 0 0,0 1 0 0 0,1-1-1 0 0,-1 1 1 0 0,0-1 0 0 0,0 1 0 0 0,0-1-1 0 0,0 1 1 0 0,0-1 0 0 0,0 0-1 0 0,-1 0 1 0 0,1 1 0 0 0,0-1 0 0 0,0 0-1 0 0,0 0 1 0 0,-1 0 0 0 0,1 0 0 0 0,-1 0-1 0 0,1 0 1 0 0,0-1 2 0 0,1-2-9 0 0,0-1 0 0 0,0 1 0 0 0,0-1-1 0 0,-1 0 1 0 0,1 1 0 0 0,-1-5 9 0 0,2-9 43 0 0,-1 0-1 0 0,-1 0 1 0 0,-1-9-43 0 0,-5-55 239 0 0,1-7-108 0 0,4 89-135 0 0,0-1 1 0 0,-1 1-1 0 0,1-1 1 0 0,0 0-1 0 0,0 1 1 0 0,0-1-1 0 0,0 1 1 0 0,1-1-1 0 0,-1 1 1 0 0,0-1-1 0 0,0 1 1 0 0,0-1-1 0 0,0 1 1 0 0,0-1-1 0 0,1 1 1 0 0,-1-1-1 0 0,0 1 1 0 0,0 0-1 0 0,1-1 1 0 0,-1 1-1 0 0,0-1 4 0 0,2 1-4 0 0,-1 0-1 0 0,0 0 0 0 0,0 0 0 0 0,0 0 1 0 0,0 0-1 0 0,0 0 0 0 0,0 0 1 0 0,1 0-1 0 0,-1 1 0 0 0,0-1 0 0 0,0 0 1 0 0,0 1-1 0 0,0-1 0 0 0,0 1 1 0 0,0-1-1 0 0,0 1 0 0 0,0-1 0 0 0,0 1 1 0 0,0 0-1 0 0,0 0 5 0 0,21 16-91 0 0,-8-3 55 0 0,-1 0 1 0 0,-1 0 0 0 0,0 2-1 0 0,2 6 36 0 0,6 5-46 0 0,4 8 35 0 0,8 16 11 0 0,-14-20 0 0 0,-11-20 16 0 0,-8-24 128 0 0,-4-6 0 0 0,0 0-1 0 0,-1 0 0 0 0,-1 1 1 0 0,-2-4-144 0 0,-8-20 229 0 0,-15-48 27 0 0,-4-29-256 0 0,31 92 47 0 0,-3-22-47 0 0,5 22 6 0 0,1 9-6 0 0,2 17 0 0 0,0 0 0 0 0,0 0 0 0 0,0 0 0 0 0,0 0 0 0 0,1 0 0 0 0,-1 0 0 0 0,0 1 0 0 0,0-1 0 0 0,0 0 0 0 0,1 0 0 0 0,-1 0 0 0 0,1 0 0 0 0,-1 0 0 0 0,1 0-6 0 0,0 0-1 0 0,0 1 1 0 0,0-1 0 0 0,0 0-1 0 0,0 0 1 0 0,0 1 0 0 0,0-1-1 0 0,0 1 1 0 0,0-1-1 0 0,0 1 1 0 0,0-1 0 0 0,0 1-1 0 0,0 0 1 0 0,1-1 0 0 0,-1 1-1 0 0,0 0 1 0 0,0 0-1 0 0,0 0 1 0 0,0 0 0 0 0,1 0-1 0 0,-1 0 1 0 0,0 0-1 0 0,0 1 1 0 0,0-1 0 0 0,0 0-1 0 0,1 1 1 0 0,0-1 6 0 0,3 2-57 0 0,1 1 1 0 0,0-1 0 0 0,-1 1-1 0 0,0 0 1 0 0,1 0 56 0 0,7 6-60 0 0,0 0 0 0 0,-1 1 1 0 0,0 1-1 0 0,0 0 1 0 0,-1 0-1 0 0,-1 1 1 0 0,2 3 59 0 0,18 27-387 0 0,13 25 387 0 0,-30-47-14 0 0,-13-20 14 0 0,35 57 0 0 0,5 14 0 0 0,-40-71 0 0 0,0 1 1 0 0,0-1 0 0 0,0 1-1 0 0,1 0 1 0 0,-1-1 0 0 0,0 1 0 0 0,1 0-1 0 0,-1-1 1 0 0,0 1 0 0 0,1-1-1 0 0,-1 1 1 0 0,1-1 0 0 0,-1 1 0 0 0,1-1-1 0 0,-1 1 1 0 0,1-1-1 0 0,-1-1 6 0 0,1 0 0 0 0,-1 0 1 0 0,0 0-1 0 0,1 0 0 0 0,-1 0 1 0 0,0-1-1 0 0,0 1 0 0 0,0 0 0 0 0,0 0 1 0 0,0 0-1 0 0,-1-1 0 0 0,1 0-6 0 0,-3-21 120 0 0,2 20-99 0 0,-6-31 477 0 0,-10-32-498 0 0,3 18 97 0 0,-61-243-23 0 0,68 266-55 0 0,2 0 0 0 0,0 0-1 0 0,2-1 1 0 0,0-10-19 0 0,5 22 43 0 0,3 5-57 0 0,-5 9 11 0 0,0 0-1 0 0,0 0 1 0 0,1 0-1 0 0,-1 0 1 0 0,0-1-1 0 0,0 1 1 0 0,0 0-1 0 0,0 0 1 0 0,0 0-1 0 0,0 0 1 0 0,0 0-1 0 0,1 0 1 0 0,-1 0-1 0 0,0 0 1 0 0,0 0-1 0 0,0 0 0 0 0,0 0 1 0 0,1 0-1 0 0,-1 0 1 0 0,0 0-1 0 0,0 0 1 0 0,0 0-1 0 0,0 0 1 0 0,0 0-1 0 0,1 0 1 0 0,-1 0-1 0 0,0 0 1 0 0,0 0-1 0 0,0 0 1 0 0,0 0-1 0 0,0 0 1 0 0,1 0-1 0 0,-1 0 4 0 0,4 0-21 0 0,1 1-1 0 0,-1 0 0 0 0,0 0 0 0 0,1 1 1 0 0,-1-1-1 0 0,0 1 0 0 0,0 0 1 0 0,0 0-1 0 0,1 1 22 0 0,2 1-86 0 0,0 1 0 0 0,0 0 0 0 0,-1 1 0 0 0,6 5 86 0 0,4 8-157 0 0,-1 0-1 0 0,0 1 0 0 0,0 3 158 0 0,0 0 0 0 0,-2 1 0 0 0,0 1 0 0 0,-2 0 0 0 0,1 3 0 0 0,4 19 0 0 0,9 40 0 0 0,-22-77 0 0 0,-3-10 0 0 0,0-1 0 0 0,-1-9 0 0 0,-12-43 195 0 0,-2 1 0 0 0,-11-21-195 0 0,-14-45 65 0 0,10 26-32 0 0,-17-32-8 0 0,-17-46 14 0 0,56 144-39 0 0,0-8 0 0 0,7 29-3 0 0,3 4-6 0 0,4 7-36 0 0,-6-5 34 0 0,14 16-56 0 0,-1 1 1 0 0,0 1-1 0 0,-2 1 0 0 0,8 16 67 0 0,4 16-46 0 0,4 17 46 0 0,19 53-11 0 0,-32-83 9 0 0,0 10 2 0 0,2 4 13 0 0,-11-41 43 0 0,-16-44 21 0 0,-70-162 339 0 0,64 157-412 0 0,-42-90 46 0 0,-4-4-60 0 0,62 130-88 0 0,1 1-16 0 0,0 0 100 0 0,0 1 0 0 0,1 0 1 0 0,-1 0-1 0 0,0-1 0 0 0,0 1 0 0 0,1 0 0 0 0,-1 0 0 0 0,1-1 0 0 0,-1 1 0 0 0,0 0 0 0 0,1-1 0 0 0,0 1 1 0 0,-1-1 13 0 0,2 3-25 0 0,17 28-151 0 0,22 25 176 0 0,2 3-83 0 0,-15-17 83 0 0,73 115 0 0 0,23 62 0 0 0,-80-145-12 0 0,-44-74 11 0 0,0 0 0 0 0,1 0-1 0 0,-1 0 1 0 0,0 0 0 0 0,0 1-1 0 0,0-1 1 0 0,0 0 0 0 0,0 0-1 0 0,0 0 1 0 0,0 0 0 0 0,0 0-1 0 0,0 0 1 0 0,0 0 0 0 0,0 0-1 0 0,0 0 1 0 0,1 1 0 0 0,-1-1-1 0 0,0 0 1 0 0,0 0 0 0 0,0 0-1 0 0,0 0 1 0 0,0 0 0 0 0,0 0-1 0 0,1 0 1 0 0,-1 0 0 0 0,0 0-1 0 0,0 0 1 0 0,0 0 0 0 0,0 0-1 0 0,0 0 1 0 0,0 0 0 0 0,1 0-1 0 0,-1 0 1 0 0,0 0 0 0 0,0 0-1 0 0,0 0 2 0 0,12-2-12 0 0,-11 2 16 0 0,0-1-1 0 0,1 0 1 0 0,-1 0-1 0 0,0 0 0 0 0,0 0 1 0 0,1 0-1 0 0,-1 0 1 0 0,0 0-1 0 0,0 0 0 0 0,0 0 1 0 0,0 0-1 0 0,0-1 1 0 0,-1 1-1 0 0,1 0 1 0 0,0-1-1 0 0,-1 1 0 0 0,1 0 1 0 0,-1-1-1 0 0,1 1 1 0 0,-1-1-1 0 0,1 1 0 0 0,-1-1 1 0 0,0 1-1 0 0,0-1-3 0 0,1-5 34 0 0,-1 0-1 0 0,0 0 1 0 0,0 0-1 0 0,-1-5-33 0 0,-3-17 296 0 0,-8-27-296 0 0,3 14 120 0 0,-6-22-13 0 0,9 38-78 0 0,0-1-1 0 0,1 0 1 0 0,2 0 0 0 0,0-11-29 0 0,3 35 1 0 0,0 0 1 0 0,0 0-1 0 0,1-1 1 0 0,0 1-1 0 0,-1 0 1 0 0,1 0-1 0 0,1-3-1 0 0,-2 6-1 0 0,1-1 0 0 0,-1 0 0 0 0,0 1 0 0 0,1-1 0 0 0,-1 1 0 0 0,0-1 0 0 0,1 0 0 0 0,-1 1 0 0 0,1-1 0 0 0,-1 1 0 0 0,1-1 0 0 0,-1 1 0 0 0,2-1 1 0 0,-1 0-4 0 0,0 1-1 0 0,0-1 1 0 0,1 1 0 0 0,-1 0-1 0 0,0 0 1 0 0,1-1 0 0 0,-1 1 0 0 0,1 0-1 0 0,-1 0 1 0 0,0 0 0 0 0,1 0-1 0 0,-1 0 1 0 0,1 1 0 0 0,-1-1-1 0 0,0 0 1 0 0,1 1 0 0 0,-1-1 0 0 0,0 1-1 0 0,0-1 1 0 0,1 1 0 0 0,-1 0-1 0 0,0-1 1 0 0,1 2 4 0 0,4 2-11 0 0,0 0 1 0 0,0 1-1 0 0,0 0 1 0 0,0 1 10 0 0,9 9-14 0 0,0 0 1 0 0,-1 2 0 0 0,-1-1-1 0 0,5 10 14 0 0,10 16-64 0 0,20 25 64 0 0,-22-34 0 0 0,-2 1 0 0 0,-1 1 0 0 0,4 11 0 0 0,51 108 11 0 0,-77-153 10 0 0,0-3 1 0 0,0-8-1 0 0,0 0 0 0 0,0 0 0 0 0,-1 0 0 0 0,0-1 0 0 0,-1 1 0 0 0,0 0 0 0 0,-3-9-21 0 0,-5-18 203 0 0,-7-18-203 0 0,3 13 36 0 0,5 15-28 0 0,0-2 14 0 0,-1 0 0 0 0,-11-21-22 0 0,20 50-1 0 0,0 0 0 0 0,0 0 0 0 0,0 0 0 0 0,0 0 0 0 0,0 0 0 0 0,0 0 0 0 0,0 0 0 0 0,0 0 0 0 0,0 0 0 0 0,0 0-1 0 0,0 0 1 0 0,0 0 0 0 0,0 0 0 0 0,0 0 0 0 0,0 0 0 0 0,-1 0 0 0 0,1 0 0 0 0,0 0 0 0 0,0 0 0 0 0,0 0 0 0 0,0 0 0 0 0,0 0 0 0 0,0 0 0 0 0,0 0-1 0 0,0 0 1 0 0,0 0 0 0 0,0 0 0 0 0,0 0 0 0 0,0 0 0 0 0,0 0 0 0 0,0 0 0 0 0,0 0 0 0 0,0 0 0 0 0,0 0 0 0 0,-1 0 0 0 0,1 0 0 0 0,0 0 0 0 0,0 0-1 0 0,0 0 1 0 0,0 0 0 0 0,0 0 0 0 0,0 0 0 0 0,0 0 0 0 0,0 0 0 0 0,0 0 0 0 0,0 0 0 0 0,0 0 0 0 0,0 0 0 0 0,0 0 0 0 0,0 0 0 0 0,0 0 0 0 0,0 0-1 0 0,0 0 1 0 0,0 0 0 0 0,0 0 0 0 0,0 0 0 0 0,0 0 0 0 0,0-1 0 0 0,0 1 0 0 0,0 0 0 0 0,0 0 1 0 0,-79 102-403 0 0,74-96 403 0 0,0 0 0 0 0,0-1 0 0 0,0 0 0 0 0,-1 0 0 0 0,0 0 0 0 0,0-1 0 0 0,0 0 0 0 0,0 0 0 0 0,0-1 0 0 0,-3 1 0 0 0,-4 2 0 0 0,-1-1 0 0 0,0 0 0 0 0,0-1 0 0 0,-9 1 0 0 0,19-4 3 0 0,-18 0-19 0 0,11-1-48 0 0,9 0-4 0 0,3 2 53 0 0,-1 1-1 0 0,1-1 1 0 0,0 1 0 0 0,0-1-1 0 0,0 0 1 0 0,0 1 0 0 0,0-1-1 0 0,0 0 1 0 0,0 0 0 0 0,1 0-1 0 0,0 0 16 0 0,0 2-14 0 0,149 230-322 0 0,-145-224 336 0 0,0-1-1 0 0,1 5 1 0 0,0 1 9 0 0,1 0-1 0 0,5 5-8 0 0,-11-18 76 0 0,-2-5 0 0 0,-1-3-18 0 0,0 0 0 0 0,0 0 0 0 0,0-1 0 0 0,0 1 0 0 0,-1 0 0 0 0,0 0 0 0 0,0 0 0 0 0,-1 0-58 0 0,-8-17 534 0 0,-6-8-534 0 0,5 9 10 0 0,-22-46 54 0 0,-1-10-64 0 0,30 63 0 0 0,5 15 0 0 0,-1-1-1 0 0,1 1 1 0 0,0-1-1 0 0,0 1 1 0 0,0 0-1 0 0,0-1 1 0 0,0 1-1 0 0,0-1 1 0 0,0 1-1 0 0,0-1 1 0 0,0 1-1 0 0,0-1 1 0 0,0 1-1 0 0,0 0 1 0 0,0-1-1 0 0,0 1 1 0 0,0-1-1 0 0,0 1 1 0 0,0-1-1 0 0,1 1 1 0 0,-1 0-1 0 0,0-1 1 0 0,0 1-1 0 0,1-1 1 0 0,0 1-3 0 0,0-1 0 0 0,0 1-1 0 0,1 0 1 0 0,-1-1-1 0 0,0 1 1 0 0,0 0 0 0 0,1 0-1 0 0,-1 0 1 0 0,0 0 0 0 0,0 0-1 0 0,1 0 1 0 0,-1 0-1 0 0,0 0 1 0 0,0 1 0 0 0,0-1-1 0 0,1 0 1 0 0,-1 1 0 0 0,0-1 3 0 0,26 11-124 0 0,-12-2-9 0 0,0 1 0 0 0,5 5 133 0 0,5 2-34 0 0,-6-2 34 0 0,-1 0 0 0 0,-1 1 0 0 0,9 11 0 0 0,-6-6 0 0 0,5 6 0 0 0,-16-16 0 0 0,0-1 0 0 0,9 7 0 0 0,-6-8 0 0 0,-11-8 0 0 0,0-1 0 0 0,-1 1 0 0 0,1-1 0 0 0,0 1 0 0 0,0-1 0 0 0,-1 1 0 0 0,1-1 0 0 0,0 0 0 0 0,0 0 0 0 0,-1 1 0 0 0,1-1 0 0 0,0 0 0 0 0,0 0 0 0 0,0 0 0 0 0,-1 0 0 0 0,1 0 0 0 0,0 0 0 0 0,-1-1 0 0 0,1 1 0 0 0,-1 0 0 0 0,0-1 0 0 0,1 1 0 0 0,-1 0 0 0 0,1-1 0 0 0,-1 1 0 0 0,1 0 0 0 0,-1-1 0 0 0,0 1 0 0 0,1-1 0 0 0,-1 1 0 0 0,0 0 0 0 0,1-1 0 0 0,-1 0 0 0 0,1-1 0 0 0,0 0 0 0 0,0 0 0 0 0,-1 0 0 0 0,1-1 0 0 0,-1 1 0 0 0,1 0 0 0 0,-1 0 0 0 0,0-1 0 0 0,0 1 0 0 0,0 0 0 0 0,0-1 0 0 0,0 1 0 0 0,0 0 0 0 0,-1-1 0 0 0,1 1 0 0 0,-1-1 0 0 0,-2-7 17 0 0,0 1 1 0 0,-1 0-1 0 0,-1-2-17 0 0,5 10 2 0 0,-24-48 70 0 0,-3 0 0 0 0,-1 1-72 0 0,5 17 37 0 0,-1 0 0 0 0,-4-3-37 0 0,-9-10 11 0 0,-211-255 106 0 0,71 90-133 0 0,208 256-268 0 0,-21-33 260 0 0,1-1-24 0 0,-11-12 48 0 0,0-1-1 0 0,1 0 1 0 0,-1 1-1 0 0,0-1 0 0 0,1 1 1 0 0,-1-1-1 0 0,1 0 1 0 0,-1 1-1 0 0,1-1 1 0 0,-1 0-1 0 0,0 1 0 0 0,1-1 1 0 0,-1 0-1 0 0,1 0 1 0 0,0 0-1 0 0,-1 1 1 0 0,1-1-1 0 0,-1 0 0 0 0,1 0 1 0 0,-1 0-1 0 0,1 0 1 0 0,0 0 0 0 0,0-1 0 0 0,-1 0 0 0 0,1 1 0 0 0,0-1 0 0 0,0 0 0 0 0,-1 1 0 0 0,1-1 0 0 0,-1 0-1 0 0,1 0 1 0 0,0 0 0 0 0,-1 1 0 0 0,0-1 0 0 0,1 0 0 0 0,-1 0 0 0 0,1 0 0 0 0,-1 0 0 0 0,0 0 0 0 0,0 0 0 0 0,0 0-1 0 0,0 0 1 0 0,1 0 0 0 0,-1 0 0 0 0,0 0 0 0 0,-1 0 0 0 0,1-27 84 0 0,0 26-72 0 0,-3-38 214 0 0,-2 15-154 0 0,2 13-72 0 0,1-1 0 0 0,2 3 11 0 0,0 10-10 0 0,0 0-1 0 0,0-1 1 0 0,0 1 0 0 0,0 0-1 0 0,0 0 1 0 0,0 0 0 0 0,0 0-1 0 0,0 0 1 0 0,0 0-1 0 0,0 0 1 0 0,0 0 0 0 0,0 0-1 0 0,0 0 1 0 0,0 0 0 0 0,0 0-1 0 0,0-1 1 0 0,0 1 0 0 0,0 0-1 0 0,0 0 1 0 0,0 0 0 0 0,0 0-1 0 0,0 0 1 0 0,0 0 0 0 0,0 0-1 0 0,0 0 1 0 0,1 0 0 0 0,-1 0-1 0 0,0 0 1 0 0,0 0 0 0 0,0 0-1 0 0,0 0 1 0 0,0 0 0 0 0,0 0-1 0 0,0 0 1 0 0,0-1 0 0 0,0 1-1 0 0,0 0 1 0 0,0 0 0 0 0,0 0-1 0 0,0 0 1 0 0,1 0-1 0 0,-1 0 1 0 0,0 0 0 0 0,0 0-1 0 0,0 0 1 0 0,0 0 0 0 0,0 0-1 0 0,0 0 1 0 0,0 0 0 0 0,0 0-1 0 0,0 0 1 0 0,0 1 0 0 0,0-1-1 0 0,0 0 1 0 0,1 0 0 0 0,-1 0-1 0 0,0 0 1 0 0,0 0 0 0 0,0 0-1 0 0,0 0 1 0 0,0 0 0 0 0,0 0-1 0 0,0 0 1 0 0,0 0 0 0 0,0 0-1 0 0,9 2 31 0 0,-1 0 0 0 0,0 1 0 0 0,0 0 0 0 0,0 0 0 0 0,0 1 0 0 0,0 0 0 0 0,0 0 0 0 0,-1 1 0 0 0,0 0 0 0 0,0 0 0 0 0,0 0 0 0 0,-1 1 0 0 0,0 0 0 0 0,2 3-31 0 0,73 74 110 0 0,-18-19-48 0 0,-24-23-50 0 0,45 47 42 0 0,67 93-8 0 0,-113-130 17 0 0,-2 0 1 0 0,21 43-64 0 0,-22-25 68 0 0,-18-32 1 0 0,3-1 1 0 0,1-1 0 0 0,7 8-70 0 0,-26-41 112 0 0,-3-5 63 0 0,-5-19 72 0 0,-2 0 0 0 0,0 0 0 0 0,-10-16-247 0 0,18 37 4 0 0,-25-47 579 0 0,-30-43-583 0 0,42 71 4 0 0,-60-89 49 0 0,-28-46 11 0 0,81 120-48 0 0,-13-24 124 0 0,-33-41-140 0 0,64 98-61 0 0,3 4-18 0 0,4 4 22 0 0,140 218-761 0 0,-88-130 733 0 0,17 47 85 0 0,-18-11 2 0 0,-15-35-57 0 0,1 6 44 0 0,-22-50 11 0 0,-18-44 1 0 0,-6-11-2 0 0,-7-8 16 0 0,-44-66 286 0 0,-25-49-301 0 0,62 96 3 0 0,0-1 0 0 0,2-1 0 0 0,2 0 0 0 0,-4-15-3 0 0,13 30 0 0 0,5 16-1 0 0,0 1 0 0 0,0-1-1 0 0,0 1 1 0 0,0 0 0 0 0,0-1-1 0 0,0 1 1 0 0,0-1 0 0 0,0 1-1 0 0,1-1 2 0 0,-1 1-2 0 0,0 0 0 0 0,1 0 0 0 0,-1 1 0 0 0,0-1 0 0 0,1 0 0 0 0,-1 0 0 0 0,1 0 0 0 0,-1 0 0 0 0,1 1-1 0 0,-1-1 1 0 0,1 0 0 0 0,0 1 0 0 0,-1-1 0 0 0,1 0 0 0 0,0 1 0 0 0,0-1 0 0 0,-1 1 0 0 0,1-1 0 0 0,0 1 0 0 0,0-1 0 0 0,0 1 2 0 0,1-1-7 0 0,-1 1 1 0 0,1 0 0 0 0,0-1 0 0 0,0 1-1 0 0,-1 0 1 0 0,1 0 0 0 0,0 0 0 0 0,0 0-1 0 0,0 0 1 0 0,1 1 6 0 0,4 0-43 0 0,0 1 0 0 0,0 0-1 0 0,0 1 1 0 0,-1 0 0 0 0,2 1 43 0 0,6 3-79 0 0,0 1 0 0 0,-1 0 0 0 0,10 9 79 0 0,35 33-142 0 0,-50-44 127 0 0,49 50-159 0 0,42 52 174 0 0,-54-58-46 0 0,20 27 32 0 0,-33-38 15 0 0,1-1 0 0 0,32 27-1 0 0,-64-64 0 0 0,-1-1 0 0 0,0 1 0 0 0,1-1 0 0 0,-1 0 0 0 0,1 1 0 0 0,-1-1 0 0 0,1 0 0 0 0,-1 1 0 0 0,1-1 0 0 0,-1 0 0 0 0,1 1 0 0 0,-1-1 0 0 0,1 0 0 0 0,-1 0 0 0 0,1 1 0 0 0,0-1 0 0 0,-1 0 0 0 0,1 0 0 0 0,-1-1 1 0 0,1 0 0 0 0,-1 0 0 0 0,0 0 0 0 0,0 0 0 0 0,0 1 0 0 0,0-1 0 0 0,0 0 0 0 0,0 0 0 0 0,0 0 0 0 0,0 0 0 0 0,0 0 0 0 0,0 0 0 0 0,0 0 0 0 0,-1 0 0 0 0,1 0-1 0 0,-6-20 71 0 0,-8-18 337 0 0,-10-16-408 0 0,0 0 136 0 0,-127-303 90 0 0,136 321-204 0 0,2-1-1 0 0,1 0 0 0 0,1-6-21 0 0,7 27 0 0 0,4 16 0 0 0,0 1 0 0 0,0-1 0 0 0,0 0 0 0 0,0 1 0 0 0,0-1 0 0 0,0 1 0 0 0,0-1 0 0 0,1 0 0 0 0,-1 1 0 0 0,0-1 0 0 0,0 1 0 0 0,0-1 0 0 0,0 1 0 0 0,1-1 0 0 0,-1 0 0 0 0,0 1 0 0 0,1-1 0 0 0,-1 1 0 0 0,1-1 0 0 0,-1 1-1 0 0,1-1-1 0 0,0 1 0 0 0,0 0 1 0 0,0-1-1 0 0,0 1 0 0 0,0 0 1 0 0,0-1-1 0 0,0 1 1 0 0,0 0-1 0 0,0 0 0 0 0,0 0 1 0 0,0 0-1 0 0,0 0 0 0 0,0 0 1 0 0,0 0-1 0 0,0 0 0 0 0,0 1 1 0 0,0-1-1 0 0,0 0 1 0 0,0 1-1 0 0,0-1 0 0 0,0 0 1 0 0,0 1-1 0 0,0 0 2 0 0,4 1-10 0 0,0 1 0 0 0,0 0-1 0 0,-1 0 1 0 0,2 1 10 0 0,10 10-28 0 0,-1 1-1 0 0,-1 0 0 0 0,0 1 1 0 0,6 11 28 0 0,11 12-30 0 0,-9-11 30 0 0,0 2 0 0 0,-2 1 0 0 0,9 18 0 0 0,-3 3 0 0 0,17 47 0 0 0,-25-55 25 0 0,27 67 121 0 0,-37-97-91 0 0,-7-11 17 0 0,-1-3 6 0 0,0 0 2 0 0,-2-3 0 0 0,-12-16 97 0 0,2 0 0 0 0,0-1-1 0 0,0-2-176 0 0,-31-68 358 0 0,19 38-334 0 0,-10-17 53 0 0,-7-15-63 0 0,-3-18-14 0 0,39 89 15 0 0,-31-89 26 0 0,31 84-42 0 0,0 0 1 0 0,2-1-1 0 0,0 1 0 0 0,0-14 1 0 0,3 11 0 0 0,0 19 0 0 0,0 1 0 0 0,0 0 0 0 0,1 0 0 0 0,-1-1 0 0 0,0 1 0 0 0,1 0 0 0 0,-1-1 0 0 0,1 1 0 0 0,-1 0 0 0 0,1 0 0 0 0,0-1 0 0 0,0 2 1 0 0,-1-1-1 0 0,1 0 0 0 0,-1 1 0 0 0,1-1 1 0 0,0 0-1 0 0,-1 1 0 0 0,1-1 1 0 0,0 1-1 0 0,0-1 0 0 0,0 1 1 0 0,-1 0-1 0 0,1-1 0 0 0,0 1 1 0 0,0 0-1 0 0,0 0 0 0 0,0-1 0 0 0,0 1 1 0 0,0 0-1 0 0,1 0-7 0 0,0 0 0 0 0,0 0 0 0 0,0 0 0 0 0,0 1 0 0 0,0-1 0 0 0,0 0 0 0 0,0 1 0 0 0,1 0 7 0 0,4 2-44 0 0,0 1 0 0 0,0-1 0 0 0,0 1 0 0 0,1 1 44 0 0,-6-3-14 0 0,28 19-124 0 0,-1 1 0 0 0,-1 2 0 0 0,-1 0 0 0 0,18 23 138 0 0,-11-11-84 0 0,-7-8 74 0 0,-2 0 0 0 0,15 23 10 0 0,-17-20 0 0 0,-10-13 0 0 0,0 0 0 0 0,-1 1 0 0 0,-1 1 0 0 0,1 4 0 0 0,-9-17 25 0 0,-4-9-7 0 0,-3-9 22 0 0,-59-123 481 0 0,-19-21-521 0 0,-28-58 20 0 0,86 166-17 0 0,11 21 13 0 0,0 0-1 0 0,2-2 0 0 0,1 1 0 0 0,0-4-15 0 0,9 30 0 0 0,1 0 0 0 0,0 1 0 0 0,0-1 0 0 0,0 0 0 0 0,-1 1 0 0 0,1-1 0 0 0,0 0 0 0 0,0 1 0 0 0,0-1 0 0 0,0 0 0 0 0,0 1 0 0 0,0-1 0 0 0,0 1 0 0 0,0-1 0 0 0,1 0 0 0 0,-1 1 0 0 0,0-1 0 0 0,1 0-1 0 0,-1 1 0 0 0,1-1 0 0 0,-1 1 1 0 0,1 0-1 0 0,0-1 0 0 0,-1 1 0 0 0,1 0 0 0 0,0-1 0 0 0,-1 1 0 0 0,1 0 0 0 0,0 0 0 0 0,-1-1 0 0 0,1 1 0 0 0,0 0 0 0 0,0 0 1 0 0,0 0 0 0 0,0 0-9 0 0,1 0 1 0 0,0 0-1 0 0,0 0 1 0 0,0 0 0 0 0,-1 0-1 0 0,1 0 1 0 0,1 1 8 0 0,2 0-14 0 0,0 1 1 0 0,0 0-1 0 0,0 1 1 0 0,0-1-1 0 0,0 1 1 0 0,0 0-1 0 0,3 3 14 0 0,3 4 0 0 0,-2 4 0 0 0,-2 0 0 0 0,-6-11 2 0 0,0 0-1 0 0,0 0 1 0 0,-1 0-1 0 0,1 1 1 0 0,-1-1-1 0 0,0 0 1 0 0,0 0-1 0 0,0 2-1 0 0,-2 8 48 0 0,1-10-43 0 0,0-1 0 0 0,1 0 0 0 0,-1 0 0 0 0,-1 0 0 0 0,1 0 0 0 0,0 0 0 0 0,0 0 0 0 0,-1 0 0 0 0,1 0 0 0 0,-1 0 0 0 0,1 0 0 0 0,-3 1-5 0 0,1-1 7 0 0,-1 1-1 0 0,0 0 1 0 0,1-1-1 0 0,-1 0 1 0 0,0 0-1 0 0,-4 1-6 0 0,-4 1 35 0 0,0-1-1 0 0,1 0 0 0 0,-2-1 0 0 0,-8 1-34 0 0,-4 0 16 0 0,1-1 0 0 0,-1-1 0 0 0,0-1 0 0 0,1-1 0 0 0,-5-2-16 0 0,3-1 16 0 0,1-2 0 0 0,-1-1 0 0 0,1 0 0 0 0,0-2 0 0 0,1-1 0 0 0,0-1 0 0 0,1-1 0 0 0,-8-6-16 0 0,7 3 0 0 0,0-2 0 0 0,1 0 0 0 0,0-1 0 0 0,2-2 0 0 0,-2-2 0 0 0,15 11 0 0 0,5 1-12 0 0,2 10 11 0 0,1 0 0 0 0,0 0 0 0 0,0 0 0 0 0,0 0 0 0 0,0 0 0 0 0,0 0 0 0 0,0 0 0 0 0,0 0 0 0 0,0 0 0 0 0,0-1 0 0 0,0 1 0 0 0,0 0 0 0 0,0 0 0 0 0,0 0 0 0 0,0 0 0 0 0,0 0 0 0 0,0 0 0 0 0,0 0 0 0 0,0 0 0 0 0,0 0 0 0 0,0 0 0 0 0,0 0 0 0 0,0 0 0 0 0,0-1 0 0 0,0 1 0 0 0,0 0 0 0 0,0 0 0 0 0,0 0 0 0 0,0 0 0 0 0,0 0 0 0 0,0 0 0 0 0,0 0 0 0 0,1 0 0 0 0,-1 0 0 0 0,0 0 0 0 0,0 0 0 0 0,0 0 0 0 0,0 0 0 0 0,0 0 0 0 0,0 0 0 0 0,0 0 0 0 0,0 0 0 0 0,0-1 0 0 0,0 1 0 0 0,0 0 0 0 0,0 0 0 0 0,0 0 0 0 0,1 0 0 0 0,-1 0 0 0 0,0 0 1 0 0,0 0-1 0 0,0 0 0 0 0,0 0 0 0 0,0 0 0 0 0,0 0 0 0 0,0 0 0 0 0,0 0 0 0 0,0 0 0 0 0,0 0 1 0 0,5 0-16 0 0,-1-1 1 0 0,0 1 0 0 0,1 0-1 0 0,-1 0 1 0 0,1 0 0 0 0,-1 0-1 0 0,0 1 1 0 0,1-1 0 0 0,-1 1 0 0 0,0 0-1 0 0,0 1 1 0 0,3 0 15 0 0,10 5-60 0 0,-1 1 0 0 0,9 6 60 0 0,-23-13-3 0 0,27 17-40 0 0,-1 1-1 0 0,0 1 1 0 0,17 18 43 0 0,72 74-84 0 0,-96-90 81 0 0,-2-3-15 0 0,-2 2 0 0 0,0 0 1 0 0,10 20 17 0 0,12 14 14 0 0,-38-53 55 0 0,-1-2-60 0 0,-1-1 1 0 0,1 1-1 0 0,-1-1 0 0 0,1 1 0 0 0,0-1 1 0 0,-1 0-1 0 0,1 1 0 0 0,0-1 1 0 0,-1 0-1 0 0,1 1 0 0 0,0-1 0 0 0,0 0-9 0 0,-2-3 21 0 0,-19-41 204 0 0,-10-20 137 0 0,-13-43-362 0 0,39 92 7 0 0,1 0 1 0 0,0 1 0 0 0,1-1-1 0 0,1-1 1 0 0,1 1 0 0 0,0 0-1 0 0,1-8-7 0 0,0 21 1 0 0,0-1-1 0 0,1 0 0 0 0,-1 1 1 0 0,1-1-1 0 0,0 1 1 0 0,0-1-1 0 0,0 1 1 0 0,1 0-1 0 0,-1-1 0 0 0,2 0 0 0 0,-2 2-3 0 0,0 0-1 0 0,0 1 0 0 0,0 0 0 0 0,0-1 0 0 0,1 1 0 0 0,-1 0 0 0 0,0-1 0 0 0,1 1 1 0 0,-1 0-1 0 0,1 0 0 0 0,0 0 0 0 0,-1 0 0 0 0,1 1 0 0 0,0-1 0 0 0,-1 0 0 0 0,1 1 1 0 0,0-1-1 0 0,0 1 0 0 0,0-1 0 0 0,0 1 4 0 0,5 0-11 0 0,-1 0 1 0 0,1 0-1 0 0,-1 0 0 0 0,0 1 1 0 0,1 0-1 0 0,-1 0 0 0 0,3 2 11 0 0,9 2-70 0 0,15 8 70 0 0,-16-5-12 0 0,0 0 1 0 0,-1 1-1 0 0,-1 1 1 0 0,1 1 0 0 0,1 1 11 0 0,69 64-61 0 0,-47-41 0 0 0,-27-24 39 0 0,0 0-1 0 0,-1 1 1 0 0,7 9 22 0 0,-8-9 0 0 0,-9-11 0 0 0,-1-1 0 0 0,0 0 0 0 0,1 1 0 0 0,-1-1 0 0 0,1 0 0 0 0,-1 0 0 0 0,1 1 0 0 0,-1-1 0 0 0,1 0 0 0 0,-1 0 0 0 0,1 0 0 0 0,-1 1 0 0 0,1-1 0 0 0,-1 0 0 0 0,1 0 0 0 0,-1 0 0 0 0,1 0 0 0 0,-1 0 0 0 0,1 0 0 0 0,-1 0 0 0 0,1 0 0 0 0,0-1 0 0 0,-1 1 0 0 0,1-1 0 0 0,-1 1 0 0 0,1-1 0 0 0,-1 1 0 0 0,0-1 0 0 0,1 0 0 0 0,-1 1 0 0 0,0-1 0 0 0,1 0 0 0 0,-1 1 0 0 0,0-1 0 0 0,0 0 0 0 0,1 1 0 0 0,-1-1 0 0 0,0 0 0 0 0,0 0 0 0 0,0 1 0 0 0,0-1 0 0 0,0 0 0 0 0,0 0 0 0 0,0 1 0 0 0,0-1 0 0 0,-1 0 0 0 0,-2-22 0 0 0,3 19 0 0 0,-12-54 11 0 0,4 23 7 0 0,2 0-1 0 0,1 0 1 0 0,1-26-18 0 0,4 57 0 0 0,0 0 0 0 0,0 0 0 0 0,0 0 0 0 0,1 0 0 0 0,0 0 0 0 0,1-3 0 0 0,4-4 0 0 0,-5 10 0 0 0,0 0 0 0 0,-1 0 0 0 0,1 0 0 0 0,0 0 0 0 0,0 1 0 0 0,0-1 0 0 0,0 0 0 0 0,0 1 0 0 0,2-1 0 0 0,-2 0-1 0 0,0 1 0 0 0,0 0 0 0 0,0-1 0 0 0,0 1 0 0 0,0 0 0 0 0,0 0 0 0 0,0 0 0 0 0,0 0 0 0 0,1 0 0 0 0,-1 0 0 0 0,0 0 0 0 0,0 0 1 0 0,3 1-5 0 0,0 0 0 0 0,0 1-1 0 0,0-1 1 0 0,0 1 0 0 0,-1-1-1 0 0,1 1 1 0 0,0 1 0 0 0,-1-1-1 0 0,0 0 1 0 0,1 1 0 0 0,-1-1 0 0 0,0 2 5 0 0,4 3-2 0 0,0 1 0 0 0,0-1 0 0 0,-1 2 1 0 0,2 2 1 0 0,1 2-43 0 0,-3-7 33 0 0,-6-6 10 0 0,0 0 0 0 0,0 0 0 0 0,0 0 0 0 0,0 0 0 0 0,1 0 0 0 0,-1 0 0 0 0,0 0 0 0 0,0 0 0 0 0,0 0 0 0 0,0 0 0 0 0,0 0-1 0 0,0 0 1 0 0,0 0 0 0 0,0 0 0 0 0,0 0 0 0 0,0 0 0 0 0,0 0 0 0 0,0 0 0 0 0,0 0 0 0 0,0 0 0 0 0,0 0 0 0 0,0 0 0 0 0,0 0 0 0 0,0 0 0 0 0,1 0 0 0 0,-1-1 0 0 0,0 1 0 0 0,0 0 0 0 0,0 0 0 0 0,0 0 0 0 0,0 0 0 0 0,0 0 0 0 0,0 0 0 0 0,0 0 0 0 0,0 0 0 0 0,0 0 0 0 0,0 0 0 0 0,0 0 0 0 0,0 0 0 0 0,0 0 0 0 0,0 0 0 0 0,0 0 0 0 0,0 0 0 0 0,0 0 0 0 0,0-1-1 0 0,0 1 1 0 0,0 0 0 0 0,0 0 0 0 0,0 0 0 0 0,0 0 0 0 0,0 0 0 0 0,0 0 0 0 0,0 0 0 0 0,-2-7 1 0 0,0-7-1 0 0,2 0-10 0 0,1 1-33 0 0,0 12 41 0 0,-1 0 0 0 0,1 0 0 0 0,-1 0 0 0 0,1 0 0 0 0,0 0 0 0 0,-1 0 0 0 0,1 0 0 0 0,0 0 0 0 0,0 0 0 0 0,0 0 1 0 0,0 0 1 0 0,2-1-6 0 0,0 1 0 0 0,0-1 0 0 0,0 1 0 0 0,0 0 0 0 0,0 0 0 0 0,0 0 0 0 0,0 0 0 0 0,1 0 0 0 0,-1 1 1 0 0,0-1-1 0 0,0 1 0 0 0,1 0 0 0 0,-1 0 0 0 0,0 0 0 0 0,0 1 0 0 0,2-1 6 0 0,3 1-5 0 0,0 1 0 0 0,0 0 0 0 0,0 0 0 0 0,-1 1-1 0 0,1-1 1 0 0,0 2 5 0 0,17 10 0 0 0,-14-6 0 0 0,0 2 0 0 0,-2-3 11 0 0,-11-19 42 0 0,-3-5-53 0 0,1 4 20 0 0,-4-10 24 0 0,3 9-44 0 0,5 13 1 0 0,0 0 0 0 0,-1 1 0 0 0,1-1 0 0 0,0 0 0 0 0,0 1 0 0 0,-1-1-1 0 0,1 1 1 0 0,0-1 0 0 0,-1 1 0 0 0,1-1 0 0 0,-1 0 0 0 0,1 1 0 0 0,-1-1 0 0 0,1 1 0 0 0,-1-1-1 0 0,0 1 3 0 0,0 1 0 0 0,1-1 1 0 0,-1 0-1 0 0,0 1 1 0 0,0-1-1 0 0,1 0 1 0 0,-1 1-1 0 0,0-1 1 0 0,1 1-1 0 0,-1-1 1 0 0,0 1-1 0 0,1-1 0 0 0,-1 1 1 0 0,1 0-1 0 0,-1-1 1 0 0,1 1-1 0 0,-1 0 1 0 0,1-1-1 0 0,0 1 1 0 0,-1 0-1 0 0,1 0-3 0 0,-10 19 74 0 0,2 0-90 0 0,2 1-1 0 0,0 0 1 0 0,1 0-1 0 0,0 13 17 0 0,-4 12-71 0 0,-2 11 20 0 0,-11 45 23 0 0,7-36 28 0 0,5-21 0 0 0,-2-1 0 0 0,-9 23 0 0 0,11-35 0 0 0,6-17 0 0 0,-1-4-13 0 0,0 0-40 0 0,0-2 29 0 0,4-7-30 0 0,2 0 1 0 0,5 9 42 0 0,-1 3 11 0 0,2-2 0 0 0,11 11 0 0 0,-13-16 0 0 0,0 0 0 0 0,0 0 0 0 0,0 0 0 0 0,-1 0 0 0 0,1 5 0 0 0,10 20 0 0 0,-2 1 0 0 0,-1 0 0 0 0,3 17 0 0 0,-12-36 0 0 0,-2-1 0 0 0,-4 0 0 0 0,3-12 0 0 0,-1 0 0 0 0,1 0 0 0 0,-1 0 0 0 0,0 0 0 0 0,1 0 0 0 0,-1 0 0 0 0,0 0 0 0 0,0 0 0 0 0,0 0 0 0 0,-10 5 0 0 0,-6 0 0 0 0,13-7 0 0 0,1 1 0 0 0,-12 6 0 0 0,14-6 0 0 0,0 0 0 0 0,0 1 0 0 0,0-1 0 0 0,0 1 0 0 0,1-1 0 0 0,-1 1 0 0 0,0-1 0 0 0,0 1 0 0 0,1 0 0 0 0,-1-1 0 0 0,0 1 0 0 0,1 0 0 0 0,-1 0 0 0 0,0 0 0 0 0,1 0 0 0 0,-1 1 0 0 0,1-1 0 0 0,-1 0 0 0 0,1 1 0 0 0,-1-1 0 0 0,1 1 0 0 0,-2 13 0 0 0,2-1 0 0 0,2-8 0 0 0,-1-3 0 0 0,-1-1 0 0 0,1 1 0 0 0,-1 0 0 0 0,1-1 0 0 0,-1 1 0 0 0,0 0 0 0 0,0 1 0 0 0,1 10 0 0 0,0 0 0 0 0,-3-1 0 0 0,-3 1 0 0 0,-1-1 0 0 0,-3-2 0 0 0,-2-2 0 0 0,8-8 4 0 0,0 1-1 0 0,0-1 1 0 0,0 0-1 0 0,0 0 1 0 0,0 0-1 0 0,0 0 1 0 0,0 0-1 0 0,0-1 1 0 0,0 0-1 0 0,0 1 1 0 0,-1-1 0 0 0,1 0-1 0 0,0-1 1 0 0,0 1-1 0 0,0 0 1 0 0,0-1-1 0 0,-2 0-3 0 0,-7-3 25 0 0,0 0-1 0 0,1 0 1 0 0,0-1-1 0 0,0-1-24 0 0,-13-5 24 0 0,-2 0 21 0 0,-33-14 142 0 0,-48-29-187 0 0,33 7 62 0 0,-34-30-62 0 0,30 20 12 0 0,-55-41 48 0 0,25 17 8 0 0,-21-5-68 0 0,100 70 0 0 0,-1 1 0 0 0,0 2 0 0 0,-30-8 0 0 0,41 14 0 0 0,8 3 0 0 0,10 4-1 0 0,0 0 0 0 0,1 0 0 0 0,-1 0 0 0 0,1 0 0 0 0,-1-1 0 0 0,1 1 0 0 0,-1 0 0 0 0,1 0 0 0 0,-1 0 0 0 0,1 0 0 0 0,-1 1 0 0 0,0-1 0 0 0,1 0 0 0 0,-1 0 0 0 0,1 0 0 0 0,-1 0 0 0 0,0 1 1 0 0,1-1-7 0 0,-1 1-1 0 0,0 0 1 0 0,1 0 0 0 0,-1 0 0 0 0,1 0 0 0 0,-1 0 0 0 0,1 0-1 0 0,-1 0 1 0 0,1 0 0 0 0,0 0 0 0 0,-1 0 0 0 0,1 0-1 0 0,0 0 1 0 0,0 0 0 0 0,0 0 0 0 0,0 0 0 0 0,0 0-1 0 0,0 0 1 0 0,0 0 0 0 0,0 1 7 0 0,1 3-31 0 0,-1 1 0 0 0,1 0 0 0 0,1 3 31 0 0,14 42-119 0 0,-12-36 66 0 0,-1 1 29 0 0,-3-15 20 0 0,0 0 0 0 0,0 0 0 0 0,0 0 0 0 0,0 0 0 0 0,0 0 0 0 0,0 0 0 0 0,0 0 1 0 0,0 1-1 0 0,0-1 0 0 0,-1 0 0 0 0,1 1 4 0 0,-1-2 3 0 0,1 1 0 0 0,-1 0 0 0 0,0-1 0 0 0,1 1 0 0 0,-1 0 0 0 0,1-1 0 0 0,-1 1 0 0 0,0 0 0 0 0,0-1 0 0 0,1 1 0 0 0,-1-1 0 0 0,0 0 0 0 0,0 1 0 0 0,0-1 0 0 0,0 1 0 0 0,0-1 0 0 0,1 0 0 0 0,-1 0 0 0 0,0 0 0 0 0,0 1 0 0 0,0-1 0 0 0,0 0 0 0 0,0 0 0 0 0,0 0 0 0 0,0-1 0 0 0,0 1 0 0 0,0 0-3 0 0,-4-1 31 0 0,1 1 0 0 0,-1-1 0 0 0,1-1 0 0 0,-5-1-31 0 0,-4-2 46 0 0,1-1-1 0 0,0 0 1 0 0,0-1 0 0 0,1 0-1 0 0,0-1 1 0 0,0 0-46 0 0,-8-8 69 0 0,1 0 0 0 0,-15-18-69 0 0,-3-10 7 0 0,2-2 0 0 0,-26-47-7 0 0,2 3-2 0 0,31 50-8 0 0,26 38-49 0 0,1 2-26 0 0,3 1 15 0 0,10 5 4 0 0,-5-1 33 0 0,-1 1 1 0 0,1-1 0 0 0,-1 1 0 0 0,5 7 32 0 0,24 29-160 0 0,-31-36 131 0 0,18 22-24 0 0,-2 1 0 0 0,-1 1-1 0 0,11 24 54 0 0,14 24-64 0 0,7 4 64 0 0,-41-66 0 0 0,-11-15 0 0 0,1 0 0 0 0,-1-1 0 0 0,0 1 0 0 0,1 0 0 0 0,-1-1 0 0 0,1 1 0 0 0,-1-1 0 0 0,1 1 0 0 0,-1-1 0 0 0,1 1 0 0 0,0-1 0 0 0,-1 0 0 0 0,1 1 0 0 0,0-1 0 0 0,-1 0 0 0 0,1 0 0 0 0,-1 0 0 0 0,0-1 0 0 0,0 1 0 0 0,1 0 0 0 0,-1-1 0 0 0,0 1 0 0 0,0 0 0 0 0,0-1 0 0 0,0 1 0 0 0,1 0 0 0 0,-1-1 0 0 0,0 1 0 0 0,0 0 0 0 0,0-1 0 0 0,0 1 0 0 0,0-1 0 0 0,0 1 0 0 0,0 0 0 0 0,0-1 0 0 0,0 1 0 0 0,0 0 0 0 0,0-1 0 0 0,0 1 0 0 0,0 0 0 0 0,-1-1 0 0 0,1 1 0 0 0,-3-15 0 0 0,-8-20 145 0 0,-3 0-1 0 0,-6-11-144 0 0,3 7 55 0 0,7 15-42 0 0,2-1 0 0 0,0-1 0 0 0,1 0-1 0 0,2 0 1 0 0,-2-24-13 0 0,6 44 0 0 0,1 0 0 0 0,0 0 1 0 0,0 0-1 0 0,0 0 0 0 0,1 0 0 0 0,0 0 0 0 0,0 0 0 0 0,1 0 0 0 0,1-4 0 0 0,-2 7 0 0 0,0 0-1 0 0,1 0 0 0 0,-1 0 0 0 0,1 1 0 0 0,0-1 0 0 0,0 0 1 0 0,0 1-1 0 0,0 0 0 0 0,0-1 0 0 0,0 1 0 0 0,1 0 0 0 0,-1 0 1 0 0,1 0-1 0 0,-1 0 0 0 0,1 1 0 0 0,0-1 0 0 0,0 1 0 0 0,-1 0 1 0 0,3-1 0 0 0,2 0-12 0 0,0 0 0 0 0,0 1 0 0 0,0 0 0 0 0,1 0 0 0 0,-1 1-1 0 0,0 0 1 0 0,1 0 0 0 0,-1 0 0 0 0,0 1 0 0 0,0 0 0 0 0,1 1 0 0 0,1 0 12 0 0,15 5-50 0 0,-1 1 0 0 0,-1 2 0 0 0,3 1 50 0 0,6 5-18 0 0,0 1 0 0 0,-1 1 0 0 0,0 2 0 0 0,-2 1 1 0 0,5 6 17 0 0,39 38-74 0 0,14 21 74 0 0,-16-10 0 0 0,49 72 0 0 0,-114-143-1 0 0,11 20 13 0 0,-14-22 44 0 0,-4-4-48 0 0,0 1 1 0 0,1-1-1 0 0,-1 1 1 0 0,0-1-1 0 0,1 0 1 0 0,-1 1-1 0 0,1-1 1 0 0,-1 0-1 0 0,1 0 0 0 0,0 0 1 0 0,-1 0-1 0 0,1-1 1 0 0,0 1-1 0 0,0 0 1 0 0,0 0-9 0 0,-2-2 17 0 0,-12-13 17 0 0,1-1 1 0 0,0 0-1 0 0,2 0 1 0 0,-3-6-35 0 0,-12-17 19 0 0,-25-33 17 0 0,3-2 0 0 0,-27-58-36 0 0,67 114 0 0 0,1-1 0 0 0,1-1 0 0 0,3 9 0 0 0,1 0 0 0 0,3 12 0 0 0,0 0 0 0 0,0 0 0 0 0,0 0 0 0 0,0 0 0 0 0,0 0 0 0 0,0 0 0 0 0,0-1 0 0 0,0 1 0 0 0,0 0 0 0 0,0 0 0 0 0,0 0 0 0 0,0 0 0 0 0,0 0-1 0 0,0 0 1 0 0,0 0 0 0 0,0 0 0 0 0,0 0 0 0 0,0 0 0 0 0,0 0 0 0 0,0 0 0 0 0,1 0 0 0 0,-1-1 0 0 0,0 1 0 0 0,0 0 0 0 0,0 0 0 0 0,0 0 0 0 0,0 0 0 0 0,0 0 0 0 0,0 0 0 0 0,0 0 0 0 0,0 0 0 0 0,0 0 0 0 0,0 0 0 0 0,0 0 0 0 0,0 0 0 0 0,0 0 0 0 0,1 0 0 0 0,-1 0 0 0 0,0 0 0 0 0,0 0 0 0 0,0 0 0 0 0,0 0 0 0 0,0 0-1 0 0,0 0 1 0 0,0 0 0 0 0,0 0 0 0 0,0 0 0 0 0,0 0 0 0 0,0 0 0 0 0,0 0 0 0 0,1 0 0 0 0,-1 0 0 0 0,0 0 0 0 0,6 5-14 0 0,1 2-11 0 0,1 1-1 0 0,-1 0 1 0 0,0 0-1 0 0,0 1 1 0 0,-1 0-1 0 0,2 4 26 0 0,6 7-19 0 0,27 44-106 0 0,6 19 125 0 0,-20-36-12 0 0,68 129-31 0 0,-71-124 31 0 0,-2 0 0 0 0,7 29 12 0 0,-22-57 0 0 0,3 5 0 0 0,-1 1 0 0 0,-2 0 0 0 0,4 30 0 0 0,-11-54 4 0 0,0 1 0 0 0,0-1 0 0 0,-1 5-4 0 0,0-10 5 0 0,1 0-1 0 0,-1 0 0 0 0,1 0 1 0 0,-1 0-1 0 0,1 0 0 0 0,-1-1 1 0 0,1 1-1 0 0,-1 0 0 0 0,0 0 1 0 0,1-1-1 0 0,-1 1 1 0 0,0 0-1 0 0,0-1 0 0 0,0 1 1 0 0,1-1-1 0 0,-1 1 0 0 0,0-1 1 0 0,0 1-1 0 0,0-1 0 0 0,0 1 1 0 0,0-1-1 0 0,0 0 0 0 0,0 0 1 0 0,0 1-1 0 0,0-1 1 0 0,0 0-5 0 0,-1 0 8 0 0,0 0 0 0 0,1 0 1 0 0,-1 0-1 0 0,0 0 1 0 0,0-1-1 0 0,1 1 1 0 0,-1 0-1 0 0,0-1 0 0 0,0 0 1 0 0,1 1-1 0 0,-1-1 1 0 0,1 0-1 0 0,-2 0-8 0 0,-19-15 179 0 0,17 12-153 0 0,-31-26 56 0 0,1-2 1 0 0,-2-5-83 0 0,-63-74 210 0 0,-7-6-97 0 0,76 85-113 0 0,-75-77 0 0 0,-31-48 0 0 0,62 62 64 0 0,66 83-64 0 0,2 4-12 0 0,6 7-50 0 0,3 5-24 0 0,19 40-100 0 0,1 4-340 0 0,10 31 526 0 0,16 70-30 0 0,-38-109 33 0 0,-1-1 0 0 0,3 36-3 0 0,-11-65 0 0 0,-1-1 0 0 0,0 1 0 0 0,0-1 0 0 0,0 1 0 0 0,-1-1 0 0 0,-1 1 0 0 0,-2 7 0 0 0,-2-4 0 0 0,5-12 3 0 0,0 1 1 0 0,0-1-1 0 0,0 0 0 0 0,0 1 0 0 0,-1-1 1 0 0,1 0-1 0 0,-1 0 0 0 0,1 0 0 0 0,-1 0 1 0 0,1 0-1 0 0,-1-1 0 0 0,1 1 0 0 0,-1 0 1 0 0,0-1-1 0 0,1 1 0 0 0,-1-1 0 0 0,0 0 1 0 0,0 1-1 0 0,1-1 0 0 0,-1 0 0 0 0,0 0 0 0 0,0 0 1 0 0,1 0-1 0 0,-1 0 0 0 0,0-1 0 0 0,-1 1-3 0 0,-6-2 29 0 0,1-1-1 0 0,0 1 0 0 0,-1-2 1 0 0,-6-2-29 0 0,11 4 5 0 0,-11-6 16 0 0,1-1 0 0 0,-1 0 0 0 0,2 0 0 0 0,-1-2 0 0 0,2 0 0 0 0,-1 0 0 0 0,-5-7-21 0 0,2-2 3 0 0,0 0 0 0 0,2 0 0 0 0,-1-3-3 0 0,-2-2 1 0 0,9 12-1 0 0,0-1 0 0 0,1 1 0 0 0,0-1 0 0 0,-4-14 0 0 0,7 11 0 0 0,3 6-12 0 0,1 9-52 0 0,2 3-25 0 0,5 4 52 0 0,-1 0-1 0 0,0 1 1 0 0,0-1 0 0 0,0 1 0 0 0,-1 0 0 0 0,0 1-1 0 0,0-1 1 0 0,0 1 0 0 0,1 3 37 0 0,7 15-82 0 0,0 0 0 0 0,0 6 82 0 0,-5-12 11 0 0,-2 1 1 0 0,0 0-1 0 0,-1 0 0 0 0,-1 0 0 0 0,-1 0 1 0 0,-1 1-1 0 0,0 9-11 0 0,-1-6 56 0 0,0-12-54 0 0,0 0-1 0 0,-1-1 0 0 0,-1 13-1 0 0,0-21-4 0 0,1 0 1 0 0,-1 0-1 0 0,1 0 0 0 0,-1 0 0 0 0,0 0 0 0 0,0-1 1 0 0,0 1-1 0 0,-1 0 0 0 0,1-1 0 0 0,-1 1 1 0 0,1-1-1 0 0,-1 1 0 0 0,0-1 0 0 0,0 0 0 0 0,0 1 1 0 0,0-1-1 0 0,-3 1 4 0 0,3-1 8 0 0,-1 0 1 0 0,0 0-1 0 0,0-1 1 0 0,0 0-1 0 0,0 1 1 0 0,-1-1-1 0 0,1 0 1 0 0,0-1-1 0 0,0 1 1 0 0,-1 0-1 0 0,1-1 1 0 0,0 0-1 0 0,-1 0 0 0 0,1 0 1 0 0,0 0-1 0 0,-1 0 1 0 0,1-1-1 0 0,0 0 1 0 0,0 1-1 0 0,-1-1 1 0 0,0-1-9 0 0,-1 0 11 0 0,-1 0 0 0 0,1-1 0 0 0,-1 0 0 0 0,1 0 0 0 0,0 0 0 0 0,0 0 0 0 0,0-1 0 0 0,1 0 0 0 0,-1 0 0 0 0,1 0 0 0 0,-1-2-11 0 0,-4-6 3 0 0,0 0 0 0 0,1 0 0 0 0,0-1 1 0 0,0-3-4 0 0,-24-55-2 0 0,24 51 1 0 0,-24-63 1 0 0,12 29 0 0 0,4 9 0 0 0,2 0 0 0 0,2-1 0 0 0,1-4 0 0 0,11 49 0 0 0,0 1-1 0 0,0-1 0 0 0,0 0 1 0 0,-1 1-1 0 0,1-1 0 0 0,0 0 1 0 0,0 1-1 0 0,0-1 1 0 0,0 0-1 0 0,0 1 0 0 0,0-1 1 0 0,0 0-1 0 0,0 1 0 0 0,1-1 1 0 0,-1 0-1 0 0,0 1 0 0 0,0-1 1 0 0,0 1-1 0 0,1-2 1 0 0,0 2-2 0 0,0 0-1 0 0,-1 0 0 0 0,1 0 0 0 0,0 0 1 0 0,0 0-1 0 0,0 1 0 0 0,0-1 1 0 0,-1 0-1 0 0,1 0 0 0 0,0 0 0 0 0,0 1 1 0 0,-1-1-1 0 0,1 0 0 0 0,0 1 1 0 0,0-1-1 0 0,-1 1 0 0 0,1-1 0 0 0,0 1 3 0 0,16 12-24 0 0,-8-5 9 0 0,0 1 0 0 0,0 0 0 0 0,-1 0 0 0 0,0 1 0 0 0,-1 0 0 0 0,0 1 0 0 0,-1 0 0 0 0,0 0 0 0 0,0 2 15 0 0,11 26-58 0 0,-2 1 0 0 0,-2 1 58 0 0,-12-40 0 0 0,14 53 18 0 0,-2 1 0 0 0,-3 0 0 0 0,-2 0 0 0 0,1 43-18 0 0,-8-71-73 0 0,-1 17 73 0 0,-2-28-15 0 0,-2-6 26 0 0,4-10-10 0 0,0 0 0 0 0,0 1 0 0 0,0-1 0 0 0,0 0 1 0 0,0 0-1 0 0,0 0 0 0 0,0 0 0 0 0,0 0 0 0 0,0 0 0 0 0,0 0 0 0 0,0 0 0 0 0,0 0 0 0 0,-1 1 1 0 0,1-1-1 0 0,0 0 0 0 0,0 0 0 0 0,0 0 0 0 0,0 0 0 0 0,0 0 0 0 0,0 0 0 0 0,0 0 1 0 0,0 0-1 0 0,0 0 0 0 0,0 0 0 0 0,-1 0 0 0 0,1 0 0 0 0,0 0 0 0 0,0 0 0 0 0,0 0 1 0 0,0 0-1 0 0,0 0 0 0 0,0 0 0 0 0,0 0 0 0 0,0 0 0 0 0,-1 0 0 0 0,1 0 0 0 0,0 0 1 0 0,0 0-2 0 0,-2 0 4 0 0,0 0 1 0 0,0-1 0 0 0,0 1 0 0 0,0 0 0 0 0,0-1 0 0 0,0 0-1 0 0,0 1 1 0 0,0-1 0 0 0,0 0 0 0 0,0 0 0 0 0,0 0 0 0 0,0 0 0 0 0,1-1-1 0 0,-1 1 1 0 0,0 0 0 0 0,1-1 0 0 0,-1 1 0 0 0,1-1 0 0 0,0 1-1 0 0,-1-1 1 0 0,1 0-5 0 0,-4-6 19 0 0,0-1 0 0 0,0 1-1 0 0,1-1 1 0 0,0-3-19 0 0,-1 1 29 0 0,-3-6-52 0 0,1 0 1 0 0,1-1-1 0 0,1 0 1 0 0,1 0-1 0 0,0 0 1 0 0,1 0-1 0 0,1 0 1 0 0,1-1-1 0 0,1-12 23 0 0,2 12-873 0 0,5 2-3471 0 0,2 2-1399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7:29.13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441 0 5351 0 0,'0'0'242'0'0,"0"0"-1"0"0,0 0-81 0 0,0 0 208 0 0,0 0 105 0 0,0 0 27 0 0,0 0-8 0 0,1 1-50 0 0,0 3-26 0 0,0 0 1 0 0,0 0-1 0 0,1 0 1 0 0,0-1-1 0 0,3 4-416 0 0,62 66 1879 0 0,-44-50-1449 0 0,5 4 117 0 0,-16-14-303 0 0,-2-2 272 0 0,4 7-516 0 0,0 3 368 0 0,-2-1 0 0 0,-1 2 0 0 0,-2-1 0 0 0,2 10-368 0 0,-5-4 761 0 0,-1 21-761 0 0,-3 28 614 0 0,-2-62-501 0 0,0 2 14 0 0,-1 27 234 0 0,-1-29-263 0 0,-6 36 260 0 0,-1-3-61 0 0,-9 35 70 0 0,-36 90 561 0 0,40-140-424 0 0,-7 7-504 0 0,-1 4 320 0 0,-16 23 24 0 0,4-9-152 0 0,24-39-93 0 0,-1 4 162 0 0,0 1-261 0 0,9-17 72 0 0,-1 0 0 0 0,-1 0 0 0 0,0 1 0 0 0,0-1 0 0 0,-5 4-72 0 0,2-2 78 0 0,1-1-1 0 0,0 1 1 0 0,1 1-78 0 0,-2 1 55 0 0,-14 23 71 0 0,-6 9 39 0 0,5-9-63 0 0,5-7 78 0 0,-13 11-180 0 0,11-12 69 0 0,10-13 32 0 0,-5 4-101 0 0,-16 16 171 0 0,-18 19 88 0 0,41-44-224 0 0,-77 78 261 0 0,83-84-294 0 0,-35 35 135 0 0,34-33-330 0 0,1-4-774 0 0,3-4 11 0 0,1 2 364 0 0,-1-1 0 0 0,1 1 0 0 0,0 0 0 0 0,1-1 592 0 0,7-6-1687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7:29.1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602 0 6735 0 0,'0'0'307'0'0,"0"0"-6"0"0,0 0-118 0 0,0 0 213 0 0,0 0 109 0 0,0 0 27 0 0,0 0-9 0 0,0 0-55 0 0,-1 1-20 0 0,-9 6 824 0 0,10-6-1208 0 0,-1-1-1 0 0,1 0 1 0 0,-1 1-1 0 0,0-1 1 0 0,1 1 0 0 0,-1-1-1 0 0,1 0 1 0 0,0 1-1 0 0,-1-1 1 0 0,1 1-64 0 0,-2 1 133 0 0,-24 21 2146 0 0,18-16-1501 0 0,-1 1 0 0 0,-1-1 1 0 0,-9 7-779 0 0,12-10 206 0 0,1 1 1 0 0,0-1-1 0 0,1 1 1 0 0,-1 0 0 0 0,2 0-207 0 0,-8 7 297 0 0,8-8-222 0 0,-25 23 849 0 0,-4 8-924 0 0,-38 45 721 0 0,47-54-537 0 0,4-6 51 0 0,0 5-235 0 0,-18 24 787 0 0,-19 42-787 0 0,48-72 40 0 0,-5 10 90 0 0,-8 9 166 0 0,3 0-296 0 0,5 1 432 0 0,-2 17-432 0 0,6-20 120 0 0,-1 12 103 0 0,2-5-25 0 0,-6 14 101 0 0,7-22-112 0 0,2 1-1 0 0,3 2-186 0 0,0-16 58 0 0,1 4 87 0 0,-1 44 99 0 0,3-69-243 0 0,-2 19 9 0 0,0 20 66 0 0,1-19-7 0 0,0-9 32 0 0,2 9-101 0 0,0-9 34 0 0,-1-7 5 0 0,0 0-1 0 0,1 0 1 0 0,1 4-39 0 0,5 10 48 0 0,-3-4 53 0 0,7 10-101 0 0,-4-13 34 0 0,13 27 76 0 0,1 5-4 0 0,-8-20-15 0 0,0-2-13 0 0,-8-15-70 0 0,4 5 146 0 0,3 4-154 0 0,-4-7 72 0 0,-1 1 0 0 0,3 4-72 0 0,4 13 494 0 0,19 21-494 0 0,-33-47 7 0 0,6 6 160 0 0,0 0 1 0 0,1 0-1 0 0,4 4-167 0 0,-5-6 157 0 0,3 4-157 0 0,-6-5 162 0 0,1 0-1 0 0,4 3-161 0 0,-5-5 89 0 0,-3-2-80 0 0,6 6 229 0 0,2 0-42 0 0,-7-6-137 0 0,-2-7-648 0 0,2-8-753 0 0,1 4-5995 0 0,1 3-402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7:29.14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 75 2303 0 0,'0'0'102'0'0,"-2"0"183"0"0,-4 1 690 0 0,3-1 302 0 0,2-1-538 0 0,-3 0-728 0 0,1 1 6904 0 0,3-1-6591 0 0,2-4 862 0 0,-1 4-945 0 0,-1 0-170 0 0,1 1-48 0 0,-1-1 0 0 0,0 1 1 0 0,0 0-1 0 0,1 0 0 0 0,-1-1 0 0 0,0 1 0 0 0,1 0 0 0 0,-1 0 0 0 0,0 0 0 0 0,1-1 1 0 0,-1 1-1 0 0,1 0 0 0 0,-1 0 0 0 0,1 0 0 0 0,-1 0 0 0 0,1-1-23 0 0,3 0 144 0 0,1 0 0 0 0,0 0 0 0 0,-1 0 0 0 0,1 0 1 0 0,0 0-1 0 0,1 1-144 0 0,9-2 503 0 0,8 1-503 0 0,26 0 993 0 0,24 1-993 0 0,-68 0 30 0 0,24 1 99 0 0,21 0 39 0 0,59-1 112 0 0,-68 0-218 0 0,-12-1 0 0 0,10 2-62 0 0,55 3 64 0 0,-13-1 23 0 0,2 0 151 0 0,1-3 0 0 0,52-3-238 0 0,-92 1 116 0 0,40-2 137 0 0,-60 2-149 0 0,0 1 0 0 0,13 0-104 0 0,71 1 187 0 0,-67 1-70 0 0,14-2-117 0 0,-20 0 6 0 0,-13 0 50 0 0,0 0 0 0 0,12-2-56 0 0,-17 1 28 0 0,0 1 0 0 0,0 0 1 0 0,0 0-29 0 0,36 0 84 0 0,27-1 43 0 0,-42 2-90 0 0,95 0 136 0 0,-96 0-146 0 0,10 0 10 0 0,23-4 195 0 0,12-2-232 0 0,-42 3 124 0 0,21 0-124 0 0,-34 2 53 0 0,-18 0-42 0 0,0 0 1 0 0,1 1-1 0 0,7 0-11 0 0,16 1 111 0 0,9 0-111 0 0,-29-1 6 0 0,4-1 5 0 0,-13 1-2 0 0,0 0-1 0 0,0-1 1 0 0,0 1-1 0 0,1 1 1 0 0,2-1-9 0 0,-1 1 23 0 0,0-1 1 0 0,0 0-1 0 0,1 0-23 0 0,9 0 58 0 0,-7 0-34 0 0,0 0 1 0 0,0 0 0 0 0,0-1 0 0 0,2 0-25 0 0,11-1 39 0 0,-3 1 89 0 0,18-1-128 0 0,-6 2 64 0 0,8-1 43 0 0,-22 0-78 0 0,20-2-3 0 0,-23 2-7 0 0,0 0 0 0 0,5 1-19 0 0,-1 0 34 0 0,15 0 95 0 0,19 0 2 0 0,-32 0-111 0 0,20 1 256 0 0,44 2-266 0 0,-39-3 1 0 0,-34-1 28 0 0,9 1 103 0 0,4-2-142 0 0,-15 2 69 0 0,-2 0-18 0 0,-4 0-33 0 0,-1 1-1 0 0,0-1 1 0 0,0 0-1 0 0,1 0 1 0 0,-1 0-1 0 0,0-1 1 0 0,1 1-1 0 0,-1 0 0 0 0,0 0-17 0 0,4-1 86 0 0,-1 0-1 0 0,5 0-85 0 0,2 0 69 0 0,-3 0 78 0 0,0 1 0 0 0,5-1-147 0 0,-3 1 88 0 0,10-1 226 0 0,-26 3-4594 0 0,4-1 2139 0 0,-7 1-5147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7:29.1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 87 3223 0 0,'0'0'358'0'0,"0"0"292"0"0,0 0 136 0 0,0 0 22 0 0,0 0-44 0 0,0 0-211 0 0,0 0-89 0 0,0 0-16 0 0,-1 0-9 0 0,-21-3 5123 0 0,20 3-5214 0 0,2 0-16 0 0,0 0-4 0 0,0 0 0 0 0,0 0-10 0 0,0 0-45 0 0,0 0-17 0 0,0 0-7 0 0,0 0-7 0 0,0 0-29 0 0,0 0-12 0 0,2-1-1 0 0,17-1 368 0 0,-1 0-1 0 0,9 0-567 0 0,4-1 306 0 0,-15 2 20 0 0,4-1-326 0 0,256-8 1528 0 0,-133 6-1385 0 0,-75 1-38 0 0,15 1 51 0 0,-12 0-7 0 0,1 1 50 0 0,101-3 274 0 0,-67 1-258 0 0,-63 1-139 0 0,7 1-4 0 0,58-2 88 0 0,20 0 97 0 0,-1 0-173 0 0,-52 2 0 0 0,-26 0 35 0 0,39 3-119 0 0,-5 0 337 0 0,24-2-337 0 0,-43 0 132 0 0,-10-1 96 0 0,7-2-228 0 0,-10 0 260 0 0,-11 1-167 0 0,-6 0-31 0 0,13 1-62 0 0,-5 1 13 0 0,24 3-13 0 0,-60-3 6 0 0,18 0 52 0 0,-19 0-58 0 0,46 0 421 0 0,37-4-421 0 0,-32 2 142 0 0,-8 0-28 0 0,-21 0-30 0 0,60-3 371 0 0,-55 3-226 0 0,-11 2-154 0 0,-7-1-13 0 0,13 0 79 0 0,-6 1-8 0 0,12 1 155 0 0,-31-1-261 0 0,7 0 106 0 0,-1 1-66 0 0,0-1-43 0 0,-6 0 34 0 0,5 0 46 0 0,-5 0-37 0 0,-2 0 10 0 0,0 0-10 0 0,0 0-3 0 0,0 0 0 0 0,0 0 0 0 0,0 0 0 0 0,0 0 0 0 0,0 0 0 0 0,0 0 0 0 0,0 0 0 0 0,0 0 0 0 0,0 0-11 0 0,1-3-122 0 0,-1 2-340 0 0,-1 1-119 0 0,-7-1-520 0 0,0 0 0 0 0,1 1 1 0 0,-1 0-1 0 0,-2 0 1048 0 0,-9 0-1953 0 0,3 0 170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46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244 51 5063 0 0,'0'0'390'0'0,"0"-2"-252"0"0,1-1 252 0 0,0 0 0 0 0,0 1 0 0 0,0-1 0 0 0,-1 0-1 0 0,1 0 1 0 0,-1 0 0 0 0,0 0 0 0 0,0 0 0 0 0,0 0 0 0 0,0 0-1 0 0,-1-3-389 0 0,1 5 1448 0 0,-2 0-370 0 0,1 0-942 0 0,1 0 0 0 0,-1 1 0 0 0,0-1 0 0 0,0 0 0 0 0,0 1 0 0 0,0-1 0 0 0,0 1 1 0 0,0-1-1 0 0,0 1 0 0 0,0-1 0 0 0,0 1 0 0 0,0 0 0 0 0,-1-1 0 0 0,1 1 0 0 0,0 0 0 0 0,0 0 0 0 0,0 0 1 0 0,0 0-1 0 0,0 0 0 0 0,-1 0 0 0 0,1 0 0 0 0,0 1 0 0 0,0-1 0 0 0,-1 0-136 0 0,-2 2 195 0 0,0 0 1 0 0,-1 0-1 0 0,1 1 0 0 0,0-1 0 0 0,0 1 0 0 0,1 0 1 0 0,-1 0-1 0 0,0 0 0 0 0,1 1-195 0 0,-6 4 278 0 0,-5 6 87 0 0,0 0 1 0 0,2 2-1 0 0,0-1 1 0 0,-6 11-366 0 0,7-10 191 0 0,-1 1-57 0 0,1 2 0 0 0,0-1 0 0 0,2 1 0 0 0,0 1 1 0 0,1 0-1 0 0,1 0 0 0 0,1 0 0 0 0,1 1 0 0 0,1 0 0 0 0,0 0 0 0 0,1 16-134 0 0,2-33-2 0 0,1 1 0 0 0,0-1 0 0 0,1 1 0 0 0,-1-1 0 0 0,1 0 0 0 0,0 1 0 0 0,0-1 0 0 0,0 0 0 0 0,1 1-1 0 0,-1-1 1 0 0,1 0 0 0 0,0 0 0 0 0,0 0 0 0 0,0 0 0 0 0,1-1 0 0 0,0 1 0 0 0,2 2 2 0 0,0-2-88 0 0,-2-3 42 0 0,2 1-91 0 0,0 1 0 0 0,-1-2-1 0 0,1 1 1 0 0,0 0 0 0 0,0-1 0 0 0,0 0-1 0 0,0 0 1 0 0,3-1 137 0 0,1 1-399 0 0,15-1-762 0 0,-6-4-2385 0 0,-5-1-1892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7:29.1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457 1107 2303 0 0,'0'0'275'0'0,"0"0"313"0"0,-1 1 137 0 0,-6 10 327 0 0,1 0 0 0 0,0 0 0 0 0,1 0 0 0 0,1 0 0 0 0,-3 10-1052 0 0,6-19 224 0 0,-2 5 224 0 0,3-5-224 0 0,0-2 2 0 0,0 0 4 0 0,0 0 2 0 0,0 0 0 0 0,-5 0 179 0 0,4 0-374 0 0,1 0 0 0 0,-1 0 0 0 0,1 0 0 0 0,-1 0 0 0 0,0 0 0 0 0,1 0 0 0 0,-1 0 0 0 0,1 0 0 0 0,-1 0 0 0 0,1 0 0 0 0,-1-1 0 0 0,0 1 0 0 0,1 0 0 0 0,-1 0 0 0 0,1-1 0 0 0,-1 1 0 0 0,1 0-37 0 0,-3-2 86 0 0,0-1 0 0 0,0 1-1 0 0,1-1 1 0 0,-1 1 0 0 0,0-1 0 0 0,1 0-1 0 0,0 0 1 0 0,0 0 0 0 0,0 0-1 0 0,0-1-85 0 0,-5-9 343 0 0,-4-14-343 0 0,7 17 24 0 0,2 7 10 0 0,-4-15 12 0 0,5 10-30 0 0,1 7 18 0 0,1 2 7 0 0,5 2-15 0 0,-1 0 0 0 0,-1 1 0 0 0,1 0 0 0 0,0 0 0 0 0,-1 1 1 0 0,0-1-1 0 0,0 1 0 0 0,0 0 0 0 0,-1 0 0 0 0,1 0 0 0 0,-1 0 0 0 0,0 1 0 0 0,-1-1 0 0 0,2 5-26 0 0,4 12 30 0 0,-1 0-1 0 0,-1 1 0 0 0,-1-1 1 0 0,-1 3-30 0 0,-3-14 10 0 0,-2-2 1 0 0,1-7 50 0 0,0-2 45 0 0,-9 1 132 0 0,6-1-186 0 0,-1 0-1 0 0,1-1 1 0 0,0 0 0 0 0,0 1-1 0 0,0-1 1 0 0,0 0-1 0 0,0-1 1 0 0,0 1 0 0 0,0 0-1 0 0,1-1 1 0 0,-1 0-1 0 0,-2-1-51 0 0,-5-5 204 0 0,0-1 0 0 0,-5-4-204 0 0,8 6 44 0 0,-14-15 1 0 0,0-1 0 0 0,-13-21-45 0 0,19 25 7 0 0,15 19-7 0 0,0-1 0 0 0,0 1 0 0 0,-1 0 0 0 0,1 0 0 0 0,0-1 0 0 0,0 1 0 0 0,0 0 0 0 0,0 0 0 0 0,-1-1 0 0 0,1 1 0 0 0,0 0 0 0 0,0 0 0 0 0,0-1 0 0 0,-1 1 0 0 0,1 0 0 0 0,0 0 0 0 0,0 0 0 0 0,-1 0 0 0 0,1 0 0 0 0,0-1 0 0 0,-1 1 0 0 0,1 0 0 0 0,0 0 0 0 0,0 0 0 0 0,-1 0 0 0 0,1 0 0 0 0,0 0 0 0 0,-1 0 0 0 0,1 0 0 0 0,0 0 0 0 0,-1 0 0 0 0,1 0 0 0 0,0 0 0 0 0,-1 0 0 0 0,-1 5 0 0 0,2-5 0 0 0,-3 5 0 0 0,0 1 0 0 0,1-1 0 0 0,0 1 0 0 0,0-1 0 0 0,1 1 0 0 0,0 0 0 0 0,0 0 0 0 0,0 0 0 0 0,0 3 0 0 0,0 0 0 0 0,0 0 0 0 0,-1 0 0 0 0,-1 4 0 0 0,-10 24 0 0 0,8-28 0 0 0,-12 13 0 0 0,7-15 0 0 0,8-7 0 0 0,-1 1 0 0 0,1 0 0 0 0,-1-1 0 0 0,0 1 0 0 0,1-1 0 0 0,-1 0 0 0 0,0 1 0 0 0,0-2 0 0 0,1 1 0 0 0,-1 0 0 0 0,0 0 0 0 0,1-1 0 0 0,-2 0 0 0 0,-2 0 0 0 0,1-1 0 0 0,-1 0 0 0 0,1 0 0 0 0,0-1 0 0 0,-4-2 0 0 0,-6-4-2 0 0,-1 2 56 0 0,14 6-112 0 0,2 4 3 0 0,0 1 45 0 0,1 1-3 0 0,-1 0 1 0 0,1 1 0 0 0,0-1 0 0 0,1 3 12 0 0,6 21-133 0 0,-6-14 122 0 0,-2-14 11 0 0,0 0 0 0 0,-1 0 0 0 0,1 0 0 0 0,0-1 0 0 0,0 1 0 0 0,0 0 0 0 0,-1 0 0 0 0,1-1 0 0 0,0 1 0 0 0,-1 0 0 0 0,1 0 0 0 0,-1-1 0 0 0,1 1 0 0 0,-1 0 0 0 0,1 0 0 0 0,-1-1 0 0 0,0 1 0 0 0,0-1 0 0 0,1 1 0 0 0,-1-1 0 0 0,0 1 0 0 0,0-1 0 0 0,1 1 0 0 0,-1-1 0 0 0,0 0 0 0 0,0 0 0 0 0,0 1 0 0 0,0-1 0 0 0,0 0 0 0 0,-13-1 11 0 0,2-3 32 0 0,2-3-33 0 0,-4-3-10 0 0,11 6 0 0 0,1 0 0 0 0,-4-3 11 0 0,5 5 16 0 0,3 3-91 0 0,0 0 55 0 0,4 1-20 0 0,-1 1-1 0 0,1 0 0 0 0,0 0 0 0 0,-1 0 1 0 0,0 1-1 0 0,5 4 30 0 0,1 4-23 0 0,-7-7-4 0 0,0 0-1 0 0,1 0 1 0 0,0-1 0 0 0,0 0 0 0 0,0 0-1 0 0,4 3 28 0 0,5 3-16 0 0,-1-2 6 0 0,-11-8 7 0 0,-1 0 1 0 0,0 0 0 0 0,0 0-1 0 0,0 0 1 0 0,0 0 0 0 0,0 0 0 0 0,1 0-1 0 0,-1 0 1 0 0,0 0 0 0 0,0 0 0 0 0,0 0-1 0 0,0-1 1 0 0,0 1 0 0 0,1-1-1 0 0,-1 1 1 0 0,0-1 0 0 0,0 1 0 0 0,0-1-1 0 0,0 1 1 0 0,0-1 0 0 0,0 0-1 0 0,-1 0 1 0 0,1 1 0 0 0,0-1 0 0 0,0 0-1 0 0,0 0 1 0 0,-1 0 0 0 0,1 0 0 0 0,-1 0-1 0 0,1 0 1 0 0,0-1 2 0 0,1-2-9 0 0,0-1 0 0 0,0 1 0 0 0,0-1-1 0 0,-1 0 1 0 0,1 1 0 0 0,-1-5 9 0 0,2-9 43 0 0,-1 0-1 0 0,-1 0 1 0 0,-1-9-43 0 0,-5-55 239 0 0,1-7-108 0 0,4 89-135 0 0,0-1 1 0 0,-1 1-1 0 0,1-1 1 0 0,0 0-1 0 0,0 1 1 0 0,0-1-1 0 0,0 1 1 0 0,1-1-1 0 0,-1 1 1 0 0,0-1-1 0 0,0 1 1 0 0,0-1-1 0 0,0 1 1 0 0,0-1-1 0 0,1 1 1 0 0,-1-1-1 0 0,0 1 1 0 0,0 0-1 0 0,1-1 1 0 0,-1 1-1 0 0,0-1 4 0 0,2 1-4 0 0,-1 0-1 0 0,0 0 0 0 0,0 0 0 0 0,0 0 1 0 0,0 0-1 0 0,0 0 0 0 0,0 0 1 0 0,1 0-1 0 0,-1 1 0 0 0,0-1 0 0 0,0 0 1 0 0,0 1-1 0 0,0-1 0 0 0,0 1 1 0 0,0-1-1 0 0,0 1 0 0 0,0-1 0 0 0,0 1 1 0 0,0 0-1 0 0,0 0 5 0 0,21 16-91 0 0,-8-3 55 0 0,-1 0 1 0 0,-1 0 0 0 0,0 2-1 0 0,2 6 36 0 0,6 5-46 0 0,4 8 35 0 0,8 16 11 0 0,-14-20 0 0 0,-11-20 16 0 0,-8-24 128 0 0,-4-6 0 0 0,0 0-1 0 0,-1 0 0 0 0,-1 1 1 0 0,-2-4-144 0 0,-8-20 229 0 0,-15-48 27 0 0,-4-29-256 0 0,31 92 47 0 0,-3-22-47 0 0,5 22 6 0 0,1 9-6 0 0,2 17 0 0 0,0 0 0 0 0,0 0 0 0 0,0 0 0 0 0,0 0 0 0 0,1 0 0 0 0,-1 0 0 0 0,0 1 0 0 0,0-1 0 0 0,0 0 0 0 0,1 0 0 0 0,-1 0 0 0 0,1 0 0 0 0,-1 0 0 0 0,1 0-6 0 0,0 0-1 0 0,0 1 1 0 0,0-1 0 0 0,0 0-1 0 0,0 0 1 0 0,0 1 0 0 0,0-1-1 0 0,0 1 1 0 0,0-1-1 0 0,0 1 1 0 0,0-1 0 0 0,0 1-1 0 0,0 0 1 0 0,1-1 0 0 0,-1 1-1 0 0,0 0 1 0 0,0 0-1 0 0,0 0 1 0 0,0 0 0 0 0,1 0-1 0 0,-1 0 1 0 0,0 0-1 0 0,0 1 1 0 0,0-1 0 0 0,0 0-1 0 0,1 1 1 0 0,0-1 6 0 0,3 2-57 0 0,1 1 1 0 0,0-1 0 0 0,-1 1-1 0 0,0 0 1 0 0,1 0 56 0 0,7 6-60 0 0,0 0 0 0 0,-1 1 1 0 0,0 1-1 0 0,0 0 1 0 0,-1 0-1 0 0,-1 1 1 0 0,2 3 59 0 0,18 27-387 0 0,13 25 387 0 0,-30-47-14 0 0,-13-20 14 0 0,35 57 0 0 0,5 14 0 0 0,-40-71 0 0 0,0 1 1 0 0,0-1 0 0 0,0 1-1 0 0,1 0 1 0 0,-1-1 0 0 0,0 1 0 0 0,1 0-1 0 0,-1-1 1 0 0,0 1 0 0 0,1-1-1 0 0,-1 1 1 0 0,1-1 0 0 0,-1 1 0 0 0,1-1-1 0 0,-1 1 1 0 0,1-1-1 0 0,-1-1 6 0 0,1 0 0 0 0,-1 0 1 0 0,0 0-1 0 0,1 0 0 0 0,-1 0 1 0 0,0-1-1 0 0,0 1 0 0 0,0 0 0 0 0,0 0 1 0 0,0 0-1 0 0,-1-1 0 0 0,1 0-6 0 0,-3-21 120 0 0,2 20-99 0 0,-6-31 477 0 0,-10-32-498 0 0,3 18 97 0 0,-61-243-23 0 0,68 266-55 0 0,2 0 0 0 0,0 0-1 0 0,2-1 1 0 0,0-10-19 0 0,5 22 43 0 0,3 5-57 0 0,-5 9 11 0 0,0 0-1 0 0,0 0 1 0 0,1 0-1 0 0,-1 0 1 0 0,0-1-1 0 0,0 1 1 0 0,0 0-1 0 0,0 0 1 0 0,0 0-1 0 0,0 0 1 0 0,0 0-1 0 0,1 0 1 0 0,-1 0-1 0 0,0 0 1 0 0,0 0-1 0 0,0 0 0 0 0,0 0 1 0 0,1 0-1 0 0,-1 0 1 0 0,0 0-1 0 0,0 0 1 0 0,0 0-1 0 0,0 0 1 0 0,0 0-1 0 0,1 0 1 0 0,-1 0-1 0 0,0 0 1 0 0,0 0-1 0 0,0 0 1 0 0,0 0-1 0 0,0 0 1 0 0,1 0-1 0 0,-1 0 4 0 0,4 0-21 0 0,1 1-1 0 0,-1 0 0 0 0,0 0 0 0 0,1 1 1 0 0,-1-1-1 0 0,0 1 0 0 0,0 0 1 0 0,0 0-1 0 0,1 1 22 0 0,2 1-86 0 0,0 1 0 0 0,0 0 0 0 0,-1 1 0 0 0,6 5 86 0 0,4 8-157 0 0,-1 0-1 0 0,0 1 0 0 0,0 3 158 0 0,0 0 0 0 0,-2 1 0 0 0,0 1 0 0 0,-2 0 0 0 0,1 3 0 0 0,4 19 0 0 0,9 40 0 0 0,-22-77 0 0 0,-3-10 0 0 0,0-1 0 0 0,-1-9 0 0 0,-12-43 195 0 0,-2 1 0 0 0,-11-21-195 0 0,-14-45 65 0 0,10 26-32 0 0,-17-32-8 0 0,-17-46 14 0 0,56 144-39 0 0,0-8 0 0 0,7 29-3 0 0,3 4-6 0 0,4 7-36 0 0,-6-5 34 0 0,14 16-56 0 0,-1 1 1 0 0,0 1-1 0 0,-2 1 0 0 0,8 16 67 0 0,4 16-46 0 0,4 17 46 0 0,19 53-11 0 0,-32-83 9 0 0,0 10 2 0 0,2 4 13 0 0,-11-41 43 0 0,-16-44 21 0 0,-70-162 339 0 0,64 157-412 0 0,-42-90 46 0 0,-4-4-60 0 0,62 130-88 0 0,1 1-16 0 0,0 0 100 0 0,0 1 0 0 0,1 0 1 0 0,-1 0-1 0 0,0-1 0 0 0,0 1 0 0 0,1 0 0 0 0,-1 0 0 0 0,1-1 0 0 0,-1 1 0 0 0,0 0 0 0 0,1-1 0 0 0,0 1 1 0 0,-1-1 13 0 0,2 3-25 0 0,17 28-151 0 0,22 25 176 0 0,2 3-83 0 0,-15-17 83 0 0,73 115 0 0 0,23 62 0 0 0,-80-145-12 0 0,-44-74 11 0 0,0 0 0 0 0,1 0-1 0 0,-1 0 1 0 0,0 0 0 0 0,0 1-1 0 0,0-1 1 0 0,0 0 0 0 0,0 0-1 0 0,0 0 1 0 0,0 0 0 0 0,0 0-1 0 0,0 0 1 0 0,0 0 0 0 0,0 0-1 0 0,0 0 1 0 0,1 1 0 0 0,-1-1-1 0 0,0 0 1 0 0,0 0 0 0 0,0 0-1 0 0,0 0 1 0 0,0 0 0 0 0,0 0-1 0 0,1 0 1 0 0,-1 0 0 0 0,0 0-1 0 0,0 0 1 0 0,0 0 0 0 0,0 0-1 0 0,0 0 1 0 0,0 0 0 0 0,1 0-1 0 0,-1 0 1 0 0,0 0 0 0 0,0 0-1 0 0,0 0 2 0 0,12-2-12 0 0,-11 2 16 0 0,0-1-1 0 0,1 0 1 0 0,-1 0-1 0 0,0 0 0 0 0,0 0 1 0 0,1 0-1 0 0,-1 0 1 0 0,0 0-1 0 0,0 0 0 0 0,0 0 1 0 0,0 0-1 0 0,0-1 1 0 0,-1 1-1 0 0,1 0 1 0 0,0-1-1 0 0,-1 1 0 0 0,1 0 1 0 0,-1-1-1 0 0,1 1 1 0 0,-1-1-1 0 0,1 1 0 0 0,-1-1 1 0 0,0 1-1 0 0,0-1-3 0 0,1-5 34 0 0,-1 0-1 0 0,0 0 1 0 0,0 0-1 0 0,-1-5-33 0 0,-3-17 296 0 0,-8-27-296 0 0,3 14 120 0 0,-6-22-13 0 0,9 38-78 0 0,0-1-1 0 0,1 0 1 0 0,2 0 0 0 0,0-11-29 0 0,3 35 1 0 0,0 0 1 0 0,0 0-1 0 0,1-1 1 0 0,0 1-1 0 0,-1 0 1 0 0,1 0-1 0 0,1-3-1 0 0,-2 6-1 0 0,1-1 0 0 0,-1 0 0 0 0,0 1 0 0 0,1-1 0 0 0,-1 1 0 0 0,0-1 0 0 0,1 0 0 0 0,-1 1 0 0 0,1-1 0 0 0,-1 1 0 0 0,1-1 0 0 0,-1 1 0 0 0,2-1 1 0 0,-1 0-4 0 0,0 1-1 0 0,0-1 1 0 0,1 1 0 0 0,-1 0-1 0 0,0 0 1 0 0,1-1 0 0 0,-1 1 0 0 0,1 0-1 0 0,-1 0 1 0 0,0 0 0 0 0,1 0-1 0 0,-1 0 1 0 0,1 1 0 0 0,-1-1-1 0 0,0 0 1 0 0,1 1 0 0 0,-1-1 0 0 0,0 1-1 0 0,0-1 1 0 0,1 1 0 0 0,-1 0-1 0 0,0-1 1 0 0,1 2 4 0 0,4 2-11 0 0,0 0 1 0 0,0 1-1 0 0,0 0 1 0 0,0 1 10 0 0,9 9-14 0 0,0 0 1 0 0,-1 2 0 0 0,-1-1-1 0 0,5 10 14 0 0,10 16-64 0 0,20 25 64 0 0,-22-34 0 0 0,-2 1 0 0 0,-1 1 0 0 0,4 11 0 0 0,51 108 11 0 0,-77-153 10 0 0,0-3 1 0 0,0-8-1 0 0,0 0 0 0 0,0 0 0 0 0,-1 0 0 0 0,0-1 0 0 0,-1 1 0 0 0,0 0 0 0 0,-3-9-21 0 0,-5-18 203 0 0,-7-18-203 0 0,3 13 36 0 0,5 15-28 0 0,0-2 14 0 0,-1 0 0 0 0,-11-21-22 0 0,20 50-1 0 0,0 0 0 0 0,0 0 0 0 0,0 0 0 0 0,0 0 0 0 0,0 0 0 0 0,0 0 0 0 0,0 0 0 0 0,0 0 0 0 0,0 0 0 0 0,0 0-1 0 0,0 0 1 0 0,0 0 0 0 0,0 0 0 0 0,0 0 0 0 0,0 0 0 0 0,-1 0 0 0 0,1 0 0 0 0,0 0 0 0 0,0 0 0 0 0,0 0 0 0 0,0 0 0 0 0,0 0 0 0 0,0 0 0 0 0,0 0-1 0 0,0 0 1 0 0,0 0 0 0 0,0 0 0 0 0,0 0 0 0 0,0 0 0 0 0,0 0 0 0 0,0 0 0 0 0,0 0 0 0 0,0 0 0 0 0,0 0 0 0 0,-1 0 0 0 0,1 0 0 0 0,0 0 0 0 0,0 0-1 0 0,0 0 1 0 0,0 0 0 0 0,0 0 0 0 0,0 0 0 0 0,0 0 0 0 0,0 0 0 0 0,0 0 0 0 0,0 0 0 0 0,0 0 0 0 0,0 0 0 0 0,0 0 0 0 0,0 0 0 0 0,0 0 0 0 0,0 0-1 0 0,0 0 1 0 0,0 0 0 0 0,0 0 0 0 0,0 0 0 0 0,0 0 0 0 0,0-1 0 0 0,0 1 0 0 0,0 0 0 0 0,0 0 1 0 0,-79 102-403 0 0,74-96 403 0 0,0 0 0 0 0,0-1 0 0 0,0 0 0 0 0,-1 0 0 0 0,0 0 0 0 0,0-1 0 0 0,0 0 0 0 0,0 0 0 0 0,0-1 0 0 0,-3 1 0 0 0,-4 2 0 0 0,-1-1 0 0 0,0 0 0 0 0,0-1 0 0 0,-9 1 0 0 0,19-4 3 0 0,-18 0-19 0 0,11-1-48 0 0,9 0-4 0 0,3 2 53 0 0,-1 1-1 0 0,1-1 1 0 0,0 1 0 0 0,0-1-1 0 0,0 0 1 0 0,0 1 0 0 0,0-1-1 0 0,0 0 1 0 0,0 0 0 0 0,1 0-1 0 0,0 0 16 0 0,0 2-14 0 0,149 230-322 0 0,-145-224 336 0 0,0-1-1 0 0,1 5 1 0 0,0 1 9 0 0,1 0-1 0 0,5 5-8 0 0,-11-18 76 0 0,-2-5 0 0 0,-1-3-18 0 0,0 0 0 0 0,0 0 0 0 0,0-1 0 0 0,0 1 0 0 0,-1 0 0 0 0,0 0 0 0 0,0 0 0 0 0,-1 0-58 0 0,-8-17 534 0 0,-6-8-534 0 0,5 9 10 0 0,-22-46 54 0 0,-1-10-64 0 0,30 63 0 0 0,5 15 0 0 0,-1-1-1 0 0,1 1 1 0 0,0-1-1 0 0,0 1 1 0 0,0 0-1 0 0,0-1 1 0 0,0 1-1 0 0,0-1 1 0 0,0 1-1 0 0,0-1 1 0 0,0 1-1 0 0,0-1 1 0 0,0 1-1 0 0,0 0 1 0 0,0-1-1 0 0,0 1 1 0 0,0-1-1 0 0,0 1 1 0 0,0-1-1 0 0,1 1 1 0 0,-1 0-1 0 0,0-1 1 0 0,0 1-1 0 0,1-1 1 0 0,0 1-3 0 0,0-1 0 0 0,0 1-1 0 0,1 0 1 0 0,-1-1-1 0 0,0 1 1 0 0,0 0 0 0 0,1 0-1 0 0,-1 0 1 0 0,0 0 0 0 0,0 0-1 0 0,1 0 1 0 0,-1 0-1 0 0,0 0 1 0 0,0 1 0 0 0,0-1-1 0 0,1 0 1 0 0,-1 1 0 0 0,0-1 3 0 0,26 11-124 0 0,-12-2-9 0 0,0 1 0 0 0,5 5 133 0 0,5 2-34 0 0,-6-2 34 0 0,-1 0 0 0 0,-1 1 0 0 0,9 11 0 0 0,-6-6 0 0 0,5 6 0 0 0,-16-16 0 0 0,0-1 0 0 0,9 7 0 0 0,-6-8 0 0 0,-11-8 0 0 0,0-1 0 0 0,-1 1 0 0 0,1-1 0 0 0,0 1 0 0 0,0-1 0 0 0,-1 1 0 0 0,1-1 0 0 0,0 0 0 0 0,0 0 0 0 0,-1 1 0 0 0,1-1 0 0 0,0 0 0 0 0,0 0 0 0 0,0 0 0 0 0,-1 0 0 0 0,1 0 0 0 0,0 0 0 0 0,-1-1 0 0 0,1 1 0 0 0,-1 0 0 0 0,0-1 0 0 0,1 1 0 0 0,-1 0 0 0 0,1-1 0 0 0,-1 1 0 0 0,1 0 0 0 0,-1-1 0 0 0,0 1 0 0 0,1-1 0 0 0,-1 1 0 0 0,0 0 0 0 0,1-1 0 0 0,-1 0 0 0 0,1-1 0 0 0,0 0 0 0 0,0 0 0 0 0,-1 0 0 0 0,1-1 0 0 0,-1 1 0 0 0,1 0 0 0 0,-1 0 0 0 0,0-1 0 0 0,0 1 0 0 0,0 0 0 0 0,0-1 0 0 0,0 1 0 0 0,0 0 0 0 0,-1-1 0 0 0,1 1 0 0 0,-1-1 0 0 0,-2-7 17 0 0,0 1 1 0 0,-1 0-1 0 0,-1-2-17 0 0,5 10 2 0 0,-24-48 70 0 0,-3 0 0 0 0,-1 1-72 0 0,5 17 37 0 0,-1 0 0 0 0,-4-3-37 0 0,-9-10 11 0 0,-211-255 106 0 0,71 90-133 0 0,208 256-268 0 0,-21-33 260 0 0,1-1-24 0 0,-11-12 48 0 0,0-1-1 0 0,1 0 1 0 0,-1 1-1 0 0,0-1 0 0 0,1 1 1 0 0,-1-1-1 0 0,1 0 1 0 0,-1 1-1 0 0,1-1 1 0 0,-1 0-1 0 0,0 1 0 0 0,1-1 1 0 0,-1 0-1 0 0,1 0 1 0 0,0 0-1 0 0,-1 1 1 0 0,1-1-1 0 0,-1 0 0 0 0,1 0 1 0 0,-1 0-1 0 0,1 0 1 0 0,0 0 0 0 0,0-1 0 0 0,-1 0 0 0 0,1 1 0 0 0,0-1 0 0 0,0 0 0 0 0,-1 1 0 0 0,1-1 0 0 0,-1 0-1 0 0,1 0 1 0 0,0 0 0 0 0,-1 1 0 0 0,0-1 0 0 0,1 0 0 0 0,-1 0 0 0 0,1 0 0 0 0,-1 0 0 0 0,0 0 0 0 0,0 0 0 0 0,0 0-1 0 0,0 0 1 0 0,1 0 0 0 0,-1 0 0 0 0,0 0 0 0 0,-1 0 0 0 0,1-27 84 0 0,0 26-72 0 0,-3-38 214 0 0,-2 15-154 0 0,2 13-72 0 0,1-1 0 0 0,2 3 11 0 0,0 10-10 0 0,0 0-1 0 0,0-1 1 0 0,0 1 0 0 0,0 0-1 0 0,0 0 1 0 0,0 0 0 0 0,0 0-1 0 0,0 0 1 0 0,0 0-1 0 0,0 0 1 0 0,0 0 0 0 0,0 0-1 0 0,0 0 1 0 0,0 0 0 0 0,0 0-1 0 0,0-1 1 0 0,0 1 0 0 0,0 0-1 0 0,0 0 1 0 0,0 0 0 0 0,0 0-1 0 0,0 0 1 0 0,0 0 0 0 0,0 0-1 0 0,0 0 1 0 0,1 0 0 0 0,-1 0-1 0 0,0 0 1 0 0,0 0 0 0 0,0 0-1 0 0,0 0 1 0 0,0 0 0 0 0,0 0-1 0 0,0 0 1 0 0,0-1 0 0 0,0 1-1 0 0,0 0 1 0 0,0 0 0 0 0,0 0-1 0 0,0 0 1 0 0,1 0-1 0 0,-1 0 1 0 0,0 0 0 0 0,0 0-1 0 0,0 0 1 0 0,0 0 0 0 0,0 0-1 0 0,0 0 1 0 0,0 0 0 0 0,0 0-1 0 0,0 0 1 0 0,0 1 0 0 0,0-1-1 0 0,0 0 1 0 0,1 0 0 0 0,-1 0-1 0 0,0 0 1 0 0,0 0 0 0 0,0 0-1 0 0,0 0 1 0 0,0 0 0 0 0,0 0-1 0 0,0 0 1 0 0,0 0 0 0 0,0 0-1 0 0,9 2 31 0 0,-1 0 0 0 0,0 1 0 0 0,0 0 0 0 0,0 0 0 0 0,0 1 0 0 0,0 0 0 0 0,0 0 0 0 0,-1 1 0 0 0,0 0 0 0 0,0 0 0 0 0,0 0 0 0 0,-1 1 0 0 0,0 0 0 0 0,2 3-31 0 0,73 74 110 0 0,-18-19-48 0 0,-24-23-50 0 0,45 47 42 0 0,67 93-8 0 0,-113-130 17 0 0,-2 0 1 0 0,21 43-64 0 0,-22-25 68 0 0,-18-32 1 0 0,3-1 1 0 0,1-1 0 0 0,7 8-70 0 0,-26-41 112 0 0,-3-5 63 0 0,-5-19 72 0 0,-2 0 0 0 0,0 0 0 0 0,-10-16-247 0 0,18 37 4 0 0,-25-47 579 0 0,-30-43-583 0 0,42 71 4 0 0,-60-89 49 0 0,-28-46 11 0 0,81 120-48 0 0,-13-24 124 0 0,-33-41-140 0 0,64 98-61 0 0,3 4-18 0 0,4 4 22 0 0,140 218-761 0 0,-88-130 733 0 0,17 47 85 0 0,-18-11 2 0 0,-15-35-57 0 0,1 6 44 0 0,-22-50 11 0 0,-18-44 1 0 0,-6-11-2 0 0,-7-8 16 0 0,-44-66 286 0 0,-25-49-301 0 0,62 96 3 0 0,0-1 0 0 0,2-1 0 0 0,2 0 0 0 0,-4-15-3 0 0,13 30 0 0 0,5 16-1 0 0,0 1 0 0 0,0-1-1 0 0,0 1 1 0 0,0 0 0 0 0,0-1-1 0 0,0 1 1 0 0,0-1 0 0 0,0 1-1 0 0,1-1 2 0 0,-1 1-2 0 0,0 0 0 0 0,1 0 0 0 0,-1 1 0 0 0,0-1 0 0 0,1 0 0 0 0,-1 0 0 0 0,1 0 0 0 0,-1 0 0 0 0,1 1-1 0 0,-1-1 1 0 0,1 0 0 0 0,0 1 0 0 0,-1-1 0 0 0,1 0 0 0 0,0 1 0 0 0,0-1 0 0 0,-1 1 0 0 0,1-1 0 0 0,0 1 0 0 0,0-1 0 0 0,0 1 2 0 0,1-1-7 0 0,-1 1 1 0 0,1 0 0 0 0,0-1 0 0 0,0 1-1 0 0,-1 0 1 0 0,1 0 0 0 0,0 0 0 0 0,0 0-1 0 0,0 0 1 0 0,1 1 6 0 0,4 0-43 0 0,0 1 0 0 0,0 0-1 0 0,0 1 1 0 0,-1 0 0 0 0,2 1 43 0 0,6 3-79 0 0,0 1 0 0 0,-1 0 0 0 0,10 9 79 0 0,35 33-142 0 0,-50-44 127 0 0,49 50-159 0 0,42 52 174 0 0,-54-58-46 0 0,20 27 32 0 0,-33-38 15 0 0,1-1 0 0 0,32 27-1 0 0,-64-64 0 0 0,-1-1 0 0 0,0 1 0 0 0,1-1 0 0 0,-1 0 0 0 0,1 1 0 0 0,-1-1 0 0 0,1 0 0 0 0,-1 1 0 0 0,1-1 0 0 0,-1 0 0 0 0,1 1 0 0 0,-1-1 0 0 0,1 0 0 0 0,-1 0 0 0 0,1 1 0 0 0,0-1 0 0 0,-1 0 0 0 0,1 0 0 0 0,-1-1 1 0 0,1 0 0 0 0,-1 0 0 0 0,0 0 0 0 0,0 0 0 0 0,0 1 0 0 0,0-1 0 0 0,0 0 0 0 0,0 0 0 0 0,0 0 0 0 0,0 0 0 0 0,0 0 0 0 0,0 0 0 0 0,0 0 0 0 0,-1 0 0 0 0,1 0-1 0 0,-6-20 71 0 0,-8-18 337 0 0,-10-16-408 0 0,0 0 136 0 0,-127-303 90 0 0,136 321-204 0 0,2-1-1 0 0,1 0 0 0 0,1-6-21 0 0,7 27 0 0 0,4 16 0 0 0,0 1 0 0 0,0-1 0 0 0,0 0 0 0 0,0 1 0 0 0,0-1 0 0 0,0 1 0 0 0,0-1 0 0 0,1 0 0 0 0,-1 1 0 0 0,0-1 0 0 0,0 1 0 0 0,0-1 0 0 0,0 1 0 0 0,1-1 0 0 0,-1 0 0 0 0,0 1 0 0 0,1-1 0 0 0,-1 1 0 0 0,1-1 0 0 0,-1 1-1 0 0,1-1-1 0 0,0 1 0 0 0,0 0 1 0 0,0-1-1 0 0,0 1 0 0 0,0 0 1 0 0,0-1-1 0 0,0 1 1 0 0,0 0-1 0 0,0 0 0 0 0,0 0 1 0 0,0 0-1 0 0,0 0 0 0 0,0 0 1 0 0,0 0-1 0 0,0 0 0 0 0,0 1 1 0 0,0-1-1 0 0,0 0 1 0 0,0 1-1 0 0,0-1 0 0 0,0 0 1 0 0,0 1-1 0 0,0 0 2 0 0,4 1-10 0 0,0 1 0 0 0,0 0-1 0 0,-1 0 1 0 0,2 1 10 0 0,10 10-28 0 0,-1 1-1 0 0,-1 0 0 0 0,0 1 1 0 0,6 11 28 0 0,11 12-30 0 0,-9-11 30 0 0,0 2 0 0 0,-2 1 0 0 0,9 18 0 0 0,-3 3 0 0 0,17 47 0 0 0,-25-55 25 0 0,27 67 121 0 0,-37-97-91 0 0,-7-11 17 0 0,-1-3 6 0 0,0 0 2 0 0,-2-3 0 0 0,-12-16 97 0 0,2 0 0 0 0,0-1-1 0 0,0-2-176 0 0,-31-68 358 0 0,19 38-334 0 0,-10-17 53 0 0,-7-15-63 0 0,-3-18-14 0 0,39 89 15 0 0,-31-89 26 0 0,31 84-42 0 0,0 0 1 0 0,2-1-1 0 0,0 1 0 0 0,0-14 1 0 0,3 11 0 0 0,0 19 0 0 0,0 1 0 0 0,0 0 0 0 0,1 0 0 0 0,-1-1 0 0 0,0 1 0 0 0,1 0 0 0 0,-1-1 0 0 0,1 1 0 0 0,-1 0 0 0 0,1 0 0 0 0,0-1 0 0 0,0 2 1 0 0,-1-1-1 0 0,1 0 0 0 0,-1 1 0 0 0,1-1 1 0 0,0 0-1 0 0,-1 1 0 0 0,1-1 1 0 0,0 1-1 0 0,0-1 0 0 0,0 1 1 0 0,-1 0-1 0 0,1-1 0 0 0,0 1 1 0 0,0 0-1 0 0,0 0 0 0 0,0-1 0 0 0,0 1 1 0 0,0 0-1 0 0,1 0-7 0 0,0 0 0 0 0,0 0 0 0 0,0 0 0 0 0,0 1 0 0 0,0-1 0 0 0,0 0 0 0 0,0 1 0 0 0,1 0 7 0 0,4 2-44 0 0,0 1 0 0 0,0-1 0 0 0,0 1 0 0 0,1 1 44 0 0,-6-3-14 0 0,28 19-124 0 0,-1 1 0 0 0,-1 2 0 0 0,-1 0 0 0 0,18 23 138 0 0,-11-11-84 0 0,-7-8 74 0 0,-2 0 0 0 0,15 23 10 0 0,-17-20 0 0 0,-10-13 0 0 0,0 0 0 0 0,-1 1 0 0 0,-1 1 0 0 0,1 4 0 0 0,-9-17 25 0 0,-4-9-7 0 0,-3-9 22 0 0,-59-123 481 0 0,-19-21-521 0 0,-28-58 20 0 0,86 166-17 0 0,11 21 13 0 0,0 0-1 0 0,2-2 0 0 0,1 1 0 0 0,0-4-15 0 0,9 30 0 0 0,1 0 0 0 0,0 1 0 0 0,0-1 0 0 0,0 0 0 0 0,-1 1 0 0 0,1-1 0 0 0,0 0 0 0 0,0 1 0 0 0,0-1 0 0 0,0 0 0 0 0,0 1 0 0 0,0-1 0 0 0,0 1 0 0 0,0-1 0 0 0,1 0 0 0 0,-1 1 0 0 0,0-1 0 0 0,1 0-1 0 0,-1 1 0 0 0,1-1 0 0 0,-1 1 1 0 0,1 0-1 0 0,0-1 0 0 0,-1 1 0 0 0,1 0 0 0 0,0-1 0 0 0,-1 1 0 0 0,1 0 0 0 0,0 0 0 0 0,-1-1 0 0 0,1 1 0 0 0,0 0 0 0 0,0 0 1 0 0,0 0 0 0 0,0 0-9 0 0,1 0 1 0 0,0 0-1 0 0,0 0 1 0 0,0 0 0 0 0,-1 0-1 0 0,1 0 1 0 0,1 1 8 0 0,2 0-14 0 0,0 1 1 0 0,0 0-1 0 0,0 1 1 0 0,0-1-1 0 0,0 1 1 0 0,0 0-1 0 0,3 3 14 0 0,3 4 0 0 0,-2 4 0 0 0,-2 0 0 0 0,-6-11 2 0 0,0 0-1 0 0,0 0 1 0 0,-1 0-1 0 0,1 1 1 0 0,-1-1-1 0 0,0 0 1 0 0,0 0-1 0 0,0 2-1 0 0,-2 8 48 0 0,1-10-43 0 0,0-1 0 0 0,1 0 0 0 0,-1 0 0 0 0,-1 0 0 0 0,1 0 0 0 0,0 0 0 0 0,0 0 0 0 0,-1 0 0 0 0,1 0 0 0 0,-1 0 0 0 0,1 0 0 0 0,-3 1-5 0 0,1-1 7 0 0,-1 1-1 0 0,0 0 1 0 0,1-1-1 0 0,-1 0 1 0 0,0 0-1 0 0,-4 1-6 0 0,-4 1 35 0 0,0-1-1 0 0,1 0 0 0 0,-2-1 0 0 0,-8 1-34 0 0,-4 0 16 0 0,1-1 0 0 0,-1-1 0 0 0,0-1 0 0 0,1-1 0 0 0,-5-2-16 0 0,3-1 16 0 0,1-2 0 0 0,-1-1 0 0 0,1 0 0 0 0,0-2 0 0 0,1-1 0 0 0,0-1 0 0 0,1-1 0 0 0,-8-6-16 0 0,7 3 0 0 0,0-2 0 0 0,1 0 0 0 0,0-1 0 0 0,2-2 0 0 0,-2-2 0 0 0,15 11 0 0 0,5 1-12 0 0,2 10 11 0 0,1 0 0 0 0,0 0 0 0 0,0 0 0 0 0,0 0 0 0 0,0 0 0 0 0,0 0 0 0 0,0 0 0 0 0,0 0 0 0 0,0 0 0 0 0,0-1 0 0 0,0 1 0 0 0,0 0 0 0 0,0 0 0 0 0,0 0 0 0 0,0 0 0 0 0,0 0 0 0 0,0 0 0 0 0,0 0 0 0 0,0 0 0 0 0,0 0 0 0 0,0 0 0 0 0,0 0 0 0 0,0 0 0 0 0,0-1 0 0 0,0 1 0 0 0,0 0 0 0 0,0 0 0 0 0,0 0 0 0 0,0 0 0 0 0,0 0 0 0 0,0 0 0 0 0,0 0 0 0 0,1 0 0 0 0,-1 0 0 0 0,0 0 0 0 0,0 0 0 0 0,0 0 0 0 0,0 0 0 0 0,0 0 0 0 0,0 0 0 0 0,0 0 0 0 0,0 0 0 0 0,0-1 0 0 0,0 1 0 0 0,0 0 0 0 0,0 0 0 0 0,0 0 0 0 0,1 0 0 0 0,-1 0 0 0 0,0 0 1 0 0,0 0-1 0 0,0 0 0 0 0,0 0 0 0 0,0 0 0 0 0,0 0 0 0 0,0 0 0 0 0,0 0 0 0 0,0 0 0 0 0,0 0 1 0 0,5 0-16 0 0,-1-1 1 0 0,0 1 0 0 0,1 0-1 0 0,-1 0 1 0 0,1 0 0 0 0,-1 0-1 0 0,0 1 1 0 0,1-1 0 0 0,-1 1 0 0 0,0 0-1 0 0,0 1 1 0 0,3 0 15 0 0,10 5-60 0 0,-1 1 0 0 0,9 6 60 0 0,-23-13-3 0 0,27 17-40 0 0,-1 1-1 0 0,0 1 1 0 0,17 18 43 0 0,72 74-84 0 0,-96-90 81 0 0,-2-3-15 0 0,-2 2 0 0 0,0 0 1 0 0,10 20 17 0 0,12 14 14 0 0,-38-53 55 0 0,-1-2-60 0 0,-1-1 1 0 0,1 1-1 0 0,-1-1 0 0 0,1 1 0 0 0,0-1 1 0 0,-1 0-1 0 0,1 1 0 0 0,0-1 1 0 0,-1 0-1 0 0,1 1 0 0 0,0-1 0 0 0,0 0-9 0 0,-2-3 21 0 0,-19-41 204 0 0,-10-20 137 0 0,-13-43-362 0 0,39 92 7 0 0,1 0 1 0 0,0 1 0 0 0,1-1-1 0 0,1-1 1 0 0,1 1 0 0 0,0 0-1 0 0,1-8-7 0 0,0 21 1 0 0,0-1-1 0 0,1 0 0 0 0,-1 1 1 0 0,1-1-1 0 0,0 1 1 0 0,0-1-1 0 0,0 1 1 0 0,1 0-1 0 0,-1-1 0 0 0,2 0 0 0 0,-2 2-3 0 0,0 0-1 0 0,0 1 0 0 0,0 0 0 0 0,0-1 0 0 0,1 1 0 0 0,-1 0 0 0 0,0-1 0 0 0,1 1 1 0 0,-1 0-1 0 0,1 0 0 0 0,0 0 0 0 0,-1 0 0 0 0,1 1 0 0 0,0-1 0 0 0,-1 0 0 0 0,1 1 1 0 0,0-1-1 0 0,0 1 0 0 0,0-1 0 0 0,0 1 4 0 0,5 0-11 0 0,-1 0 1 0 0,1 0-1 0 0,-1 0 0 0 0,0 1 1 0 0,1 0-1 0 0,-1 0 0 0 0,3 2 11 0 0,9 2-70 0 0,15 8 70 0 0,-16-5-12 0 0,0 0 1 0 0,-1 1-1 0 0,-1 1 1 0 0,1 1 0 0 0,1 1 11 0 0,69 64-61 0 0,-47-41 0 0 0,-27-24 39 0 0,0 0-1 0 0,-1 1 1 0 0,7 9 22 0 0,-8-9 0 0 0,-9-11 0 0 0,-1-1 0 0 0,0 0 0 0 0,1 1 0 0 0,-1-1 0 0 0,1 0 0 0 0,-1 0 0 0 0,1 1 0 0 0,-1-1 0 0 0,1 0 0 0 0,-1 0 0 0 0,1 0 0 0 0,-1 1 0 0 0,1-1 0 0 0,-1 0 0 0 0,1 0 0 0 0,-1 0 0 0 0,1 0 0 0 0,-1 0 0 0 0,1 0 0 0 0,-1 0 0 0 0,1 0 0 0 0,0-1 0 0 0,-1 1 0 0 0,1-1 0 0 0,-1 1 0 0 0,1-1 0 0 0,-1 1 0 0 0,0-1 0 0 0,1 0 0 0 0,-1 1 0 0 0,0-1 0 0 0,1 0 0 0 0,-1 1 0 0 0,0-1 0 0 0,0 0 0 0 0,1 1 0 0 0,-1-1 0 0 0,0 0 0 0 0,0 0 0 0 0,0 1 0 0 0,0-1 0 0 0,0 0 0 0 0,0 0 0 0 0,0 1 0 0 0,0-1 0 0 0,-1 0 0 0 0,-2-22 0 0 0,3 19 0 0 0,-12-54 11 0 0,4 23 7 0 0,2 0-1 0 0,1 0 1 0 0,1-26-18 0 0,4 57 0 0 0,0 0 0 0 0,0 0 0 0 0,0 0 0 0 0,1 0 0 0 0,0 0 0 0 0,1-3 0 0 0,4-4 0 0 0,-5 10 0 0 0,0 0 0 0 0,-1 0 0 0 0,1 0 0 0 0,0 0 0 0 0,0 1 0 0 0,0-1 0 0 0,0 0 0 0 0,0 1 0 0 0,2-1 0 0 0,-2 0-1 0 0,0 1 0 0 0,0 0 0 0 0,0-1 0 0 0,0 1 0 0 0,0 0 0 0 0,0 0 0 0 0,0 0 0 0 0,0 0 0 0 0,1 0 0 0 0,-1 0 0 0 0,0 0 0 0 0,0 0 1 0 0,3 1-5 0 0,0 0 0 0 0,0 1-1 0 0,0-1 1 0 0,0 1 0 0 0,-1-1-1 0 0,1 1 1 0 0,0 1 0 0 0,-1-1-1 0 0,0 0 1 0 0,1 1 0 0 0,-1-1 0 0 0,0 2 5 0 0,4 3-2 0 0,0 1 0 0 0,0-1 0 0 0,-1 2 1 0 0,2 2 1 0 0,1 2-43 0 0,-3-7 33 0 0,-6-6 10 0 0,0 0 0 0 0,0 0 0 0 0,0 0 0 0 0,0 0 0 0 0,1 0 0 0 0,-1 0 0 0 0,0 0 0 0 0,0 0 0 0 0,0 0 0 0 0,0 0 0 0 0,0 0-1 0 0,0 0 1 0 0,0 0 0 0 0,0 0 0 0 0,0 0 0 0 0,0 0 0 0 0,0 0 0 0 0,0 0 0 0 0,0 0 0 0 0,0 0 0 0 0,0 0 0 0 0,0 0 0 0 0,0 0 0 0 0,0 0 0 0 0,1 0 0 0 0,-1-1 0 0 0,0 1 0 0 0,0 0 0 0 0,0 0 0 0 0,0 0 0 0 0,0 0 0 0 0,0 0 0 0 0,0 0 0 0 0,0 0 0 0 0,0 0 0 0 0,0 0 0 0 0,0 0 0 0 0,0 0 0 0 0,0 0 0 0 0,0 0 0 0 0,0 0 0 0 0,0 0 0 0 0,0 0 0 0 0,0 0 0 0 0,0-1-1 0 0,0 1 1 0 0,0 0 0 0 0,0 0 0 0 0,0 0 0 0 0,0 0 0 0 0,0 0 0 0 0,0 0 0 0 0,0 0 0 0 0,-2-7 1 0 0,0-7-1 0 0,2 0-10 0 0,1 1-33 0 0,0 12 41 0 0,-1 0 0 0 0,1 0 0 0 0,-1 0 0 0 0,1 0 0 0 0,0 0 0 0 0,-1 0 0 0 0,1 0 0 0 0,0 0 0 0 0,0 0 0 0 0,0 0 1 0 0,0 0 1 0 0,2-1-6 0 0,0 1 0 0 0,0-1 0 0 0,0 1 0 0 0,0 0 0 0 0,0 0 0 0 0,0 0 0 0 0,0 0 0 0 0,1 0 0 0 0,-1 1 1 0 0,0-1-1 0 0,0 1 0 0 0,1 0 0 0 0,-1 0 0 0 0,0 0 0 0 0,0 1 0 0 0,2-1 6 0 0,3 1-5 0 0,0 1 0 0 0,0 0 0 0 0,0 0 0 0 0,-1 1-1 0 0,1-1 1 0 0,0 2 5 0 0,17 10 0 0 0,-14-6 0 0 0,0 2 0 0 0,-2-3 11 0 0,-11-19 42 0 0,-3-5-53 0 0,1 4 20 0 0,-4-10 24 0 0,3 9-44 0 0,5 13 1 0 0,0 0 0 0 0,-1 1 0 0 0,1-1 0 0 0,0 0 0 0 0,0 1 0 0 0,-1-1-1 0 0,1 1 1 0 0,0-1 0 0 0,-1 1 0 0 0,1-1 0 0 0,-1 0 0 0 0,1 1 0 0 0,-1-1 0 0 0,1 1 0 0 0,-1-1-1 0 0,0 1 3 0 0,0 1 0 0 0,1-1 1 0 0,-1 0-1 0 0,0 1 1 0 0,0-1-1 0 0,1 0 1 0 0,-1 1-1 0 0,0-1 1 0 0,1 1-1 0 0,-1-1 1 0 0,0 1-1 0 0,1-1 0 0 0,-1 1 1 0 0,1 0-1 0 0,-1-1 1 0 0,1 1-1 0 0,-1 0 1 0 0,1-1-1 0 0,0 1 1 0 0,-1 0-1 0 0,1 0-3 0 0,-10 19 74 0 0,2 0-90 0 0,2 1-1 0 0,0 0 1 0 0,1 0-1 0 0,0 13 17 0 0,-4 12-71 0 0,-2 11 20 0 0,-11 45 23 0 0,7-36 28 0 0,5-21 0 0 0,-2-1 0 0 0,-9 23 0 0 0,11-35 0 0 0,6-17 0 0 0,-1-4-13 0 0,0 0-40 0 0,0-2 29 0 0,4-7-30 0 0,2 0 1 0 0,5 9 42 0 0,-1 3 11 0 0,2-2 0 0 0,11 11 0 0 0,-13-16 0 0 0,0 0 0 0 0,0 0 0 0 0,0 0 0 0 0,-1 0 0 0 0,1 5 0 0 0,10 20 0 0 0,-2 1 0 0 0,-1 0 0 0 0,3 17 0 0 0,-12-36 0 0 0,-2-1 0 0 0,-4 0 0 0 0,3-12 0 0 0,-1 0 0 0 0,1 0 0 0 0,-1 0 0 0 0,0 0 0 0 0,1 0 0 0 0,-1 0 0 0 0,0 0 0 0 0,0 0 0 0 0,0 0 0 0 0,-10 5 0 0 0,-6 0 0 0 0,13-7 0 0 0,1 1 0 0 0,-12 6 0 0 0,14-6 0 0 0,0 0 0 0 0,0 1 0 0 0,0-1 0 0 0,0 1 0 0 0,1-1 0 0 0,-1 1 0 0 0,0-1 0 0 0,0 1 0 0 0,1 0 0 0 0,-1-1 0 0 0,0 1 0 0 0,1 0 0 0 0,-1 0 0 0 0,0 0 0 0 0,1 0 0 0 0,-1 1 0 0 0,1-1 0 0 0,-1 0 0 0 0,1 1 0 0 0,-1-1 0 0 0,1 1 0 0 0,-2 13 0 0 0,2-1 0 0 0,2-8 0 0 0,-1-3 0 0 0,-1-1 0 0 0,1 1 0 0 0,-1 0 0 0 0,1-1 0 0 0,-1 1 0 0 0,0 0 0 0 0,0 1 0 0 0,1 10 0 0 0,0 0 0 0 0,-3-1 0 0 0,-3 1 0 0 0,-1-1 0 0 0,-3-2 0 0 0,-2-2 0 0 0,8-8 4 0 0,0 1-1 0 0,0-1 1 0 0,0 0-1 0 0,0 0 1 0 0,0 0-1 0 0,0 0 1 0 0,0 0-1 0 0,0-1 1 0 0,0 0-1 0 0,0 1 1 0 0,-1-1 0 0 0,1 0-1 0 0,0-1 1 0 0,0 1-1 0 0,0 0 1 0 0,0-1-1 0 0,-2 0-3 0 0,-7-3 25 0 0,0 0-1 0 0,1 0 1 0 0,0-1-1 0 0,0-1-24 0 0,-13-5 24 0 0,-2 0 21 0 0,-33-14 142 0 0,-48-29-187 0 0,33 7 62 0 0,-34-30-62 0 0,30 20 12 0 0,-55-41 48 0 0,25 17 8 0 0,-21-5-68 0 0,100 70 0 0 0,-1 1 0 0 0,0 2 0 0 0,-30-8 0 0 0,41 14 0 0 0,8 3 0 0 0,10 4-1 0 0,0 0 0 0 0,1 0 0 0 0,-1 0 0 0 0,1 0 0 0 0,-1-1 0 0 0,1 1 0 0 0,-1 0 0 0 0,1 0 0 0 0,-1 0 0 0 0,1 0 0 0 0,-1 1 0 0 0,0-1 0 0 0,1 0 0 0 0,-1 0 0 0 0,1 0 0 0 0,-1 0 0 0 0,0 1 1 0 0,1-1-7 0 0,-1 1-1 0 0,0 0 1 0 0,1 0 0 0 0,-1 0 0 0 0,1 0 0 0 0,-1 0 0 0 0,1 0-1 0 0,-1 0 1 0 0,1 0 0 0 0,0 0 0 0 0,-1 0 0 0 0,1 0-1 0 0,0 0 1 0 0,0 0 0 0 0,0 0 0 0 0,0 0 0 0 0,0 0-1 0 0,0 0 1 0 0,0 0 0 0 0,0 1 7 0 0,1 3-31 0 0,-1 1 0 0 0,1 0 0 0 0,1 3 31 0 0,14 42-119 0 0,-12-36 66 0 0,-1 1 29 0 0,-3-15 20 0 0,0 0 0 0 0,0 0 0 0 0,0 0 0 0 0,0 0 0 0 0,0 0 0 0 0,0 0 0 0 0,0 0 1 0 0,0 1-1 0 0,0-1 0 0 0,-1 0 0 0 0,1 1 4 0 0,-1-2 3 0 0,1 1 0 0 0,-1 0 0 0 0,0-1 0 0 0,1 1 0 0 0,-1 0 0 0 0,1-1 0 0 0,-1 1 0 0 0,0 0 0 0 0,0-1 0 0 0,1 1 0 0 0,-1-1 0 0 0,0 0 0 0 0,0 1 0 0 0,0-1 0 0 0,0 1 0 0 0,0-1 0 0 0,1 0 0 0 0,-1 0 0 0 0,0 0 0 0 0,0 1 0 0 0,0-1 0 0 0,0 0 0 0 0,0 0 0 0 0,0 0 0 0 0,0-1 0 0 0,0 1 0 0 0,0 0-3 0 0,-4-1 31 0 0,1 1 0 0 0,-1-1 0 0 0,1-1 0 0 0,-5-1-31 0 0,-4-2 46 0 0,1-1-1 0 0,0 0 1 0 0,0-1 0 0 0,1 0-1 0 0,0-1 1 0 0,0 0-46 0 0,-8-8 69 0 0,1 0 0 0 0,-15-18-69 0 0,-3-10 7 0 0,2-2 0 0 0,-26-47-7 0 0,2 3-2 0 0,31 50-8 0 0,26 38-49 0 0,1 2-26 0 0,3 1 15 0 0,10 5 4 0 0,-5-1 33 0 0,-1 1 1 0 0,1-1 0 0 0,-1 1 0 0 0,5 7 32 0 0,24 29-160 0 0,-31-36 131 0 0,18 22-24 0 0,-2 1 0 0 0,-1 1-1 0 0,11 24 54 0 0,14 24-64 0 0,7 4 64 0 0,-41-66 0 0 0,-11-15 0 0 0,1 0 0 0 0,-1-1 0 0 0,0 1 0 0 0,1 0 0 0 0,-1-1 0 0 0,1 1 0 0 0,-1-1 0 0 0,1 1 0 0 0,-1-1 0 0 0,1 1 0 0 0,0-1 0 0 0,-1 0 0 0 0,1 1 0 0 0,0-1 0 0 0,-1 0 0 0 0,1 0 0 0 0,-1 0 0 0 0,0-1 0 0 0,0 1 0 0 0,1 0 0 0 0,-1-1 0 0 0,0 1 0 0 0,0 0 0 0 0,0-1 0 0 0,0 1 0 0 0,1 0 0 0 0,-1-1 0 0 0,0 1 0 0 0,0 0 0 0 0,0-1 0 0 0,0 1 0 0 0,0-1 0 0 0,0 1 0 0 0,0 0 0 0 0,0-1 0 0 0,0 1 0 0 0,0 0 0 0 0,0-1 0 0 0,0 1 0 0 0,0 0 0 0 0,-1-1 0 0 0,1 1 0 0 0,-3-15 0 0 0,-8-20 145 0 0,-3 0-1 0 0,-6-11-144 0 0,3 7 55 0 0,7 15-42 0 0,2-1 0 0 0,0-1 0 0 0,1 0-1 0 0,2 0 1 0 0,-2-24-13 0 0,6 44 0 0 0,1 0 0 0 0,0 0 1 0 0,0 0-1 0 0,0 0 0 0 0,1 0 0 0 0,0 0 0 0 0,0 0 0 0 0,1 0 0 0 0,1-4 0 0 0,-2 7 0 0 0,0 0-1 0 0,1 0 0 0 0,-1 0 0 0 0,1 1 0 0 0,0-1 0 0 0,0 0 1 0 0,0 1-1 0 0,0 0 0 0 0,0-1 0 0 0,0 1 0 0 0,1 0 0 0 0,-1 0 1 0 0,1 0-1 0 0,-1 0 0 0 0,1 1 0 0 0,0-1 0 0 0,0 1 0 0 0,-1 0 1 0 0,3-1 0 0 0,2 0-12 0 0,0 0 0 0 0,0 1 0 0 0,0 0 0 0 0,1 0 0 0 0,-1 1-1 0 0,0 0 1 0 0,1 0 0 0 0,-1 0 0 0 0,0 1 0 0 0,0 0 0 0 0,1 1 0 0 0,1 0 12 0 0,15 5-50 0 0,-1 1 0 0 0,-1 2 0 0 0,3 1 50 0 0,6 5-18 0 0,0 1 0 0 0,-1 1 0 0 0,0 2 0 0 0,-2 1 1 0 0,5 6 17 0 0,39 38-74 0 0,14 21 74 0 0,-16-10 0 0 0,49 72 0 0 0,-114-143-1 0 0,11 20 13 0 0,-14-22 44 0 0,-4-4-48 0 0,0 1 1 0 0,1-1-1 0 0,-1 1 1 0 0,0-1-1 0 0,1 0 1 0 0,-1 1-1 0 0,1-1 1 0 0,-1 0-1 0 0,1 0 0 0 0,0 0 1 0 0,-1 0-1 0 0,1-1 1 0 0,0 1-1 0 0,0 0 1 0 0,0 0-9 0 0,-2-2 17 0 0,-12-13 17 0 0,1-1 1 0 0,0 0-1 0 0,2 0 1 0 0,-3-6-35 0 0,-12-17 19 0 0,-25-33 17 0 0,3-2 0 0 0,-27-58-36 0 0,67 114 0 0 0,1-1 0 0 0,1-1 0 0 0,3 9 0 0 0,1 0 0 0 0,3 12 0 0 0,0 0 0 0 0,0 0 0 0 0,0 0 0 0 0,0 0 0 0 0,0 0 0 0 0,0 0 0 0 0,0-1 0 0 0,0 1 0 0 0,0 0 0 0 0,0 0 0 0 0,0 0 0 0 0,0 0 0 0 0,0 0-1 0 0,0 0 1 0 0,0 0 0 0 0,0 0 0 0 0,0 0 0 0 0,0 0 0 0 0,0 0 0 0 0,0 0 0 0 0,1 0 0 0 0,-1-1 0 0 0,0 1 0 0 0,0 0 0 0 0,0 0 0 0 0,0 0 0 0 0,0 0 0 0 0,0 0 0 0 0,0 0 0 0 0,0 0 0 0 0,0 0 0 0 0,0 0 0 0 0,0 0 0 0 0,0 0 0 0 0,0 0 0 0 0,0 0 0 0 0,1 0 0 0 0,-1 0 0 0 0,0 0 0 0 0,0 0 0 0 0,0 0 0 0 0,0 0 0 0 0,0 0-1 0 0,0 0 1 0 0,0 0 0 0 0,0 0 0 0 0,0 0 0 0 0,0 0 0 0 0,0 0 0 0 0,0 0 0 0 0,1 0 0 0 0,-1 0 0 0 0,0 0 0 0 0,6 5-14 0 0,1 2-11 0 0,1 1-1 0 0,-1 0 1 0 0,0 0-1 0 0,0 1 1 0 0,-1 0-1 0 0,2 4 26 0 0,6 7-19 0 0,27 44-106 0 0,6 19 125 0 0,-20-36-12 0 0,68 129-31 0 0,-71-124 31 0 0,-2 0 0 0 0,7 29 12 0 0,-22-57 0 0 0,3 5 0 0 0,-1 1 0 0 0,-2 0 0 0 0,4 30 0 0 0,-11-54 4 0 0,0 1 0 0 0,0-1 0 0 0,-1 5-4 0 0,0-10 5 0 0,1 0-1 0 0,-1 0 0 0 0,1 0 1 0 0,-1 0-1 0 0,1 0 0 0 0,-1-1 1 0 0,1 1-1 0 0,-1 0 0 0 0,0 0 1 0 0,1-1-1 0 0,-1 1 1 0 0,0 0-1 0 0,0-1 0 0 0,0 1 1 0 0,1-1-1 0 0,-1 1 0 0 0,0-1 1 0 0,0 1-1 0 0,0-1 0 0 0,0 1 1 0 0,0-1-1 0 0,0 0 0 0 0,0 0 1 0 0,0 1-1 0 0,0-1 1 0 0,0 0-5 0 0,-1 0 8 0 0,0 0 0 0 0,1 0 1 0 0,-1 0-1 0 0,0 0 1 0 0,0-1-1 0 0,1 1 1 0 0,-1 0-1 0 0,0-1 0 0 0,0 0 1 0 0,1 1-1 0 0,-1-1 1 0 0,1 0-1 0 0,-2 0-8 0 0,-19-15 179 0 0,17 12-153 0 0,-31-26 56 0 0,1-2 1 0 0,-2-5-83 0 0,-63-74 210 0 0,-7-6-97 0 0,76 85-113 0 0,-75-77 0 0 0,-31-48 0 0 0,62 62 64 0 0,66 83-64 0 0,2 4-12 0 0,6 7-50 0 0,3 5-24 0 0,19 40-100 0 0,1 4-340 0 0,10 31 526 0 0,16 70-30 0 0,-38-109 33 0 0,-1-1 0 0 0,3 36-3 0 0,-11-65 0 0 0,-1-1 0 0 0,0 1 0 0 0,0-1 0 0 0,0 1 0 0 0,-1-1 0 0 0,-1 1 0 0 0,-2 7 0 0 0,-2-4 0 0 0,5-12 3 0 0,0 1 1 0 0,0-1-1 0 0,0 0 0 0 0,0 1 0 0 0,-1-1 1 0 0,1 0-1 0 0,-1 0 0 0 0,1 0 0 0 0,-1 0 1 0 0,1 0-1 0 0,-1-1 0 0 0,1 1 0 0 0,-1 0 1 0 0,0-1-1 0 0,1 1 0 0 0,-1-1 0 0 0,0 0 1 0 0,0 1-1 0 0,1-1 0 0 0,-1 0 0 0 0,0 0 0 0 0,0 0 1 0 0,1 0-1 0 0,-1 0 0 0 0,0-1 0 0 0,-1 1-3 0 0,-6-2 29 0 0,1-1-1 0 0,0 1 0 0 0,-1-2 1 0 0,-6-2-29 0 0,11 4 5 0 0,-11-6 16 0 0,1-1 0 0 0,-1 0 0 0 0,2 0 0 0 0,-1-2 0 0 0,2 0 0 0 0,-1 0 0 0 0,-5-7-21 0 0,2-2 3 0 0,0 0 0 0 0,2 0 0 0 0,-1-3-3 0 0,-2-2 1 0 0,9 12-1 0 0,0-1 0 0 0,1 1 0 0 0,0-1 0 0 0,-4-14 0 0 0,7 11 0 0 0,3 6-12 0 0,1 9-52 0 0,2 3-25 0 0,5 4 52 0 0,-1 0-1 0 0,0 1 1 0 0,0-1 0 0 0,0 1 0 0 0,-1 0 0 0 0,0 1-1 0 0,0-1 1 0 0,0 1 0 0 0,1 3 37 0 0,7 15-82 0 0,0 0 0 0 0,0 6 82 0 0,-5-12 11 0 0,-2 1 1 0 0,0 0-1 0 0,-1 0 0 0 0,-1 0 0 0 0,-1 0 1 0 0,-1 1-1 0 0,0 9-11 0 0,-1-6 56 0 0,0-12-54 0 0,0 0-1 0 0,-1-1 0 0 0,-1 13-1 0 0,0-21-4 0 0,1 0 1 0 0,-1 0-1 0 0,1 0 0 0 0,-1 0 0 0 0,0 0 0 0 0,0-1 1 0 0,0 1-1 0 0,-1 0 0 0 0,1-1 0 0 0,-1 1 1 0 0,1-1-1 0 0,-1 1 0 0 0,0-1 0 0 0,0 0 0 0 0,0 1 1 0 0,0-1-1 0 0,-3 1 4 0 0,3-1 8 0 0,-1 0 1 0 0,0 0-1 0 0,0-1 1 0 0,0 0-1 0 0,0 1 1 0 0,-1-1-1 0 0,1 0 1 0 0,0-1-1 0 0,0 1 1 0 0,-1 0-1 0 0,1-1 1 0 0,0 0-1 0 0,-1 0 0 0 0,1 0 1 0 0,0 0-1 0 0,-1 0 1 0 0,1-1-1 0 0,0 0 1 0 0,0 1-1 0 0,-1-1 1 0 0,0-1-9 0 0,-1 0 11 0 0,-1 0 0 0 0,1-1 0 0 0,-1 0 0 0 0,1 0 0 0 0,0 0 0 0 0,0 0 0 0 0,0-1 0 0 0,1 0 0 0 0,-1 0 0 0 0,1 0 0 0 0,-1-2-11 0 0,-4-6 3 0 0,0 0 0 0 0,1 0 0 0 0,0-1 1 0 0,0-3-4 0 0,-24-55-2 0 0,24 51 1 0 0,-24-63 1 0 0,12 29 0 0 0,4 9 0 0 0,2 0 0 0 0,2-1 0 0 0,1-4 0 0 0,11 49 0 0 0,0 1-1 0 0,0-1 0 0 0,0 0 1 0 0,-1 1-1 0 0,1-1 0 0 0,0 0 1 0 0,0 1-1 0 0,0-1 1 0 0,0 0-1 0 0,0 1 0 0 0,0-1 1 0 0,0 0-1 0 0,0 1 0 0 0,1-1 1 0 0,-1 0-1 0 0,0 1 0 0 0,0-1 1 0 0,0 1-1 0 0,1-2 1 0 0,0 2-2 0 0,0 0-1 0 0,-1 0 0 0 0,1 0 0 0 0,0 0 1 0 0,0 0-1 0 0,0 1 0 0 0,0-1 1 0 0,-1 0-1 0 0,1 0 0 0 0,0 0 0 0 0,0 1 1 0 0,-1-1-1 0 0,1 0 0 0 0,0 1 1 0 0,0-1-1 0 0,-1 1 0 0 0,1-1 0 0 0,0 1 3 0 0,16 12-24 0 0,-8-5 9 0 0,0 1 0 0 0,0 0 0 0 0,-1 0 0 0 0,0 1 0 0 0,-1 0 0 0 0,0 1 0 0 0,-1 0 0 0 0,0 0 0 0 0,0 2 15 0 0,11 26-58 0 0,-2 1 0 0 0,-2 1 58 0 0,-12-40 0 0 0,14 53 18 0 0,-2 1 0 0 0,-3 0 0 0 0,-2 0 0 0 0,1 43-18 0 0,-8-71-73 0 0,-1 17 73 0 0,-2-28-15 0 0,-2-6 26 0 0,4-10-10 0 0,0 0 0 0 0,0 1 0 0 0,0-1 0 0 0,0 0 1 0 0,0 0-1 0 0,0 0 0 0 0,0 0 0 0 0,0 0 0 0 0,0 0 0 0 0,0 0 0 0 0,0 0 0 0 0,0 0 0 0 0,-1 1 1 0 0,1-1-1 0 0,0 0 0 0 0,0 0 0 0 0,0 0 0 0 0,0 0 0 0 0,0 0 0 0 0,0 0 0 0 0,0 0 1 0 0,0 0-1 0 0,0 0 0 0 0,0 0 0 0 0,-1 0 0 0 0,1 0 0 0 0,0 0 0 0 0,0 0 0 0 0,0 0 1 0 0,0 0-1 0 0,0 0 0 0 0,0 0 0 0 0,0 0 0 0 0,0 0 0 0 0,-1 0 0 0 0,1 0 0 0 0,0 0 1 0 0,0 0-2 0 0,-2 0 4 0 0,0 0 1 0 0,0-1 0 0 0,0 1 0 0 0,0 0 0 0 0,0-1 0 0 0,0 0-1 0 0,0 1 1 0 0,0-1 0 0 0,0 0 0 0 0,0 0 0 0 0,0 0 0 0 0,0 0 0 0 0,1-1-1 0 0,-1 1 1 0 0,0 0 0 0 0,1-1 0 0 0,-1 1 0 0 0,1-1 0 0 0,0 1-1 0 0,-1-1 1 0 0,1 0-5 0 0,-4-6 19 0 0,0-1 0 0 0,0 1-1 0 0,1-1 1 0 0,0-3-19 0 0,-1 1 29 0 0,-3-6-52 0 0,1 0 1 0 0,1-1-1 0 0,1 0 1 0 0,1 0-1 0 0,0 0 1 0 0,1 0-1 0 0,1 0 1 0 0,1-1-1 0 0,1-12 23 0 0,2 12-873 0 0,5 2-3471 0 0,2 2-1399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16.6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 1 1375 0 0,'0'0'367'0'0,"0"0"1002"0"0,-1 1 441 0 0,-3 4 1865 0 0,-14 20-225 0 0,17-24-3082 0 0,0 1-262 0 0,1 0 1 0 0,-1-1-1 0 0,0 1 1 0 0,0-1-1 0 0,1 1 1 0 0,-1 0-1 0 0,1-1 1 0 0,0 1-107 0 0,-1 2 263 0 0,-3 13 1062 0 0,4-12-988 0 0,-1-3 79 0 0,1-2 0 0 0,1 2-24 0 0,0 7-143 0 0,2 0 0 0 0,0 0 0 0 0,0 0 0 0 0,0 0 0 0 0,1 0 0 0 0,2 2-249 0 0,9 17 738 0 0,7 7-738 0 0,43 56 1655 0 0,27 27-1655 0 0,-20-28 433 0 0,-29-36-221 0 0,59 80 160 0 0,-72-91-302 0 0,73 106 527 0 0,-93-133-670 0 0,4 7 55 0 0,1 0-1 0 0,0 0 1 0 0,2-2-1 0 0,7 7 19 0 0,-1-2-425 0 0,-22-24 194 0 0,-1-2-127 0 0,0 0-532 0 0,0 0-227 0 0,0 0-1048 0 0,0 0-4017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17.0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660 0 1375 0 0,'0'0'416'0'0,"0"0"1210"0"0,0 0 528 0 0,0 0 108 0 0,0 0-178 0 0,0 0-818 0 0,-1 2-360 0 0,-8 7 750 0 0,2 1 0 0 0,-5 5-1656 0 0,-12 17 2221 0 0,-18 17 40 0 0,15-16-705 0 0,-9 6-1556 0 0,7-6 442 0 0,1 0-1 0 0,2 2 1 0 0,-4 9-442 0 0,-33 44 424 0 0,32-48-77 0 0,-3 9-347 0 0,-13 20 173 0 0,13-22-97 0 0,12-15-60 0 0,-2-1-1 0 0,-1-1 0 0 0,-1-2 1 0 0,-4 3-16 0 0,25-27-124 0 0,-1 1 0 0 0,0-1 1 0 0,0 0-1 0 0,-5 2 124 0 0,10-6-33 0 0,1 0 0 0 0,0 1 1 0 0,-1-1-1 0 0,1 0 0 0 0,-1 0 0 0 0,1 0 0 0 0,0 0 1 0 0,-1 1-1 0 0,1-1 0 0 0,0 0 0 0 0,-1 0 0 0 0,1 0 0 0 0,-1 0 1 0 0,1 0-1 0 0,-1 0 0 0 0,1 0 0 0 0,0 0 0 0 0,-1 0 0 0 0,1-1 1 0 0,-1 1 32 0 0,0 0-120 0 0,1 0 45 0 0,-1 0 0 0 0,1-1 0 0 0,0 1 0 0 0,-1 0 0 0 0,1-1 0 0 0,-1 1 0 0 0,1 0 0 0 0,0-1 0 0 0,-1 1 0 0 0,1 0 0 0 0,0-1 0 0 0,0 1 0 0 0,-1-1 0 0 0,1 1 0 0 0,0 0 0 0 0,0-1 0 0 0,0 1 0 0 0,-1-1 0 0 0,1 1 0 0 0,0-1 0 0 0,0 1 0 0 0,0-1 75 0 0,0 1-223 0 0,-3-11-1384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17.8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819 13 1839 0 0,'0'0'342'0'0,"0"0"762"0"0,2 0 336 0 0,25-12 3713 0 0,-25 11-4528 0 0,-2 1-67 0 0,0 0-29 0 0,0 0-8 0 0,0 0 1 0 0,0 0 4 0 0,0 0 2 0 0,0 0 0 0 0,0 0-2 0 0,0 0-13 0 0,0 0-8 0 0,0 0-1 0 0,-1 0-5 0 0,-7 1-162 0 0,1 0 0 0 0,0 0 1 0 0,-1 0-1 0 0,1 1 0 0 0,0 0 0 0 0,-6 2-337 0 0,-4 3 443 0 0,0 1 0 0 0,-3 2-443 0 0,-13 10 200 0 0,1 0-1 0 0,1 3 0 0 0,0 0 1 0 0,2 2-1 0 0,1 1 1 0 0,1 1-1 0 0,1 2 0 0 0,2 0 1 0 0,-1 3-200 0 0,-27 44 14 0 0,42-59-14 0 0,1 0 0 0 0,0 1-1 0 0,-3 12 1 0 0,9-24-10 0 0,2 1 1 0 0,-1-1-1 0 0,1 1 0 0 0,0-1 1 0 0,0 1-1 0 0,1-1 0 0 0,-1 5 10 0 0,1-8-4 0 0,1 0 0 0 0,-1 0 0 0 0,0 0 0 0 0,1 0 0 0 0,0 0 0 0 0,-1 0 0 0 0,1 0 0 0 0,0 0 0 0 0,1 0 0 0 0,-1 0 0 0 0,0-1 0 0 0,1 1 0 0 0,0 0 0 0 0,-1-1 0 0 0,1 1 0 0 0,0-1 0 0 0,1 1 4 0 0,5 4-10 0 0,1-1 1 0 0,0 1-1 0 0,0-1 0 0 0,6 2 10 0 0,41 20-71 0 0,-6-4 37 0 0,1 4 66 0 0,10 9-32 0 0,-42-24 8 0 0,-1 1 0 0 0,0 0 0 0 0,-1 1 0 0 0,10 12-8 0 0,-19-17 79 0 0,0 0 0 0 0,-1 0-1 0 0,0 1 1 0 0,-1 0 0 0 0,0 0-1 0 0,-1 0 1 0 0,0 1 0 0 0,0 0 0 0 0,-1 0-1 0 0,-1 0 1 0 0,0 0 0 0 0,-1 0-1 0 0,0 1 1 0 0,-1 6-79 0 0,0-7 79 0 0,-1 0 0 0 0,-1 0 0 0 0,0-1 0 0 0,0 1 0 0 0,-1 0 1 0 0,-1-1-1 0 0,0 1 0 0 0,-1-1 0 0 0,0 0 0 0 0,0 0 0 0 0,-1 0 0 0 0,-1-1 0 0 0,0 0 0 0 0,0 0 0 0 0,-5 5-79 0 0,0-1 135 0 0,-2 0 0 0 0,0-1-1 0 0,-1-1 1 0 0,0 0 0 0 0,0-1-1 0 0,-1-1 1 0 0,-1 0 0 0 0,-16 8-135 0 0,6-6 139 0 0,0-2 0 0 0,0 0 0 0 0,-1-1 0 0 0,-1-2 0 0 0,-13 1-139 0 0,-36 5 240 0 0,-24-3-240 0 0,-78 1 35 0 0,160-10-155 0 0,13 0-72 0 0,0-1 0 0 0,-1 1 1 0 0,1-2-1 0 0,0 1 1 0 0,-1 0-1 0 0,1-1 0 0 0,0 0 1 0 0,-2-1 191 0 0,8 2-72 0 0,0 0 1 0 0,0-1-1 0 0,-1 1 0 0 0,1 0 1 0 0,0 0-1 0 0,0 0 1 0 0,-1-1-1 0 0,1 1 0 0 0,0 0 1 0 0,0 0-1 0 0,-1-1 1 0 0,1 1-1 0 0,0 0 0 0 0,0-1 1 0 0,0 1-1 0 0,0 0 1 0 0,0-1-1 0 0,0 1 1 0 0,-1 0-1 0 0,1 0 0 0 0,0-1 1 0 0,0 1-1 0 0,0 0 1 0 0,0-1-1 0 0,0 1 0 0 0,0 0 1 0 0,0-1-1 0 0,0 1 72 0 0,2-9-898 0 0,-1 4 231 0 0,1 1 0 0 0,0 0-1 0 0,0 0 1 0 0,2-3 667 0 0,5-9-1407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18.6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138 1 3223 0 0,'0'0'428'0'0,"0"0"590"0"0,0 0 262 0 0,0 0 52 0 0,0 0-96 0 0,0 0-446 0 0,0 0-190 0 0,0 0-37 0 0,0 0-24 0 0,0 0-63 0 0,0 0-27 0 0,0 0-8 0 0,0 0-1 0 0,0 0 0 0 0,0 0 0 0 0,0 0 0 0 0,0 0-4 0 0,0 0-16 0 0,0 0-4 0 0,0 0 0 0 0,0 0-14 0 0,1 2-62 0 0,3 5-27 0 0,-3-5-8 0 0,-1 0-5 0 0,1 2-161 0 0,0 1 0 0 0,0-1 0 0 0,-1 1 0 0 0,1 0 0 0 0,-1-1 0 0 0,0 1 0 0 0,-1 0 0 0 0,1-1 0 0 0,-2 4-139 0 0,-2 12 949 0 0,-4 12-949 0 0,5-24 134 0 0,-12 36 513 0 0,1-7-258 0 0,-23 73 629 0 0,15-44-378 0 0,21-64-535 0 0,1-2-27 0 0,0 0-13 0 0,0 0-1 0 0,0 0 16 0 0,0 0 68 0 0,-1-6-62 0 0,1 1-1 0 0,-1 0 1 0 0,1-1 0 0 0,1 1-1 0 0,-1 0 1 0 0,1-1-1 0 0,0 1 1 0 0,0-2-86 0 0,2-12 103 0 0,4-25 64 0 0,2-1-1 0 0,2 2 1 0 0,10-27-167 0 0,-14 53 61 0 0,0-1 0 0 0,5-5-61 0 0,-9 17 15 0 0,0-2 55 0 0,-2 6 19 0 0,-1 2-14 0 0,1 2-10 0 0,1 3-36 0 0,0 0 0 0 0,-1 0 1 0 0,0 0-1 0 0,0 0 0 0 0,0 0 0 0 0,0 1 0 0 0,-1-1 1 0 0,0 0-1 0 0,0 0 0 0 0,-1 5-29 0 0,-1 12 137 0 0,-5 21-137 0 0,5-35 3 0 0,-9 42 97 0 0,-3-1 0 0 0,-2 2-100 0 0,-38 93-433 0 0,52-139 200 0 0,0-1 0 0 0,0 0-1 0 0,0 0 1 0 0,0-1 0 0 0,-1 1 0 0 0,0 0 0 0 0,0-1 233 0 0,-7 7-1631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48.3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86 3679 0 0,'0'0'284'0'0,"0"0"-21"0"0,0 0 604 0 0,0 0 278 0 0,0 0 58 0 0,0 0-63 0 0,0 0-314 0 0,0 0-139 0 0,0 0-23 0 0,-1 0-25 0 0,0 0-571 0 0,1 0 0 0 0,0 0 1 0 0,0 0-1 0 0,-1 0 1 0 0,1 0-1 0 0,0 0 0 0 0,0 1 1 0 0,0-2-1 0 0,-1 1 0 0 0,1 0 1 0 0,0 0-1 0 0,0 0 0 0 0,-1 0 1 0 0,1 0-1 0 0,0 0 1 0 0,0 0-1 0 0,0 0 0 0 0,-1 0 1 0 0,1 0-1 0 0,0 0 0 0 0,0 0 1 0 0,0-1-1 0 0,-1 1 0 0 0,1 0 1 0 0,0 0-1 0 0,0 0 1 0 0,0 0-1 0 0,0 0 0 0 0,-1-1 1 0 0,1 1-1 0 0,0 0 0 0 0,0 0 1 0 0,0 0-1 0 0,0-1 1 0 0,0 1-1 0 0,0 0 0 0 0,0 0 1 0 0,0-1-1 0 0,0 1 0 0 0,0 0 1 0 0,0 0-1 0 0,0 0 0 0 0,0-1 1 0 0,0 1-1 0 0,0 0 1 0 0,0 0-1 0 0,0-1 0 0 0,0 1 1 0 0,0 0-1 0 0,0 0 0 0 0,0 0 1 0 0,0-1-1 0 0,0 1 1 0 0,0 0-1 0 0,0 0 0 0 0,0 0 1 0 0,0-1-1 0 0,1 1 0 0 0,-1 0 1 0 0,0 0-1 0 0,0 0 0 0 0,0-1 1 0 0,0 1-1 0 0,0 0 1 0 0,1 0-69 0 0,2-4 62 0 0,1 0 1 0 0,-1 0-1 0 0,1 0 0 0 0,0 0 1 0 0,0 1-1 0 0,1 0 1 0 0,-1-1-1 0 0,1 2 1 0 0,-1-1-1 0 0,1 0 1 0 0,0 1-1 0 0,0 0 1 0 0,0 0-1 0 0,0 1 1 0 0,1-1-63 0 0,16-3 168 0 0,0 1 0 0 0,1 1 1 0 0,2 0-169 0 0,-3 1 196 0 0,40-5-41 0 0,0 3 0 0 0,-1 3-1 0 0,51 6-154 0 0,143 26 486 0 0,-147-9-305 0 0,-65-13-293 0 0,-4-2 596 0 0,12 1-484 0 0,-37-7-465 0 0,0 0 0 0 0,0-1 0 0 0,0 0 0 0 0,0-1 0 0 0,9-2 465 0 0,-14 1-4134 0 0,-8 2-1262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48.9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44 0 2759 0 0,'-1'0'207'0'0,"-24"0"1336"0"0,16 0 1222 0 0,0 0 3280 0 0,10 1-6005 0 0,0-1 0 0 0,-1 0 0 0 0,1 0 0 0 0,0 0 0 0 0,-1 1-1 0 0,1-1 1 0 0,-1 0 0 0 0,1 1 0 0 0,-1-1 0 0 0,1 0 0 0 0,-1 1-1 0 0,1 0-39 0 0,3 1 97 0 0,5 2 99 0 0,0 0 1 0 0,0-1-1 0 0,0 0 0 0 0,1-1 0 0 0,1 1-196 0 0,49 5 729 0 0,-34-5-468 0 0,136 15 508 0 0,-86-10-333 0 0,25 3 181 0 0,-26-3-133 0 0,0-2 0 0 0,0-4 0 0 0,1-3 0 0 0,18-5-484 0 0,-10-4 462 0 0,8 0-84 0 0,-49 6-279 0 0,62-1 117 0 0,-74 6-1289 0 0,-23-1-3819 0 0,-8 0-1482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00.1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1767 115 5903 0 0,'0'0'267'0'0,"0"0"0"0"0,1-1-171 0 0,1 1-87 0 0,0-2-13 0 0,5-8 77 0 0,-6 8 279 0 0,0 1 118 0 0,2-4 18 0 0,-2 4-11 0 0,-1 1-70 0 0,0 0-30 0 0,0 0-8 0 0,0 0-3 0 0,0 0-13 0 0,0 0-8 0 0,0 0-1 0 0,0 0-18 0 0,0 0-78 0 0,0 0-31 0 0,0 0-8 0 0,0 0-2 0 0,0 0-6 0 0,0 0-1 0 0,-2 1 0 0 0,-14 5 229 0 0,0 1-1 0 0,0 0 1 0 0,-4 4-429 0 0,-47 31 890 0 0,43-26-415 0 0,-5 7-475 0 0,-6 4 213 0 0,18-14-102 0 0,2 0 0 0 0,-1 1 0 0 0,-1 4-111 0 0,-41 49 264 0 0,30-35-141 0 0,-18 26 145 0 0,3 3 0 0 0,-21 40-268 0 0,-24 52 177 0 0,20-33-106 0 0,-82 148 64 0 0,148-265-134 0 0,-81 157 90 0 0,8 3 0 0 0,-9 45-91 0 0,31-79 10 0 0,-4 8 1 0 0,-14 81 41 0 0,10-28 3 0 0,-26 46-45 0 0,59-155 21 0 0,4 1 0 0 0,3 5-31 0 0,-28 168 52 0 0,48-251-48 0 0,-71 451 70 0 0,12-33 209 0 0,38-265 27 0 0,5 45-310 0 0,-1 5 170 0 0,-19 222 97 0 0,23-137-126 0 0,3-62 3 0 0,9-21-48 0 0,12 0-13 0 0,-5-116-73 0 0,42 451 209 0 0,-38-465-206 0 0,48 360 231 0 0,-34-314-150 0 0,4 0 0 0 0,24 55-94 0 0,-29-121 52 0 0,12 19-52 0 0,-8-17 66 0 0,2 12-66 0 0,-1 13 11 0 0,-4-11-12 0 0,16 31 1 0 0,16 32 11 0 0,0-16 66 0 0,-35-81 17 0 0,25 36-94 0 0,-29-51 11 0 0,-7-10 21 0 0,1-1-1 0 0,8 8-31 0 0,-2-2 34 0 0,6 11-34 0 0,9 12 41 0 0,18 25 1 0 0,-32-44-23 0 0,0-1-1 0 0,2 0 1 0 0,0-2 0 0 0,10 9-19 0 0,5-2 22 0 0,0-1-1 0 0,2-2 0 0 0,38 21-21 0 0,-50-34 7 0 0,66 38 50 0 0,-51-33-26 0 0,1-2-1 0 0,17 3-30 0 0,-37-12 3 0 0,90 26 8 0 0,-76-23 0 0 0,1-3-1 0 0,1 0 1 0 0,-1-3 0 0 0,1 0-1 0 0,24-3-10 0 0,-9 0 27 0 0,87-3 44 0 0,-100 0-29 0 0,0-2 0 0 0,23-5-42 0 0,40-13 101 0 0,0-4 0 0 0,34-18-101 0 0,-113 37 6 0 0,75-31 52 0 0,-53 19-60 0 0,-10 5 15 0 0,2-3-13 0 0,7-7 43 0 0,-1-2-1 0 0,-2-2 1 0 0,5-6-43 0 0,25-24 126 0 0,18-23-126 0 0,-14 12 63 0 0,33-35 10 0 0,-19 17-18 0 0,-56 54-23 0 0,-1-2 0 0 0,21-31-32 0 0,-22 28 5 0 0,102-143 65 0 0,-54 47-15 0 0,-70 119-46 0 0,10-14 45 0 0,3-2-54 0 0,-3 4 53 0 0,2-5-53 0 0,90-166 10 0 0,-1-8 67 0 0,-15 25 1 0 0,-3 7-21 0 0,-66 117-54 0 0,-3 0 1 0 0,1-12-4 0 0,43-129 53 0 0,19-76 9 0 0,-69 219-49 0 0,-3-1 10 0 0,-2 0 1 0 0,-1-13-24 0 0,0 3 6 0 0,17-122 25 0 0,1-13 2 0 0,-15 139-33 0 0,-5 28 0 0 0,0-14 0 0 0,7-77 0 0 0,24-173 0 0 0,-33 263 0 0 0,44-239 0 0 0,-43 244 0 0 0,29-157 0 0 0,24-176 0 0 0,-53 322 0 0 0,13-62-1 0 0,14-93 66 0 0,-1 4-65 0 0,-1 7 0 0 0,-21 118 17 0 0,-2 17 6 0 0,-3-1 1 0 0,-1-12-24 0 0,-5-21 0 0 0,-1 29 0 0 0,-2-27 47 0 0,-5-22-47 0 0,-14-81 41 0 0,13 116-1 0 0,-7-41 24 0 0,-9-74-64 0 0,16 54-1 0 0,2 28 13 0 0,3 60 28 0 0,-23-205 26 0 0,19 198-60 0 0,-3 0-1 0 0,-13-35-5 0 0,-2 10 64 0 0,-4 0 0 0 0,-12-16-64 0 0,22 49-2 0 0,-17-32 15 0 0,15 30 17 0 0,11 19-7 0 0,-8-10-23 0 0,-37-59 64 0 0,16 28 0 0 0,-17-42-64 0 0,44 85 0 0 0,-12-18 0 0 0,-6-8 0 0 0,10 14 0 0 0,-2 1 0 0 0,-26-30 0 0 0,15 24 21 0 0,-2 2 1 0 0,-1 1-1 0 0,-29-21-21 0 0,-11 1 76 0 0,-50-28-76 0 0,61 41-12 0 0,27 18 12 0 0,-63-43 0 0 0,74 49 0 0 0,-1 2 0 0 0,-1 2 0 0 0,-6-2 0 0 0,-20-11 0 0 0,32 17 0 0 0,0 1 0 0 0,-4 0 0 0 0,0 0 0 0 0,-10-6 0 0 0,-4-2 0 0 0,-7-1 0 0 0,18 7 0 0 0,-3 1 0 0 0,-18-3 0 0 0,37 10 0 0 0,-23-4 62 0 0,-35-3-62 0 0,50 8 2 0 0,-65-6-2 0 0,26 3 0 0 0,-43 1 0 0 0,20 1 0 0 0,64 1 0 0 0,-6 1 0 0 0,-14-1 0 0 0,23 3 0 0 0,-4 0 0 0 0,0 1 0 0 0,-13 2 0 0 0,6 0 0 0 0,-2-1 0 0 0,23-2 0 0 0,-41 1 53 0 0,-21 3-35 0 0,46-3 28 0 0,-6 0-18 0 0,-1 1 0 0 0,0 2-1 0 0,-1 2-27 0 0,-36 8 0 0 0,38-6-1 0 0,-55 17 66 0 0,70-19-68 0 0,-2 0-10 0 0,-1-1 0 0 0,0 0 1 0 0,-1-1 12 0 0,9-2-208 0 0,7-2-47 0 0,3 0-1 0 0,0 0-203 0 0,0 0-852 0 0,0 0-381 0 0,0 0-70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04.9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108 1 1375 0 0,'0'0'283'0'0,"-1"0"650"0"0,-4 2-37 0 0,0 0-1 0 0,0 0 1 0 0,0-1-1 0 0,0 0 1 0 0,-1 0-896 0 0,0 0 616 0 0,-1 1 1 0 0,1-1-1 0 0,-3 2-616 0 0,3 0 433 0 0,0-1 0 0 0,0 1 0 0 0,1 1 0 0 0,-4 2-433 0 0,8-5 269 0 0,1-1 3 0 0,0 0 0 0 0,-14 11 328 0 0,13-10-496 0 0,1-1 34 0 0,0 0 12 0 0,0 0 2 0 0,0 0 2 0 0,0 0 4 0 0,0 0 2 0 0,0 0 0 0 0,0 0-1 0 0,0 0-6 0 0,0 0-1 0 0,1 2 0 0 0,0 0-116 0 0,-1 1 0 0 0,1-1 0 0 0,1 0 0 0 0,-1 0 0 0 0,0 0 0 0 0,0 0 0 0 0,1 0 0 0 0,-1 0 0 0 0,1-1 0 0 0,-1 1 0 0 0,1 0 0 0 0,0 0-36 0 0,4 1 55 0 0,0 1-1 0 0,0-1 1 0 0,0 0-1 0 0,0-1 0 0 0,1 1 1 0 0,-1-1-1 0 0,7 1-54 0 0,8 1 410 0 0,18 1-410 0 0,-20-4 197 0 0,0 2-1 0 0,11 3-196 0 0,112 29 592 0 0,-108-28 173 0 0,18 2-765 0 0,-12-3 555 0 0,11 1-549 0 0,1-2-1 0 0,0-2 0 0 0,0-3 1 0 0,34-4-6 0 0,-47 2 126 0 0,0 2 0 0 0,1 2 0 0 0,16 3-126 0 0,14 6 512 0 0,32 9-512 0 0,8 10 336 0 0,-91-25-280 0 0,108 21 256 0 0,16-2 102 0 0,-97-16-240 0 0,0-2 0 0 0,0-2 0 0 0,5-2-174 0 0,-27-2 90 0 0,-9 1-127 0 0,1-1 0 0 0,0-1 37 0 0,42-4 1 0 0,62-8 138 0 0,-99 10-88 0 0,35-7 12 0 0,-36 7-59 0 0,0 0 1 0 0,14 0-5 0 0,2 1 55 0 0,41-5 36 0 0,80-10 10 0 0,-121 15-90 0 0,-25 2-9 0 0,-1-1 1 0 0,1 0-1 0 0,-1 0 1 0 0,2-2-3 0 0,17-4 34 0 0,0 2 1 0 0,0 0-1 0 0,1 2 0 0 0,3 1-34 0 0,-9 0-455 0 0,21-4 455 0 0,11-2-518 0 0,-48 7 624 0 0,99-7 1575 0 0,63 5-1681 0 0,-117 7-526 0 0,35 7 526 0 0,-46-5 20 0 0,-10-1 12 0 0,0-2 0 0 0,8-2-32 0 0,18 0 112 0 0,65-2 243 0 0,-80-3-227 0 0,36-10-128 0 0,-37 6 59 0 0,-1 2-1 0 0,1 2-58 0 0,-11 3 15 0 0,2-1 34 0 0,1-1-49 0 0,-9 2 42 0 0,0 0 0 0 0,0 2 0 0 0,0 0 0 0 0,9 4-42 0 0,3-2 96 0 0,19 0-96 0 0,-49-3 3 0 0,39 1 91 0 0,-13 0-29 0 0,-11-1 48 0 0,-14 0-15 0 0,1 0 0 0 0,-1 0-1 0 0,7 2-97 0 0,-7-1 108 0 0,-1 1 0 0 0,1-2 0 0 0,0 1 0 0 0,6-1-108 0 0,27 1 224 0 0,-39-1-149 0 0,1 0-2 0 0,0 1-44 0 0,17-3 278 0 0,-18 2-372 0 0,-3 0 32 0 0,0-1-1 0 0,0 1 1 0 0,0 0 0 0 0,1 0 0 0 0,-1 0-1 0 0,0-1 1 0 0,0 1 0 0 0,1 0-1 0 0,-1-1 1 0 0,0 1 0 0 0,1-1 0 0 0,-1 1 33 0 0,-5-3-839 0 0,-14-1-4612 0 0,-3 2-1855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07.5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68 2759 0 0,'0'0'126'0'0,"0"0"175"0"0,0 0 655 0 0,0 0 284 0 0,0 0 59 0 0,0 0-110 0 0,0 0-506 0 0,0 0-218 0 0,0 0-45 0 0,0 0-21 0 0,0 0-47 0 0,0 0-22 0 0,0 0-2 0 0,0 0-6 0 0,0 0-30 0 0,0 0-18 0 0,0 0-2 0 0,0 0 0 0 0,0 0 0 0 0,0 0 0 0 0,0 0 0 0 0,0 0 3 0 0,0 0 10 0 0,0 0 3 0 0,0 0 0 0 0,0 0-8 0 0,0 0-33 0 0,0 0-14 0 0,0 0-1 0 0,0 0-8 0 0,0 0-34 0 0,1 2-20 0 0,0 0-120 0 0,0-1 1 0 0,0 1-1 0 0,0 0 0 0 0,0 0 0 0 0,0-1 1 0 0,1 1-1 0 0,-1-1 0 0 0,1 1 0 0 0,-1-1 0 0 0,1 0 1 0 0,-1 1-1 0 0,1-1 0 0 0,0 0 0 0 0,0 0 0 0 0,-1 0 1 0 0,1 0-1 0 0,0-1 0 0 0,1 1-50 0 0,5 2 52 0 0,1-1-1 0 0,0 0 1 0 0,7 1-52 0 0,2 0 149 0 0,22 5 44 0 0,15 4 286 0 0,4 3-479 0 0,-2 0 368 0 0,1-2 0 0 0,22-1-368 0 0,-54-10 124 0 0,1-1 0 0 0,0-1 1 0 0,-1-1-1 0 0,13-3-124 0 0,3 0 178 0 0,9 1-178 0 0,39 3 184 0 0,170 3 219 0 0,-154 1-256 0 0,139 4 108 0 0,-83-1-57 0 0,-28-1-49 0 0,-96-4-25 0 0,0-2-124 0 0,-1 0 156 0 0,7 2-156 0 0,57 3 165 0 0,-57-3-109 0 0,62-2 23 0 0,13-4-79 0 0,-84 2-4 0 0,4 0 64 0 0,-10 0-31 0 0,1 1-1 0 0,18 3-28 0 0,-12-1 58 0 0,2-1-58 0 0,-4 0 70 0 0,18 2-70 0 0,42 4 64 0 0,-39-3 55 0 0,-2-1 62 0 0,-24 1-55 0 0,1-1 0 0 0,21-3-126 0 0,-15 0-65 0 0,37-3 119 0 0,45-11 160 0 0,-27 8-73 0 0,-54 1 73 0 0,30-9-214 0 0,-28 6 181 0 0,7 0-181 0 0,-25 7 75 0 0,34-7 42 0 0,-45 6-88 0 0,-2 1-17 0 0,-1 1-1 0 0,1-1 1 0 0,6 1-12 0 0,18-4 53 0 0,-16 3-53 0 0,16 3 53 0 0,-17-1-42 0 0,39-7 42 0 0,-43 6-41 0 0,-2-1-12 0 0,0 2 0 0 0,0-1-1 0 0,6 2 1 0 0,76-3 64 0 0,-56 2-31 0 0,9-1 62 0 0,38 0 74 0 0,-44 2-131 0 0,0-3 0 0 0,1-1-38 0 0,23-2 11 0 0,-53 4 4 0 0,-1 0-1 0 0,1 1 1 0 0,-1 0 0 0 0,3 1-15 0 0,20-1 58 0 0,-23 0-54 0 0,1 0 0 0 0,-1 0-1 0 0,9 2-3 0 0,-15-2 7 0 0,-1 0 0 0 0,1 0-1 0 0,0 0 1 0 0,0 0 0 0 0,-1 0 0 0 0,1 0-1 0 0,0-1 1 0 0,1 1-7 0 0,8-2 74 0 0,3-1-10 0 0,-3-1 1 0 0,-11 4-61 0 0,0 0-1 0 0,1 0 0 0 0,-1-1 0 0 0,1 1 1 0 0,-1 0-1 0 0,0 0 0 0 0,1 0 0 0 0,-1 0 1 0 0,0 0-1 0 0,1-1 0 0 0,-1 1 0 0 0,1 0 1 0 0,-1 0-1 0 0,0 0 0 0 0,1 0 0 0 0,-1 0 1 0 0,1 0-1 0 0,-1 0 0 0 0,0 0 0 0 0,1 0 1 0 0,-1 0-4 0 0,4 0 3 0 0,11-8 156 0 0,-11 5-82 0 0,2-2-9 0 0,-3 4-52 0 0,0-1-1 0 0,0 0 0 0 0,0 1 0 0 0,0-1 1 0 0,0 1-1 0 0,0 0 0 0 0,1 0 0 0 0,-1 0 1 0 0,0 1-1 0 0,2-1-15 0 0,9-2 43 0 0,-4 1-21 0 0,0 0 33 0 0,15-5-57 0 0,-10 2 2 0 0,-1-2 11 0 0,2 0 33 0 0,-7 4-35 0 0,0 1 44 0 0,15-4 33 0 0,-19 5-33 0 0,5 0 11 0 0,-7 1 0 0 0,-3 0 0 0 0,2-1 0 0 0,8 0 0 0 0,-8 1 0 0 0,-2 0 0 0 0,0 0 1 0 0,0 0 5 0 0,0 0-2 0 0,0 0 6 0 0,0 0-7 0 0,0 0-3 0 0,0 0 0 0 0,0 0 0 0 0,0 0 0 0 0,0 0 1 0 0,-1-2-23 0 0,-2-3-190 0 0,-4-5-5156 0 0,5 8-2271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4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0 158 7367 0 0,'0'0'568'0'0,"2"2"-373"0"0,2 5 170 0 0,0 0 1 0 0,1 0-1 0 0,0 0 0 0 0,0-1 1 0 0,1 0-1 0 0,0 0 0 0 0,0-1 1 0 0,0 1-1 0 0,0-1 0 0 0,1-1 1 0 0,0 1-1 0 0,0-1 0 0 0,0 0 1 0 0,1-1-1 0 0,-1 0 0 0 0,9 3-365 0 0,-4-3 280 0 0,-1-1-1 0 0,1 0 0 0 0,0-1 1 0 0,0-1-1 0 0,0 1 1 0 0,0-2-1 0 0,0 0 0 0 0,0 0 1 0 0,-1-1-1 0 0,1 0 0 0 0,0-1 1 0 0,-1-1-1 0 0,4-1-279 0 0,-3 0 176 0 0,-1 0 0 0 0,0 0 0 0 0,-1-1 0 0 0,1-1 0 0 0,-1 0 0 0 0,0 0 0 0 0,-1-1 0 0 0,1 0 0 0 0,-2-1 0 0 0,1 1 0 0 0,-1-2 0 0 0,4-6-176 0 0,-7 9 48 0 0,-1 1-1 0 0,0-1 0 0 0,0 0 1 0 0,0-1-1 0 0,-1 1 1 0 0,0 0-1 0 0,0-3-47 0 0,-2 5 23 0 0,0 0 0 0 0,0 1 0 0 0,-1-1 0 0 0,0 0 0 0 0,0 0 0 0 0,0 0 0 0 0,0 0 0 0 0,-1 1 0 0 0,1-1 0 0 0,-1 0 0 0 0,0 0 0 0 0,-2-2-23 0 0,0-3 66 0 0,3 10-61 0 0,0-1 0 0 0,-1 1 0 0 0,1 0 0 0 0,0-1 0 0 0,0 1 0 0 0,0 0 0 0 0,-1-1 0 0 0,1 1 0 0 0,0 0 0 0 0,0 0 0 0 0,-1-1 1 0 0,1 1-1 0 0,0 0 0 0 0,0 0 0 0 0,-1 0 0 0 0,1-1 0 0 0,0 1 0 0 0,-1 0 0 0 0,1 0 0 0 0,0 0 0 0 0,-1 0 0 0 0,1 0 0 0 0,0 0 1 0 0,-1 0-1 0 0,1 0 0 0 0,0 0-5 0 0,-1 0 10 0 0,-2 0 62 0 0,-7 6-6 0 0,0 0 1 0 0,1 1-1 0 0,-1 0 0 0 0,1 0 0 0 0,1 1 1 0 0,-7 7-67 0 0,-5 11 187 0 0,1 0 1 0 0,1 2-1 0 0,-9 19-187 0 0,22-37 42 0 0,0 0-1 0 0,1 1 1 0 0,0-1 0 0 0,1 1-1 0 0,1 0 1 0 0,-1 0 0 0 0,2 0-1 0 0,-1 0 1 0 0,2 0 0 0 0,-1 1-42 0 0,1-3 20 0 0,1-1 0 0 0,-1 1 0 0 0,2 0 0 0 0,-1 0 1 0 0,1 0-1 0 0,0-1 0 0 0,1 1 0 0 0,0-1 0 0 0,0 0 0 0 0,1 0 1 0 0,0 0-1 0 0,4 6-20 0 0,-4-9 13 0 0,0-1 0 0 0,1 1 0 0 0,-1-1 0 0 0,1 0 0 0 0,-1 0 0 0 0,1 0 0 0 0,1-1 0 0 0,-1 0 0 0 0,0 0 0 0 0,1 0 0 0 0,-1 0 0 0 0,3-1-13 0 0,10 5-9 0 0,1-2 0 0 0,0 0 0 0 0,5 0 9 0 0,15 2-708 0 0,1-2-1 0 0,17-1 709 0 0,-3-2-1435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13.5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787 1 2759 0 0,'0'0'330'0'0,"0"0"340"0"0,0 0 149 0 0,0 0 28 0 0,0 0-39 0 0,0 0-194 0 0,1 2-80 0 0,2 5-20 0 0,-2-5-7 0 0,-1-2-24 0 0,1 1-17 0 0,2 3-231 0 0,1-1-1 0 0,-1 1 1 0 0,1-1-1 0 0,-1 0 1 0 0,1 0-1 0 0,0 0 0 0 0,1-1 1 0 0,-1 1-1 0 0,0-1 1 0 0,1 0-1 0 0,-1 0 1 0 0,1-1-235 0 0,32 12 441 0 0,-1 1 1 0 0,-1 2 0 0 0,0 1-1 0 0,-2 2 1 0 0,0 1 0 0 0,0 2 0 0 0,0 2-442 0 0,-7-1 246 0 0,-2 0 0 0 0,0 2 0 0 0,-2 0 0 0 0,0 1 0 0 0,10 19-246 0 0,44 72 848 0 0,15 38 43 0 0,-45-72-638 0 0,-26-49-170 0 0,42 70 210 0 0,-34-60-157 0 0,17 26 64 0 0,-14-25-60 0 0,-2 2 0 0 0,-3 0 0 0 0,-1 2 0 0 0,8 26-140 0 0,19 40 661 0 0,24 31-661 0 0,-25-48 259 0 0,-24-49-117 0 0,10 21-4 0 0,-30-55-107 0 0,16 35 168 0 0,15 45-199 0 0,7 48 128 0 0,25 76 687 0 0,-43-134-526 0 0,-4 1 0 0 0,2 27-289 0 0,6 127 197 0 0,-17-114-124 0 0,-3-19 39 0 0,5 43 64 0 0,20 102 256 0 0,-8 47-432 0 0,-24-96 278 0 0,-1 6-113 0 0,-2-43-100 0 0,-1-163-66 0 0,-4 81 1 0 0,-11 69 59 0 0,3-34-54 0 0,-1 78 65 0 0,-7 83-76 0 0,16-239 23 0 0,-6 58 83 0 0,-4-1-100 0 0,7-58 8 0 0,-23 107 59 0 0,-24 82 85 0 0,22-94-152 0 0,-9 33 0 0 0,37-152 1 0 0,-43 160 70 0 0,16-55-153 0 0,9-43 76 0 0,7-28 6 0 0,-14 31 0 0 0,-6 17 0 0 0,9-28-1 0 0,-2-1 0 0 0,-13 16 1 0 0,-8 21 55 0 0,32-63-43 0 0,-10 20-13 0 0,-2-2 1 0 0,-12 25 0 0 0,29-62 27 0 0,2 0-1 0 0,-5 17-26 0 0,2-8 11 0 0,9-21-10 0 0,-61 149 62 0 0,35-92-43 0 0,-21 45 24 0 0,-15 25-33 0 0,45-91 46 0 0,-1 7-57 0 0,-16 36-4 0 0,15-37 4 0 0,5-12 11 0 0,-6 9-11 0 0,-2-11 54 0 0,9-15-55 0 0,1-2 1 0 0,-1 0 0 0 0,-5 2 0 0 0,-12 17 0 0 0,16-21 0 0 0,-2 0 0 0 0,-1 0 0 0 0,-9 10 0 0 0,-12 14 0 0 0,-13 22 0 0 0,34-40 11 0 0,-1-1-1 0 0,-2-1 1 0 0,0-1 0 0 0,-2-2-1 0 0,0 0 1 0 0,-6 2-11 0 0,8-7 66 0 0,-14 15-66 0 0,7-6-2 0 0,16-14 18 0 0,0 0 0 0 0,2 1 0 0 0,-1 1 0 0 0,-3 6-16 0 0,-16 18 31 0 0,-2-1-1 0 0,-9 5-30 0 0,28-27 3 0 0,-125 108 12 0 0,1-2 34 0 0,117-101-47 0 0,-24 16-2 0 0,-13 11-98 0 0,52-40 30 0 0,0-1-1 0 0,0 0 0 0 0,-1 0 1 0 0,-5 3 68 0 0,11-8-121 0 0,1 1 1 0 0,-1-1 0 0 0,0 0-1 0 0,1 0 1 0 0,-1 0 0 0 0,0-1-1 0 0,0 1 1 0 0,1-1 0 0 0,-1 1-1 0 0,0-1 1 0 0,0 0-1 0 0,0 0 1 0 0,0 0 0 0 0,1 0-1 0 0,-1-1 1 0 0,0 1 0 0 0,0-1-1 0 0,1 0 1 0 0,-3 0 120 0 0,-9-7-1647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17.3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914 176 5839 0 0,'0'0'267'0'0,"0"0"0"0"0,0 0-81 0 0,0 0 296 0 0,0 0 152 0 0,0 0 34 0 0,0 0-22 0 0,0 0-112 0 0,0 0-43 0 0,0 0-10 0 0,0 0-17 0 0,0 0-66 0 0,0 0-29 0 0,0 0-8 0 0,0 0-9 0 0,0 0-34 0 0,0 0-20 0 0,0 0-2 0 0,0 0-5 0 0,0 0-23 0 0,-1 0-11 0 0,-2 0-185 0 0,1 0-1 0 0,-1 0 1 0 0,0 0-1 0 0,1 0 1 0 0,-1 0 0 0 0,1 1-1 0 0,-1-1 1 0 0,1 1-1 0 0,-1 0 1 0 0,1-1-1 0 0,-1 1 1 0 0,1 1-1 0 0,0-1 1 0 0,-1 0-1 0 0,0 1-71 0 0,-8 5 137 0 0,1 1 0 0 0,-7 6-137 0 0,0-1 149 0 0,-5 5-38 0 0,0 1 0 0 0,2 1-1 0 0,0 1 1 0 0,1 0 0 0 0,2 2-1 0 0,-13 19-110 0 0,7-11 42 0 0,11-14 48 0 0,-6 11-90 0 0,-50 77 220 0 0,44-66-59 0 0,-1-1 0 0 0,-7 5-161 0 0,9-12 133 0 0,1 0 0 0 0,1 1 0 0 0,2 2 0 0 0,-2 7-133 0 0,-23 64 117 0 0,-14 57-117 0 0,-14 37 21 0 0,51-148 5 0 0,3-10 47 0 0,2 1 1 0 0,2 0-1 0 0,-5 25-73 0 0,-1 28 78 0 0,-16 84 68 0 0,24-119-25 0 0,-11 70 107 0 0,20-103-156 0 0,1 0 0 0 0,1 0 0 0 0,3 24-72 0 0,4 43 77 0 0,5 40 27 0 0,-3-61-49 0 0,5 61 101 0 0,-8-97-16 0 0,4 15-140 0 0,-1-5 41 0 0,0-7 1 0 0,2-1-1 0 0,5 13-41 0 0,9 31 45 0 0,3 33-19 0 0,17 71 194 0 0,-13-68-146 0 0,-22-85-42 0 0,-4-13-16 0 0,1 0 0 0 0,4 9-16 0 0,8 9 61 0 0,2-1 0 0 0,4 4-61 0 0,1 0 222 0 0,7 22-222 0 0,-25-47 1 0 0,2 3 4 0 0,0-1 0 0 0,8 12-5 0 0,77 123 64 0 0,-58-91 43 0 0,-8-13 29 0 0,-17-29-23 0 0,0-1 0 0 0,5 5-113 0 0,-6-11-8 0 0,-6-7 33 0 0,1-1 0 0 0,0 1 0 0 0,0-1 0 0 0,0 0 0 0 0,1 0 0 0 0,0 0 0 0 0,0-1 0 0 0,3 2-25 0 0,0-1 34 0 0,-1 1 0 0 0,4 3-34 0 0,-5-3-2 0 0,1-1 0 0 0,8 5 2 0 0,9 6 40 0 0,-11-8 67 0 0,-1-1 0 0 0,12 6-107 0 0,-5-6 100 0 0,1-1 0 0 0,-1-1 1 0 0,20 4-101 0 0,-21-7 75 0 0,-1 0 1 0 0,1 0 0 0 0,11-2-76 0 0,-7-2 98 0 0,0-2 0 0 0,-1 0 0 0 0,19-6-98 0 0,-21 5 57 0 0,2-2-1 0 0,0-1-1 0 0,0-1 0 0 0,2-2-55 0 0,-3 1 41 0 0,-6 2-14 0 0,0-1 0 0 0,-1-1-1 0 0,0 0 1 0 0,-1-1 0 0 0,8-7-27 0 0,-7 6 6 0 0,10-10 98 0 0,15-17-104 0 0,-28 27 13 0 0,12-15 100 0 0,17-22-113 0 0,-10 11 86 0 0,-10 11 70 0 0,7-14-156 0 0,-12 17 24 0 0,17-25 81 0 0,-2-1 1 0 0,11-28-106 0 0,-2 6 70 0 0,-21 39-12 0 0,11-26-58 0 0,46-99 106 0 0,-19 12-39 0 0,4-9 58 0 0,-2 8 28 0 0,-23 54-84 0 0,-19 47-6 0 0,8-34-63 0 0,6-48 70 0 0,-21 90-33 0 0,49-271 102 0 0,-38 161-11 0 0,-7-5-128 0 0,0-151 128 0 0,-12 259-107 0 0,-2 0-1 0 0,-1 0 1 0 0,-3 0 0 0 0,-4-13-21 0 0,-34-124 58 0 0,-4-21-63 0 0,-1-14 69 0 0,44 199-64 0 0,-1 0 0 0 0,-1 1 0 0 0,-1-1 0 0 0,-3-4 0 0 0,5 11 0 0 0,-1 0 0 0 0,-1 0 0 0 0,0 0 0 0 0,0 1 0 0 0,-1 0 0 0 0,-8-7 0 0 0,9 7 0 0 0,-1 1 0 0 0,1-1 1 0 0,0 0-1 0 0,-2-6 0 0 0,-17-21 52 0 0,14 21-44 0 0,-51-58-5 0 0,50 56-3 0 0,0 0 0 0 0,1-1 0 0 0,0-1 0 0 0,-1-6 0 0 0,-1 1 0 0 0,-2-7 0 0 0,-3-10 0 0 0,6 13 0 0 0,-13-22 0 0 0,12 27 56 0 0,-1 1 1 0 0,-17-18-57 0 0,22 28 6 0 0,-1 1 0 0 0,-1 0 1 0 0,0 1-1 0 0,-1 0 0 0 0,-6-4-6 0 0,6 6 0 0 0,-1 1 0 0 0,1-1 0 0 0,-9-1 0 0 0,13 5 0 0 0,0 1 0 0 0,0 1 0 0 0,0 0 0 0 0,0 0 0 0 0,0 1 0 0 0,-5 0 0 0 0,-89-3 0 0 0,35-1 0 0 0,-52-5 0 0 0,93 5 0 0 0,1-1 0 0 0,-11-4 0 0 0,7 2 0 0 0,-17-5 0 0 0,40 12 0 0 0,1 0 1 0 0,-1 0-1 0 0,1 1 1 0 0,-2 0-1 0 0,5 0-2 0 0,1 0 1 0 0,0 0-1 0 0,-1 1 1 0 0,1-1-1 0 0,-1 1 1 0 0,1 0-1 0 0,0 0 1 0 0,0-1-1 0 0,-1 2 1 0 0,1-1 0 0 0,0 0-1 0 0,-2 1 2 0 0,-5 5-28 0 0,0 1-1 0 0,1-1 1 0 0,-3 3 28 0 0,-4 10-1562 0 0,12-16 83 0 0,1 0 0 0 0,-1 0 0 0 0,1 1 1 0 0,0 0 1478 0 0,-4 15-7382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20.31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101 56 4863 0 0,'0'0'223'0'0,"0"-2"-16"0"0,-3-4-119 0 0,3 4 138 0 0,0 2 46 0 0,-1-1 0 0 0,-8-9 1503 0 0,8 9-1518 0 0,1 1-1 0 0,-1-2 11 0 0,-1 0 99 0 0,1-1-1 0 0,-1 1 1 0 0,0 0 0 0 0,0 0-1 0 0,0-1 1 0 0,0 1 0 0 0,-1 1 0 0 0,1-1-1 0 0,0 0 1 0 0,-1 0 0 0 0,1 1-1 0 0,-1 0 1 0 0,0-1 0 0 0,0 1-1 0 0,-1 0-365 0 0,3 0 376 0 0,-10 0 704 0 0,6 1-635 0 0,0 0 0 0 0,0 1 0 0 0,1 0 0 0 0,-1 0 0 0 0,0 1 0 0 0,0-1-445 0 0,4 0 114 0 0,1-1-2 0 0,0 0-2 0 0,0 0-12 0 0,0 0-2 0 0,0 0 0 0 0,0 2-16 0 0,0 2-63 0 0,1 0 0 0 0,-1-1 0 0 0,1 1 0 0 0,0 0 0 0 0,1 0 0 0 0,-1 0 0 0 0,0-1-1 0 0,1 1 1 0 0,0-1 0 0 0,0 1 0 0 0,0-1 0 0 0,1 0-17 0 0,7 12 94 0 0,1-1 0 0 0,2 0-94 0 0,-10-11 17 0 0,160 173 529 0 0,-119-134-234 0 0,35 25-312 0 0,54 31 114 0 0,-35-25 446 0 0,-2 4-560 0 0,-57-40 547 0 0,10 12-547 0 0,-26-23 225 0 0,-1 1-1 0 0,5 8-224 0 0,-19-18 80 0 0,-7-15-5 0 0,-1-2-6 0 0,0 0-5 0 0,0 0 0 0 0,0 0 0 0 0,0 0 0 0 0,0 0 0 0 0,0 0 0 0 0,0 0 0 0 0,0 0 0 0 0,-3-1-35 0 0,-1 1-1 0 0,1-1 1 0 0,0 1-1 0 0,-1-1 1 0 0,1 0-1 0 0,0-1 1 0 0,0 1 0 0 0,0 0-1 0 0,-3-3-28 0 0,-25-16 60 0 0,5 0 20 0 0,-7-8-80 0 0,-20-17 51 0 0,23 20-29 0 0,-14-14-22 0 0,-15-14 31 0 0,-40-36-19 0 0,34 28-13 0 0,32 31 1 0 0,2-1 0 0 0,-14-18 0 0 0,-29-44 0 0 0,56 69 0 0 0,-7-4 0 0 0,-3-3 0 0 0,6 3 0 0 0,48 66 0 0 0,-26-38 0 0 0,37 45 0 0 0,34 34 0 0 0,-50-59 0 0 0,132 123 0 0 0,-83-82 0 0 0,70 59 0 0 0,-76-62 0 0 0,39 45 0 0 0,-61-59 0 0 0,30 36 64 0 0,21 32-64 0 0,-93-111 0 0 0,16 19 70 0 0,1-1-1 0 0,8 6-69 0 0,-24-23 56 0 0,-1-2 21 0 0,-2-1-64 0 0,1 0-1 0 0,-1 1 1 0 0,0-1 0 0 0,1 0-1 0 0,0 0 1 0 0,-1 0 0 0 0,1 0-1 0 0,-1 0 1 0 0,1 0 0 0 0,0 0-13 0 0,-4-3 33 0 0,-22-17 65 0 0,1 0-1 0 0,-6-9-97 0 0,-47-50 134 0 0,50 50-79 0 0,7 7-7 0 0,-131-137-16 0 0,58 63-72 0 0,-11-12-8 0 0,19 19 48 0 0,-9-10 0 0 0,53 52 2 0 0,-56-70-15 0 0,98 117-40 0 0,6 10-11 0 0,13 16 46 0 0,0 0-1 0 0,20 20 19 0 0,46 41-63 0 0,-48-51 46 0 0,55 51 4 0 0,27 28 15 0 0,-77-71 10 0 0,72 81 99 0 0,-95-101-92 0 0,-1 0 0 0 0,-1 2 1 0 0,-1-1-1 0 0,9 21-19 0 0,-14-24 11 0 0,-9-19 42 0 0,-3-4 11 0 0,-6-6-50 0 0,0 0-1 0 0,1-1 0 0 0,0 0 1 0 0,0 0-1 0 0,-2-6-13 0 0,-1 1-1 0 0,0 0-1 0 0,-2-2 2 0 0,-2 0 19 0 0,-29-31 26 0 0,25 26-82 0 0,17 20-149 0 0,1 1-31 0 0,0 0 1 0 0,0 0-200 0 0,0 0-841 0 0,0 0-372 0 0,0 0-69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0.85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98 6 7279 0 0,'0'0'332'0'0,"0"0"-4"0"0,0-1-110 0 0,0 1-166 0 0,0 0 1 0 0,0-1-1 0 0,0 1 1 0 0,0 0 0 0 0,0 0-1 0 0,0 0 1 0 0,0 0-1 0 0,0 0 1 0 0,0 0-1 0 0,0-1 1 0 0,0 1 0 0 0,0 0-1 0 0,0 0 1 0 0,0 0-1 0 0,0 0 1 0 0,0 0 0 0 0,-1-1-1 0 0,1 1 1 0 0,0 0-1 0 0,0 0 1 0 0,0 0-1 0 0,0 0 1 0 0,0 0 0 0 0,0 0-1 0 0,0 0 1 0 0,0-1-1 0 0,0 1 1 0 0,0 0-1 0 0,-1 0 1 0 0,1 0 0 0 0,0 0-1 0 0,0 0 1 0 0,0 0-1 0 0,0 0 1 0 0,0 0-1 0 0,0 0 1 0 0,-1 0 0 0 0,1 0-1 0 0,0 0 1 0 0,0 0-1 0 0,0 0 1 0 0,0 0-1 0 0,0 0 1 0 0,0 0 0 0 0,-1 0-1 0 0,1 0 1 0 0,0 0-1 0 0,0 0 1 0 0,0 0 0 0 0,0 0-1 0 0,0 0 1 0 0,-1 0-1 0 0,1 0 1 0 0,0 0-53 0 0,-7 8 2434 0 0,4-5-3182 0 0,-11 18 1231 0 0,-8 13-483 0 0,10-13-911 0 0,-15 16 911 0 0,20-27-343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1.1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0 1375 0 0,'0'0'128'0'0,"0"0"-128"0"0,-4 9 0 0 0,0 0 0 0 0,4-9 744 0 0,0 0 128 0 0,0 0 24 0 0,0 0 8 0 0,0 0-608 0 0,0 0-120 0 0,0 0-24 0 0,-1 11-8 0 0,1-11-144 0 0,0 0-152 0 0,0 0 32 0 0,0 0-2056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1.5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87 0 6047 0 0,'-11'6'264'0'0,"7"-1"56"0"0,-5-1-256 0 0,1 1-64 0 0,-1 3 0 0 0,4-3 0 0 0,-1 3 296 0 0,-1-1 48 0 0,1-2 8 0 0,1 3 0 0 0,-1-3-224 0 0,3 3-48 0 0,3-8-8 0 0,-4 5 0 0 0,4-5-72 0 0,0 0 0 0 0,-4 7 0 0 0,4-7-3352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1.9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132 1 5783 0 0,'0'0'256'0'0,"-4"11"56"0"0,-1-2-248 0 0,1 0-64 0 0,1 0 0 0 0,3-9 0 0 0,0 0 312 0 0,0 0 48 0 0,0 0 16 0 0,0 0 0 0 0,1 9-312 0 0,-1-9-64 0 0,0 0 0 0 0,0 0-3168 0 0</inkml:trace>
  <inkml:trace contextRef="#ctx0" brushRef="#br0" timeOffset="1">75 519 1839 0 0,'-9'36'1144'0'0,"-8"19"-1144"0"0,6-23 710 0 0,2 0-1 0 0,0 3-709 0 0,5-11 42 0 0,-3 12-47 0 0,-1 25 5 0 0,7-49-80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2.28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281 0 1839 0 0,'-1'2'134'0'0,"-3"11"563"0"0,-1 0 1 0 0,-1 0-1 0 0,1-1 0 0 0,-7 8-697 0 0,-31 47 3138 0 0,26-43-2413 0 0,1 1 1 0 0,2 0 0 0 0,-3 7-726 0 0,4-1 627 0 0,-2 8-627 0 0,12-29-4 0 0,0 0 0 0 0,0-1 0 0 0,1 1 0 0 0,1 0 1 0 0,0 0-1 0 0,0 3 4 0 0,1-11-98 0 0</inkml:trace>
  <inkml:trace contextRef="#ctx0" brushRef="#br0" timeOffset="1">68 874 4543 0 0,'-2'6'42'0'0,"0"2"80"0"0,-1 0 0 0 0,1 0-1 0 0,0 6-121 0 0,-1 2 21 0 0,0 0-1 0 0,-5 12-20 0 0,-2 6 11 0 0,4-7 16 0 0,0 0-1 0 0,2 6-26 0 0,-3 18 31 0 0,2-22-10 0 0,2 3-21 0 0,2-19-66 0 0,0 0-40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2.6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1839 0 0,'2'27'80'0'0,"1"-14"16"0"0,-1 4-96 0 0,0 1 0 0 0,0 0 0 0 0,0 1 0 0 0,0 1 416 0 0,1 0 56 0 0,1-2 8 0 0,0 1 8 0 0,-1-1-488 0 0,1 0 0 0 0,0-1 0 0 0,-1-1-104 0 0,1 1-72 0 0,0-1-16 0 0,-1 1 0 0 0,1-3 0 0 0</inkml:trace>
  <inkml:trace contextRef="#ctx0" brushRef="#br0" timeOffset="1">133 774 6159 0 0,'-10'82'895'0'0,"1"41"-895"0"0,2-22 196 0 0,4-41-293 0 0,3 0 0 0 0,3 0 0 0 0,6 36 97 0 0,2-31-560 0 0,-9-47 272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3.0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 0 4319 0 0,'-8'102'966'0'0,"4"32"-966"0"0,1-23 362 0 0,3-94-216 0 0,0 1 0 0 0,2 0-1 0 0,0-1 1 0 0,1 1-1 0 0,0-1 1 0 0,1 0 0 0 0,2 0-1 0 0,-1 0 1 0 0,2-1-1 0 0,1 3-145 0 0,10 19 90 0 0,1 9-90 0 0,-13-32 10 0 0,-2 1-1 0 0,0-1 1 0 0,0 1-1 0 0,0 12-9 0 0,0 21 83 0 0,-2 1 0 0 0,-2 20-83 0 0,-1-51 65 0 0,3 14-65 0 0,0 6 55 0 0,-2-9 12 0 0,0 13-1438 0 0,3 25 1371 0 0,-2-57-441 0 0,-1 0 1 0 0,-1 8 440 0 0,0 7-358 0 0,-1 93 183 0 0,1-86 442 0 0,0-18 180 0 0,0 0-1 0 0,2 8-446 0 0,8 64 1632 0 0,13 60-1632 0 0,-13-108 43 0 0,1 0-1 0 0,6 9-42 0 0,-7-24 26 0 0,1 0 0 0 0,1-1 0 0 0,2 0-1 0 0,1 1-25 0 0,1-2 328 0 0,-2 2-1 0 0,0-1 0 0 0,-1 2 0 0 0,-2 0 0 0 0,6 19-327 0 0,1 28 1087 0 0,-9-34-345 0 0,2-1 0 0 0,6 14-742 0 0,-11-41 83 0 0,-5-7 19 0 0,0-3-11 0 0,0 0-10 0 0,0 0 7 0 0,0 0 35 0 0,0 0 18 0 0,0 0 3 0 0,0 0-13 0 0,0 0-48 0 0,3-1-591 0 0,7 0-2510 0 0,-8 1-1078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48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0 106 9671 0 0,'0'0'748'0'0,"3"1"-382"0"0,9 2 216 0 0,0-1 1 0 0,0 0 0 0 0,1-1-1 0 0,-1 0 1 0 0,9-1-583 0 0,66-7 1659 0 0,-74 6-1449 0 0,40-7 777 0 0,-1-2-1 0 0,23-9-986 0 0,-21 5 481 0 0,37-12 585 0 0,-35 9-2241 0 0,-19 8-3260 0 0,-22 5-1355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5.0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75 0 3223 0 0,'0'0'470'0'0,"0"0"760"0"0,0 0 333 0 0,0 0 65 0 0,0 0-113 0 0,0 0-546 0 0,0 0-237 0 0,0 0-48 0 0,0 0-39 0 0,0 0-119 0 0,0 0-57 0 0,0 0-12 0 0,0 0-23 0 0,0 0-97 0 0,0 0-45 0 0,0 0-11 0 0,0 0-26 0 0,0 0-106 0 0,0 1-42 0 0,-1 2-74 0 0,1 0 1 0 0,-1-1-1 0 0,0 1 0 0 0,0-1 1 0 0,0 1-1 0 0,0-1 0 0 0,-1 0 1 0 0,0 3-34 0 0,-11 13 104 0 0,12-15-91 0 0,-1-1 0 0 0,1 1-1 0 0,-1 0 1 0 0,0-1 0 0 0,0 0-1 0 0,0 1 1 0 0,0-1 0 0 0,0 0-1 0 0,-1 0 1 0 0,1 0 0 0 0,-2 1-13 0 0,1-1-222 0 0,1 0 1 0 0,-1 0-1 0 0,1 1 1 0 0,-1-1-1 0 0,1 0 1 0 0,0 1-1 0 0,0 0 1 0 0,0 0 0 0 0,1 0-1 0 0,-1-1 1 0 0,0 3 221 0 0,1-4-1274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5.41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50 1 1375 0 0,'0'0'64'0'0,"0"0"8"0"0,0 0-72 0 0,0 0 0 0 0,-5 18 0 0 0,1-2 0 0 0,0-5 984 0 0,-1 2 176 0 0,-1 0 40 0 0,1 0 8 0 0,1-2-888 0 0,1 0-168 0 0,-1-2-40 0 0,0 2-1872 0 0,-1 0-368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5.7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172 1 2959 0 0,'0'0'134'0'0,"-1"1"-6"0"0,-10 37 30 0 0,6-21-37 0 0,4-14-81 0 0,1 1 1 0 0,-1-1 0 0 0,-1 1 0 0 0,1-1-1 0 0,-2 3-40 0 0,1-2 239 0 0,0 1 1 0 0,0 0-1 0 0,0-1 0 0 0,1 1 0 0 0,0 0 0 0 0,-1 0 0 0 0,1 1-239 0 0,-5 19 510 0 0,-3 9-275 0 0,1-2-575 0 0,4-20 17 0 0,1-3 203 0 0,0 0 0 0 0,0 0 0 0 0,1 0-1 0 0,0 1 1 0 0,1-1 0 0 0,-1 4 120 0 0,2-3-83 0 0</inkml:trace>
  <inkml:trace contextRef="#ctx0" brushRef="#br0" timeOffset="1">25 681 1375 0 0,'0'1'107'0'0,"-13"55"2836"0"0,5-11 1028 0 0,6-35-3854 0 0,2 0-1 0 0,-1 0 1 0 0,1 0-1 0 0,0 0 1 0 0,1-1-1 0 0,0 2-116 0 0,12 41-441 0 0,-13-51 298 0 0,1 1-1 0 0,2 10-268 0 0,-1-1-1 0 0,0 1 0 0 0,-1 0 1 0 0,0 0-1 0 0,-1 0 0 0 0,-1 1 413 0 0,1-4-2540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6.1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4143 0 0,'0'2'191'0'0,"0"4"-82"0"0,1 23-1 0 0,-1-22 172 0 0,1-1 0 0 0,0 0 0 0 0,0 1 0 0 0,1-1 0 0 0,0 1-280 0 0,4 10 1400 0 0,10 15-1400 0 0,-14-28-5 0 0,5 9-225 0 0,-1 0 0 0 0,0 1 0 0 0,-1 0 1 0 0,0 0-1 0 0,2 13 230 0 0,-4-9-808 0 0,-2-16 346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6.4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4143 0 0,'0'0'191'0'0,"1"2"-11"0"0,3 9 349 0 0,2 0 0 0 0,-1 0 0 0 0,2 0-529 0 0,-6-9 228 0 0,0 1-118 0 0,0 0 0 0 0,1 0 0 0 0,-1-1 0 0 0,1 1 0 0 0,0 0 1 0 0,0-1-1 0 0,-1 1 0 0 0,2 0-110 0 0,-1-1 95 0 0,4 6 153 0 0,0 0 44 0 0,0 0 0 0 0,1 0 1 0 0,0-1-1 0 0,5 5-292 0 0,-11-12-2 0 0,-1 1 1 0 0,1-1-1 0 0,-1 0 0 0 0,1 1 0 0 0,0-1 1 0 0,-1 0-1 0 0,1 1 0 0 0,0-1 0 0 0,-1 0 1 0 0,1 0-1 0 0,0 0 0 0 0,0 0 0 0 0,0 1 2 0 0,2-1-38 0 0,7 4-120 0 0</inkml:trace>
  <inkml:trace contextRef="#ctx0" brushRef="#br0" timeOffset="1">291 215 5151 0 0,'0'0'234'0'0,"1"-2"-10"0"0,1 0-191 0 0,0 0 0 0 0,-1 1 0 0 0,1-1 1 0 0,0 0-1 0 0,0 1 0 0 0,0-1 0 0 0,0 1 1 0 0,0-1-1 0 0,1 1 0 0 0,-1 0 0 0 0,0 0 0 0 0,1 0-33 0 0,8-4 96 0 0,-9 4-86 0 0,1 0 1 0 0,-1 1-1 0 0,0-1 0 0 0,0 0 0 0 0,0 0 1 0 0,3 1-11 0 0,-2-1 11 0 0,5 0-16 0 0,9-4 80 0 0,5 2-10 0 0,-10 2-65 0 0,24-7-13 0 0,-35 8-54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6.8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1 796 5727 0 0,'0'0'256'0'0,"0"0"48"0"0,0 0-240 0 0,0 0-64 0 0,7-11 0 0 0,1 3 0 0 0,-8 8 64 0 0,9-5 0 0 0,-4-8 0 0 0,1 2-1800 0 0,-1 0-360 0 0</inkml:trace>
  <inkml:trace contextRef="#ctx0" brushRef="#br0" timeOffset="1">294 345 2303 0 0,'1'-2'102'0'0,"3"-4"-61"0"0,0-1 0 0 0,1 1-1 0 0,1-1-40 0 0,-4 3 198 0 0,1 0-1 0 0,0 0 1 0 0,-1 0-1 0 0,0 0 0 0 0,0-1 1 0 0,1-2-198 0 0,6-12 2233 0 0,2-2-1407 0 0,2 2 0 0 0,2-4-826 0 0,-3 7-371 0 0,-9 10 102 0 0,1 0-1 0 0,1 1 1 0 0,-1 0 0 0 0,2-2 269 0 0,-4 5-38 0 0,0-1 0 0 0,0 1 0 0 0,0-1 0 0 0,-1 0 1 0 0,2-2 37 0 0,-1 1-28 0 0,0 0 0 0 0,1 0-1 0 0,-1 0 1 0 0,3-1 28 0 0,-3 2 9 0 0,-1 1 0 0 0,1-1-1 0 0,-1 0 1 0 0,0 1-1 0 0,0-1 1 0 0,0 0 0 0 0,0 0-1 0 0,0 0 1 0 0,0 0-1 0 0,-1 0 1 0 0,1-1-9 0 0,4-17 159 0 0,10-30-258 0 0,-12 39-504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7.1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1 193 5783 0 0,'0'0'266'0'0,"0"-1"-5"0"0,4-15-156 0 0,-1 4 31 0 0,19-63 1848 0 0,-13 36-1014 0 0,-5 29-765 0 0,6-11-182 0 0,-9 20-143 0 0,1-7-2535 0 0,0-1-336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7.5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1 328 1839 0 0,'0'-2'134'0'0,"6"-38"2066"0"0,-1-1 0 0 0,-2-28-2200 0 0,-3 39 1023 0 0,0-50 530 0 0,0 16-4827 0 0,0 62 830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7.90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486 669 4143 0 0,'0'0'191'0'0,"-1"-2"-11"0"0,-8-11 545 0 0,0-1 1 0 0,2 0-1 0 0,0-1 0 0 0,0 1 1 0 0,1-1-1 0 0,1-1 0 0 0,-1-6-725 0 0,-5-22 32 0 0,2 7-632 0 0,-9-22 600 0 0,16 52-31 0 0,-1 1 0 0 0,-1-1 0 0 0,1 1-1 0 0,-1 0 1 0 0,0 0 0 0 0,-1 0 0 0 0,1 0 0 0 0,-1 1-1 0 0,0 0 1 0 0,-1 0 0 0 0,1 0 0 0 0,-6-2 31 0 0,-4-6-479 0 0,0-1 0 0 0,0 0 1 0 0,1 0-1 0 0,-9-14 479 0 0,19 22-249 0 0,0-1 1 0 0,0 1-1 0 0,0-1 1 0 0,1 1-1 0 0,0-1 1 0 0,0 0-1 0 0,0-1 249 0 0,1 2 458 0 0,0 0-1 0 0,-1 1 0 0 0,1-1 1 0 0,-1 1-1 0 0,0 0 1 0 0,-1 0-1 0 0,1 0 1 0 0,-1 0-1 0 0,0 1 1 0 0,-1-1-1 0 0,-1-1-457 0 0,-14-15 1204 0 0,13 13-516 0 0,-4-5 457 0 0,-7-11-1145 0 0,10 11 492 0 0,-1 1 0 0 0,-9-10-492 0 0,17 21 112 0 0,-8-2 112 0 0,-23-6 183 0 0,31 8-342 0 0,1 1-1 0 0,-2 1-57 0 0,1-1 0 0 0,0 0 0 0 0,0 0 0 0 0,-1 0 0 0 0,1 0 0 0 0,0 0 0 0 0,0 0 0 0 0,-1 0 0 0 0,1 0-7 0 0,-3-1 13 0 0,-14 3-54 0 0,14-1-972 0 0,-1 0-3985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43.1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 95 1839 0 0,'0'0'83'0'0,"0"0"128"0"0,0 0 495 0 0,0 0 218 0 0,0 0 42 0 0,0 0-76 0 0,0 0-351 0 0,0 0-156 0 0,0 0-30 0 0,0 0-37 0 0,0 0-124 0 0,0 0-52 0 0,0 0-11 0 0,0 0-6 0 0,0 0-22 0 0,0 0-6 0 0,0 0-6 0 0,0 0 1 0 0,0 0 6 0 0,0 0 6 0 0,-1-1 2 0 0,-1-1 83 0 0,-1-1-1 0 0,1 0 0 0 0,0 0 0 0 0,0 0 0 0 0,0 0 0 0 0,1 0 1 0 0,-1-1-187 0 0,1 3 112 0 0,1 0-16 0 0,0 1 3 0 0,-1-2 10 0 0,-1-3 243 0 0,-1-1 0 0 0,1 0 0 0 0,0 0 0 0 0,1 0 0 0 0,-1-2-352 0 0,2 6 140 0 0,0 2 16 0 0,0-1 4 0 0,-3-15 583 0 0,2 15-647 0 0,1 1-47 0 0,0-1 0 0 0,0 1 1 0 0,0 0-1 0 0,0 0 0 0 0,0-1 0 0 0,-1 1 1 0 0,1 0-1 0 0,0 0 0 0 0,0-1 0 0 0,0 1 0 0 0,0 0 1 0 0,0-1-1 0 0,0 1 0 0 0,0 0 0 0 0,0 0 1 0 0,0-1-1 0 0,0 1 0 0 0,0 0 0 0 0,0 0 0 0 0,1-1 1 0 0,-1 1-1 0 0,0 0 0 0 0,0 0 0 0 0,0-1 1 0 0,0 1-50 0 0,6 1 74 0 0,0 1 1 0 0,0 0-1 0 0,0 1 1 0 0,-1-1-1 0 0,1 1 1 0 0,-1 0-1 0 0,1 0 1 0 0,4 4-75 0 0,6 6 189 0 0,0 0 0 0 0,1 3-189 0 0,4 5 346 0 0,16 23-346 0 0,7 7 194 0 0,11 6 2 0 0,34 35 112 0 0,20 19 40 0 0,-19-23-101 0 0,-20-18 14 0 0,-47-48-199 0 0,-7-7-60 0 0,5 7-2 0 0,54 56 121 0 0,-45-49-60 0 0,-16-16 14 0 0,10 6-75 0 0,-9-7 125 0 0,8 9-125 0 0,5 9 165 0 0,-25-27-122 0 0,1 3-21 0 0,1 0 37 0 0,-4-5 6 0 0,0 0-11 0 0,0 0-42 0 0,5 12 253 0 0,-5-11-212 0 0,-1-2 17 0 0,0 0 20 0 0,0 0 6 0 0,-4-10 94 0 0,-1 4-125 0 0,0-1 1 0 0,-1 1 0 0 0,1 0 0 0 0,-1 0 0 0 0,0 0-1 0 0,-3-1-65 0 0,0 0 87 0 0,0-2 0 0 0,-4-4-87 0 0,-93-104 192 0 0,14 18-186 0 0,35 38 52 0 0,-22-20-47 0 0,19 20-12 0 0,11 11 1 0 0,5 6 0 0 0,-17-26 0 0 0,34 38 0 0 0,13 17 0 0 0,1-1 0 0 0,1-1 0 0 0,1 0 0 0 0,-1-2 0 0 0,-4-9 43 0 0,-1 1 0 0 0,-1 1-1 0 0,-4-4-42 0 0,18 26 58 0 0,7 8 72 0 0,6 12 85 0 0,4 8-192 0 0,1-1 1 0 0,1 0-1 0 0,1-1 1 0 0,1 0-1 0 0,4 2-23 0 0,16 18 6 0 0,19 21 52 0 0,60 52-58 0 0,-58-62 19 0 0,-3 2 0 0 0,-2 2-1 0 0,-2 2 1 0 0,-1 6-19 0 0,89 111 99 0 0,-128-163-81 0 0,18 25 43 0 0,-1 3-61 0 0,12 16 14 0 0,-19-28 41 0 0,-4-3-134 0 0,4 2 79 0 0,-19-27-404 0 0,-2-1-149 0 0,-1-2-799 0 0,-5-8-3239 0 0,-4-7-1384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49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65 13 7487 0 0,'0'0'340'0'0,"0"0"-5"0"0,1-1-215 0 0,3-5-32 0 0,-3 5 299 0 0,2-3 395 0 0,-2 4 5102 0 0,-16 48-5136 0 0,3 2 0 0 0,2-1 0 0 0,-1 28-748 0 0,-7 152 894 0 0,18-228-892 0 0,-9 267 361 0 0,11-215-335 0 0,1 0 0 0 0,4 0 1 0 0,1 0-1 0 0,3 1-28 0 0,-4-28 35 0 0,1 0 0 0 0,1-1 0 0 0,4 7-35 0 0,-6-18 65 0 0,0-1-1 0 0,0 0 1 0 0,1 0-1 0 0,1 0 1 0 0,0-1-1 0 0,6 6-64 0 0,-7-11 65 0 0,0 0 0 0 0,0 0-1 0 0,1 0 1 0 0,0-1 0 0 0,0-1-1 0 0,0 1 1 0 0,1-1 0 0 0,-1-1-1 0 0,1 0 1 0 0,0 0 0 0 0,1-1-1 0 0,-1-1 1 0 0,1 1 0 0 0,-1-2-1 0 0,1 1 1 0 0,-1-1 0 0 0,1-1-1 0 0,9-1-64 0 0,-19 1 5 0 0,29-2 288 0 0,1-2-293 0 0,-21 3 62 0 0,0-1 0 0 0,0-1 0 0 0,-1 0 0 0 0,0 0 0 0 0,2-1-62 0 0,5-4 92 0 0,0-1 0 0 0,-1 0 0 0 0,0-1 0 0 0,-1-1 0 0 0,0 0 1 0 0,-1-1-1 0 0,0-1 0 0 0,0 0 0 0 0,5-9-92 0 0,10-15 147 0 0,-1-2 0 0 0,-2 0 1 0 0,0-6-148 0 0,-1-3 99 0 0,-1-1-1 0 0,-3-1 1 0 0,-2-1 0 0 0,1-12-99 0 0,46-210 316 0 0,-60 253-298 0 0,11-71 4 0 0,-14 76-258 0 0,-1-1 0 0 0,0 1 0 0 0,-1 0-1 0 0,-2-11 237 0 0,2 23-719 0 0,0 1-32 0 0,-2-6-132 0 0,2 6-523 0 0,0 2-236 0 0,0 0-808 0 0,0 0-3072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47.19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 1 3223 0 0,'0'0'322'0'0,"0"0"140"0"0,-1 1 68 0 0,-4 3 12 0 0,3-4-16 0 0,2 0-78 0 0,0 0-31 0 0,0 0-8 0 0,-1 1-13 0 0,-22 2 3810 0 0,22-3-3912 0 0,1 0 2 0 0,0 0 3 0 0,0 0 10 0 0,0 0 3 0 0,0 0 0 0 0,0 0-6 0 0,0 4-188 0 0,0 1-1 0 0,0-1 1 0 0,1 0 0 0 0,0 1 0 0 0,0-1 0 0 0,0 0 0 0 0,0 0 0 0 0,1 0 0 0 0,0 0 0 0 0,-1 0 0 0 0,1 0 0 0 0,1 0 0 0 0,-1 0 0 0 0,1-1 0 0 0,-1 1 0 0 0,1-1 0 0 0,0 1-118 0 0,7 5 144 0 0,1-1 1 0 0,-1 1 0 0 0,1-2-1 0 0,10 6-144 0 0,-13-8 63 0 0,12 8 105 0 0,0-1 0 0 0,1-1 0 0 0,1-1 0 0 0,0-1 0 0 0,19 6-168 0 0,14-3 415 0 0,37 4-415 0 0,-6-2 260 0 0,-23 1 271 0 0,10 5-531 0 0,-50-13 82 0 0,25 9 92 0 0,10 3-4 0 0,-10-6-67 0 0,1 0 136 0 0,23 3-239 0 0,-2-1 370 0 0,58 20-370 0 0,-82-21 72 0 0,27 3 79 0 0,0-2 0 0 0,34 0-151 0 0,100 6 318 0 0,-179-19-280 0 0,32 3 76 0 0,-30-3-30 0 0,1 0-1 0 0,20-3-83 0 0,-5 0 37 0 0,84-4 97 0 0,-76 2-86 0 0,-16 1-37 0 0,25-1 63 0 0,53 6 137 0 0,42 3 143 0 0,-113-5-188 0 0,-1-2 1 0 0,0-2-1 0 0,24-5-166 0 0,69-21 184 0 0,-80 16-152 0 0,-18 3 44 0 0,-16 4-23 0 0,0 1 0 0 0,1 0-1 0 0,3 2-52 0 0,19-6 95 0 0,-4 4-12 0 0,-26 4-22 0 0,0-1-1 0 0,2-1-60 0 0,-10 1 10 0 0,-3 0 0 0 0,1 1-1 0 0,-1 1 0 0 0,0-1 0 0 0,1 1-9 0 0,8 0 41 0 0,-1 1-1 0 0,5 1-40 0 0,29 1 128 0 0,-13-1-85 0 0,-15-1 38 0 0,11 3-81 0 0,-11-2 99 0 0,13 0-99 0 0,10 1 53 0 0,4 1 87 0 0,1-2 32 0 0,14 0-35 0 0,-57-3-128 0 0,0 1-7 0 0,13 3 51 0 0,-6-2-6 0 0,0 0 0 0 0,9 0-47 0 0,-11 0 53 0 0,-7 0-46 0 0,0 0 1 0 0,0-1-1 0 0,0 1 0 0 0,0-1 0 0 0,0 1 1 0 0,0-1-1 0 0,1 0 0 0 0,-1 1 0 0 0,1-1-7 0 0,1 0 16 0 0,12 2 98 0 0,0 1 1 0 0,-1 1-1 0 0,3 1-114 0 0,20 9 204 0 0,-34-12-156 0 0,8 2-24 0 0,21 6 96 0 0,-1 5 52 0 0,-30-14-97 0 0,0-1-1 0 0,7 2-1036 0 0,-10-5-772 0 0,-5-12-3813 0 0,-6-4-1639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48.1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3679 0 0,'0'0'284'0'0,"0"0"-49"0"0,0 0 486 0 0,0 0 229 0 0,0 0 46 0 0,0 0-39 0 0,0 0-205 0 0,0 2-89 0 0,1 1-203 0 0,1 6 197 0 0,0 1 0 0 0,0-1 0 0 0,1 0 0 0 0,0-1 0 0 0,0 1 0 0 0,2 2-657 0 0,-3-9 108 0 0,0 1 0 0 0,-1-1-1 0 0,1 0 1 0 0,0 0-1 0 0,1 0 1 0 0,-1 0 0 0 0,0 0-1 0 0,0-1 1 0 0,1 1 0 0 0,-1-1-1 0 0,1 1 1 0 0,2 0-108 0 0,2 1 225 0 0,0-1 0 0 0,1 1 0 0 0,6 0-225 0 0,-8-2 68 0 0,1 0 0 0 0,-1-1-1 0 0,1 1 1 0 0,0-2 0 0 0,-1 1 0 0 0,2-1-68 0 0,39-7 391 0 0,-37 6-372 0 0,9-2-1 0 0,0-2 0 0 0,0 0 0 0 0,1-2-18 0 0,10-2 7 0 0,-13 3 50 0 0,-14 5-45 0 0,19-8-14 0 0,31-10-5202 0 0,-40 13 312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48.5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 5983 0 0,'0'0'464'0'0,"0"0"-214"0"0,2 1 236 0 0,8 1 223 0 0,0 0 0 0 0,-1 0 0 0 0,1-1 0 0 0,0 0-1 0 0,3-1-708 0 0,45-3 2023 0 0,-53 3-1944 0 0,0-1 0 0 0,-1 1 0 0 0,1-1-1 0 0,3-1-78 0 0,-3 1-55 0 0,-1 0 0 0 0,0 0 0 0 0,1 1 0 0 0,2-1 55 0 0,4 1-150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48.91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6911 0 0,'0'0'315'0'0,"0"0"-7"0"0,1 2-199 0 0,5 4 80 0 0,0-1-1 0 0,0 1 1 0 0,0-1-189 0 0,-4-3 302 0 0,1-1-36 0 0,25 8-156 0 0,-14-6-110 0 0,4-3-26 0 0,17 1-350 0 0,-32-1 122 0 0</inkml:trace>
  <inkml:trace contextRef="#ctx0" brushRef="#br0" timeOffset="1">499 125 5727 0 0,'0'0'264'0'0,"4"0"-8"0"0,22 2 440 0 0,1 2-1 0 0,22 6-695 0 0,-46-10 90 0 0,0 1-1 0 0,-1-1 1 0 0,1 0 0 0 0,0 1-1 0 0,-1-1 1 0 0,2 0-90 0 0,4 0 159 0 0,-3 0 1 0 0,0 1 0 0 0,1-1-1 0 0,4-1-159 0 0,-6 1 33 0 0,2 0 26 0 0,-2 0-28 0 0,17-6 27 0 0,6-1-647 0 0,-14 5-2418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49.3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69 5527 0 0,'0'0'423'0'0,"3"0"-278"0"0,26-2 1190 0 0,3 0-1335 0 0,-5 5 324 0 0,-14-1-247 0 0,4 0-9 0 0,1 0-10 0 0,0-1-1 0 0,-1 0 0 0 0,16-2-57 0 0,30-3-429 0 0,33 4 429 0 0,-46 0-409 0 0,-3 3 15 0 0,-28-2 297 0 0,0 0 0 0 0,2-1 97 0 0,1-1-46 0 0,42-3 38 0 0,-47 2 8 0 0,-9 1-8 0 0,2-1-26 0 0,16-10 12 0 0,-11 5 22 0 0,1 2-21 0 0,37-11-1875 0 0,25-2 1896 0 0,-60 14-411 0 0,-7 2 772 0 0,-1 1-1 0 0,0 1 1 0 0,1-1-1 0 0,-1 2 1 0 0,1-1-1 0 0,-1 2 1 0 0,2 0-361 0 0,4 0 2604 0 0,16 0-2604 0 0,75-6 3622 0 0,25 2-1904 0 0,-111 2-1444 0 0,0 1 93 0 0,0 1 0 0 0,0 1 0 0 0,-1 0 0 0 0,1 2 0 0 0,-1 0 0 0 0,19 8-367 0 0,-32-10 196 0 0,14 5 738 0 0,1-1 0 0 0,6 1-934 0 0,-25-7 155 0 0,0-1-58 0 0,0 2-72 0 0,20 1 146 0 0,-19-4-117 0 0,5-2-57 0 0,-9 3 1 0 0,0 0 1 0 0,0 0-1 0 0,0 0 1 0 0,1 0-1 0 0,-1 0 1 0 0,0-1-1 0 0,0 1 1 0 0,0 0 0 0 0,0 0-1 0 0,0 0 1 0 0,0 0-1 0 0,0 0 1 0 0,0 0-1 0 0,1 0 1 0 0,-1 0-1 0 0,0 0 1 0 0,0 0-1 0 0,0-1 1 0 0,0 1-1 0 0,0 0 1 0 0,0 0-1 0 0,0 0 1 0 0,0 0-1 0 0,0 0 1 0 0,0 0-1 0 0,0-1 1 0 0,0 1-1 0 0,0 0 1 0 0,0 0-1 0 0,0 0 1 0 0,0 0-1 0 0,0 0 1 0 0,0 0-1 0 0,0-1 1 0 0,0 1 0 0 0,0 0 1 0 0,1-5-279 0 0,-1 1 0 0 0,0-1 1 0 0,0 0-1 0 0,-1 1 0 0 0,0-4 279 0 0,-3-4-1524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0.5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2303 0 0,'1'2'167'0'0,"51"72"3666"0"0,-32-48-3424 0 0,-2 0-1 0 0,-1 2 0 0 0,-1 0 0 0 0,-1 1 1 0 0,7 22-409 0 0,-14-33 14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0.96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6271 0 0,'0'0'290'0'0,"0"2"-9"0"0,4 38-124 0 0,-2-23 611 0 0,0 12-768 0 0,0 19 1929 0 0,2 7-1929 0 0,2 23 767 0 0,-3 6-332 0 0,2 56-410 0 0,-3-113-833 0 0,0-1-2828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2.2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 0 2759 0 0,'0'0'378'0'0,"0"2"543"0"0,-4 7-207 0 0,2 0 0 0 0,-1 0 0 0 0,1 0-1 0 0,1 1 1 0 0,0-1 0 0 0,0 0 0 0 0,1 3-714 0 0,0 20 295 0 0,4 16-295 0 0,-1-7 543 0 0,6 82 172 0 0,6-1 1 0 0,6-1-1 0 0,7 12-715 0 0,-13-79-6 0 0,1 0-1 0 0,8 11 7 0 0,-15-44-392 0 0,0-6-99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2.5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1375 0 0,'1'3'107'0'0,"23"52"3342"0"0,16 36 1867 0 0,20 74-5316 0 0,-23-50 624 0 0,4-1 0 0 0,22 33-624 0 0,-55-129 30 0 0,2-1 0 0 0,4 6-30 0 0,-10-16-182 0 0,1 0-1 0 0,1 0 1 0 0,-1-1 0 0 0,1 0-1 0 0,0 0 1 0 0,5 4 182 0 0,8 1-3766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2.9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3679 0 0,'57'165'2268'0'0,"11"27"711"0"0,-45-128-2599 0 0,-7-19-285 0 0,3 0-1 0 0,3 4-94 0 0,-11-31-20 0 0,0-4-80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50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151 11 5983 0 0,'0'0'274'0'0,"1"-2"-6"0"0,3-4 52 0 0,-3 4 852 0 0,-1 2 386 0 0,0 0 77 0 0,1 2-118 0 0,0 0-1321 0 0,0 1 0 0 0,0 0-1 0 0,0 0 1 0 0,-1-1-1 0 0,1 1 1 0 0,-1 0 0 0 0,0 0-1 0 0,1 0 1 0 0,-1 0 0 0 0,0 0-1 0 0,-1 1-195 0 0,0 7 483 0 0,-1 1 0 0 0,-2 3-483 0 0,1 2 284 0 0,-9 43 427 0 0,-27 155 936 0 0,10-46-824 0 0,-6 42-234 0 0,15-69-313 0 0,3 72-276 0 0,17-200-6 0 0,0-1-1 0 0,0 0 1 0 0,1 0-1 0 0,1 0 1 0 0,0 0 0 0 0,4 9 6 0 0,-5-18-199 0 0,11-3-332 0 0,-12-1 516 0 0,0 0 0 0 0,0 0 0 0 0,1 0 0 0 0,-1 0-1 0 0,0 0 1 0 0,0 0 0 0 0,0 0 0 0 0,1 0 0 0 0,-1 0 0 0 0,0 0-1 0 0,0 0 1 0 0,0 0 0 0 0,1 0 0 0 0,-1 0 0 0 0,0 0 0 0 0,0 0 0 0 0,0 0-1 0 0,1 0 1 0 0,-1 0 0 0 0,0-1 0 0 0,0 1 0 0 0,0 0 0 0 0,0 0-1 0 0,0 0 1 0 0,1 0 0 0 0,-1-1 0 0 0,0 1 0 0 0,0 0 0 0 0,0 0 0 0 0,0 0 15 0 0,8-9-926 0 0,-1 1 0 0 0,0-1 0 0 0,3-4 926 0 0,6-14-1624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3.3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6591 0 0,'30'62'674'0'0,"2"5"-562"0"0,8 3 719 0 0,3-2 0 0 0,3-2 0 0 0,3-2 0 0 0,46 46-831 0 0,-73-88-39 0 0,0-1 1 0 0,1-1 0 0 0,24 14 38 0 0,-7-8-115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3.7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8407 0 0,'8'16'188'0'0,"0"-1"-1"0"0,1 0 0 0 0,0 0 1 0 0,2-1-1 0 0,0 0-187 0 0,17 26 167 0 0,32 45 598 0 0,66 74-765 0 0,-37-63-2834 0 0,-54-61-369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4.05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3679 0 0,'0'0'284'0'0,"1"2"-186"0"0,93 106 5193 0 0,-86-98-5221 0 0,50 49 737 0 0,6 8-237 0 0,-21-15-276 0 0,-3 1-1 0 0,1 7-293 0 0,68 116 684 0 0,-63-100-587 0 0,-24-42-1806 0 0,2-1 0 0 0,1-1 1709 0 0,-3-4-3766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4.4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6911 0 0,'0'0'315'0'0,"0"0"-7"0"0,0 0-148 0 0,0 0 113 0 0,0 0 71 0 0,2 1 10 0 0,10 8 279 0 0,1 0 1 0 0,11 4-634 0 0,4 3 465 0 0,95 51 783 0 0,-62-40-864 0 0,0-4 1 0 0,37 9-385 0 0,-56-19 21 0 0,-17-5-219 0 0,41 14 332 0 0,-22-5-3846 0 0,-25-10-20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4.7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 1 6911 0 0,'0'0'315'0'0,"0"0"-7"0"0,-1 1-199 0 0,0 8-133 0 0,-1-2 160 0 0,1 0 0 0 0,-1 0 0 0 0,2 0-1 0 0,-1 0 1 0 0,1 1 0 0 0,0 1-136 0 0,5 26 739 0 0,1-2 0 0 0,2 1 0 0 0,11 28-739 0 0,41 96 828 0 0,-47-126-666 0 0,63 146 727 0 0,21 24-889 0 0,-79-169-351 0 0,0-2-1 0 0,2 0 1 0 0,2-1 0 0 0,7 6 351 0 0,0-4-4030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5.1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5151 0 0,'0'0'234'0'0,"2"1"-10"0"0,53 73 318 0 0,-27-32 1558 0 0,18 35-2100 0 0,-27-44 372 0 0,129 237 1766 0 0,-111-200-1909 0 0,-17-34-119 0 0,2 0 0 0 0,9 9-110 0 0,-7-12-103 0 0,-3-3-5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5.49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9271 0 0,'0'2'423'0'0,"0"6"-333"0"0,1 0 0 0 0,0-1 1 0 0,1 1-1 0 0,-1-1 0 0 0,1 1 0 0 0,1-1 1 0 0,2 6-91 0 0,7 14-104 0 0,9 11 104 0 0,-10-17 49 0 0,17 33 15 0 0,193 384 744 0 0,-201-394-841 0 0,2-1 1 0 0,2-1-1 0 0,5 3 33 0 0,-5-11-214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5.8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358 59 6047 0 0,'1'2'274'0'0,"30"114"214"0"0,1 0-14 0 0,49 151 682 0 0,-33-138-1017 0 0,-32-88-86 0 0</inkml:trace>
  <inkml:trace contextRef="#ctx0" brushRef="#br0" timeOffset="1">1 1 9903 0 0,'0'2'455'0'0,"0"6"-322"0"0,1 0 1 0 0,0 0-1 0 0,0 1 0 0 0,1-1 1 0 0,1 1-134 0 0,14 42-73 0 0,-6-18 170 0 0,55 190 450 0 0,-1-4-168 0 0,-9-52-423 0 0,-41-119-48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6.3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6911 0 0,'0'0'528'0'0,"0"0"-304"0"0,2 3-10 0 0,18 34 816 0 0,25 35-1030 0 0,31 34 302 0 0,-6-9-112 0 0,36 68-127 0 0,-4 10-63 0 0,-78-132-111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6.7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6647 0 0,'24'36'288'0'0,"-8"-15"72"0"0,6 4-288 0 0,6 6-72 0 0,3 6 0 0 0,6 5 0 0 0,5 4 0 0 0,4 3 80 0 0,3 5-80 0 0,8 1 80 0 0,3 3 8 0 0,1-1 0 0 0,-1 0 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51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56 8807 0 0,'1'-2'400'0'0,"4"-3"-253"0"0,1 0-1 0 0,-1 0 1 0 0,1 0-1 0 0,0 1 1 0 0,0 0-1 0 0,1 0 1 0 0,-1 1-1 0 0,1 0 0 0 0,0 0 1 0 0,-1 0-1 0 0,1 1 1 0 0,1 0-1 0 0,4-1-146 0 0,-2 2 333 0 0,-1 0 0 0 0,0 0 0 0 0,1 1 0 0 0,-1 1 0 0 0,1-1 0 0 0,-1 1-1 0 0,1 1-332 0 0,4 1 391 0 0,1 1-1 0 0,-1 0 0 0 0,1 1 0 0 0,1 2-390 0 0,21 11 905 0 0,-1 1 1 0 0,27 20-906 0 0,-35-20 224 0 0,-1 0 0 0 0,-1 2 0 0 0,-1 1 1 0 0,-1 1-1 0 0,-1 1 0 0 0,-1 1 0 0 0,-1 1 0 0 0,-1 1 1 0 0,-1 0-1 0 0,-2 2 0 0 0,6 12-224 0 0,-9-11 177 0 0,-1 1-1 0 0,-1 0 1 0 0,-1 0-1 0 0,-2 1 1 0 0,-1 0-1 0 0,-2 1 1 0 0,-1 0-1 0 0,-1 0 1 0 0,-2 0-1 0 0,-1 0 1 0 0,-2 0-1 0 0,-1 0 1 0 0,-3 11-177 0 0,1-25 58 0 0,0 1-1 0 0,-1-1 1 0 0,-1 1 0 0 0,0-1-1 0 0,-2-1 1 0 0,0 0 0 0 0,-1 0-1 0 0,-1 0 1 0 0,0-1 0 0 0,-2-1-1 0 0,-8 11-57 0 0,1-5 166 0 0,-1-1 0 0 0,-1 0-1 0 0,-1-2 1 0 0,-1 0-1 0 0,-1-2 1 0 0,0 0-1 0 0,-13 5-165 0 0,18-13-221 0 0,0 0-1 0 0,0-1 0 0 0,-1-1 1 0 0,-18 5 221 0 0,21-9-1040 0 0,1 0 1 0 0,-1 0 0 0 0,1-2-1 0 0,-1 0 1 0 0,0-1 0 0 0,-6-1 1039 0 0,-12-3-6990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7.08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7831 0 0,'15'16'696'0'0,"3"6"-560"0"0,4 2-136 0 0,2 3 0 0 0,1 3 128 0 0,3 1-8 0 0,5 2 0 0 0,0 0 0 0 0,0 2-120 0 0,2-1 0 0 0,-2 1 0 0 0,0 0 0 0 0,1 0 0 0 0,-2-2 0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7.4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9671 0 0,'10'29'516'0'0,"2"-1"-1"0"0,10 18-515 0 0,3 0 13 0 0,81 152 74 0 0,-10 6-34 0 0,-12-14-689 0 0,-54-129-485 0 0,3-2 0 0 0,2-1 1121 0 0,-6-17-3418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0T18:13:19.284"/>
    </inkml:context>
    <inkml:brush xml:id="br0">
      <inkml:brushProperty name="width" value="0.1" units="cm"/>
      <inkml:brushProperty name="height" value="0.1" units="cm"/>
      <inkml:brushProperty name="color" value="#FDF955"/>
      <inkml:brushProperty name="ignorePressure" value="1"/>
    </inkml:brush>
  </inkml:definitions>
  <inkml:trace contextRef="#ctx0" brushRef="#br0">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3:28.176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2969 3339 3655 0 0,'0'0'166'0'0,"0"0"58"0"0,0 0 162 0 0,0 0 72 0 0,0 0 12 0 0,0 0-15 0 0,0 0-72 0 0,0 0-30 0 0,0 0-8 0 0,0 0-6 0 0,0 0-23 0 0,0 0-11 0 0,-1 2-1 0 0,-15 33 2247 0 0,15-33-2270 0 0,1-2-1 0 0,-5 17 1543 0 0,4-16-1590 0 0,1-1-1 0 0,0 0-4 0 0,0 0-17 0 0,0 0-10 0 0,0 0-1 0 0,0 0-6 0 0,0 0-28 0 0,0 0-7 0 0,0 0-6 0 0,0 0-6 0 0,0 0-23 0 0,0 0-11 0 0,0 0-1 0 0,0 0 2 0 0,0 0 4 0 0,0 0 2 0 0,0 0 0 0 0,0 0 0 0 0,0 0 0 0 0,0 0 0 0 0,0 0 0 0 0,0 0-4 0 0,0 0-16 0 0,0 0-4 0 0,0 0 0 0 0,2-1-35 0 0,0 0-1 0 0,0 0 1 0 0,0-1 0 0 0,0 1-1 0 0,-1-1 1 0 0,1 1-1 0 0,0-1-60 0 0,28-24 584 0 0,-29 25-494 0 0,6-7 108 0 0,6-10 84 0 0,-11 14-227 0 0,1 0 1 0 0,0 0-1 0 0,0 0 0 0 0,1 0-55 0 0,1-2 71 0 0,0 0-1 0 0,-1 0 1 0 0,4-5-71 0 0,2-5 93 0 0,-6 12-46 0 0,-1-1 0 0 0,0 0 1 0 0,0 0-1 0 0,-1-1-47 0 0,15-25 195 0 0,-10 18-90 0 0,-1 0 0 0 0,-1 0 0 0 0,3-9-105 0 0,4-10 203 0 0,-7 19-135 0 0,-1 0 1 0 0,0-1-69 0 0,-2 5 32 0 0,1 0 0 0 0,0 0 1 0 0,0 1-1 0 0,1-1 0 0 0,2-3-32 0 0,-4 7 15 0 0,1-1 0 0 0,-1 0-1 0 0,1 0 1 0 0,0-6-15 0 0,-1 5 27 0 0,0 0-1 0 0,1 0 1 0 0,0-1-27 0 0,6-12 172 0 0,-1-1 1 0 0,-1-1-1 0 0,0-4-172 0 0,-3 13 68 0 0,8-33 65 0 0,5-18-40 0 0,-6 29-56 0 0,-2 0 0 0 0,-1-9-37 0 0,-4 23 8 0 0,12-55 48 0 0,-14 68-39 0 0,-1 1-1 0 0,0-1 0 0 0,-1 0 1 0 0,0-5-17 0 0,2-18 52 0 0,18-161 22 0 0,-5 98-26 0 0,-7 51 32 0 0,2-44-80 0 0,-5 38 52 0 0,-2 28-14 0 0,-1 0 0 0 0,-1 0-38 0 0,0-12 100 0 0,3-13-100 0 0,0 12 100 0 0,-2-13-100 0 0,-1 16 27 0 0,2-3-27 0 0,-1 9 18 0 0,-1-1 1 0 0,-1-6-19 0 0,0-61 117 0 0,0 31-42 0 0,-2-45 42 0 0,-9-25-42 0 0,6 75-75 0 0,3 31 0 0 0,0 1 0 0 0,-2-1 0 0 0,-3-7 0 0 0,1 8 63 0 0,0-10-63 0 0,2 9 65 0 0,-4-10-65 0 0,-3-6 27 0 0,-1 1-1 0 0,-9-13-26 0 0,18 47-24 0 0,-24-52 76 0 0,22 49-36 0 0,-1 0 0 0 0,0 0-1 0 0,-1 1 1 0 0,-5-6-16 0 0,-40-49 75 0 0,20 22 163 0 0,7 13 239 0 0,10 11-1003 0 0,-5-4 526 0 0,-9-8-32 0 0,8 8 32 0 0,-1 1 0 0 0,-12-9 0 0 0,-14-10 0 0 0,-4-3 0 0 0,7 13 0 0 0,27 19 0 0 0,0-1 0 0 0,-3-4 0 0 0,-3-2 68 0 0,-5-3-68 0 0,9 8 4 0 0,1-2-1 0 0,-5-4-3 0 0,15 11 13 0 0,-1 1 1 0 0,-1 0-1 0 0,0 0 1 0 0,-2 0-14 0 0,-22-14 10 0 0,12 6 9 0 0,0 1 1 0 0,-1 1-1 0 0,0 1 1 0 0,-1 2 0 0 0,0 0-1 0 0,-26-6-19 0 0,46 15 0 0 0,-15-5 0 0 0,1 2 0 0 0,-1 0 0 0 0,-7 1 0 0 0,11 1 0 0 0,1 2 0 0 0,-1 0 0 0 0,-15 2 0 0 0,12 0 17 0 0,-1-2-1 0 0,-1 0-16 0 0,-19 1 31 0 0,-4 0-31 0 0,-9-3 0 0 0,18 1 0 0 0,1 1 0 0 0,-18 2 0 0 0,20 2 0 0 0,2-2 0 0 0,1 2 0 0 0,-23 7 0 0 0,29-5 0 0 0,0 1 0 0 0,-4 3 0 0 0,5-2-1 0 0,0-1 1 0 0,-2-1 0 0 0,9-2 13 0 0,0 0 0 0 0,0 1 0 0 0,1 0 0 0 0,0 1 0 0 0,-10 6-13 0 0,-8 7 0 0 0,-9 4 0 0 0,15-6 0 0 0,2-2 0 0 0,1 2 0 0 0,0 1 0 0 0,-12 6 0 0 0,24-16 0 0 0,0 0 0 0 0,-7 6 0 0 0,-44 36 0 0 0,31-24 0 0 0,7-7 0 0 0,1 1 0 0 0,1 1 0 0 0,1 1 0 0 0,-1 4 0 0 0,-104 133 0 0 0,105-132 0 0 0,-17 28 0 0 0,5-5 0 0 0,17-26 0 0 0,2 1 0 0 0,-9 20 0 0 0,14-26 0 0 0,-30 58 0 0 0,8-14 0 0 0,26-52 0 0 0,-20 53 0 0 0,17-42 0 0 0,-2 0 0 0 0,-5 8 0 0 0,-1 2 0 0 0,-48 88 0 0 0,64-119 0 0 0,-16 26 0 0 0,-5 10 0 0 0,2 0 0 0 0,-2 9 0 0 0,5-7 0 0 0,-17 46 0 0 0,24-62 0 0 0,-8 15 0 0 0,1-2 0 0 0,-7 15 0 0 0,3-5 0 0 0,-3 15 0 0 0,1-1 0 0 0,9-25 0 0 0,1 0 0 0 0,-4 25 0 0 0,-19 103 0 0 0,17-83 0 0 0,-5 33-53 0 0,2-18 42 0 0,10-36 11 0 0,-7 40 0 0 0,-11 73 0 0 0,18-95 0 0 0,8-56 0 0 0,-4 15 0 0 0,0-2 0 0 0,-6 29 0 0 0,5-25 0 0 0,0 17 0 0 0,3-20 0 0 0,2-15 0 0 0,1-1 0 0 0,1 8 0 0 0,0 2 0 0 0,-2 2 0 0 0,1-1 0 0 0,0 1 0 0 0,2 77 0 0 0,-2-68 0 0 0,-2 12 0 0 0,0-12 0 0 0,2 11 0 0 0,-10 164 0 0 0,10-179 0 0 0,1 2-3 0 0,1 1-1 0 0,3 0 0 0 0,6 36 4 0 0,-7-65-14 0 0,10 74-25 0 0,8 20 39 0 0,-6-36 0 0 0,-10-49 0 0 0,-4-15 0 0 0,1 1 0 0 0,0 0 0 0 0,0-1 0 0 0,2 5 0 0 0,3 8 0 0 0,0 0 0 0 0,-1 1 0 0 0,0-1 0 0 0,0 16 0 0 0,12 51 0 0 0,-10-51 0 0 0,-1 0 0 0 0,1 27 0 0 0,-5-37 0 0 0,4 18 0 0 0,0-6 0 0 0,3 22 0 0 0,5 8 0 0 0,-1-9 0 0 0,-11-46 0 0 0,1-1 0 0 0,0 0 0 0 0,2 2 0 0 0,5 18 0 0 0,11 33 0 0 0,3 0 0 0 0,-7-18 0 0 0,27 58 0 0 0,-7-16 0 0 0,-28-67 0 0 0,8 15 0 0 0,-6-14 0 0 0,3 9 0 0 0,4 15-13 0 0,34 73 55 0 0,-42-97-33 0 0,2 0 0 0 0,0-1-1 0 0,1 0 1 0 0,10 10-9 0 0,5 1 69 0 0,5 2-69 0 0,-3-2-5 0 0,-17-16 5 0 0,6 10 0 0 0,9 10 0 0 0,46 44 0 0 0,-41-38 0 0 0,-22-29 0 0 0,16 13 0 0 0,-13-13 0 0 0,-1-3 0 0 0,21 10 0 0 0,-19-9 21 0 0,0 1 1 0 0,0 0-1 0 0,7 9-21 0 0,-10-8 0 0 0,-7-8 0 0 0,19 8 0 0 0,46 27 0 0 0,-48-28 0 0 0,-1-1 0 0 0,1-2 0 0 0,2 0 0 0 0,-15-4 0 0 0,21 6 0 0 0,0-1 0 0 0,1-2 0 0 0,-1-1 0 0 0,3 2 0 0 0,-25-4 0 0 0,2-1 0 0 0,-1-1 0 0 0,2 1 0 0 0,76 5 64 0 0,-59-6-64 0 0,-22-2 0 0 0,0 2 0 0 0,20-2 0 0 0,-10-1 0 0 0,13-1 0 0 0,-12 1 0 0 0,7-2 0 0 0,35-5 0 0 0,-43 7 0 0 0,17-1 13 0 0,-2-1 38 0 0,22-5-51 0 0,23-6 11 0 0,-30 3 47 0 0,30-7-63 0 0,18-7 17 0 0,-76 21 28 0 0,0-2 0 0 0,3-1-40 0 0,-9 3 44 0 0,26-12-44 0 0,-23 10 11 0 0,26-14 23 0 0,-12 7-15 0 0,-26 13-12 0 0,-1 0 0 0 0,1 0 0 0 0,0 0 0 0 0,-1 0 0 0 0,1 0 0 0 0,-1-1 0 0 0,0 1 0 0 0,3-3-7 0 0,-1 1 8 0 0,16-14 26 0 0,-3 0 7 0 0,-13 14-18 0 0,3-4-3 0 0,0 1 1 0 0,5-7-21 0 0,-11 11 5 0 0,0 1 0 0 0,0 0 0 0 0,1 0 0 0 0,-1 0 0 0 0,0 0 0 0 0,0 0 0 0 0,0 0 0 0 0,1 1-5 0 0,5-5 13 0 0,7-10 19 0 0,1 0 0 0 0,7-12-32 0 0,-5 8 0 0 0,3-4 0 0 0,2-2 53 0 0,-14 15-40 0 0,3-5 13 0 0,1 1-1 0 0,13-12-25 0 0,0 6 12 0 0,-16 12-12 0 0,1 0-1 0 0,-2 0 1 0 0,1 0 0 0 0,0-2 0 0 0,50-56 11 0 0,-41 43 16 0 0,3-4 3 0 0,1 0 0 0 0,1 2 0 0 0,8-5-30 0 0,73-66 0 0 0,-81 75 15 0 0,2-4-15 0 0,-4 4 49 0 0,8-5-49 0 0,4-3 117 0 0,1-3-117 0 0,-23 20 25 0 0,0 0 0 0 0,-1 0 0 0 0,1-3-25 0 0,37-45 192 0 0,-46 56-182 0 0,1 1-1 0 0,0-1 1 0 0,0 1 0 0 0,0 0 0 0 0,0 0-1 0 0,1 0 1 0 0,-1 1 0 0 0,1-1-10 0 0,22-17 39 0 0,11-11-28 0 0,-21 15 39 0 0,3-1-25 0 0,26-17 152 0 0,-35 26-158 0 0,4-3 80 0 0,-1 0-1 0 0,5-7-98 0 0,-11 11 15 0 0,-1 0 0 0 0,0 0-1 0 0,1-2-14 0 0,9-10 85 0 0,-8 10-60 0 0,14-12 25 0 0,-14 15-37 0 0,-1 0-1 0 0,1-1 1 0 0,3-4-13 0 0,17-17 26 0 0,-24 25-9 0 0,-1-1 0 0 0,1 0 0 0 0,-1 0 1 0 0,0-1-1 0 0,0 1 0 0 0,1-2-17 0 0,7-11 29 0 0,7-7 55 0 0,-11 14-69 0 0,-4 4-3 0 0,0 1 1 0 0,0 0-1 0 0,1 0 0 0 0,4-4-12 0 0,16-22 64 0 0,-10 16-64 0 0,-3 1 0 0 0,-6 6 11 0 0,4-8 43 0 0,-8 14-54 0 0,0 0-1 0 0,0 0 0 0 0,0 0 0 0 0,1 0 0 0 0,-1 1 1 0 0,1-1-1 0 0,0-1 1 0 0,4-3 4 0 0,-4 4-4 0 0,-1 0 0 0 0,6-10 0 0 0,1-2 0 0 0,-5 7 0 0 0,2-6 0 0 0,6-12 11 0 0,-9 22 3 0 0,5-13 25 0 0,4-8-39 0 0,0-1 0 0 0,-3 10 0 0 0,-3 6 0 0 0,1 0 0 0 0,-1 2 0 0 0,2-1 0 0 0,-1 1 0 0 0,1 0 0 0 0,0-1 0 0 0,-1 1 11 0 0,0 1 42 0 0,-1 0 198 0 0,-4 16-798 0 0,0 12-3598 0 0,-1-7-3870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3:37.382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1587 2629 2959 0 0,'0'0'134'0'0,"0"0"86"0"0,0 0 280 0 0,0 0 120 0 0,0 0 20 0 0,0 0-12 0 0,0 0-78 0 0,0 0-35 0 0,0 0-10 0 0,0 0-21 0 0,0 0-85 0 0,0 0-42 0 0,0 0-5 0 0,0 0-32 0 0,0 2-136 0 0,3 28 2839 0 0,-2-29-2748 0 0,-1-1 11 0 0,0 0 2 0 0,0 0-9 0 0,0 0-39 0 0,0 0-15 0 0,0 0-1 0 0,0 0-10 0 0,0 0-48 0 0,0 0-26 0 0,0 0-4 0 0,0 0-1 0 0,0 0-7 0 0,0 0-7 0 0,0 0-1 0 0,0 0 2 0 0,0 0 6 0 0,0 0 6 0 0,0 0 2 0 0,0 0-1 0 0,0 0-7 0 0,0 0-7 0 0,0 0-1 0 0,0 0-2 0 0,0 0-12 0 0,0 0-2 0 0,0 0 0 0 0,0 0 2 0 0,0 0 4 0 0,0 0 2 0 0,7-3 118 0 0,-5 3-90 0 0,-2 0 10 0 0,0 0 2 0 0,0-1-133 0 0,1 1-1 0 0,0 0 1 0 0,-1-1-1 0 0,1 1 1 0 0,-1 0 0 0 0,1-1-1 0 0,-1 1 1 0 0,1-1-1 0 0,0 1 1 0 0,-1-1-1 0 0,0 1 1 0 0,1-1-1 0 0,-1 0-18 0 0,2 0 38 0 0,4-6 83 0 0,-5 5-1 0 0,0 1-1 0 0,20-25 401 0 0,-12 10-341 0 0,0-1 1 0 0,0 0-1 0 0,-2 0 1 0 0,0-1-1 0 0,3-16-179 0 0,-6 19 173 0 0,-1 0-1 0 0,0-8-172 0 0,0 0 201 0 0,2-2 333 0 0,0-10-534 0 0,-3 18 100 0 0,1-14 43 0 0,-3 20-100 0 0,1-1-1 0 0,0 0 1 0 0,2-8-43 0 0,13-77 331 0 0,-13 66-236 0 0,-2 21 33 0 0,-1 0 1 0 0,3-6-129 0 0,-1 9 10 0 0,1-8-10 0 0,2-68 288 0 0,-4 39-224 0 0,-2 27-15 0 0,2-16-49 0 0,0 17 34 0 0,-1 1 0 0 0,-1-7-34 0 0,0-21 117 0 0,0 2 12 0 0,-1-48-1 0 0,1 48 19 0 0,1-10-147 0 0,1 7 42 0 0,2-22 75 0 0,-1 16-90 0 0,-1 24 65 0 0,0 0 0 0 0,-3-10-92 0 0,-12-51 204 0 0,8 54-91 0 0,-6-20-113 0 0,9 45 16 0 0,-15-45-5 0 0,12 34 27 0 0,-8-17-38 0 0,-3-6 26 0 0,9 16-26 0 0,0 0 0 0 0,1-6 0 0 0,-6-14 0 0 0,5 12 0 0 0,-8-24 0 0 0,5 24 0 0 0,-2-16 0 0 0,11 44 0 0 0,0 0 0 0 0,0 1 0 0 0,-2-5 0 0 0,-4-9 0 0 0,6 16 8 0 0,1 0 0 0 0,-1 0 0 0 0,1 0 0 0 0,-3-3-8 0 0,2 3 8 0 0,0 0 0 0 0,0 0 0 0 0,1-1 0 0 0,-2-2-8 0 0,-15-38 0 0 0,2 8 0 0 0,9 23 0 0 0,-6-8 0 0 0,11 17 0 0 0,-12-11 0 0 0,-9-11 0 0 0,18 22 0 0 0,1-1 0 0 0,1 1 0 0 0,-1-1 0 0 0,1 0 0 0 0,-2-3 0 0 0,-10-12 0 0 0,5 9 0 0 0,5 7 0 0 0,1-1 0 0 0,-1 0 0 0 0,-2-5 0 0 0,-6-5 13 0 0,-4-7 27 0 0,-9-22-29 0 0,4 12 53 0 0,21 30-64 0 0,0-1 0 0 0,-9-6 0 0 0,-21-20 0 0 0,29 27 0 0 0,-2-2 0 0 0,-4-9 0 0 0,4 8 0 0 0,1 2 0 0 0,1 1 0 0 0,0-1 0 0 0,0 0 0 0 0,0 0 0 0 0,1 0 0 0 0,-1 0 0 0 0,1 0 0 0 0,-1-1 0 0 0,-3-7 0 0 0,4 9 0 0 0,-6-5 0 0 0,-8-11 0 0 0,13 16 0 0 0,-6-8 0 0 0,0-2 0 0 0,6 8 0 0 0,2 3 0 0 0,0 0 0 0 0,-1 0 0 0 0,1 0 0 0 0,-1 1 0 0 0,0-1 0 0 0,1 0 0 0 0,-1 0 0 0 0,0 0 0 0 0,1 1 0 0 0,-1-1 0 0 0,0 0 0 0 0,0 1 0 0 0,0-1 0 0 0,-12-14 0 0 0,7 9 0 0 0,4 4 0 0 0,-6-3 0 0 0,-3-2 0 0 0,7 3 0 0 0,3 3 0 0 0,0-1 0 0 0,-1 1 0 0 0,1 0 0 0 0,-1-1 0 0 0,1 1 0 0 0,-1 0 0 0 0,-1-1 0 0 0,-13-9 0 0 0,10 8 0 0 0,-1 1 0 0 0,0 0 0 0 0,-3-1 0 0 0,-8-1 0 0 0,7 2 0 0 0,1 0 0 0 0,0 2 0 0 0,2 1 0 0 0,1 0 0 0 0,-4 3 0 0 0,9-3 0 0 0,-10 1 0 0 0,-10 0 0 0 0,13-2 0 0 0,0 2 0 0 0,1 1 0 0 0,-1 0 0 0 0,2 0 0 0 0,-1 1 0 0 0,1-1 0 0 0,0 1 0 0 0,1 2 0 0 0,-1-1 0 0 0,-1 1 0 0 0,1-1 0 0 0,-2 2 0 0 0,0-1 0 0 0,1 1 0 0 0,-4 1 0 0 0,9-7 0 0 0,-17 14 0 0 0,12-9 0 0 0,1-2 0 0 0,2 0 0 0 0,-4 8 0 0 0,2-3 0 0 0,1 0 0 0 0,-1 0 0 0 0,-2 0 0 0 0,-2 1 0 0 0,8-7 0 0 0,-11 15 0 0 0,3-6 0 0 0,2 2 0 0 0,-2 4 0 0 0,4-7 0 0 0,6-11 0 0 0,-13 24 0 0 0,9-15 0 0 0,-2-1 0 0 0,-3 5 0 0 0,9-10 0 0 0,-12 16 0 0 0,7-12 0 0 0,1 2 0 0 0,-1 0 0 0 0,-1-1 0 0 0,4-4 0 0 0,-3 2 0 0 0,-5 2 0 0 0,3-1 0 0 0,-3 1 0 0 0,-3 3 0 0 0,8-6 0 0 0,1 2 0 0 0,-1 1 0 0 0,1-1 0 0 0,-3 4 0 0 0,8-11 0 0 0,-16 18 0 0 0,2-3 0 0 0,10-11 0 0 0,-9 12 0 0 0,-5 8 0 0 0,7-7 0 0 0,8-11 0 0 0,-1 0 0 0 0,0 0 0 0 0,-1 0 0 0 0,-3 4 0 0 0,-18 23 0 0 0,13-17 0 0 0,2 0 0 0 0,0 1 0 0 0,-1 4 0 0 0,-12 18 0 0 0,-48 80 0 0 0,49-83 0 0 0,14-18 0 0 0,4-8 0 0 0,-3 9 0 0 0,2 0 0 0 0,4-13 0 0 0,0 1 0 0 0,1-1 0 0 0,0 0 0 0 0,0 1 0 0 0,-1 2 0 0 0,1 0 0 0 0,-1 0 0 0 0,-1 0 0 0 0,0 2 0 0 0,-1-2 0 0 0,-3 12 0 0 0,3-3 0 0 0,2-12 0 0 0,0 1 0 0 0,0-1 0 0 0,0 0 0 0 0,-1 1 0 0 0,-1 0 0 0 0,-5 12 0 0 0,8-17 0 0 0,0-1 0 0 0,1 1 0 0 0,-1-1 0 0 0,1 1 0 0 0,-1-1 0 0 0,1 1 0 0 0,-1 0 0 0 0,1-1 0 0 0,0 1 0 0 0,0 0 0 0 0,0-1 0 0 0,0 1 0 0 0,0 4 0 0 0,-8 24 0 0 0,8-27 0 0 0,-5 13 0 0 0,-10 23 0 0 0,13-34 0 0 0,0 4 0 0 0,-1 7 0 0 0,1-10 0 0 0,-2 21 0 0 0,3-18 0 0 0,0 0 0 0 0,1 1 0 0 0,0 0 0 0 0,-3 0 0 0 0,1 0 0 0 0,0 2 0 0 0,1 0 0 0 0,0-1 0 0 0,-1 0 0 0 0,1 0 0 0 0,-1 0 0 0 0,-1 0 0 0 0,-1 0 0 0 0,2-2 0 0 0,0 1 0 0 0,2-1 0 0 0,0 27 0 0 0,-1-21 0 0 0,2 2 0 0 0,0-14 0 0 0,0 11 0 0 0,-1 7 0 0 0,0 14 0 0 0,0 9 0 0 0,0-33 0 0 0,0 5 0 0 0,0-13 0 0 0,-2 11 0 0 0,-4 28 0 0 0,1-11 0 0 0,3-20 0 0 0,2 2 0 0 0,-2-2 0 0 0,2 0 0 0 0,-2 0 0 0 0,0-2 0 0 0,1 2 0 0 0,-1 0 0 0 0,0 28 0 0 0,1-33 0 0 0,-2 21 0 0 0,-2 7 0 0 0,1-13 0 0 0,0 2 0 0 0,-1 11 0 0 0,2-25 0 0 0,2-5 0 0 0,0 0 0 0 0,-1 0 0 0 0,1 0 0 0 0,1 0 0 0 0,-1 1 0 0 0,-1 4 0 0 0,-1 2 0 0 0,0 0 0 0 0,0-2 0 0 0,1 1 0 0 0,0-1-11 0 0,2-6-31 0 0,2 7 31 0 0,-1 2-2 0 0,0-10-63 0 0,-1-2-47 0 0,0 0 8 0 0,0 0 10 0 0,0 0-24 0 0,0 0-107 0 0,0 0-48 0 0,0 0-11 0 0,0 0-30 0 0,0 0-123 0 0,0 0-52 0 0,0 0-11 0 0,0 0-17 0 0,0 0-66 0 0,0 0-29 0 0,0 0-8 0 0,0 0 1 0 0,0 0 4 0 0,0 0 2 0 0,0 0 0 0 0,0 0-10 0 0,0 0-46 0 0,0 0-22 0 0,0 0-484 0 0,0 0-2029 0 0,0 0-872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3:46.452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1 1839 0 0,'0'0'231'0'0,"0"0"297"0"0,0 0 131 0 0,0 0 21 0 0,0 0-55 0 0,0 0-254 0 0,0 0-109 0 0,0 0-26 0 0,0 0-2 0 0,0 0 4 0 0,0 0 2 0 0,0 0 0 0 0,2 1-10 0 0,10 7 11 0 0,0 0 1 0 0,1-2 0 0 0,0 1-1 0 0,3 0-241 0 0,32 15 266 0 0,-19-9-119 0 0,4 2 339 0 0,7 6-486 0 0,40 20 373 0 0,-28-15-133 0 0,-26-12-167 0 0,32 16 136 0 0,22 7-209 0 0,-55-27 12 0 0,9 4 14 0 0,1-2 0 0 0,2 0-26 0 0,-7-5 34 0 0,1-1 1 0 0,1-1 0 0 0,-1-2-1 0 0,27 0-34 0 0,-8-3 29 0 0,38 0 60 0 0,-34-1 28 0 0,0 3 0 0 0,-1 2 1 0 0,0 2-1 0 0,20 7-117 0 0,-54-10 38 0 0,23 5 103 0 0,0-1 0 0 0,18-1-141 0 0,158-4 534 0 0,-133-3-356 0 0,-56 3-94 0 0,0 1-1 0 0,0 1 1 0 0,13 4-84 0 0,-17-3 40 0 0,6 1 21 0 0,5 1 162 0 0,-1-1-1 0 0,16-1-222 0 0,49 4 515 0 0,134 20 83 0 0,-127-14-133 0 0,-60-13-202 0 0,-29-1-1 0 0,14 1-262 0 0,-6 1 108 0 0,-15-2-29 0 0,0 0 0 0 0,-1 1 0 0 0,11 3-79 0 0,0 0 84 0 0,0-1 0 0 0,0-1-1 0 0,1 0 1 0 0,-1-2 0 0 0,13-1-84 0 0,10 2 61 0 0,98 5 3 0 0,-86-7 119 0 0,29-4-183 0 0,23-1 265 0 0,42 7 375 0 0,-148-2-633 0 0,1 0-1 0 0,-1 0 0 0 0,0 0 1 0 0,0 0-1 0 0,1 0 0 0 0,-1 0 0 0 0,0-1 1 0 0,0 1-1 0 0,1-1-6 0 0,2 0 7 0 0,24-2 39 0 0,0 1-1 0 0,27 2-45 0 0,-20 1 27 0 0,-7-1-17 0 0,-23 1-10 0 0,44 4 61 0 0,-28-2 366 0 0,19 0-427 0 0,12 1 408 0 0,45-1-280 0 0,-51 0-96 0 0,0 2 0 0 0,0 3-32 0 0,-33-7 15 0 0,1 1-1 0 0,-1-2 1 0 0,1 0 0 0 0,-1-1-15 0 0,17 0 59 0 0,4 2 26 0 0,-23 1-32 0 0,-9-2-37 0 0,0 1 0 0 0,0 0 0 0 0,-1-1 1 0 0,1 1-1 0 0,0 0 0 0 0,-1 1 0 0 0,2 0-16 0 0,1 0 18 0 0,1 0 18 0 0,1-1-1 0 0,-1 1 1 0 0,1-1-1 0 0,0 0 1 0 0,0-1-36 0 0,17 3 107 0 0,-11-1-30 0 0,-1 1-1 0 0,0 1 1 0 0,1 0-1 0 0,-1 0 1 0 0,7 5-77 0 0,-14-7 56 0 0,0 0 1 0 0,0 0-1 0 0,0 0 1 0 0,2-1-57 0 0,13 6 127 0 0,36 14 157 0 0,-28-11 40 0 0,18 10-324 0 0,-13 0 223 0 0,-22-14-70 0 0,-1 1-1 0 0,11 4-152 0 0,23 7 279 0 0,46 21 194 0 0,-65-23-275 0 0,2 0 52 0 0,2 3 38 0 0,-27-17-192 0 0,-1-1 0 0 0,14 14 80 0 0,-13-13-96 0 0,0-1 0 0 0,4 6 3 0 0,-2-1 9 0 0,-2-3-89 0 0,11 10 155 0 0,-5-5-94 0 0,-1 1 2 0 0,-2-2-72 0 0,12 5 85 0 0,-10-8-26 0 0,-5-3-51 0 0,13 9 68 0 0,2 3-59 0 0,-16-12 42 0 0,-1-1 11 0 0,2 2-11 0 0,4 4-31 0 0,-5-5 10 0 0,-1-1-86 0 0,0 0-63 0 0,0 0-12 0 0,0 0-6 0 0,-2 0-128 0 0,-5-2-407 0 0,0 0-1 0 0,0 0 1 0 0,1 0-1 0 0,-1-1 0 0 0,1 0 1 0 0,-3-1 670 0 0,-11-9-6674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3:56.762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8 1 3223 0 0,'0'0'143'0'0,"0"0"133"0"0,0 0 455 0 0,0 0 195 0 0,0 0 40 0 0,0 0-81 0 0,0 0-374 0 0,0 0-167 0 0,0 0-31 0 0,0 0-9 0 0,0 0-7 0 0,0 0-1 0 0,0 0 0 0 0,0 0 2 0 0,0 0 4 0 0,0 0 2 0 0,0 0 0 0 0,0 0-6 0 0,0 0-29 0 0,0 0-12 0 0,0 0-1 0 0,0 0-5 0 0,0 0-24 0 0,0 0-17 0 0,-1 1-2 0 0,-4 4-2 0 0,4-4-12 0 0,1-1-2 0 0,0 0 0 0 0,0 0-2 0 0,0 0-13 0 0,0 0-8 0 0,0 0-1 0 0,0 0-9 0 0,0 0-40 0 0,0 0-21 0 0,0 0-2 0 0,0 0 0 0 0,0 0-1 0 0,0 0-6 0 0,2 2-1 0 0,5 5-2 0 0,-5-5-12 0 0,0-1-2 0 0,8 6 0 0 0,-7-6 4 0 0,-1 0 16 0 0,41 16 388 0 0,-41-17-384 0 0,-1 1-81 0 0,0-1 1 0 0,0 0-1 0 0,0 0 0 0 0,0 0 0 0 0,0 1 1 0 0,0-1-1 0 0,0 1 0 0 0,0-1 0 0 0,0 0 1 0 0,-1 1-1 0 0,1-1 0 0 0,0 1-15 0 0,3 2 41 0 0,24 10 350 0 0,-24-11-349 0 0,1 0 0 0 0,-1 0 1 0 0,1-1-1 0 0,1 1-42 0 0,3 0 48 0 0,23 9 336 0 0,-26-8-303 0 0,-6-3-74 0 0,1 0 0 0 0,0 1-1 0 0,0-1 1 0 0,-1 0-1 0 0,1 1 1 0 0,0-1-1 0 0,0 0 1 0 0,0 0-1 0 0,-1 0 1 0 0,1 0-1 0 0,0 0 1 0 0,0 0 0 0 0,0 0-1 0 0,0 0-6 0 0,4 0 67 0 0,1 0-22 0 0,1 0 0 0 0,-1 0 0 0 0,7-2-45 0 0,-11 1 6 0 0,-1 1 0 0 0,1 0 1 0 0,-1 0-1 0 0,1 0 0 0 0,0 0 0 0 0,-1 0 1 0 0,1 0-1 0 0,0 1 0 0 0,-1-1 1 0 0,2 1-7 0 0,6 1 15 0 0,1-1-1 0 0,0 0 1 0 0,-1 0 0 0 0,1-1 0 0 0,0 0-15 0 0,-8 0 11 0 0,0-1-3 0 0,1 1 1 0 0,-1 0-1 0 0,0 0 0 0 0,0 0 0 0 0,0 0 1 0 0,1 0-1 0 0,-1 0 0 0 0,0 0 0 0 0,0 1 1 0 0,1-1-9 0 0,25 6 136 0 0,24 4 24 0 0,-16-2 8 0 0,2-2-168 0 0,35 2 226 0 0,-66-7-185 0 0,0 0 0 0 0,0 0 0 0 0,0 1 0 0 0,1 1-41 0 0,22 4 92 0 0,-6-3 22 0 0,-18-2-85 0 0,0-1 0 0 0,0 0 0 0 0,0 0 0 0 0,1 0 0 0 0,-1-1 0 0 0,0 0 1 0 0,4-1-30 0 0,-3 0 33 0 0,-3 0-15 0 0,0 1 1 0 0,-1-1 0 0 0,1 1 0 0 0,0 0 0 0 0,0 1 0 0 0,3 0-19 0 0,61 2 224 0 0,14 1-32 0 0,-49-1-121 0 0,-21-1-33 0 0,29 1 1 0 0,13 1 219 0 0,16 3-258 0 0,-34-3 71 0 0,0-2 0 0 0,32-1-71 0 0,-30-2 68 0 0,-16 0-36 0 0,20-3-32 0 0,-20 1 32 0 0,20 0-32 0 0,-25 3 16 0 0,0-1 0 0 0,-1-1 0 0 0,1-1 0 0 0,0-1-16 0 0,15-5 11 0 0,-17 6 32 0 0,59-9-33 0 0,-47 7 1 0 0,-7 1 32 0 0,-5-1 42 0 0,16-2-85 0 0,2 1 39 0 0,0 1 0 0 0,0 2 0 0 0,18 1-39 0 0,123 4 214 0 0,-120 1-97 0 0,-33-1-73 0 0,1-2 0 0 0,3 0-44 0 0,22-1 62 0 0,-24 1-26 0 0,1-1 0 0 0,-1-1 1 0 0,1-2-37 0 0,19-4 113 0 0,1 2 1 0 0,-1 1 0 0 0,7 3-114 0 0,5 2 71 0 0,59 1-25 0 0,93 3 154 0 0,-204-4-200 0 0,24 1 39 0 0,-1 1 0 0 0,0 1 0 0 0,2 2-39 0 0,34 8 86 0 0,-56-12-58 0 0,0 0 0 0 0,-1 0-1 0 0,1 1 1 0 0,5 2-28 0 0,2-1 17 0 0,2-1 20 0 0,-1 1 0 0 0,1 1-37 0 0,11 2 43 0 0,0-3-31 0 0,-18-3-5 0 0,-1 1 1 0 0,1 0-1 0 0,-1 1 1 0 0,1 0-1 0 0,-1 0 1 0 0,0 0-1 0 0,7 4-7 0 0,116 37 60 0 0,-112-37-56 0 0,22 4 42 0 0,1-1 1 0 0,-1-2-1 0 0,11-2-46 0 0,-25-2 54 0 0,24 3-55 0 0,4 1 2 0 0,-30-4 61 0 0,0 1 0 0 0,11 3-62 0 0,-19-3 52 0 0,-1-1 0 0 0,1 0 0 0 0,14 0-52 0 0,-3 0 74 0 0,10 1 173 0 0,-23-3-80 0 0,0 1 0 0 0,7 2-167 0 0,-15-3 90 0 0,1 0-47 0 0,-1-1 32 0 0,4 0-11 0 0,-7 0 4 0 0,-3 0 16 0 0,1 0 4 0 0,7 2 0 0 0,-6-2-4 0 0,-1 0-16 0 0,4 2-143 0 0,-13-2-229 0 0,-21-1-1681 0 0,22 0 824 0 0,-14 1-6506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3:58.36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160 2803 2759 0 0,'0'0'307'0'0,"0"0"246"0"0,0 0 109 0 0,0 0 18 0 0,0 0-35 0 0,0 0-173 0 0,0 0-79 0 0,0 0-10 0 0,0 0-14 0 0,2 0-34 0 0,4-1-139 0 0,0 0 0 0 0,0-1 1 0 0,-1 0-1 0 0,1 0 0 0 0,-1 0 0 0 0,1-1 1 0 0,-1 0-1 0 0,0 0 0 0 0,0 0 0 0 0,0-1 0 0 0,2-1-196 0 0,-1-1 170 0 0,1-1 0 0 0,-1 1-1 0 0,-1-1 1 0 0,1 0-1 0 0,-1 0 1 0 0,0-1-1 0 0,2-4-169 0 0,10-24 953 0 0,12-37-953 0 0,-18 44 127 0 0,18-58 938 0 0,14-71-1065 0 0,-21 70 303 0 0,12-52-31 0 0,-6 23-98 0 0,-8 25 338 0 0,1-43-512 0 0,-10 54 109 0 0,-4 0 0 0 0,-3-14-109 0 0,-1 28 518 0 0,8-43-518 0 0,1-15 242 0 0,-4-74-22 0 0,-9 133-122 0 0,-3 0 0 0 0,-3-2-98 0 0,2 27 172 0 0,-3 1 0 0 0,-1 0 0 0 0,-3 0 0 0 0,0 1 0 0 0,-3 0 0 0 0,-15-28-172 0 0,24 54 33 0 0,-8-14 19 0 0,0 0 0 0 0,-2 1 1 0 0,-3-2-53 0 0,-147-179 409 0 0,98 134-104 0 0,58 63-247 0 0,0 1 1 0 0,-1 1-1 0 0,-1-1-58 0 0,-5-4 81 0 0,10 7-41 0 0,0 1-1 0 0,-1 1 1 0 0,0 0 0 0 0,1 0-1 0 0,-1 0 1 0 0,-1 1-1 0 0,1 0 1 0 0,0 0 0 0 0,-1 1-1 0 0,-7-1-39 0 0,5 3 61 0 0,-1-2-10 0 0,11 2-120 0 0,1 0-50 0 0,0 0-794 0 0,0 0-3299 0 0,0 0-1415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3:59.596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404 2827 5527 0 0,'0'0'250'0'0,"0"0"-2"0"0,0 0-114 0 0,0 0 98 0 0,1-1 66 0 0,3-6-116 0 0,0 0 0 0 0,-1 0 1 0 0,0 0-1 0 0,0 0 0 0 0,0-1 1 0 0,-1 1-1 0 0,0-1-182 0 0,3-19 788 0 0,0-10-788 0 0,2-6 421 0 0,6-28 99 0 0,4-19 1 0 0,0-35-521 0 0,-7-4 672 0 0,-6-63-672 0 0,-4-72 347 0 0,-1 221-298 0 0,-4-98 65 0 0,-26-140 336 0 0,16 181-188 0 0,-32-212 375 0 0,32 197-574 0 0,-2-8-9 0 0,-4-20 12 0 0,-17-90 510 0 0,32 204-353 0 0,-2 1 1 0 0,-1-1 0 0 0,-7-13-224 0 0,11 30 88 0 0,-1 0 0 0 0,0 1 0 0 0,-1 0 0 0 0,-1 0-1 0 0,1 0 1 0 0,-2 1 0 0 0,1 0 0 0 0,-1 0 0 0 0,-2 0-88 0 0,2 2 41 0 0,-1 1-1 0 0,0 0 0 0 0,0 0 1 0 0,-1 1-1 0 0,0 0 1 0 0,-3 0-41 0 0,7 3 15 0 0,0 0 1 0 0,-1 1 0 0 0,0-1 0 0 0,1 2-1 0 0,-1-1 1 0 0,0 1 0 0 0,0 1 0 0 0,0-1-1 0 0,1 1 1 0 0,-3 1-16 0 0,9-1-91 0 0,-1 0 0 0 0,1 0 0 0 0,-1 1 0 0 0,1-1 0 0 0,0 1 0 0 0,-1-1 0 0 0,1 1 0 0 0,0-1 0 0 0,-1 1 0 0 0,1 0 0 0 0,0 0 0 0 0,0 0 0 0 0,0-1 0 0 0,0 1 0 0 0,0 0 0 0 0,0 1 0 0 0,-1-1 91 0 0,0 2-371 0 0,0 0 1 0 0,0 1-1 0 0,0-1 0 0 0,0 0 0 0 0,0 3 371 0 0,-3 11-1207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4:00.382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339 2577 3223 0 0,'0'0'368'0'0,"0"0"336"0"0,0 0 147 0 0,0 0 28 0 0,0 0-69 0 0,1-2-316 0 0,13-41 359 0 0,-2 0 0 0 0,-1-1 1 0 0,-2-1-854 0 0,-4 20 246 0 0,28-185 1296 0 0,-8 48-549 0 0,7-41 384 0 0,-7-18-1377 0 0,-21 144 515 0 0,-5-67-515 0 0,-9 19 799 0 0,-16-59-799 0 0,24 168 46 0 0,-17-84 230 0 0,-4 1 0 0 0,-14-30-276 0 0,12 55 67 0 0,-4 2 0 0 0,-3 0 0 0 0,-3 3 0 0 0,-16-22-67 0 0,19 40 113 0 0,-2 1 0 0 0,-25-25-113 0 0,30 40 66 0 0,-23-40-66 0 0,50 72-174 0 0,0 0-1 0 0,0 0 1 0 0,1 0-1 0 0,-1 0 1 0 0,1-1-1 0 0,0 1 0 0 0,0-1 1 0 0,1 1-1 0 0,-1-1 1 0 0,0 1-1 0 0,1-1 175 0 0,0 4-5280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52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123 0 6911 0 0,'0'0'528'0'0,"-1"3"-341"0"0,-27 42 1166 0 0,15-25-49 0 0,0 0 1 0 0,2 1 0 0 0,1 0 0 0 0,-5 14-1305 0 0,8-12 560 0 0,0 0 0 0 0,1 0 0 0 0,2 1-1 0 0,0-1 1 0 0,2 4-560 0 0,1-18 105 0 0,1 0 0 0 0,0 0 1 0 0,0 0-1 0 0,1 0 0 0 0,1 0 0 0 0,-1 0 0 0 0,1-1 0 0 0,1 1 0 0 0,0 0 0 0 0,0-1 0 0 0,1 0 1 0 0,0 0-1 0 0,0 0 0 0 0,0 0 0 0 0,2 1-105 0 0,-4-7 30 0 0,1 1 0 0 0,-1 0 0 0 0,1 0 1 0 0,-1-1-1 0 0,1 0 0 0 0,0 1 0 0 0,0-1 0 0 0,0 0 0 0 0,0 0 1 0 0,0-1-1 0 0,1 1 0 0 0,-1-1 0 0 0,0 1 0 0 0,1-1 0 0 0,-1 0 1 0 0,2 0-31 0 0,0-1 15 0 0,0 1 0 0 0,0-1 0 0 0,0 0 0 0 0,0 0 0 0 0,0 0 0 0 0,0-1 1 0 0,0 0-1 0 0,0 0 0 0 0,0 0 0 0 0,0 0 0 0 0,2-2-15 0 0,2 0 14 0 0,1-1 0 0 0,-1 0 0 0 0,0 0 0 0 0,-1-1 0 0 0,9-5-14 0 0,-8 3-571 0 0,-1 0 0 0 0,0 0 1 0 0,-1-1-1 0 0,1 1 0 0 0,5-10 571 0 0,-3 1-6008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4:01.179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411 2406 1375 0 0,'0'0'66'0'0,"0"0"216"0"0,0 0 893 0 0,0 0 392 0 0,1-1 81 0 0,4-4-1273 0 0,0 1 1 0 0,-1-1-1 0 0,0 1 1 0 0,0-1-1 0 0,0-1 1 0 0,-1 1-1 0 0,0 0 1 0 0,0-1-1 0 0,0 0 1 0 0,1-5-376 0 0,4-11 447 0 0,-1-1 0 0 0,0-8-447 0 0,0 5 464 0 0,30-155 1369 0 0,-30 140-1638 0 0,3-8 70 0 0,27-170 255 0 0,-25 118 128 0 0,-4-1 0 0 0,-6-94-648 0 0,-9 63 352 0 0,-7 1 0 0 0,-5 0 0 0 0,-11-26-352 0 0,20 115 122 0 0,-2 0-1 0 0,-2 1 0 0 0,-2 0 1 0 0,-1 1-1 0 0,-3 1 0 0 0,-1 0 1 0 0,-8-9-122 0 0,-2 5 126 0 0,-25-27-126 0 0,-38-35 118 0 0,45 52-72 0 0,25 28-12 0 0,-39-47 104 0 0,53 60-117 0 0,-10-8-21 0 0,11 12-111 0 0,0-1 0 0 0,1 0 0 0 0,-1-2 111 0 0,7 10-641 0 0,0-2 685 0 0,1 2-4724 0 0,1 2-539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4:01.932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526 2430 4143 0 0,'0'0'319'0'0,"1"-2"-210"0"0,4-14 1463 0 0,0 0-1 0 0,-1-1 0 0 0,1-17-1571 0 0,3-11 1353 0 0,67-286 1768 0 0,-56 260-2676 0 0,-6 25 304 0 0,1-12-749 0 0,-6 15 425 0 0,-2-1 0 0 0,-1 0 1 0 0,-3 0-1 0 0,-1-27-425 0 0,-7-1 748 0 0,-9-35-748 0 0,-19-71 665 0 0,13 70-154 0 0,-7-24 1228 0 0,-32-87-1739 0 0,44 175 182 0 0,-2 0 1 0 0,-2 2 0 0 0,-2 0-1 0 0,-6-6-182 0 0,6 13 194 0 0,-1 2 0 0 0,-5-4-194 0 0,-54-61 302 0 0,8 11-99 0 0,53 62-176 0 0,-18-24 53 0 0,13 15-80 0 0,-2 2 0 0 0,-27-25 0 0 0,50 53 0 0 0,0-1-103 0 0,0 1-1 0 0,0 0 1 0 0,-5-3 103 0 0,9 6-312 0 0,1 1-734 0 0,0 0-324 0 0,0 0-64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4:02.740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437 2192 6271 0 0,'0'0'290'0'0,"0"0"-9"0"0,0 0-113 0 0,0 0 200 0 0,0 0 103 0 0,0 0 17 0 0,0 0-28 0 0,1-1-146 0 0,5-2-74 0 0,-1-1-1 0 0,1 0 0 0 0,-1 0 0 0 0,0-1 1 0 0,0 1-1 0 0,-1-1 0 0 0,5-5-239 0 0,1-4 363 0 0,-1 0 0 0 0,-1-1 0 0 0,0 0 1 0 0,-1 0-1 0 0,0 0 0 0 0,-1-1 0 0 0,-1 0 0 0 0,1-5-363 0 0,2-16 652 0 0,-1-1 0 0 0,-2 0 0 0 0,-2-5-652 0 0,4-65 1032 0 0,-5 68-528 0 0,-2 0 0 0 0,-4-31-504 0 0,1 24 263 0 0,-8-66 1093 0 0,-20-88-1356 0 0,6 48 501 0 0,8 58-13 0 0,-4 0-1 0 0,-19-46-487 0 0,26 100 131 0 0,-2 0 0 0 0,-2 2 0 0 0,-7-9-131 0 0,-33-52 614 0 0,-21-23-614 0 0,-45-75 646 0 0,100 156-516 0 0,-17-32 85 0 0,27 51-151 0 0,3 6 30 0 0,10 16-52 0 0,-2-1-68 0 0,3 1-162 0 0,0 1-43 0 0,0 0-1 0 0,1 2-217 0 0,5 7-914 0 0,1 4-393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3:40.036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1 299 5959 0 0,'0'0'267'0'0,"0"0"0"0"0,0 0-102 0 0,0 0 203 0 0,0 0 103 0 0,0 0 17 0 0,0 0-7 0 0,0 0-56 0 0,0 0-29 0 0,0 0-4 0 0,0 0-21 0 0,0 0-90 0 0,0 0-38 0 0,0 0-10 0 0,0 0-2 0 0,0 0-7 0 0,0 0-7 0 0,0 0-1 0 0,0 0 4 0 0,0 0 18 0 0,0 0 8 0 0,0 0 2 0 0,0 0 2 0 0,0 0 4 0 0,0 0 2 0 0,0 0 0 0 0,0 0-5 0 0,0 0-22 0 0,0 0-5 0 0,0 2 0 0 0,3 25 808 0 0,1 28-1032 0 0,-4-50 42 0 0,1 0 0 0 0,-1 1 0 0 0,1-1 0 0 0,1 3-42 0 0,0-3 26 0 0,-1 1 0 0 0,0-1 0 0 0,0 0 0 0 0,-1 4-26 0 0,0 22 121 0 0,-1-8 59 0 0,1 0 0 0 0,2 0 0 0 0,0 0 1 0 0,2 8-181 0 0,1-4 282 0 0,-2 1 1 0 0,-1-1 0 0 0,-1 23-283 0 0,1 21 318 0 0,0 20 127 0 0,-3-47 113 0 0,4 13-558 0 0,2 20 282 0 0,4 33 111 0 0,-4-64-295 0 0,0-5 150 0 0,8 33-248 0 0,-12-66 16 0 0,41 154 214 0 0,-32-129-183 0 0,2 0 0 0 0,1-2 0 0 0,15 27-47 0 0,-6-16 82 0 0,8 15 107 0 0,-24-47-145 0 0,1-1-1 0 0,0 1 1 0 0,0-1-1 0 0,5 4-43 0 0,-4-6 35 0 0,12 14 40 0 0,0-2 1 0 0,2-1 0 0 0,7 5-76 0 0,-15-13 24 0 0,-1-2 1 0 0,2 1 0 0 0,7 2-25 0 0,10 3-9 0 0,-17-7 24 0 0,1 0-1 0 0,0-1 1 0 0,0-1 0 0 0,1-1-1 0 0,5 1-14 0 0,-7-3 25 0 0,-1 0 0 0 0,1-1 0 0 0,1-1-1 0 0,1 0-24 0 0,23-1 29 0 0,-15 1-29 0 0,-20 0 0 0 0,19-1 0 0 0,-10 0 11 0 0,0-1-2 0 0,-4 0 19 0 0,13-5-12 0 0,25-8 38 0 0,-18 5 10 0 0,-12 5-62 0 0,0-1 1 0 0,0-1 0 0 0,-1-1-1 0 0,5-3-2 0 0,17-12 64 0 0,-1-1 0 0 0,-2-1 0 0 0,3-6-64 0 0,-8 7 21 0 0,-17 14 6 0 0,-1-1 0 0 0,5-4-27 0 0,40-48 302 0 0,2-9-302 0 0,-54 65 29 0 0,20-22 45 0 0,5-2-74 0 0,-18 16 31 0 0,-1 0 0 0 0,0-1 0 0 0,0-1-31 0 0,1-2 24 0 0,-1 1 37 0 0,3-8-61 0 0,2-4 22 0 0,-1 3 77 0 0,7-20-99 0 0,6-11 82 0 0,-23 46-40 0 0,0-1-1 0 0,2-8-41 0 0,5-12 64 0 0,35-71 91 0 0,-45 97-137 0 0,-1 0-1 0 0,1 0 1 0 0,-1-1-18 0 0,8-20 53 0 0,25-50 18 0 0,-21 47-57 0 0,-7 14 22 0 0,1 1 1 0 0,8-12-37 0 0,14-21 189 0 0,21-47-189 0 0,-14 18 432 0 0,3-16-432 0 0,-36 84 3 0 0,13-35 133 0 0,8-10-136 0 0,-1 0 106 0 0,-12 26-72 0 0,-4 11 7 0 0,5-10-41 0 0,-7 16 12 0 0,0 3 23 0 0,-2 0 0 0 0,1-1 0 0 0,2-7-35 0 0,11-36 139 0 0,-16 48-139 0 0,0-1 0 0 0,0 1-1 0 0,1 0 1 0 0,0 0 0 0 0,2-3 0 0 0,5-7 65 0 0,-9 12-55 0 0,1 1 0 0 0,-1-1 0 0 0,0 0 0 0 0,0 0 0 0 0,0 0 0 0 0,0 0-10 0 0,2-3 15 0 0,5-13 93 0 0,-6 15-54 0 0,0-1 1 0 0,0 0-1 0 0,0 1 0 0 0,3-4-54 0 0,9-19 187 0 0,-9 20-134 0 0,-1-2 11 0 0,-1 3 0 0 0,-2 3-11 0 0,5-11-31 0 0,-5 13 32 0 0,-1 1 16 0 0,0 0-5 0 0,0 0 0 0 0,-1 2-6 0 0,-8 12-208 0 0,0-1-480 0 0,0 0 1 0 0,-2 1 628 0 0,7-10-996 0 0,0 1 0 0 0,-1 0 1 0 0,1-1-1 0 0,-3 1 996 0 0,-9 6-7423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3:42.87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1 1839 0 0,'0'0'258'0'0,"0"0"408"0"0,0 0 181 0 0,0 0 32 0 0,0 0-91 0 0,0 0-412 0 0,0 0-178 0 0,0 0-35 0 0,0 0-16 0 0,0 0-30 0 0,0 0-12 0 0,0 0-1 0 0,0 0 15 0 0,0 0 62 0 0,0 0 31 0 0,0 0 4 0 0,0 0 14 0 0,0 0 56 0 0,0 0 30 0 0,0 0 4 0 0,0 0 4 0 0,2 1 18 0 0,20 10 1803 0 0,5 4-2145 0 0,2 8 727 0 0,-20-16-646 0 0,0 0 0 0 0,1 0 1 0 0,-1-1-1 0 0,1 0 0 0 0,1-1 1 0 0,9 4-82 0 0,61 16 117 0 0,21 8-12 0 0,-79-25-70 0 0,1-1 0 0 0,2-1-35 0 0,-6-1-6 0 0,-13-3 6 0 0,0 0 0 0 0,-1-1 0 0 0,6 0 0 0 0,-5 0 0 0 0,0 0 0 0 0,0 1 0 0 0,4 1 0 0 0,4 0 11 0 0,-1-3 32 0 0,-1 0-57 0 0,-11 0-104 0 0,-2 0-20 0 0,0 0 2 0 0,0 0-28 0 0,1 0 118 0 0,0 0 0 0 0,-1 0 0 0 0,1-1 0 0 0,0 1-1 0 0,0 0 1 0 0,-1 0 0 0 0,1 0 0 0 0,0 0 0 0 0,0 0-1 0 0,-1 0 1 0 0,2 0 46 0 0,0 0-105 0 0,1 0-238 0 0,-3 0 27 0 0,2 0 118 0 0,1 0 143 0 0,-2 0 29 0 0,-1 0 1 0 0,1 0-1 0 0,0 0 1 0 0,0 0-1 0 0,0 0 1 0 0,0 0-1 0 0,-1 0 1 0 0,1 1-1 0 0,0-1 1 0 0,0 0-1 0 0,0 0 1 0 0,-1 1-1 0 0,1-1 1 0 0,0 1 25 0 0,20 9-123 0 0,-17-9 118 0 0,16 5-21 0 0,-14-4 26 0 0,-3 0 0 0 0,0-1 0 0 0,0 0 0 0 0,0 0 0 0 0,1 0 0 0 0,-1 0 0 0 0,3 0 0 0 0,9 1 0 0 0,28-4-657 0 0,-40 3 449 0 0,-3-1-15 0 0,2 1-1 0 0,8 2-17 0 0,-8-2-74 0 0,-2-1-34 0 0,0 0-10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3:43.931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0 3679 0 0,'0'0'167'0'0,"2"2"-7"0"0,13 5 230 0 0,0 0 0 0 0,0 0 0 0 0,0-2 0 0 0,11 3-390 0 0,29 11 1649 0 0,8 7-973 0 0,0-3 0 0 0,58 12-676 0 0,-60-23 220 0 0,0-2 0 0 0,3-4-220 0 0,27 6 173 0 0,-20-2-42 0 0,-26-4-95 0 0,-1 3 0 0 0,23 7-36 0 0,46 8 0 0 0,-81-19 0 0 0,6 1 0 0 0,1-2 0 0 0,0-2 0 0 0,10-2 0 0 0,54 3 27 0 0,-21 1 10 0 0,12 2 39 0 0,76 15-76 0 0,-163-20-1 0 0,71 12 30 0 0,-26-3-5 0 0,10-2-24 0 0,-29-5 7 0 0,51 6 40 0 0,-30-4 70 0 0,28-1-117 0 0,21 2 245 0 0,105 12 89 0 0,-168-17-274 0 0,-26-1-16 0 0,1 1 1 0 0,6 1-45 0 0,-16-1 15 0 0,141 18 457 0 0,-105-14-322 0 0,-19-2-15 0 0,0-1 1 0 0,15-1-136 0 0,161-4 301 0 0,-180 4-244 0 0,13 2-57 0 0,-14-1 89 0 0,14 0-89 0 0,-15-2 5 0 0,12-1 150 0 0,-1 2-1 0 0,12 3-154 0 0,186 26 1088 0 0,-84-11-280 0 0,-111-12-640 0 0,-21-5-62 0 0,1 1 0 0 0,9-1-106 0 0,119 16 565 0 0,-10-2-198 0 0,-73-8-309 0 0,-1 1 32 0 0,-21-5-62 0 0,20 1 20 0 0,-37-3 76 0 0,16 3-124 0 0,4 1 138 0 0,82 10 64 0 0,-99-13-197 0 0,61 5 65 0 0,-12 0 199 0 0,-42-7 211 0 0,0 1-1 0 0,24 7-479 0 0,-45-9 137 0 0,0 1 0 0 0,0-1 1 0 0,0 0-1 0 0,0 0 0 0 0,4 0-137 0 0,-2-1 187 0 0,-5 1-51 0 0,-2 0-32 0 0,0 0-9 0 0,2 1-6 0 0,7 0-5 0 0,4-1-1948 0 0,-13 0 932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4:04.082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1924 3223 0 0,'0'0'360'0'0,"0"0"303"0"0,0 0 134 0 0,0 0 31 0 0,0 0-50 0 0,0 0-230 0 0,0 0-100 0 0,0 2-22 0 0,0 5-20 0 0,0-5-80 0 0,0-2-35 0 0,0 0-10 0 0,0 0-18 0 0,1 1-72 0 0,1 1-133 0 0,-1-1 0 0 0,1 0 0 0 0,0 0 1 0 0,0 0-1 0 0,0 0 0 0 0,0 0 0 0 0,0 0 0 0 0,0 0 1 0 0,1-1-1 0 0,-1 1 0 0 0,0-1 0 0 0,0 1 0 0 0,0-1 1 0 0,1 0-1 0 0,1 0-58 0 0,7 0 144 0 0,0 0 0 0 0,9-2-144 0 0,-7 0 73 0 0,46-4 235 0 0,52-12-308 0 0,-82 11 115 0 0,1-2 0 0 0,-2 0 0 0 0,1-2 0 0 0,17-10-115 0 0,16-13 781 0 0,39-30-781 0 0,-46 28 147 0 0,165-110 389 0 0,-148 99-159 0 0,-1-4-1 0 0,-4-3 1 0 0,23-25-377 0 0,-20 14 215 0 0,4 2 0 0 0,8-1-215 0 0,125-103 135 0 0,-76 59-47 0 0,-84 70 58 0 0,-1-2 0 0 0,-2-2-146 0 0,-27 24 98 0 0,0-1 1 0 0,-2 0-1 0 0,0-1 0 0 0,-2-1 0 0 0,0 0 0 0 0,3-8-98 0 0,1-11 294 0 0,-1 0 0 0 0,-2-2 0 0 0,1-6-294 0 0,25-128 623 0 0,-34 150-557 0 0,38-152 227 0 0,-41 165-297 0 0,0 0 0 0 0,1 0 0 0 0,5-9 4 0 0,-9 22-7 0 0,0-1 0 0 0,1 1 0 0 0,-1 0 0 0 0,0-1 0 0 0,0 1 0 0 0,0 0 0 0 0,1-1 0 0 0,-1 1 0 0 0,0 0 0 0 0,0 0 0 0 0,1-1 0 0 0,-1 1 0 0 0,0 0 0 0 0,1 0 0 0 0,-1-1 0 0 0,0 1 0 0 0,1 0 0 0 0,-1 0 0 0 0,0 0 0 0 0,1-1 0 0 0,-1 1 7 0 0,1 0-95 0 0,0-1-848 0 0,-1 1-300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4:05.02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6 1994 2759 0 0,'0'2'207'0'0,"-3"29"1425"0"0,2-24-1154 0 0,0 0-1 0 0,1 0 1 0 0,0 5-478 0 0,0 10 2360 0 0,5-6-1154 0 0,-4-12-997 0 0,0-3-187 0 0,-1-1-1 0 0,0 1 1 0 0,0-1 0 0 0,0 1 0 0 0,1-1-1 0 0,-1 1 1 0 0,0-1 0 0 0,1 1-1 0 0,-1-1 1 0 0,0 1 0 0 0,1-1 0 0 0,-1 1-1 0 0,1-1 1 0 0,-1 0 0 0 0,0 1-1 0 0,1-1 1 0 0,-1 0 0 0 0,1 1-22 0 0,1 0 64 0 0,-2-1-48 0 0,1 1 0 0 0,-1-1 0 0 0,1 0 0 0 0,-1 1 0 0 0,1-1 0 0 0,-1 0 0 0 0,1 1 0 0 0,-1-1-1 0 0,1 0 1 0 0,0 0 0 0 0,-1 1 0 0 0,1-1 0 0 0,-1 0 0 0 0,1 0 0 0 0,0 0 0 0 0,-1 0 0 0 0,1 0 0 0 0,0 0-16 0 0,2 1 50 0 0,2-1 3 0 0,0 1 1 0 0,0-1-1 0 0,0 0 0 0 0,1 0 0 0 0,-1 0 1 0 0,0-1-1 0 0,0 0 0 0 0,5-1-53 0 0,7-3 246 0 0,14-5-246 0 0,-31 10 1 0 0,81-32 310 0 0,-3-3 0 0 0,5-7-311 0 0,-51 24 71 0 0,-1-2 0 0 0,-1-1-1 0 0,-1-1 1 0 0,-1-1 0 0 0,20-23-71 0 0,177-170 712 0 0,-144 140-442 0 0,-10 9 156 0 0,13-6-426 0 0,-7 10 427 0 0,10-15-427 0 0,-43 33 219 0 0,-1-1-1 0 0,14-23-218 0 0,13-19 241 0 0,97-134 494 0 0,-131 167-303 0 0,-1-2 0 0 0,-3-1 0 0 0,-3-1 0 0 0,7-25-432 0 0,-29 66 112 0 0,22-59 920 0 0,7-36-1032 0 0,-27 79 185 0 0,10-40 116 0 0,-17 61-241 0 0,0-1 0 0 0,-1 1 0 0 0,0-1 0 0 0,-1-7-60 0 0,0-1 36 0 0,0 10-12 0 0,-1 1 0 0 0,0 0 0 0 0,-1-1 0 0 0,0 1 0 0 0,0-1-24 0 0,1 11-214 0 0,1 1-594 0 0,0 0-224 0 0,0 0-36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4:05.78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 1801 6967 0 0,'0'0'316'0'0,"0"0"-2"0"0,0 0-138 0 0,0 0 173 0 0,0 0 99 0 0,-1 2 21 0 0,-2 7 2003 0 0,5-7-2088 0 0,-1-1-310 0 0,0 0 0 0 0,1 0 0 0 0,-1-1 0 0 0,0 1-1 0 0,1 0 1 0 0,-1 0 0 0 0,1-1 0 0 0,-1 1-1 0 0,1-1 1 0 0,-1 1 0 0 0,1-1 0 0 0,0 0 0 0 0,-1 0-1 0 0,1 1 1 0 0,0-1 0 0 0,-1 0 0 0 0,1-1 0 0 0,-1 1-1 0 0,1 0 1 0 0,0 0 0 0 0,-1-1 0 0 0,2 1-74 0 0,6-3 230 0 0,0 0 0 0 0,-1 0 1 0 0,7-4-231 0 0,-7 3 140 0 0,18-9 334 0 0,0-2 0 0 0,12-8-474 0 0,48-38 434 0 0,-22 15-281 0 0,63-45-33 0 0,73-48-2 0 0,-176 124-110 0 0,91-61 52 0 0,-78 50 80 0 0,-2-1 0 0 0,1-5-140 0 0,0-2 246 0 0,-2-1-1 0 0,-2-2 0 0 0,-1-1 1 0 0,-2-2-1 0 0,-1 0 0 0 0,-3-2 1 0 0,-1-1-1 0 0,5-17-245 0 0,9-32 421 0 0,-4-1 0 0 0,3-25-421 0 0,43-196 429 0 0,-66 256-391 0 0,1-5-7 0 0,8-34 2 0 0,-13 73-65 0 0,-10 22-128 0 0,0 2-33 0 0,0 0-6 0 0,3-6-1531 0 0,-2 5 28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4:06.582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6 1831 1375 0 0,'0'0'66'0'0,"-1"2"236"0"0,-4 29 6933 0 0,5-28-6964 0 0,1 0-1 0 0,-1 0 1 0 0,1 0 0 0 0,0 0-1 0 0,0 0 1 0 0,0 0 0 0 0,0 0-1 0 0,1 2-270 0 0,-1-3 392 0 0,0-1-335 0 0,-1-1 0 0 0,1 1 0 0 0,0 0-1 0 0,-1-1 1 0 0,1 1 0 0 0,0-1 0 0 0,-1 1 0 0 0,1-1-1 0 0,0 1 1 0 0,0-1 0 0 0,0 0-57 0 0,0 1 86 0 0,1 0-9 0 0,1 1 0 0 0,0-1 0 0 0,-1 0 0 0 0,1 0 0 0 0,0-1 0 0 0,0 1 0 0 0,-1 0 0 0 0,1-1 0 0 0,0 0 0 0 0,0 0 0 0 0,0 0 0 0 0,0 0 0 0 0,0 0 0 0 0,0 0 0 0 0,-1-1 0 0 0,1 1 0 0 0,0-1 0 0 0,0 0-1 0 0,0 0 1 0 0,-1 0 0 0 0,1 0-77 0 0,7-4 201 0 0,0 0-1 0 0,-1 0 0 0 0,1-1 0 0 0,7-6-200 0 0,8-9 423 0 0,-1 0-1 0 0,-1-2-422 0 0,6-4 265 0 0,52-49 371 0 0,-4-4 0 0 0,41-55-636 0 0,-66 67 241 0 0,-3-2 0 0 0,28-54-241 0 0,49-129 560 0 0,-93 185-388 0 0,-7 12-108 0 0,-1 0-1 0 0,-2-5-63 0 0,85-291 192 0 0,-44 138-75 0 0,-57 184-793 0 0,-1-2 676 0 0,-4 16-709 0 0,2-1 1 0 0,0 0-1 0 0,1 1 1 0 0,0 0 0 0 0,3-4 708 0 0,-7 18-5350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53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 45 9215 0 0,'0'0'816'0'0,"-2"-10"-656"0"0,2 10-160 0 0,2-10 0 0 0,-4-4 1440 0 0,2 4 256 0 0,0 10 56 0 0,0 0 8 0 0,0 0-1408 0 0,0 0-288 0 0,0 0-64 0 0,0 0 0 0 0,0 0-104 0 0,12 2-40 0 0,0 0-8 0 0,5 4-6608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4:07.439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 2369 2303 0 0,'0'0'331'0'0,"0"0"548"0"0,-1-1 237 0 0,1 1-882 0 0,0-1 0 0 0,0 1 1 0 0,-1-1-1 0 0,1 1 0 0 0,0-1 0 0 0,0 1 1 0 0,-1-1-1 0 0,1 1 0 0 0,0-1 0 0 0,0 1 1 0 0,0-1-1 0 0,0 1 0 0 0,0-1 1 0 0,0 1-1 0 0,0-1 0 0 0,0 1 0 0 0,0-1 1 0 0,0 0-1 0 0,0 1 0 0 0,0-1 0 0 0,0 1 1 0 0,0-1-1 0 0,0 1 0 0 0,0-1 0 0 0,1 1 1 0 0,-1-1-235 0 0,1 0 151 0 0,0 0 0 0 0,1 1 0 0 0,-1-1 0 0 0,0 0 1 0 0,0 1-1 0 0,1-1 0 0 0,-1 1 0 0 0,0-1 0 0 0,1 1 0 0 0,0 0-151 0 0,21-6 1446 0 0,12 1-1446 0 0,1-2 497 0 0,-14 2-244 0 0,-1-1-1 0 0,1-1 1 0 0,-1 0 0 0 0,0-2-1 0 0,-1-1 1 0 0,13-8-253 0 0,3-5 359 0 0,-1-1 0 0 0,-1-2 0 0 0,1-3-359 0 0,239-211 1448 0 0,-174 152-1152 0 0,-44 42-189 0 0,-22 19 50 0 0,26-28-157 0 0,-58 52 4 0 0,30-30 110 0 0,-2-1 0 0 0,21-30-114 0 0,-22 22 218 0 0,-2-1 1 0 0,-2-1-1 0 0,19-45-218 0 0,-25 42 51 0 0,-2 0 0 0 0,-2-2 0 0 0,4-25-51 0 0,-7 10 48 0 0,56-249 310 0 0,-49 234-102 0 0,-5 23-27 0 0,8-21-229 0 0,-1 7 131 0 0,11-69-131 0 0,-30 128 6 0 0,28-112 497 0 0,-11 46 6 0 0,-6 7 130 0 0,-11 59-414 0 0,-1 0 1 0 0,0 0-1 0 0,-1-8-225 0 0,0 18 29 0 0,1-4 398 0 0,0 1-4086 0 0,-1 4 2099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4:48.283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812 30 2759 0 0,'0'0'318'0'0,"0"0"290"0"0,0 0 126 0 0,0 0 30 0 0,0 0-77 0 0,0 0-342 0 0,0 0-149 0 0,0 0-32 0 0,0 0-44 0 0,-1 1-158 0 0,-2 1 11 0 0,-1 0-1 0 0,1-1 1 0 0,0 1 0 0 0,-1 0 0 0 0,0-1 0 0 0,1 0 0 0 0,-1 0 0 0 0,0 0 0 0 0,1 0-1 0 0,-3 0 28 0 0,-8 0 281 0 0,1 0-1 0 0,-5-1-280 0 0,13 0 167 0 0,-1-1 100 0 0,0 1 1 0 0,0-2 0 0 0,0 1 0 0 0,0 0 0 0 0,0-1-1 0 0,1 0 1 0 0,-5-3-268 0 0,4 3 348 0 0,6 2-318 0 0,-1 0-1 0 0,1-1 0 0 0,0 1 0 0 0,-1 0 1 0 0,1-1-1 0 0,-1 1 0 0 0,1 0 0 0 0,-1-1 1 0 0,1 1-1 0 0,0 0 0 0 0,-1-1 0 0 0,1 1 0 0 0,0-1 1 0 0,0 1-1 0 0,-1-1 0 0 0,1 1-29 0 0,0-1 40 0 0,-1 0-1 0 0,1 1 0 0 0,0-1 1 0 0,-1 1-1 0 0,1-1 0 0 0,-1 1 1 0 0,1-1-1 0 0,-1 1 0 0 0,1-1 1 0 0,-1 1-1 0 0,1-1 0 0 0,-1 1 1 0 0,0-1-1 0 0,1 1-39 0 0,-6-2 369 0 0,0 0 0 0 0,-1 1 0 0 0,1-1-1 0 0,0 1 1 0 0,-1 1 0 0 0,1-1 0 0 0,0 1 0 0 0,-1 0 0 0 0,0 0-369 0 0,0 0 397 0 0,6 0-308 0 0,-1 0 0 0 0,1 0-1 0 0,-1 0 1 0 0,0 0 0 0 0,1-1-1 0 0,-1 1 1 0 0,1-1 0 0 0,-2 0-89 0 0,2 1 281 0 0,-8-2 244 0 0,3 2 868 0 0,13 0-1112 0 0,14 2-257 0 0,164 30 650 0 0,-79-15-418 0 0,43 12-138 0 0,-103-17-41 0 0,0 2 0 0 0,6 5-77 0 0,133 54 495 0 0,-110-49 66 0 0,1-4-1 0 0,63 9-560 0 0,54 11 848 0 0,-135-31-608 0 0,-43-7-181 0 0,0-1-1 0 0,0 0 1 0 0,1-2-1 0 0,-1 0 1 0 0,0 0-1 0 0,9-3-58 0 0,29-2 84 0 0,13-1-6 0 0,-32 3 33 0 0,28 1-111 0 0,158 10 219 0 0,-187-6-174 0 0,1-1 1 0 0,-1-2-1 0 0,2-2-45 0 0,37-2 45 0 0,43-1-34 0 0,-70 5 42 0 0,5-1 86 0 0,35 3-139 0 0,-64 2 132 0 0,19 4-132 0 0,-17-2 68 0 0,6 0 13 0 0,2-1-81 0 0,-1-1 121 0 0,1 2-121 0 0,15 5 42 0 0,-20-3-20 0 0,1-2 0 0 0,8 0-22 0 0,6-3 53 0 0,-26-2-21 0 0,1 2 0 0 0,10 1-32 0 0,-16-1 13 0 0,0-1 0 0 0,0 0 0 0 0,2 0-13 0 0,18 0 25 0 0,-15 3-25 0 0,29 9 0 0 0,-11-2 11 0 0,-17-5 31 0 0,7 3-32 0 0,0 0 0 0 0,10 1-10 0 0,0-1 44 0 0,-6 1-32 0 0,-18-6-12 0 0,1 1-1 0 0,8 0 1 0 0,-15-4 0 0 0,0 1 0 0 0,1-1 0 0 0,-1 1 0 0 0,0 0 0 0 0,0 0 0 0 0,0 0 0 0 0,0 0 0 0 0,3 1 0 0 0,21 1 0 0 0,-12-3 11 0 0,1-2 31 0 0,-1 0-31 0 0,0 0-11 0 0,-2 1 0 0 0,2-2 0 0 0,-1 0 0 0 0,-1-1 0 0 0,0-2 0 0 0,0 1 0 0 0,-10 4 0 0 0,0 0 0 0 0,-1 1 0 0 0,1-2 0 0 0,0 1 0 0 0,0 0 0 0 0,0-1 0 0 0,-1 1 0 0 0,3-2 0 0 0,20-8 0 0 0,-7 4 0 0 0,1 1 0 0 0,14-3 0 0 0,-20 7 0 0 0,0 0 0 0 0,13-2 0 0 0,-14 0 0 0 0,-11 4 0 0 0,-1 0 0 0 0,0 0 0 0 0,1 0 0 0 0,-1 0 0 0 0,0 0 0 0 0,1 0 0 0 0,-1 0 0 0 0,0-1 0 0 0,1 1 0 0 0,-1 0 0 0 0,0 0 0 0 0,0 0 0 0 0,1-1 0 0 0,-1 1 0 0 0,0 0 0 0 0,1 0 0 0 0,-1-1 0 0 0,0 1 0 0 0,0 0 0 0 0,0 0 0 0 0,1-1 0 0 0,-1 1 0 0 0,0 0 0 0 0,0-1 0 0 0,0 1 0 0 0,0-1 0 0 0,-1 0 0 0 0,0 1 0 0 0,1-1 0 0 0,-1 1 0 0 0,0-1 0 0 0,0 1 0 0 0,1-1 0 0 0,-1 1 0 0 0,0-1 0 0 0,0 1 0 0 0,0 0 0 0 0,0-1 0 0 0,0 1 0 0 0,-13-4 0 0 0,0 0 0 0 0,-1 1 0 0 0,0 1 0 0 0,0 0 0 0 0,-4 0 0 0 0,-20-2 0 0 0,-140-29 0 0 0,154 27 0 0 0,-4-3 0 0 0,-21-6 0 0 0,-152-33 0 0 0,162 40-3 0 0,0 2-1 0 0,0 2 0 0 0,-25 1 4 0 0,30 2-41 0 0,-123-8 29 0 0,114 6 12 0 0,18 1 0 0 0,-23-4 0 0 0,25 1 0 0 0,-86-18 0 0 0,31 7 0 0 0,35 7 0 0 0,-42-4 0 0 0,25 4-59 0 0,-17 2 59 0 0,-21-3-16 0 0,12 2-84 0 0,48 5 75 0 0,-40 2-47 0 0,-27-3 72 0 0,19 3-33 0 0,37 0 18 0 0,-1-1-1 0 0,-7-3 16 0 0,-79-10-75 0 0,49 5 22 0 0,-52 2 53 0 0,102 7 0 0 0,-1 0 0 0 0,-8-3 0 0 0,8 2 0 0 0,0 1 0 0 0,-4 1 0 0 0,-5 1 0 0 0,30-1 0 0 0,-108 2 0 0 0,92 1 0 0 0,0 0 0 0 0,-23 7 0 0 0,-31 8-53 0 0,67-14 29 0 0,1-2 0 0 0,-1 0 0 0 0,-8-1 24 0 0,-28 2-83 0 0,17-1 46 0 0,-8-1 37 0 0,17-1-72 0 0,0 1 0 0 0,-17 4 72 0 0,33-4-33 0 0,1 0 1 0 0,-1-1-1 0 0,1-1 1 0 0,-6-1 32 0 0,-3 1-17 0 0,-1-2-76 0 0,-9-2 93 0 0,-2 0-43 0 0,-7 2-12 0 0,25 2 11 0 0,0 0-1 0 0,-7-3 45 0 0,13 3 0 0 0,1 0 0 0 0,-11 0 0 0 0,0 0 0 0 0,4 0 1 0 0,0 1-1 0 0,-4 0 0 0 0,3 1-4 0 0,1-2 0 0 0,-1 0 0 0 0,0-1 4 0 0,9 1-42 0 0,1-1 20 0 0,6 2-31 0 0,2 0-11 0 0,0 0-5 0 0,0 0-22 0 0,53 0 25 0 0,144 4-228 0 0,-153-1 290 0 0,328 30-128 0 0,-216-18 84 0 0,-19-2 32 0 0,180 14 16 0 0,-101-23 0 0 0,-38-1 0 0 0,-60 6 62 0 0,93 22-62 0 0,-137-19 2 0 0,116 21 62 0 0,101-1 220 0 0,-186-20-114 0 0,-10-1-45 0 0,-21-4-10 0 0,-30-2-14 0 0,1-1 0 0 0,22-3-101 0 0,165-16 213 0 0,-166 6-91 0 0,-39 5-68 0 0,0 1 0 0 0,14 0-54 0 0,1 2 51 0 0,-18 0-18 0 0,0 1 0 0 0,12 2-33 0 0,-29-1 2 0 0,0-1-1 0 0,0 0 0 0 0,6 0-1 0 0,-3-1 15 0 0,0 1 0 0 0,1 0 0 0 0,-1 1 0 0 0,3 0-15 0 0,1 1 0 0 0,2-2 0 0 0,0-1 19 0 0,-6 0 0 0 0,8-2 31 0 0,-13 2 30 0 0,13-6 10 0 0,-14 6-81 0 0,19-3-12 0 0,8-3 3 0 0,1 2 0 0 0,12 0 0 0 0,-18 3 0 0 0,18-1 0 0 0,-13 2-2 0 0,-14 1 55 0 0,0-1 0 0 0,0 2-1 0 0,0 1 1 0 0,0 0-1 0 0,16 4-52 0 0,-24-3 34 0 0,0 0-1 0 0,0 1 1 0 0,5 2-34 0 0,7 4 46 0 0,-5-2-48 0 0,1 0 57 0 0,14 3 9 0 0,-20-8-53 0 0,0 0-11 0 0,7 3 70 0 0,-24-5 16 0 0,3-1-121 0 0,-22 0-1156 0 0,8-2-4248 0 0,-1 0-1852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15:44:18.52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21014 8090 12543 0,'0'0'560'0,"0"0"112"0,-4-3-544 0,-1 1-128 16,-1 3 0-16,0-2 0 0,-1-1 1328 0,0 1 224 16,-1-1 48-16,0 0 16 0,1 0-1024 0,-1-1-208 15,1 1-32-15,-1-1-16 0,2-1 560 0,0-1 96 16,1 1 32-16,2 1 0 0,0-5 80 0,2 3 32 16,1 5 0-16,-4-5 0 0,3-3-208 0,-1 2-32 15,1 1-16-15,0-4 0 0,1 1-176 0,0-2-16 16,0 1-16-16,1 0 0 0,2 2-128 0,-1-2-32 15,2-1 0-15,1-2 0 0,1 5-64 0,2-5-32 16,0 3 0-16,1-4 0 0,-2 2-160 0,3 1-16 16,2-3-16-16,1 3 0 0,2 1-224 0,1 3 176 15,2-3-176-15,1 5 160 0,2 0-160 0,-1-1 128 16,1 3-128-16,0 2 128 0,-1 1-128 0,-1 4 0 16,-1 1 0-16,-1 2 0 0,-1 1 0 0,-2-3 0 15,-3 7 0-15,-3 1 0 0,-2-3 0 0,-2 3 0 0,-4 0 0 0,-1 2 0 16,-3-1 0-16,-1 1 128 0,-3 0-128 0,-2-1 128 15,-5-1 224-15,0 1 32 0,-4-2 16 0,-5-3 0 16,-3 0 48-16,-1-2 0 0,-3-1 0 0,3-2 0 16,2-3-144-16,-1-1-32 0,0-2 0 0,2-1 0 15,2-1-32-15,3-4-16 0,2 1 0 0,4-4 0 16,3 0-16-16,2-3 0 0,4 0 0 0,2 0 0 0,4-2 80 0,4-1 16 16,2 0 0-16,4 0 0 0,3-2-304 15,3-1 0-15,2-1 0 0,2 2 0 0,2 3 0 0,3 1 0 16,0-2 0-16,2 5 0 0,0 0 0 15,0 4 0-15,0 1 0 0,0 5 0 0,-4 2 0 0,-1 5-144 16,-2 1 144-16,-4 4 0 0,-4 0 0 0,-5 5-160 16,-2 0 160-16,-6 4 0 0,-4 3 0 0,-5 0-128 15,-3-2 128-15,-6 1 0 0,-4 1 0 0,-3-2 0 16,-4-4 0-16,-2 0 0 0,-1-6 0 16,0 5 0-16,1-4 0 0,0-3 0 0,2 1 0 0,1-3 0 15,3-1 144-15,3-2-144 0,2-3 128 0,4-2-128 16,2-2 128-16,4-3-128 0,3-2 160 0,3 0-160 15,0-1 192-15,5-4-192 0,4-2 176 0,3 2-176 16,2-1 160-16,5-2-160 0,1-1 0 0,4 0 128 16,2 2-128-16,2 0 0 0,0 4 0 0,5-2 0 0,0 0 0 0,1 5 0 15,-1 5 0-15,-1 1 0 0,-4 4 0 16,-1 1 0-16,-4 1 0 0,-3 6 0 0,-3 6-128 16,-4-1 128-16,-4 0 0 0,-4 6-128 0,-3 4 128 15,-6-1 0-15,-3 7 0 0,-5-5 0 0,-1 1 0 0,-4-4 0 16,-2-2 0-16,-1 1 0 0,0-4 0 0,0-3 0 15,0-2 0-15,-2 0 144 0,2-6-16 0,0 1 0 16,3-6 112-16,3-2 16 0,0-1 0 0,3-3 0 16,3-3-48-16,3 0 0 0,3-4 0 0,2-2 0 15,3 0-16-15,2-2-16 0,3-3 0 0,4-2 0 16,2-5-176-16,4 0 192 0,4 3-192 0,1-5 192 0,2 3-192 16,5-2 0-16,2 5 0 0,2 2 0 0,1 2 0 0,0 3 0 15,4 5 0-15,-3 3 0 0,-3 1 0 16,-3 5 0-16,-4 2 0 0,0 7 0 0,-6 3-160 0,-4 0 160 15,-3 5 0-15,-4 2-144 0,-5 3 144 0,-5 3 0 16,-6 2 0-16,-3 3 0 0,-3 1 0 0,-4-6 0 16,-2-1 0-16,-2-2-128 0,-6-2 128 0,2-2 0 15,-3-3 0-15,3-5 0 16,0 1 0-16,1-6 0 0,0 0 128 0,4-3-128 16,4-4 128-16,-1-2-128 0,6-2 160 0,1-3-160 0,3 0 176 0,2-6-176 0,2-2 192 0,5-3-192 15,3-2 160-15,5-3-160 16,1-1 128-16,4 0-128 0,2-1 128 0,3-4-128 15,3 6 0-15,4-2 128 0,0 4-128 0,4 3 0 16,2 1 0-16,3 2 0 0,-2 2 0 0,3 8 0 0,-2-1 0 0,-3 7 0 16,-3 4 176-16,-3 5 144 15,-4 1 48-15,-4 5 0 16,-5 3-656-16,-3 4-128 0,-5 5-32 0,-3-1 0 0,-6 4 448 0,-3-1 0 0,-6 3 0 16,-3-2-128-16,-4-5 128 0,-3-1 0 0,-2-3 0 0,-2-1 0 15,-1-1 0-15,1-3 0 0,-1-3 128 0,1-3-128 16,2-2 144-16,4-4-144 0,2 1 192 15,2-6-192-15,5-1 192 0,2-2-192 0,4-6 192 0,2 0-192 16,3-2 208-16,4-3-64 0,3-3-16 16,5-6 0-16,3 1-128 0,3 0 160 0,3-4-160 0,2 2 160 15,4-1-160-15,2 4 0 0,2-2 0 0,4 4 0 16,1 3 0-16,2 3 0 0,-1 4 0 0,0 1 0 0,-3 4 0 16,-2 6 0-16,-3 0 0 0,-2 3 0 0,-5 7-144 15,-3 2 144-15,-3 2 0 0,-5 2 0 0,-3 2-128 16,-6 4 128-16,-3 0 0 0,-5 4 0 15,-4-5 0-15,-4-2 0 0,-2 1 0 0,-5-4 0 16,-2-1 0-16,-1-1 0 0,-2-5 0 0,1 1 0 0,-1-5 0 0,1 1 0 16,-1-1 0-16,3-3 0 0,3-4 0 0,2-5 0 15,3 0 0-15,3-4 0 0,5 1 0 0,0-5 144 16,6 0-144-16,3-3 128 0,6-2-128 0,3-4 0 16,6-1 0-16,-1 3 128 0,6 1-128 0,3 1 0 15,3 1 0-15,3 1 0 0,2 0 0 0,4 3 0 16,1 1 0-16,2 2 0 0,-1 2 0 0,-1 1 0 15,0 6 0-15,-1 3 0 0,-7 3 0 0,-2 6 0 16,-4-1 0-16,-4 5 0 0,-4 3-160 0,-6 2 160 16,-5 1 0-16,-5 1-144 0,-6 5 144 0,-3 0 0 15,-2-2 0-15,-4 0 0 0,-3 0 0 0,-2-6 0 16,-1-3 0-16,-2-1 0 0,-1 0 0 0,-1-6 0 16,2 2 0-16,0-5 0 0,0-3 0 0,3-2 0 0,1 0 0 15,2-4 0-15,3-4 0 0,3 0 128 16,2-4-128-16,4-2 0 0,3-4 0 0,5 0 128 0,3-1-128 0,4-2 0 15,3-1 0-15,3 1 0 0,4 1 0 0,4 1 128 16,6 0-128-16,-1 3 0 0,4-1 0 16,2 3 0-16,2 1 0 0,0 6 0 0,-2 0 0 0,-1 7-128 15,-1 0 128-15,-3 6 0 0,-5 5 0 0,-5 2 0 16,-2-1 0-16,-6 4-128 0,-4 3 128 0,-6 2 0 16,-3 4 0-16,-4 1 0 0,-5-2 0 15,-4-1-128-15,-4 1 128 0,-1-2 0 0,-3-5 0 0,0-2 0 16,-1-4 0-16,-1 2 0 0,1-6 0 0,0-1 0 0,0-1 0 15,3-4 0-15,1-1 0 0,3-4 0 0,2-2 0 16,4-4 128-16,2 1-128 0,4-4 0 0,4-2 0 0,4 0 128 16,2-1-128-16,6 0 0 0,1-2 0 0,5-1 0 15,1 3 0-15,5 1 128 0,3 5-128 0,2-2 0 16,1 2 0-16,2 2 0 0,4 0 0 0,-1 4 0 16,-1 4 0-16,-2 1-128 0,-3 5 128 0,-2 4 0 15,-2 1 0-15,-7 5 0 0,-3-1 0 0,-4 4-160 16,-4 1 160-16,-6 3 0 0,-4-1 0 0,-2 1 0 15,-5-4 0-15,-3-1 0 0,-2-3 0 16,-2-1 0-16,-3 0 0 0,2-6 0 0,-1 1 0 0,-1-3 0 16,0-4 0-16,2-1 0 0,2-1 0 0,3-3 0 15,0-5 0-15,4 2 0 0,1-7 128 0,4-3-128 16,3-1 0-16,2-1 0 0,3-1 128 0,3 1-128 16,4-3 0-16,2 3 0 0,5 1 0 0,0 2 0 15,5 1 0-15,1 1 0 0,0 1 0 0,0 4 0 16,4 0 0-16,0 3 0 0,1 3 0 0,-1 3 0 0,-3 3 0 0,-2 2 0 15,-3 6 0-15,-2 3 0 16,-3-2-128-16,-4 4 128 0,-4 2 0 0,-5 4 0 16,-3 3-128-16,-5-3 128 0,-1-1 0 0,-6 0 0 0,0-2 0 0,-2-4 0 15,2-2 0-15,0-2 0 0,0-6 0 0,3 0 0 16,-1-1 0-16,0 0 0 0,4-5 0 0,2-4 0 0,-1-2 0 16,5-3 128-16,2 0-128 0,3-3 0 0,5-2 0 15,0 0 0-15,3 2 128 0,3-1-128 0,2-2 0 0,0 2 0 16,1 0 0-16,-1 5 0 0,2 4 0 15,-3-2 0-15,-1 3 0 0,-1 3 0 16,-9 1-1152-16,8 4-112 0,-3 4-16 0,-3-2-12736 16,-2-6-2560-16</inkml:trace>
  <inkml:trace contextRef="#ctx0" brushRef="#br0" timeOffset="2568.96">20988 7974 10303 0,'0'0'448'0,"0"0"112"0,0 0-560 0,3 6 0 16,1 3 0-16,-4-9 0 0,0 0 1472 0,1 9 176 16,3-2 32-16,-2 0 16 0,-2-7-240 0,0 0-48 15,0 0-16-15,0 0 0 0,0 0-112 0,0 0-32 16,0 0 0-16,5 5 0 0,-5-5-16 0,6 5 0 15,-6-5 0-15,8 4 0 0,-8-4-256 0,7 3-48 0,-7-3-16 0,8-3 0 16,-1 1-304-16,0-2-64 16,-1 0-16-16,1 0 0 0,-2-5 32 0,2 2 0 0,-2-6 0 0,0 2 0 15,0-1-128-15,-1-3-32 0,0 1 0 0,1-1 0 16,-1-3-96-16,0 0-32 0,0-1 0 0,-1-1 0 16,3-1-96-16,-4-2-32 0,2-2 0 0,0 1 0 15,1-2-16-15,0 1 0 0,0-2 0 0,0-2 0 16,1 0-128-16,1 1 192 0,-1-1-192 0,-1 2 192 0,0-2-192 0,0-1 0 15,2 5 0-15,-2 1 128 0,0-5-128 0,0 5 0 16,-1-3 0-16,0 4 128 0,-2-2-128 0,1 2 0 16,-2 1 0-16,-1-3 0 15,-1-1 128-15,-1 2-128 0,0-3 0 0,-2 3 128 0,-2-4-128 16,-1 2 0-16,0-2 0 0,-1 3 128 0,-1-1-128 0,-1 2 0 16,1 1 144-16,-4-1-144 0,2 1 0 0,0 0 0 15,-1-4 0-15,-1 2 128 0,-1 2-128 0,3-1 0 16,0-1 0-16,-2 3 0 0,4-5 0 0,0 4 0 15,1-2 0-15,2 2 0 0,1 0 0 0,0 1 0 16,1 3 0-16,0 0 0 0,0-1 0 0,2 1 0 16,1 1 0-16,-1 1 0 0,1 2 0 0,0-1 0 15,0 0 0-15,-1 0 0 0,0 1 0 0,-1 1 0 16,1 0 0-16,-1 0 0 0,1-4 0 0,-1 1 0 16,-1 1 0-16,0-1 0 0,-1-1 0 0,-1 2 0 15,-2 1 0-15,1-2 0 0,-1 1 0 0,0-1 0 0,1 1 0 16,-1 2 0-16,2 0 0 0,-2 0 0 15,1 1 0-15,-1 2 0 0,0-3 0 0,1 1 0 16,-2-1-144-16,1 2 144 0,1-2 0 0,-1 2 0 0,0 0 0 0,2 0 0 16,0 1 0-16,2 4 0 0,0-1 0 0,0-1 0 15,0 2 0-15,2-4 0 0,-1 4 0 0,1-5 0 16,-1 2 0-16,1 1 0 0,2-3 0 0,-2 1 0 16,0-3 0-16,-1-1 0 0,2 1 0 0,-2 3 0 15,0-2 0-15,-1-1 0 0,-1 1 0 0,-2 3 0 16,1-2 0-16,-2 3 0 0,-2-2 0 0,4 5 0 0,-3-3-160 15,-1 2 160-15,0-1 0 0,-2 2-144 16,1 0 144-16,-1-1 0 0,2 1 0 0,-4-5 0 0,0 4 0 16,0 0 0-16,1 0 0 0,0 0 0 0,-3-2 0 0,1 3 0 15,0-5 0-15,-1 4 0 0,1 1 0 0,0-3 0 16,0 1 0-16,-1 0 0 0,-1 2 0 0,-1-1 0 16,0 0 0-16,0 2-128 0,-1-2 128 0,0 2 0 15,-1 1 0-15,-1 0-128 16,2-1 128-16,2 2 0 0,-1 1 0 0,-1 2 0 0,-2 0 0 0,2 1 0 15,2 0 0-15,-1 2-128 0,0 1 128 0,0-2 0 16,2 1 0-16,-1-2 0 0,1 0 0 0,-1 2 0 16,1 0 0-16,-1 2 0 0,-1-3 0 0,2 2 0 15,0-3 0-15,1 3 0 0,2 4 0 0,0-3 0 16,-1 1 0-16,0 2-128 0,-3-2 128 0,3 4 0 16,-1-2 0-16,0 3 0 0,-2-1 0 0,0 2 0 15,1 2 0-15,-1-1 128 0,2 2-128 0,0 1 0 16,-3 3-128-16,2 2 128 0,0-2 0 0,1 2 0 15,0 0 0-15,0-1 0 0,-1 0 0 0,2 2 0 0,2 2 0 0,0-1 0 16,1 0 0-16,1 2 0 0,-1 0 0 0,5 0 0 16,-3 0 0-16,2 0 0 0,-1 1 0 15,2 0 0-15,-1 0 0 0,1 1 0 0,-1 6 0 0,1-1 0 16,0-2 0-16,-1 0 0 0,1 0 0 0,0-2 0 16,-3 3 0-16,1 0 0 0,1-4 0 15,0 2 0-15,2-2 0 0,0 1 0 0,0 1 0 0,0-3 0 16,2 2 0-16,-2-4 0 0,1 1 0 0,2 2 0 15,-2-3 0-15,-1 4 0 0,2-4 0 0,0 3 0 0,-1-4 0 0,-1 0 0 16,0-2 0-16,0 3 0 0,-2-2 0 16,0 2 0-16,-1 0 0 0,2-1 0 0,-1-1 0 0,1 3 0 15,0-1 0-15,-3 13 0 16,1-4 0-16,3-4 0 0,1-1 0 0,2 0 0 0,-1-3 0 16,2 1 0-16,1 1 0 0,0-4 0 0,-3 1 0 0,6-2 0 15,-2-3 0-15,0 0 0 0,1 1 0 0,-2 0 0 16,0 2 0-16,-2 0 0 0,1-3 0 0,-3 0 0 15,3-2 0-15,-3 3 0 0,-1 0 0 0,0 0 0 16,-3 2 0-16,1 1 0 0,-1-2 0 0,-1 1 0 16,0 1 0-16,2 2 0 0,-4-3 0 0,5-2 0 15,1 3 0-15,3 0 0 0,-4-1 0 0,3-2 0 16,0-2 0-16,1 2 0 0,0 2 0 0,2 0 0 16,0-2 0-16,0 0 0 0,2 0 0 0,-1 1 0 15,0 0 0-15,-1 3 0 0,0-5 0 0,1 2 0 16,1 0 0-16,-1 1 0 0,-2-2 0 0,1-1 0 15,0 2 0-15,0-2 0 0,-2 0 0 0,2-1 0 16,-1-4 0-16,1 3 0 0,-1 4 0 0,0-2 0 0,-1 1 0 16,1-1 128-16,0-1-128 0,1 0 0 15,0 1 0-15,0-1 0 0,0-1 0 0,0 0 192 16,2 2-64-16,1-1 0 0,-1 0-128 0,2 1 0 0,0 0 0 0,-1 0-128 16,0-3 128-16,2 2 0 0,-1-1 128 0,1 0-128 15,-2-1 128-15,-1 0-128 0,1-3 128 16,-1 2-128-16,1-1 0 0,-2 1 0 0,-1 1 0 15,2-2 128-15,0 1-128 0,-2-1 0 0,0 0 0 0,1 2 0 16,2 0 0-16,-1-1 0 0,2-1 0 0,0 1 128 0,1-1-128 0,0 1 128 16,-1 1-128-16,1-4 128 0,0 2-128 15,0-1 176-15,-1 1-176 0,1-1 192 16,-1 1-192-16,0 0 128 0,0 0-128 0,-1-3 128 0,0 2-128 0,2 1 0 16,-1-4 144-16,0 3-144 0,0-1 0 15,-1 4 128-15,0-1-128 0,-1-2 0 0,0 1 0 16,-1 1 0-16,-1-1 0 0,1 1 128 0,-2 0-128 0,2 1 0 15,2-2 0-15,-2 0 0 0,-1-4 0 0,1 1 0 16,1 2 0-16,3-3 128 0,-2 1-128 0,1 3 0 16,0-3 0-16,1 0 0 0,2 2 128 0,-1-3-128 15,2 1 128-15,-1-2-128 0,0 1 128 0,0-1-128 16,-7-9 160-16,12 12-160 0,-1-1 128 0,0-2-128 16,-2 0 0-16,2-3 0 0,-1 5 128 0,1-3-128 15,-1 4 0-15,0-6 0 0,-1 2 128 0,2-2-128 16,0-1 0-16,0 4 0 0,1-4 128 15,-1 3-128-15,2 1 0 0,0-4 144 0,-1 1-144 0,1 1 0 16,-1-2 0-16,-1 1 128 0,-1-1-128 0,0 0 0 0,2 0 0 0,-2 2 0 16,3-4 0-16,-2 3 0 0,3 0 128 15,-2-2-128-15,2-2 0 0,0 2 0 16,0 0 0-16,-1 0 0 0,1-4 0 0,2 0 128 0,-1 0-128 0,2 0 128 16,-2-3-128-16,0 2 0 0,0 0 144 0,2-1-144 15,1 0 0-15,1-1 144 0,1 2-144 0,0-3 0 16,-1-2 128-16,0 2-128 0,1 0 0 0,0 2 0 15,-2-6 128-15,1 2-128 0,1 2 0 0,-1-2 0 0,-1-1 144 0,-2 2-144 16,1-3 0-16,0 2 144 0,-2 0-144 0,0-3 0 16,-1 4 0-16,0-4 128 15,-1 1-128-15,-1-3 0 0,1 1 144 0,0-3-144 0,0 0 128 0,1 0-128 16,-3 0 128-16,3-4-128 0,0-1 0 16,-1-1 128-16,1 0-128 0,-2 0 0 0,2 0 0 15,2 0 0-15,-1-1 0 0,3-2 0 0,-1-1 0 0,4-4 0 16,-1 3 0-16,-1 0 128 0,0-3-128 0,0 3 0 15,-1-4 0-15,0 3 0 0,0 1 0 0,-1-2 0 16,1 3 0-16,-1-2 0 0,-3 2 0 0,0 0 0 16,1-4 0-16,0 2 0 0,1-3 0 0,-3 0 0 15,3-4 0-15,-4 1 128 0,1-4-128 0,0 0 0 16,-2-3 0-16,-1 2 0 0,-1 2 0 0,0-1 0 16,-1 5 0-16,-2-2 0 0,-1 2 0 0,-1 2 0 15,0-2 0-15,-1 5 0 0,-1-2 0 0,-1 6 0 16,-1-2 0-16,2 1 0 0,0 4 0 0,1 1 0 15,-1-1 0-15,1 0 0 0,-1 4 0 0,0 0 0 0,0-1 0 16,2 1 0-16,0 0 0 0,0 0 0 16,1 1 0-16,-2 0 0 0,1 4 0 0,0-1 0 0,-1 5 0 15,2-4 0-15,-1 3 0 0,-2 2 0 0,-2 4 0 16,0 0 0-16,0 0 0 0,0 0 0 0,0 0-128 0,0 0 128 31,0 0-528-31,0 0-32 0,0 0 0 0,0 0 0 16,0 0-1904-16,-5 5-384 0,-1 2-80 0,-1 1-13840 0</inkml:trace>
  <inkml:trace contextRef="#ctx0" brushRef="#br0" timeOffset="2906.05">20756 8102 23039 0,'-10'-11'1024'0,"10"11"192"0,-1-6-960 0,-1-2-256 15,2 2 0-15,2 1 0 0,-1-3 1680 0,3 3 304 16,2-4 48-16,2 3 16 0,3-2-672 0,3-2-128 15,5 2-32-15,2-2 0 0,0 4-320 0,2-3-64 16,1 2 0-16,-1-1-16 0,-1 1-208 0,-3 2-32 16,-1-3-16-16,-3 5 0 0,-2 1-192 0,-3 2-48 15,-10 0 0-15,0 0 0 0,2 9-176 0,-3-1-144 16,-5 3 192-16,-6 1-192 0,-4 1 176 0,-5 2-176 16,-3-4 160-16,-2 1-160 0,-2-1 288 0,-2-2-32 15,2 0-16-15,0-4 0 0,4 0 240 0,1 0 48 16,2-4 16-16,4-1 0 0,3-3-96 0,4-3 0 15,4 0-16-15,3-4 0 0,4 0 0 16,5-4 0-16,1 0 0 0,5 1 0 0,2 2-224 0,1-3-32 16,1 1-16-16,1 4 0 0,1 0-160 0,-2 3 0 15,1 2 0-15,-5 1 0 0,0 3 0 0,-1 3 0 0,-4 1 0 16,-2 2 0 0,-3 6-1984-16,-2 2-288 0,-2 3-48 0</inkml:trace>
  <inkml:trace contextRef="#ctx0" brushRef="#br0" timeOffset="4620.91">22018 9334 15775 0,'-12'3'704'0,"12"-3"128"0,-9 2-656 0,-1 2-176 15,-1 1 0-15,0 0 0 0,-2-1 1728 0,1-3 320 16,0 3 64-16,-1-3 16 0,3-1-368 0,0 0-80 15,1-2-16-15,2-1 0 0,-1 2-128 0,2-2-48 16,-1-4 0-16,2-1 0 0,1-1-400 0,3 0-64 16,1-3-32-16,3 0 0 0,3-3-336 0,2 0-64 15,2-2-16-15,2-1 0 0,4 1-192 0,2-2-64 16,3 0 0-16,2 2 0 0,0 0-112 0,1 3-16 16,1 2-16-16,2 0 0 0,0 1-176 0,0 5 192 0,-2-2-192 15,-1 5 192-15,-1 1-192 0,-1 4 160 0,-2 6-160 16,-6 2 160-16,-1 2-160 0,-3 3 0 0,-4 3 0 0,-1 3 0 15,-2 1 128-15,-6 3-128 0,-4-1 0 0,-5 2 128 16,-3 1 32-16,-4-2 0 0,-3 3 0 0,-3-6 0 16,-3-3 176-16,-1-3 48 0,-1-1 0 0,-1-4 0 15,-4-1 96-15,2-5 32 0,0-3 0 0,3-2 0 0,2-1-144 16,4-4-32-16,2-3 0 0,5-4 0 16,5-2-16-16,3-3 0 0,4-2 0 0,3-3 0 0,6 0-80 15,4-5-32-15,3 0 0 0,5-3 0 0,4-1-208 0,4 2 128 16,3 0-128-16,2 5 0 15,2-1 0-15,0 4 0 0,2 2 0 0,0 2 0 0,0 3 0 0,1 7 0 16,-4 0 0-16,2 3 0 0,-5 4-144 0,-2 7 144 16,-3 3 0-16,-3 5-144 0,-5 4 144 0,-4 3 0 15,-4 3-144-15,-6 2 144 0,-5 4 0 0,-5 0 0 16,-5 1 0-16,-4-3 0 0,-4 2 0 0,-4-4 0 16,-4-1 0-16,0-3 0 0,-4-5 0 0,1-3 128 15,-2-1 0-15,1-6 0 0,-1 1 64 0,3-6 16 16,3-3 0-16,3-2 0 0,4-4-80 0,5-5 0 15,4-3-128-15,4-1 192 0,4-3-32 0,5-3-16 16,3-3 0-16,7-7 0 0,5-2-144 0,4-1 160 16,3 1-160-16,5 2 160 0,3-1-160 0,3 2 0 15,2 4 0-15,2 1 0 0,1 5 0 0,-1 2 0 16,1 0 0-16,-1 9 0 0,-2 3 0 0,-2 7 0 0,-3 7 0 16,-2 1 0-16,-3 5-176 0,-5 3 176 0,-4 4-128 15,-4 4 128-15,-6 1 0 0,-7 4-160 0,-4 2 160 0,-5-2 0 16,-5 1 0-16,-3-2 0 0,-1-5 0 15,-4 0 0-15,-2-1 0 0,1-5 0 0,-2-4 0 0,2-1 0 16,-1-3 0-16,4-5 176 0,-1-4-48 16,5-3-128-16,0-3 208 0,3-7-64 0,2-2-16 0,3-4 0 15,2-2-128-15,3-4 160 0,4-6-160 0,1-2 160 16,2-3-160-16,5 2 0 0,2 3 144 0,2-2-144 16,4 4 0-16,2 3 0 0,-1 3 0 0,2 3 0 0,0 4 0 15,0 1 0-15,-2 6 0 0,0 1 0 0,-4 4 0 16,0 3 0-16,-2 3-176 0,-2 3 176 15,-2 2-1200-15,-2 4-144 0,-2 1-16 0,1 3-16 16,-2 2-992-16,0 5-208 0,1 0-48 0,-1 13-15888 16</inkml:trace>
  <inkml:trace contextRef="#ctx0" brushRef="#br0" timeOffset="5615.89">22251 9198 5519 0,'0'0'496'0,"0"0"-496"16,0 0 0-16,4-5 0 0,0-4 4304 0,-1 3 768 16,-3 6 160-16,6-9 16 0,-5 3-2736 0,-1 6-544 15,2-7-112-15,-2 7-32 0,3-7-544 0,-3 7-96 16,0 0-32-16,0 0 0 0,0 0-336 0,0 0-80 0,0 0-16 0,0 0 0 15,0 0-240-15,1 10-48 0,0 0-16 0,-1 4 0 16,0 2 112-16,0 3 32 0,-1 3 0 0,0 5 0 16,-2-1-112-16,0 6-32 0,-3 1 0 0,1 4 0 15,-1 1-64-15,-2 7-16 0,1-1 0 0,-2 6 0 16,0-2-16-16,0 0 0 0,-1 3 0 0,-3 17 0 16,2-9-64-16,2-4-32 0,1-4 0 0,3-2 0 0,1 1-224 15,1-3 176-15,-3 1-176 0,5-1 160 0,-1-7-160 16,-1-2 0-16,1-3 144 0,0 0-144 0,1-3 128 15,0-3-128-15,-1-1 160 0,1-7-160 16,-1-2 208-16,2 1-48 0,0 0-16 0,-2 1 0 0,0 0-144 0,-2-2 192 16,-1 0-192-16,0 0 192 0,-1-1-192 15,-1 2 128-15,0 0-128 0,0 2 128 0,1 0-128 16,-2 1 128-16,-1 1-128 0,0 0 128 0,0-1-128 0,1-4 0 16,-3 0 0-16,-1 2 128 0,-2 0-128 0,-2 2 0 15,1-3 0-15,0 0 128 0,-2 2-128 0,1-2 0 16,-1-1 0-16,1 3 128 0,-1 0-128 15,1-1 0-15,-1 5 0 0,1-1 0 0,-1-2 0 16,-1 1 0-16,1 3 0 0,-2-3 0 0,0 1 0 0,-2-2 0 16,0 3 0-16,-1-1 0 0,-1-2 0 0,1 1 0 0,2 3 128 0,1-3-128 15,0 1 0-15,1-2 0 0,0-1 0 0,2-1 0 16,-1 0 0-16,0-1 0 0,-3 2 0 0,3-2 0 16,-1 0 0-16,0 2 0 0,-1 1 0 0,0 0 0 15,0-2 0-15,0 2 0 0,-3 1 0 0,-1-2 0 16,2 0 0-16,-1 2 0 0,1 0 128 0,-2 0-128 15,-2 0 0-15,1-1 0 0,1 1 0 0,1 0 0 16,-3-3 0-16,3-1 0 0,0-1 0 0,2 2 0 16,-1-1 0-16,2 0 0 0,-1 2 0 0,0-2 0 15,-3 0 0-15,2 0 0 0,1-1 0 16,0 1 0-16,-2-1 0 0,0 1 128 0,1-1-128 0,0 0 0 0,1-1 0 16,-1 0 0-16,-2 2 128 0,-2-1-128 0,1 2 0 15,0-2 0-15,0-3 0 0,0 2 0 0,-2 1 0 0,2 0 0 16,1-1 0-16,1-3 128 0,0-2-128 15,0 0 0-15,-1 1 144 0,1-5-144 0,0 0 0 0,0-2 144 16,-1 2-144-16,3 0 0 0,0 1 128 16,-1 2-128-16,0-6 0 0,1 5 0 0,-2 0 0 0,-1 0 128 15,4-3-128-15,-1 2 0 0,-1-3 128 0,1 4-128 16,-2-5 0-16,2 3 0 0,-2-4 128 0,1 4-128 16,-1 0 0-16,2 0 0 0,1-2 144 0,0-2-144 15,0 0 0-15,0 3 144 0,-2-2-144 0,2 2 0 16,1-4 0-16,1-2 128 0,-1 1-128 0,3-1 0 15,-3 0 144-15,2-2-144 0,2-2 0 0,0 1 128 16,-1-1-128-16,3 0 0 0,-1 0 0 0,0-2 128 16,-1-1-128-16,-2 1 0 0,2 2 0 0,-2 2 128 15,-1-3-128-15,1-1 0 0,1-2 0 0,1 2 0 0,0 2 0 0,-2-1 0 16,0-3 0-16,2 3 0 16,-2 1 0-16,2-1 0 0,1 2 0 0,-1-1 0 15,1 0 0-15,2 1 128 0,1-2-128 0,1 2 0 0,-1 0 0 0,1 1 0 16,1-4 0-16,1 2 0 0,-1 1 0 15,0 0 0-15,-1 1-128 0,2-1 0 0,-1 1 0 16,1 0 0 0,7 0-1552-16,-8-2-304 0,2 1-64 0,-1-1-18176 0</inkml:trace>
  <inkml:trace contextRef="#ctx0" brushRef="#br1" timeOffset="9611.44">20895 8110 2751 0,'0'0'256'0,"0"0"-256"16,0 0 0-16,0 0 0 0,0 0 2816 0,0 0 528 16,0 0 112-16,0 0 0 0,0 0-2480 0,0 0-496 15,0 0-96-15,0 0-32 0,0 0 864 0,0 0 192 16,0 0 16-16,0 0 16 0,-7 9 224 0,7-9 32 15,-9 4 16-15,9-4 0 0,-6 0-384 0,-3 0-80 16,2 0-16-16,-1-1 0 0,0-2-272 0,1-2-64 16,0 0-16-16,1 0 0 0,1-4-64 0,1 1-16 15,3-2 0-15,1 0 0 0,2-4-160 0,5-3-48 0,-2 1 0 0,5-1 0 16,3 2-208-16,2 1-32 0,5-2-16 16,2-1 0-16,1 1-160 0,1 0-48 0,1 0 0 0,0 3 0 15,-3 3-128-15,0-2 0 0,0 5 0 0,-5-1 128 16,4 4-128-16,-6 4 0 0,0 3 144 0,-2 2-144 15,-3 5 176-15,-1 4-48 0,-5 1 0 0,-4 3 0 16,-4 0-128-16,-2 2 192 0,-2 3-192 0,-5 3 192 16,-3-1-64-16,-3-3 0 0,-3 1 0 0,-2-2 0 15,-1-6 112-15,-2 1 16 0,0-5 0 16,2-2 0-16,1-3 192 0,1-3 32 0,1-4 16 0,3-3 0 0,1-3-48 16,3 0 0-16,2-7 0 0,4-1 0 0,3-2-112 15,3-3-16-15,3-4-16 0,4-3 0 16,4 3-304-16,2 0 0 0,3-4 128 0,3 1-128 0,2-1 0 0,1 5 0 15,3-1 0-15,1 2 0 0,1 3 0 0,0 3 0 16,0 2 0-16,-1 5-144 0,-3 1 144 0,-1 6 0 16,-1 4 0-16,-1 6 0 0,-7 5 0 0,-1 2 0 15,-3 5 0-15,-2 3 0 0,-3 1 0 0,-5 5 0 16,-3 2 0-16,-5 2-128 0,0 3 128 16,-6-2 0-16,-4-1 0 0,1-1 0 0,-1-7 0 0,-1 1 0 15,0-6 0-15,0-5 0 0,2-3 0 0,2-2 144 16,-2-4-144-16,4-2 160 0,1-7 0 0,0-2 0 15,2-2 0-15,1-7 0 0,3-3 80 0,2-2 16 16,2-4 0-16,3-4 0 0,3 0-128 0,4-4 0 0,3 2-128 0,3 1 192 16,4-1-192-16,4 2 0 15,2-1 0-15,1 4 0 0,5 0 0 0,1 3 0 16,1 5-128-16,-3 4 128 0,-1 2 0 0,-1 8-128 0,0 2 128 16,-4 3 0-16,-3 9-128 0,0 1 128 0,-7 4 0 15,0 6 0-15,-7 1-128 0,-2 7 128 0,-2 1 0 16,-6 1 0-16,-2 4 0 0,0-2-128 15,-4 1 128-15,-2-4 0 0,-1-3 0 0,0-6 0 0,-1-4 0 0,4-4 0 16,-1-2 0-16,0-7 128 0,1-1-128 0,2-2 144 16,0-8 48-16,0-2 0 0,1-7 0 0,1-2 0 15,2-3 0-15,0-2 16 0,3-2 0 0,3-3 0 16,3-1-208-16,4-1 176 0,1 5-176 0,5-1 160 0,3 0-160 16,2 2 0-16,-1 3 0 0,2 3 0 15,4 2 0-15,-1 5-144 0,-4 0 144 0,-2 5 0 0,0 4-272 0,-4 4 48 16,-2 5 16-16,-2-2 0 15,-3 5-1408-15,-2-2-288 0,-2 4-48 0,-2 1-12128 16,-1 2-2416-16</inkml:trace>
  <inkml:trace contextRef="#ctx0" brushRef="#br1" timeOffset="11404.53">20988 8053 9215 0,'0'0'816'0,"0"0"-656"16,8-12-160-16,0 5 0 0,0-1 1984 0,1 3 384 0,-2 0 64 0,-7 5 0 15,10-5-704-15,1 0-160 0,-11 5-32 0,0 0 0 16,10-3 272-16,-10 3 48 0,9-1 16 0,-9 1 0 16,0 0-224-16,0 0-48 0,10 5-16 0,-4 4 0 15,-2 4-480-15,-2-1-80 0,-2 6-32 0,0 3 0 16,0-1-416-16,-2 4-96 0,-2 1-16 0,0 5 0 16,1 3-224-16,-3-3-48 0,-1 0-16 0,-1 1 0 15,1 4-176-15,-2-1 192 0,-2 2-192 0,1-2 192 16,0 0-192-16,0 0 0 0,0 1 144 0,0-1-144 0,-1-1 0 0,0-1 144 15,-2 2-144-15,2 1 0 0,-1-2 160 16,2-3-160-16,0-1 128 0,0 3-128 0,-3-3 0 0,2 1 0 16,1-1 0-16,-1-5 0 0,3-4 0 0,-1 1 0 15,0 2 0-15,-3-3 0 0,1-2 0 0,-1-2 0 16,2-1 128-16,-1-1-128 0,-1 0 0 0,1 3 0 16,-2-2 0-16,1-1 0 0,-1-2 0 0,-2 0 0 15,-1 4 128-15,2-4-128 0,-2 0 0 0,1 0 0 16,-2 1 0-16,2-1 0 0,0 0 0 0,-1 2 0 15,4-4 128-15,-6 3-128 0,0 1 0 16,0-1 0-16,-2 0 0 0,2 1 0 0,0 1 0 16,-1-1 0-16,-1-3 0 0,1 2 0 0,-2 0 0 0,2-6 0 15,2 2 0-15,0-2 0 0,-1 0 0 0,2 2 0 16,-1-4 0-16,1 3 128 0,-2-3-128 0,1-3 128 16,0 2-128-16,-1 1 128 0,-1-2-128 0,0-1 0 15,0 0 144-15,-2-1-144 0,1-2 0 0,1 1 128 0,0 3-128 16,-3-3 0-16,-2-1 0 0,0 0 128 15,1 0-128-15,0 1 0 0,0-3 128 0,0 1-128 16,0-4 160-16,3 1-160 0,1 0 224 0,0-4-48 0,-1 2-16 0,3-3 0 16,1 1-32-16,-2-3-128 0,1 2 192 0,1-4-64 15,-1-2-128-15,-1-3 0 0,3-1 0 0,5 5 128 16,-1-1-128-16,-2-3 0 0,-2-2 0 0,-1-3 0 0,1 1 128 16,0-2-128-16,2-4 0 0,-3-1 128 0,2 2-128 15,-2-3 128-15,1 0-128 0,0 1 128 0,0-3-128 0,-1-2 0 16,0 0 0-16,1-2 128 15,-2 0-128-15,2-1 0 0,-2-3 0 0,-3-17 0 0,2 2 0 0,3 4 0 16,2 2 0-16,6 18 0 0,-1-2 0 0,-2-5 0 16,2 0 0-16,-7-14 0 0,0 7 0 0,6 12 128 15,0-3-128-15,-3-1 128 0,2-3-128 16,1 2 0-16,0-1 0 0,-1 1-176 0,1 1 176 16,0 1 0-16,1-2 0 0,0 1 0 0,2-1 0 0,-1 1 0 15,1 1 0-15,-1-2 0 0,1-4 0 0,1 1 0 16,0 2 0-16,1-1-128 0,0 0 128 0,2 3 0 15,1-2 0-15,-1 1 0 0,0 3 0 0,0 1 0 16,2-3 0-16,0 2 0 0,0 3 0 0,-1-1 0 16,0-2 0-16,1 2-128 0,1-2 128 0,0 3 0 15,-2 1 0-15,2 2 0 0,2 1 0 0,1-2 0 16,0 2 0-16,-1 0 0 0,1-1 0 16,1 2 0-16,-1-2 0 0,1-2 0 0,0 2 0 0,2 2 0 0,-1-4 0 0,2 0 0 15,-2-1 0-15,2 1 0 0,-2 2 0 16,2 1 0-16,2 1 0 0,0-2 0 0,-1 5 0 15,1-2-128-15,3 3 128 0,-2-3 0 16,2 2 0-16,0 0 0 0,-1-3 0 0,2 0 0 0,0 0 0 0,0-4 0 16,-1 3 0-16,0 2 0 0,-1-4 0 0,0 3 0 15,1 0 0-15,-1 3 0 0,1-4 0 0,0 3 0 16,-2-2 0-16,2 6 0 0,0-3 0 0,-1 3 0 16,1 0 0-16,1-1 0 0,4-1 0 0,-3 1 0 0,3 0 0 0,2-4 0 15,0 5 0-15,2-1 0 16,0-4 0-16,1 4 0 0,-1-1 0 0,1-1 0 15,1 3 0-15,-1 2 0 0,-1 2 0 0,0 1 0 0,-2 2 0 0,0 2 0 16,-2 3 0-16,0-3-128 0,-2 2 128 0,1 1 0 16,-2-2 0-16,0 5 0 0,2-5 0 15,1 2 0-15,1-1 0 0,1 1 0 0,0 2 0 16,2-2 0-16,1 2 0 0,0-2 0 0,0 2 0 16,2-1 0-16,-1 3 0 0,3 1-128 0,-2-1 128 0,1 2 0 15,-2 3 0-15,1 1 0 0,-2 1 0 0,0 1 0 16,-4 2 0-16,0 1-128 0,0-1 128 0,-2 2 0 15,-2 2 0-15,0-3 0 0,1 0 0 0,1 4 0 16,-1-1 0-16,0 3-128 0,1 2 128 0,-1-2 0 16,3 3 0-16,0 2 0 0,0 0 0 0,2 2 0 15,0 2 0-15,1 2 0 0,0 2 0 0,-1 0 0 16,0-1 0-16,-1 2 0 0,-1-2 0 0,0 3 0 16,-1 0 0-16,0 0 0 0,-4-1 0 0,1-1 0 15,-4 2 0-15,1 1-192 0,-2-1 192 0,1 1 0 16,0-3 0-16,-3 3 0 0,0-1 0 0,1 4 0 15,-3-1 0-15,2 0 0 0,-2 2 0 0,3 2 0 0,-1-3 0 16,1 1 0-16,0-1 0 0,-2 1 0 0,1-2 0 0,1 1 0 16,-3 1 0-16,0-4 0 0,1 2 0 0,-2-2 0 15,0 2 0-15,-1-2 0 0,0 1 0 0,-1 1 0 16,1 0 0-16,1 1 0 0,-2-3 0 0,-1 2 0 0,1 2 0 16,-2-4 0-16,2 2 0 0,-3-2 128 15,0 2-128-15,1-1 0 0,-1-4 0 0,-1 1 0 0,-2 1 0 16,2-1 0-16,0 2 0 0,1-4 0 15,-3 0 0-15,2 2 0 0,0-2 0 0,-1 2 0 16,1 3 0-16,0-2 0 0,2-1 0 0,0-1 128 0,1 0-128 0,-1 2 0 16,1-2 0-16,1 1 0 0,-1-2 0 0,1 0 176 15,-3-1-176-15,3 1 192 0,-2-2-192 16,-1 0 0-16,-1-2 0 0,-2 0 128 0,3 0-128 0,-1 1 0 16,-2 2 0-16,1-3 0 0,-1 0 0 15,1-1 0-15,-1-1 160 0,-1 1-160 0,3 0 144 0,0 1-144 16,-1 0 0-16,1-1 144 0,0-3 0 0,1 1 0 15,0-1 0-15,0 1 0 0,1 1-144 0,-2-2 0 16,0 2 0-16,-1-2 0 0,0 1 144 0,-1 1-144 16,-1-1 160-16,-1 2-160 0,0 0 160 0,0 0-160 15,-1 0 160-15,-1-1-160 0,0 2 192 0,2-2-64 16,-2-1-128-16,2 0 192 0,-2 0-32 0,0 0-16 16,1-1 0-16,1 0 0 0,1 0 0 0,2-3 0 15,-1 2 0-15,2 0 0 0,-2-2-144 0,2 0 192 16,0 2-192-16,1 0 192 0,0-4-192 0,0 0 160 0,0 0-160 0,1-2 160 15,-1 2-160-15,1-4 128 16,-1-6-128-16,0 0 128 0,0 0-128 0,0 0 128 0,0 0-128 16,0 0 128-16,0 0-128 0,0 0 0 0,0 0 0 0,0 0 0 31,0 0-976-31,8-8-240 0,-1-5-32 0,0-1-12704 0,2-3-2528 0</inkml:trace>
  <inkml:trace contextRef="#ctx0" brushRef="#br1" timeOffset="12361.83">21009 8125 13823 0,'-13'-2'608'0,"8"1"128"0,-2-2-592 0,-2 2-144 15,0-3 0-15,0 3 0 0,-2-2 1520 0,-1 1 272 16,-1 0 48-16,1-2 16 0,0-2-368 0,1 0-64 15,1-1-16-15,1-3 0 0,1 1-16 0,2-3-16 16,2-6 0-16,1 3 0 0,2-1-160 0,2 0-48 0,3-1 0 0,3 3 0 16,0-1-528-16,3 1-128 0,2-1 0 0,2 2-16 15,1-1-288-15,0 1-48 0,2-1-16 0,-1 6 0 16,2-4-16-16,1 3 0 0,2 0 0 0,-1 5 0 16,-1 2 64-16,-1 2 0 0,0 2 0 15,-3 4 0-15,-2 4-192 0,-3 0 192 0,-3 4-192 0,-2 2 192 16,-5 0-64-16,-2 0-128 0,-6 2 192 0,-2 1-64 0,-3 0 192 15,-4 0 16-15,-5-2 16 0,-2-5 0 0,2 1 128 0,-2 0 32 16,-3-6 0-16,2 0 0 0,1-3 48 0,2-4 16 16,2-5 0-16,3-2 0 0,5-3 32 0,3-4 16 15,2-4 0-15,6 0 0 0,4-1-176 0,3-2-16 16,4-3-16-16,4 1 0 0,4 4-288 0,1 1-128 16,0 0 0-16,1 4 128 0,1 4-128 0,-1 0 0 15,0 3 0-15,1 2 0 0,-3 3 0 0,-2 3 0 16,-1 5 0-16,-2-1 0 0,-3 4-240 0,-2 3 80 15,-4 2 16-15,-2 0 0 16,-1-2-1456-16,-1 4-272 0,0 0-64 0,0 7-17152 16</inkml:trace>
  <inkml:trace contextRef="#ctx0" brushRef="#br1" timeOffset="13432.51">20963 7989 3679 0,'0'0'320'0,"0"0"-320"15,0 0 0-15,0 0 0 0,0 0 2464 0,0 0 416 16,0 0 96-16,0 0 16 0,0 0-1536 0,0 0-304 16,0 0-64-16,0 0-16 0,0 0 16 0,0 0 0 15,4-5 0-15,0 1 0 0,0-1 16 0,0-1 16 16,-2 0 0-16,2-1 0 0,1 0-112 0,1 2-32 15,5-4 0-15,0 1 0 0,2-2-336 0,2 1-80 16,2-2-16-16,-1 2 0 0,1-3-192 0,-1 5-32 16,1-2-16-16,-3 5 0 0,-2 0-16 0,1 3 0 15,0 2 0-15,-2 3 0 0,-2 3-96 0,-1 5-32 16,-2 2 0-16,-2 1 0 0,-3 4-16 0,-3 2 0 16,-3-1 0-16,-2 2 0 0,0-1 112 0,-4 2 32 0,0-4 0 15,-6 0 0-15,0-4 176 0,-2-2 48 0,-2-1 0 16,1-2 0-16,0-4 64 0,2-3 0 15,2-3 16-15,1-2 0 0,5 0-112 0,1-7-32 16,4-1 0-16,3-6 0 0,3 0-16 0,4-2-16 16,4-2 0-16,2-2 0 0,6-2-224 0,2 1-32 0,2 2-16 15,2-1 0-15,0 0-144 0,1 3 0 16,0 1 0-16,-1 5 0 0,-1 0 0 0,-3 3 0 0,-1 5 0 0,0 3 0 16,-6 2 0-16,0 5 0 0,-3 6 0 0,-3-1 0 15,-2 5 0-15,-4 1 0 0,-4 2 0 0,-4 3 0 16,-6 1 0-16,-1 1 0 0,-5-1 176 0,-13 8-176 15,-2-8 272-15,2-2-32 0,2-4-16 0,0-4 0 16,1-4 96-16,4 1 32 0,3-4 0 0,6-4 0 0,1-3-48 16,4-5-16-16,-1 0 0 0,4-5 0 15,3 0-32-15,2-5-16 0,4 2 0 0,2 2 0 0,3-1-96 16,2 1-16-16,0-1 0 0,4-2 0 16,-1 1-128-16,1 1 0 0,2 4 0 0,6-6-176 15,-1 4-1360-15,0 4-288 0,-1-1-48 16</inkml:trace>
  <inkml:trace contextRef="#ctx0" brushRef="#br1" timeOffset="43276.04">1632 9532 8287 0,'0'0'736'0,"-6"7"-592"0,6-7-144 0,-9 11 0 15,3-6 544-15,6-5 80 0,-7 8 16 0,7-8 0 16,0 0-272-16,0 0-48 0,0 0-16 0</inkml:trace>
  <inkml:trace contextRef="#ctx0" brushRef="#br2" timeOffset="98085.39">21572 8505 7359 0,'0'0'656'0,"0"0"-528"16,0 0-128-16,0 0 0 0,0 0 1216 0,0 0 192 15,4-6 64-15,-1 3 0 0,-3 3-512 0,0 0-112 16,2-6-16-16,-2 6 0 0,0 0 48 0,0 0 0 16,0 0 0-16,0 0 0 0,0 0-80 0,0 0-16 15,0 0 0-15,0 0 0 0,0 0 112 0,0 0 32 16,0 0 0-16,0 0 0 0,0 0-48 0,0 0-16 16,0 0 0-16,0 0 0 0,1-5-96 0,-1 5-32 15,0 0 0-15,0 0 0 0,0 0-112 0,0 0-32 16,0 0 0-16,0 0 0 0,0 0-96 0,0 0-32 15,-1-4 0-15,1 4 0 0,0 0-80 0,0 0-32 0,-2-5 0 16,2 5 0-16,0 0-32 0,0 0 0 0,0 0 0 0,0 0 0 16,0 0-16-16,-5 5-16 0,-1 0 0 0,6-5 0 15,0 0-16-15,-3 7 0 0,-2-1 0 0,1-1 0 16,-1 3-32-16,5-8-16 0,-4 5 0 0,-1 1 0 16,-2 6-32-16,2-3-16 0,1 3 0 0,-1 0 0 0,-1-3 16 0,0 2 0 15,1 3 0-15,0-4 0 16,-3 2-32-16,2-4 0 0,-2 3 0 0,2 3 0 0,-1-3-16 15,1 2 0-15,-1 0 0 0,1-2 0 0,-1 2-16 0,-1 1-128 16,0 0 192-16,1-3-64 0,2 2 16 0,-3-2 0 16,0 1 0-16,2-1 0 0,0 1-144 15,-1-5 0-15,1 5 144 0,0-4-144 0,0 5 208 0,1-4-16 16,0 1-16-16,0-2 0 0,-1 2-176 0,3 2 0 16,-1-2 0-16,2 0 0 0,-3-3 128 0,1 4-128 15,0-1 128-15,0 0-128 0,-1-4 128 0,0 4-128 16,0-1 128-16,0 3-128 0,0-3 128 0,0 1-128 15,0 3 128-15,0-3-128 0,0 1 0 0,1 1 128 16,-1-1-128-16,1 2 0 0,-1-3 0 0,2 1 0 0,-1 1 128 16,1-1-128-16,-2 2 0 0,1 0 0 15,-1-4 144-15,0 2-144 0,0-3 0 0,-1 2 144 16,0-3-144-16,1 4 0 0,-1-5 176 0,1 3-176 16,-1-3 160-16,1 3-160 0,0-4 176 0,0 3-176 15,0 2 192-15,0-4-192 0,-1 3 368 0,1-2-48 0,0 2 0 16,-1-4 0-16,1 1-320 0,2 3 128 0,-3-5-128 15,3 3 0-15,-1 2 0 0,0-2 0 0,0 0 0 16,2 0 0-16,-2 0 144 0,-1 1 16 0,1-1 0 16,0 2 0-16,0-4-160 0,1 4 0 0,-1-1 0 0,-1 0 0 15,2-1-192-15,-2 0-64 0,0 1 0 0,-3 0-16 16,1 0 272-16,-1-2 0 0,3 0 0 0,-1 2 144 16,-2-4-144-16,0 1 160 0,8-5-160 0,-10 8 160 15,0-3-160-15,1 2 0 0,0 2 144 0,0-4-144 0,-1 0 0 0,1 3 128 16,0 0-128-16,0 0 0 0,-1-2 0 15,0-1 0-15,0 1 0 0,0-1 128 0,2 1-128 0,-2 1 0 16,2-3 0-16,-2 2 0 0,3 0 0 0,-2-1 0 16,0 2 0-16,0 0 0 0,0-2 0 0,0 6 0 15,-2-5 0-15,3 2 128 0,-2-1-128 0,2 0 0 16,-2 2 0-16,0-3 0 0,1 0 0 0,0 3 0 16,0-4 0-16,0 2 0 0,-1 1 0 0,0-1 0 15,1 0 0-15,0-1 128 0,0-1-128 0,0 1 0 16,2-1 0-16,-1-2 0 0,-1 0 0 0,2 2 144 15,-1-1-144-15,2 0 0 0,-1 1 128 0,2 2-128 16,5-7 0-16,-9 6 0 0,3 0 0 0,-2 2 0 16,8-8 0-16,-7 5 0 0,2 1 0 0,5-6 0 0,-11 8 0 0,4-3 0 15,-2 0 0-15,0 1 0 0,0-2 0 0,0 0 0 16,0-1 0-16,2 2 0 0,-4-1 128 16,3-1-128-16,-1 4 0 0,0 0 0 0,0-2 0 0,0 3 0 15,0-3 0-15,0-2 0 0,0 0 0 0,-1 1 0 16,-3 3 0-16,3-4 0 0,1 1 0 15,0 3 0-15,-1-1 128 0,-1-1-128 0,2 0 0 16,-3 2 0-16,2-5 0 0,0 4 0 0,0 2 0 0,0-3 0 16,0 0 0-16,-2 0 0 0,3-1 0 0,-1 0 0 15,0 2 0-15,-1 2 0 0,2-6 0 0,0 4 0 16,1 1 128-16,-1-2-128 0,0 3 0 0,-1-2 0 16,0-2 0-16,0 1 0 0,0 4 0 0,2-3 0 0,-1 1 0 15,0-1 0-15,0-2 0 0,2 2 0 0,-1 2 0 16,2-2 0-16,-2 2 0 0,2-3 0 0,-1-3 0 15,1 2 0-15,-2 0 0 0,1 2 0 0,-1-2 128 0,1 3-128 16,-2-2 0-16,0-1 0 0,0-1 0 0,0 2 0 16,-1 2 0-16,1-3 0 0,0-2 0 0,0 1 0 15,-2-1 0-15,2 3 0 0,0-2 0 0,2-1 0 16,-1 1 0-16,-1-1 0 0,0 2 128 0,0 1-128 16,0-2 0-16,0-2 0 0,-1-1 0 0,1 0 0 15,9 0 0-15,-9 3 0 0,0-1 0 0,2 0 0 0,-2-4 0 16,1 4 0-16,8-2 128 0,-9 0-128 15,9 0 0-15,-10 1 0 0,0-2 0 0,10 1 0 16,-12-2 128-16,2 2-128 0,0-1 0 0,1 0 0 0,0-1 0 16,0 4 0-16,0-2 128 0,1 0-128 15,-1 0 0-15,0 0 0 0,0-2 0 0,1 1 0 0,8 1 0 16,-11 0 0-16,1-1 0 0,-1-2 0 16,0 1 0-16,3-2 0 0,-2 0 0 0,3 0 0 15,-4 2 0-15,4-2 0 0,-1-2 0 0,1 2 0 16,-1 1 0-16,2 1 0 0,-1-6 0 0,1 3 0 0,-4 3 0 0,2-4 0 15,2-1 128-15,-3 3-128 0,-1-1 0 0,-1-1 0 16,3 2 0-16,-3 0 0 0,-1-1 0 0,2 0 0 16,-1 1 0-16,2 0 0 0,-1-3 0 0,0 0 0 15,0 1 0-15,0-1 0 0,-2 4 0 0,2-2 0 16,-1-6 0-16,1 4 0 0,-1-1 0 0,1 2 0 16,1 1 128-16,-1-3-128 0,1 2 0 0,0 1 0 15,2-3 0-15,-1 2 0 0,-1-3 0 0,2 1 0 0,-2 3 0 16,1-3 0-16,-1 1 0 0,0-2 0 0,0 1 0 15,2 2 0-15,-2-4 0 0,0 2 0 0,0-2 0 16,0 2 0-16,0-1 0 0,3 2 0 0,0-3 0 0,-1 2 0 16,-2-3 0-16,0 2 0 0,0-2 0 0,2 4 0 15,-1-5 0-15,1 4 0 0,-2-1 0 16,0-3 0-16,2 2 0 0,1-3 0 0,0 1 0 0,1 0 0 16,-2-1 0-16,1 2 0 0,0-2 128 0,-1 1-128 15,1-1 0-15,0 3 0 0,-1-3 0 0,1 3 0 16,-1 0 0-16,1-2 0 0,0 3 0 0,-1-2 0 15,0-2 0-15,0 3 0 0,1-1 0 0,0 3 0 16,-4-4 0-16,3 2 0 0,1 0 0 0,-1-3 0 16,1 3 0-16,0-1 0 0,-1-1 0 0,-3 2 0 15,1-1 0-15,2 3 0 0,0-2 0 0,0 2 0 0,-2-2 0 16,0 3 0-16,-1-7 128 0,1 3-128 0,0 3 0 16,1-4 0-16,1 2 0 0,0-2 0 0,0 1 0 15,0 2 0-15,1-2 0 0,0 2 0 16,-1-4 0-16,3 3 0 0,-2 1 128 0,0-2-128 15,1 2 0-15,-3-3 0 0,3 3 0 0,0-2 0 0,-1-1 0 0,-1 2 0 16,2-1 0-16,0-2 0 16,-1 2 0-16,1-5 0 0,-1 4 128 0,1 0-128 0,0 0 0 0,1 0 0 15,-2 1 0-15,1-2 0 0,0 0 0 16,4 2 0-16,-4-3 128 0,0-1-128 0,1 1 0 0,0 3 0 16,1 0 0-16,1 0 0 0,-2 0 0 0,1-1 0 15,1-1 128-15,1 3-128 0,-1-4 0 0,1 1 0 0,-1-1 0 0,-1 3 0 16,0-2 0-16,2 0 0 15,0 2 0-15,-2-2 0 0,1 2 0 0,-1 1 0 0,0-4 0 0,0 1 0 16,0 3 0-16,1-4 0 0,-1 2 128 0,1 2-128 16,2-4 0-16,-1 3 0 0,-2 1 0 0,3-4 0 15,0 1 0-15,0 1 0 0,-1 0 0 0,1-2 0 16,0 4 0-16,0-2 0 0,0-1 0 0,-2 3 0 16,1-1 0-16,0 1 0 0,0 1 0 0,1 2 0 15,0 7 0-15,0-12 0 0,-2-2 0 0,1 3 0 16,0 0 0-16,0 1 0 0,-1 2 0 15,2 8 0-15,-2-9 0 0,-1 0 0 0,3-2 0 0,-1 3 0 16,-2-2 0-16,2 4 0 0,1 6 0 0,-1-12 0 16,0 4 0-16,-1-3 0 0,1 4 0 0,1-2 0 15,0 9 0-15,0-9 0 0,-1-4 0 0,1 4 0 0,0-2 0 16,0 1 0-16,0 2 0 0,0-1 0 0,0 2 0 16,0 0 0-16,-2-3 0 0,2 4 0 15,-1-4 0-15,1 3 0 0,-1-3 0 0,1 2 0 16,0-2 0-16,0 3 0 0,-3-4 0 0,3 4 0 0,0-3 0 15,0 2 0-15,0-3 0 0,0 2 0 0,0-3 0 16,0 3 0-16,0-2 0 0,3 1 0 0,-3 0 0 16,1-3 0-16,-1 4 0 0,1-3 0 0,-1 2 0 0,0 1 0 15,0-3 0-15,2-1 0 0,0 3 0 16,-2-3 0-16,-1 4 0 0,1-1 0 0,1 1 0 0,-1-2 0 16,-1 1 128-16,1 4-128 0,0 6 0 0,-1-6 0 0,-1-4 0 15,1-2 0-15,0 1 0 0,-2 1 0 0,3 2 0 16,0 8 0-16,0-10 0 0,0 2 0 15,0-4 128-15,0 3-128 0,0-3 0 0,0 5 0 0,0-2 0 0,0 3 0 16,0-5 0-16,3 2 0 0,-3-2 0 16,0 3 0-16,0-2 0 0,0 3 0 15,0-6 0-15,0 4 0 0,2-1 0 0,0 0 0 0,-4 1 0 16,2-1 0-16,0 1 0 0,0-3 0 0,-1 3 0 0,1-2 0 16,1 1 0-16,1 1 0 0,-1-3 0 0,-1 4 0 15,0-4 0-15,0 3 0 0,0-4 0 0,0 2 0 16,1 0 0-16,1-1 0 0,-2 5 0 0,-2-4 0 15,1 1 0-15,0 1 0 0,-1-1 0 0,1 1 0 16,0-3 0-16,-2 3 0 0,2-3 128 0,0 5-128 16,1 7 0-16,-1-12 0 0,-1 1 128 0,1 2-128 15,0-1 0-15,-1 2 0 0,1-2 0 0,0 1 0 0,1-4 0 16,0 4 0-16,-1-2 0 0,-1 1 0 16,1 1 0-16,1-4 0 0,-2 3 0 0,2-3 0 15,0-1 0-15,0 2 0 0,0 0 0 0,0-2 0 16,0 1 0-16,0-1 0 0,0 2 128 0,0-2-128 15,-2-2 0-15,2 2 0 0,-1-1 0 0,1 1 0 16,0-1 0-16,0-2 0 0,0 0 0 0,0-1 0 0,0 3 0 0,0 1 0 16,-1 1 128-16,1-2-128 0,0-2 0 0,0 2 0 15,0-2 0-15,0 2 0 0,0-1 0 0,0 0 0 16,-1 2 0-16,-1-1 0 0,1 0 0 0,1 1 0 16,-1 1 0-16,-1 0 0 0,1-1 0 15,0 3 0-15,0-5 0 0,-1 3 0 0,0-1 0 0,2 0 0 0,0 1 128 0,-1 0-128 16,-1-2 0-1,2 0 0-15,0-2 0 0,0 2 0 0,0 1 0 0,0-2 0 16,2-2 0-16,-1 0 0 0,1 3 0 0,1 0 0 0,-2-1 0 0,2 0 0 16,-1 1 0-16,1 1 0 0,-3 0 0 0,0-3 0 15,1-1 0-15,-1 2 0 0,0 0 0 0,1 1 0 16,1 2 0-16,-2 1 0 0,0-3 0 16,0-1 0-16,2 1 0 0,1 1 0 0,-3 3 0 0,0-2 0 15,-2-2 0-15,4 1 0 0,0 2 128 0,-1-1-128 16,-2 0 0-16,1 2 0 0,0 0 0 0,1-2 0 15,1 2 0-15,-1-3 0 0,0 0 0 0,1 2 0 16,-1 1 0-16,-1-3 0 0,0-1 0 0,1 2 0 16,0 2 0-16,-1-3 0 0,0 0 0 0,3 0 0 15,-1 2 0-15,-2-2 0 0,-1 0 0 0,1 3 0 16,1-2 0-16,1 0 0 0,-2 4 0 0,2-2 0 16,2 1 0-16,-1 0 0 0,-1-3 0 0,3 0 0 15,-2 2 0-15,1-2 0 0,1 4 0 0,0-2 0 16,0 1 0-16,0 1 0 0,1-4 0 0,-1 3 0 15,-1-3 0-15,1 3 0 0,-1 1 0 0,0-2 0 16,1 4 0-16,-1-3 0 0,1 1 0 0,-3-1 0 0,1 2 0 0,1-2 0 16,0 3 0-16,1-5 0 0,-3 2 0 15,2-1 0-15,-1-1 0 0,-1 2 0 0,1-3 0 16,0 0 0-16,-1 2 0 0,0-3 0 0,1-1 0 0,1 1 0 16,-2 0 0-16,1 1 0 0,-1-1 0 0,1-1 0 15,-1 1 0-15,1 1 0 0,-1-1 0 0,1 2 0 16,0-180 0-16,-1 362 0 0,-1-183 0 0,3 2 0 15,-1-2 0-15,-1-2 0 0,1 1 0 0,-1 2 0 0,1 1 0 16,-1-1 0-16,1 4 0 0,1-4 0 0,0 2 0 16,1-3 0-16,-4-2 0 0,3 1 0 15,1 4 0-15,2-3 0 0,-3 2 0 0,1 1 0 0,0-2 0 0,1 3 0 16,-1-2 0-16,1 1 0 0,-2 1 0 0,3-1 0 16,0 1 0-16,-1-2 0 0,0 3 0 0,1-3 0 15,-2 4 0-15,0-5 0 0,-1 5 0 0,0-2 0 16,-2 2 0-16,3-3 0 0,-1 1 0 0,1-1 0 15,-1 3 0-15,1-4 0 0,-1 3 0 0,0-5 0 16,0 3 0-16,-1 1 0 0,1 0 0 0,1 0 0 16,4 0 0-16,-4 1 0 0,0 1 0 0,0-3 0 15,0-1 0-15,1 3 0 0,-1-1 0 0,0 1 0 16,0 2 0-16,1-4 0 0,1 2 0 0,-4-1 0 16,2 3 0-16,0-5 0 0,1 3 0 0,-1-3 0 15,-2 5 0-15,1-2 0 0,-4 8 0 0,7-8 0 16,-2-3-128-16,0 4 128 0,0-5 0 0,1 3 0 15,1-1 0-15,-1 3 0 0,-1-5 0 0,1 5 0 0,2-4 0 16,-2 4 0-16,-1-3 0 0,2 2 0 16,0-2 0-16,0 3 0 0,-1-1 0 0,1 1 0 15,-2 1 0-15,1-3 0 0,-6 9 0 0,8-8 0 0,-1-2 0 0,0 4 0 16,-2-3 0-16,-5 9 0 0,2-8 0 0,3-1 0 16,-1 3 0-16,0 1 0 0,0-3 0 0,1 2 0 15,0 0 0-15,0-3 0 0,-1 4 0 0,2-3 0 16,-6 8 0-16,8-8 0 0,-2 2 0 0,0-3 0 15,1 1 0-15,-1 1 0 0,-6 7-128 0,10-8 128 0,-1-3 0 16,0 3 0-16,-1 1 0 0,1 0 0 0,0-2 0 16,1 2 0-16,-1-4 0 0,0 5 0 0,-1 2 0 0,3-1 0 15,-2-1 0-15,1 1 0 0,0 0 0 0,0-3 0 16,0 3 0-16,0 1 0 0,1-2 0 16,-3 1 0-16,0 1 0 0,1-1 0 0,0-2 0 15,1 4 0-15,0-1 0 0,0-3 0 0,1 2 0 0,0 2 0 16,3-1 0-16,-3 0 0 0,0-4 0 0,0 2 0 15,0 2 0-15,1-3 0 0,-1 1 0 0,-2-1 0 16,1 0 0-16,1 4 0 0,0-1 0 0,-1-1 0 16,0 0 0-16,-1 1 0 0,3-1 0 0,-1-2 0 15,1 2 0-15,-2 3 0 0,-1-2 0 0,1 0 0 16,-3 2 0-16,6-2 0 0,-4 0 0 0,1-2 0 16,-1 2 0-16,1 1 0 0,0 1 0 0,1 0 0 15,-1 0 0-15,0-1 0 0,1 0 0 0,1 0 0 16,-2-1 0-16,3 3 0 0,-1-2 0 0,1 1 0 15,-1-2 0-15,0 2 0 0,1-2 0 0,0 1 0 16,-2-1 0-16,1 2 0 0,-1-1 0 0,0 2 0 0,2 0-128 16,0-1 128-16,0 1 0 0,-1 0 0 15,1 0 0-15,0 1 0 0,-1 0 0 0,1-2 0 0,-3 5 0 0,2-3 0 16,-1 0 0-16,1 0 0 16,-1-1 0-16,0 1 0 0,1 2 0 0,-2-1 0 0,0-1 0 15,2 0 0-15,-1 0 0 0,-1 0 0 0,2 0 0 0,-2 3 0 16,1-2 0-16,1 3 0 0,1-3 0 0,-1-1 0 15,-2 0 0-15,4 0 0 0,-2 0 0 0,-3 2 0 16,0 0 0-16,3-1 0 0,-4 1 0 0,2-1 0 0,-2 0 0 16,2-1 0-16,-2 0 0 0,2 2 0 15,-3 0 0-15,4 2 0 0,-4-2 0 0,3 1 0 0,-2-2 0 0,0-1 0 16,0 0 0-16,0 2 0 0,0 0 0 0,-1 1 0 16,-7-3 0-16,9 3 0 0,0-1 0 0,-1-1 0 15,-1 0 0-15,1 0 0 0,-2 1 0 0,2 0 0 16,0 2 0-16,1-1 0 0,-9-3 0 0,8 2 0 15,1-1 0-15,0 2 0 0,-1 0 0 0,1-2 0 16,-3 1 0-16,2 1 0 0,-1-1 128 0,2 1-128 16,0-3 0-16,0 1 0 0,-1 1 0 0,1 0 0 15,-1 1 0-15,1-1 0 0,-1-2 0 0,1 0 0 16,0 1 0-16,1 1 0 0,-1-1 0 0,0 0 0 16,0 3 0-16,0-1 0 0,-1-2 0 0,1 0 0 15,0 0 0-15,0 1 0 0,-1-1 0 0,-1 2 0 16,1 3 0-16,0-2 0 0,-8-4 0 0,9 2 0 15,-2 1 0-15,1 1 0 0,-1 1 0 0,1-3 0 16,-2-1 0-16,3 2 0 0,-1 1 0 0,0 0 0 0,-1-1 0 16,1 1 0-16,-2-1 128 0,2 2-128 0,-1 3 0 15,1-5 0-15,0 1 0 0,-1 1 0 0,1 2 0 16,0-4 0-16,-1 2 0 0,1 2 0 0,-8-7 0 0,9 5 0 16,0 1 128-16,-2 2-128 0,0-4 0 0,0 1 0 15,1 0 0-15,-1 3 0 0,1-3 0 0,0 2 0 16,-2 0 0-16,0-2 0 0,3 2 0 15,-1-2 0-15,-2 2 0 0,1 0 0 0,-1-2 0 0,2 3 0 16,-2 1 0-16,0-1 0 0,-1 2 128 0,2-3-128 0,-1 2 0 16,2-4 0-16,-3 3 0 0,2 2 0 0,1 0 0 0,0-3 0 15,-8-7 0-15,6 10 0 0,2-4 0 16,-8-6 0-16,9 12 0 0,-2-5 0 0,1 5 128 0,-2-6-128 16,-6-6 0-16,9 12 0 0,-4-4 0 0,2 4 0 15,-1-3 0-15,-1 1 0 0,-5-10 0 0,9 10 0 16,0-1 0-16,-2 2 0 0,1-3 0 0,0 2 0 15,-3-2 0-15,1 2 0 0,0-2 0 0,1 2 0 16,-1-3 0-16,1 4 0 0,-2-4 0 0,1 3 0 16,-1-2 0-16,0 3 0 0,-5-11 0 0,7 9 0 15,-2 3 0-15,0-3 0 0,0 0 0 0,1-2 0 16,-1 5 0-16,2-3 0 0,-1 2 0 0,0 2 0 0,-1-4 0 16,0 2 0-16,1-1 0 0,-1 0 0 15,0 2 0-15,1-3 0 0,-6-9 128 0,9 14-128 0,-3-2 0 0,2-1 0 16,-2 0 0-16,2-2 0 0,1 2 0 0,0 1 0 15,-2-1 0-15,1 2 0 16,-2-5 0-16,1 2 0 0,-1-1 0 0,0 1 0 0,1 3 0 0,-1-5 0 16,-1 4 0-16,2-3 0 0,-1 0 0 0,2-2 0 15,-8-7 0-15,6 12 0 0,2-1 0 0,-1-2 0 16,-1 2 128-16,1-2-128 0,-7-9 0 0,6 13 0 16,1 0 0-16,-2-2 0 0,2 3 0 0,0 3 0 15,-4-6 128-15,4-1-128 0,-1 2 0 0,-1-2 0 0,2 1 0 16,-2 1 0-16,0-3 0 0,0 3 0 15,0 1 0-15,0 0 0 0,-1 0 0 0,2 1 0 0,-2-3 0 0,0 2 0 16,0 1 0-16,-1 1 0 0,1-4 128 0,-1 3-128 16,-1 2 0-16,1 0 0 0,2-2 0 0,-2-1 0 15,0 1 0-15,0 0 0 0,-1 1 128 16,1-2-128-16,1-3 0 0,-3 4 0 0,2 0 0 0,-1 1 0 16,1-2 0-16,-1 1 0 0,1 1 128 0,1-2-128 15,-3-2 0-15,1 2 0 0,1 2 0 0,-1-1 0 16,1 0 0-16,0 0 0 0,0 0 0 0,0-1 0 15,1-4 0-15,0 5 0 0,-2 0 128 0,1 2-128 16,-1 1 0-16,1-3 0 0,1 0 0 0,-2 0 0 16,-2 1 0-16,3 3 0 0,-1 0 0 0,2 1 0 0,-4-3 0 15,0 2 0-15,1 0 128 0,0 0-128 0,1-2 0 0,-1 1 0 16,-1-3 0-16,1 2 0 0,2 1 0 16,-2 0 0-16,-2 0 0 0,-2-1 0 0,2 0 0 15,0 1 0-15,-2-1 128 0,2 2-128 0,-4 2 0 0,1-2 0 16,0-2 0-16,-1-1 0 0,-1-1 0 15,1 4 0-15,0 0 128 0,1 2-128 0,0-1 0 0,3 0 0 16,-1-1 0-16,1 1 0 16,0-3 0-16,1 3 0 0,0 1 128 0,0-1-128 15,0 0 0-15,0 0 0 0,-1-2 0 0,1 1 0 0,0-3 0 0,0-6 0 16,-2 5 0-16,1 1 0 0,0 1 0 0,0 0 0 16,-2-1 0-16,0-1 0 0,1 1 0 0,-1 2 0 15,0-1 0-15,0 1 0 0,2-1 0 0,-3 1 0 16,0-3 128-16,2 1-128 0,-1 0 0 0,1 2 0 15,0 2 0-15,1-1 0 0,1-1 0 0,-3 0 0 16,2 0 0-16,1-1 0 0,0 1 0 0,1 0 0 16,2 1 0-16,-3 0 0 0,1-2 0 0,1 2 0 0,-1-1 0 15,0-2 0-15,0-1 0 0,-1 1 0 0,0-1 0 16,2 2 0-16,-1-3 0 0,-1 0 0 16,0 0 0-16,1 1 0 0,0 1 0 0,1-3 0 0,-2-1 0 0,1 0 0 15,0-2 0-15,2 3 0 0,-3-2 0 0,1 0 0 16,2 0 0-16,-2-2 0 0,0 2 0 15,0-1 0-15,1 1 0 0,-1-2 0 0,0 3 128 0,-1-2-128 16,0 3 0-16,0-2 0 0,1 2 0 0,1 2 0 16,-2-1 0-16,0-1 0 0,0 0 0 0,1 4 0 15,-1-2 0-15,0-2 0 0,0 2 0 0,3 0 0 16,-3-1 0-16,1-2 0 0,-1 2 128 0,0 1-128 16,0-4 0-16,0 8 0 0,0-5 128 0,1 1-128 15,0-4 0-15,-1 3 0 0,-2 2 128 0,2-2-128 16,0-3 0-16,0 2 0 0,0-1 128 0,0 1-128 15,0 2 0-15,0-1 0 0,0-2 0 0,0 2 0 16,-1 1 128-16,1-2-128 0,0-12 0 0,-3 15 128 16,0 0-128-16,1-1 0 0,1-3 128 0,-1-2-128 15,2-9 0-15,-1 16 0 0,0 1 128 0,0-1-128 0,-1-4 0 16,1 1 0-16,0-1 128 0,-2-2-128 0,2 0 0 16,0 1 0-16,-2-1 128 0,1 4-128 0,0-2 0 15,0-2 0-15,-2 3 128 0,1-3-128 0,1 0 0 0,-1 3 0 16,1 0 0-16,1 2 0 0,-3-4 0 0,2 1 0 15,1-2 0-15,-1 3 0 0,-1-3 0 0,2 1 0 16,0 1 128-16,-1-3-128 0,0 2 0 0,0-2 0 16,2-9 128-16,-1 13-128 0,0-2 0 0,-2-1 0 15,1 3 0-15,2-2 0 0,0-11 0 0,-3 10 0 0,1 3 128 16,-1-3-128-16,1 1 0 0,-1-1 0 0,3-10 0 0,-5 7 0 16,2 3 0-16,0-1 0 0,-2 2 128 0,-2-3-128 15,5 4 0-15,-2-4 0 0,0 0 0 0,0-1 0 16,-1 2 0-16,1-2 0 0,2 6 0 0,-2-3 0 15,-2 2 0-15,3-3 0 0,-1-1 128 0,-1-1-128 16,-1 2 0-16,3 0 0 0,-1 1 0 0,2-1 0 16,-2 1 0-16,4-10 0 0,-5 9 0 0,1 1 0 15,-1-4 128-15,0 3-128 0,3-3 0 0,2-6 0 16,-6 9 0-16,6-9 0 0,-6 7 128 0,1 0-128 0,5-7 0 16,-5 11 0-16,0-1 128 0,0-3-128 0,5-7 0 0,-4 12 0 15,4-12 0-15,-5 9 0 0,5-9 0 0,-5 12 0 16,1-4 0-16,0 1 0 0,4-9 0 0,-4 6 0 15,4-6 0-15,-3 12 0 0,-1-6 0 0,4-6 0 16,0 0 0-16,-5 9 0 16,5-9 0-16,0 0 0 0,0 0 0 0,-5 8 0 15,5-8 0-15,0 0 0 0,0 0 0 0,0 0 0 16,0 0 0-16,0 0 0 0,0 0 0 0,0 0 0 0,0 0 0 16,0 0 0-16,0 0 0 0,0 0 0 15,0 0 0-15,0 0 0 0,0 0 0 0,0 0-272 16,-6 5 48-16,1-4 16 15,2-1-1680-15,-3-4-336 0,1-5-64 0,4-5-19440 0</inkml:trace>
  <inkml:trace contextRef="#ctx0" brushRef="#br2" timeOffset="99054.43">21619 8696 10127 0,'0'0'448'0,"0"0"96"0,0 0-544 0,0 0 0 0,0 0 0 0,0 0 0 0,0 0 2192 0,0 0 336 15,0 0 64-15,0 0 16 0,-2 6-1152 0,2-6-240 16,0 0-32-16,0 0-16 0,-5 5-400 0,5-5-96 16,0 0-16-16,0 0 0 0,0 0-336 0,-5 2-80 15,5-2-16-15,0 0 0 0,-6-2-224 0,6 2 176 16,0 0-176-16,0 0 160 0,0 0-288 0,0 0-64 16,0 0-16-16,0 0 0 15,0 0-368-15,0 0-80 0,2-11-16 0</inkml:trace>
  <inkml:trace contextRef="#ctx0" brushRef="#br2" timeOffset="100121.13">21586 8249 15775 0,'0'0'704'0,"0"0"128"0,0 0-656 15,0 0-176-15,0 0 0 0,0 0 0 0,0 0 992 16,0 0 160-16,0 0 48 0,0 0 0 0,0 0 48 0,0 0 16 16,0 0 0-16,0 0 0 0,0 0 16 0,0 0 16 15,0 0 0-15,0 0 0 0,0 0-80 0,0 0-32 16,0 0 0-16,0 0 0 0,0 0-416 0,0 0-64 16,-4 3-32-16,-1 4 0 0,0 0-176 0,0 4-48 15,0 1 0-15,-4 7 0 0,0-1-16 0,0 3-16 16,0 1 0-16,2-4 0 0,-2 5-32 0,-1 0 0 15,-2 4 0-15,-5 9 0 0,-1-4-64 0,1-2 0 16,2-1-16-16,4-3 0 0,-3 2 0 0,2-5 0 16,2-2 0-16,1-4 0 0,3-3-80 0,1 2-16 15,1-4 0-15,0-1 0 0,1 0-16 0,3-11 0 16,0 0 0-16,-1 9 0 0,1-9-16 0,0 0-16 16,0 0 0-16,0 0 0 0,0 0 16 0,0 0 0 15,0 0 0-15,0 0 0 0,0 0-16 0,0 0 0 16,0 0 0-16,0 0 0 0,0 0-160 0,0 0 0 0,12 1 144 0,-2 2-144 15,0-2 0-15,1 0 0 16,2-1 0-16,-4 0 128 0,1 0-128 0,3 1 0 0,2 1 0 16,-1 0 0-16,0 0 0 0,1-1 0 0,2 0 0 15,1 0 0-15,-1-1 0 0,3 2 0 0,-1-2 0 0,6 1 128 16,0 5-128-16,-4-3 0 0,-3 1 0 0,-2-1 128 16,-1 0-128-16,-1 2 0 0,-1-2 0 0,-1 0 0 15,-12-3 0-15,11 6 128 0,-11-6-128 0,0 0 0 16,0 0 0-16,8 6 128 0,-8-6-128 0,0 0 0 15,6 5 0-15,-6-5 144 0,0 0-144 0,0 0 0 0,0 0 160 0,0 0-160 16,0 0 128-16,0 0-128 0,0 0 192 0,0 0-64 16,0 0 0-16,0 0 0 0,0 0 0 0,0 0 0 15,0 0 0-15,0 0 0 0,0 0-128 0,0 0 0 16,0-11 144-16,0 0-144 0,1-3 0 0,2 0 144 16,-3-2-144-16,0 3 0 0,4 0 128 0,1-3-128 15,1-2 0-15,2-1 0 0,-1-4 128 0,1-1-128 16,1 0 0-16,0 2 0 0,1-1 128 0,1 4-128 15,-1 0 0-15,4 0 0 0,-1-1 0 16,0 2 0-16,0 4 0 0,-1 1 0 0,0-2 0 0,-1 0 0 16,1 2 0-16,-2 3 0 0,-1-1 0 0,-3 5 0 15,-1-2 0-15,0 1 0 0,0-2 0 0,0 3 0 16,-1 0 0-16,0-2 0 0,0 3 0 0,-4 5 0 16,0 0 0-16,0 0 0 0,2-5 0 0,-2 5 0 15,2-7 0-15,-2 7 0 0,0 0 0 0,0 0 0 16,0 0 0-16,0 0 0 0,0 0 0 0,0 0 0 15,-12-2 0-15,2 2 0 0,-1 1 0 0,-2 2 160 0,0 1-160 16,-3-1 128-16,-2-5 0 0,-3 2 0 16,-1 0 0-16,-3 1 0 0,0 2 32 0,0-2 0 15,-3 0 0-15,-2 2 0 0,0-1-160 0,-1 0 192 16,0-2-192-16,-1 1 192 0,0 3-192 0,2-2 128 0,2 1-128 0,-2-3 128 16,0-3-128-16,1-1 0 0,-1-1 0 0,4 3 0 15,0-2 128-15,5 3-128 0,3-3 0 0,4 0 128 16,1 1-128-16,3 1 0 0,2-2 0 0,8 4 0 0,0 0 0 0,0 0 0 15,0 0 0-15,0 0 0 16,8-6-1232-16,3-2-176 0,5 3-48 16,5 2-12656-16,5-2-2528 0</inkml:trace>
  <inkml:trace contextRef="#ctx0" brushRef="#br2" timeOffset="102392.64">4690 8374 4607 0,'0'0'400'0,"-1"-10"-400"16,0-1 0-16,2 1 0 0,-1 10 2592 0,3-8 432 16,1-5 96-16,-2 6 16 0,-1-3-1536 0,-1 10-320 15,3-11-48-15,1 2-16 0,0 3-192 0,-4 6-32 0,7-10-16 0,-7 10 0 16,5-8 64-16,-5 8 16 16,0 0 0-16,0 0 0 0,0 0-32 0,0 0 0 15,0 0 0-15,0 0 0 0,0 0-208 0,0 0-48 16,0 0-16-16,0 0 0 0,0 0-256 0,0 0-48 0,-7 11-16 0,2 2 0 15,-2 4 0-15,1 0 0 0,-1-1 0 0,0 4 0 16,-3 3-48-16,-1 3 0 0,1-5 0 0,0 1 0 16,0 0-16-16,-1-1-16 0,-2 2 0 0,0-1 0 15,-2-2-112-15,3 0-32 0,0-2 0 0,2-3 0 16,1-1-64-16,1-5-16 0,2-1 0 16,6-8 0-16,-5 6 48 0,5-6 0 0,0 0 0 0,0 0 0 15,0 0 128-15,0 0 16 0,0 0 16 0,0 0 0 16,0 0-160-16,0 0-48 0,10-7 0 0,1-2 0 0,1 2 0 0,2 0 0 15,2 2 0-15,2 1 0 16,1-4-128-16,1 3 0 0,6 0 0 0,-1 2-176 0,3-2 176 0,-1 3 0 16,1 1 0-16,-2-1 0 0,1 0 0 15,-3-1 0-15,-2 2 0 0,-2 1 0 0,1 1 0 16,-2 2 0-16,-4-3 128 0,-1 1-128 0,-1 0 0 0,-1 1 0 16,1-2 0-16,-4 2 0 0,-9-2 0 0,11 4 0 15,-11-4 0-15,11 1-128 0,-11-1 128 0,0 0 0 16,8 4 0-16,-8-4 0 0,0 0 0 0,0 0 0 15,0 0 0-15,0 0 0 0,11 3 0 0,-11-3 0 16,0 0 0-16,0 0 0 0,0 0 0 0,0 0 0 16,0 0 0-16,0 0 0 0,0 0 0 0,0 0 144 15,0 0-144-15,0 0 0 0,0 0 160 0,0 0-160 16,0 0 128-16,0 0-128 0,0 0 128 0,0 0-128 16,-3-11 0-16,3 11 128 0,-2-10-128 0,2 10 0 15,0 0 0-15,0-12 0 0,0-2 0 0,2 2 0 0,2-1 0 0,0 2 0 16,0 1 0-16,1-2 0 0,0 3 128 15,1-3-128-15,0 0 0 0,2 2 0 0,1-3 0 0,0 2 0 16,-2 2 0-16,1-2 0 0,-2 2 0 16,1-3 0-16,-1 0 0 0,1 3 0 0,-2-1 0 0,1 2 0 15,-1-2 0-15,0 1 0 0,-1 1 0 16,-4 8 0-16,0 0 0 0,0 0 0 0,0 0 0 16,0 0 0-16,0 0 0 0,4-7 0 0,-4 7 0 0,0 0 0 15,0 0 0-15,0 0 0 0,0 0 0 0,0 0 0 16,0 0 0-16,-5-6 0 0,-2 1 0 0,-2 4 0 15,1 2 0-15,-4 3 0 0,-3-1 0 0,-3 1 0 16,-1 2 0-16,-4 2 0 0,-1-3 0 0,-3 4 0 0,-3-3 0 16,2-1 128-16,-3 1-128 0,3-1 0 0,-1-1 0 15,0 0 128-15,0 1-128 0,1-1 0 16,1-2 0-16,1 0 0 0,0-4 128 0,3 2-128 16,1 0 0-16,3 0 0 0,1-1 0 0,4-1 128 0,3-1-128 0,3 1 0 15,8 2 0-15,0 0 0 0,0 0 0 0,-3-7 0 16,1 1 0-16,2 6 0 0,0 0 0 0,13-6 0 15,0-1 0-15,-1 3 0 0,2-2 0 0,0 2 0 16,-1 0 0-16,5 1 0 0,0-5 0 0,2 3 0 16,-2 1 0-16,0 0 0 0,1-3 0 0,1 1 0 15,0 3 0-15,2-4 0 0,3 1 0 0,-2 1 0 16,1-4 0-16,-1 3 0 0,1 2 0 0,-1-3 0 16,2 5 0-16,-1-2 0 0,0 2 0 0,-1-2 0 0,0 0 0 15,-3 1 0-15,-2 1 0 0,-4-1 0 16,-3 2 0-16,-1 1 0 0,-10 0 0 0,0 0 0 0,0 0 0 0,10 0 0 15,-10 0 0-15,0 0 0 16,0 0 0-16,0 0 0 0,0 0 0 0,4 9 0 0,-4-9 0 0,-2 11 0 16,0 1 0-16,-1-3 0 0,-2 2 0 0,-1 1 0 15,0 0 0-15,-1 2 0 0,-1 2 0 0,2 1 0 16,-2 4 144-16,2-1-144 0,-2 2 160 0,3 3-160 16,0-3 0-16,1 2 0 0,3 0 0 0,-1-2 0 15,1-3 0-15,0-2 0 0,0 4 0 0,1-2-160 16,1-1 160-16,-1-2 0 0,0 1 0 0,0-3 0 15,0-3 0-15,-1 2 0 0,-1 1 0 0,1-5 0 16,1-9 0-16,-4 10 128 0,4-10-128 0,-4 11 128 0,1-3-128 16,3-8 144-16,-5 10-144 0,5-10 160 15,0 0-160-15,0 0 128 0,0 0-128 0,0 0 128 16,0 0-128-16,-7 5 0 0,7-5 144 0,0 0-144 0,0 0 128 0,0 0-128 16,0 0 128-16,0 0-128 0,0 0 0 0,-9-2 128 15,0-1-128-15,9 3 0 0,-7-5 0 0,7 5 0 16,-10-4 0-16,-1 2 128 0,1 0-128 15,1 0 0-15,-1-1 0 0,3 3 0 0,-4 0 0 0,0 0 128 16,-2 0-128-16,-1 0 0 0,-1 0 0 0,-2 0 128 16,-3-2-128-16,0 0 0 0,-2 1 0 0,2 0 0 15,-4-3 0-15,2 3 128 0,2-2-128 0,1 1 0 16,0-3 0-16,1 1 0 0,0 0 0 0,1 0 0 0,1-1 0 16,1 0 128-16,2 1-128 0,2 0 0 0,2-1 0 15,1 2 0-15,2-1 0 0,1 1 0 16,1-1 0-16,1-1 0 0,3 5 0 0,0 0 0 15,2-6 0-15,-2 6 0 0,0 0 0 0,3-4 0 16,-3 4 0-16,5-8-128 0,0 1 128 0,-1 1 0 16,-2-2 0-16,1 4 0 0,-3 4 0 0,0 0 0 15,5-6 0-15,-1-1 0 0,-4 7 0 0,3-6 0 0,-1 1 0 16,-2 5 0-16,3-8 0 0,-3 8 0 16,0 0 0-16,1-6 0 0,-1-4 0 0,0 3 0 0,1-1 0 15,2 1 0-15,-3 7 0 0,5-5 0 0,0-4 0 0,0 3 0 16,0 1 0-16,0-3 0 0,-1 2 0 0,1-2 0 15,2 4 0-15,-7 4 0 0,0 0 0 0,6-3 0 16,-6 3 0-16,0 0 0 0,0 0 0 0,0 0 0 16,8-3-368-16,-8 3 16 0,6-4 0 0,-6 4 0 15,0 0-1760-15,0 0-336 0,11 4-80 16</inkml:trace>
  <inkml:trace contextRef="#ctx0" brushRef="#br2" timeOffset="104247.3">21464 8424 4607 0,'0'0'400'0,"0"0"-400"0,0 0 0 0,0 0 0 16,0 0 1984-16,0 0 320 0,0 0 64 0,0 0 16 16,0 0-848-16,0 0-192 0,8-1-16 0,-8 1-16 15,6-8-224-15,1 3-32 0,-2 0-16 0,0-1 0 16,-5 6-160-16,0 0-48 0,0 0 0 0,4-7 0 16,-4 7 32-16,0 0 0 0,2-5 0 0,-2 5 0 0,0 0-32 0,0 0 0 15,0 0 0-15,0 0 0 0,0-6-96 0,0 6-32 16,0 0 0-16,0 0 0 0,0 0-16 0,0 0-16 15,-5 0 0-15,-1 2 0 0,-1 5-112 0,1-1-32 16,-2 6 0-16,2 1 0 0,-3 0-96 0,1 5-32 16,0 2 0-16,-1 6 0 0,0-2-32 0,0 6-16 15,-1 1 0-15,1-3 0 0,-3 1-80 0,1-3-16 16,-1 0 0-16,1-4 0 0,0 2-64 0,-1-1-32 16,2-3 0-16,1-2 0 0,1-4 0 0,2 0 0 15,1-1 0-15,1 1 0 0,0-5-32 0,2 1 0 16,1-5 0-16,1-5 0 0,0 0 48 0,0 0 0 15,0 0 0-15,0 0 0 0,0 0-32 0,7 2 0 16,1 1 0-16,-1-4 0 0,2-2-144 0,1-1 0 16,1 2 0-16,-1-1 128 0,4-1-128 0,0 3 0 15,1 0 0-15,3 0 0 0,1 1 0 0,3 1 0 16,-1 0 0-16,2 3 0 0,0-2 0 0,0 1 0 0,-2-2 0 16,1 3 0-16,0 0 0 0,-1 2 0 0,-2-1 0 0,2 2 0 15,-1-2 0-15,-1-1 0 0,-1-3 0 16,0 3 0-16,-2 1 0 0,-1 0 0 0,-1-1 0 0,-2-3 0 15,-3 1 0-15,-3-2 0 0,-6 0 0 0,0 0 0 16,9 0 0-16,-9 0 0 0,5 4 128 0,-5-4-128 16,0 0 0-16,0 0 0 0,0 0 144 0,0 0-144 15,0 0 0-15,0 0 144 0,0 0-144 0,0 0 0 16,0 0 128-16,0 0-128 0,0 0 0 0,0 0 0 0,3-7 0 0,0 2 0 16,2-3 0-16,-1 3 0 0,0-5 0 0,1 1 0 15,0-4 0-15,2 0 0 16,-1-1 0-16,0-2 0 0,1-3 128 0,2-2-128 15,-1-1 128-15,3-3-128 0,-2 1 144 0,1-1-144 0,1 2 0 16,-1 0 128-16,3 0-128 0,0 3 0 0,-2-2 0 0,-1 3 0 16,-1-1 0-16,0 3 0 0,0 2 0 0,0 1 0 15,-1-1 0-15,-2 5 0 0,0 0 0 0,-1 2 0 16,2-4 0-16,-3 5 0 0,-1-2 0 0,1 4 0 16,-4 5 0-16,0 0 0 0,3-9 0 0,-1 4 0 15,-2 5 0-15,0 0 0 0,-1-4 0 0,1 4 128 16,-3-5-128-16,3 5 0 0,0 0 0 0,-6-1 0 15,0 1 0-15,-3 1 0 0,0-1 160 0,-1 1-160 16,-3 2 160-16,0-2-160 0,-3 0 176 0,1 2-176 16,-2-1 192-16,-1 1-192 0,0-3 192 0,-2 0-192 15,-3-1 192-15,2-1-192 0,-4 1 208 0,0-1-64 16,0-1-16-16,-2-1 0 0,0-1 0 0,1 3-128 0,-5-1 192 16,2-1-64-16,-3 2-128 0,4-2 0 15,0 0 144-15,1 2-144 0,2 0 0 0,2 1 0 0,3 0 0 16,3-1 0-16,3 2 0 0,3 0 0 0,2 0 0 15,3 0 0-15,2-1 0 0,4 1-192 0,0 0 32 0,0 0 0 16,0 0-1184 0,11-2-256-16,7-3-32 0,4 1-11216 0,2 0-2240 15</inkml:trace>
  <inkml:trace contextRef="#ctx0" brushRef="#br2" timeOffset="109486.42">21617 8462 5519 0,'-3'-9'240'0,"2"5"64"0,0 1-304 0,-2 3 0 16,3 0 0-16,-1-4 0 0,-3-3 2864 0,4 1 512 0,-3 2 96 0,2 0 32 16,0-3-1744-16,0 3-352 0,-1-5-64 0,2 4 0 15,-1 1-48-15,0 0 0 0,0-1 0 0,1 5 0 16,0 0-304-16,0 0-64 0,0 0-16 0,0 0 0 16,0 0-64-16,0 0-16 0,0 0 0 0,0 0 0 15,-4 8 0-15,0 0-16 0,-1 3 0 0,2 2 0 0,1-1-48 0,1 4 0 16,-1 2 0-16,2 1 0 0,-1 0-256 15,-2 2-64-15,3 1-16 0,-2-1 0 0,-2 2 0 0,0 3 0 16,-1-2 0-16,0 1 0 0,-1 1 16 0,-1-3 0 16,0-2 0-16,-2 3 0 0,3-3-64 0,-1-2 0 15,1-1 0-15,-1-1 0 0,1 1-32 0,0 1-16 16,1 2 0-16,-2-1 0 0,1-4-96 0,1 0-32 16,0 0 0-16,0-1 0 0,-2 2-16 0,1 0 0 15,1-1 0-15,0-2 0 0,-2-1 32 0,2 2 0 16,2-4 0-16,-4 0 0 0,2 3-32 0,0-2-16 15,1 1 0-15,0 1 0 0,-1-3-32 0,2-2 0 16,0 3 0-16,-2-5 0 0,0 6-144 0,1 0 160 0,0-6-160 16,0 5 160-16,-1-4-160 0,1 0 160 15,-1-1-160-15,0-1 160 0,0 2-160 0,0-3 0 16,0 2 144-16,0 0-144 0,1-1 0 0,0 3 0 16,-1-1 0-16,3 2 128 0,-3-3-128 0,0 4 0 15,-1-4 0-15,1 3 0 0,0-2 0 0,0 4 0 16,1-4 0-16,-1 3 0 0,0-5 0 0,1 3 0 15,2-3 0-15,-2 3 128 0,0-3-128 0,-1 1 0 16,0 0 0-16,0-1 0 0,-1 0 0 0,1 0 0 0,-2-2 0 0,2 1 128 16,-1 1-128-16,1 1 0 0,0-2 0 0,1 3 0 15,0-5 0-15,4-3 0 0,-6 5 0 0,0 3 128 16,0-2-128-16,1 0 0 0,0 1 0 0,1-2 0 16,0-2 0-16,4-3 0 0,-5 4 0 0,0 3 0 0,0 0 0 15,3 1 0-15,-4-1 0 0,0 0 128 0,0 1-128 0,6-8 0 16,-7 5 0-16,1 2 0 0,6-7 0 15,-5 8 0-15,-1-1 0 0,6-7 0 0,-7 7 0 0,7-7 0 16,-7 4 0-16,7-4 128 0,-7 8-128 0,2 2 0 16,-1-4 0-16,6-6 0 0,-7 4 0 0,7-4 0 15,-7 5 0-15,0 0 0 0,2 3 0 0,5-8 0 16,-7 6 0-16,0-2 0 0,7-4 0 0,-6 5 0 16,6-5 0-16,-9 7 128 0,9-7-128 0,-9 5 0 15,-1 1 0-15,1 2 0 0,2-3 0 0,0 1 0 16,1 0 0-16,-2 0 0 0,-1-1 0 0,2 2 0 15,-2-3 0-15,1 1 0 0,-1 3 0 0,3-3 0 16,-3-1 0-16,9-4 0 0,-9 5 0 0,2 0 0 16,-1-1 0-16,8-4 0 0,-10 5 0 0,10-5 0 15,-10 6 0-15,2-2 0 0,8-4 0 0,-8 4 0 16,1 2 0-16,7-6 0 0,-9 5 0 0,0 0 0 16,1-2 0-16,8-3 0 0,0 0 0 0,-9 6 0 15,2 0 0-15,7-6 0 0,-9 3 0 0,9-3 0 16,-9 3 0-16,9-3 0 0,-9 3 0 0,3 4 0 0,6-7 0 0,0 0 0 15,0 0 0-15,-8 5 0 0,8-5 0 16,0 0 0-16,0 0 0 0,0 0 0 0,0 0 0 0,0 0 0 16,0 0 0-16,0 0 0 0,0 0 0 15,0 0 0-15,0 0 0 0,5-10 0 0,1 2 0 16,1-3-128-16,0 0 128 0,2-1 0 0,2-1-144 0,0 2 144 0,0-3 0 16,3-3 0-16,-1 1-144 0,1-1 144 15,1-2 0-15,3 0 0 0,0 0 0 0,0 1 0 16,1-4-144-16,1-3 144 0,0 1 0 0,2-3-144 15,0 3 144-15,-2-1 0 0,0-6 0 0,-1-2-128 0,-1 0 128 0,0 1 0 16,0 2-144-16,-2-2 144 0,-3 3 0 0,0-1 0 16,1 2 0-16,0 3 0 0,-2-3 0 0,-1 4 0 15,-4 0 0-15,1 3 0 0,-2 2-128 0,1 3 128 16,-1 3 0-16,-1-1 0 0,0-1 0 0,-2 3 0 16,2 1-144-16,-1 1 144 0,-4 10 0 0,3-7 0 15,-3 7 0-15,0 0 0 0,3-11 0 0,-1 5-128 16,-2 6 128-16,0 0 0 0,0 0 0 0,0 0 0 15,0 0 0-15,0 0 0 0,0 0 0 0,0 0 0 16,-7 6 0-16,0 3 0 0,0-3 0 0,0 6 0 16,0-2 0-16,4 3 0 0,1 1 0 0,-3-3 0 0,-3 2 0 15,0 2 0-15,1 2 0 0,-2-2 0 16,-1 1 0-16,1 3 0 0,1 2 0 0,-1-1 0 16,-1 3 0-16,-1 1 0 0,-1-4 0 0,0 2 0 15,-1 1 144-15,0 2-144 0,0-4 128 0,-1 0-128 16,-1 2 0-16,0 1 128 0,1-1-128 0,0-2 0 15,-3 0 0-15,3-1 128 0,-1 2-128 0,0-3 0 0,-2-1 0 16,1 0 0-16,-1-2 128 0,2 2-128 0,-3 2 0 16,2-2 128-16,1-1-128 0,-3-2 0 0,0 1 0 0,1 1 0 15,1 0 0-15,1-1 0 0,-2-1 128 0,2 1-128 16,0-4 0-16,1 0 0 0,-2 2 0 0,1 1 0 16,1 0 0-16,0-2 0 0,0 0 0 0,1 1 0 15,2-3 0-15,2-2 0 0,-2 1 0 0,2-2 0 0,0 1 0 16,3-2 0-16,-1 0 0 0,1 0 0 0,6-7 0 15,0 0 0-15,0 0 0 0,-8 4 0 0,8-4 0 16,0 0 0-16,0 0 0 0,0 0 0 0,0 0 0 0,0 0 0 16,0 0 0-16,10-2 0 0,1-6-160 0,0-1 160 15,0-2 0-15,2-1-144 16,2-4 144-16,2-2 0 0,1-3-144 0,1 1 144 0,0 0 0 0,4-2 0 16,2-1-144-16,2-6 144 0,2 1 0 0,3-4 0 15,1-2 0-15,1 3 0 0,2 5 0 0,-2-1 0 16,-3 4 0-16,-3 2 0 0,-6-4 0 0,-1 6 0 15,-3 3 0-15,-3 4 0 0,-2 1 0 0,-3 6 0 16,-10 5 0-16,0 0 0 0,6-8 0 0,-6 8 0 16,0 0 0-16,0 0 0 0,0 0 0 0,0 12 0 15,-4 0 0-15,-1-1 144 0,-1 0-144 0,-6 3 0 16,2 1 0-16,-2 3 128 0,-4 1-128 0,-2 0 0 16,1 0 144-16,-5 2-144 0,-2-4 128 0,-3 4-128 15,-3 3 160-15,-1 3-160 0,-1-3 176 0,1 2-176 16,-2-3 192-16,1 3-192 0,0 0 160 0,2-1-160 0,0 1 128 15,2-3-128-15,3 0 0 0,0 1 0 16,0-3 128-16,1-2-128 0,0-2 0 0,0 0 0 0,1-2 0 16,0-1 0-16,0 0 0 0,0 3 128 0,2-2-128 15,0-1 0-15,1-4 0 0,0 0 0 0,-2 2 0 16,2-2 0-16,1 3 0 0,2-3 0 0,2-1 0 0,1-3 0 16,0 0 0-16,0-3 0 0,4-2 0 0,1-1 0 15,0 0 0-15,9 0 0 0,0 0-176 0,0-11 176 16,1 1-256-16,4-3 16 0,4-2 16 0,3-2 0 15,0 0-96-15,6 0-32 0,4-1 0 0,2 0 0 16,3-2-288-16,4 1-64 16,6 0-16-16,3-3 0 0,0-3-240 0,2 0-32 15,-5 4-16-15,-1-3 0 0,-2 0-80 0,-1 2 0 16,-2-1-16-16,-2-2 0 0,-2 2 352 0,-2 1 80 0,-1 3 16 0,-2 1 0 0,1 1 464 0,-4 1 192 16,-1 4-176-16,-2 3 176 0,-1-2 0 0,-2 6 0 15,-2-1 0-15,-2 1 0 0,-9 5 192 0,0 0 16 16,0 0 16-16,0 0 0 0,0 0 384 0,0 0 80 15,0 0 16-15,-2 11 0 0,-5-3 48 0,-1 5 16 16,-3-2 0-16,-1 4 0 0,-5 3-144 0,-1 0-32 16,-2 0 0-16,-2 1 0 0,0 2-80 0,-4-1-32 15,-2 1 0-15,1-2 0 0,3 0-96 0,0 3-32 16,0 2 0-16,-1-4 0 0,-3-4-96 0,1-1 0 16,0 1-16-16,-2 1 0 0,-1-2-48 0,0 0-16 0,2-2 0 15,0-1 0-15,3-1-48 0,-3-3-128 16,0-1 192-16,1-2-64 0,1 2-128 0,1 0 160 15,1-2-160-15,1 3 160 0,6-3-160 0,-2-2 0 0,-1-1 144 0,4 1-144 16,1 2 0-16,-2-1 0 16,2-1 0-16,0 3 128 0,-2-4-128 0,2 3 0 0,0-1 0 15,-1 1 0-15,-1 3 0 0,3-3 0 0,-2 0 0 16,4 3 0-16,0-3 0 0,3-2 0 0,0 1 0 16,9-4 0-16,0 0 0 0,0 0 0 0,0 0 0 0,0 0-128 15,-6 5 128-15,6-5 0 0,0 0 0 0,0 0 0 16,0 0 0-16,0 0 0 0,0 0 0 0,0 0-128 15,0 0 128-15,0 0 0 0,0 0 0 0,0 0 0 0,0 0 0 16,0 0 0-16,-6 5 0 0,6-5 0 16,0 0 0-16,0 0 0 0,0 0 0 0,0 0 0 0,0 0 0 0,0 0 0 15,0 0 0-15,0 0 0 0,0 0 0 0,0 0 0 16,0 0 0-16,0 0 0 0,0 0 0 0,-2 8 0 16,2-8 0-16,0 0 0 0,0 0 0 0,0 0 0 15,0 0 0-15,0 0 0 0,0 0 0 0,11 6 0 16,-11-6 0-16,0 0 0 0,0 0 0 0,0 0 0 15,0 0 0-15,0 0 0 0,0 0 0 0,0 0 0 16,0 0 0-16,0 0 0 0,0 0 0 0,0 0 0 16,0 0 0-16,0 0 0 0,0 0 0 0,0 0 0 15,0 0 0-15,0 0 0 0,-5 7 0 0,5-7 0 16,0 0 0-16,0 0 0 0,-8 5 0 0,8-5 0 16,0 0 0-16,-8 2 0 0,8-2 0 0,-9 4 0 15,0-4 0-15,2 0 0 0,7 0 0 0,-10 0 0 16,0-1 0-16,1 1 128 0,0 0-128 0,9 0 0 15,-12 2 0-15,2 0 0 0,0-2 0 0,1-2 0 16,1 1 0-16,1 1 0 0,-2 0 0 0,0 1 0 0,0-6 0 16,3 2 0-16,6 3 0 0,-9-6 0 0,-3 3 0 15,1-6 0-15,-2 2 0 0,1-4 0 16,0 1 0-16,1-2 128 0,-2 3-128 0,0 2 0 0,1 2 0 0,0-3 0 16,-1 0 0-16,2 3 0 0,-1-2 0 15,1 0 0-15,-2 5 0 0,2-1 0 0,-1 2 0 0,2-3 0 16,0-2 0-16,1 3 0 0,0 0 0 0,2 1 0 15,7 2 0-15,-9 0 0 0,1 0 0 0,8 0 0 16,-7-6 0-16,7 6 0 0,-7-4 0 0,7 4 0 0,0 0 0 0,0 0 0 16,0 0 0-16,0 0 0 0,0 0 0 15,0 0 0-15,0 0 0 0,0 0-128 0,0 0 128 0,0 0 0 16,13 8 0-16,1 1-128 0,-1-3 128 0,1 2 0 16,0-5 0-16,-2 1-128 0,0 6 128 0,-1-2 0 15,1 1 0-15,-2-3 0 0,0 1 0 0,0 2 0 16,0-6 0-16,0 2 0 0,-1 3 0 0,0-3 0 15,0 1 0-15,-1 1 0 0,-8-7 0 0,9 2 0 16,-9-2 0-16,10 3 0 0,-10-3 0 0,9 2 0 16,-9-2 0-16,0 0 0 0,0 0 0 0,0 0 0 15,0 0 0-15,0 0 0 0,0 0 0 0,0 0 0 16,0 0 128-16,-8-8-128 0,-1-4 0 0,0 3 128 16,-1-2-128-16,1-1 0 0,-1 5 128 0,0-2-128 15,-2 0 160-15,1-3-160 0,-2 2 176 0,1-2-176 16,-4 0 192-16,0 2-192 0,-3-1 160 0,0 2-160 15,0-1 128-15,-2-1-128 0,1 0 128 0,0-4-128 16,1 2 128-16,-1-1-128 0,3 0 0 0,-1 0 128 16,0-3-128-16,2 3 0 0,0-1 144 0,2 1-144 15,2-1 160-15,-1 0-160 0,0-1 128 0,0 5-128 0,1 2 0 0,0-2 0 16,2 1 0-16,0-3 128 0,2 1-128 0,-2 3 0 16,3-2 0-16,0 2 0 0,2-4 0 15,0 5 0-15,-1-3 0 0,1 4 0 0,0-1 0 0,-1 1 0 16,1-4 0-16,2 5 0 0,3 6 0 0,-2-10 0 15,2 10 0-15,-4-8 0 0,1-1 0 0,3 9 0 16,0 0 0-16,0 0 0 0,0 0 0 0,0 0 0 16,0 0 0-16,0 0 0 0,0 0 0 0,0 0 0 0,0 0 0 15,0 0-128-15,0 0 128 0,2 10 0 0,-2-10 0 0,4 11 0 16,-1-1 0-16,-2-1 0 0,-1-9 0 16,4 11 0-16,-2 2 0 0,2-3 0 0,0 1 0 15,0 2 0-15,1-4 0 0,-3 5 0 0,-2-14 0 0,1 11 0 16,2-2 0-16,1 2 0 0,-4-11 0 0,5 10 0 15,-5-10 0-15,4 14 0 0,1-2 0 0,-1-3 0 16,-4-9 0-16,5 13 0 0,-1-5 0 0,-4-8 0 16,5 10 0-16,-5-10 0 0,0 0 0 0,0 0 0 15,6 9 0-15,-6-9 0 0,0 0 0 0,0 0 0 16,5 9 0-16,-5-9 0 0,0 0 0 0,0 0 0 16,0 0 0-16,0 0 0 0,0 0 0 0,0 0 0 15,0 0 0-15,-2-14 0 0,-4 0 0 0,-1 1 0 16,-3-2 0-16,1-1 144 0,0 1-144 0,-1-1 0 15,-2-2 0-15,1 0 128 0,3 0-128 0,-2 0 0 16,-1-1 0-16,0 0 0 0,3 3 0 0,-1-2 0 16,0-1 0-16,0 0 0 0,-1-1 0 0,1-1 0 0,1 1 0 15,-1-3 0-15,-1-1 0 0,0 2 0 0,0-3 0 16,0 3 0-16,-1 3 0 0,1 0 0 0,-1 0 0 0,-1 0 0 16,2 0 0-16,0 1 0 0,1 2 0 0,0-1 0 15,0-1 0-15,0 0 0 0,2 1 0 0,0-1 0 16,1 3 0-16,1 2 0 0,0 0 0 0,0-1 0 15,2 1 0-15,1 5 0 0,-1-1 0 0,3 9 0 16,0 0 0-16,0 0 0 0,0 0 0 0,0 0 0 16,0 0 0-16,0 0 0 0,0 0-144 0,10 2 144 0,1 3 0 0,-1 0 0 15,0 3 0-15,0 1 0 0,0-4 0 0,0 5-128 16,-2-1 128-16,0 3 0 0,-1-5 0 16,0 5 0-16,-1-2 0 0,-1 2 0 0,1 1 0 0,-2-3 0 15,-4-10 0-15,4 13 0 0,-1 1 0 0,-3-14 0 16,2 11 0-16,-2-11 0 0,1 11 0 0,-1-11 0 15,0 0 0-15,0 0 0 0,0 0 0 0,0 0 0 16,0 0 0-16,0 0 0 0,0 0 0 0,0 0 0 16,0 0 0-16,0 0 0 0,0 0 0 0,-6-4 0 15,0-1 0-15,1-4 0 0,-2 1 0 0,2-2 0 0,-1 1 0 16,2-4 0-16,-2-1 0 0,-2 0 0 0,3 2 128 0,-3-3-128 16,1-2 0-16,-1-1 0 0,0 3 0 15,1-3 0-15,-3-2 0 0,2-2 0 0,-2-2 0 0,3 4 0 16,-1 1 0-16,-1 0 0 0,1-2 0 0,0 1 0 15,1-2 0-15,2 1 0 0,-3 0 0 0,2 1 0 16,-1 0 0-16,1 1 0 0,0 1 0 0,-1-1 0 16,2 0 0-16,0-2 0 0,1-2 0 0,-1 1 0 15,0-3 0-15,0 0 0 0,2 2 0 16,-2 2 0-16,2-4 0 0,-1 1 0 0,0 0 0 0,3 0 0 16,-4 4 0-16,1-2 0 0,1 3 0 0,-1 1 0 15,2-1 0-15,-2 3 0 0,2-1 0 0,-1 0 0 16,0 2 0-16,1 0 0 0,-2 1 0 0,0-1 0 15,0 1 0-15,2 2 0 0,-1 3 0 0,0-3 0 0,-1 4 0 16,0-2 0-16,0 2 0 0,4 8 0 0,-4-11 0 0,2 5 0 16,2 6 0-16,-4-11 0 0,0 6 0 0,2-1 0 15,2 6 0-15,-3-8 0 0,3 8 0 0,0 0 0 16,0 0 0-16,0 0 0 0,0 0 0 0,0 0 0 16,0 0 0-16,0 0 0 0,0 0 0 0,0 0-128 15,-9 10 128-15,5-2 0 0,4-8 0 0,-3 14 0 16,0-3 0-16,0-2 0 0,-2 5 0 0,4-3 0 15,0 0 0-15,0 2 0 0,-1-3 0 0,1 3-128 16,0-1 128-16,-1 1 0 0,1 0 0 0,0 1 0 16,0-5 0-16,-1-1 0 0,2-8 0 0,0 0 0 15,0 0 0-15,-1 12 0 0,-1-4 0 0,2-8 0 16,0 0 0-16,0 0 0 0,0 0 0 0,0 0 0 16,0 0 0-16,0 0 0 0,0 0 0 0,0 0 0 15,0 0 0-15,0-13 0 0,-2-2 0 0,1-1 0 16,-1 0 0-16,-1-1 144 0,0 1-144 0,2-1 0 15,-1-1 0-15,0 1 0 0,2-2 0 0,2 0 0 16,-2-2 0-16,1-2 0 0,0 0 0 0,2 2 0 16,-1-5 0-16,1 5 0 0,-2-2 0 0,2-1 0 15,-1-2 0-15,-1 3 0 0,-1 2 0 0,2-5 0 16,0 2 0-16,-1 0 0 0,-1 2 0 0,2 2 0 16,-1 0 0-16,-1-1 0 0,0 0 0 0,0-2 0 0,0 3 0 15,0-1 0-15,0 1 0 0,0-2 0 0,0-3 0 0,0 1 0 16,0 1 0-16,0-2 0 0,-1 2 0 0,-1 1 0 15,1-3 0-15,-1 2 0 0,-1 2 0 0,1 2 0 16,0 3 0-16,1-1 0 0,0 2 0 0,0 7 0 16,-1-2 0-16,2 3 0 0,2-4 0 0,-2 4 0 15,0-3 0-15,0 2 0 0,0-2 0 0,0 3 0 0,0 7 0 16,0 0 0-16,0 0 0 0,0 0 0 0,0-5 0 16,0 5 0-16,0 0 0 0,0 0 0 0,0 0 0 0,0 0-144 15,0 0 144-15,0 0 0 0,0 0-160 0,0 0 160 16,3 7-128-16,-1 3 128 0,1-2 0 15,0 3 0-15,-1-3 0 0,0 2-128 0,-2-3 128 16,1 4 0-16,2-4 0 0,-2 0 0 0,-1-7 0 0,2 7 0 16,-2-7 0-16,0 0 0 0,0 0 0 0,0 0 0 15,0 0 0-15,0 0 0 0,0 0 0 0,0 0 0 16,0 0 0-16,0 0 0 0,0 0 0 0,3-7 0 16,-2-1 0-16,0 0 0 0,-1-3 0 0,0-3 0 15,0 1 0-15,-1 0 0 0,0-1 0 0,1-2 0 16,-3 1 0-16,3-2 128 0,0 1-128 0,0-1 0 0,0 1 0 15,0 0 0-15,0-1 0 0,0-1 0 0,0-4 0 16,0 2 0-16,0-1 0 0,0 2 0 0,0 0 0 0,0 0 0 16,0-1 0-16,0-2 0 15,0-3 0-15,0 3 0 0,0 1 0 0,0 0 0 16,0 0 0-16,0 0 0 0,3-1 0 0,-2 1 0 0,2-2 0 16,-1 0 0-16,1 1 0 0,1 1 0 15,-2 1 0-15,2 0 0 0,-1-2 0 0,-1 2 0 0,-2-1 0 0,1 1 0 16,-1 2 0-16,0 2 0 0,0 0 0 15,0 5 0-15,0-1 0 0,0 6 0 0,0-1 0 0,0 7 0 16,0 0 0-16,0 0 0 0,0 0 0 0,-3 8 0 16,-1 1-144-16,0 5 144 0,1 4-160 0,1 0 160 15,-2 0-128-15,1-1 128 0,2 1 0 0,0-1-144 0,1-1 144 16,0 1 0-16,0-3 0 0,1 0 0 0,2-2 0 16,-1 1 0-16,0-4 0 0,0 1 0 0,1-2 0 15,-1 1 0-15,-2-9 0 0,0 0 0 0,3 5 0 0,-3-5 0 16,0 0 0-16,0 0 0 0,0 0 0 0,0 0 0 15,0 0 0-15,0 0 0 0,0 0 0 0,0 0 128 16,0 0-128-16,0 0 0 0,0-5 0 0,0-4 128 16,1 1-128-16,0-2 0 0,-1 1 0 0,0-4 0 15,0 2 0-15,2 0 128 0,-1-3-128 0,1-3 0 16,0 1 0-16,0-3 0 0,-1-4 0 0,2-4 128 16,1 2-128-16,1-5 0 0,-1 2 0 0,0-1 0 15,-1-1 0-15,0 2 128 0,-1-3-128 0,1-1 0 16,-1 2 0-16,0-1 0 0,-1-2 0 0,0 3 0 15,-1 1 0-15,0-1 0 0,2 1 0 0,1 4 0 16,0-2 0-16,-2 3 0 0,0 2 0 0,1 2 0 16,0 2 0-16,0-2 0 0,-2 3 0 0,-2 6 0 15,2 11 0-15,0 0 0 0,0 0 0 0,0 0 0 16,0 0 0-16,0 0-128 0,-2 18 128 0,-2 3 0 16,-2 6-144-16,-2-2 144 0,-2 3 0 0,3-1-144 0,2 2 144 15,-1-2 0-15,3 2 0 0,0-3 0 0,0 0 0 16,1-3 0-16,-1 0 0 0,2 0 0 0,1-4 0 15,0-3 0-15,1-3 0 0,2 1 0 0,0 0 0 0,0-2 0 16,-3-12 0-16,0 0 0 0,2 8 0 0,-2-8 0 16,0 0 0-16,0 0 0 0,0 0 0 0,0 0 0 15,0 0 0-15,11-5 0 0,-5-4 0 0,0 2 0 16,-1-5 0-16,0 2 0 0,-1-4 0 0,-2-1 0 16,-2-2 128-16,3 0-128 0,0-1 0 0,1-1 0 15,-2 1 0-15,1-1 0 0,-1-1 0 0,1-2 0 0,-3-1 0 16,0 0 0-16,1 0 0 0,2-5 0 15,-1 0 0-15,1-3 0 0,2 1 0 0,0 1 0 16,0-3 0-16,0 2 0 0,1 6 0 0,1 0 0 0,-1 3 0 0,1 1 0 16,0 1 0-16,2 1 0 0,0-1 0 0,0 3 0 15,0 0 0-15,0 4 0 0,0-2 0 0,-1 1 0 16,1 1 0-16,-1 4 0 0,2-4 0 0,-3 3 0 16,0-2 0-16,1 6 0 0,-1-3 0 0,-7 8 0 15,0 0 0-15,0 0 0 0,0 0-336 0,0 0 32 16,0 0 16-16,0 0 0 15,0 0-400-15,-8 13-80 0,-1 1 0 0,1-3-16 16,0-1-1136-16,2 3-240 0,0-5-32 0,6-8-10624 16,-5 11-2128-16</inkml:trace>
  <inkml:trace contextRef="#ctx0" brushRef="#br2" timeOffset="112527.21">18604 6026 7359 0,'0'0'656'0,"0"0"-528"15,0 0-128-15,-1 8 0 0,1-8 1328 0,0 0 224 16,-6 11 48-16,6-11 16 0,0 0 112 0,0 0 32 16,0 0 0-16,0 0 0 0,0 0-304 0,0 0-64 15,0 0-16-15,0 0 0 0,2-11-144 0,2 3-16 16,-2-4-16-16,2-1 0 0,1 3-304 0,2-2-64 15,-5-4-16-15,3 0 0 0,0-2 16 0,0-1 0 16,-1-1 0-16,1-1 0 0,0 1-144 0,1-3-32 16,-3 0 0-16,1 1 0 0,0-2-112 0,1-1-32 15,-2 2 0-15,2 0 0 0,-3 0-160 0,3 3-32 16,0-2-16-16,1 2 0 0,-1-4-48 0,0 1 0 16,0 1 0-16,1 3 0 0,0-1-112 0,0 0-16 15,0-3-128-15,-1 2 192 0,3 2-48 0,-2 2-16 0,0 1 0 16,1-2 0-16,-2-1-128 0,1 0 192 15,2 0-192-15,-1-1 192 0,1 2-192 0,0-2 160 0,-1 1-160 0,1 0 160 16,-3-2-160-16,4 0 192 0,-1 0-192 0,-2 2 192 16,-1 0-64-16,0 1-128 0,1-1 192 0,-2 2-64 15,-1-1-128-15,-1 3 160 0,0-1-160 0,-1 4 160 16,-1-1-32-16,1-1-128 0,0 1 192 0,2 2-64 16,-2-3-128-16,0 1 128 0,-1 3-128 0,3-3 128 15,0 2-128-15,-1 1 0 0,2-2 0 0,0 2 0 0,1-3 0 16,0-1 0-16,3 2 128 0,-3 0-128 0,0-1 0 0,2 2 0 15,0 0 0-15,0-2 0 0,0 1 0 0,-1 3 0 16,0-1 0-16,1 4 0 0,-2-3 0 0,1 3 0 16,-1-1 0-16,0-2 0 0,0 2 0 15,-1-1 0-15,-4 8 0 0,7-7 0 0,-2 2 0 0,-5 5 0 16,5-11 0-16,0 6 0 0,-5 5 0 0,6-7 0 16,-6 7 0-16,8-8 0 0,-2 2 0 0,2-2 0 15,-1 2 0-15,1 1 0 0,-2-4 0 0,3 1 0 16,0-2 0-16,1 4 0 0,-3-5 0 0,0 5 0 15,1-2 0-15,0 2 0 0,-1 0 128 0,2-3-128 16,-3 0 128-16,1 0-128 0,-7 9 0 0,7-5 0 16,-7 5 0-16,11-8 0 0,-1 1 0 0,-1 0 0 0,0 0 128 15,-1 2-128-15,0-2 0 0,1 1 0 0,0 1 0 16,1 0 0-16,0-3 0 0,2 3 0 0,-3 1 0 16,1-3 0-16,1-1 0 0,1 0 0 0,-2 2 0 0,4 1-176 15,-4-2 176-15,1 2 0 0,0 0 0 0,-1 2 0 16,-1-5 0-16,1 2 0 0,1-1 0 0,-1 1 0 15,-1 2 0-15,1 3 0 0,2-2 0 0,-3-1 0 16,1-2 0-16,0 2 0 0,0 0 0 0,0 1 0 16,1-2 0-16,0 1 0 0,1 1 0 15,-1 1 0-15,-1-5 0 0,2 2 0 0,0 1 0 0,1-1 0 16,2 0 0-16,-1 1 0 0,-2 2 0 0,0-1 0 16,1-2 0-16,0-1 0 0,-3 1 0 0,5 3 0 15,-2-1 0-15,-2-1 0 0,1 3 0 0,-1-1 0 0,1 0 0 16,-5 1 0-16,-7 1 0 0,12-2 0 0,-1 2 0 15,-1 2 0-15,1-1 0 0,-1-1 0 0,0 0 0 0,1 0 0 16,2 0 0-16,-3 0 0 0,3 0 0 0,-2 1 0 16,0 0 0-16,-1-1 0 0,-1-1 0 0,2 0 0 15,-11 1 0-15,11 0 0 0,1 1 0 0,-12-1 0 16,0 0 0-16,10 1 0 0,-10-1 0 0,12 3 0 16,-12-3 0-16,8 4 0 0,-8-4 0 0,9 1 0 15,-9-1 0-15,11 4 128 0,-3-3-128 0,-8-1 0 16,11 0 0-16,0 3 0 0,-2-1 0 0,0 1 0 15,-9-3 0-15,13 5 0 0,-5-4 0 0,3 0 0 0,-1 1 0 0,-1-2 0 16,0 0 0-16,-1 1 0 16,1 0 0-16,2 0 0 0,0-1 0 0,-1 0 0 15,-10 0 0-15,12 2 0 0,-1-1 0 0,-1 0 0 16,-10-1 0-16,12 4 0 0,-2-3 0 0,-10-1 0 0,10 5 0 16,0-1 0-16,-10-4 0 0,13 4 0 15,-3 1 0-15,0-1 0 0,0-3 0 0,1 3 0 16,-1 0 0-16,0 1 0 0,0-3 0 0,0 1 0 0,-1-1 0 15,3 2 0-15,-2 1 0 0,1-1 0 0,-1-1 0 16,0 1 0-16,-10-4 0 0,11 3 0 0,0 1 0 0,-2 0 0 16,0-1 0-16,-9-3 0 0,10 6 0 0,0 0 0 15,-10-6 0-15,12 3 0 0,-12-3 0 16,10 2 0-16,0 2 0 0,-2 1 0 0,2 0 0 0,-3-1 0 16,5-4 0-16,-12 0 0 0,11 5 0 0,-1 0 0 15,-10-5 0-15,12 5 0 0,-1-2 0 0,-2-2 0 16,-9-1 0-16,12 5 0 0,-1-1 0 0,-1 1 0 0,-10-5 0 0,12 3 0 15,-2-2 0-15,0 2 0 0,-10-3 0 16,12 2 0-16,-12-2 0 0,11 6 128 0,-2-2-128 0,2-1 0 16,-11-3 0-16,9 5 0 0,-9-5 0 0,8 9 0 15,-8-9 0-15,7 6 0 0,2 0 0 0,-2 3 176 16,-1-2-176-16,-6-7 192 0,9 7-192 0,-9-7 0 16,10 7 0-16,-2 2 0 0,-8-9 0 0,9 7 0 15,-9-7 0-15,11 8 0 0,-1-1 0 0,-2-3 0 16,-8-4 0-16,10 9 0 0,-2-2 0 0,-1 0 0 15,1 1 0-15,0-4 0 0,-8-4 0 0,11 6 0 16,-1 0 128-16,-1-2-128 0,-9-4 0 0,11 6 0 16,1 1 0-16,-1-2 0 0,1-3 0 0,-2 2 128 15,-10-4-128-15,11 7 0 0,0-2 128 0,-4-1-128 16,-7-4 0-16,12 7 128 0,-12-7-128 0,11 7 128 16,-11-7-128-16,12 5 128 0,-4 2-128 0,1-2 0 15,-9-5 144-15,12 4-144 0,-2 1 128 0,0 0-128 16,-10-5 128-16,12 4-128 0,-12-4 0 0,11 4 128 15,-1 0-128-15,0-2 0 0,-1 2 128 0,-9-4-128 0,12 4 128 16,-2 1-128-16,-10-5 128 0,13 5-128 0,-6 0 128 16,3-1-128-16,1 1 128 0,-3 1-128 0,-8-6 128 15,11 7-128-15,-4-2 0 0,2 2 144 0,1-1-144 16,0-3 0-16,-10-3 144 0,11 8-144 0,-2-2 0 0,-1-1 144 16,-8-5-144-16,12 7 0 0,-1-2 0 0,-2 0 128 15,0 3-128-15,-3-3 0 0,-6-5 144 0,9 5-144 16,0 2 0-16,0 0 0 0,-1-2 0 0,1 1 128 15,-2 1-128-15,1-2 0 0,1 4 128 0,1 1-128 0,-1-1 0 0,0-3 128 16,-2 3-128-16,1 0 0 0,0 2 0 0,1-2 144 16,-3 1-144-16,0-2 0 0,1 2 128 0,0-1-128 15,2 1 0-15,-1 0 0 0,-1 2 0 0,1 0 0 16,0-1 0-16,-1 0 0 0,0 0 128 16,2 1-128-16,-3 2 0 0,2 1 0 0,-1-1 0 0,1-1 0 15,1-2 0-15,0 3 0 0,-2-1 128 0,2 0-128 16,0-1 0-16,-1 2 0 0,-1-2 0 0,0-1 0 15,-1 2 0-15,-1-2 0 0,1 2 128 0,-1 1-128 16,1-1 0-16,-1-2 0 0,-2 3 128 0,1 3-128 16,0-6 0-16,-1 1 0 0,2 2 128 0,0 2-128 15,0 1 0-15,0-3 0 0,-1-2 128 0,1 4-128 16,0 1 0-16,0 0 0 0,1-2 0 0,1 2 0 16,-2 0 0-16,0 1 0 0,-1 1 128 0,1 0-128 0,1 2 0 15,-1-3 0-15,0-1 0 0,-1 1 0 0,0 0 0 0,1-2 0 16,-1 1 0-16,1 0 0 0,-1 0 0 0,0 1 0 15,1-1 0-15,0-1 0 0,-5-1 0 0,1-1 0 16,2 2 0-16,0 0 0 0,0-1 0 0,1 2 0 16,-2-1 128-16,2 1-128 0,0 1 0 0,0 0 0 15,-2-3 0-15,1-1 0 0,-2 2 0 0,3 0 0 16,-2-1 128-16,1 0-128 0,-2 3 0 0,2-3 0 16,-1 0 0-16,1-1 0 0,-3 0 128 0,2 0-128 15,0 0 0-15,-2-2 0 0,0 2 0 0,1 0 0 0,0-2 128 16,-1 0-128-16,0 1 0 0,0 1 0 0,0-3 0 0,1 2 0 15,-1-1 0-15,2-3 0 0,-2-9 160 16,1 12-160-16,-1-12 128 0,3 15-128 0,-2-2 144 16,1-1-144-16,0 0 160 0,0-3-160 0,2 0 128 0,-3 0-128 15,-1-1 0-15,2 1 0 0,-2-9 128 0,2 12-128 16,-1 1 0-16,-1-6 144 0,0-7-144 0,0 12 0 16,-1-4 0-16,1 4 128 0,0-3-128 0,0 2 0 15,0 2 0-15,-1-3 128 0,0 3-128 0,1 0 0 16,0-5 0-16,0 5 0 0,-2 0 0 0,2-3 128 15,2 3-128-15,-1 1 0 0,0-3 0 0,0 2 0 16,-1 1 128-16,2-5-128 0,0 3 0 0,-1 1 0 0,2-3 0 16,-2 2 0-16,2 1 0 0,-3-13 0 0,4 10 0 0,-1 1 0 15,0 3 0-15,-2-2 0 0,3-1 128 0,-1 0-128 16,-3-11 0-16,1 12 0 0,-1-1 0 0,0 2 128 16,0-3-128-16,0 3 0 0,-1-4 0 0,1 1 0 15,-2 1 0-15,2-2 0 0,0 0 144 0,0 0-144 16,0-9 0-16,0 14 144 0,0 0-144 0,0-4 0 15,0-10 128-15,0 12-128 0,0-12 0 0,0 12 0 16,0 0 128-16,0 1-128 0,0-2 0 0,0-1 0 16,0 4 0-16,0-5 0 0,0 0 0 0,0-1 0 15,0-8 128-15,0 12-128 0,-1 2 0 0,1-5 0 16,0-9 0-16,0 14 0 0,0 0 0 0,0-1 0 0,0-3 128 16,0 3-128-16,0-2 0 0,0-11 0 15,1 13 0-15,1-2 0 0,-2-11 0 0,0 14 0 0,0-4 0 16,0 2 0-16,0-12 0 0,0 10 0 0,0-10 0 0,-2 11 0 15,2-11 0-15,0 0 0 0,-2 14 0 0,-1-3 0 16,3-11 0-16,0 12 0 0,0-12 128 16,-1 14-128-16,0-5 0 0,1 1 0 0,0-10 0 0,0 13 0 15,0-1 0-15,1-2 0 0,-1-10 0 0,0 0 0 16,0 0 0-16,0 14 0 0,0-2 0 0,1 1 0 16,-1-1 0-16,0-4 0 0,0-8 0 0,0 12 0 15,0-3 0-15,3 1 0 0,-3 1 0 0,0-3 0 16,0 3 0-16,0-11 0 0,0 0 0 0,0 0 0 0,0 11 0 15,0 0 0-15,0 2 128 0,0-3-128 16,0 1 0-16,0-2 0 0,0-9 0 0,-3 12 0 0,3-1 0 16,0-2 0-16,0 2 0 0,0 0 0 15,0 0 0-15,0 2 0 0,0-3 0 0,0 3 0 16,0 1 0-16,3-3 0 0,-2 1 0 0,0 2 0 16,-1-4 0-16,0-10 0 0,0 14 0 0,0 0 0 0,0 1 0 0,0-4 0 15,0 1 0-15,0 3 0 0,-1-1 0 0,0-1 0 16,-2 1 0-16,3 0 0 0,-1 1 0 0,0 0 0 15,-1 2 0-15,1-3 0 0,0 0 0 16,0 1 0-16,-1 1 0 0,1 2 0 0,0-1 0 0,0-2 0 16,-1-4 0-16,-2 2 0 0,3 0 0 0,-1 0 0 15,-1 2 0-15,1 0 0 0,-2-1 0 0,-1 3 0 16,2-3 0-16,1-3 0 0,-2 2 0 0,1-1 0 16,-1 4 0-16,1-5 0 0,-3 2 0 0,0 0 0 15,0-2 128-15,-1 0-128 0,1-2 0 0,0 2 0 0,1 0 0 16,0-1 0-16,-3 2 128 0,-1-5-128 0,0 2 0 15,0 0 0-15,2 2 0 0,-1 2 0 0,0-4 128 0,-2 4-128 16,3-3 0-16,-4 3 0 0,4 2 0 0,-1 0 0 16,2 2 0-16,-1-5 0 0,1 0 128 0,0 1-128 15,-1-3 0-15,2 2 0 0,-1 4 128 0,0 0-128 16,0-1 0-16,1-2 0 0,-1 1 0 0,2-1 0 16,-2 0 0-16,1-2 0 0,0 4 0 0,1-1 0 15,-1 1 128-15,-2-4-128 0,4 0 0 0,-1-2 160 16,4-9-160-16,-3 11 128 0,1 2-128 0,0-5 0 15,2-8 0-15,0 0 128 0,0 0-128 0,0 0 0 16,0 0 0-16,0 0 0 0,0 0 0 0,0 0-144 16,0 0 144-16,0 0-160 15,0 0-848-15,0 0-160 0,0 0-48 0,2-10 0 16,-1-3-1776-16,-1-4-352 0,-1-3-80 0</inkml:trace>
  <inkml:trace contextRef="#ctx0" brushRef="#br2" timeOffset="115645.89">18955 6046 11967 0,'0'0'528'0,"0"0"112"0,0 0-512 0,0 0-128 0,0 0 0 0,0 0 0 16,0 0 928-16,0 0 160 0,0 0 16 0,0 0 16 15,0 0-48-15,0 0-16 0,0 0 0 0,0 0 0 16,0 0-128-16,0 0-32 0,0 0 0 0,0 0 0 0,0 0-32 0,0 0-16 16,0 0 0-16,0 0 0 0,0 0-80 0,0 0-32 15,0 0 0-15,-6-5 0 0,-1 1-144 0,7 4-16 16,-12-1-16-16,-1-1 0 0,0 2-80 0,0 2-16 15,-1 0 0-15,-1 0 0 0,-1-4-80 0,-3 1 0 16,-4 0-16-16,-1 3 0 0,1 1-16 0,-4 2 0 16,-3-1 0-16,-2-2 0 0,-1 2-128 0,-3 2-32 15,-3-1 0-15,-2-1 0 0,0 0-64 0,2 1-128 16,1-2 176-16,3-2-176 0,5 0 256 0,2-1-48 16,3 0-16-16,3 0 0 0,4 0 16 0,7 0 0 15,2 0 0-15,9 0 0 0,0 0-16 0,0 0-16 16,0 0 0-16,0 0 0 0,0 0-176 0,0 0 160 15,14-1-160-15,0 1 160 0,0-1-160 0,0 1 160 16,-2 0-160-16,1 0 160 0,0 1-160 0,-4 0 0 16,-9-1 0-16,10 4 128 0,-10-4-128 0,10 3 0 15,-10-3 0-15,0 0 128 0,0 0-128 0,0 0 0 0,0 0 0 0,6 11 0 16,-6-11 0-16,3 13 0 16,-3-2 0-16,-1 2 0 0,-3 0 0 0,0-2 0 15,-1 3 0-15,0 1 128 0,-1-1-128 0,-1 2 0 16,-2-2 144-16,2 3-144 0,-3 2 0 0,1 3 144 0,-3 0-144 0,1-3 0 15,-1-4 160-15,0 1-160 0,-1-2 128 0,0 4-128 16,1 4 144-16,-1-2-144 0,0 1 160 0,2-4-160 16,0 1 160-16,0-1-160 0,1-3 160 0,1-3-160 15,0 2 192-15,1-1-48 0,2-1-16 0,0 0 0 16,6-11-128-16,-5 9 128 0,5-9-128 0,0 0 128 16,0 0-128-16,0 0 160 0,0 0-160 0,0 0 160 0,0 0-32 0,0 0-128 15,0 0 192-15,0 0-64 0,0 0-128 0,0 0 160 16,0 0-160-16,0 0 160 0,0 0-160 0,0 0 0 15,11-6 0-15,-1-1 128 0,3 1-128 16,2 1 0-16,3 0 0 0,4-2 128 0,2 1-128 0,2 2 0 16,4 0 0-16,0-1 0 0,2 2 0 0,1 0 0 15,3 2 0-15,-2 1 0 0,-1 0 0 0,3 2 0 16,-3 0 0-16,-4 0 0 0,-2-1 0 0,-3 3 0 16,-3 0 0-16,0-2 0 0,-2 2 128 0,-3 1-128 15,0 4 0-15,-3-4 128 0,1 3-128 0,-3-3 0 16,-2 3 0-16,-1-1-176 0,-8-7 176 0,11 5 0 15,-4 0 0-15,-7-5 0 0,9 7 0 0,-9-7 0 16,0 0 0-16,9 5 0 0,-9-5 0 0,0 0 0 16,0 0 0-16,9 2 0 0,-9-2 0 0,0 0 128 15,0 0-128-15,0 0 0 0,0 0 160 0,0 0-32 16,0 0-128-16,0 0 192 0,0 0-48 0,0 0-16 16,-4-8 0-16,2-3 0 0,-2 4-128 0,1-2 128 15,3 9-128-15,-4-9 128 0,1-4-128 0,3 2 0 0,-2 1 0 16,4-4 128-16,0 1-128 0,2 2 0 0,1-3 0 15,1-2 0-15,2 0 0 0,1-1 0 0,0-2 128 0,0 3-128 16,1 2 0-16,-1 1 0 0,2-1 0 0,1-1 0 16,-2-1 0-16,1 1 0 0,1-1 0 0,0 3 0 15,1-4 0-15,0 3 0 0,0 2 0 0,-2 2 0 16,0-2 0-16,0 5 0 0,-2-1 0 0,-2 4 0 16,-2-2 0-16,-5 6 0 0,9-8 0 0,-9 8 0 0,6-5 0 0,-6 5 0 15,0 0 0-15,0 0 0 0,3-10 0 0,-3 10 0 16,4-8 0-16,-4 8 0 0,0 0 0 0,0 0 0 15,-5-9 0-15,0 4 0 0,-3 3 0 0,-1 0 0 16,-1 0 0-16,1 1 0 0,-1-1 0 16,-5 2 0-16,-3-2 0 0,-1 2 0 0,-3 0 0 0,1 0 0 15,-4-1 0-15,0-1 0 0,-2 0 0 0,-2-1 0 16,-1 2 0-16,-1-2 0 0,-1 1 0 0,2-2 0 16,1 1 0-16,1 1 0 0,-2-2 0 0,1 2 0 15,1-2 0-15,0-1 0 0,0 1 0 0,1 1 0 16,1 2 0-16,2-1 0 0,2-1 0 0,3 0 0 15,1 1 0-15,2-1 0 0,-1 5 0 0,3-1 0 16,1 0 0-16,3 0 0 0,1 3 0 0,9-4 0 16,0 0 0-16,0 0 0 0,0 0 0 0,0 0 0 15,0 0 0-15,0 0 0 0,0 0 0 0,0 0 0 16,0 0 0-16,11 3 0 0,3-3 0 0,1-1 0 16,1-2 0-16,3-1 0 0,2 2 0 0,3-1 0 15,3 2 0-15,2-2 0 0,1 1 0 0,1-5 0 16,2 2 0-16,0 1 0 0,-1 2 0 0,-1-3 0 0,0 1 0 15,-1 1 0-15,0 2 0 0,-2 0 0 0,0 0 0 0,-3 1 0 16,-2-3 0-16,-1 1 0 0,-2-1 0 0,-1 2 0 16,-1 1 0-16,-2 1 0 0,0 2 0 0,-2-2 0 15,-2-1 0-15,0 1 0 0,-12-1 0 0,11 1 0 16,-11-1 0-16,0 0 0 0,9 0 0 0,-9 0 0 0,0 0 0 0,0 0 0 16,0 0 0-16,0 0 0 0,0 0 0 0,0 0 0 15,-1 12 0-15,-2-1 0 0,-2 2 0 16,-3-3 0-16,3 3 0 0,0 2 0 0,-5 3 0 15,0-2 0-15,0 1 0 0,0 1 0 0,-1 0 0 16,3 2 0-16,0 2 0 0,4-1 0 0,-5 1 0 0,3-2 0 16,0-1 0-16,0-2 0 0,3-5 0 0,-1 5 0 15,0-3 0-15,0 1 0 0,-1 2 0 0,1-1 0 16,-1-4 0-16,4 2 0 0,-2 0 0 0,1 1 0 16,-1-1 0-16,1-3 0 0,-1 1 0 0,2 0 0 15,1-3 0-15,0-9 0 0,0 12 0 0,0-12 0 16,0 0 0-16,0 0 0 0,0 0 0 0,0 0 0 15,0 0 0-15,0 0 0 0,0 0 0 0,0 0 128 16,0 0-128-16,0 0 128 0,0 0-128 0,0 0 160 16,0 0-160-16,0 0 160 0,0 0-160 0,0 0 0 15,0 0 144-15,0 0-144 0,-3-10 0 0,3 10 128 16,-5-6-128-16,-4 1 0 0,1 0 0 0,-5 4 0 0,0 1 0 0,-2 1 128 16,-3 1-128-16,-1 0 0 15,-4-2 0-15,0 1 0 0,-1 2 0 0,0-1 128 16,-4 0-128-16,0-1 0 0,3-1 0 0,-1 0 0 15,2 0 0-15,0-1 128 0,0-1-128 0,-2 0 0 0,3-2 0 0,0-2 0 16,1 1 0-16,-3 1 0 0,1-4 0 16,1 2 0-16,1-3 0 0,0 1 0 0,3 5 0 15,1-4 128-15,2 2-128 0,2 1 128 0,2 0-128 0,2-1 128 16,1 0-128-16,3 2 0 0,6 3 0 0,0 0 0 16,0 0 0-16,0 0 0 0,0 0-128 0,0 0 128 15,0 0 0-15,0 0 0 0,2-12 0 0,-2 12-128 16,0 0 128-16,8-6 0 0,-2 1 160 0,1-4-160 15,-1 2 0-15,2-2 0 0,0 4 0 0,-8 5-160 0,7-7 160 0,2-2 0 16,0 4 0-16,0-5 0 0,-2-1 0 0,1-1 0 16,-1-2 0-16,2 1 0 0,-1 2 0 15,1-5 0-15,0 1 0 0,1 0 0 0,1-2 0 0,1 3 0 16,-1 0 0-16,1-1 0 0,-1 1 0 0,1 0 0 16,-1 3 0-16,-1-3 0 0,-2 1 0 0,-2 3 0 15,0-3 0-15,0 2 0 0,-5-1 0 0,0 1 0 16,-1 3 0-16,0 8 0 0,0 0 0 0,0 0 0 15,-6-5 0-15,-2 4 0 0,0 1 0 0,-3 4 0 16,0 3 0-16,0 7-128 0,1 0-208 0,3 3-48 16,2-1 0-16,3 1 0 15,4-2-1872-15,5 0-384 0,6-1-80 16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5:09.6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441 0 5351 0 0,'0'0'242'0'0,"0"0"-1"0"0,0 0-81 0 0,0 0 208 0 0,0 0 105 0 0,0 0 27 0 0,0 0-8 0 0,1 1-50 0 0,0 3-26 0 0,0 0 1 0 0,0 0-1 0 0,1 0 1 0 0,0-1-1 0 0,3 4-416 0 0,62 66 1879 0 0,-44-50-1449 0 0,5 4 117 0 0,-16-14-303 0 0,-2-2 272 0 0,4 7-516 0 0,0 3 368 0 0,-2-1 0 0 0,-1 2 0 0 0,-2-1 0 0 0,2 10-368 0 0,-5-4 761 0 0,-1 21-761 0 0,-3 28 614 0 0,-2-62-501 0 0,0 2 14 0 0,-1 27 234 0 0,-1-29-263 0 0,-6 36 260 0 0,-1-3-61 0 0,-9 35 70 0 0,-36 90 561 0 0,40-140-424 0 0,-7 7-504 0 0,-1 4 320 0 0,-16 23 24 0 0,4-9-152 0 0,24-39-93 0 0,-1 4 162 0 0,0 1-261 0 0,9-17 72 0 0,-1 0 0 0 0,-1 0 0 0 0,0 1 0 0 0,0-1 0 0 0,-5 4-72 0 0,2-2 78 0 0,1-1-1 0 0,0 1 1 0 0,1 1-78 0 0,-2 1 55 0 0,-14 23 71 0 0,-6 9 39 0 0,5-9-63 0 0,5-7 78 0 0,-13 11-180 0 0,11-12 69 0 0,10-13 32 0 0,-5 4-101 0 0,-16 16 171 0 0,-18 19 88 0 0,41-44-224 0 0,-77 78 261 0 0,83-84-294 0 0,-35 35 135 0 0,34-33-330 0 0,1-4-774 0 0,3-4 11 0 0,1 2 364 0 0,-1-1 0 0 0,1 1 0 0 0,0 0 0 0 0,1-1 592 0 0,7-6-1687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5:11.1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602 0 6735 0 0,'0'0'307'0'0,"0"0"-6"0"0,0 0-118 0 0,0 0 213 0 0,0 0 109 0 0,0 0 27 0 0,0 0-9 0 0,0 0-55 0 0,-1 1-20 0 0,-9 6 824 0 0,10-6-1208 0 0,-1-1-1 0 0,1 0 1 0 0,-1 1-1 0 0,0-1 1 0 0,1 1 0 0 0,-1-1-1 0 0,1 0 1 0 0,0 1-1 0 0,-1-1 1 0 0,1 1-64 0 0,-2 1 133 0 0,-24 21 2146 0 0,18-16-1501 0 0,-1 1 0 0 0,-1-1 1 0 0,-9 7-779 0 0,12-10 206 0 0,1 1 1 0 0,0-1-1 0 0,1 1 1 0 0,-1 0 0 0 0,2 0-207 0 0,-8 7 297 0 0,8-8-222 0 0,-25 23 849 0 0,-4 8-924 0 0,-38 45 721 0 0,47-54-537 0 0,4-6 51 0 0,0 5-235 0 0,-18 24 787 0 0,-19 42-787 0 0,48-72 40 0 0,-5 10 90 0 0,-8 9 166 0 0,3 0-296 0 0,5 1 432 0 0,-2 17-432 0 0,6-20 120 0 0,-1 12 103 0 0,2-5-25 0 0,-6 14 101 0 0,7-22-112 0 0,2 1-1 0 0,3 2-186 0 0,0-16 58 0 0,1 4 87 0 0,-1 44 99 0 0,3-69-243 0 0,-2 19 9 0 0,0 20 66 0 0,1-19-7 0 0,0-9 32 0 0,2 9-101 0 0,0-9 34 0 0,-1-7 5 0 0,0 0-1 0 0,1 0 1 0 0,1 4-39 0 0,5 10 48 0 0,-3-4 53 0 0,7 10-101 0 0,-4-13 34 0 0,13 27 76 0 0,1 5-4 0 0,-8-20-15 0 0,0-2-13 0 0,-8-15-70 0 0,4 5 146 0 0,3 4-154 0 0,-4-7 72 0 0,-1 1 0 0 0,3 4-72 0 0,4 13 494 0 0,19 21-494 0 0,-33-47 7 0 0,6 6 160 0 0,0 0 1 0 0,1 0-1 0 0,4 4-167 0 0,-5-6 157 0 0,3 4-157 0 0,-6-5 162 0 0,1 0-1 0 0,4 3-161 0 0,-5-5 89 0 0,-3-2-80 0 0,6 6 229 0 0,2 0-42 0 0,-7-6-137 0 0,-2-7-648 0 0,2-8-753 0 0,1 4-5995 0 0,1 3-402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5:02.85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 75 2303 0 0,'0'0'102'0'0,"-2"0"183"0"0,-4 1 690 0 0,3-1 302 0 0,2-1-538 0 0,-3 0-728 0 0,1 1 6904 0 0,3-1-6591 0 0,2-4 862 0 0,-1 4-945 0 0,-1 0-170 0 0,1 1-48 0 0,-1-1 0 0 0,0 1 1 0 0,0 0-1 0 0,1 0 0 0 0,-1-1 0 0 0,0 1 0 0 0,1 0 0 0 0,-1 0 0 0 0,0 0 0 0 0,1-1 1 0 0,-1 1-1 0 0,1 0 0 0 0,-1 0 0 0 0,1 0 0 0 0,-1 0 0 0 0,1-1-23 0 0,3 0 144 0 0,1 0 0 0 0,0 0 0 0 0,-1 0 0 0 0,1 0 1 0 0,0 0-1 0 0,1 1-144 0 0,9-2 503 0 0,8 1-503 0 0,26 0 993 0 0,24 1-993 0 0,-68 0 30 0 0,24 1 99 0 0,21 0 39 0 0,59-1 112 0 0,-68 0-218 0 0,-12-1 0 0 0,10 2-62 0 0,55 3 64 0 0,-13-1 23 0 0,2 0 151 0 0,1-3 0 0 0,52-3-238 0 0,-92 1 116 0 0,40-2 137 0 0,-60 2-149 0 0,0 1 0 0 0,13 0-104 0 0,71 1 187 0 0,-67 1-70 0 0,14-2-117 0 0,-20 0 6 0 0,-13 0 50 0 0,0 0 0 0 0,12-2-56 0 0,-17 1 28 0 0,0 1 0 0 0,0 0 1 0 0,0 0-29 0 0,36 0 84 0 0,27-1 43 0 0,-42 2-90 0 0,95 0 136 0 0,-96 0-146 0 0,10 0 10 0 0,23-4 195 0 0,12-2-232 0 0,-42 3 124 0 0,21 0-124 0 0,-34 2 53 0 0,-18 0-42 0 0,0 0 1 0 0,1 1-1 0 0,7 0-11 0 0,16 1 111 0 0,9 0-111 0 0,-29-1 6 0 0,4-1 5 0 0,-13 1-2 0 0,0 0-1 0 0,0-1 1 0 0,0 1-1 0 0,1 1 1 0 0,2-1-9 0 0,-1 1 23 0 0,0-1 1 0 0,0 0-1 0 0,1 0-23 0 0,9 0 58 0 0,-7 0-34 0 0,0 0 1 0 0,0 0 0 0 0,0-1 0 0 0,2 0-25 0 0,11-1 39 0 0,-3 1 89 0 0,18-1-128 0 0,-6 2 64 0 0,8-1 43 0 0,-22 0-78 0 0,20-2-3 0 0,-23 2-7 0 0,0 0 0 0 0,5 1-19 0 0,-1 0 34 0 0,15 0 95 0 0,19 0 2 0 0,-32 0-111 0 0,20 1 256 0 0,44 2-266 0 0,-39-3 1 0 0,-34-1 28 0 0,9 1 103 0 0,4-2-142 0 0,-15 2 69 0 0,-2 0-18 0 0,-4 0-33 0 0,-1 1-1 0 0,0-1 1 0 0,0 0-1 0 0,1 0 1 0 0,-1 0-1 0 0,0-1 1 0 0,1 1-1 0 0,-1 0 0 0 0,0 0-17 0 0,4-1 86 0 0,-1 0-1 0 0,5 0-85 0 0,2 0 69 0 0,-3 0 78 0 0,0 1 0 0 0,5-1-147 0 0,-3 1 88 0 0,10-1 226 0 0,-26 3-4594 0 0,4-1 2139 0 0,-7 1-5147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5:05.1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 87 3223 0 0,'0'0'358'0'0,"0"0"292"0"0,0 0 136 0 0,0 0 22 0 0,0 0-44 0 0,0 0-211 0 0,0 0-89 0 0,0 0-16 0 0,-1 0-9 0 0,-21-3 5123 0 0,20 3-5214 0 0,2 0-16 0 0,0 0-4 0 0,0 0 0 0 0,0 0-10 0 0,0 0-45 0 0,0 0-17 0 0,0 0-7 0 0,0 0-7 0 0,0 0-29 0 0,0 0-12 0 0,2-1-1 0 0,17-1 368 0 0,-1 0-1 0 0,9 0-567 0 0,4-1 306 0 0,-15 2 20 0 0,4-1-326 0 0,256-8 1528 0 0,-133 6-1385 0 0,-75 1-38 0 0,15 1 51 0 0,-12 0-7 0 0,1 1 50 0 0,101-3 274 0 0,-67 1-258 0 0,-63 1-139 0 0,7 1-4 0 0,58-2 88 0 0,20 0 97 0 0,-1 0-173 0 0,-52 2 0 0 0,-26 0 35 0 0,39 3-119 0 0,-5 0 337 0 0,24-2-337 0 0,-43 0 132 0 0,-10-1 96 0 0,7-2-228 0 0,-10 0 260 0 0,-11 1-167 0 0,-6 0-31 0 0,13 1-62 0 0,-5 1 13 0 0,24 3-13 0 0,-60-3 6 0 0,18 0 52 0 0,-19 0-58 0 0,46 0 421 0 0,37-4-421 0 0,-32 2 142 0 0,-8 0-28 0 0,-21 0-30 0 0,60-3 371 0 0,-55 3-226 0 0,-11 2-154 0 0,-7-1-13 0 0,13 0 79 0 0,-6 1-8 0 0,12 1 155 0 0,-31-1-261 0 0,7 0 106 0 0,-1 1-66 0 0,0-1-43 0 0,-6 0 34 0 0,5 0 46 0 0,-5 0-37 0 0,-2 0 10 0 0,0 0-10 0 0,0 0-3 0 0,0 0 0 0 0,0 0 0 0 0,0 0 0 0 0,0 0 0 0 0,0 0 0 0 0,0 0 0 0 0,0 0 0 0 0,0 0 0 0 0,0 0-11 0 0,1-3-122 0 0,-1 2-340 0 0,-1 1-119 0 0,-7-1-520 0 0,0 0 0 0 0,1 1 1 0 0,-1 0-1 0 0,-2 0 1048 0 0,-9 0-1953 0 0,3 0 170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6:58.8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457 1107 2303 0 0,'0'0'275'0'0,"0"0"313"0"0,-1 1 137 0 0,-6 10 327 0 0,1 0 0 0 0,0 0 0 0 0,1 0 0 0 0,1 0 0 0 0,-3 10-1052 0 0,6-19 224 0 0,-2 5 224 0 0,3-5-224 0 0,0-2 2 0 0,0 0 4 0 0,0 0 2 0 0,0 0 0 0 0,-5 0 179 0 0,4 0-374 0 0,1 0 0 0 0,-1 0 0 0 0,1 0 0 0 0,-1 0 0 0 0,0 0 0 0 0,1 0 0 0 0,-1 0 0 0 0,1 0 0 0 0,-1 0 0 0 0,1 0 0 0 0,-1-1 0 0 0,0 1 0 0 0,1 0 0 0 0,-1 0 0 0 0,1-1 0 0 0,-1 1 0 0 0,1 0-37 0 0,-3-2 86 0 0,0-1 0 0 0,0 1-1 0 0,1-1 1 0 0,-1 1 0 0 0,0-1 0 0 0,1 0-1 0 0,0 0 1 0 0,0 0 0 0 0,0 0-1 0 0,0-1-85 0 0,-5-9 343 0 0,-4-14-343 0 0,7 17 24 0 0,2 7 10 0 0,-4-15 12 0 0,5 10-30 0 0,1 7 18 0 0,1 2 7 0 0,5 2-15 0 0,-1 0 0 0 0,-1 1 0 0 0,1 0 0 0 0,0 0 0 0 0,-1 1 1 0 0,0-1-1 0 0,0 1 0 0 0,0 0 0 0 0,-1 0 0 0 0,1 0 0 0 0,-1 0 0 0 0,0 1 0 0 0,-1-1 0 0 0,2 5-26 0 0,4 12 30 0 0,-1 0-1 0 0,-1 1 0 0 0,-1-1 1 0 0,-1 3-30 0 0,-3-14 10 0 0,-2-2 1 0 0,1-7 50 0 0,0-2 45 0 0,-9 1 132 0 0,6-1-186 0 0,-1 0-1 0 0,1-1 1 0 0,0 0 0 0 0,0 1-1 0 0,0-1 1 0 0,0 0-1 0 0,0-1 1 0 0,0 1 0 0 0,0 0-1 0 0,1-1 1 0 0,-1 0-1 0 0,-2-1-51 0 0,-5-5 204 0 0,0-1 0 0 0,-5-4-204 0 0,8 6 44 0 0,-14-15 1 0 0,0-1 0 0 0,-13-21-45 0 0,19 25 7 0 0,15 19-7 0 0,0-1 0 0 0,0 1 0 0 0,-1 0 0 0 0,1 0 0 0 0,0-1 0 0 0,0 1 0 0 0,0 0 0 0 0,0 0 0 0 0,-1-1 0 0 0,1 1 0 0 0,0 0 0 0 0,0 0 0 0 0,0-1 0 0 0,-1 1 0 0 0,1 0 0 0 0,0 0 0 0 0,0 0 0 0 0,-1 0 0 0 0,1 0 0 0 0,0-1 0 0 0,-1 1 0 0 0,1 0 0 0 0,0 0 0 0 0,0 0 0 0 0,-1 0 0 0 0,1 0 0 0 0,0 0 0 0 0,-1 0 0 0 0,1 0 0 0 0,0 0 0 0 0,-1 0 0 0 0,1 0 0 0 0,0 0 0 0 0,-1 0 0 0 0,-1 5 0 0 0,2-5 0 0 0,-3 5 0 0 0,0 1 0 0 0,1-1 0 0 0,0 1 0 0 0,0-1 0 0 0,1 1 0 0 0,0 0 0 0 0,0 0 0 0 0,0 0 0 0 0,0 3 0 0 0,0 0 0 0 0,0 0 0 0 0,-1 0 0 0 0,-1 4 0 0 0,-10 24 0 0 0,8-28 0 0 0,-12 13 0 0 0,7-15 0 0 0,8-7 0 0 0,-1 1 0 0 0,1 0 0 0 0,-1-1 0 0 0,0 1 0 0 0,1-1 0 0 0,-1 0 0 0 0,0 1 0 0 0,0-2 0 0 0,1 1 0 0 0,-1 0 0 0 0,0 0 0 0 0,1-1 0 0 0,-2 0 0 0 0,-2 0 0 0 0,1-1 0 0 0,-1 0 0 0 0,1 0 0 0 0,0-1 0 0 0,-4-2 0 0 0,-6-4-2 0 0,-1 2 56 0 0,14 6-112 0 0,2 4 3 0 0,0 1 45 0 0,1 1-3 0 0,-1 0 1 0 0,1 1 0 0 0,0-1 0 0 0,1 3 12 0 0,6 21-133 0 0,-6-14 122 0 0,-2-14 11 0 0,0 0 0 0 0,-1 0 0 0 0,1 0 0 0 0,0-1 0 0 0,0 1 0 0 0,0 0 0 0 0,-1 0 0 0 0,1-1 0 0 0,0 1 0 0 0,-1 0 0 0 0,1 0 0 0 0,-1-1 0 0 0,1 1 0 0 0,-1 0 0 0 0,1 0 0 0 0,-1-1 0 0 0,0 1 0 0 0,0-1 0 0 0,1 1 0 0 0,-1-1 0 0 0,0 1 0 0 0,0-1 0 0 0,1 1 0 0 0,-1-1 0 0 0,0 0 0 0 0,0 0 0 0 0,0 1 0 0 0,0-1 0 0 0,0 0 0 0 0,-13-1 11 0 0,2-3 32 0 0,2-3-33 0 0,-4-3-10 0 0,11 6 0 0 0,1 0 0 0 0,-4-3 11 0 0,5 5 16 0 0,3 3-91 0 0,0 0 55 0 0,4 1-20 0 0,-1 1-1 0 0,1 0 0 0 0,0 0 0 0 0,-1 0 1 0 0,0 1-1 0 0,5 4 30 0 0,1 4-23 0 0,-7-7-4 0 0,0 0-1 0 0,1 0 1 0 0,0-1 0 0 0,0 0 0 0 0,0 0-1 0 0,4 3 28 0 0,5 3-16 0 0,-1-2 6 0 0,-11-8 7 0 0,-1 0 1 0 0,0 0 0 0 0,0 0-1 0 0,0 0 1 0 0,0 0 0 0 0,0 0 0 0 0,1 0-1 0 0,-1 0 1 0 0,0 0 0 0 0,0 0 0 0 0,0 0-1 0 0,0-1 1 0 0,0 1 0 0 0,1-1-1 0 0,-1 1 1 0 0,0-1 0 0 0,0 1 0 0 0,0-1-1 0 0,0 1 1 0 0,0-1 0 0 0,0 0-1 0 0,-1 0 1 0 0,1 1 0 0 0,0-1 0 0 0,0 0-1 0 0,0 0 1 0 0,-1 0 0 0 0,1 0 0 0 0,-1 0-1 0 0,1 0 1 0 0,0-1 2 0 0,1-2-9 0 0,0-1 0 0 0,0 1 0 0 0,0-1-1 0 0,-1 0 1 0 0,1 1 0 0 0,-1-5 9 0 0,2-9 43 0 0,-1 0-1 0 0,-1 0 1 0 0,-1-9-43 0 0,-5-55 239 0 0,1-7-108 0 0,4 89-135 0 0,0-1 1 0 0,-1 1-1 0 0,1-1 1 0 0,0 0-1 0 0,0 1 1 0 0,0-1-1 0 0,0 1 1 0 0,1-1-1 0 0,-1 1 1 0 0,0-1-1 0 0,0 1 1 0 0,0-1-1 0 0,0 1 1 0 0,0-1-1 0 0,1 1 1 0 0,-1-1-1 0 0,0 1 1 0 0,0 0-1 0 0,1-1 1 0 0,-1 1-1 0 0,0-1 4 0 0,2 1-4 0 0,-1 0-1 0 0,0 0 0 0 0,0 0 0 0 0,0 0 1 0 0,0 0-1 0 0,0 0 0 0 0,0 0 1 0 0,1 0-1 0 0,-1 1 0 0 0,0-1 0 0 0,0 0 1 0 0,0 1-1 0 0,0-1 0 0 0,0 1 1 0 0,0-1-1 0 0,0 1 0 0 0,0-1 0 0 0,0 1 1 0 0,0 0-1 0 0,0 0 5 0 0,21 16-91 0 0,-8-3 55 0 0,-1 0 1 0 0,-1 0 0 0 0,0 2-1 0 0,2 6 36 0 0,6 5-46 0 0,4 8 35 0 0,8 16 11 0 0,-14-20 0 0 0,-11-20 16 0 0,-8-24 128 0 0,-4-6 0 0 0,0 0-1 0 0,-1 0 0 0 0,-1 1 1 0 0,-2-4-144 0 0,-8-20 229 0 0,-15-48 27 0 0,-4-29-256 0 0,31 92 47 0 0,-3-22-47 0 0,5 22 6 0 0,1 9-6 0 0,2 17 0 0 0,0 0 0 0 0,0 0 0 0 0,0 0 0 0 0,0 0 0 0 0,1 0 0 0 0,-1 0 0 0 0,0 1 0 0 0,0-1 0 0 0,0 0 0 0 0,1 0 0 0 0,-1 0 0 0 0,1 0 0 0 0,-1 0 0 0 0,1 0-6 0 0,0 0-1 0 0,0 1 1 0 0,0-1 0 0 0,0 0-1 0 0,0 0 1 0 0,0 1 0 0 0,0-1-1 0 0,0 1 1 0 0,0-1-1 0 0,0 1 1 0 0,0-1 0 0 0,0 1-1 0 0,0 0 1 0 0,1-1 0 0 0,-1 1-1 0 0,0 0 1 0 0,0 0-1 0 0,0 0 1 0 0,0 0 0 0 0,1 0-1 0 0,-1 0 1 0 0,0 0-1 0 0,0 1 1 0 0,0-1 0 0 0,0 0-1 0 0,1 1 1 0 0,0-1 6 0 0,3 2-57 0 0,1 1 1 0 0,0-1 0 0 0,-1 1-1 0 0,0 0 1 0 0,1 0 56 0 0,7 6-60 0 0,0 0 0 0 0,-1 1 1 0 0,0 1-1 0 0,0 0 1 0 0,-1 0-1 0 0,-1 1 1 0 0,2 3 59 0 0,18 27-387 0 0,13 25 387 0 0,-30-47-14 0 0,-13-20 14 0 0,35 57 0 0 0,5 14 0 0 0,-40-71 0 0 0,0 1 1 0 0,0-1 0 0 0,0 1-1 0 0,1 0 1 0 0,-1-1 0 0 0,0 1 0 0 0,1 0-1 0 0,-1-1 1 0 0,0 1 0 0 0,1-1-1 0 0,-1 1 1 0 0,1-1 0 0 0,-1 1 0 0 0,1-1-1 0 0,-1 1 1 0 0,1-1-1 0 0,-1-1 6 0 0,1 0 0 0 0,-1 0 1 0 0,0 0-1 0 0,1 0 0 0 0,-1 0 1 0 0,0-1-1 0 0,0 1 0 0 0,0 0 0 0 0,0 0 1 0 0,0 0-1 0 0,-1-1 0 0 0,1 0-6 0 0,-3-21 120 0 0,2 20-99 0 0,-6-31 477 0 0,-10-32-498 0 0,3 18 97 0 0,-61-243-23 0 0,68 266-55 0 0,2 0 0 0 0,0 0-1 0 0,2-1 1 0 0,0-10-19 0 0,5 22 43 0 0,3 5-57 0 0,-5 9 11 0 0,0 0-1 0 0,0 0 1 0 0,1 0-1 0 0,-1 0 1 0 0,0-1-1 0 0,0 1 1 0 0,0 0-1 0 0,0 0 1 0 0,0 0-1 0 0,0 0 1 0 0,0 0-1 0 0,1 0 1 0 0,-1 0-1 0 0,0 0 1 0 0,0 0-1 0 0,0 0 0 0 0,0 0 1 0 0,1 0-1 0 0,-1 0 1 0 0,0 0-1 0 0,0 0 1 0 0,0 0-1 0 0,0 0 1 0 0,0 0-1 0 0,1 0 1 0 0,-1 0-1 0 0,0 0 1 0 0,0 0-1 0 0,0 0 1 0 0,0 0-1 0 0,0 0 1 0 0,1 0-1 0 0,-1 0 4 0 0,4 0-21 0 0,1 1-1 0 0,-1 0 0 0 0,0 0 0 0 0,1 1 1 0 0,-1-1-1 0 0,0 1 0 0 0,0 0 1 0 0,0 0-1 0 0,1 1 22 0 0,2 1-86 0 0,0 1 0 0 0,0 0 0 0 0,-1 1 0 0 0,6 5 86 0 0,4 8-157 0 0,-1 0-1 0 0,0 1 0 0 0,0 3 158 0 0,0 0 0 0 0,-2 1 0 0 0,0 1 0 0 0,-2 0 0 0 0,1 3 0 0 0,4 19 0 0 0,9 40 0 0 0,-22-77 0 0 0,-3-10 0 0 0,0-1 0 0 0,-1-9 0 0 0,-12-43 195 0 0,-2 1 0 0 0,-11-21-195 0 0,-14-45 65 0 0,10 26-32 0 0,-17-32-8 0 0,-17-46 14 0 0,56 144-39 0 0,0-8 0 0 0,7 29-3 0 0,3 4-6 0 0,4 7-36 0 0,-6-5 34 0 0,14 16-56 0 0,-1 1 1 0 0,0 1-1 0 0,-2 1 0 0 0,8 16 67 0 0,4 16-46 0 0,4 17 46 0 0,19 53-11 0 0,-32-83 9 0 0,0 10 2 0 0,2 4 13 0 0,-11-41 43 0 0,-16-44 21 0 0,-70-162 339 0 0,64 157-412 0 0,-42-90 46 0 0,-4-4-60 0 0,62 130-88 0 0,1 1-16 0 0,0 0 100 0 0,0 1 0 0 0,1 0 1 0 0,-1 0-1 0 0,0-1 0 0 0,0 1 0 0 0,1 0 0 0 0,-1 0 0 0 0,1-1 0 0 0,-1 1 0 0 0,0 0 0 0 0,1-1 0 0 0,0 1 1 0 0,-1-1 13 0 0,2 3-25 0 0,17 28-151 0 0,22 25 176 0 0,2 3-83 0 0,-15-17 83 0 0,73 115 0 0 0,23 62 0 0 0,-80-145-12 0 0,-44-74 11 0 0,0 0 0 0 0,1 0-1 0 0,-1 0 1 0 0,0 0 0 0 0,0 1-1 0 0,0-1 1 0 0,0 0 0 0 0,0 0-1 0 0,0 0 1 0 0,0 0 0 0 0,0 0-1 0 0,0 0 1 0 0,0 0 0 0 0,0 0-1 0 0,0 0 1 0 0,1 1 0 0 0,-1-1-1 0 0,0 0 1 0 0,0 0 0 0 0,0 0-1 0 0,0 0 1 0 0,0 0 0 0 0,0 0-1 0 0,1 0 1 0 0,-1 0 0 0 0,0 0-1 0 0,0 0 1 0 0,0 0 0 0 0,0 0-1 0 0,0 0 1 0 0,0 0 0 0 0,1 0-1 0 0,-1 0 1 0 0,0 0 0 0 0,0 0-1 0 0,0 0 2 0 0,12-2-12 0 0,-11 2 16 0 0,0-1-1 0 0,1 0 1 0 0,-1 0-1 0 0,0 0 0 0 0,0 0 1 0 0,1 0-1 0 0,-1 0 1 0 0,0 0-1 0 0,0 0 0 0 0,0 0 1 0 0,0 0-1 0 0,0-1 1 0 0,-1 1-1 0 0,1 0 1 0 0,0-1-1 0 0,-1 1 0 0 0,1 0 1 0 0,-1-1-1 0 0,1 1 1 0 0,-1-1-1 0 0,1 1 0 0 0,-1-1 1 0 0,0 1-1 0 0,0-1-3 0 0,1-5 34 0 0,-1 0-1 0 0,0 0 1 0 0,0 0-1 0 0,-1-5-33 0 0,-3-17 296 0 0,-8-27-296 0 0,3 14 120 0 0,-6-22-13 0 0,9 38-78 0 0,0-1-1 0 0,1 0 1 0 0,2 0 0 0 0,0-11-29 0 0,3 35 1 0 0,0 0 1 0 0,0 0-1 0 0,1-1 1 0 0,0 1-1 0 0,-1 0 1 0 0,1 0-1 0 0,1-3-1 0 0,-2 6-1 0 0,1-1 0 0 0,-1 0 0 0 0,0 1 0 0 0,1-1 0 0 0,-1 1 0 0 0,0-1 0 0 0,1 0 0 0 0,-1 1 0 0 0,1-1 0 0 0,-1 1 0 0 0,1-1 0 0 0,-1 1 0 0 0,2-1 1 0 0,-1 0-4 0 0,0 1-1 0 0,0-1 1 0 0,1 1 0 0 0,-1 0-1 0 0,0 0 1 0 0,1-1 0 0 0,-1 1 0 0 0,1 0-1 0 0,-1 0 1 0 0,0 0 0 0 0,1 0-1 0 0,-1 0 1 0 0,1 1 0 0 0,-1-1-1 0 0,0 0 1 0 0,1 1 0 0 0,-1-1 0 0 0,0 1-1 0 0,0-1 1 0 0,1 1 0 0 0,-1 0-1 0 0,0-1 1 0 0,1 2 4 0 0,4 2-11 0 0,0 0 1 0 0,0 1-1 0 0,0 0 1 0 0,0 1 10 0 0,9 9-14 0 0,0 0 1 0 0,-1 2 0 0 0,-1-1-1 0 0,5 10 14 0 0,10 16-64 0 0,20 25 64 0 0,-22-34 0 0 0,-2 1 0 0 0,-1 1 0 0 0,4 11 0 0 0,51 108 11 0 0,-77-153 10 0 0,0-3 1 0 0,0-8-1 0 0,0 0 0 0 0,0 0 0 0 0,-1 0 0 0 0,0-1 0 0 0,-1 1 0 0 0,0 0 0 0 0,-3-9-21 0 0,-5-18 203 0 0,-7-18-203 0 0,3 13 36 0 0,5 15-28 0 0,0-2 14 0 0,-1 0 0 0 0,-11-21-22 0 0,20 50-1 0 0,0 0 0 0 0,0 0 0 0 0,0 0 0 0 0,0 0 0 0 0,0 0 0 0 0,0 0 0 0 0,0 0 0 0 0,0 0 0 0 0,0 0 0 0 0,0 0-1 0 0,0 0 1 0 0,0 0 0 0 0,0 0 0 0 0,0 0 0 0 0,0 0 0 0 0,-1 0 0 0 0,1 0 0 0 0,0 0 0 0 0,0 0 0 0 0,0 0 0 0 0,0 0 0 0 0,0 0 0 0 0,0 0 0 0 0,0 0-1 0 0,0 0 1 0 0,0 0 0 0 0,0 0 0 0 0,0 0 0 0 0,0 0 0 0 0,0 0 0 0 0,0 0 0 0 0,0 0 0 0 0,0 0 0 0 0,0 0 0 0 0,-1 0 0 0 0,1 0 0 0 0,0 0 0 0 0,0 0-1 0 0,0 0 1 0 0,0 0 0 0 0,0 0 0 0 0,0 0 0 0 0,0 0 0 0 0,0 0 0 0 0,0 0 0 0 0,0 0 0 0 0,0 0 0 0 0,0 0 0 0 0,0 0 0 0 0,0 0 0 0 0,0 0 0 0 0,0 0-1 0 0,0 0 1 0 0,0 0 0 0 0,0 0 0 0 0,0 0 0 0 0,0 0 0 0 0,0-1 0 0 0,0 1 0 0 0,0 0 0 0 0,0 0 1 0 0,-79 102-403 0 0,74-96 403 0 0,0 0 0 0 0,0-1 0 0 0,0 0 0 0 0,-1 0 0 0 0,0 0 0 0 0,0-1 0 0 0,0 0 0 0 0,0 0 0 0 0,0-1 0 0 0,-3 1 0 0 0,-4 2 0 0 0,-1-1 0 0 0,0 0 0 0 0,0-1 0 0 0,-9 1 0 0 0,19-4 3 0 0,-18 0-19 0 0,11-1-48 0 0,9 0-4 0 0,3 2 53 0 0,-1 1-1 0 0,1-1 1 0 0,0 1 0 0 0,0-1-1 0 0,0 0 1 0 0,0 1 0 0 0,0-1-1 0 0,0 0 1 0 0,0 0 0 0 0,1 0-1 0 0,0 0 16 0 0,0 2-14 0 0,149 230-322 0 0,-145-224 336 0 0,0-1-1 0 0,1 5 1 0 0,0 1 9 0 0,1 0-1 0 0,5 5-8 0 0,-11-18 76 0 0,-2-5 0 0 0,-1-3-18 0 0,0 0 0 0 0,0 0 0 0 0,0-1 0 0 0,0 1 0 0 0,-1 0 0 0 0,0 0 0 0 0,0 0 0 0 0,-1 0-58 0 0,-8-17 534 0 0,-6-8-534 0 0,5 9 10 0 0,-22-46 54 0 0,-1-10-64 0 0,30 63 0 0 0,5 15 0 0 0,-1-1-1 0 0,1 1 1 0 0,0-1-1 0 0,0 1 1 0 0,0 0-1 0 0,0-1 1 0 0,0 1-1 0 0,0-1 1 0 0,0 1-1 0 0,0-1 1 0 0,0 1-1 0 0,0-1 1 0 0,0 1-1 0 0,0 0 1 0 0,0-1-1 0 0,0 1 1 0 0,0-1-1 0 0,0 1 1 0 0,0-1-1 0 0,1 1 1 0 0,-1 0-1 0 0,0-1 1 0 0,0 1-1 0 0,1-1 1 0 0,0 1-3 0 0,0-1 0 0 0,0 1-1 0 0,1 0 1 0 0,-1-1-1 0 0,0 1 1 0 0,0 0 0 0 0,1 0-1 0 0,-1 0 1 0 0,0 0 0 0 0,0 0-1 0 0,1 0 1 0 0,-1 0-1 0 0,0 0 1 0 0,0 1 0 0 0,0-1-1 0 0,1 0 1 0 0,-1 1 0 0 0,0-1 3 0 0,26 11-124 0 0,-12-2-9 0 0,0 1 0 0 0,5 5 133 0 0,5 2-34 0 0,-6-2 34 0 0,-1 0 0 0 0,-1 1 0 0 0,9 11 0 0 0,-6-6 0 0 0,5 6 0 0 0,-16-16 0 0 0,0-1 0 0 0,9 7 0 0 0,-6-8 0 0 0,-11-8 0 0 0,0-1 0 0 0,-1 1 0 0 0,1-1 0 0 0,0 1 0 0 0,0-1 0 0 0,-1 1 0 0 0,1-1 0 0 0,0 0 0 0 0,0 0 0 0 0,-1 1 0 0 0,1-1 0 0 0,0 0 0 0 0,0 0 0 0 0,0 0 0 0 0,-1 0 0 0 0,1 0 0 0 0,0 0 0 0 0,-1-1 0 0 0,1 1 0 0 0,-1 0 0 0 0,0-1 0 0 0,1 1 0 0 0,-1 0 0 0 0,1-1 0 0 0,-1 1 0 0 0,1 0 0 0 0,-1-1 0 0 0,0 1 0 0 0,1-1 0 0 0,-1 1 0 0 0,0 0 0 0 0,1-1 0 0 0,-1 0 0 0 0,1-1 0 0 0,0 0 0 0 0,0 0 0 0 0,-1 0 0 0 0,1-1 0 0 0,-1 1 0 0 0,1 0 0 0 0,-1 0 0 0 0,0-1 0 0 0,0 1 0 0 0,0 0 0 0 0,0-1 0 0 0,0 1 0 0 0,0 0 0 0 0,-1-1 0 0 0,1 1 0 0 0,-1-1 0 0 0,-2-7 17 0 0,0 1 1 0 0,-1 0-1 0 0,-1-2-17 0 0,5 10 2 0 0,-24-48 70 0 0,-3 0 0 0 0,-1 1-72 0 0,5 17 37 0 0,-1 0 0 0 0,-4-3-37 0 0,-9-10 11 0 0,-211-255 106 0 0,71 90-133 0 0,208 256-268 0 0,-21-33 260 0 0,1-1-24 0 0,-11-12 48 0 0,0-1-1 0 0,1 0 1 0 0,-1 1-1 0 0,0-1 0 0 0,1 1 1 0 0,-1-1-1 0 0,1 0 1 0 0,-1 1-1 0 0,1-1 1 0 0,-1 0-1 0 0,0 1 0 0 0,1-1 1 0 0,-1 0-1 0 0,1 0 1 0 0,0 0-1 0 0,-1 1 1 0 0,1-1-1 0 0,-1 0 0 0 0,1 0 1 0 0,-1 0-1 0 0,1 0 1 0 0,0 0 0 0 0,0-1 0 0 0,-1 0 0 0 0,1 1 0 0 0,0-1 0 0 0,0 0 0 0 0,-1 1 0 0 0,1-1 0 0 0,-1 0-1 0 0,1 0 1 0 0,0 0 0 0 0,-1 1 0 0 0,0-1 0 0 0,1 0 0 0 0,-1 0 0 0 0,1 0 0 0 0,-1 0 0 0 0,0 0 0 0 0,0 0 0 0 0,0 0-1 0 0,0 0 1 0 0,1 0 0 0 0,-1 0 0 0 0,0 0 0 0 0,-1 0 0 0 0,1-27 84 0 0,0 26-72 0 0,-3-38 214 0 0,-2 15-154 0 0,2 13-72 0 0,1-1 0 0 0,2 3 11 0 0,0 10-10 0 0,0 0-1 0 0,0-1 1 0 0,0 1 0 0 0,0 0-1 0 0,0 0 1 0 0,0 0 0 0 0,0 0-1 0 0,0 0 1 0 0,0 0-1 0 0,0 0 1 0 0,0 0 0 0 0,0 0-1 0 0,0 0 1 0 0,0 0 0 0 0,0 0-1 0 0,0-1 1 0 0,0 1 0 0 0,0 0-1 0 0,0 0 1 0 0,0 0 0 0 0,0 0-1 0 0,0 0 1 0 0,0 0 0 0 0,0 0-1 0 0,0 0 1 0 0,1 0 0 0 0,-1 0-1 0 0,0 0 1 0 0,0 0 0 0 0,0 0-1 0 0,0 0 1 0 0,0 0 0 0 0,0 0-1 0 0,0 0 1 0 0,0-1 0 0 0,0 1-1 0 0,0 0 1 0 0,0 0 0 0 0,0 0-1 0 0,0 0 1 0 0,1 0-1 0 0,-1 0 1 0 0,0 0 0 0 0,0 0-1 0 0,0 0 1 0 0,0 0 0 0 0,0 0-1 0 0,0 0 1 0 0,0 0 0 0 0,0 0-1 0 0,0 0 1 0 0,0 1 0 0 0,0-1-1 0 0,0 0 1 0 0,1 0 0 0 0,-1 0-1 0 0,0 0 1 0 0,0 0 0 0 0,0 0-1 0 0,0 0 1 0 0,0 0 0 0 0,0 0-1 0 0,0 0 1 0 0,0 0 0 0 0,0 0-1 0 0,9 2 31 0 0,-1 0 0 0 0,0 1 0 0 0,0 0 0 0 0,0 0 0 0 0,0 1 0 0 0,0 0 0 0 0,0 0 0 0 0,-1 1 0 0 0,0 0 0 0 0,0 0 0 0 0,0 0 0 0 0,-1 1 0 0 0,0 0 0 0 0,2 3-31 0 0,73 74 110 0 0,-18-19-48 0 0,-24-23-50 0 0,45 47 42 0 0,67 93-8 0 0,-113-130 17 0 0,-2 0 1 0 0,21 43-64 0 0,-22-25 68 0 0,-18-32 1 0 0,3-1 1 0 0,1-1 0 0 0,7 8-70 0 0,-26-41 112 0 0,-3-5 63 0 0,-5-19 72 0 0,-2 0 0 0 0,0 0 0 0 0,-10-16-247 0 0,18 37 4 0 0,-25-47 579 0 0,-30-43-583 0 0,42 71 4 0 0,-60-89 49 0 0,-28-46 11 0 0,81 120-48 0 0,-13-24 124 0 0,-33-41-140 0 0,64 98-61 0 0,3 4-18 0 0,4 4 22 0 0,140 218-761 0 0,-88-130 733 0 0,17 47 85 0 0,-18-11 2 0 0,-15-35-57 0 0,1 6 44 0 0,-22-50 11 0 0,-18-44 1 0 0,-6-11-2 0 0,-7-8 16 0 0,-44-66 286 0 0,-25-49-301 0 0,62 96 3 0 0,0-1 0 0 0,2-1 0 0 0,2 0 0 0 0,-4-15-3 0 0,13 30 0 0 0,5 16-1 0 0,0 1 0 0 0,0-1-1 0 0,0 1 1 0 0,0 0 0 0 0,0-1-1 0 0,0 1 1 0 0,0-1 0 0 0,0 1-1 0 0,1-1 2 0 0,-1 1-2 0 0,0 0 0 0 0,1 0 0 0 0,-1 1 0 0 0,0-1 0 0 0,1 0 0 0 0,-1 0 0 0 0,1 0 0 0 0,-1 0 0 0 0,1 1-1 0 0,-1-1 1 0 0,1 0 0 0 0,0 1 0 0 0,-1-1 0 0 0,1 0 0 0 0,0 1 0 0 0,0-1 0 0 0,-1 1 0 0 0,1-1 0 0 0,0 1 0 0 0,0-1 0 0 0,0 1 2 0 0,1-1-7 0 0,-1 1 1 0 0,1 0 0 0 0,0-1 0 0 0,0 1-1 0 0,-1 0 1 0 0,1 0 0 0 0,0 0 0 0 0,0 0-1 0 0,0 0 1 0 0,1 1 6 0 0,4 0-43 0 0,0 1 0 0 0,0 0-1 0 0,0 1 1 0 0,-1 0 0 0 0,2 1 43 0 0,6 3-79 0 0,0 1 0 0 0,-1 0 0 0 0,10 9 79 0 0,35 33-142 0 0,-50-44 127 0 0,49 50-159 0 0,42 52 174 0 0,-54-58-46 0 0,20 27 32 0 0,-33-38 15 0 0,1-1 0 0 0,32 27-1 0 0,-64-64 0 0 0,-1-1 0 0 0,0 1 0 0 0,1-1 0 0 0,-1 0 0 0 0,1 1 0 0 0,-1-1 0 0 0,1 0 0 0 0,-1 1 0 0 0,1-1 0 0 0,-1 0 0 0 0,1 1 0 0 0,-1-1 0 0 0,1 0 0 0 0,-1 0 0 0 0,1 1 0 0 0,0-1 0 0 0,-1 0 0 0 0,1 0 0 0 0,-1-1 1 0 0,1 0 0 0 0,-1 0 0 0 0,0 0 0 0 0,0 0 0 0 0,0 1 0 0 0,0-1 0 0 0,0 0 0 0 0,0 0 0 0 0,0 0 0 0 0,0 0 0 0 0,0 0 0 0 0,0 0 0 0 0,0 0 0 0 0,-1 0 0 0 0,1 0-1 0 0,-6-20 71 0 0,-8-18 337 0 0,-10-16-408 0 0,0 0 136 0 0,-127-303 90 0 0,136 321-204 0 0,2-1-1 0 0,1 0 0 0 0,1-6-21 0 0,7 27 0 0 0,4 16 0 0 0,0 1 0 0 0,0-1 0 0 0,0 0 0 0 0,0 1 0 0 0,0-1 0 0 0,0 1 0 0 0,0-1 0 0 0,1 0 0 0 0,-1 1 0 0 0,0-1 0 0 0,0 1 0 0 0,0-1 0 0 0,0 1 0 0 0,1-1 0 0 0,-1 0 0 0 0,0 1 0 0 0,1-1 0 0 0,-1 1 0 0 0,1-1 0 0 0,-1 1-1 0 0,1-1-1 0 0,0 1 0 0 0,0 0 1 0 0,0-1-1 0 0,0 1 0 0 0,0 0 1 0 0,0-1-1 0 0,0 1 1 0 0,0 0-1 0 0,0 0 0 0 0,0 0 1 0 0,0 0-1 0 0,0 0 0 0 0,0 0 1 0 0,0 0-1 0 0,0 0 0 0 0,0 1 1 0 0,0-1-1 0 0,0 0 1 0 0,0 1-1 0 0,0-1 0 0 0,0 0 1 0 0,0 1-1 0 0,0 0 2 0 0,4 1-10 0 0,0 1 0 0 0,0 0-1 0 0,-1 0 1 0 0,2 1 10 0 0,10 10-28 0 0,-1 1-1 0 0,-1 0 0 0 0,0 1 1 0 0,6 11 28 0 0,11 12-30 0 0,-9-11 30 0 0,0 2 0 0 0,-2 1 0 0 0,9 18 0 0 0,-3 3 0 0 0,17 47 0 0 0,-25-55 25 0 0,27 67 121 0 0,-37-97-91 0 0,-7-11 17 0 0,-1-3 6 0 0,0 0 2 0 0,-2-3 0 0 0,-12-16 97 0 0,2 0 0 0 0,0-1-1 0 0,0-2-176 0 0,-31-68 358 0 0,19 38-334 0 0,-10-17 53 0 0,-7-15-63 0 0,-3-18-14 0 0,39 89 15 0 0,-31-89 26 0 0,31 84-42 0 0,0 0 1 0 0,2-1-1 0 0,0 1 0 0 0,0-14 1 0 0,3 11 0 0 0,0 19 0 0 0,0 1 0 0 0,0 0 0 0 0,1 0 0 0 0,-1-1 0 0 0,0 1 0 0 0,1 0 0 0 0,-1-1 0 0 0,1 1 0 0 0,-1 0 0 0 0,1 0 0 0 0,0-1 0 0 0,0 2 1 0 0,-1-1-1 0 0,1 0 0 0 0,-1 1 0 0 0,1-1 1 0 0,0 0-1 0 0,-1 1 0 0 0,1-1 1 0 0,0 1-1 0 0,0-1 0 0 0,0 1 1 0 0,-1 0-1 0 0,1-1 0 0 0,0 1 1 0 0,0 0-1 0 0,0 0 0 0 0,0-1 0 0 0,0 1 1 0 0,0 0-1 0 0,1 0-7 0 0,0 0 0 0 0,0 0 0 0 0,0 0 0 0 0,0 1 0 0 0,0-1 0 0 0,0 0 0 0 0,0 1 0 0 0,1 0 7 0 0,4 2-44 0 0,0 1 0 0 0,0-1 0 0 0,0 1 0 0 0,1 1 44 0 0,-6-3-14 0 0,28 19-124 0 0,-1 1 0 0 0,-1 2 0 0 0,-1 0 0 0 0,18 23 138 0 0,-11-11-84 0 0,-7-8 74 0 0,-2 0 0 0 0,15 23 10 0 0,-17-20 0 0 0,-10-13 0 0 0,0 0 0 0 0,-1 1 0 0 0,-1 1 0 0 0,1 4 0 0 0,-9-17 25 0 0,-4-9-7 0 0,-3-9 22 0 0,-59-123 481 0 0,-19-21-521 0 0,-28-58 20 0 0,86 166-17 0 0,11 21 13 0 0,0 0-1 0 0,2-2 0 0 0,1 1 0 0 0,0-4-15 0 0,9 30 0 0 0,1 0 0 0 0,0 1 0 0 0,0-1 0 0 0,0 0 0 0 0,-1 1 0 0 0,1-1 0 0 0,0 0 0 0 0,0 1 0 0 0,0-1 0 0 0,0 0 0 0 0,0 1 0 0 0,0-1 0 0 0,0 1 0 0 0,0-1 0 0 0,1 0 0 0 0,-1 1 0 0 0,0-1 0 0 0,1 0-1 0 0,-1 1 0 0 0,1-1 0 0 0,-1 1 1 0 0,1 0-1 0 0,0-1 0 0 0,-1 1 0 0 0,1 0 0 0 0,0-1 0 0 0,-1 1 0 0 0,1 0 0 0 0,0 0 0 0 0,-1-1 0 0 0,1 1 0 0 0,0 0 0 0 0,0 0 1 0 0,0 0 0 0 0,0 0-9 0 0,1 0 1 0 0,0 0-1 0 0,0 0 1 0 0,0 0 0 0 0,-1 0-1 0 0,1 0 1 0 0,1 1 8 0 0,2 0-14 0 0,0 1 1 0 0,0 0-1 0 0,0 1 1 0 0,0-1-1 0 0,0 1 1 0 0,0 0-1 0 0,3 3 14 0 0,3 4 0 0 0,-2 4 0 0 0,-2 0 0 0 0,-6-11 2 0 0,0 0-1 0 0,0 0 1 0 0,-1 0-1 0 0,1 1 1 0 0,-1-1-1 0 0,0 0 1 0 0,0 0-1 0 0,0 2-1 0 0,-2 8 48 0 0,1-10-43 0 0,0-1 0 0 0,1 0 0 0 0,-1 0 0 0 0,-1 0 0 0 0,1 0 0 0 0,0 0 0 0 0,0 0 0 0 0,-1 0 0 0 0,1 0 0 0 0,-1 0 0 0 0,1 0 0 0 0,-3 1-5 0 0,1-1 7 0 0,-1 1-1 0 0,0 0 1 0 0,1-1-1 0 0,-1 0 1 0 0,0 0-1 0 0,-4 1-6 0 0,-4 1 35 0 0,0-1-1 0 0,1 0 0 0 0,-2-1 0 0 0,-8 1-34 0 0,-4 0 16 0 0,1-1 0 0 0,-1-1 0 0 0,0-1 0 0 0,1-1 0 0 0,-5-2-16 0 0,3-1 16 0 0,1-2 0 0 0,-1-1 0 0 0,1 0 0 0 0,0-2 0 0 0,1-1 0 0 0,0-1 0 0 0,1-1 0 0 0,-8-6-16 0 0,7 3 0 0 0,0-2 0 0 0,1 0 0 0 0,0-1 0 0 0,2-2 0 0 0,-2-2 0 0 0,15 11 0 0 0,5 1-12 0 0,2 10 11 0 0,1 0 0 0 0,0 0 0 0 0,0 0 0 0 0,0 0 0 0 0,0 0 0 0 0,0 0 0 0 0,0 0 0 0 0,0 0 0 0 0,0 0 0 0 0,0-1 0 0 0,0 1 0 0 0,0 0 0 0 0,0 0 0 0 0,0 0 0 0 0,0 0 0 0 0,0 0 0 0 0,0 0 0 0 0,0 0 0 0 0,0 0 0 0 0,0 0 0 0 0,0 0 0 0 0,0 0 0 0 0,0 0 0 0 0,0-1 0 0 0,0 1 0 0 0,0 0 0 0 0,0 0 0 0 0,0 0 0 0 0,0 0 0 0 0,0 0 0 0 0,0 0 0 0 0,0 0 0 0 0,1 0 0 0 0,-1 0 0 0 0,0 0 0 0 0,0 0 0 0 0,0 0 0 0 0,0 0 0 0 0,0 0 0 0 0,0 0 0 0 0,0 0 0 0 0,0 0 0 0 0,0-1 0 0 0,0 1 0 0 0,0 0 0 0 0,0 0 0 0 0,0 0 0 0 0,1 0 0 0 0,-1 0 0 0 0,0 0 1 0 0,0 0-1 0 0,0 0 0 0 0,0 0 0 0 0,0 0 0 0 0,0 0 0 0 0,0 0 0 0 0,0 0 0 0 0,0 0 0 0 0,0 0 1 0 0,5 0-16 0 0,-1-1 1 0 0,0 1 0 0 0,1 0-1 0 0,-1 0 1 0 0,1 0 0 0 0,-1 0-1 0 0,0 1 1 0 0,1-1 0 0 0,-1 1 0 0 0,0 0-1 0 0,0 1 1 0 0,3 0 15 0 0,10 5-60 0 0,-1 1 0 0 0,9 6 60 0 0,-23-13-3 0 0,27 17-40 0 0,-1 1-1 0 0,0 1 1 0 0,17 18 43 0 0,72 74-84 0 0,-96-90 81 0 0,-2-3-15 0 0,-2 2 0 0 0,0 0 1 0 0,10 20 17 0 0,12 14 14 0 0,-38-53 55 0 0,-1-2-60 0 0,-1-1 1 0 0,1 1-1 0 0,-1-1 0 0 0,1 1 0 0 0,0-1 1 0 0,-1 0-1 0 0,1 1 0 0 0,0-1 1 0 0,-1 0-1 0 0,1 1 0 0 0,0-1 0 0 0,0 0-9 0 0,-2-3 21 0 0,-19-41 204 0 0,-10-20 137 0 0,-13-43-362 0 0,39 92 7 0 0,1 0 1 0 0,0 1 0 0 0,1-1-1 0 0,1-1 1 0 0,1 1 0 0 0,0 0-1 0 0,1-8-7 0 0,0 21 1 0 0,0-1-1 0 0,1 0 0 0 0,-1 1 1 0 0,1-1-1 0 0,0 1 1 0 0,0-1-1 0 0,0 1 1 0 0,1 0-1 0 0,-1-1 0 0 0,2 0 0 0 0,-2 2-3 0 0,0 0-1 0 0,0 1 0 0 0,0 0 0 0 0,0-1 0 0 0,1 1 0 0 0,-1 0 0 0 0,0-1 0 0 0,1 1 1 0 0,-1 0-1 0 0,1 0 0 0 0,0 0 0 0 0,-1 0 0 0 0,1 1 0 0 0,0-1 0 0 0,-1 0 0 0 0,1 1 1 0 0,0-1-1 0 0,0 1 0 0 0,0-1 0 0 0,0 1 4 0 0,5 0-11 0 0,-1 0 1 0 0,1 0-1 0 0,-1 0 0 0 0,0 1 1 0 0,1 0-1 0 0,-1 0 0 0 0,3 2 11 0 0,9 2-70 0 0,15 8 70 0 0,-16-5-12 0 0,0 0 1 0 0,-1 1-1 0 0,-1 1 1 0 0,1 1 0 0 0,1 1 11 0 0,69 64-61 0 0,-47-41 0 0 0,-27-24 39 0 0,0 0-1 0 0,-1 1 1 0 0,7 9 22 0 0,-8-9 0 0 0,-9-11 0 0 0,-1-1 0 0 0,0 0 0 0 0,1 1 0 0 0,-1-1 0 0 0,1 0 0 0 0,-1 0 0 0 0,1 1 0 0 0,-1-1 0 0 0,1 0 0 0 0,-1 0 0 0 0,1 0 0 0 0,-1 1 0 0 0,1-1 0 0 0,-1 0 0 0 0,1 0 0 0 0,-1 0 0 0 0,1 0 0 0 0,-1 0 0 0 0,1 0 0 0 0,-1 0 0 0 0,1 0 0 0 0,0-1 0 0 0,-1 1 0 0 0,1-1 0 0 0,-1 1 0 0 0,1-1 0 0 0,-1 1 0 0 0,0-1 0 0 0,1 0 0 0 0,-1 1 0 0 0,0-1 0 0 0,1 0 0 0 0,-1 1 0 0 0,0-1 0 0 0,0 0 0 0 0,1 1 0 0 0,-1-1 0 0 0,0 0 0 0 0,0 0 0 0 0,0 1 0 0 0,0-1 0 0 0,0 0 0 0 0,0 0 0 0 0,0 1 0 0 0,0-1 0 0 0,-1 0 0 0 0,-2-22 0 0 0,3 19 0 0 0,-12-54 11 0 0,4 23 7 0 0,2 0-1 0 0,1 0 1 0 0,1-26-18 0 0,4 57 0 0 0,0 0 0 0 0,0 0 0 0 0,0 0 0 0 0,1 0 0 0 0,0 0 0 0 0,1-3 0 0 0,4-4 0 0 0,-5 10 0 0 0,0 0 0 0 0,-1 0 0 0 0,1 0 0 0 0,0 0 0 0 0,0 1 0 0 0,0-1 0 0 0,0 0 0 0 0,0 1 0 0 0,2-1 0 0 0,-2 0-1 0 0,0 1 0 0 0,0 0 0 0 0,0-1 0 0 0,0 1 0 0 0,0 0 0 0 0,0 0 0 0 0,0 0 0 0 0,0 0 0 0 0,1 0 0 0 0,-1 0 0 0 0,0 0 0 0 0,0 0 1 0 0,3 1-5 0 0,0 0 0 0 0,0 1-1 0 0,0-1 1 0 0,0 1 0 0 0,-1-1-1 0 0,1 1 1 0 0,0 1 0 0 0,-1-1-1 0 0,0 0 1 0 0,1 1 0 0 0,-1-1 0 0 0,0 2 5 0 0,4 3-2 0 0,0 1 0 0 0,0-1 0 0 0,-1 2 1 0 0,2 2 1 0 0,1 2-43 0 0,-3-7 33 0 0,-6-6 10 0 0,0 0 0 0 0,0 0 0 0 0,0 0 0 0 0,0 0 0 0 0,1 0 0 0 0,-1 0 0 0 0,0 0 0 0 0,0 0 0 0 0,0 0 0 0 0,0 0 0 0 0,0 0-1 0 0,0 0 1 0 0,0 0 0 0 0,0 0 0 0 0,0 0 0 0 0,0 0 0 0 0,0 0 0 0 0,0 0 0 0 0,0 0 0 0 0,0 0 0 0 0,0 0 0 0 0,0 0 0 0 0,0 0 0 0 0,0 0 0 0 0,1 0 0 0 0,-1-1 0 0 0,0 1 0 0 0,0 0 0 0 0,0 0 0 0 0,0 0 0 0 0,0 0 0 0 0,0 0 0 0 0,0 0 0 0 0,0 0 0 0 0,0 0 0 0 0,0 0 0 0 0,0 0 0 0 0,0 0 0 0 0,0 0 0 0 0,0 0 0 0 0,0 0 0 0 0,0 0 0 0 0,0 0 0 0 0,0 0 0 0 0,0-1-1 0 0,0 1 1 0 0,0 0 0 0 0,0 0 0 0 0,0 0 0 0 0,0 0 0 0 0,0 0 0 0 0,0 0 0 0 0,0 0 0 0 0,-2-7 1 0 0,0-7-1 0 0,2 0-10 0 0,1 1-33 0 0,0 12 41 0 0,-1 0 0 0 0,1 0 0 0 0,-1 0 0 0 0,1 0 0 0 0,0 0 0 0 0,-1 0 0 0 0,1 0 0 0 0,0 0 0 0 0,0 0 0 0 0,0 0 1 0 0,0 0 1 0 0,2-1-6 0 0,0 1 0 0 0,0-1 0 0 0,0 1 0 0 0,0 0 0 0 0,0 0 0 0 0,0 0 0 0 0,0 0 0 0 0,1 0 0 0 0,-1 1 1 0 0,0-1-1 0 0,0 1 0 0 0,1 0 0 0 0,-1 0 0 0 0,0 0 0 0 0,0 1 0 0 0,2-1 6 0 0,3 1-5 0 0,0 1 0 0 0,0 0 0 0 0,0 0 0 0 0,-1 1-1 0 0,1-1 1 0 0,0 2 5 0 0,17 10 0 0 0,-14-6 0 0 0,0 2 0 0 0,-2-3 11 0 0,-11-19 42 0 0,-3-5-53 0 0,1 4 20 0 0,-4-10 24 0 0,3 9-44 0 0,5 13 1 0 0,0 0 0 0 0,-1 1 0 0 0,1-1 0 0 0,0 0 0 0 0,0 1 0 0 0,-1-1-1 0 0,1 1 1 0 0,0-1 0 0 0,-1 1 0 0 0,1-1 0 0 0,-1 0 0 0 0,1 1 0 0 0,-1-1 0 0 0,1 1 0 0 0,-1-1-1 0 0,0 1 3 0 0,0 1 0 0 0,1-1 1 0 0,-1 0-1 0 0,0 1 1 0 0,0-1-1 0 0,1 0 1 0 0,-1 1-1 0 0,0-1 1 0 0,1 1-1 0 0,-1-1 1 0 0,0 1-1 0 0,1-1 0 0 0,-1 1 1 0 0,1 0-1 0 0,-1-1 1 0 0,1 1-1 0 0,-1 0 1 0 0,1-1-1 0 0,0 1 1 0 0,-1 0-1 0 0,1 0-3 0 0,-10 19 74 0 0,2 0-90 0 0,2 1-1 0 0,0 0 1 0 0,1 0-1 0 0,0 13 17 0 0,-4 12-71 0 0,-2 11 20 0 0,-11 45 23 0 0,7-36 28 0 0,5-21 0 0 0,-2-1 0 0 0,-9 23 0 0 0,11-35 0 0 0,6-17 0 0 0,-1-4-13 0 0,0 0-40 0 0,0-2 29 0 0,4-7-30 0 0,2 0 1 0 0,5 9 42 0 0,-1 3 11 0 0,2-2 0 0 0,11 11 0 0 0,-13-16 0 0 0,0 0 0 0 0,0 0 0 0 0,0 0 0 0 0,-1 0 0 0 0,1 5 0 0 0,10 20 0 0 0,-2 1 0 0 0,-1 0 0 0 0,3 17 0 0 0,-12-36 0 0 0,-2-1 0 0 0,-4 0 0 0 0,3-12 0 0 0,-1 0 0 0 0,1 0 0 0 0,-1 0 0 0 0,0 0 0 0 0,1 0 0 0 0,-1 0 0 0 0,0 0 0 0 0,0 0 0 0 0,0 0 0 0 0,-10 5 0 0 0,-6 0 0 0 0,13-7 0 0 0,1 1 0 0 0,-12 6 0 0 0,14-6 0 0 0,0 0 0 0 0,0 1 0 0 0,0-1 0 0 0,0 1 0 0 0,1-1 0 0 0,-1 1 0 0 0,0-1 0 0 0,0 1 0 0 0,1 0 0 0 0,-1-1 0 0 0,0 1 0 0 0,1 0 0 0 0,-1 0 0 0 0,0 0 0 0 0,1 0 0 0 0,-1 1 0 0 0,1-1 0 0 0,-1 0 0 0 0,1 1 0 0 0,-1-1 0 0 0,1 1 0 0 0,-2 13 0 0 0,2-1 0 0 0,2-8 0 0 0,-1-3 0 0 0,-1-1 0 0 0,1 1 0 0 0,-1 0 0 0 0,1-1 0 0 0,-1 1 0 0 0,0 0 0 0 0,0 1 0 0 0,1 10 0 0 0,0 0 0 0 0,-3-1 0 0 0,-3 1 0 0 0,-1-1 0 0 0,-3-2 0 0 0,-2-2 0 0 0,8-8 4 0 0,0 1-1 0 0,0-1 1 0 0,0 0-1 0 0,0 0 1 0 0,0 0-1 0 0,0 0 1 0 0,0 0-1 0 0,0-1 1 0 0,0 0-1 0 0,0 1 1 0 0,-1-1 0 0 0,1 0-1 0 0,0-1 1 0 0,0 1-1 0 0,0 0 1 0 0,0-1-1 0 0,-2 0-3 0 0,-7-3 25 0 0,0 0-1 0 0,1 0 1 0 0,0-1-1 0 0,0-1-24 0 0,-13-5 24 0 0,-2 0 21 0 0,-33-14 142 0 0,-48-29-187 0 0,33 7 62 0 0,-34-30-62 0 0,30 20 12 0 0,-55-41 48 0 0,25 17 8 0 0,-21-5-68 0 0,100 70 0 0 0,-1 1 0 0 0,0 2 0 0 0,-30-8 0 0 0,41 14 0 0 0,8 3 0 0 0,10 4-1 0 0,0 0 0 0 0,1 0 0 0 0,-1 0 0 0 0,1 0 0 0 0,-1-1 0 0 0,1 1 0 0 0,-1 0 0 0 0,1 0 0 0 0,-1 0 0 0 0,1 0 0 0 0,-1 1 0 0 0,0-1 0 0 0,1 0 0 0 0,-1 0 0 0 0,1 0 0 0 0,-1 0 0 0 0,0 1 1 0 0,1-1-7 0 0,-1 1-1 0 0,0 0 1 0 0,1 0 0 0 0,-1 0 0 0 0,1 0 0 0 0,-1 0 0 0 0,1 0-1 0 0,-1 0 1 0 0,1 0 0 0 0,0 0 0 0 0,-1 0 0 0 0,1 0-1 0 0,0 0 1 0 0,0 0 0 0 0,0 0 0 0 0,0 0 0 0 0,0 0-1 0 0,0 0 1 0 0,0 0 0 0 0,0 1 7 0 0,1 3-31 0 0,-1 1 0 0 0,1 0 0 0 0,1 3 31 0 0,14 42-119 0 0,-12-36 66 0 0,-1 1 29 0 0,-3-15 20 0 0,0 0 0 0 0,0 0 0 0 0,0 0 0 0 0,0 0 0 0 0,0 0 0 0 0,0 0 0 0 0,0 0 1 0 0,0 1-1 0 0,0-1 0 0 0,-1 0 0 0 0,1 1 4 0 0,-1-2 3 0 0,1 1 0 0 0,-1 0 0 0 0,0-1 0 0 0,1 1 0 0 0,-1 0 0 0 0,1-1 0 0 0,-1 1 0 0 0,0 0 0 0 0,0-1 0 0 0,1 1 0 0 0,-1-1 0 0 0,0 0 0 0 0,0 1 0 0 0,0-1 0 0 0,0 1 0 0 0,0-1 0 0 0,1 0 0 0 0,-1 0 0 0 0,0 0 0 0 0,0 1 0 0 0,0-1 0 0 0,0 0 0 0 0,0 0 0 0 0,0 0 0 0 0,0-1 0 0 0,0 1 0 0 0,0 0-3 0 0,-4-1 31 0 0,1 1 0 0 0,-1-1 0 0 0,1-1 0 0 0,-5-1-31 0 0,-4-2 46 0 0,1-1-1 0 0,0 0 1 0 0,0-1 0 0 0,1 0-1 0 0,0-1 1 0 0,0 0-46 0 0,-8-8 69 0 0,1 0 0 0 0,-15-18-69 0 0,-3-10 7 0 0,2-2 0 0 0,-26-47-7 0 0,2 3-2 0 0,31 50-8 0 0,26 38-49 0 0,1 2-26 0 0,3 1 15 0 0,10 5 4 0 0,-5-1 33 0 0,-1 1 1 0 0,1-1 0 0 0,-1 1 0 0 0,5 7 32 0 0,24 29-160 0 0,-31-36 131 0 0,18 22-24 0 0,-2 1 0 0 0,-1 1-1 0 0,11 24 54 0 0,14 24-64 0 0,7 4 64 0 0,-41-66 0 0 0,-11-15 0 0 0,1 0 0 0 0,-1-1 0 0 0,0 1 0 0 0,1 0 0 0 0,-1-1 0 0 0,1 1 0 0 0,-1-1 0 0 0,1 1 0 0 0,-1-1 0 0 0,1 1 0 0 0,0-1 0 0 0,-1 0 0 0 0,1 1 0 0 0,0-1 0 0 0,-1 0 0 0 0,1 0 0 0 0,-1 0 0 0 0,0-1 0 0 0,0 1 0 0 0,1 0 0 0 0,-1-1 0 0 0,0 1 0 0 0,0 0 0 0 0,0-1 0 0 0,0 1 0 0 0,1 0 0 0 0,-1-1 0 0 0,0 1 0 0 0,0 0 0 0 0,0-1 0 0 0,0 1 0 0 0,0-1 0 0 0,0 1 0 0 0,0 0 0 0 0,0-1 0 0 0,0 1 0 0 0,0 0 0 0 0,0-1 0 0 0,0 1 0 0 0,0 0 0 0 0,-1-1 0 0 0,1 1 0 0 0,-3-15 0 0 0,-8-20 145 0 0,-3 0-1 0 0,-6-11-144 0 0,3 7 55 0 0,7 15-42 0 0,2-1 0 0 0,0-1 0 0 0,1 0-1 0 0,2 0 1 0 0,-2-24-13 0 0,6 44 0 0 0,1 0 0 0 0,0 0 1 0 0,0 0-1 0 0,0 0 0 0 0,1 0 0 0 0,0 0 0 0 0,0 0 0 0 0,1 0 0 0 0,1-4 0 0 0,-2 7 0 0 0,0 0-1 0 0,1 0 0 0 0,-1 0 0 0 0,1 1 0 0 0,0-1 0 0 0,0 0 1 0 0,0 1-1 0 0,0 0 0 0 0,0-1 0 0 0,0 1 0 0 0,1 0 0 0 0,-1 0 1 0 0,1 0-1 0 0,-1 0 0 0 0,1 1 0 0 0,0-1 0 0 0,0 1 0 0 0,-1 0 1 0 0,3-1 0 0 0,2 0-12 0 0,0 0 0 0 0,0 1 0 0 0,0 0 0 0 0,1 0 0 0 0,-1 1-1 0 0,0 0 1 0 0,1 0 0 0 0,-1 0 0 0 0,0 1 0 0 0,0 0 0 0 0,1 1 0 0 0,1 0 12 0 0,15 5-50 0 0,-1 1 0 0 0,-1 2 0 0 0,3 1 50 0 0,6 5-18 0 0,0 1 0 0 0,-1 1 0 0 0,0 2 0 0 0,-2 1 1 0 0,5 6 17 0 0,39 38-74 0 0,14 21 74 0 0,-16-10 0 0 0,49 72 0 0 0,-114-143-1 0 0,11 20 13 0 0,-14-22 44 0 0,-4-4-48 0 0,0 1 1 0 0,1-1-1 0 0,-1 1 1 0 0,0-1-1 0 0,1 0 1 0 0,-1 1-1 0 0,1-1 1 0 0,-1 0-1 0 0,1 0 0 0 0,0 0 1 0 0,-1 0-1 0 0,1-1 1 0 0,0 1-1 0 0,0 0 1 0 0,0 0-9 0 0,-2-2 17 0 0,-12-13 17 0 0,1-1 1 0 0,0 0-1 0 0,2 0 1 0 0,-3-6-35 0 0,-12-17 19 0 0,-25-33 17 0 0,3-2 0 0 0,-27-58-36 0 0,67 114 0 0 0,1-1 0 0 0,1-1 0 0 0,3 9 0 0 0,1 0 0 0 0,3 12 0 0 0,0 0 0 0 0,0 0 0 0 0,0 0 0 0 0,0 0 0 0 0,0 0 0 0 0,0 0 0 0 0,0-1 0 0 0,0 1 0 0 0,0 0 0 0 0,0 0 0 0 0,0 0 0 0 0,0 0 0 0 0,0 0-1 0 0,0 0 1 0 0,0 0 0 0 0,0 0 0 0 0,0 0 0 0 0,0 0 0 0 0,0 0 0 0 0,0 0 0 0 0,1 0 0 0 0,-1-1 0 0 0,0 1 0 0 0,0 0 0 0 0,0 0 0 0 0,0 0 0 0 0,0 0 0 0 0,0 0 0 0 0,0 0 0 0 0,0 0 0 0 0,0 0 0 0 0,0 0 0 0 0,0 0 0 0 0,0 0 0 0 0,0 0 0 0 0,0 0 0 0 0,1 0 0 0 0,-1 0 0 0 0,0 0 0 0 0,0 0 0 0 0,0 0 0 0 0,0 0 0 0 0,0 0-1 0 0,0 0 1 0 0,0 0 0 0 0,0 0 0 0 0,0 0 0 0 0,0 0 0 0 0,0 0 0 0 0,0 0 0 0 0,1 0 0 0 0,-1 0 0 0 0,0 0 0 0 0,6 5-14 0 0,1 2-11 0 0,1 1-1 0 0,-1 0 1 0 0,0 0-1 0 0,0 1 1 0 0,-1 0-1 0 0,2 4 26 0 0,6 7-19 0 0,27 44-106 0 0,6 19 125 0 0,-20-36-12 0 0,68 129-31 0 0,-71-124 31 0 0,-2 0 0 0 0,7 29 12 0 0,-22-57 0 0 0,3 5 0 0 0,-1 1 0 0 0,-2 0 0 0 0,4 30 0 0 0,-11-54 4 0 0,0 1 0 0 0,0-1 0 0 0,-1 5-4 0 0,0-10 5 0 0,1 0-1 0 0,-1 0 0 0 0,1 0 1 0 0,-1 0-1 0 0,1 0 0 0 0,-1-1 1 0 0,1 1-1 0 0,-1 0 0 0 0,0 0 1 0 0,1-1-1 0 0,-1 1 1 0 0,0 0-1 0 0,0-1 0 0 0,0 1 1 0 0,1-1-1 0 0,-1 1 0 0 0,0-1 1 0 0,0 1-1 0 0,0-1 0 0 0,0 1 1 0 0,0-1-1 0 0,0 0 0 0 0,0 0 1 0 0,0 1-1 0 0,0-1 1 0 0,0 0-5 0 0,-1 0 8 0 0,0 0 0 0 0,1 0 1 0 0,-1 0-1 0 0,0 0 1 0 0,0-1-1 0 0,1 1 1 0 0,-1 0-1 0 0,0-1 0 0 0,0 0 1 0 0,1 1-1 0 0,-1-1 1 0 0,1 0-1 0 0,-2 0-8 0 0,-19-15 179 0 0,17 12-153 0 0,-31-26 56 0 0,1-2 1 0 0,-2-5-83 0 0,-63-74 210 0 0,-7-6-97 0 0,76 85-113 0 0,-75-77 0 0 0,-31-48 0 0 0,62 62 64 0 0,66 83-64 0 0,2 4-12 0 0,6 7-50 0 0,3 5-24 0 0,19 40-100 0 0,1 4-340 0 0,10 31 526 0 0,16 70-30 0 0,-38-109 33 0 0,-1-1 0 0 0,3 36-3 0 0,-11-65 0 0 0,-1-1 0 0 0,0 1 0 0 0,0-1 0 0 0,0 1 0 0 0,-1-1 0 0 0,-1 1 0 0 0,-2 7 0 0 0,-2-4 0 0 0,5-12 3 0 0,0 1 1 0 0,0-1-1 0 0,0 0 0 0 0,0 1 0 0 0,-1-1 1 0 0,1 0-1 0 0,-1 0 0 0 0,1 0 0 0 0,-1 0 1 0 0,1 0-1 0 0,-1-1 0 0 0,1 1 0 0 0,-1 0 1 0 0,0-1-1 0 0,1 1 0 0 0,-1-1 0 0 0,0 0 1 0 0,0 1-1 0 0,1-1 0 0 0,-1 0 0 0 0,0 0 0 0 0,0 0 1 0 0,1 0-1 0 0,-1 0 0 0 0,0-1 0 0 0,-1 1-3 0 0,-6-2 29 0 0,1-1-1 0 0,0 1 0 0 0,-1-2 1 0 0,-6-2-29 0 0,11 4 5 0 0,-11-6 16 0 0,1-1 0 0 0,-1 0 0 0 0,2 0 0 0 0,-1-2 0 0 0,2 0 0 0 0,-1 0 0 0 0,-5-7-21 0 0,2-2 3 0 0,0 0 0 0 0,2 0 0 0 0,-1-3-3 0 0,-2-2 1 0 0,9 12-1 0 0,0-1 0 0 0,1 1 0 0 0,0-1 0 0 0,-4-14 0 0 0,7 11 0 0 0,3 6-12 0 0,1 9-52 0 0,2 3-25 0 0,5 4 52 0 0,-1 0-1 0 0,0 1 1 0 0,0-1 0 0 0,0 1 0 0 0,-1 0 0 0 0,0 1-1 0 0,0-1 1 0 0,0 1 0 0 0,1 3 37 0 0,7 15-82 0 0,0 0 0 0 0,0 6 82 0 0,-5-12 11 0 0,-2 1 1 0 0,0 0-1 0 0,-1 0 0 0 0,-1 0 0 0 0,-1 0 1 0 0,-1 1-1 0 0,0 9-11 0 0,-1-6 56 0 0,0-12-54 0 0,0 0-1 0 0,-1-1 0 0 0,-1 13-1 0 0,0-21-4 0 0,1 0 1 0 0,-1 0-1 0 0,1 0 0 0 0,-1 0 0 0 0,0 0 0 0 0,0-1 1 0 0,0 1-1 0 0,-1 0 0 0 0,1-1 0 0 0,-1 1 1 0 0,1-1-1 0 0,-1 1 0 0 0,0-1 0 0 0,0 0 0 0 0,0 1 1 0 0,0-1-1 0 0,-3 1 4 0 0,3-1 8 0 0,-1 0 1 0 0,0 0-1 0 0,0-1 1 0 0,0 0-1 0 0,0 1 1 0 0,-1-1-1 0 0,1 0 1 0 0,0-1-1 0 0,0 1 1 0 0,-1 0-1 0 0,1-1 1 0 0,0 0-1 0 0,-1 0 0 0 0,1 0 1 0 0,0 0-1 0 0,-1 0 1 0 0,1-1-1 0 0,0 0 1 0 0,0 1-1 0 0,-1-1 1 0 0,0-1-9 0 0,-1 0 11 0 0,-1 0 0 0 0,1-1 0 0 0,-1 0 0 0 0,1 0 0 0 0,0 0 0 0 0,0 0 0 0 0,0-1 0 0 0,1 0 0 0 0,-1 0 0 0 0,1 0 0 0 0,-1-2-11 0 0,-4-6 3 0 0,0 0 0 0 0,1 0 0 0 0,0-1 1 0 0,0-3-4 0 0,-24-55-2 0 0,24 51 1 0 0,-24-63 1 0 0,12 29 0 0 0,4 9 0 0 0,2 0 0 0 0,2-1 0 0 0,1-4 0 0 0,11 49 0 0 0,0 1-1 0 0,0-1 0 0 0,0 0 1 0 0,-1 1-1 0 0,1-1 0 0 0,0 0 1 0 0,0 1-1 0 0,0-1 1 0 0,0 0-1 0 0,0 1 0 0 0,0-1 1 0 0,0 0-1 0 0,0 1 0 0 0,1-1 1 0 0,-1 0-1 0 0,0 1 0 0 0,0-1 1 0 0,0 1-1 0 0,1-2 1 0 0,0 2-2 0 0,0 0-1 0 0,-1 0 0 0 0,1 0 0 0 0,0 0 1 0 0,0 0-1 0 0,0 1 0 0 0,0-1 1 0 0,-1 0-1 0 0,1 0 0 0 0,0 0 0 0 0,0 1 1 0 0,-1-1-1 0 0,1 0 0 0 0,0 1 1 0 0,0-1-1 0 0,-1 1 0 0 0,1-1 0 0 0,0 1 3 0 0,16 12-24 0 0,-8-5 9 0 0,0 1 0 0 0,0 0 0 0 0,-1 0 0 0 0,0 1 0 0 0,-1 0 0 0 0,0 1 0 0 0,-1 0 0 0 0,0 0 0 0 0,0 2 15 0 0,11 26-58 0 0,-2 1 0 0 0,-2 1 58 0 0,-12-40 0 0 0,14 53 18 0 0,-2 1 0 0 0,-3 0 0 0 0,-2 0 0 0 0,1 43-18 0 0,-8-71-73 0 0,-1 17 73 0 0,-2-28-15 0 0,-2-6 26 0 0,4-10-10 0 0,0 0 0 0 0,0 1 0 0 0,0-1 0 0 0,0 0 1 0 0,0 0-1 0 0,0 0 0 0 0,0 0 0 0 0,0 0 0 0 0,0 0 0 0 0,0 0 0 0 0,0 0 0 0 0,0 0 0 0 0,-1 1 1 0 0,1-1-1 0 0,0 0 0 0 0,0 0 0 0 0,0 0 0 0 0,0 0 0 0 0,0 0 0 0 0,0 0 0 0 0,0 0 1 0 0,0 0-1 0 0,0 0 0 0 0,0 0 0 0 0,-1 0 0 0 0,1 0 0 0 0,0 0 0 0 0,0 0 0 0 0,0 0 1 0 0,0 0-1 0 0,0 0 0 0 0,0 0 0 0 0,0 0 0 0 0,0 0 0 0 0,-1 0 0 0 0,1 0 0 0 0,0 0 1 0 0,0 0-2 0 0,-2 0 4 0 0,0 0 1 0 0,0-1 0 0 0,0 1 0 0 0,0 0 0 0 0,0-1 0 0 0,0 0-1 0 0,0 1 1 0 0,0-1 0 0 0,0 0 0 0 0,0 0 0 0 0,0 0 0 0 0,0 0 0 0 0,1-1-1 0 0,-1 1 1 0 0,0 0 0 0 0,1-1 0 0 0,-1 1 0 0 0,1-1 0 0 0,0 1-1 0 0,-1-1 1 0 0,1 0-5 0 0,-4-6 19 0 0,0-1 0 0 0,0 1-1 0 0,1-1 1 0 0,0-3-19 0 0,-1 1 29 0 0,-3-6-52 0 0,1 0 1 0 0,1-1-1 0 0,1 0 1 0 0,1 0-1 0 0,0 0 1 0 0,1 0-1 0 0,1 0 1 0 0,1-1-1 0 0,1-12 23 0 0,2 12-873 0 0,5 2-3471 0 0,2 2-1399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7:29.13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441 0 5351 0 0,'0'0'242'0'0,"0"0"-1"0"0,0 0-81 0 0,0 0 208 0 0,0 0 105 0 0,0 0 27 0 0,0 0-8 0 0,1 1-50 0 0,0 3-26 0 0,0 0 1 0 0,0 0-1 0 0,1 0 1 0 0,0-1-1 0 0,3 4-416 0 0,62 66 1879 0 0,-44-50-1449 0 0,5 4 117 0 0,-16-14-303 0 0,-2-2 272 0 0,4 7-516 0 0,0 3 368 0 0,-2-1 0 0 0,-1 2 0 0 0,-2-1 0 0 0,2 10-368 0 0,-5-4 761 0 0,-1 21-761 0 0,-3 28 614 0 0,-2-62-501 0 0,0 2 14 0 0,-1 27 234 0 0,-1-29-263 0 0,-6 36 260 0 0,-1-3-61 0 0,-9 35 70 0 0,-36 90 561 0 0,40-140-424 0 0,-7 7-504 0 0,-1 4 320 0 0,-16 23 24 0 0,4-9-152 0 0,24-39-93 0 0,-1 4 162 0 0,0 1-261 0 0,9-17 72 0 0,-1 0 0 0 0,-1 0 0 0 0,0 1 0 0 0,0-1 0 0 0,-5 4-72 0 0,2-2 78 0 0,1-1-1 0 0,0 1 1 0 0,1 1-78 0 0,-2 1 55 0 0,-14 23 71 0 0,-6 9 39 0 0,5-9-63 0 0,5-7 78 0 0,-13 11-180 0 0,11-12 69 0 0,10-13 32 0 0,-5 4-101 0 0,-16 16 171 0 0,-18 19 88 0 0,41-44-224 0 0,-77 78 261 0 0,83-84-294 0 0,-35 35 135 0 0,34-33-330 0 0,1-4-774 0 0,3-4 11 0 0,1 2 364 0 0,-1-1 0 0 0,1 1 0 0 0,0 0 0 0 0,1-1 592 0 0,7-6-1687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7:29.1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602 0 6735 0 0,'0'0'307'0'0,"0"0"-6"0"0,0 0-118 0 0,0 0 213 0 0,0 0 109 0 0,0 0 27 0 0,0 0-9 0 0,0 0-55 0 0,-1 1-20 0 0,-9 6 824 0 0,10-6-1208 0 0,-1-1-1 0 0,1 0 1 0 0,-1 1-1 0 0,0-1 1 0 0,1 1 0 0 0,-1-1-1 0 0,1 0 1 0 0,0 1-1 0 0,-1-1 1 0 0,1 1-64 0 0,-2 1 133 0 0,-24 21 2146 0 0,18-16-1501 0 0,-1 1 0 0 0,-1-1 1 0 0,-9 7-779 0 0,12-10 206 0 0,1 1 1 0 0,0-1-1 0 0,1 1 1 0 0,-1 0 0 0 0,2 0-207 0 0,-8 7 297 0 0,8-8-222 0 0,-25 23 849 0 0,-4 8-924 0 0,-38 45 721 0 0,47-54-537 0 0,4-6 51 0 0,0 5-235 0 0,-18 24 787 0 0,-19 42-787 0 0,48-72 40 0 0,-5 10 90 0 0,-8 9 166 0 0,3 0-296 0 0,5 1 432 0 0,-2 17-432 0 0,6-20 120 0 0,-1 12 103 0 0,2-5-25 0 0,-6 14 101 0 0,7-22-112 0 0,2 1-1 0 0,3 2-186 0 0,0-16 58 0 0,1 4 87 0 0,-1 44 99 0 0,3-69-243 0 0,-2 19 9 0 0,0 20 66 0 0,1-19-7 0 0,0-9 32 0 0,2 9-101 0 0,0-9 34 0 0,-1-7 5 0 0,0 0-1 0 0,1 0 1 0 0,1 4-39 0 0,5 10 48 0 0,-3-4 53 0 0,7 10-101 0 0,-4-13 34 0 0,13 27 76 0 0,1 5-4 0 0,-8-20-15 0 0,0-2-13 0 0,-8-15-70 0 0,4 5 146 0 0,3 4-154 0 0,-4-7 72 0 0,-1 1 0 0 0,3 4-72 0 0,4 13 494 0 0,19 21-494 0 0,-33-47 7 0 0,6 6 160 0 0,0 0 1 0 0,1 0-1 0 0,4 4-167 0 0,-5-6 157 0 0,3 4-157 0 0,-6-5 162 0 0,1 0-1 0 0,4 3-161 0 0,-5-5 89 0 0,-3-2-80 0 0,6 6 229 0 0,2 0-42 0 0,-7-6-137 0 0,-2-7-648 0 0,2-8-753 0 0,1 4-5995 0 0,1 3-402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5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34 9671 0 0,'0'-17'748'0'0,"0"14"-461"0"0,2 1-106 0 0,0 1-142 0 0,0-1 0 0 0,0 1 0 0 0,0 0-1 0 0,0 0 1 0 0,1 0 0 0 0,-1 0-1 0 0,1 0 1 0 0,-1 0 0 0 0,0 1 0 0 0,1-1-1 0 0,-1 1 1 0 0,1 0 0 0 0,0-1 0 0 0,-1 1-1 0 0,1 0 1 0 0,-1 1 0 0 0,1-1-1 0 0,-1 0 1 0 0,1 1 0 0 0,-1-1 0 0 0,1 1-1 0 0,1 1-38 0 0,8 4 230 0 0,-1 0 0 0 0,0 1-1 0 0,0 1 1 0 0,0 0 0 0 0,8 8-230 0 0,-2-3 243 0 0,82 73 886 0 0,-29-23-576 0 0,-18-17-170 0 0,-2 3 1 0 0,-2 2-1 0 0,-2 2 1 0 0,16 28-384 0 0,-15-12 393 0 0,-2 2 0 0 0,-4 2 0 0 0,17 45-393 0 0,3 22 981 0 0,13 58-981 0 0,-44-103 600 0 0,-4 2-1 0 0,7 62-599 0 0,-26-118 254 0 0,-3 0 1 0 0,-1 0 0 0 0,-3 0-1 0 0,-1 0 1 0 0,-2 10-255 0 0,-2-17 219 0 0,-1 0 1 0 0,-1 0-1 0 0,-1-1 0 0 0,-3 0 1 0 0,0-1-1 0 0,-8 14-219 0 0,1-8 199 0 0,-2-1-1 0 0,-1-1 1 0 0,-2-1-1 0 0,-3 1-198 0 0,8-13 55 0 0,-1-1 0 0 0,-1 0 0 0 0,-1-2-1 0 0,-1 0 1 0 0,0-2 0 0 0,-8 4-55 0 0,14-11-27 0 0,-1-1 0 0 0,0-1 1 0 0,-1-1-1 0 0,0 0 0 0 0,0-1 1 0 0,-1-1-1 0 0,-7 1 27 0 0,3-2-551 0 0,-1-1 1 0 0,-1-1-1 0 0,1-1 0 0 0,0-1 1 0 0,-13-2 550 0 0,1-2-5124 0 0,6-4-1495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7:29.14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 75 2303 0 0,'0'0'102'0'0,"-2"0"183"0"0,-4 1 690 0 0,3-1 302 0 0,2-1-538 0 0,-3 0-728 0 0,1 1 6904 0 0,3-1-6591 0 0,2-4 862 0 0,-1 4-945 0 0,-1 0-170 0 0,1 1-48 0 0,-1-1 0 0 0,0 1 1 0 0,0 0-1 0 0,1 0 0 0 0,-1-1 0 0 0,0 1 0 0 0,1 0 0 0 0,-1 0 0 0 0,0 0 0 0 0,1-1 1 0 0,-1 1-1 0 0,1 0 0 0 0,-1 0 0 0 0,1 0 0 0 0,-1 0 0 0 0,1-1-23 0 0,3 0 144 0 0,1 0 0 0 0,0 0 0 0 0,-1 0 0 0 0,1 0 1 0 0,0 0-1 0 0,1 1-144 0 0,9-2 503 0 0,8 1-503 0 0,26 0 993 0 0,24 1-993 0 0,-68 0 30 0 0,24 1 99 0 0,21 0 39 0 0,59-1 112 0 0,-68 0-218 0 0,-12-1 0 0 0,10 2-62 0 0,55 3 64 0 0,-13-1 23 0 0,2 0 151 0 0,1-3 0 0 0,52-3-238 0 0,-92 1 116 0 0,40-2 137 0 0,-60 2-149 0 0,0 1 0 0 0,13 0-104 0 0,71 1 187 0 0,-67 1-70 0 0,14-2-117 0 0,-20 0 6 0 0,-13 0 50 0 0,0 0 0 0 0,12-2-56 0 0,-17 1 28 0 0,0 1 0 0 0,0 0 1 0 0,0 0-29 0 0,36 0 84 0 0,27-1 43 0 0,-42 2-90 0 0,95 0 136 0 0,-96 0-146 0 0,10 0 10 0 0,23-4 195 0 0,12-2-232 0 0,-42 3 124 0 0,21 0-124 0 0,-34 2 53 0 0,-18 0-42 0 0,0 0 1 0 0,1 1-1 0 0,7 0-11 0 0,16 1 111 0 0,9 0-111 0 0,-29-1 6 0 0,4-1 5 0 0,-13 1-2 0 0,0 0-1 0 0,0-1 1 0 0,0 1-1 0 0,1 1 1 0 0,2-1-9 0 0,-1 1 23 0 0,0-1 1 0 0,0 0-1 0 0,1 0-23 0 0,9 0 58 0 0,-7 0-34 0 0,0 0 1 0 0,0 0 0 0 0,0-1 0 0 0,2 0-25 0 0,11-1 39 0 0,-3 1 89 0 0,18-1-128 0 0,-6 2 64 0 0,8-1 43 0 0,-22 0-78 0 0,20-2-3 0 0,-23 2-7 0 0,0 0 0 0 0,5 1-19 0 0,-1 0 34 0 0,15 0 95 0 0,19 0 2 0 0,-32 0-111 0 0,20 1 256 0 0,44 2-266 0 0,-39-3 1 0 0,-34-1 28 0 0,9 1 103 0 0,4-2-142 0 0,-15 2 69 0 0,-2 0-18 0 0,-4 0-33 0 0,-1 1-1 0 0,0-1 1 0 0,0 0-1 0 0,1 0 1 0 0,-1 0-1 0 0,0-1 1 0 0,1 1-1 0 0,-1 0 0 0 0,0 0-17 0 0,4-1 86 0 0,-1 0-1 0 0,5 0-85 0 0,2 0 69 0 0,-3 0 78 0 0,0 1 0 0 0,5-1-147 0 0,-3 1 88 0 0,10-1 226 0 0,-26 3-4594 0 0,4-1 2139 0 0,-7 1-5147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7:29.1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 87 3223 0 0,'0'0'358'0'0,"0"0"292"0"0,0 0 136 0 0,0 0 22 0 0,0 0-44 0 0,0 0-211 0 0,0 0-89 0 0,0 0-16 0 0,-1 0-9 0 0,-21-3 5123 0 0,20 3-5214 0 0,2 0-16 0 0,0 0-4 0 0,0 0 0 0 0,0 0-10 0 0,0 0-45 0 0,0 0-17 0 0,0 0-7 0 0,0 0-7 0 0,0 0-29 0 0,0 0-12 0 0,2-1-1 0 0,17-1 368 0 0,-1 0-1 0 0,9 0-567 0 0,4-1 306 0 0,-15 2 20 0 0,4-1-326 0 0,256-8 1528 0 0,-133 6-1385 0 0,-75 1-38 0 0,15 1 51 0 0,-12 0-7 0 0,1 1 50 0 0,101-3 274 0 0,-67 1-258 0 0,-63 1-139 0 0,7 1-4 0 0,58-2 88 0 0,20 0 97 0 0,-1 0-173 0 0,-52 2 0 0 0,-26 0 35 0 0,39 3-119 0 0,-5 0 337 0 0,24-2-337 0 0,-43 0 132 0 0,-10-1 96 0 0,7-2-228 0 0,-10 0 260 0 0,-11 1-167 0 0,-6 0-31 0 0,13 1-62 0 0,-5 1 13 0 0,24 3-13 0 0,-60-3 6 0 0,18 0 52 0 0,-19 0-58 0 0,46 0 421 0 0,37-4-421 0 0,-32 2 142 0 0,-8 0-28 0 0,-21 0-30 0 0,60-3 371 0 0,-55 3-226 0 0,-11 2-154 0 0,-7-1-13 0 0,13 0 79 0 0,-6 1-8 0 0,12 1 155 0 0,-31-1-261 0 0,7 0 106 0 0,-1 1-66 0 0,0-1-43 0 0,-6 0 34 0 0,5 0 46 0 0,-5 0-37 0 0,-2 0 10 0 0,0 0-10 0 0,0 0-3 0 0,0 0 0 0 0,0 0 0 0 0,0 0 0 0 0,0 0 0 0 0,0 0 0 0 0,0 0 0 0 0,0 0 0 0 0,0 0 0 0 0,0 0-11 0 0,1-3-122 0 0,-1 2-340 0 0,-1 1-119 0 0,-7-1-520 0 0,0 0 0 0 0,1 1 1 0 0,-1 0-1 0 0,-2 0 1048 0 0,-9 0-1953 0 0,3 0 170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7:29.1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457 1107 2303 0 0,'0'0'275'0'0,"0"0"313"0"0,-1 1 137 0 0,-6 10 327 0 0,1 0 0 0 0,0 0 0 0 0,1 0 0 0 0,1 0 0 0 0,-3 10-1052 0 0,6-19 224 0 0,-2 5 224 0 0,3-5-224 0 0,0-2 2 0 0,0 0 4 0 0,0 0 2 0 0,0 0 0 0 0,-5 0 179 0 0,4 0-374 0 0,1 0 0 0 0,-1 0 0 0 0,1 0 0 0 0,-1 0 0 0 0,0 0 0 0 0,1 0 0 0 0,-1 0 0 0 0,1 0 0 0 0,-1 0 0 0 0,1 0 0 0 0,-1-1 0 0 0,0 1 0 0 0,1 0 0 0 0,-1 0 0 0 0,1-1 0 0 0,-1 1 0 0 0,1 0-37 0 0,-3-2 86 0 0,0-1 0 0 0,0 1-1 0 0,1-1 1 0 0,-1 1 0 0 0,0-1 0 0 0,1 0-1 0 0,0 0 1 0 0,0 0 0 0 0,0 0-1 0 0,0-1-85 0 0,-5-9 343 0 0,-4-14-343 0 0,7 17 24 0 0,2 7 10 0 0,-4-15 12 0 0,5 10-30 0 0,1 7 18 0 0,1 2 7 0 0,5 2-15 0 0,-1 0 0 0 0,-1 1 0 0 0,1 0 0 0 0,0 0 0 0 0,-1 1 1 0 0,0-1-1 0 0,0 1 0 0 0,0 0 0 0 0,-1 0 0 0 0,1 0 0 0 0,-1 0 0 0 0,0 1 0 0 0,-1-1 0 0 0,2 5-26 0 0,4 12 30 0 0,-1 0-1 0 0,-1 1 0 0 0,-1-1 1 0 0,-1 3-30 0 0,-3-14 10 0 0,-2-2 1 0 0,1-7 50 0 0,0-2 45 0 0,-9 1 132 0 0,6-1-186 0 0,-1 0-1 0 0,1-1 1 0 0,0 0 0 0 0,0 1-1 0 0,0-1 1 0 0,0 0-1 0 0,0-1 1 0 0,0 1 0 0 0,0 0-1 0 0,1-1 1 0 0,-1 0-1 0 0,-2-1-51 0 0,-5-5 204 0 0,0-1 0 0 0,-5-4-204 0 0,8 6 44 0 0,-14-15 1 0 0,0-1 0 0 0,-13-21-45 0 0,19 25 7 0 0,15 19-7 0 0,0-1 0 0 0,0 1 0 0 0,-1 0 0 0 0,1 0 0 0 0,0-1 0 0 0,0 1 0 0 0,0 0 0 0 0,0 0 0 0 0,-1-1 0 0 0,1 1 0 0 0,0 0 0 0 0,0 0 0 0 0,0-1 0 0 0,-1 1 0 0 0,1 0 0 0 0,0 0 0 0 0,0 0 0 0 0,-1 0 0 0 0,1 0 0 0 0,0-1 0 0 0,-1 1 0 0 0,1 0 0 0 0,0 0 0 0 0,0 0 0 0 0,-1 0 0 0 0,1 0 0 0 0,0 0 0 0 0,-1 0 0 0 0,1 0 0 0 0,0 0 0 0 0,-1 0 0 0 0,1 0 0 0 0,0 0 0 0 0,-1 0 0 0 0,-1 5 0 0 0,2-5 0 0 0,-3 5 0 0 0,0 1 0 0 0,1-1 0 0 0,0 1 0 0 0,0-1 0 0 0,1 1 0 0 0,0 0 0 0 0,0 0 0 0 0,0 0 0 0 0,0 3 0 0 0,0 0 0 0 0,0 0 0 0 0,-1 0 0 0 0,-1 4 0 0 0,-10 24 0 0 0,8-28 0 0 0,-12 13 0 0 0,7-15 0 0 0,8-7 0 0 0,-1 1 0 0 0,1 0 0 0 0,-1-1 0 0 0,0 1 0 0 0,1-1 0 0 0,-1 0 0 0 0,0 1 0 0 0,0-2 0 0 0,1 1 0 0 0,-1 0 0 0 0,0 0 0 0 0,1-1 0 0 0,-2 0 0 0 0,-2 0 0 0 0,1-1 0 0 0,-1 0 0 0 0,1 0 0 0 0,0-1 0 0 0,-4-2 0 0 0,-6-4-2 0 0,-1 2 56 0 0,14 6-112 0 0,2 4 3 0 0,0 1 45 0 0,1 1-3 0 0,-1 0 1 0 0,1 1 0 0 0,0-1 0 0 0,1 3 12 0 0,6 21-133 0 0,-6-14 122 0 0,-2-14 11 0 0,0 0 0 0 0,-1 0 0 0 0,1 0 0 0 0,0-1 0 0 0,0 1 0 0 0,0 0 0 0 0,-1 0 0 0 0,1-1 0 0 0,0 1 0 0 0,-1 0 0 0 0,1 0 0 0 0,-1-1 0 0 0,1 1 0 0 0,-1 0 0 0 0,1 0 0 0 0,-1-1 0 0 0,0 1 0 0 0,0-1 0 0 0,1 1 0 0 0,-1-1 0 0 0,0 1 0 0 0,0-1 0 0 0,1 1 0 0 0,-1-1 0 0 0,0 0 0 0 0,0 0 0 0 0,0 1 0 0 0,0-1 0 0 0,0 0 0 0 0,-13-1 11 0 0,2-3 32 0 0,2-3-33 0 0,-4-3-10 0 0,11 6 0 0 0,1 0 0 0 0,-4-3 11 0 0,5 5 16 0 0,3 3-91 0 0,0 0 55 0 0,4 1-20 0 0,-1 1-1 0 0,1 0 0 0 0,0 0 0 0 0,-1 0 1 0 0,0 1-1 0 0,5 4 30 0 0,1 4-23 0 0,-7-7-4 0 0,0 0-1 0 0,1 0 1 0 0,0-1 0 0 0,0 0 0 0 0,0 0-1 0 0,4 3 28 0 0,5 3-16 0 0,-1-2 6 0 0,-11-8 7 0 0,-1 0 1 0 0,0 0 0 0 0,0 0-1 0 0,0 0 1 0 0,0 0 0 0 0,0 0 0 0 0,1 0-1 0 0,-1 0 1 0 0,0 0 0 0 0,0 0 0 0 0,0 0-1 0 0,0-1 1 0 0,0 1 0 0 0,1-1-1 0 0,-1 1 1 0 0,0-1 0 0 0,0 1 0 0 0,0-1-1 0 0,0 1 1 0 0,0-1 0 0 0,0 0-1 0 0,-1 0 1 0 0,1 1 0 0 0,0-1 0 0 0,0 0-1 0 0,0 0 1 0 0,-1 0 0 0 0,1 0 0 0 0,-1 0-1 0 0,1 0 1 0 0,0-1 2 0 0,1-2-9 0 0,0-1 0 0 0,0 1 0 0 0,0-1-1 0 0,-1 0 1 0 0,1 1 0 0 0,-1-5 9 0 0,2-9 43 0 0,-1 0-1 0 0,-1 0 1 0 0,-1-9-43 0 0,-5-55 239 0 0,1-7-108 0 0,4 89-135 0 0,0-1 1 0 0,-1 1-1 0 0,1-1 1 0 0,0 0-1 0 0,0 1 1 0 0,0-1-1 0 0,0 1 1 0 0,1-1-1 0 0,-1 1 1 0 0,0-1-1 0 0,0 1 1 0 0,0-1-1 0 0,0 1 1 0 0,0-1-1 0 0,1 1 1 0 0,-1-1-1 0 0,0 1 1 0 0,0 0-1 0 0,1-1 1 0 0,-1 1-1 0 0,0-1 4 0 0,2 1-4 0 0,-1 0-1 0 0,0 0 0 0 0,0 0 0 0 0,0 0 1 0 0,0 0-1 0 0,0 0 0 0 0,0 0 1 0 0,1 0-1 0 0,-1 1 0 0 0,0-1 0 0 0,0 0 1 0 0,0 1-1 0 0,0-1 0 0 0,0 1 1 0 0,0-1-1 0 0,0 1 0 0 0,0-1 0 0 0,0 1 1 0 0,0 0-1 0 0,0 0 5 0 0,21 16-91 0 0,-8-3 55 0 0,-1 0 1 0 0,-1 0 0 0 0,0 2-1 0 0,2 6 36 0 0,6 5-46 0 0,4 8 35 0 0,8 16 11 0 0,-14-20 0 0 0,-11-20 16 0 0,-8-24 128 0 0,-4-6 0 0 0,0 0-1 0 0,-1 0 0 0 0,-1 1 1 0 0,-2-4-144 0 0,-8-20 229 0 0,-15-48 27 0 0,-4-29-256 0 0,31 92 47 0 0,-3-22-47 0 0,5 22 6 0 0,1 9-6 0 0,2 17 0 0 0,0 0 0 0 0,0 0 0 0 0,0 0 0 0 0,0 0 0 0 0,1 0 0 0 0,-1 0 0 0 0,0 1 0 0 0,0-1 0 0 0,0 0 0 0 0,1 0 0 0 0,-1 0 0 0 0,1 0 0 0 0,-1 0 0 0 0,1 0-6 0 0,0 0-1 0 0,0 1 1 0 0,0-1 0 0 0,0 0-1 0 0,0 0 1 0 0,0 1 0 0 0,0-1-1 0 0,0 1 1 0 0,0-1-1 0 0,0 1 1 0 0,0-1 0 0 0,0 1-1 0 0,0 0 1 0 0,1-1 0 0 0,-1 1-1 0 0,0 0 1 0 0,0 0-1 0 0,0 0 1 0 0,0 0 0 0 0,1 0-1 0 0,-1 0 1 0 0,0 0-1 0 0,0 1 1 0 0,0-1 0 0 0,0 0-1 0 0,1 1 1 0 0,0-1 6 0 0,3 2-57 0 0,1 1 1 0 0,0-1 0 0 0,-1 1-1 0 0,0 0 1 0 0,1 0 56 0 0,7 6-60 0 0,0 0 0 0 0,-1 1 1 0 0,0 1-1 0 0,0 0 1 0 0,-1 0-1 0 0,-1 1 1 0 0,2 3 59 0 0,18 27-387 0 0,13 25 387 0 0,-30-47-14 0 0,-13-20 14 0 0,35 57 0 0 0,5 14 0 0 0,-40-71 0 0 0,0 1 1 0 0,0-1 0 0 0,0 1-1 0 0,1 0 1 0 0,-1-1 0 0 0,0 1 0 0 0,1 0-1 0 0,-1-1 1 0 0,0 1 0 0 0,1-1-1 0 0,-1 1 1 0 0,1-1 0 0 0,-1 1 0 0 0,1-1-1 0 0,-1 1 1 0 0,1-1-1 0 0,-1-1 6 0 0,1 0 0 0 0,-1 0 1 0 0,0 0-1 0 0,1 0 0 0 0,-1 0 1 0 0,0-1-1 0 0,0 1 0 0 0,0 0 0 0 0,0 0 1 0 0,0 0-1 0 0,-1-1 0 0 0,1 0-6 0 0,-3-21 120 0 0,2 20-99 0 0,-6-31 477 0 0,-10-32-498 0 0,3 18 97 0 0,-61-243-23 0 0,68 266-55 0 0,2 0 0 0 0,0 0-1 0 0,2-1 1 0 0,0-10-19 0 0,5 22 43 0 0,3 5-57 0 0,-5 9 11 0 0,0 0-1 0 0,0 0 1 0 0,1 0-1 0 0,-1 0 1 0 0,0-1-1 0 0,0 1 1 0 0,0 0-1 0 0,0 0 1 0 0,0 0-1 0 0,0 0 1 0 0,0 0-1 0 0,1 0 1 0 0,-1 0-1 0 0,0 0 1 0 0,0 0-1 0 0,0 0 0 0 0,0 0 1 0 0,1 0-1 0 0,-1 0 1 0 0,0 0-1 0 0,0 0 1 0 0,0 0-1 0 0,0 0 1 0 0,0 0-1 0 0,1 0 1 0 0,-1 0-1 0 0,0 0 1 0 0,0 0-1 0 0,0 0 1 0 0,0 0-1 0 0,0 0 1 0 0,1 0-1 0 0,-1 0 4 0 0,4 0-21 0 0,1 1-1 0 0,-1 0 0 0 0,0 0 0 0 0,1 1 1 0 0,-1-1-1 0 0,0 1 0 0 0,0 0 1 0 0,0 0-1 0 0,1 1 22 0 0,2 1-86 0 0,0 1 0 0 0,0 0 0 0 0,-1 1 0 0 0,6 5 86 0 0,4 8-157 0 0,-1 0-1 0 0,0 1 0 0 0,0 3 158 0 0,0 0 0 0 0,-2 1 0 0 0,0 1 0 0 0,-2 0 0 0 0,1 3 0 0 0,4 19 0 0 0,9 40 0 0 0,-22-77 0 0 0,-3-10 0 0 0,0-1 0 0 0,-1-9 0 0 0,-12-43 195 0 0,-2 1 0 0 0,-11-21-195 0 0,-14-45 65 0 0,10 26-32 0 0,-17-32-8 0 0,-17-46 14 0 0,56 144-39 0 0,0-8 0 0 0,7 29-3 0 0,3 4-6 0 0,4 7-36 0 0,-6-5 34 0 0,14 16-56 0 0,-1 1 1 0 0,0 1-1 0 0,-2 1 0 0 0,8 16 67 0 0,4 16-46 0 0,4 17 46 0 0,19 53-11 0 0,-32-83 9 0 0,0 10 2 0 0,2 4 13 0 0,-11-41 43 0 0,-16-44 21 0 0,-70-162 339 0 0,64 157-412 0 0,-42-90 46 0 0,-4-4-60 0 0,62 130-88 0 0,1 1-16 0 0,0 0 100 0 0,0 1 0 0 0,1 0 1 0 0,-1 0-1 0 0,0-1 0 0 0,0 1 0 0 0,1 0 0 0 0,-1 0 0 0 0,1-1 0 0 0,-1 1 0 0 0,0 0 0 0 0,1-1 0 0 0,0 1 1 0 0,-1-1 13 0 0,2 3-25 0 0,17 28-151 0 0,22 25 176 0 0,2 3-83 0 0,-15-17 83 0 0,73 115 0 0 0,23 62 0 0 0,-80-145-12 0 0,-44-74 11 0 0,0 0 0 0 0,1 0-1 0 0,-1 0 1 0 0,0 0 0 0 0,0 1-1 0 0,0-1 1 0 0,0 0 0 0 0,0 0-1 0 0,0 0 1 0 0,0 0 0 0 0,0 0-1 0 0,0 0 1 0 0,0 0 0 0 0,0 0-1 0 0,0 0 1 0 0,1 1 0 0 0,-1-1-1 0 0,0 0 1 0 0,0 0 0 0 0,0 0-1 0 0,0 0 1 0 0,0 0 0 0 0,0 0-1 0 0,1 0 1 0 0,-1 0 0 0 0,0 0-1 0 0,0 0 1 0 0,0 0 0 0 0,0 0-1 0 0,0 0 1 0 0,0 0 0 0 0,1 0-1 0 0,-1 0 1 0 0,0 0 0 0 0,0 0-1 0 0,0 0 2 0 0,12-2-12 0 0,-11 2 16 0 0,0-1-1 0 0,1 0 1 0 0,-1 0-1 0 0,0 0 0 0 0,0 0 1 0 0,1 0-1 0 0,-1 0 1 0 0,0 0-1 0 0,0 0 0 0 0,0 0 1 0 0,0 0-1 0 0,0-1 1 0 0,-1 1-1 0 0,1 0 1 0 0,0-1-1 0 0,-1 1 0 0 0,1 0 1 0 0,-1-1-1 0 0,1 1 1 0 0,-1-1-1 0 0,1 1 0 0 0,-1-1 1 0 0,0 1-1 0 0,0-1-3 0 0,1-5 34 0 0,-1 0-1 0 0,0 0 1 0 0,0 0-1 0 0,-1-5-33 0 0,-3-17 296 0 0,-8-27-296 0 0,3 14 120 0 0,-6-22-13 0 0,9 38-78 0 0,0-1-1 0 0,1 0 1 0 0,2 0 0 0 0,0-11-29 0 0,3 35 1 0 0,0 0 1 0 0,0 0-1 0 0,1-1 1 0 0,0 1-1 0 0,-1 0 1 0 0,1 0-1 0 0,1-3-1 0 0,-2 6-1 0 0,1-1 0 0 0,-1 0 0 0 0,0 1 0 0 0,1-1 0 0 0,-1 1 0 0 0,0-1 0 0 0,1 0 0 0 0,-1 1 0 0 0,1-1 0 0 0,-1 1 0 0 0,1-1 0 0 0,-1 1 0 0 0,2-1 1 0 0,-1 0-4 0 0,0 1-1 0 0,0-1 1 0 0,1 1 0 0 0,-1 0-1 0 0,0 0 1 0 0,1-1 0 0 0,-1 1 0 0 0,1 0-1 0 0,-1 0 1 0 0,0 0 0 0 0,1 0-1 0 0,-1 0 1 0 0,1 1 0 0 0,-1-1-1 0 0,0 0 1 0 0,1 1 0 0 0,-1-1 0 0 0,0 1-1 0 0,0-1 1 0 0,1 1 0 0 0,-1 0-1 0 0,0-1 1 0 0,1 2 4 0 0,4 2-11 0 0,0 0 1 0 0,0 1-1 0 0,0 0 1 0 0,0 1 10 0 0,9 9-14 0 0,0 0 1 0 0,-1 2 0 0 0,-1-1-1 0 0,5 10 14 0 0,10 16-64 0 0,20 25 64 0 0,-22-34 0 0 0,-2 1 0 0 0,-1 1 0 0 0,4 11 0 0 0,51 108 11 0 0,-77-153 10 0 0,0-3 1 0 0,0-8-1 0 0,0 0 0 0 0,0 0 0 0 0,-1 0 0 0 0,0-1 0 0 0,-1 1 0 0 0,0 0 0 0 0,-3-9-21 0 0,-5-18 203 0 0,-7-18-203 0 0,3 13 36 0 0,5 15-28 0 0,0-2 14 0 0,-1 0 0 0 0,-11-21-22 0 0,20 50-1 0 0,0 0 0 0 0,0 0 0 0 0,0 0 0 0 0,0 0 0 0 0,0 0 0 0 0,0 0 0 0 0,0 0 0 0 0,0 0 0 0 0,0 0 0 0 0,0 0-1 0 0,0 0 1 0 0,0 0 0 0 0,0 0 0 0 0,0 0 0 0 0,0 0 0 0 0,-1 0 0 0 0,1 0 0 0 0,0 0 0 0 0,0 0 0 0 0,0 0 0 0 0,0 0 0 0 0,0 0 0 0 0,0 0 0 0 0,0 0-1 0 0,0 0 1 0 0,0 0 0 0 0,0 0 0 0 0,0 0 0 0 0,0 0 0 0 0,0 0 0 0 0,0 0 0 0 0,0 0 0 0 0,0 0 0 0 0,0 0 0 0 0,-1 0 0 0 0,1 0 0 0 0,0 0 0 0 0,0 0-1 0 0,0 0 1 0 0,0 0 0 0 0,0 0 0 0 0,0 0 0 0 0,0 0 0 0 0,0 0 0 0 0,0 0 0 0 0,0 0 0 0 0,0 0 0 0 0,0 0 0 0 0,0 0 0 0 0,0 0 0 0 0,0 0 0 0 0,0 0-1 0 0,0 0 1 0 0,0 0 0 0 0,0 0 0 0 0,0 0 0 0 0,0 0 0 0 0,0-1 0 0 0,0 1 0 0 0,0 0 0 0 0,0 0 1 0 0,-79 102-403 0 0,74-96 403 0 0,0 0 0 0 0,0-1 0 0 0,0 0 0 0 0,-1 0 0 0 0,0 0 0 0 0,0-1 0 0 0,0 0 0 0 0,0 0 0 0 0,0-1 0 0 0,-3 1 0 0 0,-4 2 0 0 0,-1-1 0 0 0,0 0 0 0 0,0-1 0 0 0,-9 1 0 0 0,19-4 3 0 0,-18 0-19 0 0,11-1-48 0 0,9 0-4 0 0,3 2 53 0 0,-1 1-1 0 0,1-1 1 0 0,0 1 0 0 0,0-1-1 0 0,0 0 1 0 0,0 1 0 0 0,0-1-1 0 0,0 0 1 0 0,0 0 0 0 0,1 0-1 0 0,0 0 16 0 0,0 2-14 0 0,149 230-322 0 0,-145-224 336 0 0,0-1-1 0 0,1 5 1 0 0,0 1 9 0 0,1 0-1 0 0,5 5-8 0 0,-11-18 76 0 0,-2-5 0 0 0,-1-3-18 0 0,0 0 0 0 0,0 0 0 0 0,0-1 0 0 0,0 1 0 0 0,-1 0 0 0 0,0 0 0 0 0,0 0 0 0 0,-1 0-58 0 0,-8-17 534 0 0,-6-8-534 0 0,5 9 10 0 0,-22-46 54 0 0,-1-10-64 0 0,30 63 0 0 0,5 15 0 0 0,-1-1-1 0 0,1 1 1 0 0,0-1-1 0 0,0 1 1 0 0,0 0-1 0 0,0-1 1 0 0,0 1-1 0 0,0-1 1 0 0,0 1-1 0 0,0-1 1 0 0,0 1-1 0 0,0-1 1 0 0,0 1-1 0 0,0 0 1 0 0,0-1-1 0 0,0 1 1 0 0,0-1-1 0 0,0 1 1 0 0,0-1-1 0 0,1 1 1 0 0,-1 0-1 0 0,0-1 1 0 0,0 1-1 0 0,1-1 1 0 0,0 1-3 0 0,0-1 0 0 0,0 1-1 0 0,1 0 1 0 0,-1-1-1 0 0,0 1 1 0 0,0 0 0 0 0,1 0-1 0 0,-1 0 1 0 0,0 0 0 0 0,0 0-1 0 0,1 0 1 0 0,-1 0-1 0 0,0 0 1 0 0,0 1 0 0 0,0-1-1 0 0,1 0 1 0 0,-1 1 0 0 0,0-1 3 0 0,26 11-124 0 0,-12-2-9 0 0,0 1 0 0 0,5 5 133 0 0,5 2-34 0 0,-6-2 34 0 0,-1 0 0 0 0,-1 1 0 0 0,9 11 0 0 0,-6-6 0 0 0,5 6 0 0 0,-16-16 0 0 0,0-1 0 0 0,9 7 0 0 0,-6-8 0 0 0,-11-8 0 0 0,0-1 0 0 0,-1 1 0 0 0,1-1 0 0 0,0 1 0 0 0,0-1 0 0 0,-1 1 0 0 0,1-1 0 0 0,0 0 0 0 0,0 0 0 0 0,-1 1 0 0 0,1-1 0 0 0,0 0 0 0 0,0 0 0 0 0,0 0 0 0 0,-1 0 0 0 0,1 0 0 0 0,0 0 0 0 0,-1-1 0 0 0,1 1 0 0 0,-1 0 0 0 0,0-1 0 0 0,1 1 0 0 0,-1 0 0 0 0,1-1 0 0 0,-1 1 0 0 0,1 0 0 0 0,-1-1 0 0 0,0 1 0 0 0,1-1 0 0 0,-1 1 0 0 0,0 0 0 0 0,1-1 0 0 0,-1 0 0 0 0,1-1 0 0 0,0 0 0 0 0,0 0 0 0 0,-1 0 0 0 0,1-1 0 0 0,-1 1 0 0 0,1 0 0 0 0,-1 0 0 0 0,0-1 0 0 0,0 1 0 0 0,0 0 0 0 0,0-1 0 0 0,0 1 0 0 0,0 0 0 0 0,-1-1 0 0 0,1 1 0 0 0,-1-1 0 0 0,-2-7 17 0 0,0 1 1 0 0,-1 0-1 0 0,-1-2-17 0 0,5 10 2 0 0,-24-48 70 0 0,-3 0 0 0 0,-1 1-72 0 0,5 17 37 0 0,-1 0 0 0 0,-4-3-37 0 0,-9-10 11 0 0,-211-255 106 0 0,71 90-133 0 0,208 256-268 0 0,-21-33 260 0 0,1-1-24 0 0,-11-12 48 0 0,0-1-1 0 0,1 0 1 0 0,-1 1-1 0 0,0-1 0 0 0,1 1 1 0 0,-1-1-1 0 0,1 0 1 0 0,-1 1-1 0 0,1-1 1 0 0,-1 0-1 0 0,0 1 0 0 0,1-1 1 0 0,-1 0-1 0 0,1 0 1 0 0,0 0-1 0 0,-1 1 1 0 0,1-1-1 0 0,-1 0 0 0 0,1 0 1 0 0,-1 0-1 0 0,1 0 1 0 0,0 0 0 0 0,0-1 0 0 0,-1 0 0 0 0,1 1 0 0 0,0-1 0 0 0,0 0 0 0 0,-1 1 0 0 0,1-1 0 0 0,-1 0-1 0 0,1 0 1 0 0,0 0 0 0 0,-1 1 0 0 0,0-1 0 0 0,1 0 0 0 0,-1 0 0 0 0,1 0 0 0 0,-1 0 0 0 0,0 0 0 0 0,0 0 0 0 0,0 0-1 0 0,0 0 1 0 0,1 0 0 0 0,-1 0 0 0 0,0 0 0 0 0,-1 0 0 0 0,1-27 84 0 0,0 26-72 0 0,-3-38 214 0 0,-2 15-154 0 0,2 13-72 0 0,1-1 0 0 0,2 3 11 0 0,0 10-10 0 0,0 0-1 0 0,0-1 1 0 0,0 1 0 0 0,0 0-1 0 0,0 0 1 0 0,0 0 0 0 0,0 0-1 0 0,0 0 1 0 0,0 0-1 0 0,0 0 1 0 0,0 0 0 0 0,0 0-1 0 0,0 0 1 0 0,0 0 0 0 0,0 0-1 0 0,0-1 1 0 0,0 1 0 0 0,0 0-1 0 0,0 0 1 0 0,0 0 0 0 0,0 0-1 0 0,0 0 1 0 0,0 0 0 0 0,0 0-1 0 0,0 0 1 0 0,1 0 0 0 0,-1 0-1 0 0,0 0 1 0 0,0 0 0 0 0,0 0-1 0 0,0 0 1 0 0,0 0 0 0 0,0 0-1 0 0,0 0 1 0 0,0-1 0 0 0,0 1-1 0 0,0 0 1 0 0,0 0 0 0 0,0 0-1 0 0,0 0 1 0 0,1 0-1 0 0,-1 0 1 0 0,0 0 0 0 0,0 0-1 0 0,0 0 1 0 0,0 0 0 0 0,0 0-1 0 0,0 0 1 0 0,0 0 0 0 0,0 0-1 0 0,0 0 1 0 0,0 1 0 0 0,0-1-1 0 0,0 0 1 0 0,1 0 0 0 0,-1 0-1 0 0,0 0 1 0 0,0 0 0 0 0,0 0-1 0 0,0 0 1 0 0,0 0 0 0 0,0 0-1 0 0,0 0 1 0 0,0 0 0 0 0,0 0-1 0 0,9 2 31 0 0,-1 0 0 0 0,0 1 0 0 0,0 0 0 0 0,0 0 0 0 0,0 1 0 0 0,0 0 0 0 0,0 0 0 0 0,-1 1 0 0 0,0 0 0 0 0,0 0 0 0 0,0 0 0 0 0,-1 1 0 0 0,0 0 0 0 0,2 3-31 0 0,73 74 110 0 0,-18-19-48 0 0,-24-23-50 0 0,45 47 42 0 0,67 93-8 0 0,-113-130 17 0 0,-2 0 1 0 0,21 43-64 0 0,-22-25 68 0 0,-18-32 1 0 0,3-1 1 0 0,1-1 0 0 0,7 8-70 0 0,-26-41 112 0 0,-3-5 63 0 0,-5-19 72 0 0,-2 0 0 0 0,0 0 0 0 0,-10-16-247 0 0,18 37 4 0 0,-25-47 579 0 0,-30-43-583 0 0,42 71 4 0 0,-60-89 49 0 0,-28-46 11 0 0,81 120-48 0 0,-13-24 124 0 0,-33-41-140 0 0,64 98-61 0 0,3 4-18 0 0,4 4 22 0 0,140 218-761 0 0,-88-130 733 0 0,17 47 85 0 0,-18-11 2 0 0,-15-35-57 0 0,1 6 44 0 0,-22-50 11 0 0,-18-44 1 0 0,-6-11-2 0 0,-7-8 16 0 0,-44-66 286 0 0,-25-49-301 0 0,62 96 3 0 0,0-1 0 0 0,2-1 0 0 0,2 0 0 0 0,-4-15-3 0 0,13 30 0 0 0,5 16-1 0 0,0 1 0 0 0,0-1-1 0 0,0 1 1 0 0,0 0 0 0 0,0-1-1 0 0,0 1 1 0 0,0-1 0 0 0,0 1-1 0 0,1-1 2 0 0,-1 1-2 0 0,0 0 0 0 0,1 0 0 0 0,-1 1 0 0 0,0-1 0 0 0,1 0 0 0 0,-1 0 0 0 0,1 0 0 0 0,-1 0 0 0 0,1 1-1 0 0,-1-1 1 0 0,1 0 0 0 0,0 1 0 0 0,-1-1 0 0 0,1 0 0 0 0,0 1 0 0 0,0-1 0 0 0,-1 1 0 0 0,1-1 0 0 0,0 1 0 0 0,0-1 0 0 0,0 1 2 0 0,1-1-7 0 0,-1 1 1 0 0,1 0 0 0 0,0-1 0 0 0,0 1-1 0 0,-1 0 1 0 0,1 0 0 0 0,0 0 0 0 0,0 0-1 0 0,0 0 1 0 0,1 1 6 0 0,4 0-43 0 0,0 1 0 0 0,0 0-1 0 0,0 1 1 0 0,-1 0 0 0 0,2 1 43 0 0,6 3-79 0 0,0 1 0 0 0,-1 0 0 0 0,10 9 79 0 0,35 33-142 0 0,-50-44 127 0 0,49 50-159 0 0,42 52 174 0 0,-54-58-46 0 0,20 27 32 0 0,-33-38 15 0 0,1-1 0 0 0,32 27-1 0 0,-64-64 0 0 0,-1-1 0 0 0,0 1 0 0 0,1-1 0 0 0,-1 0 0 0 0,1 1 0 0 0,-1-1 0 0 0,1 0 0 0 0,-1 1 0 0 0,1-1 0 0 0,-1 0 0 0 0,1 1 0 0 0,-1-1 0 0 0,1 0 0 0 0,-1 0 0 0 0,1 1 0 0 0,0-1 0 0 0,-1 0 0 0 0,1 0 0 0 0,-1-1 1 0 0,1 0 0 0 0,-1 0 0 0 0,0 0 0 0 0,0 0 0 0 0,0 1 0 0 0,0-1 0 0 0,0 0 0 0 0,0 0 0 0 0,0 0 0 0 0,0 0 0 0 0,0 0 0 0 0,0 0 0 0 0,0 0 0 0 0,-1 0 0 0 0,1 0-1 0 0,-6-20 71 0 0,-8-18 337 0 0,-10-16-408 0 0,0 0 136 0 0,-127-303 90 0 0,136 321-204 0 0,2-1-1 0 0,1 0 0 0 0,1-6-21 0 0,7 27 0 0 0,4 16 0 0 0,0 1 0 0 0,0-1 0 0 0,0 0 0 0 0,0 1 0 0 0,0-1 0 0 0,0 1 0 0 0,0-1 0 0 0,1 0 0 0 0,-1 1 0 0 0,0-1 0 0 0,0 1 0 0 0,0-1 0 0 0,0 1 0 0 0,1-1 0 0 0,-1 0 0 0 0,0 1 0 0 0,1-1 0 0 0,-1 1 0 0 0,1-1 0 0 0,-1 1-1 0 0,1-1-1 0 0,0 1 0 0 0,0 0 1 0 0,0-1-1 0 0,0 1 0 0 0,0 0 1 0 0,0-1-1 0 0,0 1 1 0 0,0 0-1 0 0,0 0 0 0 0,0 0 1 0 0,0 0-1 0 0,0 0 0 0 0,0 0 1 0 0,0 0-1 0 0,0 0 0 0 0,0 1 1 0 0,0-1-1 0 0,0 0 1 0 0,0 1-1 0 0,0-1 0 0 0,0 0 1 0 0,0 1-1 0 0,0 0 2 0 0,4 1-10 0 0,0 1 0 0 0,0 0-1 0 0,-1 0 1 0 0,2 1 10 0 0,10 10-28 0 0,-1 1-1 0 0,-1 0 0 0 0,0 1 1 0 0,6 11 28 0 0,11 12-30 0 0,-9-11 30 0 0,0 2 0 0 0,-2 1 0 0 0,9 18 0 0 0,-3 3 0 0 0,17 47 0 0 0,-25-55 25 0 0,27 67 121 0 0,-37-97-91 0 0,-7-11 17 0 0,-1-3 6 0 0,0 0 2 0 0,-2-3 0 0 0,-12-16 97 0 0,2 0 0 0 0,0-1-1 0 0,0-2-176 0 0,-31-68 358 0 0,19 38-334 0 0,-10-17 53 0 0,-7-15-63 0 0,-3-18-14 0 0,39 89 15 0 0,-31-89 26 0 0,31 84-42 0 0,0 0 1 0 0,2-1-1 0 0,0 1 0 0 0,0-14 1 0 0,3 11 0 0 0,0 19 0 0 0,0 1 0 0 0,0 0 0 0 0,1 0 0 0 0,-1-1 0 0 0,0 1 0 0 0,1 0 0 0 0,-1-1 0 0 0,1 1 0 0 0,-1 0 0 0 0,1 0 0 0 0,0-1 0 0 0,0 2 1 0 0,-1-1-1 0 0,1 0 0 0 0,-1 1 0 0 0,1-1 1 0 0,0 0-1 0 0,-1 1 0 0 0,1-1 1 0 0,0 1-1 0 0,0-1 0 0 0,0 1 1 0 0,-1 0-1 0 0,1-1 0 0 0,0 1 1 0 0,0 0-1 0 0,0 0 0 0 0,0-1 0 0 0,0 1 1 0 0,0 0-1 0 0,1 0-7 0 0,0 0 0 0 0,0 0 0 0 0,0 0 0 0 0,0 1 0 0 0,0-1 0 0 0,0 0 0 0 0,0 1 0 0 0,1 0 7 0 0,4 2-44 0 0,0 1 0 0 0,0-1 0 0 0,0 1 0 0 0,1 1 44 0 0,-6-3-14 0 0,28 19-124 0 0,-1 1 0 0 0,-1 2 0 0 0,-1 0 0 0 0,18 23 138 0 0,-11-11-84 0 0,-7-8 74 0 0,-2 0 0 0 0,15 23 10 0 0,-17-20 0 0 0,-10-13 0 0 0,0 0 0 0 0,-1 1 0 0 0,-1 1 0 0 0,1 4 0 0 0,-9-17 25 0 0,-4-9-7 0 0,-3-9 22 0 0,-59-123 481 0 0,-19-21-521 0 0,-28-58 20 0 0,86 166-17 0 0,11 21 13 0 0,0 0-1 0 0,2-2 0 0 0,1 1 0 0 0,0-4-15 0 0,9 30 0 0 0,1 0 0 0 0,0 1 0 0 0,0-1 0 0 0,0 0 0 0 0,-1 1 0 0 0,1-1 0 0 0,0 0 0 0 0,0 1 0 0 0,0-1 0 0 0,0 0 0 0 0,0 1 0 0 0,0-1 0 0 0,0 1 0 0 0,0-1 0 0 0,1 0 0 0 0,-1 1 0 0 0,0-1 0 0 0,1 0-1 0 0,-1 1 0 0 0,1-1 0 0 0,-1 1 1 0 0,1 0-1 0 0,0-1 0 0 0,-1 1 0 0 0,1 0 0 0 0,0-1 0 0 0,-1 1 0 0 0,1 0 0 0 0,0 0 0 0 0,-1-1 0 0 0,1 1 0 0 0,0 0 0 0 0,0 0 1 0 0,0 0 0 0 0,0 0-9 0 0,1 0 1 0 0,0 0-1 0 0,0 0 1 0 0,0 0 0 0 0,-1 0-1 0 0,1 0 1 0 0,1 1 8 0 0,2 0-14 0 0,0 1 1 0 0,0 0-1 0 0,0 1 1 0 0,0-1-1 0 0,0 1 1 0 0,0 0-1 0 0,3 3 14 0 0,3 4 0 0 0,-2 4 0 0 0,-2 0 0 0 0,-6-11 2 0 0,0 0-1 0 0,0 0 1 0 0,-1 0-1 0 0,1 1 1 0 0,-1-1-1 0 0,0 0 1 0 0,0 0-1 0 0,0 2-1 0 0,-2 8 48 0 0,1-10-43 0 0,0-1 0 0 0,1 0 0 0 0,-1 0 0 0 0,-1 0 0 0 0,1 0 0 0 0,0 0 0 0 0,0 0 0 0 0,-1 0 0 0 0,1 0 0 0 0,-1 0 0 0 0,1 0 0 0 0,-3 1-5 0 0,1-1 7 0 0,-1 1-1 0 0,0 0 1 0 0,1-1-1 0 0,-1 0 1 0 0,0 0-1 0 0,-4 1-6 0 0,-4 1 35 0 0,0-1-1 0 0,1 0 0 0 0,-2-1 0 0 0,-8 1-34 0 0,-4 0 16 0 0,1-1 0 0 0,-1-1 0 0 0,0-1 0 0 0,1-1 0 0 0,-5-2-16 0 0,3-1 16 0 0,1-2 0 0 0,-1-1 0 0 0,1 0 0 0 0,0-2 0 0 0,1-1 0 0 0,0-1 0 0 0,1-1 0 0 0,-8-6-16 0 0,7 3 0 0 0,0-2 0 0 0,1 0 0 0 0,0-1 0 0 0,2-2 0 0 0,-2-2 0 0 0,15 11 0 0 0,5 1-12 0 0,2 10 11 0 0,1 0 0 0 0,0 0 0 0 0,0 0 0 0 0,0 0 0 0 0,0 0 0 0 0,0 0 0 0 0,0 0 0 0 0,0 0 0 0 0,0 0 0 0 0,0-1 0 0 0,0 1 0 0 0,0 0 0 0 0,0 0 0 0 0,0 0 0 0 0,0 0 0 0 0,0 0 0 0 0,0 0 0 0 0,0 0 0 0 0,0 0 0 0 0,0 0 0 0 0,0 0 0 0 0,0 0 0 0 0,0 0 0 0 0,0-1 0 0 0,0 1 0 0 0,0 0 0 0 0,0 0 0 0 0,0 0 0 0 0,0 0 0 0 0,0 0 0 0 0,0 0 0 0 0,0 0 0 0 0,1 0 0 0 0,-1 0 0 0 0,0 0 0 0 0,0 0 0 0 0,0 0 0 0 0,0 0 0 0 0,0 0 0 0 0,0 0 0 0 0,0 0 0 0 0,0 0 0 0 0,0-1 0 0 0,0 1 0 0 0,0 0 0 0 0,0 0 0 0 0,0 0 0 0 0,1 0 0 0 0,-1 0 0 0 0,0 0 1 0 0,0 0-1 0 0,0 0 0 0 0,0 0 0 0 0,0 0 0 0 0,0 0 0 0 0,0 0 0 0 0,0 0 0 0 0,0 0 0 0 0,0 0 1 0 0,5 0-16 0 0,-1-1 1 0 0,0 1 0 0 0,1 0-1 0 0,-1 0 1 0 0,1 0 0 0 0,-1 0-1 0 0,0 1 1 0 0,1-1 0 0 0,-1 1 0 0 0,0 0-1 0 0,0 1 1 0 0,3 0 15 0 0,10 5-60 0 0,-1 1 0 0 0,9 6 60 0 0,-23-13-3 0 0,27 17-40 0 0,-1 1-1 0 0,0 1 1 0 0,17 18 43 0 0,72 74-84 0 0,-96-90 81 0 0,-2-3-15 0 0,-2 2 0 0 0,0 0 1 0 0,10 20 17 0 0,12 14 14 0 0,-38-53 55 0 0,-1-2-60 0 0,-1-1 1 0 0,1 1-1 0 0,-1-1 0 0 0,1 1 0 0 0,0-1 1 0 0,-1 0-1 0 0,1 1 0 0 0,0-1 1 0 0,-1 0-1 0 0,1 1 0 0 0,0-1 0 0 0,0 0-9 0 0,-2-3 21 0 0,-19-41 204 0 0,-10-20 137 0 0,-13-43-362 0 0,39 92 7 0 0,1 0 1 0 0,0 1 0 0 0,1-1-1 0 0,1-1 1 0 0,1 1 0 0 0,0 0-1 0 0,1-8-7 0 0,0 21 1 0 0,0-1-1 0 0,1 0 0 0 0,-1 1 1 0 0,1-1-1 0 0,0 1 1 0 0,0-1-1 0 0,0 1 1 0 0,1 0-1 0 0,-1-1 0 0 0,2 0 0 0 0,-2 2-3 0 0,0 0-1 0 0,0 1 0 0 0,0 0 0 0 0,0-1 0 0 0,1 1 0 0 0,-1 0 0 0 0,0-1 0 0 0,1 1 1 0 0,-1 0-1 0 0,1 0 0 0 0,0 0 0 0 0,-1 0 0 0 0,1 1 0 0 0,0-1 0 0 0,-1 0 0 0 0,1 1 1 0 0,0-1-1 0 0,0 1 0 0 0,0-1 0 0 0,0 1 4 0 0,5 0-11 0 0,-1 0 1 0 0,1 0-1 0 0,-1 0 0 0 0,0 1 1 0 0,1 0-1 0 0,-1 0 0 0 0,3 2 11 0 0,9 2-70 0 0,15 8 70 0 0,-16-5-12 0 0,0 0 1 0 0,-1 1-1 0 0,-1 1 1 0 0,1 1 0 0 0,1 1 11 0 0,69 64-61 0 0,-47-41 0 0 0,-27-24 39 0 0,0 0-1 0 0,-1 1 1 0 0,7 9 22 0 0,-8-9 0 0 0,-9-11 0 0 0,-1-1 0 0 0,0 0 0 0 0,1 1 0 0 0,-1-1 0 0 0,1 0 0 0 0,-1 0 0 0 0,1 1 0 0 0,-1-1 0 0 0,1 0 0 0 0,-1 0 0 0 0,1 0 0 0 0,-1 1 0 0 0,1-1 0 0 0,-1 0 0 0 0,1 0 0 0 0,-1 0 0 0 0,1 0 0 0 0,-1 0 0 0 0,1 0 0 0 0,-1 0 0 0 0,1 0 0 0 0,0-1 0 0 0,-1 1 0 0 0,1-1 0 0 0,-1 1 0 0 0,1-1 0 0 0,-1 1 0 0 0,0-1 0 0 0,1 0 0 0 0,-1 1 0 0 0,0-1 0 0 0,1 0 0 0 0,-1 1 0 0 0,0-1 0 0 0,0 0 0 0 0,1 1 0 0 0,-1-1 0 0 0,0 0 0 0 0,0 0 0 0 0,0 1 0 0 0,0-1 0 0 0,0 0 0 0 0,0 0 0 0 0,0 1 0 0 0,0-1 0 0 0,-1 0 0 0 0,-2-22 0 0 0,3 19 0 0 0,-12-54 11 0 0,4 23 7 0 0,2 0-1 0 0,1 0 1 0 0,1-26-18 0 0,4 57 0 0 0,0 0 0 0 0,0 0 0 0 0,0 0 0 0 0,1 0 0 0 0,0 0 0 0 0,1-3 0 0 0,4-4 0 0 0,-5 10 0 0 0,0 0 0 0 0,-1 0 0 0 0,1 0 0 0 0,0 0 0 0 0,0 1 0 0 0,0-1 0 0 0,0 0 0 0 0,0 1 0 0 0,2-1 0 0 0,-2 0-1 0 0,0 1 0 0 0,0 0 0 0 0,0-1 0 0 0,0 1 0 0 0,0 0 0 0 0,0 0 0 0 0,0 0 0 0 0,0 0 0 0 0,1 0 0 0 0,-1 0 0 0 0,0 0 0 0 0,0 0 1 0 0,3 1-5 0 0,0 0 0 0 0,0 1-1 0 0,0-1 1 0 0,0 1 0 0 0,-1-1-1 0 0,1 1 1 0 0,0 1 0 0 0,-1-1-1 0 0,0 0 1 0 0,1 1 0 0 0,-1-1 0 0 0,0 2 5 0 0,4 3-2 0 0,0 1 0 0 0,0-1 0 0 0,-1 2 1 0 0,2 2 1 0 0,1 2-43 0 0,-3-7 33 0 0,-6-6 10 0 0,0 0 0 0 0,0 0 0 0 0,0 0 0 0 0,0 0 0 0 0,1 0 0 0 0,-1 0 0 0 0,0 0 0 0 0,0 0 0 0 0,0 0 0 0 0,0 0 0 0 0,0 0-1 0 0,0 0 1 0 0,0 0 0 0 0,0 0 0 0 0,0 0 0 0 0,0 0 0 0 0,0 0 0 0 0,0 0 0 0 0,0 0 0 0 0,0 0 0 0 0,0 0 0 0 0,0 0 0 0 0,0 0 0 0 0,0 0 0 0 0,1 0 0 0 0,-1-1 0 0 0,0 1 0 0 0,0 0 0 0 0,0 0 0 0 0,0 0 0 0 0,0 0 0 0 0,0 0 0 0 0,0 0 0 0 0,0 0 0 0 0,0 0 0 0 0,0 0 0 0 0,0 0 0 0 0,0 0 0 0 0,0 0 0 0 0,0 0 0 0 0,0 0 0 0 0,0 0 0 0 0,0 0 0 0 0,0 0 0 0 0,0-1-1 0 0,0 1 1 0 0,0 0 0 0 0,0 0 0 0 0,0 0 0 0 0,0 0 0 0 0,0 0 0 0 0,0 0 0 0 0,0 0 0 0 0,-2-7 1 0 0,0-7-1 0 0,2 0-10 0 0,1 1-33 0 0,0 12 41 0 0,-1 0 0 0 0,1 0 0 0 0,-1 0 0 0 0,1 0 0 0 0,0 0 0 0 0,-1 0 0 0 0,1 0 0 0 0,0 0 0 0 0,0 0 0 0 0,0 0 1 0 0,0 0 1 0 0,2-1-6 0 0,0 1 0 0 0,0-1 0 0 0,0 1 0 0 0,0 0 0 0 0,0 0 0 0 0,0 0 0 0 0,0 0 0 0 0,1 0 0 0 0,-1 1 1 0 0,0-1-1 0 0,0 1 0 0 0,1 0 0 0 0,-1 0 0 0 0,0 0 0 0 0,0 1 0 0 0,2-1 6 0 0,3 1-5 0 0,0 1 0 0 0,0 0 0 0 0,0 0 0 0 0,-1 1-1 0 0,1-1 1 0 0,0 2 5 0 0,17 10 0 0 0,-14-6 0 0 0,0 2 0 0 0,-2-3 11 0 0,-11-19 42 0 0,-3-5-53 0 0,1 4 20 0 0,-4-10 24 0 0,3 9-44 0 0,5 13 1 0 0,0 0 0 0 0,-1 1 0 0 0,1-1 0 0 0,0 0 0 0 0,0 1 0 0 0,-1-1-1 0 0,1 1 1 0 0,0-1 0 0 0,-1 1 0 0 0,1-1 0 0 0,-1 0 0 0 0,1 1 0 0 0,-1-1 0 0 0,1 1 0 0 0,-1-1-1 0 0,0 1 3 0 0,0 1 0 0 0,1-1 1 0 0,-1 0-1 0 0,0 1 1 0 0,0-1-1 0 0,1 0 1 0 0,-1 1-1 0 0,0-1 1 0 0,1 1-1 0 0,-1-1 1 0 0,0 1-1 0 0,1-1 0 0 0,-1 1 1 0 0,1 0-1 0 0,-1-1 1 0 0,1 1-1 0 0,-1 0 1 0 0,1-1-1 0 0,0 1 1 0 0,-1 0-1 0 0,1 0-3 0 0,-10 19 74 0 0,2 0-90 0 0,2 1-1 0 0,0 0 1 0 0,1 0-1 0 0,0 13 17 0 0,-4 12-71 0 0,-2 11 20 0 0,-11 45 23 0 0,7-36 28 0 0,5-21 0 0 0,-2-1 0 0 0,-9 23 0 0 0,11-35 0 0 0,6-17 0 0 0,-1-4-13 0 0,0 0-40 0 0,0-2 29 0 0,4-7-30 0 0,2 0 1 0 0,5 9 42 0 0,-1 3 11 0 0,2-2 0 0 0,11 11 0 0 0,-13-16 0 0 0,0 0 0 0 0,0 0 0 0 0,0 0 0 0 0,-1 0 0 0 0,1 5 0 0 0,10 20 0 0 0,-2 1 0 0 0,-1 0 0 0 0,3 17 0 0 0,-12-36 0 0 0,-2-1 0 0 0,-4 0 0 0 0,3-12 0 0 0,-1 0 0 0 0,1 0 0 0 0,-1 0 0 0 0,0 0 0 0 0,1 0 0 0 0,-1 0 0 0 0,0 0 0 0 0,0 0 0 0 0,0 0 0 0 0,-10 5 0 0 0,-6 0 0 0 0,13-7 0 0 0,1 1 0 0 0,-12 6 0 0 0,14-6 0 0 0,0 0 0 0 0,0 1 0 0 0,0-1 0 0 0,0 1 0 0 0,1-1 0 0 0,-1 1 0 0 0,0-1 0 0 0,0 1 0 0 0,1 0 0 0 0,-1-1 0 0 0,0 1 0 0 0,1 0 0 0 0,-1 0 0 0 0,0 0 0 0 0,1 0 0 0 0,-1 1 0 0 0,1-1 0 0 0,-1 0 0 0 0,1 1 0 0 0,-1-1 0 0 0,1 1 0 0 0,-2 13 0 0 0,2-1 0 0 0,2-8 0 0 0,-1-3 0 0 0,-1-1 0 0 0,1 1 0 0 0,-1 0 0 0 0,1-1 0 0 0,-1 1 0 0 0,0 0 0 0 0,0 1 0 0 0,1 10 0 0 0,0 0 0 0 0,-3-1 0 0 0,-3 1 0 0 0,-1-1 0 0 0,-3-2 0 0 0,-2-2 0 0 0,8-8 4 0 0,0 1-1 0 0,0-1 1 0 0,0 0-1 0 0,0 0 1 0 0,0 0-1 0 0,0 0 1 0 0,0 0-1 0 0,0-1 1 0 0,0 0-1 0 0,0 1 1 0 0,-1-1 0 0 0,1 0-1 0 0,0-1 1 0 0,0 1-1 0 0,0 0 1 0 0,0-1-1 0 0,-2 0-3 0 0,-7-3 25 0 0,0 0-1 0 0,1 0 1 0 0,0-1-1 0 0,0-1-24 0 0,-13-5 24 0 0,-2 0 21 0 0,-33-14 142 0 0,-48-29-187 0 0,33 7 62 0 0,-34-30-62 0 0,30 20 12 0 0,-55-41 48 0 0,25 17 8 0 0,-21-5-68 0 0,100 70 0 0 0,-1 1 0 0 0,0 2 0 0 0,-30-8 0 0 0,41 14 0 0 0,8 3 0 0 0,10 4-1 0 0,0 0 0 0 0,1 0 0 0 0,-1 0 0 0 0,1 0 0 0 0,-1-1 0 0 0,1 1 0 0 0,-1 0 0 0 0,1 0 0 0 0,-1 0 0 0 0,1 0 0 0 0,-1 1 0 0 0,0-1 0 0 0,1 0 0 0 0,-1 0 0 0 0,1 0 0 0 0,-1 0 0 0 0,0 1 1 0 0,1-1-7 0 0,-1 1-1 0 0,0 0 1 0 0,1 0 0 0 0,-1 0 0 0 0,1 0 0 0 0,-1 0 0 0 0,1 0-1 0 0,-1 0 1 0 0,1 0 0 0 0,0 0 0 0 0,-1 0 0 0 0,1 0-1 0 0,0 0 1 0 0,0 0 0 0 0,0 0 0 0 0,0 0 0 0 0,0 0-1 0 0,0 0 1 0 0,0 0 0 0 0,0 1 7 0 0,1 3-31 0 0,-1 1 0 0 0,1 0 0 0 0,1 3 31 0 0,14 42-119 0 0,-12-36 66 0 0,-1 1 29 0 0,-3-15 20 0 0,0 0 0 0 0,0 0 0 0 0,0 0 0 0 0,0 0 0 0 0,0 0 0 0 0,0 0 0 0 0,0 0 1 0 0,0 1-1 0 0,0-1 0 0 0,-1 0 0 0 0,1 1 4 0 0,-1-2 3 0 0,1 1 0 0 0,-1 0 0 0 0,0-1 0 0 0,1 1 0 0 0,-1 0 0 0 0,1-1 0 0 0,-1 1 0 0 0,0 0 0 0 0,0-1 0 0 0,1 1 0 0 0,-1-1 0 0 0,0 0 0 0 0,0 1 0 0 0,0-1 0 0 0,0 1 0 0 0,0-1 0 0 0,1 0 0 0 0,-1 0 0 0 0,0 0 0 0 0,0 1 0 0 0,0-1 0 0 0,0 0 0 0 0,0 0 0 0 0,0 0 0 0 0,0-1 0 0 0,0 1 0 0 0,0 0-3 0 0,-4-1 31 0 0,1 1 0 0 0,-1-1 0 0 0,1-1 0 0 0,-5-1-31 0 0,-4-2 46 0 0,1-1-1 0 0,0 0 1 0 0,0-1 0 0 0,1 0-1 0 0,0-1 1 0 0,0 0-46 0 0,-8-8 69 0 0,1 0 0 0 0,-15-18-69 0 0,-3-10 7 0 0,2-2 0 0 0,-26-47-7 0 0,2 3-2 0 0,31 50-8 0 0,26 38-49 0 0,1 2-26 0 0,3 1 15 0 0,10 5 4 0 0,-5-1 33 0 0,-1 1 1 0 0,1-1 0 0 0,-1 1 0 0 0,5 7 32 0 0,24 29-160 0 0,-31-36 131 0 0,18 22-24 0 0,-2 1 0 0 0,-1 1-1 0 0,11 24 54 0 0,14 24-64 0 0,7 4 64 0 0,-41-66 0 0 0,-11-15 0 0 0,1 0 0 0 0,-1-1 0 0 0,0 1 0 0 0,1 0 0 0 0,-1-1 0 0 0,1 1 0 0 0,-1-1 0 0 0,1 1 0 0 0,-1-1 0 0 0,1 1 0 0 0,0-1 0 0 0,-1 0 0 0 0,1 1 0 0 0,0-1 0 0 0,-1 0 0 0 0,1 0 0 0 0,-1 0 0 0 0,0-1 0 0 0,0 1 0 0 0,1 0 0 0 0,-1-1 0 0 0,0 1 0 0 0,0 0 0 0 0,0-1 0 0 0,0 1 0 0 0,1 0 0 0 0,-1-1 0 0 0,0 1 0 0 0,0 0 0 0 0,0-1 0 0 0,0 1 0 0 0,0-1 0 0 0,0 1 0 0 0,0 0 0 0 0,0-1 0 0 0,0 1 0 0 0,0 0 0 0 0,0-1 0 0 0,0 1 0 0 0,0 0 0 0 0,-1-1 0 0 0,1 1 0 0 0,-3-15 0 0 0,-8-20 145 0 0,-3 0-1 0 0,-6-11-144 0 0,3 7 55 0 0,7 15-42 0 0,2-1 0 0 0,0-1 0 0 0,1 0-1 0 0,2 0 1 0 0,-2-24-13 0 0,6 44 0 0 0,1 0 0 0 0,0 0 1 0 0,0 0-1 0 0,0 0 0 0 0,1 0 0 0 0,0 0 0 0 0,0 0 0 0 0,1 0 0 0 0,1-4 0 0 0,-2 7 0 0 0,0 0-1 0 0,1 0 0 0 0,-1 0 0 0 0,1 1 0 0 0,0-1 0 0 0,0 0 1 0 0,0 1-1 0 0,0 0 0 0 0,0-1 0 0 0,0 1 0 0 0,1 0 0 0 0,-1 0 1 0 0,1 0-1 0 0,-1 0 0 0 0,1 1 0 0 0,0-1 0 0 0,0 1 0 0 0,-1 0 1 0 0,3-1 0 0 0,2 0-12 0 0,0 0 0 0 0,0 1 0 0 0,0 0 0 0 0,1 0 0 0 0,-1 1-1 0 0,0 0 1 0 0,1 0 0 0 0,-1 0 0 0 0,0 1 0 0 0,0 0 0 0 0,1 1 0 0 0,1 0 12 0 0,15 5-50 0 0,-1 1 0 0 0,-1 2 0 0 0,3 1 50 0 0,6 5-18 0 0,0 1 0 0 0,-1 1 0 0 0,0 2 0 0 0,-2 1 1 0 0,5 6 17 0 0,39 38-74 0 0,14 21 74 0 0,-16-10 0 0 0,49 72 0 0 0,-114-143-1 0 0,11 20 13 0 0,-14-22 44 0 0,-4-4-48 0 0,0 1 1 0 0,1-1-1 0 0,-1 1 1 0 0,0-1-1 0 0,1 0 1 0 0,-1 1-1 0 0,1-1 1 0 0,-1 0-1 0 0,1 0 0 0 0,0 0 1 0 0,-1 0-1 0 0,1-1 1 0 0,0 1-1 0 0,0 0 1 0 0,0 0-9 0 0,-2-2 17 0 0,-12-13 17 0 0,1-1 1 0 0,0 0-1 0 0,2 0 1 0 0,-3-6-35 0 0,-12-17 19 0 0,-25-33 17 0 0,3-2 0 0 0,-27-58-36 0 0,67 114 0 0 0,1-1 0 0 0,1-1 0 0 0,3 9 0 0 0,1 0 0 0 0,3 12 0 0 0,0 0 0 0 0,0 0 0 0 0,0 0 0 0 0,0 0 0 0 0,0 0 0 0 0,0 0 0 0 0,0-1 0 0 0,0 1 0 0 0,0 0 0 0 0,0 0 0 0 0,0 0 0 0 0,0 0 0 0 0,0 0-1 0 0,0 0 1 0 0,0 0 0 0 0,0 0 0 0 0,0 0 0 0 0,0 0 0 0 0,0 0 0 0 0,0 0 0 0 0,1 0 0 0 0,-1-1 0 0 0,0 1 0 0 0,0 0 0 0 0,0 0 0 0 0,0 0 0 0 0,0 0 0 0 0,0 0 0 0 0,0 0 0 0 0,0 0 0 0 0,0 0 0 0 0,0 0 0 0 0,0 0 0 0 0,0 0 0 0 0,0 0 0 0 0,0 0 0 0 0,1 0 0 0 0,-1 0 0 0 0,0 0 0 0 0,0 0 0 0 0,0 0 0 0 0,0 0 0 0 0,0 0-1 0 0,0 0 1 0 0,0 0 0 0 0,0 0 0 0 0,0 0 0 0 0,0 0 0 0 0,0 0 0 0 0,0 0 0 0 0,1 0 0 0 0,-1 0 0 0 0,0 0 0 0 0,6 5-14 0 0,1 2-11 0 0,1 1-1 0 0,-1 0 1 0 0,0 0-1 0 0,0 1 1 0 0,-1 0-1 0 0,2 4 26 0 0,6 7-19 0 0,27 44-106 0 0,6 19 125 0 0,-20-36-12 0 0,68 129-31 0 0,-71-124 31 0 0,-2 0 0 0 0,7 29 12 0 0,-22-57 0 0 0,3 5 0 0 0,-1 1 0 0 0,-2 0 0 0 0,4 30 0 0 0,-11-54 4 0 0,0 1 0 0 0,0-1 0 0 0,-1 5-4 0 0,0-10 5 0 0,1 0-1 0 0,-1 0 0 0 0,1 0 1 0 0,-1 0-1 0 0,1 0 0 0 0,-1-1 1 0 0,1 1-1 0 0,-1 0 0 0 0,0 0 1 0 0,1-1-1 0 0,-1 1 1 0 0,0 0-1 0 0,0-1 0 0 0,0 1 1 0 0,1-1-1 0 0,-1 1 0 0 0,0-1 1 0 0,0 1-1 0 0,0-1 0 0 0,0 1 1 0 0,0-1-1 0 0,0 0 0 0 0,0 0 1 0 0,0 1-1 0 0,0-1 1 0 0,0 0-5 0 0,-1 0 8 0 0,0 0 0 0 0,1 0 1 0 0,-1 0-1 0 0,0 0 1 0 0,0-1-1 0 0,1 1 1 0 0,-1 0-1 0 0,0-1 0 0 0,0 0 1 0 0,1 1-1 0 0,-1-1 1 0 0,1 0-1 0 0,-2 0-8 0 0,-19-15 179 0 0,17 12-153 0 0,-31-26 56 0 0,1-2 1 0 0,-2-5-83 0 0,-63-74 210 0 0,-7-6-97 0 0,76 85-113 0 0,-75-77 0 0 0,-31-48 0 0 0,62 62 64 0 0,66 83-64 0 0,2 4-12 0 0,6 7-50 0 0,3 5-24 0 0,19 40-100 0 0,1 4-340 0 0,10 31 526 0 0,16 70-30 0 0,-38-109 33 0 0,-1-1 0 0 0,3 36-3 0 0,-11-65 0 0 0,-1-1 0 0 0,0 1 0 0 0,0-1 0 0 0,0 1 0 0 0,-1-1 0 0 0,-1 1 0 0 0,-2 7 0 0 0,-2-4 0 0 0,5-12 3 0 0,0 1 1 0 0,0-1-1 0 0,0 0 0 0 0,0 1 0 0 0,-1-1 1 0 0,1 0-1 0 0,-1 0 0 0 0,1 0 0 0 0,-1 0 1 0 0,1 0-1 0 0,-1-1 0 0 0,1 1 0 0 0,-1 0 1 0 0,0-1-1 0 0,1 1 0 0 0,-1-1 0 0 0,0 0 1 0 0,0 1-1 0 0,1-1 0 0 0,-1 0 0 0 0,0 0 0 0 0,0 0 1 0 0,1 0-1 0 0,-1 0 0 0 0,0-1 0 0 0,-1 1-3 0 0,-6-2 29 0 0,1-1-1 0 0,0 1 0 0 0,-1-2 1 0 0,-6-2-29 0 0,11 4 5 0 0,-11-6 16 0 0,1-1 0 0 0,-1 0 0 0 0,2 0 0 0 0,-1-2 0 0 0,2 0 0 0 0,-1 0 0 0 0,-5-7-21 0 0,2-2 3 0 0,0 0 0 0 0,2 0 0 0 0,-1-3-3 0 0,-2-2 1 0 0,9 12-1 0 0,0-1 0 0 0,1 1 0 0 0,0-1 0 0 0,-4-14 0 0 0,7 11 0 0 0,3 6-12 0 0,1 9-52 0 0,2 3-25 0 0,5 4 52 0 0,-1 0-1 0 0,0 1 1 0 0,0-1 0 0 0,0 1 0 0 0,-1 0 0 0 0,0 1-1 0 0,0-1 1 0 0,0 1 0 0 0,1 3 37 0 0,7 15-82 0 0,0 0 0 0 0,0 6 82 0 0,-5-12 11 0 0,-2 1 1 0 0,0 0-1 0 0,-1 0 0 0 0,-1 0 0 0 0,-1 0 1 0 0,-1 1-1 0 0,0 9-11 0 0,-1-6 56 0 0,0-12-54 0 0,0 0-1 0 0,-1-1 0 0 0,-1 13-1 0 0,0-21-4 0 0,1 0 1 0 0,-1 0-1 0 0,1 0 0 0 0,-1 0 0 0 0,0 0 0 0 0,0-1 1 0 0,0 1-1 0 0,-1 0 0 0 0,1-1 0 0 0,-1 1 1 0 0,1-1-1 0 0,-1 1 0 0 0,0-1 0 0 0,0 0 0 0 0,0 1 1 0 0,0-1-1 0 0,-3 1 4 0 0,3-1 8 0 0,-1 0 1 0 0,0 0-1 0 0,0-1 1 0 0,0 0-1 0 0,0 1 1 0 0,-1-1-1 0 0,1 0 1 0 0,0-1-1 0 0,0 1 1 0 0,-1 0-1 0 0,1-1 1 0 0,0 0-1 0 0,-1 0 0 0 0,1 0 1 0 0,0 0-1 0 0,-1 0 1 0 0,1-1-1 0 0,0 0 1 0 0,0 1-1 0 0,-1-1 1 0 0,0-1-9 0 0,-1 0 11 0 0,-1 0 0 0 0,1-1 0 0 0,-1 0 0 0 0,1 0 0 0 0,0 0 0 0 0,0 0 0 0 0,0-1 0 0 0,1 0 0 0 0,-1 0 0 0 0,1 0 0 0 0,-1-2-11 0 0,-4-6 3 0 0,0 0 0 0 0,1 0 0 0 0,0-1 1 0 0,0-3-4 0 0,-24-55-2 0 0,24 51 1 0 0,-24-63 1 0 0,12 29 0 0 0,4 9 0 0 0,2 0 0 0 0,2-1 0 0 0,1-4 0 0 0,11 49 0 0 0,0 1-1 0 0,0-1 0 0 0,0 0 1 0 0,-1 1-1 0 0,1-1 0 0 0,0 0 1 0 0,0 1-1 0 0,0-1 1 0 0,0 0-1 0 0,0 1 0 0 0,0-1 1 0 0,0 0-1 0 0,0 1 0 0 0,1-1 1 0 0,-1 0-1 0 0,0 1 0 0 0,0-1 1 0 0,0 1-1 0 0,1-2 1 0 0,0 2-2 0 0,0 0-1 0 0,-1 0 0 0 0,1 0 0 0 0,0 0 1 0 0,0 0-1 0 0,0 1 0 0 0,0-1 1 0 0,-1 0-1 0 0,1 0 0 0 0,0 0 0 0 0,0 1 1 0 0,-1-1-1 0 0,1 0 0 0 0,0 1 1 0 0,0-1-1 0 0,-1 1 0 0 0,1-1 0 0 0,0 1 3 0 0,16 12-24 0 0,-8-5 9 0 0,0 1 0 0 0,0 0 0 0 0,-1 0 0 0 0,0 1 0 0 0,-1 0 0 0 0,0 1 0 0 0,-1 0 0 0 0,0 0 0 0 0,0 2 15 0 0,11 26-58 0 0,-2 1 0 0 0,-2 1 58 0 0,-12-40 0 0 0,14 53 18 0 0,-2 1 0 0 0,-3 0 0 0 0,-2 0 0 0 0,1 43-18 0 0,-8-71-73 0 0,-1 17 73 0 0,-2-28-15 0 0,-2-6 26 0 0,4-10-10 0 0,0 0 0 0 0,0 1 0 0 0,0-1 0 0 0,0 0 1 0 0,0 0-1 0 0,0 0 0 0 0,0 0 0 0 0,0 0 0 0 0,0 0 0 0 0,0 0 0 0 0,0 0 0 0 0,0 0 0 0 0,-1 1 1 0 0,1-1-1 0 0,0 0 0 0 0,0 0 0 0 0,0 0 0 0 0,0 0 0 0 0,0 0 0 0 0,0 0 0 0 0,0 0 1 0 0,0 0-1 0 0,0 0 0 0 0,0 0 0 0 0,-1 0 0 0 0,1 0 0 0 0,0 0 0 0 0,0 0 0 0 0,0 0 1 0 0,0 0-1 0 0,0 0 0 0 0,0 0 0 0 0,0 0 0 0 0,0 0 0 0 0,-1 0 0 0 0,1 0 0 0 0,0 0 1 0 0,0 0-2 0 0,-2 0 4 0 0,0 0 1 0 0,0-1 0 0 0,0 1 0 0 0,0 0 0 0 0,0-1 0 0 0,0 0-1 0 0,0 1 1 0 0,0-1 0 0 0,0 0 0 0 0,0 0 0 0 0,0 0 0 0 0,0 0 0 0 0,1-1-1 0 0,-1 1 1 0 0,0 0 0 0 0,1-1 0 0 0,-1 1 0 0 0,1-1 0 0 0,0 1-1 0 0,-1-1 1 0 0,1 0-5 0 0,-4-6 19 0 0,0-1 0 0 0,0 1-1 0 0,1-1 1 0 0,0-3-19 0 0,-1 1 29 0 0,-3-6-52 0 0,1 0 1 0 0,1-1-1 0 0,1 0 1 0 0,1 0-1 0 0,0 0 1 0 0,1 0-1 0 0,1 0 1 0 0,1-1-1 0 0,1-12 23 0 0,2 12-873 0 0,5 2-3471 0 0,2 2-1399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16.6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 1 1375 0 0,'0'0'367'0'0,"0"0"1002"0"0,-1 1 441 0 0,-3 4 1865 0 0,-14 20-225 0 0,17-24-3082 0 0,0 1-262 0 0,1 0 1 0 0,-1-1-1 0 0,0 1 1 0 0,0-1-1 0 0,1 1 1 0 0,-1 0-1 0 0,1-1 1 0 0,0 1-107 0 0,-1 2 263 0 0,-3 13 1062 0 0,4-12-988 0 0,-1-3 79 0 0,1-2 0 0 0,1 2-24 0 0,0 7-143 0 0,2 0 0 0 0,0 0 0 0 0,0 0 0 0 0,0 0 0 0 0,1 0 0 0 0,2 2-249 0 0,9 17 738 0 0,7 7-738 0 0,43 56 1655 0 0,27 27-1655 0 0,-20-28 433 0 0,-29-36-221 0 0,59 80 160 0 0,-72-91-302 0 0,73 106 527 0 0,-93-133-670 0 0,4 7 55 0 0,1 0-1 0 0,0 0 1 0 0,2-2-1 0 0,7 7 19 0 0,-1-2-425 0 0,-22-24 194 0 0,-1-2-127 0 0,0 0-532 0 0,0 0-227 0 0,0 0-1048 0 0,0 0-4017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17.0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660 0 1375 0 0,'0'0'416'0'0,"0"0"1210"0"0,0 0 528 0 0,0 0 108 0 0,0 0-178 0 0,0 0-818 0 0,-1 2-360 0 0,-8 7 750 0 0,2 1 0 0 0,-5 5-1656 0 0,-12 17 2221 0 0,-18 17 40 0 0,15-16-705 0 0,-9 6-1556 0 0,7-6 442 0 0,1 0-1 0 0,2 2 1 0 0,-4 9-442 0 0,-33 44 424 0 0,32-48-77 0 0,-3 9-347 0 0,-13 20 173 0 0,13-22-97 0 0,12-15-60 0 0,-2-1-1 0 0,-1-1 0 0 0,-1-2 1 0 0,-4 3-16 0 0,25-27-124 0 0,-1 1 0 0 0,0-1 1 0 0,0 0-1 0 0,-5 2 124 0 0,10-6-33 0 0,1 0 0 0 0,0 1 1 0 0,-1-1-1 0 0,1 0 0 0 0,-1 0 0 0 0,1 0 0 0 0,0 0 1 0 0,-1 1-1 0 0,1-1 0 0 0,0 0 0 0 0,-1 0 0 0 0,1 0 0 0 0,-1 0 1 0 0,1 0-1 0 0,-1 0 0 0 0,1 0 0 0 0,0 0 0 0 0,-1 0 0 0 0,1-1 1 0 0,-1 1 32 0 0,0 0-120 0 0,1 0 45 0 0,-1 0 0 0 0,1-1 0 0 0,0 1 0 0 0,-1 0 0 0 0,1-1 0 0 0,-1 1 0 0 0,1 0 0 0 0,0-1 0 0 0,-1 1 0 0 0,1 0 0 0 0,0-1 0 0 0,0 1 0 0 0,-1-1 0 0 0,1 1 0 0 0,0 0 0 0 0,0-1 0 0 0,0 1 0 0 0,-1-1 0 0 0,1 1 0 0 0,0-1 0 0 0,0 1 0 0 0,0-1 75 0 0,0 1-223 0 0,-3-11-1384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17.8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819 13 1839 0 0,'0'0'342'0'0,"0"0"762"0"0,2 0 336 0 0,25-12 3713 0 0,-25 11-4528 0 0,-2 1-67 0 0,0 0-29 0 0,0 0-8 0 0,0 0 1 0 0,0 0 4 0 0,0 0 2 0 0,0 0 0 0 0,0 0-2 0 0,0 0-13 0 0,0 0-8 0 0,0 0-1 0 0,-1 0-5 0 0,-7 1-162 0 0,1 0 0 0 0,0 0 1 0 0,-1 0-1 0 0,1 1 0 0 0,0 0 0 0 0,-6 2-337 0 0,-4 3 443 0 0,0 1 0 0 0,-3 2-443 0 0,-13 10 200 0 0,1 0-1 0 0,1 3 0 0 0,0 0 1 0 0,2 2-1 0 0,1 1 1 0 0,1 1-1 0 0,1 2 0 0 0,2 0 1 0 0,-1 3-200 0 0,-27 44 14 0 0,42-59-14 0 0,1 0 0 0 0,0 1-1 0 0,-3 12 1 0 0,9-24-10 0 0,2 1 1 0 0,-1-1-1 0 0,1 1 0 0 0,0-1 1 0 0,0 1-1 0 0,1-1 0 0 0,-1 5 10 0 0,1-8-4 0 0,1 0 0 0 0,-1 0 0 0 0,0 0 0 0 0,1 0 0 0 0,0 0 0 0 0,-1 0 0 0 0,1 0 0 0 0,0 0 0 0 0,1 0 0 0 0,-1 0 0 0 0,0-1 0 0 0,1 1 0 0 0,0 0 0 0 0,-1-1 0 0 0,1 1 0 0 0,0-1 0 0 0,1 1 4 0 0,5 4-10 0 0,1-1 1 0 0,0 1-1 0 0,0-1 0 0 0,6 2 10 0 0,41 20-71 0 0,-6-4 37 0 0,1 4 66 0 0,10 9-32 0 0,-42-24 8 0 0,-1 1 0 0 0,0 0 0 0 0,-1 1 0 0 0,10 12-8 0 0,-19-17 79 0 0,0 0 0 0 0,-1 0-1 0 0,0 1 1 0 0,-1 0 0 0 0,0 0-1 0 0,-1 0 1 0 0,0 1 0 0 0,0 0 0 0 0,-1 0-1 0 0,-1 0 1 0 0,0 0 0 0 0,-1 0-1 0 0,0 1 1 0 0,-1 6-79 0 0,0-7 79 0 0,-1 0 0 0 0,-1 0 0 0 0,0-1 0 0 0,0 1 0 0 0,-1 0 1 0 0,-1-1-1 0 0,0 1 0 0 0,-1-1 0 0 0,0 0 0 0 0,0 0 0 0 0,-1 0 0 0 0,-1-1 0 0 0,0 0 0 0 0,0 0 0 0 0,-5 5-79 0 0,0-1 135 0 0,-2 0 0 0 0,0-1-1 0 0,-1-1 1 0 0,0 0 0 0 0,0-1-1 0 0,-1-1 1 0 0,-1 0 0 0 0,-16 8-135 0 0,6-6 139 0 0,0-2 0 0 0,0 0 0 0 0,-1-1 0 0 0,-1-2 0 0 0,-13 1-139 0 0,-36 5 240 0 0,-24-3-240 0 0,-78 1 35 0 0,160-10-155 0 0,13 0-72 0 0,0-1 0 0 0,-1 1 1 0 0,1-2-1 0 0,0 1 1 0 0,-1 0-1 0 0,1-1 0 0 0,0 0 1 0 0,-2-1 191 0 0,8 2-72 0 0,0 0 1 0 0,0-1-1 0 0,-1 1 0 0 0,1 0 1 0 0,0 0-1 0 0,0 0 1 0 0,-1-1-1 0 0,1 1 0 0 0,0 0 1 0 0,0 0-1 0 0,-1-1 1 0 0,1 1-1 0 0,0 0 0 0 0,0-1 1 0 0,0 1-1 0 0,0 0 1 0 0,0-1-1 0 0,0 1 1 0 0,-1 0-1 0 0,1 0 0 0 0,0-1 1 0 0,0 1-1 0 0,0 0 1 0 0,0-1-1 0 0,0 1 0 0 0,0 0 1 0 0,0-1-1 0 0,0 1 72 0 0,2-9-898 0 0,-1 4 231 0 0,1 1 0 0 0,0 0-1 0 0,0 0 1 0 0,2-3 667 0 0,5-9-1407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18.6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138 1 3223 0 0,'0'0'428'0'0,"0"0"590"0"0,0 0 262 0 0,0 0 52 0 0,0 0-96 0 0,0 0-446 0 0,0 0-190 0 0,0 0-37 0 0,0 0-24 0 0,0 0-63 0 0,0 0-27 0 0,0 0-8 0 0,0 0-1 0 0,0 0 0 0 0,0 0 0 0 0,0 0 0 0 0,0 0-4 0 0,0 0-16 0 0,0 0-4 0 0,0 0 0 0 0,0 0-14 0 0,1 2-62 0 0,3 5-27 0 0,-3-5-8 0 0,-1 0-5 0 0,1 2-161 0 0,0 1 0 0 0,0-1 0 0 0,-1 1 0 0 0,1 0 0 0 0,-1-1 0 0 0,0 1 0 0 0,-1 0 0 0 0,1-1 0 0 0,-2 4-139 0 0,-2 12 949 0 0,-4 12-949 0 0,5-24 134 0 0,-12 36 513 0 0,1-7-258 0 0,-23 73 629 0 0,15-44-378 0 0,21-64-535 0 0,1-2-27 0 0,0 0-13 0 0,0 0-1 0 0,0 0 16 0 0,0 0 68 0 0,-1-6-62 0 0,1 1-1 0 0,-1 0 1 0 0,1-1 0 0 0,1 1-1 0 0,-1 0 1 0 0,1-1-1 0 0,0 1 1 0 0,0-2-86 0 0,2-12 103 0 0,4-25 64 0 0,2-1-1 0 0,2 2 1 0 0,10-27-167 0 0,-14 53 61 0 0,0-1 0 0 0,5-5-61 0 0,-9 17 15 0 0,0-2 55 0 0,-2 6 19 0 0,-1 2-14 0 0,1 2-10 0 0,1 3-36 0 0,0 0 0 0 0,-1 0 1 0 0,0 0-1 0 0,0 0 0 0 0,0 0 0 0 0,0 1 0 0 0,-1-1 1 0 0,0 0-1 0 0,0 0 0 0 0,-1 5-29 0 0,-1 12 137 0 0,-5 21-137 0 0,5-35 3 0 0,-9 42 97 0 0,-3-1 0 0 0,-2 2-100 0 0,-38 93-433 0 0,52-139 200 0 0,0-1 0 0 0,0 0-1 0 0,0 0 1 0 0,0-1 0 0 0,-1 1 0 0 0,0 0 0 0 0,0-1 233 0 0,-7 7-1631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48.3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86 3679 0 0,'0'0'284'0'0,"0"0"-21"0"0,0 0 604 0 0,0 0 278 0 0,0 0 58 0 0,0 0-63 0 0,0 0-314 0 0,0 0-139 0 0,0 0-23 0 0,-1 0-25 0 0,0 0-571 0 0,1 0 0 0 0,0 0 1 0 0,0 0-1 0 0,-1 0 1 0 0,1 0-1 0 0,0 0 0 0 0,0 1 1 0 0,0-2-1 0 0,-1 1 0 0 0,1 0 1 0 0,0 0-1 0 0,0 0 0 0 0,-1 0 1 0 0,1 0-1 0 0,0 0 1 0 0,0 0-1 0 0,0 0 0 0 0,-1 0 1 0 0,1 0-1 0 0,0 0 0 0 0,0 0 1 0 0,0-1-1 0 0,-1 1 0 0 0,1 0 1 0 0,0 0-1 0 0,0 0 1 0 0,0 0-1 0 0,0 0 0 0 0,-1-1 1 0 0,1 1-1 0 0,0 0 0 0 0,0 0 1 0 0,0 0-1 0 0,0-1 1 0 0,0 1-1 0 0,0 0 0 0 0,0 0 1 0 0,0-1-1 0 0,0 1 0 0 0,0 0 1 0 0,0 0-1 0 0,0 0 0 0 0,0-1 1 0 0,0 1-1 0 0,0 0 1 0 0,0 0-1 0 0,0-1 0 0 0,0 1 1 0 0,0 0-1 0 0,0 0 0 0 0,0 0 1 0 0,0-1-1 0 0,0 1 1 0 0,0 0-1 0 0,0 0 0 0 0,0 0 1 0 0,0-1-1 0 0,1 1 0 0 0,-1 0 1 0 0,0 0-1 0 0,0 0 0 0 0,0-1 1 0 0,0 1-1 0 0,0 0 1 0 0,1 0-69 0 0,2-4 62 0 0,1 0 1 0 0,-1 0-1 0 0,1 0 0 0 0,0 0 1 0 0,0 1-1 0 0,1 0 1 0 0,-1-1-1 0 0,1 2 1 0 0,-1-1-1 0 0,1 0 1 0 0,0 1-1 0 0,0 0 1 0 0,0 0-1 0 0,0 1 1 0 0,1-1-63 0 0,16-3 168 0 0,0 1 0 0 0,1 1 1 0 0,2 0-169 0 0,-3 1 196 0 0,40-5-41 0 0,0 3 0 0 0,-1 3-1 0 0,51 6-154 0 0,143 26 486 0 0,-147-9-305 0 0,-65-13-293 0 0,-4-2 596 0 0,12 1-484 0 0,-37-7-465 0 0,0 0 0 0 0,0-1 0 0 0,0 0 0 0 0,0-1 0 0 0,9-2 465 0 0,-14 1-4134 0 0,-8 2-1262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48.9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44 0 2759 0 0,'-1'0'207'0'0,"-24"0"1336"0"0,16 0 1222 0 0,0 0 3280 0 0,10 1-6005 0 0,0-1 0 0 0,-1 0 0 0 0,1 0 0 0 0,0 0 0 0 0,-1 1-1 0 0,1-1 1 0 0,-1 0 0 0 0,1 1 0 0 0,-1-1 0 0 0,1 0 0 0 0,-1 1-1 0 0,1 0-39 0 0,3 1 97 0 0,5 2 99 0 0,0 0 1 0 0,0-1-1 0 0,0 0 0 0 0,1-1 0 0 0,1 1-196 0 0,49 5 729 0 0,-34-5-468 0 0,136 15 508 0 0,-86-10-333 0 0,25 3 181 0 0,-26-3-133 0 0,0-2 0 0 0,0-4 0 0 0,1-3 0 0 0,18-5-484 0 0,-10-4 462 0 0,8 0-84 0 0,-49 6-279 0 0,62-1 117 0 0,-74 6-1289 0 0,-23-1-3819 0 0,-8 0-1482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00.1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1767 115 5903 0 0,'0'0'267'0'0,"0"0"0"0"0,1-1-171 0 0,1 1-87 0 0,0-2-13 0 0,5-8 77 0 0,-6 8 279 0 0,0 1 118 0 0,2-4 18 0 0,-2 4-11 0 0,-1 1-70 0 0,0 0-30 0 0,0 0-8 0 0,0 0-3 0 0,0 0-13 0 0,0 0-8 0 0,0 0-1 0 0,0 0-18 0 0,0 0-78 0 0,0 0-31 0 0,0 0-8 0 0,0 0-2 0 0,0 0-6 0 0,0 0-1 0 0,-2 1 0 0 0,-14 5 229 0 0,0 1-1 0 0,0 0 1 0 0,-4 4-429 0 0,-47 31 890 0 0,43-26-415 0 0,-5 7-475 0 0,-6 4 213 0 0,18-14-102 0 0,2 0 0 0 0,-1 1 0 0 0,-1 4-111 0 0,-41 49 264 0 0,30-35-141 0 0,-18 26 145 0 0,3 3 0 0 0,-21 40-268 0 0,-24 52 177 0 0,20-33-106 0 0,-82 148 64 0 0,148-265-134 0 0,-81 157 90 0 0,8 3 0 0 0,-9 45-91 0 0,31-79 10 0 0,-4 8 1 0 0,-14 81 41 0 0,10-28 3 0 0,-26 46-45 0 0,59-155 21 0 0,4 1 0 0 0,3 5-31 0 0,-28 168 52 0 0,48-251-48 0 0,-71 451 70 0 0,12-33 209 0 0,38-265 27 0 0,5 45-310 0 0,-1 5 170 0 0,-19 222 97 0 0,23-137-126 0 0,3-62 3 0 0,9-21-48 0 0,12 0-13 0 0,-5-116-73 0 0,42 451 209 0 0,-38-465-206 0 0,48 360 231 0 0,-34-314-150 0 0,4 0 0 0 0,24 55-94 0 0,-29-121 52 0 0,12 19-52 0 0,-8-17 66 0 0,2 12-66 0 0,-1 13 11 0 0,-4-11-12 0 0,16 31 1 0 0,16 32 11 0 0,0-16 66 0 0,-35-81 17 0 0,25 36-94 0 0,-29-51 11 0 0,-7-10 21 0 0,1-1-1 0 0,8 8-31 0 0,-2-2 34 0 0,6 11-34 0 0,9 12 41 0 0,18 25 1 0 0,-32-44-23 0 0,0-1-1 0 0,2 0 1 0 0,0-2 0 0 0,10 9-19 0 0,5-2 22 0 0,0-1-1 0 0,2-2 0 0 0,38 21-21 0 0,-50-34 7 0 0,66 38 50 0 0,-51-33-26 0 0,1-2-1 0 0,17 3-30 0 0,-37-12 3 0 0,90 26 8 0 0,-76-23 0 0 0,1-3-1 0 0,1 0 1 0 0,-1-3 0 0 0,1 0-1 0 0,24-3-10 0 0,-9 0 27 0 0,87-3 44 0 0,-100 0-29 0 0,0-2 0 0 0,23-5-42 0 0,40-13 101 0 0,0-4 0 0 0,34-18-101 0 0,-113 37 6 0 0,75-31 52 0 0,-53 19-60 0 0,-10 5 15 0 0,2-3-13 0 0,7-7 43 0 0,-1-2-1 0 0,-2-2 1 0 0,5-6-43 0 0,25-24 126 0 0,18-23-126 0 0,-14 12 63 0 0,33-35 10 0 0,-19 17-18 0 0,-56 54-23 0 0,-1-2 0 0 0,21-31-32 0 0,-22 28 5 0 0,102-143 65 0 0,-54 47-15 0 0,-70 119-46 0 0,10-14 45 0 0,3-2-54 0 0,-3 4 53 0 0,2-5-53 0 0,90-166 10 0 0,-1-8 67 0 0,-15 25 1 0 0,-3 7-21 0 0,-66 117-54 0 0,-3 0 1 0 0,1-12-4 0 0,43-129 53 0 0,19-76 9 0 0,-69 219-49 0 0,-3-1 10 0 0,-2 0 1 0 0,-1-13-24 0 0,0 3 6 0 0,17-122 25 0 0,1-13 2 0 0,-15 139-33 0 0,-5 28 0 0 0,0-14 0 0 0,7-77 0 0 0,24-173 0 0 0,-33 263 0 0 0,44-239 0 0 0,-43 244 0 0 0,29-157 0 0 0,24-176 0 0 0,-53 322 0 0 0,13-62-1 0 0,14-93 66 0 0,-1 4-65 0 0,-1 7 0 0 0,-21 118 17 0 0,-2 17 6 0 0,-3-1 1 0 0,-1-12-24 0 0,-5-21 0 0 0,-1 29 0 0 0,-2-27 47 0 0,-5-22-47 0 0,-14-81 41 0 0,13 116-1 0 0,-7-41 24 0 0,-9-74-64 0 0,16 54-1 0 0,2 28 13 0 0,3 60 28 0 0,-23-205 26 0 0,19 198-60 0 0,-3 0-1 0 0,-13-35-5 0 0,-2 10 64 0 0,-4 0 0 0 0,-12-16-64 0 0,22 49-2 0 0,-17-32 15 0 0,15 30 17 0 0,11 19-7 0 0,-8-10-23 0 0,-37-59 64 0 0,16 28 0 0 0,-17-42-64 0 0,44 85 0 0 0,-12-18 0 0 0,-6-8 0 0 0,10 14 0 0 0,-2 1 0 0 0,-26-30 0 0 0,15 24 21 0 0,-2 2 1 0 0,-1 1-1 0 0,-29-21-21 0 0,-11 1 76 0 0,-50-28-76 0 0,61 41-12 0 0,27 18 12 0 0,-63-43 0 0 0,74 49 0 0 0,-1 2 0 0 0,-1 2 0 0 0,-6-2 0 0 0,-20-11 0 0 0,32 17 0 0 0,0 1 0 0 0,-4 0 0 0 0,0 0 0 0 0,-10-6 0 0 0,-4-2 0 0 0,-7-1 0 0 0,18 7 0 0 0,-3 1 0 0 0,-18-3 0 0 0,37 10 0 0 0,-23-4 62 0 0,-35-3-62 0 0,50 8 2 0 0,-65-6-2 0 0,26 3 0 0 0,-43 1 0 0 0,20 1 0 0 0,64 1 0 0 0,-6 1 0 0 0,-14-1 0 0 0,23 3 0 0 0,-4 0 0 0 0,0 1 0 0 0,-13 2 0 0 0,6 0 0 0 0,-2-1 0 0 0,23-2 0 0 0,-41 1 53 0 0,-21 3-35 0 0,46-3 28 0 0,-6 0-18 0 0,-1 1 0 0 0,0 2-1 0 0,-1 2-27 0 0,-36 8 0 0 0,38-6-1 0 0,-55 17 66 0 0,70-19-68 0 0,-2 0-10 0 0,-1-1 0 0 0,0 0 1 0 0,-1-1 12 0 0,9-2-208 0 0,7-2-47 0 0,3 0-1 0 0,0 0-203 0 0,0 0-852 0 0,0 0-381 0 0,0 0-70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0" timeString="2020-10-21T16:56:49.04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context xml:id="ctx1">
      <inkml:inkSource xml:id="inkSrc1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0-10-21T16:56:49.836"/>
    </inkml:context>
  </inkml:definitions>
  <inkml:trace contextRef="#ctx0" brushRef="#br0">10108 13206 0,'0'0'0,"-81"34"16,18-15-1,14-6-15,8 1 16,16-8-16,21 8 16,10-6-1,11-2-15,8-6 16,-3-5 0,-2-4-16,-8-1 15,-6-4 1,-6 14-16,0 0 15,11-29 17,-23-5-17</inkml:trace>
  <inkml:trace contextRef="#ctx1" brushRef="#br0">1924 7881 7359 0,'0'0'656'0,"0"0"-528"16,-8 5-128-16,0 0 0 0,0-1 1232 0,1 0 224 15,-1 1 32-15,8-5 16 0,-8 3-560 0,8-3-112 16,-10 2-32-16,10-2 0 0,0 0 96 0,0 0 32 16,0 0 0-16,0 0 0 0,0 0 16 0,4-5 0 0,1-4 0 0,3 2 0 15,1-4-160-15,1 3-16 0,1-5-16 0,3-4 0 16,2 1-48-16,13-17-16 0,-1 4 0 0,1-2 0 15,0 1-16-15,-1 0 0 0,-1-1 0 0,1-3 0 16,1 4-96-16,0 1 0 0,-2-2-16 0,-2 3 0 16,3 4-304-16,-1 3-48 15,0-1-16-15,-2 0 0 0,2 2-64 0,-3 2 0 16,0 0-128-16,-2 2 192 0,-4 1-192 0,-1 2 144 0,0-1-144 0,-3 5 128 16,-3 3-128-16,0 2 160 0,-4 0-160 0,-7 4 160 15,0 0-160-15,0 0 192 0,12 5-192 0,-5 3 192 16,1 3-192-16,-2 6 0 0,-2 6 144 0,1 5-144 15,1 1 0-15,-2 6 0 0,-1 7 0 0,-1 2 0 16,2 0 0-16,-3 0 0 0,-2 4 0 0,2-4 0 16,1 0 0-16,-2-2 0 0,-3 0 0 0,1-1 0 0,-1-5 0 0,2-3 0 15,-2-3 0-15,-1-1 0 0,-1-2 0 0,2 0 0 16,0-4 0-16,-1-2 128 0,-2-3-400 16,1 0-80-16,1 0-16 0,1-4 0 15,1-2-1536-15,-1-3-304 0,3-9-64 0,0 0-10064 16</inkml:trace>
  <inkml:trace contextRef="#ctx1" brushRef="#br0" timeOffset="739.94">2683 7571 11055 0,'0'0'480'0,"0"0"112"0,0 0-464 0,-7 1-128 16,7-1 0-16,-9 2 0 0,0-1 2096 0,0 2 400 15,-1 0 64-15,0 0 32 0,1-1-1360 0,-3 1-272 16,1 1-48-16,-2 2-16 0,-1 0-128 0,0 1-48 0,-1 4 0 0,-2 1 0 15,-2-1-112-15,0 4-32 0,-1 1 0 0,-2 1 0 16,-1 3-160-16,2-1-32 0,-3 1-16 0,0 7 0 16,-2 1-48-16,2 3-16 0,0 5 0 0,-4 5 0 15,-3 4-32-15,1 5 0 0,1 5 0 0,-3 1 0 0,-2-1 0 0,-1 6 0 16,2 3 0-16,1 5 0 16,-1 1-32-16,2 3-16 0,-1 2 0 0,1 2 0 15,3 0-16-15,2 1 0 0,-1-1 0 0,4 4 0 0,4-3 16 16,1 0 0-16,-5-2 0 0,4-1 0 0,4-1-16 0,1 3 0 15,-1-1 0-15,2 1 0 0,3-2-16 16,-2 2 0-16,2-1 0 0,-1-1 0 0,-2 0-32 0,2 2-16 16,-1 0 0-16,0 2 0 0,-2 1 16 0,1-1 0 15,0 2 0-15,0-2 0 0,1-3-32 16,-1 2 0-16,0-2 0 0,1 0 0 16,1 4 0-16,2-22-128 0,1 5 192 0,-1 6-64 0,0 3-128 0,1 6 160 15,2 1-160-15,-1 3 160 0,2-2-160 0,0 5 0 16,-2-4 0-16,4 1 128 0,-1 2-128 0,2-5 128 15,0 0-128-15,2 2 128 0,0 0-128 0,3-1 0 16,1 3 144-16,0-4-144 0,2 0 0 0,2-1 128 16,-2 0-128-16,3 3 0 0,2-1 128 0,5 1-128 15,3-5 128-15,-2 0-128 0,0-3 0 0,3-4 0 16,2 0 0-16,2-2 128 0,0-3-128 0,2 0 176 16,-1-5-176-16,4 2 192 0,2-2-192 0,2-2 0 15,1-1 0-15,2-1 128 0,2 0-128 0,3-1 0 0,1-1 0 16,2-1 128-16,2-3-128 0,-2-1 0 0,-1-5 0 0,17 19 128 15,-5-9-128-15,0-9 0 0,0-2 0 0,3-1 128 16,0-4-128-16,2-4 128 0,1-2-128 0,-4-3 128 16,-4-2-128-16,3-3 0 0,3-3 144 0,1-4-144 15,1-3 128-15,3 0-128 0,4 0 128 0,-1-4-128 0,-6-3 0 0,3-4 0 16,-1 0-192-16,5-1 64 16,0 4-1664-16,4-4-336 0,0-2-64 15,-8-2-13680-15</inkml:trace>
  <inkml:trace contextRef="#ctx1" brushRef="#br0" timeOffset="1453.86">5297 13230 35007 0,'2'-8'3120'0,"1"3"-2496"16,-3 5-496-16,0 0-128 0,4-5-272 0,-4 5-80 15,0 0-16-15,0 0 0 0,0 0 752 0,5 8 128 16,-3 3 48-16,1 7 0 0,1 6-256 0,-3 8-48 15,-1 4-16-15,0 4 0 0,-1 10-48 0,-4 4-16 16,-1 5 0-16,0 8 0 0,-1 3-176 0,-4 4 192 16,1 7-192-16,-4 4 192 0,-2 1-192 0,-3-1 0 15,-2-6 144-15,2 1-144 0,-1-4 0 0,1-6 0 16,1-7 0-16,3-3 128 0,2-8 80 0,3-5 32 0,2-2 0 16,3-8 0-16,1-4-64 0,3-5-16 15,1-2 0-15,3-4 0 0,2-3-160 0,5-3 192 16,0-4-192-16,4-4 192 0,4-1-192 0,3 1 0 15,4-4 0-15,3-2 0 0,-1-1-160 0,7-1 160 0,2 0 0 0,3-2-144 16,0-2 144-16,4-5 0 0,4 0 0 16,3 0 0-16,3-1 0 0,-1-4 0 0,-1 0 0 0,-3-1 0 31,-3 0-816-31,-2-3-176 0,-1-2-32 0,-1-1-15408 0</inkml:trace>
  <inkml:trace contextRef="#ctx1" brushRef="#br0" timeOffset="1747.89">6694 13887 10127 0,'0'0'896'15,"0"0"-704"-15,0 0-192 0,0 0 0 0,-2 14 5568 0,4 1 1072 16,0 3 208-16,2 5 64 0,-1 6-5216 0,-1 3-1040 16,1 2-208-16,-2 6-32 0,-2 2-192 0,-1-9-32 15,0 4-16-15,-1 5 0 0,2 3 16 0,-1 4 16 16,-2 0 0-16,0 2 0 0,0-1-208 0,0-2 176 16,0-4-176-16,1 1 160 15,-1-6-1440-15,1-3-272 0,2-3-64 0,0-6-8704 0,1-2-1744 16</inkml:trace>
  <inkml:trace contextRef="#ctx1" brushRef="#br0" timeOffset="2115.96">7114 14049 29487 0,'-6'1'2624'0,"6"-1"-2112"0,-5 5-512 0,5-5 0 0,0 11 848 0,1 6 64 16,3 2 16-16,1 6 0 0,3-1-352 0,-2-1-80 15,-1 4-16-15,3 4 0 0,0 2-288 0,0 2-64 16,1 1-128-16,1-2 192 0,2 3-192 0,-1-1 0 16,1-3 0-16,-1-2 0 0,1 0 128 0,-1-7-128 15,-1-2 0-15,2-5 144 0,-1-1 48 0,-1-2 16 16,2-8 0-16,-2-2 0 0,3-4 464 0,-4-4 96 15,1-2 0-15,0-7 16 0,-2-4 112 0,-1-3 0 16,1-3 16-16,-1-6 0 0,0-3-144 0,-1-3-48 16,0-4 0-16,1 0 0 0,-2 0-320 0,1 2-64 15,2 0-16-15,0 3 0 0,-3 2-320 0,4 5 0 16,1 0 0-16,0 3 128 0,-1 0-384 0,1 4-64 16,-1 1 0-16,1-4-16 15,0 5-2208-15,-3 3-432 0,0 1-96 0</inkml:trace>
  <inkml:trace contextRef="#ctx1" brushRef="#br0" timeOffset="2654.3">8544 13970 19343 0,'0'0'1728'0,"-6"5"-1392"16,1 2-336-16,5-7 0 0,-5 6 1328 0,5-6 192 15,-3 11 32-15,3-2 16 0,4 1-640 0,1-2-128 16,3 1-32-16,2-3 0 0,3 2-80 0,3-1-32 16,3-4 0-16,6-2 0 0,1-1 0 0,5-1 0 15,3-4 0-15,4-3 0 0,2-1 96 0,-1-5 16 16,0 0 0-16,2-2 0 0,-3-3-112 0,2-2-16 16,-2 0 0-16,-1-4 0 0,-2 1-256 0,0 0-48 0,-4-3-16 15,-3 3 0-15,-2-2-128 0,-6 0-16 16,-3 3-16-16,-5-2 0 0,-8-1 160 0,-5-2 16 0,-7 2 16 15,-7-2 0-15,-5 4 160 0,-6 5 48 16,-4-2 0-16,-6 9 0 0,-3 6-240 0,-6 6-64 0,-2 6 0 16,-6 9 0-16,-4 6-256 0,-2 10 0 0,1 6 0 0,2 6 0 15,2 9 0-15,6 7 0 0,5 4-208 0,7 2 80 16,8-4 128-16,8-1-128 0,6-4 128 16,9-4-128-16,7-3 128 0,10-4 0 0,7-7-144 15,8-4 144-15,6-7 0 0,9-3 0 0,10-7-144 0,9-6 144 16,5-6-160-16,5-4 32 0,3-6 0 0,35-10 0 15,-2-8-1296 1,-5-3-256-16,-7-8-48 0</inkml:trace>
  <inkml:trace contextRef="#ctx1" brushRef="#br0" timeOffset="3649.97">12355 13038 32655 0,'-16'-3'1440'0,"9"3"304"0,0 0-1392 0,-1 3-352 0,2 1 0 0,-1 3 0 16,1 4 432-16,0 5 16 0,-2 6 0 0,2 8 0 15,-3 6-448-15,0 6 0 0,-1 6 0 0,-2 9 0 16,0 9 0-16,-1 7-144 0,-1 4 144 0,-3 9 0 15,3 3-352-15,-3 3 32 0,-1 7 16 0,-13 35 0 16,0-18-256-16,-4-19-48 16,2-8-16-16,10-33 0 0,-2-1 624 0,1-5 0 0,0-8 224 0,3-6-64 15,3-5 656-15,3-6 128 0,3-8 16 0,1-6 16 16,5-2-208-16,6-9-32 0,0-7-16 0,4-10 0 0,2-10-48 16,3-12-16-16,8-11 0 0,2-9 0 0,7-6-400 0,4-8-64 15,0-7-32-15,2-6 0 0,1-8-160 0,0 0 0 16,1-4 0-16,2 1 0 0,5 4 0 0,6 4 0 15,2 3 0-15,8 12 0 0,2 4 0 0,1 11 0 16,1 5 0-16,-4 6 0 0,-4 7 0 0,1 7 0 16,-2 6 0-16,-4 8 0 0,-2 6-144 0,-4 7 144 15,-4 7-192-15,-5 5 192 0,-6 8-272 0,-8 5 48 16,-8 4 16-16,-3 6 0 0,-12 1 16 0,-6 5 16 16,-6 0 0-16,-6 3 0 0,-9 1 176 0,-5 3 0 15,-4-2 0-15,-6 0 0 0,-2-1 0 0,-7 0 0 0,-6-1 128 16,-23 11-128-1,5-12-992-15,13-7-272 0,9-8-48 0,21-10-9312 0,1-2-1856 0</inkml:trace>
  <inkml:trace contextRef="#ctx1" brushRef="#br0" timeOffset="3957.94">13330 12927 20271 0,'-5'6'1792'0,"0"5"-1424"0,0 2-368 0,1 4 0 16,0 5 3456-16,2 6 640 0,-4 5 112 0,-6 19 16 15,1 2-4224-15,-1-2-768 0,1 0-192 0,2-14-32 16,-1 4 784-16,0 2 208 0,-1-2 0 0,0 0 0 0,1-4 0 0,2-2-160 16,0-7 160-16,2-6 0 0,1-5 0 15,0-5 0-15,1-2 0 0,4-11 0 0,0 0 288 0,0 0 16 16,3-10 0-16,0-4 0 0,3-5 720 15,1-5 128-15,1-9 48 0,2 0 0 0,4-4-512 16,3-1-112-16,3-1 0 0,0-1-16 0,2-3-432 0,1 3-128 16,3 3 0-16,1 2 0 0,2 3-160 0,2 4-96 15,1 0 0-15,13-5-16 16,-4 9-2256-16,-4 3-448 0</inkml:trace>
  <inkml:trace contextRef="#ctx1" brushRef="#br0" timeOffset="4280.96">14402 13135 16575 0,'24'-7'736'0,"-10"3"160"0,5-3-720 0,5-1-176 0,5-6 0 0,3-2 0 16,0-5 3920-16,1 0 752 0,-1-5 160 0,-3 1 32 15,-4-6-3472-15,-3 3-688 0,-5-2-144 0,-5-2-32 16,-3 2-144-16,-4 4-16 0,-3 7-16 0,-5 1 0 0,-2 7-96 16,-6 5-32-16,-6 2 0 0,-7 8 0 15,-7 3-224-15,-4 10 0 0,-6 7 0 0,-2 3 0 0,-3 6-160 0,-1 6-32 16,3 6 0-16,-1-1 0 0,2 4-48 16,1-2-16-16,2 0 0 0,6-3 0 0,7 0 0 15,6-6 0-15,6-4 0 0,7-4 0 0,8-1 256 16,8-6-176-16,8-3 176 0,11 1-160 15,5-6-992-15,1-3-208 0,6-8-48 0,6-4-12816 16</inkml:trace>
  <inkml:trace contextRef="#ctx1" brushRef="#br0" timeOffset="4633.14">16176 12661 23951 0,'0'0'1056'0,"-3"-11"224"0,1 4-1024 0,2 7-256 15,0 0 0-15,-5-12 0 0,-2 3 2416 0,-4 2 416 16,-1 3 96-16,-5 0 16 0,-2-1-1840 0,-5 3-352 0,-5-1-80 16,-4 4-16-16,-3 11-464 0,-1-2-192 0,-4 5 176 0,0 4-176 15,-6 5 0-15,3 2 0 0,-4 4 0 0,4 2-160 16,3 0-16-16,8 1 0 0,4 0 0 15,7 1 0-15,5 2 176 0,7-2-192 0,4-1 192 0,8-5-192 16,4 4 192-16,7-3-128 0,4-5 128 0,5 3-128 16,6-3 128-16,2-2 0 0,2 1-144 0,0-1 144 15,-3-1 0-15,-4-1 0 0,-1-1 0 0,-6 2 0 0,-5-2-128 16,-4 1 128-16,-4-1 0 0,-5 1 0 16,-4-2 0-16,-5 1 0 0,-3 2 0 0,-10-1 0 0,-6-2 0 15,-6 0 0-15,-8 1 144 0,-5-2-144 16,0 1-1424-16,1-1-368 15,1-5-64-15</inkml:trace>
  <inkml:trace contextRef="#ctx1" brushRef="#br0" timeOffset="4953.1">16610 12969 18431 0,'0'0'1632'0,"0"0"-1312"16,9-3-320-16,2-5 0 0,3 2 3984 0,3-2 736 15,2-3 144-15,1-2 16 0,2-1-3824 0,-1 0-768 0,0-8-160 16,-1-1-128-16,-2 0 0 0,0-4-192 16,-4 0 0-16,-3-4 0 0,-1 5-112 0,-2-1-16 15,-4 5 0-15,1 5 0 0,-3-1 192 0,-3 4 128 0,1 14-192 0,-6-8 192 16,-3 1 0-16,-5 7-128 0,-8 8 128 0,-5 6 0 15,-1 5-160-15,-6 4 32 0,-4 8 0 0,-1 1 0 16,-2 7-32-16,0 2 0 0,1 1 0 0,1 5 0 16,3-4 160-16,4 4 0 0,4-5 0 0,4 0 0 15,5-5-304-15,3-6 32 0,5-4 0 0,3-4-14160 16</inkml:trace>
  <inkml:trace contextRef="#ctx1" brushRef="#br0" timeOffset="5320.83">17195 12573 15663 0,'-13'5'1392'0,"-1"6"-1120"15,-3 2-272-15,1 7 0 0,2 3 3936 0,-3 5 736 16,-1 8 128-16,1 4 48 0,-2 2-3824 0,1 4-768 15,1-3-256-15,1 4 144 0,-3-1-144 0,2-1 0 16,3-6 0-16,1-2 128 0,1-4-128 0,3-6 0 16,2-4 0-16,5-4 0 0,-2-9 128 0,4-10-128 15,0 0 0-15,0 0 128 0,12-1 160 0,0-6 32 16,4-7 0-16,1-5 0 0,1-4 384 0,2-5 64 0,3-1 32 16,2-3 0-16,-3-5-304 0,0 3-64 15,1 2-16-15,-2 2 0 0,-1 3-256 0,-3 4-160 0,1 5 192 16,0 8-192-16,-3 0 128 0,-2 9-128 0,-2 5 0 0,0 6 0 15,-4 6 0-15,1 3 0 0,-3 7-128 0,0 6 128 16,-3 2-368-16,1 5 32 0,-3 5 0 16,1-3 0-16,-3 1-816 15,-1-1-176-15,1-3-16 0,2-5-9152 0,-3-6-1808 0</inkml:trace>
  <inkml:trace contextRef="#ctx1" brushRef="#br0" timeOffset="5605.29">18914 11273 33343 0,'-16'2'1472'0,"7"4"320"0,-3 1-1440 0,0 7-352 15,-2 4 0-15,0 6 0 0,-4 9 192 0,-4 7-48 16,1 11 0-16,-2 9 0 0,-3 4-144 0,-1 8 0 16,-4 7 0-16,0 11 0 0,0 10 0 0,-2 10 0 15,-2 3 0-15,1 9 0 0,0 9-352 0,-6-2 0 0,-2 1 0 16,-2 4 0 0,-1-3-2752-16,5-8-544 0,3-14-128 0,4-12-6864 0</inkml:trace>
  <inkml:trace contextRef="#ctx1" brushRef="#br0" timeOffset="6096.64">18066 12607 30399 0,'11'1'2704'0,"4"-1"-2160"16,7-1-544-16,8 0 0 0,7 0 1120 0,12-4 112 15,11-2 32-15,4-2 0 0,-3-3-656 0,5-4-128 16,5 0-32-16,5 1 0 0,6 1-192 0,-1-3-64 16,-3-1 0-16,-5 4 0 0,-7 2-192 0,-1-1 0 15,-2 0 0-15,-5 3 0 0,-5 1 0 0,-4 4 128 16,-9 1-128-16,-7 4 0 0,-3-1 128 0,-10 2-128 16,-6 2 176-16,-4 3-176 0,-4 4 352 0,-7 5-32 15,-8 3-16-15,-5 4 0 0,-9 7 112 0,-5 3 32 16,-7 6 0-16,-6 3 0 0,-1 3-256 0,-3 6-32 15,-6 2-16-15,2 1 0 0,4 2-144 0,0-2 0 16,4-2 0-16,6-3 128 0,3-4-128 0,8-5 0 16,1-6 0-16,10-4 0 0,6-7 0 0,7-4 0 15,4-2 0-15,6-8 0 0,6-3 0 0,5-8 0 0,3-2-192 0,1-2 192 16,1-10-176-16,3-3 176 0,0-4-128 16,0 0 128-16,0-3 0 0,-2-1 0 15,-1-4 0-15,-2 3-128 0,-1 0 128 0,-3 2 128 16,-2 5-128-16,-2 5 176 0,-2 1-176 0,-2 7 0 0,-5 2 0 15,-7 7 0-15,0 0 128 0,7 10-128 0,-5 1 128 16,2 7-128-16,0 4 0 0,-2 1 0 0,0 2 0 16,0 4 0-16,1 4-144 0,1-1 144 0,1-3 0 0,1 1 0 15,2-1-256-15,1-4 48 0,2-3 16 0,2-3 0 16,-1-4-1888-16,6-2-368 16,4-5-80-16</inkml:trace>
  <inkml:trace contextRef="#ctx1" brushRef="#br0" timeOffset="6389.65">21054 11064 37775 0,'-5'-6'3360'0,"-1"3"-2688"15,6 3-544-15,0 0-128 0,-11 10 176 0,2 7 0 16,0 6 0-16,-2 6 0 0,-4 8-176 0,-1 9 0 16,-2 11 0-16,-3 9 0 0,-3 5 0 0,-3 4 0 15,0 4 0-15,-4 6 0 0,-1 7 128 0,0 7-128 0,0 5 0 16,0 4 128-16,1 4-128 0,0 2 0 0,2 3 0 0,1-6 0 31,-3-2-1024-31,2-7-224 0,0-9-48 0,1-10-16 16,0-9-176-16,3-12-48 0,-1-9 0 0,3-9-12000 15</inkml:trace>
  <inkml:trace contextRef="#ctx1" brushRef="#br0" timeOffset="6596.78">20046 12308 23039 0,'2'17'1024'16,"5"-9"192"-16,3 0-960 0,7 3-256 0,8 0 0 0,6 2 0 0,5-3 3744 0,11 0 704 15,6-2 144-15,10-1 16 0,3-3-3376 0,5-3-672 16,1-2-144-16,5-1-32 0,4-7-128 0,4 1-16 16,4-6-16-16,-4 0 0 0,-5-2-224 0,-2 0 0 15,-4 0 0-15,-4-1 0 16,-3 3-1472-16,-5-2-320 0,-6 1-80 0,-6 1-14848 0</inkml:trace>
  <inkml:trace contextRef="#ctx1" brushRef="#br0" timeOffset="6800.34">22219 12148 26719 0,'-4'16'1184'0,"3"-2"240"0,-5 5-1136 0,-1 6-288 0,-3 7 0 15,0 5 0-15,-5 5 1840 0,-2 5 304 16,-2 5 64-16,-6 1 16 0,-2 2-1344 0,-5 1-272 15,-1-2-48-15,-1 0-16 0,-2-2-240 0,1 0-48 16,3-2-16-16,2-6 0 16,2 1-1136-16,2-7-208 0,5-3-48 0,4-9-14384 0</inkml:trace>
  <inkml:trace contextRef="#ctx1" brushRef="#br0" timeOffset="7336.37">23694 12315 33167 0,'0'0'1472'0,"0"0"304"0,0 0-1424 0,0 0-352 15,0 0 0-15,4 12 0 0,-7 4 704 0,-2 3 80 16,-4 2 16-16,-7 9 0 0,-10 1-496 0,-7 5-112 15,-9 1 0-15,-2 4-16 0,-3 7-176 0,-2-1 0 16,-2 2 0-16,4 1 128 0,5 0-128 0,3-3 0 16,2 1 0-16,9-5 0 0,5 0 0 0,6-6 0 15,5-8 0-15,10-2 128 0,5-5-128 0,9-7 0 16,4-4 144-16,7-5-144 0,4-5 288 0,7-4-16 0,7-7 0 16,7 1 0-16,6-6 192 0,5-3 48 0,5-2 0 15,-2-4 0-15,0-4-128 0,-3-2 0 16,-3 0-16-16,-1-3 0 0,-3-1-160 0,-2-1-16 15,-1 1-16-15,-5 2 0 0,-4 7-176 0,-5-1 192 0,-4 3-192 0,-8 3 192 16,-8 1-192-16,-7 1 0 0,-6 2 0 16,-7 0 128-16,-12 0 0 0,-7-1 0 0,-10 1 0 0,-7-2 0 15,-4 0-336-15,-5 2-80 0,-1 2-16 0,4 1 0 16,3 2 112-16,0 1 32 0,0-4 0 0,3 1 0 16,6 3-144-16,5-3-16 0,5-2-16 0,7 1 0 15,5 1-48-15,6-1-16 0,4-1 0 0,5-1 0 16,5 3 224-16,5 0 176 0,3-2-208 0,5 1 80 15,2 0 0-15,2 3 0 0,1 0 0 0,1 1 0 0,-2 1 128 0,-1-1-208 16,0 3 80-16,-2 1 128 16,0 1-512-16,-2 0 0 0,-4 1 16 15,-1 0 0-15,-3 0-528 0,1 2-96 16,-12 2-32-16,9-4-8640 0,-9 4-1744 0</inkml:trace>
  <inkml:trace contextRef="#ctx1" brushRef="#br0" timeOffset="7932.96">24989 12156 30399 0,'6'-10'2704'0,"-6"10"-2160"0,11-5-544 0,0 1 0 15,0 4 1312-15,0 5 160 0,-11-5 16 0,10 10 16 0,-3 4-1008 0,-3 4-208 16,-3 2-32-16,-3 7-16 0,-4 7-80 0,-6 8-16 15,-3 8 0-15,-5 6 0 16,-6 2-144-16,-4 8 0 0,-5-1 0 0,0 4 128 0,-1-1-128 0,-1 1 128 16,0 0-128-16,2-7 128 0,-1-5 64 0,7-7 16 15,5-7 0-15,3-9 0 0,8-6 208 0,4-8 32 16,5-4 16-16,3-5 0 16,1-11 48-16,0 0 16 0,14 0 0 0,2-10 0 0,4-5-80 0,5-8 0 15,2-6-16-15,3-7 0 0,-4-3-48 0,4-3-16 16,-1-3 0-16,4-1 0 0,1-4-192 0,4-1-48 15,2-4 0-15,4 0 0 0,3 1-128 0,2 2 128 16,1 1-128-16,0 5 128 0,-2 0-128 0,2 7 0 16,1 2 0-16,-2 3 0 0,1 5 0 0,1 6 0 15,1 6 0-15,-3 6 0 0,-3 4 0 0,-5 6 0 16,-6 5 0-16,-3 6 128 0,-5 5-128 0,-4 8-192 16,-2 8 32-16,-3 6 16 0,-6 3 144 0,-1 10-128 0,-3 6 128 15,-3 5-128-15,-5 6 128 0,0 4-128 16,-4 3 128-16,0-2-128 0,-1 1-128 0,0-4 0 15,1-3-16-15,2-8 0 16,0-6-192-16,0-4-48 0,-1-8 0 0,1-5 0 16,-1-3-1728-16,-1-8-336 0,-1-3-80 0</inkml:trace>
  <inkml:trace contextRef="#ctx1" brushRef="#br0" timeOffset="8206.56">22640 11214 50559 0,'-19'-9'2240'0,"11"7"464"0,8 2-2160 0,0 0-544 16,0 0 0-16,0 0 0 0,-6 7 0 0,6-7-224 15,0 0 16-15,-3 12 0 16,2 0-1920-16,-1 0-384 0,-2-3-80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55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31 144 1839 0 0,'-9'-30'687'0'0,"1"1"-1"0"0,1-1 0 0 0,1-7-686 0 0,6 35 2128 0 0,0 2 103 0 0,0-1-2060 0 0,-1 1 1 0 0,1-1 0 0 0,0 1 0 0 0,0-1 0 0 0,0 1-1 0 0,1-1 1 0 0,-1 1 0 0 0,0-1 0 0 0,0 1-1 0 0,0-1 1 0 0,0 1 0 0 0,0-1 0 0 0,0 1-1 0 0,1-1 1 0 0,-1 1 0 0 0,0-1-172 0 0,3-4 2954 0 0,-1 4-2419 0 0,9 0-88 0 0,-5 2-21 0 0,6 4-223 0 0,-1 1 0 0 0,0 0 0 0 0,-1 1 0 0 0,1 0 0 0 0,-1 0 0 0 0,-1 1 0 0 0,1 0 0 0 0,-1 1 0 0 0,2 3-203 0 0,50 75 875 0 0,-14-19-301 0 0,20 18-8 0 0,20 29 15 0 0,-14-11-190 0 0,133 195 555 0 0,-160-224-426 0 0,36 80-520 0 0,-67-120 17 0 0,-1 1 0 0 0,5 22-17 0 0,-18-55-147 0 0,-1-3-12 0 0,0 0-171 0 0,0 0-717 0 0,-2-3-312 0 0,-5-13-998 0 0,-3-7-3742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04.9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108 1 1375 0 0,'0'0'283'0'0,"-1"0"650"0"0,-4 2-37 0 0,0 0-1 0 0,0 0 1 0 0,0-1-1 0 0,0 0 1 0 0,-1 0-896 0 0,0 0 616 0 0,-1 1 1 0 0,1-1-1 0 0,-3 2-616 0 0,3 0 433 0 0,0-1 0 0 0,0 1 0 0 0,1 1 0 0 0,-4 2-433 0 0,8-5 269 0 0,1-1 3 0 0,0 0 0 0 0,-14 11 328 0 0,13-10-496 0 0,1-1 34 0 0,0 0 12 0 0,0 0 2 0 0,0 0 2 0 0,0 0 4 0 0,0 0 2 0 0,0 0 0 0 0,0 0-1 0 0,0 0-6 0 0,0 0-1 0 0,1 2 0 0 0,0 0-116 0 0,-1 1 0 0 0,1-1 0 0 0,1 0 0 0 0,-1 0 0 0 0,0 0 0 0 0,0 0 0 0 0,1 0 0 0 0,-1 0 0 0 0,1-1 0 0 0,-1 1 0 0 0,1 0 0 0 0,0 0-36 0 0,4 1 55 0 0,0 1-1 0 0,0-1 1 0 0,0 0-1 0 0,0-1 0 0 0,1 1 1 0 0,-1-1-1 0 0,7 1-54 0 0,8 1 410 0 0,18 1-410 0 0,-20-4 197 0 0,0 2-1 0 0,11 3-196 0 0,112 29 592 0 0,-108-28 173 0 0,18 2-765 0 0,-12-3 555 0 0,11 1-549 0 0,1-2-1 0 0,0-2 0 0 0,0-3 1 0 0,34-4-6 0 0,-47 2 126 0 0,0 2 0 0 0,1 2 0 0 0,16 3-126 0 0,14 6 512 0 0,32 9-512 0 0,8 10 336 0 0,-91-25-280 0 0,108 21 256 0 0,16-2 102 0 0,-97-16-240 0 0,0-2 0 0 0,0-2 0 0 0,5-2-174 0 0,-27-2 90 0 0,-9 1-127 0 0,1-1 0 0 0,0-1 37 0 0,42-4 1 0 0,62-8 138 0 0,-99 10-88 0 0,35-7 12 0 0,-36 7-59 0 0,0 0 1 0 0,14 0-5 0 0,2 1 55 0 0,41-5 36 0 0,80-10 10 0 0,-121 15-90 0 0,-25 2-9 0 0,-1-1 1 0 0,1 0-1 0 0,-1 0 1 0 0,2-2-3 0 0,17-4 34 0 0,0 2 1 0 0,0 0-1 0 0,1 2 0 0 0,3 1-34 0 0,-9 0-455 0 0,21-4 455 0 0,11-2-518 0 0,-48 7 624 0 0,99-7 1575 0 0,63 5-1681 0 0,-117 7-526 0 0,35 7 526 0 0,-46-5 20 0 0,-10-1 12 0 0,0-2 0 0 0,8-2-32 0 0,18 0 112 0 0,65-2 243 0 0,-80-3-227 0 0,36-10-128 0 0,-37 6 59 0 0,-1 2-1 0 0,1 2-58 0 0,-11 3 15 0 0,2-1 34 0 0,1-1-49 0 0,-9 2 42 0 0,0 0 0 0 0,0 2 0 0 0,0 0 0 0 0,9 4-42 0 0,3-2 96 0 0,19 0-96 0 0,-49-3 3 0 0,39 1 91 0 0,-13 0-29 0 0,-11-1 48 0 0,-14 0-15 0 0,1 0 0 0 0,-1 0-1 0 0,7 2-97 0 0,-7-1 108 0 0,-1 1 0 0 0,1-2 0 0 0,0 1 0 0 0,6-1-108 0 0,27 1 224 0 0,-39-1-149 0 0,1 0-2 0 0,0 1-44 0 0,17-3 278 0 0,-18 2-372 0 0,-3 0 32 0 0,0-1-1 0 0,0 1 1 0 0,0 0 0 0 0,1 0 0 0 0,-1 0-1 0 0,0-1 1 0 0,0 1 0 0 0,1 0-1 0 0,-1-1 1 0 0,0 1 0 0 0,1-1 0 0 0,-1 1 33 0 0,-5-3-839 0 0,-14-1-4612 0 0,-3 2-1855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07.5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68 2759 0 0,'0'0'126'0'0,"0"0"175"0"0,0 0 655 0 0,0 0 284 0 0,0 0 59 0 0,0 0-110 0 0,0 0-506 0 0,0 0-218 0 0,0 0-45 0 0,0 0-21 0 0,0 0-47 0 0,0 0-22 0 0,0 0-2 0 0,0 0-6 0 0,0 0-30 0 0,0 0-18 0 0,0 0-2 0 0,0 0 0 0 0,0 0 0 0 0,0 0 0 0 0,0 0 0 0 0,0 0 3 0 0,0 0 10 0 0,0 0 3 0 0,0 0 0 0 0,0 0-8 0 0,0 0-33 0 0,0 0-14 0 0,0 0-1 0 0,0 0-8 0 0,0 0-34 0 0,1 2-20 0 0,0 0-120 0 0,0-1 1 0 0,0 1-1 0 0,0 0 0 0 0,0 0 0 0 0,0-1 1 0 0,1 1-1 0 0,-1-1 0 0 0,1 1 0 0 0,-1-1 0 0 0,1 0 1 0 0,-1 1-1 0 0,1-1 0 0 0,0 0 0 0 0,0 0 0 0 0,-1 0 1 0 0,1 0-1 0 0,0-1 0 0 0,1 1-50 0 0,5 2 52 0 0,1-1-1 0 0,0 0 1 0 0,7 1-52 0 0,2 0 149 0 0,22 5 44 0 0,15 4 286 0 0,4 3-479 0 0,-2 0 368 0 0,1-2 0 0 0,22-1-368 0 0,-54-10 124 0 0,1-1 0 0 0,0-1 1 0 0,-1-1-1 0 0,13-3-124 0 0,3 0 178 0 0,9 1-178 0 0,39 3 184 0 0,170 3 219 0 0,-154 1-256 0 0,139 4 108 0 0,-83-1-57 0 0,-28-1-49 0 0,-96-4-25 0 0,0-2-124 0 0,-1 0 156 0 0,7 2-156 0 0,57 3 165 0 0,-57-3-109 0 0,62-2 23 0 0,13-4-79 0 0,-84 2-4 0 0,4 0 64 0 0,-10 0-31 0 0,1 1-1 0 0,18 3-28 0 0,-12-1 58 0 0,2-1-58 0 0,-4 0 70 0 0,18 2-70 0 0,42 4 64 0 0,-39-3 55 0 0,-2-1 62 0 0,-24 1-55 0 0,1-1 0 0 0,21-3-126 0 0,-15 0-65 0 0,37-3 119 0 0,45-11 160 0 0,-27 8-73 0 0,-54 1 73 0 0,30-9-214 0 0,-28 6 181 0 0,7 0-181 0 0,-25 7 75 0 0,34-7 42 0 0,-45 6-88 0 0,-2 1-17 0 0,-1 1-1 0 0,1-1 1 0 0,6 1-12 0 0,18-4 53 0 0,-16 3-53 0 0,16 3 53 0 0,-17-1-42 0 0,39-7 42 0 0,-43 6-41 0 0,-2-1-12 0 0,0 2 0 0 0,0-1-1 0 0,6 2 1 0 0,76-3 64 0 0,-56 2-31 0 0,9-1 62 0 0,38 0 74 0 0,-44 2-131 0 0,0-3 0 0 0,1-1-38 0 0,23-2 11 0 0,-53 4 4 0 0,-1 0-1 0 0,1 1 1 0 0,-1 0 0 0 0,3 1-15 0 0,20-1 58 0 0,-23 0-54 0 0,1 0 0 0 0,-1 0-1 0 0,9 2-3 0 0,-15-2 7 0 0,-1 0 0 0 0,1 0-1 0 0,0 0 1 0 0,0 0 0 0 0,-1 0 0 0 0,1 0-1 0 0,0-1 1 0 0,1 1-7 0 0,8-2 74 0 0,3-1-10 0 0,-3-1 1 0 0,-11 4-61 0 0,0 0-1 0 0,1 0 0 0 0,-1-1 0 0 0,1 1 1 0 0,-1 0-1 0 0,0 0 0 0 0,1 0 0 0 0,-1 0 1 0 0,0 0-1 0 0,1-1 0 0 0,-1 1 0 0 0,1 0 1 0 0,-1 0-1 0 0,0 0 0 0 0,1 0 0 0 0,-1 0 1 0 0,1 0-1 0 0,-1 0 0 0 0,0 0 0 0 0,1 0 1 0 0,-1 0-4 0 0,4 0 3 0 0,11-8 156 0 0,-11 5-82 0 0,2-2-9 0 0,-3 4-52 0 0,0-1-1 0 0,0 0 0 0 0,0 1 0 0 0,0-1 1 0 0,0 1-1 0 0,0 0 0 0 0,1 0 0 0 0,-1 0 1 0 0,0 1-1 0 0,2-1-15 0 0,9-2 43 0 0,-4 1-21 0 0,0 0 33 0 0,15-5-57 0 0,-10 2 2 0 0,-1-2 11 0 0,2 0 33 0 0,-7 4-35 0 0,0 1 44 0 0,15-4 33 0 0,-19 5-33 0 0,5 0 11 0 0,-7 1 0 0 0,-3 0 0 0 0,2-1 0 0 0,8 0 0 0 0,-8 1 0 0 0,-2 0 0 0 0,0 0 1 0 0,0 0 5 0 0,0 0-2 0 0,0 0 6 0 0,0 0-7 0 0,0 0-3 0 0,0 0 0 0 0,0 0 0 0 0,0 0 0 0 0,0 0 1 0 0,-1-2-23 0 0,-2-3-190 0 0,-4-5-5156 0 0,5 8-2271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13.5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787 1 2759 0 0,'0'0'330'0'0,"0"0"340"0"0,0 0 149 0 0,0 0 28 0 0,0 0-39 0 0,0 0-194 0 0,1 2-80 0 0,2 5-20 0 0,-2-5-7 0 0,-1-2-24 0 0,1 1-17 0 0,2 3-231 0 0,1-1-1 0 0,-1 1 1 0 0,1-1-1 0 0,-1 0 1 0 0,1 0-1 0 0,0 0 0 0 0,1-1 1 0 0,-1 1-1 0 0,0-1 1 0 0,1 0-1 0 0,-1 0 1 0 0,1-1-235 0 0,32 12 441 0 0,-1 1 1 0 0,-1 2 0 0 0,0 1-1 0 0,-2 2 1 0 0,0 1 0 0 0,0 2 0 0 0,0 2-442 0 0,-7-1 246 0 0,-2 0 0 0 0,0 2 0 0 0,-2 0 0 0 0,0 1 0 0 0,10 19-246 0 0,44 72 848 0 0,15 38 43 0 0,-45-72-638 0 0,-26-49-170 0 0,42 70 210 0 0,-34-60-157 0 0,17 26 64 0 0,-14-25-60 0 0,-2 2 0 0 0,-3 0 0 0 0,-1 2 0 0 0,8 26-140 0 0,19 40 661 0 0,24 31-661 0 0,-25-48 259 0 0,-24-49-117 0 0,10 21-4 0 0,-30-55-107 0 0,16 35 168 0 0,15 45-199 0 0,7 48 128 0 0,25 76 687 0 0,-43-134-526 0 0,-4 1 0 0 0,2 27-289 0 0,6 127 197 0 0,-17-114-124 0 0,-3-19 39 0 0,5 43 64 0 0,20 102 256 0 0,-8 47-432 0 0,-24-96 278 0 0,-1 6-113 0 0,-2-43-100 0 0,-1-163-66 0 0,-4 81 1 0 0,-11 69 59 0 0,3-34-54 0 0,-1 78 65 0 0,-7 83-76 0 0,16-239 23 0 0,-6 58 83 0 0,-4-1-100 0 0,7-58 8 0 0,-23 107 59 0 0,-24 82 85 0 0,22-94-152 0 0,-9 33 0 0 0,37-152 1 0 0,-43 160 70 0 0,16-55-153 0 0,9-43 76 0 0,7-28 6 0 0,-14 31 0 0 0,-6 17 0 0 0,9-28-1 0 0,-2-1 0 0 0,-13 16 1 0 0,-8 21 55 0 0,32-63-43 0 0,-10 20-13 0 0,-2-2 1 0 0,-12 25 0 0 0,29-62 27 0 0,2 0-1 0 0,-5 17-26 0 0,2-8 11 0 0,9-21-10 0 0,-61 149 62 0 0,35-92-43 0 0,-21 45 24 0 0,-15 25-33 0 0,45-91 46 0 0,-1 7-57 0 0,-16 36-4 0 0,15-37 4 0 0,5-12 11 0 0,-6 9-11 0 0,-2-11 54 0 0,9-15-55 0 0,1-2 1 0 0,-1 0 0 0 0,-5 2 0 0 0,-12 17 0 0 0,16-21 0 0 0,-2 0 0 0 0,-1 0 0 0 0,-9 10 0 0 0,-12 14 0 0 0,-13 22 0 0 0,34-40 11 0 0,-1-1-1 0 0,-2-1 1 0 0,0-1 0 0 0,-2-2-1 0 0,0 0 1 0 0,-6 2-11 0 0,8-7 66 0 0,-14 15-66 0 0,7-6-2 0 0,16-14 18 0 0,0 0 0 0 0,2 1 0 0 0,-1 1 0 0 0,-3 6-16 0 0,-16 18 31 0 0,-2-1-1 0 0,-9 5-30 0 0,28-27 3 0 0,-125 108 12 0 0,1-2 34 0 0,117-101-47 0 0,-24 16-2 0 0,-13 11-98 0 0,52-40 30 0 0,0-1-1 0 0,0 0 0 0 0,-1 0 1 0 0,-5 3 68 0 0,11-8-121 0 0,1 1 1 0 0,-1-1 0 0 0,0 0-1 0 0,1 0 1 0 0,-1 0 0 0 0,0-1-1 0 0,0 1 1 0 0,1-1 0 0 0,-1 1-1 0 0,0-1 1 0 0,0 0-1 0 0,0 0 1 0 0,0 0 0 0 0,1 0-1 0 0,-1-1 1 0 0,0 1 0 0 0,0-1-1 0 0,1 0 1 0 0,-3 0 120 0 0,-9-7-1647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17.3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914 176 5839 0 0,'0'0'267'0'0,"0"0"0"0"0,0 0-81 0 0,0 0 296 0 0,0 0 152 0 0,0 0 34 0 0,0 0-22 0 0,0 0-112 0 0,0 0-43 0 0,0 0-10 0 0,0 0-17 0 0,0 0-66 0 0,0 0-29 0 0,0 0-8 0 0,0 0-9 0 0,0 0-34 0 0,0 0-20 0 0,0 0-2 0 0,0 0-5 0 0,0 0-23 0 0,-1 0-11 0 0,-2 0-185 0 0,1 0-1 0 0,-1 0 1 0 0,0 0-1 0 0,1 0 1 0 0,-1 0 0 0 0,1 1-1 0 0,-1-1 1 0 0,1 1-1 0 0,-1 0 1 0 0,1-1-1 0 0,-1 1 1 0 0,1 1-1 0 0,0-1 1 0 0,-1 0-1 0 0,0 1-71 0 0,-8 5 137 0 0,1 1 0 0 0,-7 6-137 0 0,0-1 149 0 0,-5 5-38 0 0,0 1 0 0 0,2 1-1 0 0,0 1 1 0 0,1 0 0 0 0,2 2-1 0 0,-13 19-110 0 0,7-11 42 0 0,11-14 48 0 0,-6 11-90 0 0,-50 77 220 0 0,44-66-59 0 0,-1-1 0 0 0,-7 5-161 0 0,9-12 133 0 0,1 0 0 0 0,1 1 0 0 0,2 2 0 0 0,-2 7-133 0 0,-23 64 117 0 0,-14 57-117 0 0,-14 37 21 0 0,51-148 5 0 0,3-10 47 0 0,2 1 1 0 0,2 0-1 0 0,-5 25-73 0 0,-1 28 78 0 0,-16 84 68 0 0,24-119-25 0 0,-11 70 107 0 0,20-103-156 0 0,1 0 0 0 0,1 0 0 0 0,3 24-72 0 0,4 43 77 0 0,5 40 27 0 0,-3-61-49 0 0,5 61 101 0 0,-8-97-16 0 0,4 15-140 0 0,-1-5 41 0 0,0-7 1 0 0,2-1-1 0 0,5 13-41 0 0,9 31 45 0 0,3 33-19 0 0,17 71 194 0 0,-13-68-146 0 0,-22-85-42 0 0,-4-13-16 0 0,1 0 0 0 0,4 9-16 0 0,8 9 61 0 0,2-1 0 0 0,4 4-61 0 0,1 0 222 0 0,7 22-222 0 0,-25-47 1 0 0,2 3 4 0 0,0-1 0 0 0,8 12-5 0 0,77 123 64 0 0,-58-91 43 0 0,-8-13 29 0 0,-17-29-23 0 0,0-1 0 0 0,5 5-113 0 0,-6-11-8 0 0,-6-7 33 0 0,1-1 0 0 0,0 1 0 0 0,0-1 0 0 0,0 0 0 0 0,1 0 0 0 0,0 0 0 0 0,0-1 0 0 0,3 2-25 0 0,0-1 34 0 0,-1 1 0 0 0,4 3-34 0 0,-5-3-2 0 0,1-1 0 0 0,8 5 2 0 0,9 6 40 0 0,-11-8 67 0 0,-1-1 0 0 0,12 6-107 0 0,-5-6 100 0 0,1-1 0 0 0,-1-1 1 0 0,20 4-101 0 0,-21-7 75 0 0,-1 0 1 0 0,1 0 0 0 0,11-2-76 0 0,-7-2 98 0 0,0-2 0 0 0,-1 0 0 0 0,19-6-98 0 0,-21 5 57 0 0,2-2-1 0 0,0-1-1 0 0,0-1 0 0 0,2-2-55 0 0,-3 1 41 0 0,-6 2-14 0 0,0-1 0 0 0,-1-1-1 0 0,0 0 1 0 0,-1-1 0 0 0,8-7-27 0 0,-7 6 6 0 0,10-10 98 0 0,15-17-104 0 0,-28 27 13 0 0,12-15 100 0 0,17-22-113 0 0,-10 11 86 0 0,-10 11 70 0 0,7-14-156 0 0,-12 17 24 0 0,17-25 81 0 0,-2-1 1 0 0,11-28-106 0 0,-2 6 70 0 0,-21 39-12 0 0,11-26-58 0 0,46-99 106 0 0,-19 12-39 0 0,4-9 58 0 0,-2 8 28 0 0,-23 54-84 0 0,-19 47-6 0 0,8-34-63 0 0,6-48 70 0 0,-21 90-33 0 0,49-271 102 0 0,-38 161-11 0 0,-7-5-128 0 0,0-151 128 0 0,-12 259-107 0 0,-2 0-1 0 0,-1 0 1 0 0,-3 0 0 0 0,-4-13-21 0 0,-34-124 58 0 0,-4-21-63 0 0,-1-14 69 0 0,44 199-64 0 0,-1 0 0 0 0,-1 1 0 0 0,-1-1 0 0 0,-3-4 0 0 0,5 11 0 0 0,-1 0 0 0 0,-1 0 0 0 0,0 0 0 0 0,0 1 0 0 0,-1 0 0 0 0,-8-7 0 0 0,9 7 0 0 0,-1 1 0 0 0,1-1 1 0 0,0 0-1 0 0,-2-6 0 0 0,-17-21 52 0 0,14 21-44 0 0,-51-58-5 0 0,50 56-3 0 0,0 0 0 0 0,1-1 0 0 0,0-1 0 0 0,-1-6 0 0 0,-1 1 0 0 0,-2-7 0 0 0,-3-10 0 0 0,6 13 0 0 0,-13-22 0 0 0,12 27 56 0 0,-1 1 1 0 0,-17-18-57 0 0,22 28 6 0 0,-1 1 0 0 0,-1 0 1 0 0,0 1-1 0 0,-1 0 0 0 0,-6-4-6 0 0,6 6 0 0 0,-1 1 0 0 0,1-1 0 0 0,-9-1 0 0 0,13 5 0 0 0,0 1 0 0 0,0 1 0 0 0,0 0 0 0 0,0 0 0 0 0,0 1 0 0 0,-5 0 0 0 0,-89-3 0 0 0,35-1 0 0 0,-52-5 0 0 0,93 5 0 0 0,1-1 0 0 0,-11-4 0 0 0,7 2 0 0 0,-17-5 0 0 0,40 12 0 0 0,1 0 1 0 0,-1 0-1 0 0,1 1 1 0 0,-2 0-1 0 0,5 0-2 0 0,1 0 1 0 0,0 0-1 0 0,-1 1 1 0 0,1-1-1 0 0,-1 1 1 0 0,1 0-1 0 0,0 0 1 0 0,0-1-1 0 0,-1 2 1 0 0,1-1 0 0 0,0 0-1 0 0,-2 1 2 0 0,-5 5-28 0 0,0 1-1 0 0,1-1 1 0 0,-3 3 28 0 0,-4 10-1562 0 0,12-16 83 0 0,1 0 0 0 0,-1 0 0 0 0,1 1 1 0 0,0 0 1478 0 0,-4 15-7382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20.31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101 56 4863 0 0,'0'0'223'0'0,"0"-2"-16"0"0,-3-4-119 0 0,3 4 138 0 0,0 2 46 0 0,-1-1 0 0 0,-8-9 1503 0 0,8 9-1518 0 0,1 1-1 0 0,-1-2 11 0 0,-1 0 99 0 0,1-1-1 0 0,-1 1 1 0 0,0 0 0 0 0,0 0-1 0 0,0-1 1 0 0,0 1 0 0 0,-1 1 0 0 0,1-1-1 0 0,0 0 1 0 0,-1 0 0 0 0,1 1-1 0 0,-1 0 1 0 0,0-1 0 0 0,0 1-1 0 0,-1 0-365 0 0,3 0 376 0 0,-10 0 704 0 0,6 1-635 0 0,0 0 0 0 0,0 1 0 0 0,1 0 0 0 0,-1 0 0 0 0,0 1 0 0 0,0-1-445 0 0,4 0 114 0 0,1-1-2 0 0,0 0-2 0 0,0 0-12 0 0,0 0-2 0 0,0 0 0 0 0,0 2-16 0 0,0 2-63 0 0,1 0 0 0 0,-1-1 0 0 0,1 1 0 0 0,0 0 0 0 0,1 0 0 0 0,-1 0 0 0 0,0-1-1 0 0,1 1 1 0 0,0-1 0 0 0,0 1 0 0 0,0-1 0 0 0,1 0-17 0 0,7 12 94 0 0,1-1 0 0 0,2 0-94 0 0,-10-11 17 0 0,160 173 529 0 0,-119-134-234 0 0,35 25-312 0 0,54 31 114 0 0,-35-25 446 0 0,-2 4-560 0 0,-57-40 547 0 0,10 12-547 0 0,-26-23 225 0 0,-1 1-1 0 0,5 8-224 0 0,-19-18 80 0 0,-7-15-5 0 0,-1-2-6 0 0,0 0-5 0 0,0 0 0 0 0,0 0 0 0 0,0 0 0 0 0,0 0 0 0 0,0 0 0 0 0,0 0 0 0 0,0 0 0 0 0,-3-1-35 0 0,-1 1-1 0 0,1-1 1 0 0,0 1-1 0 0,-1-1 1 0 0,1 0-1 0 0,0-1 1 0 0,0 1 0 0 0,0 0-1 0 0,-3-3-28 0 0,-25-16 60 0 0,5 0 20 0 0,-7-8-80 0 0,-20-17 51 0 0,23 20-29 0 0,-14-14-22 0 0,-15-14 31 0 0,-40-36-19 0 0,34 28-13 0 0,32 31 1 0 0,2-1 0 0 0,-14-18 0 0 0,-29-44 0 0 0,56 69 0 0 0,-7-4 0 0 0,-3-3 0 0 0,6 3 0 0 0,48 66 0 0 0,-26-38 0 0 0,37 45 0 0 0,34 34 0 0 0,-50-59 0 0 0,132 123 0 0 0,-83-82 0 0 0,70 59 0 0 0,-76-62 0 0 0,39 45 0 0 0,-61-59 0 0 0,30 36 64 0 0,21 32-64 0 0,-93-111 0 0 0,16 19 70 0 0,1-1-1 0 0,8 6-69 0 0,-24-23 56 0 0,-1-2 21 0 0,-2-1-64 0 0,1 0-1 0 0,-1 1 1 0 0,0-1 0 0 0,1 0-1 0 0,0 0 1 0 0,-1 0 0 0 0,1 0-1 0 0,-1 0 1 0 0,1 0 0 0 0,0 0-13 0 0,-4-3 33 0 0,-22-17 65 0 0,1 0-1 0 0,-6-9-97 0 0,-47-50 134 0 0,50 50-79 0 0,7 7-7 0 0,-131-137-16 0 0,58 63-72 0 0,-11-12-8 0 0,19 19 48 0 0,-9-10 0 0 0,53 52 2 0 0,-56-70-15 0 0,98 117-40 0 0,6 10-11 0 0,13 16 46 0 0,0 0-1 0 0,20 20 19 0 0,46 41-63 0 0,-48-51 46 0 0,55 51 4 0 0,27 28 15 0 0,-77-71 10 0 0,72 81 99 0 0,-95-101-92 0 0,-1 0 0 0 0,-1 2 1 0 0,-1-1-1 0 0,9 21-19 0 0,-14-24 11 0 0,-9-19 42 0 0,-3-4 11 0 0,-6-6-50 0 0,0 0-1 0 0,1-1 0 0 0,0 0 1 0 0,0 0-1 0 0,-2-6-13 0 0,-1 1-1 0 0,0 0-1 0 0,-2-2 2 0 0,-2 0 19 0 0,-29-31 26 0 0,25 26-82 0 0,17 20-149 0 0,1 1-31 0 0,0 0 1 0 0,0 0-200 0 0,0 0-841 0 0,0 0-372 0 0,0 0-69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0.85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98 6 7279 0 0,'0'0'332'0'0,"0"0"-4"0"0,0-1-110 0 0,0 1-166 0 0,0 0 1 0 0,0-1-1 0 0,0 1 1 0 0,0 0 0 0 0,0 0-1 0 0,0 0 1 0 0,0 0-1 0 0,0 0 1 0 0,0 0-1 0 0,0-1 1 0 0,0 1 0 0 0,0 0-1 0 0,0 0 1 0 0,0 0-1 0 0,0 0 1 0 0,0 0 0 0 0,-1-1-1 0 0,1 1 1 0 0,0 0-1 0 0,0 0 1 0 0,0 0-1 0 0,0 0 1 0 0,0 0 0 0 0,0 0-1 0 0,0 0 1 0 0,0-1-1 0 0,0 1 1 0 0,0 0-1 0 0,-1 0 1 0 0,1 0 0 0 0,0 0-1 0 0,0 0 1 0 0,0 0-1 0 0,0 0 1 0 0,0 0-1 0 0,0 0 1 0 0,-1 0 0 0 0,1 0-1 0 0,0 0 1 0 0,0 0-1 0 0,0 0 1 0 0,0 0-1 0 0,0 0 1 0 0,0 0 0 0 0,-1 0-1 0 0,1 0 1 0 0,0 0-1 0 0,0 0 1 0 0,0 0 0 0 0,0 0-1 0 0,0 0 1 0 0,-1 0-1 0 0,1 0 1 0 0,0 0-53 0 0,-7 8 2434 0 0,4-5-3182 0 0,-11 18 1231 0 0,-8 13-483 0 0,10-13-911 0 0,-15 16 911 0 0,20-27-343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1.1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0 1375 0 0,'0'0'128'0'0,"0"0"-128"0"0,-4 9 0 0 0,0 0 0 0 0,4-9 744 0 0,0 0 128 0 0,0 0 24 0 0,0 0 8 0 0,0 0-608 0 0,0 0-120 0 0,0 0-24 0 0,-1 11-8 0 0,1-11-144 0 0,0 0-152 0 0,0 0 32 0 0,0 0-2056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1.5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87 0 6047 0 0,'-11'6'264'0'0,"7"-1"56"0"0,-5-1-256 0 0,1 1-64 0 0,-1 3 0 0 0,4-3 0 0 0,-1 3 296 0 0,-1-1 48 0 0,1-2 8 0 0,1 3 0 0 0,-1-3-224 0 0,3 3-48 0 0,3-8-8 0 0,-4 5 0 0 0,4-5-72 0 0,0 0 0 0 0,-4 7 0 0 0,4-7-3352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1.9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132 1 5783 0 0,'0'0'256'0'0,"-4"11"56"0"0,-1-2-248 0 0,1 0-64 0 0,1 0 0 0 0,3-9 0 0 0,0 0 312 0 0,0 0 48 0 0,0 0 16 0 0,0 0 0 0 0,1 9-312 0 0,-1-9-64 0 0,0 0 0 0 0,0 0-3168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2.6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1839 0 0,'2'27'80'0'0,"1"-14"16"0"0,-1 4-96 0 0,0 1 0 0 0,0 0 0 0 0,0 1 0 0 0,0 1 416 0 0,1 0 56 0 0,1-2 8 0 0,0 1 8 0 0,-1-1-488 0 0,1 0 0 0 0,0-1 0 0 0,-1-1-104 0 0,1 1-72 0 0,0-1-16 0 0,-1 1 0 0 0,1-3 0 0 0</inkml:trace>
  <inkml:trace contextRef="#ctx0" brushRef="#br0" timeOffset="1">133 774 6159 0 0,'-10'82'895'0'0,"1"41"-895"0"0,2-22 196 0 0,4-41-293 0 0,3 0 0 0 0,3 0 0 0 0,6 36 97 0 0,2-31-560 0 0,-9-47 272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56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785 27 9671 0 0,'2'-2'748'0'0,"4"-8"-361"0"0,-4-2 314 0 0,-2 10 187 0 0,0 2 38 0 0,0 0-41 0 0,0 0-206 0 0,-2 2-95 0 0,-5 3-343 0 0,1 0 0 0 0,0 1 0 0 0,1 0 0 0 0,-1 0 1 0 0,1 1-1 0 0,0-1 0 0 0,-2 5-241 0 0,-10 19 953 0 0,-3 8-953 0 0,0 0 479 0 0,-83 159 1410 0 0,-132 293 480 0 0,179-377-1908 0 0,-65 98-461 0 0,101-182-5 0 0,-2-1 0 0 0,0-1-1 0 0,-18 15 6 0 0,29-30-138 0 0,3-4-143 0 0,1 0 1 0 0,-2 0-1 0 0,1 0 1 0 0,-1-1-1 0 0,-6 3 281 0 0,13-8-1262 0 0,2-2-1140 0 0,0 0-4326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5.0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75 0 3223 0 0,'0'0'470'0'0,"0"0"760"0"0,0 0 333 0 0,0 0 65 0 0,0 0-113 0 0,0 0-546 0 0,0 0-237 0 0,0 0-48 0 0,0 0-39 0 0,0 0-119 0 0,0 0-57 0 0,0 0-12 0 0,0 0-23 0 0,0 0-97 0 0,0 0-45 0 0,0 0-11 0 0,0 0-26 0 0,0 0-106 0 0,0 1-42 0 0,-1 2-74 0 0,1 0 1 0 0,-1-1-1 0 0,0 1 0 0 0,0-1 1 0 0,0 1-1 0 0,0-1 0 0 0,-1 0 1 0 0,0 3-34 0 0,-11 13 104 0 0,12-15-91 0 0,-1-1 0 0 0,1 1-1 0 0,-1 0 1 0 0,0-1 0 0 0,0 0-1 0 0,0 1 1 0 0,0-1 0 0 0,0 0-1 0 0,-1 0 1 0 0,1 0 0 0 0,-2 1-13 0 0,1-1-222 0 0,1 0 1 0 0,-1 0-1 0 0,1 1 1 0 0,-1-1-1 0 0,1 0 1 0 0,0 1-1 0 0,0 0 1 0 0,0 0 0 0 0,1 0-1 0 0,-1-1 1 0 0,0 3 221 0 0,1-4-1274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5.41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50 1 1375 0 0,'0'0'64'0'0,"0"0"8"0"0,0 0-72 0 0,0 0 0 0 0,-5 18 0 0 0,1-2 0 0 0,0-5 984 0 0,-1 2 176 0 0,-1 0 40 0 0,1 0 8 0 0,1-2-888 0 0,1 0-168 0 0,-1-2-40 0 0,0 2-1872 0 0,-1 0-368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5.79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25 681 1375 0 0,'0'1'107'0'0,"-13"55"2836"0"0,5-11 1028 0 0,6-35-3854 0 0,2 0-1 0 0,-1 0 1 0 0,1 0-1 0 0,0 0 1 0 0,1-1-1 0 0,0 2-116 0 0,12 41-441 0 0,-13-51 298 0 0,1 1-1 0 0,2 10-268 0 0,-1-1-1 0 0,0 1 0 0 0,-1 0 1 0 0,0 0-1 0 0,-1 0 0 0 0,-1 1 413 0 0,1-4-2540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6.4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4143 0 0,'0'0'191'0'0,"1"2"-11"0"0,3 9 349 0 0,2 0 0 0 0,-1 0 0 0 0,2 0-529 0 0,-6-9 228 0 0,0 1-118 0 0,0 0 0 0 0,1 0 0 0 0,-1-1 0 0 0,1 1 0 0 0,0 0 1 0 0,0-1-1 0 0,-1 1 0 0 0,2 0-110 0 0,-1-1 95 0 0,4 6 153 0 0,0 0 44 0 0,0 0 0 0 0,1 0 1 0 0,0-1-1 0 0,5 5-292 0 0,-11-12-2 0 0,-1 1 1 0 0,1-1-1 0 0,-1 0 0 0 0,1 1 0 0 0,0-1 1 0 0,-1 0-1 0 0,1 1 0 0 0,0-1 0 0 0,-1 0 1 0 0,1 0-1 0 0,0 0 0 0 0,0 0 0 0 0,0 1 2 0 0,2-1-38 0 0,7 4-120 0 0</inkml:trace>
  <inkml:trace contextRef="#ctx0" brushRef="#br0" timeOffset="1">291 215 5151 0 0,'0'0'234'0'0,"1"-2"-10"0"0,1 0-191 0 0,0 0 0 0 0,-1 1 0 0 0,1-1 1 0 0,0 0-1 0 0,0 1 0 0 0,0-1 0 0 0,0 1 1 0 0,0-1-1 0 0,1 1 0 0 0,-1 0 0 0 0,0 0 0 0 0,1 0-33 0 0,8-4 96 0 0,-9 4-86 0 0,1 0 1 0 0,-1 1-1 0 0,0-1 0 0 0,0 0 0 0 0,0 0 1 0 0,3 1-11 0 0,-2-1 11 0 0,5 0-16 0 0,9-4 80 0 0,5 2-10 0 0,-10 2-65 0 0,24-7-13 0 0,-35 8-54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6.8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1 796 5727 0 0,'0'0'256'0'0,"0"0"48"0"0,0 0-240 0 0,0 0-64 0 0,7-11 0 0 0,1 3 0 0 0,-8 8 64 0 0,9-5 0 0 0,-4-8 0 0 0,1 2-1800 0 0,-1 0-360 0 0</inkml:trace>
  <inkml:trace contextRef="#ctx0" brushRef="#br0" timeOffset="1">294 345 2303 0 0,'1'-2'102'0'0,"3"-4"-61"0"0,0-1 0 0 0,1 1-1 0 0,1-1-40 0 0,-4 3 198 0 0,1 0-1 0 0,0 0 1 0 0,-1 0-1 0 0,0 0 0 0 0,0-1 1 0 0,1-2-198 0 0,6-12 2233 0 0,2-2-1407 0 0,2 2 0 0 0,2-4-826 0 0,-3 7-371 0 0,-9 10 102 0 0,1 0-1 0 0,1 1 1 0 0,-1 0 0 0 0,2-2 269 0 0,-4 5-38 0 0,0-1 0 0 0,0 1 0 0 0,0-1 0 0 0,-1 0 1 0 0,2-2 37 0 0,-1 1-28 0 0,0 0 0 0 0,1 0-1 0 0,-1 0 1 0 0,3-1 28 0 0,-3 2 9 0 0,-1 1 0 0 0,1-1-1 0 0,-1 0 1 0 0,0 1-1 0 0,0-1 1 0 0,0 0 0 0 0,0 0-1 0 0,0 0 1 0 0,0 0-1 0 0,-1 0 1 0 0,1-1-9 0 0,4-17 159 0 0,10-30-258 0 0,-12 39-504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7.1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1 193 5783 0 0,'0'0'266'0'0,"0"-1"-5"0"0,4-15-156 0 0,-1 4 31 0 0,19-63 1848 0 0,-13 36-1014 0 0,-5 29-765 0 0,6-11-182 0 0,-9 20-143 0 0,1-7-2535 0 0,0-1-336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7.5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1 328 1839 0 0,'0'-2'134'0'0,"6"-38"2066"0"0,-1-1 0 0 0,-2-28-2200 0 0,-3 39 1023 0 0,0-50 530 0 0,0 16-4827 0 0,0 62 830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43.1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 95 1839 0 0,'0'0'83'0'0,"0"0"128"0"0,0 0 495 0 0,0 0 218 0 0,0 0 42 0 0,0 0-76 0 0,0 0-351 0 0,0 0-156 0 0,0 0-30 0 0,0 0-37 0 0,0 0-124 0 0,0 0-52 0 0,0 0-11 0 0,0 0-6 0 0,0 0-22 0 0,0 0-6 0 0,0 0-6 0 0,0 0 1 0 0,0 0 6 0 0,0 0 6 0 0,-1-1 2 0 0,-1-1 83 0 0,-1-1-1 0 0,1 0 0 0 0,0 0 0 0 0,0 0 0 0 0,0 0 0 0 0,1 0 1 0 0,-1-1-187 0 0,1 3 112 0 0,1 0-16 0 0,0 1 3 0 0,-1-2 10 0 0,-1-3 243 0 0,-1-1 0 0 0,1 0 0 0 0,0 0 0 0 0,1 0 0 0 0,-1-2-352 0 0,2 6 140 0 0,0 2 16 0 0,0-1 4 0 0,-3-15 583 0 0,2 15-647 0 0,1 1-47 0 0,0-1 0 0 0,0 1 1 0 0,0 0-1 0 0,0 0 0 0 0,0-1 0 0 0,-1 1 1 0 0,1 0-1 0 0,0 0 0 0 0,0-1 0 0 0,0 1 0 0 0,0 0 1 0 0,0-1-1 0 0,0 1 0 0 0,0 0 0 0 0,0 0 1 0 0,0-1-1 0 0,0 1 0 0 0,0 0 0 0 0,0 0 0 0 0,1-1 1 0 0,-1 1-1 0 0,0 0 0 0 0,0 0 0 0 0,0-1 1 0 0,0 1-50 0 0,6 1 74 0 0,0 1 1 0 0,0 0-1 0 0,0 1 1 0 0,-1-1-1 0 0,1 1 1 0 0,-1 0-1 0 0,1 0 1 0 0,4 4-75 0 0,6 6 189 0 0,0 0 0 0 0,1 3-189 0 0,4 5 346 0 0,16 23-346 0 0,7 7 194 0 0,11 6 2 0 0,34 35 112 0 0,20 19 40 0 0,-19-23-101 0 0,-20-18 14 0 0,-47-48-199 0 0,-7-7-60 0 0,5 7-2 0 0,54 56 121 0 0,-45-49-60 0 0,-16-16 14 0 0,10 6-75 0 0,-9-7 125 0 0,8 9-125 0 0,5 9 165 0 0,-25-27-122 0 0,1 3-21 0 0,1 0 37 0 0,-4-5 6 0 0,0 0-11 0 0,0 0-42 0 0,5 12 253 0 0,-5-11-212 0 0,-1-2 17 0 0,0 0 20 0 0,0 0 6 0 0,-4-10 94 0 0,-1 4-125 0 0,0-1 1 0 0,-1 1 0 0 0,1 0 0 0 0,-1 0 0 0 0,0 0-1 0 0,-3-1-65 0 0,0 0 87 0 0,0-2 0 0 0,-4-4-87 0 0,-93-104 192 0 0,14 18-186 0 0,35 38 52 0 0,-22-20-47 0 0,19 20-12 0 0,11 11 1 0 0,5 6 0 0 0,-17-26 0 0 0,34 38 0 0 0,13 17 0 0 0,1-1 0 0 0,1-1 0 0 0,1 0 0 0 0,-1-2 0 0 0,-4-9 43 0 0,-1 1 0 0 0,-1 1-1 0 0,-4-4-42 0 0,18 26 58 0 0,7 8 72 0 0,6 12 85 0 0,4 8-192 0 0,1-1 1 0 0,1 0-1 0 0,1-1 1 0 0,1 0-1 0 0,4 2-23 0 0,16 18 6 0 0,19 21 52 0 0,60 52-58 0 0,-58-62 19 0 0,-3 2 0 0 0,-2 2-1 0 0,-2 2 1 0 0,-1 6-19 0 0,89 111 99 0 0,-128-163-81 0 0,18 25 43 0 0,-1 3-61 0 0,12 16 14 0 0,-19-28 41 0 0,-4-3-134 0 0,4 2 79 0 0,-19-27-404 0 0,-2-1-149 0 0,-1-2-799 0 0,-5-8-3239 0 0,-4-7-1384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48.5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 5983 0 0,'0'0'464'0'0,"0"0"-214"0"0,2 1 236 0 0,8 1 223 0 0,0 0 0 0 0,-1 0 0 0 0,1-1 0 0 0,0 0-1 0 0,3-1-708 0 0,45-3 2023 0 0,-53 3-1944 0 0,0-1 0 0 0,-1 1 0 0 0,1-1-1 0 0,3-1-78 0 0,-3 1-55 0 0,-1 0 0 0 0,0 0 0 0 0,1 1 0 0 0,2-1 55 0 0,4 1-150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48.91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6911 0 0,'0'0'315'0'0,"0"0"-7"0"0,1 2-199 0 0,5 4 80 0 0,0-1-1 0 0,0 1 1 0 0,0-1-189 0 0,-4-3 302 0 0,1-1-36 0 0,25 8-156 0 0,-14-6-110 0 0,4-3-26 0 0,17 1-350 0 0,-32-1 122 0 0</inkml:trace>
  <inkml:trace contextRef="#ctx0" brushRef="#br0" timeOffset="1">499 125 5727 0 0,'0'0'264'0'0,"4"0"-8"0"0,22 2 440 0 0,1 2-1 0 0,22 6-695 0 0,-46-10 90 0 0,0 1-1 0 0,-1-1 1 0 0,1 0 0 0 0,0 1-1 0 0,-1-1 1 0 0,2 0-90 0 0,4 0 159 0 0,-3 0 1 0 0,0 1 0 0 0,1-1-1 0 0,4-1-159 0 0,-6 1 33 0 0,2 0 26 0 0,-2 0-28 0 0,17-6 27 0 0,6-1-647 0 0,-14 5-2418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5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1000 25 4143 0 0,'0'0'319'0'0,"0"-2"-210"0"0,3-4 66 0 0,-2 4 668 0 0,-1 2 286 0 0,-2-1 58 0 0,0-1-958 0 0,0 1-1 0 0,-1-1 1 0 0,1 1 0 0 0,-1 0 0 0 0,1 0 0 0 0,-1 0-1 0 0,0 0 1 0 0,1 0 0 0 0,-1 1 0 0 0,0-1 0 0 0,-1 1-229 0 0,-9-1 711 0 0,0 1 1 0 0,-1 0-712 0 0,-10 0 696 0 0,2-1 69 0 0,-1 1 0 0 0,-8 2-765 0 0,21-1 175 0 0,0 1 0 0 0,1 0-1 0 0,-1 1 1 0 0,0-1 0 0 0,1 2-1 0 0,-6 2-174 0 0,-29 14 1180 0 0,-27 8-1180 0 0,-79 24 979 0 0,105-35-744 0 0,0 1 0 0 0,0 2 0 0 0,2 2-1 0 0,1 2 1 0 0,0 2 0 0 0,-8 9-235 0 0,35-24 83 0 0,1 0-1 0 0,1 1 1 0 0,0 0-1 0 0,0 1 0 0 0,1 0 1 0 0,-2 5-83 0 0,11-14 17 0 0,-8 11 99 0 0,0 1-1 0 0,1 0 0 0 0,-2 4-115 0 0,10-14 27 0 0,-1-1 1 0 0,1 1-1 0 0,0 0 0 0 0,0 0 0 0 0,1 0 0 0 0,0 0 0 0 0,0 0 1 0 0,0 0-1 0 0,1 0 0 0 0,-1 0 0 0 0,2 1 0 0 0,-1-1-27 0 0,2 6 38 0 0,0-1 1 0 0,1 0-1 0 0,0 0 0 0 0,1 0 0 0 0,0 0 0 0 0,0 0 1 0 0,2-1-1 0 0,-1 0 0 0 0,1 0 0 0 0,6 7-38 0 0,2 2 38 0 0,2 0 0 0 0,0-1 0 0 0,1-1 0 0 0,12 8-38 0 0,137 109 202 0 0,-24-20 4 0 0,-118-94-129 0 0,0 2 0 0 0,-1 1 0 0 0,-1 1 0 0 0,-1 1 0 0 0,-1 0 0 0 0,-1 2 1 0 0,6 13-78 0 0,-3 1 220 0 0,-2 0 0 0 0,-2 1 0 0 0,-2 2 1 0 0,1 6-221 0 0,-9-20 151 0 0,-1 0 1 0 0,-2 1-1 0 0,0-1 1 0 0,-2 1 0 0 0,-2 0-1 0 0,-1 20-151 0 0,-2-26 308 0 0,-3 21-308 0 0,3-36 76 0 0,0 0 0 0 0,-1-1 0 0 0,0 1 0 0 0,-1-1 0 0 0,-4 10-76 0 0,2-8 78 0 0,0 1 0 0 0,-1-1-1 0 0,0-1 1 0 0,-1 0 0 0 0,0 0 0 0 0,-1 0 0 0 0,0-1-1 0 0,-1 0 1 0 0,0-1 0 0 0,0 0 0 0 0,0 0-1 0 0,-1-1 1 0 0,0-1 0 0 0,-1 0 0 0 0,1 0 0 0 0,-1-1-1 0 0,0-1 1 0 0,-3 1-78 0 0,-11 1 120 0 0,1 0 0 0 0,-1-2 0 0 0,0-2 0 0 0,-20 1-120 0 0,4-4 117 0 0,1-1-1 0 0,-26-5-116 0 0,43 3 0 0 0,-1 0-1 0 0,2-2 1 0 0,-1-1-1 0 0,-9-4 1 0 0,21 6-127 0 0,1 0-1 0 0,-1-1 0 0 0,1 0 0 0 0,1-1 0 0 0,-1 0 0 0 0,1 0 0 0 0,0-1 0 0 0,1 0 0 0 0,-5-6 128 0 0,11 11-149 0 0,1 0 0 0 0,0 0 0 0 0,0 0 0 0 0,0 0 0 0 0,0 0 0 0 0,0-1 0 0 0,1 1 0 0 0,-1 0 0 0 0,1-1 0 0 0,0 0 0 0 0,0 1 0 0 0,0-1 0 0 0,1 1 0 0 0,-1-2 149 0 0,1 0-741 0 0,0 1-1 0 0,0-1 1 0 0,1 1-1 0 0,-1-1 1 0 0,1 1-1 0 0,0-1 1 0 0,0 1-1 0 0,1 0 1 0 0,0-1-1 0 0,-1 1 1 0 0,3-2 741 0 0,9-20-6294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49.3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69 5527 0 0,'0'0'423'0'0,"3"0"-278"0"0,26-2 1190 0 0,3 0-1335 0 0,-5 5 324 0 0,-14-1-247 0 0,4 0-9 0 0,1 0-10 0 0,0-1-1 0 0,-1 0 0 0 0,16-2-57 0 0,30-3-429 0 0,33 4 429 0 0,-46 0-409 0 0,-3 3 15 0 0,-28-2 297 0 0,0 0 0 0 0,2-1 97 0 0,1-1-46 0 0,42-3 38 0 0,-47 2 8 0 0,-9 1-8 0 0,2-1-26 0 0,16-10 12 0 0,-11 5 22 0 0,1 2-21 0 0,37-11-1875 0 0,25-2 1896 0 0,-60 14-411 0 0,-7 2 772 0 0,-1 1-1 0 0,0 1 1 0 0,1-1-1 0 0,-1 2 1 0 0,1-1-1 0 0,-1 2 1 0 0,2 0-361 0 0,4 0 2604 0 0,16 0-2604 0 0,75-6 3622 0 0,25 2-1904 0 0,-111 2-1444 0 0,0 1 93 0 0,0 1 0 0 0,0 1 0 0 0,-1 0 0 0 0,1 2 0 0 0,-1 0 0 0 0,19 8-367 0 0,-32-10 196 0 0,14 5 738 0 0,1-1 0 0 0,6 1-934 0 0,-25-7 155 0 0,0-1-58 0 0,0 2-72 0 0,20 1 146 0 0,-19-4-117 0 0,5-2-57 0 0,-9 3 1 0 0,0 0 1 0 0,0 0-1 0 0,0 0 1 0 0,1 0-1 0 0,-1 0 1 0 0,0-1-1 0 0,0 1 1 0 0,0 0 0 0 0,0 0-1 0 0,0 0 1 0 0,0 0-1 0 0,0 0 1 0 0,0 0-1 0 0,1 0 1 0 0,-1 0-1 0 0,0 0 1 0 0,0 0-1 0 0,0-1 1 0 0,0 1-1 0 0,0 0 1 0 0,0 0-1 0 0,0 0 1 0 0,0 0-1 0 0,0 0 1 0 0,0 0-1 0 0,0-1 1 0 0,0 1-1 0 0,0 0 1 0 0,0 0-1 0 0,0 0 1 0 0,0 0-1 0 0,0 0 1 0 0,0 0-1 0 0,0-1 1 0 0,0 1 0 0 0,0 0 1 0 0,1-5-279 0 0,-1 1 0 0 0,0-1 1 0 0,0 0-1 0 0,-1 1 0 0 0,0-4 279 0 0,-3-4-1524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0.96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6271 0 0,'0'0'290'0'0,"0"2"-9"0"0,4 38-124 0 0,-2-23 611 0 0,0 12-768 0 0,0 19 1929 0 0,2 7-1929 0 0,2 23 767 0 0,-3 6-332 0 0,2 56-410 0 0,-3-113-833 0 0,0-1-2828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4.4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6911 0 0,'0'0'315'0'0,"0"0"-7"0"0,0 0-148 0 0,0 0 113 0 0,0 0 71 0 0,2 1 10 0 0,10 8 279 0 0,1 0 1 0 0,11 4-634 0 0,4 3 465 0 0,95 51 783 0 0,-62-40-864 0 0,0-4 1 0 0,37 9-385 0 0,-56-19 21 0 0,-17-5-219 0 0,41 14 332 0 0,-22-5-3846 0 0,-25-10-20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0T18:13:19.284"/>
    </inkml:context>
    <inkml:brush xml:id="br0">
      <inkml:brushProperty name="width" value="0.1" units="cm"/>
      <inkml:brushProperty name="height" value="0.1" units="cm"/>
      <inkml:brushProperty name="color" value="#FDF955"/>
      <inkml:brushProperty name="ignorePressure" value="1"/>
    </inkml:brush>
  </inkml:definitions>
  <inkml:trace contextRef="#ctx0" brushRef="#br0">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25.30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46 167 1839 0 0,'0'0'83'0'0,"0"0"114"0"0,0 0 439 0 0,0 0 188 0 0,0 0 38 0 0,0-2-26 0 0,-1-2-136 0 0,0 1 1 0 0,0 0-1 0 0,-1 0 0 0 0,1 0 1 0 0,-1-1-1 0 0,0 1-700 0 0,1 2 539 0 0,1 1-58 0 0,0 0-29 0 0,0 0-4 0 0,0 0-5 0 0,0 0-22 0 0,-1 0-6 0 0,-14 0 2434 0 0,13 0-2449 0 0,2 0 0 0 0,0 0-16 0 0,-1 2-66 0 0,-4 4-29 0 0,4-5-8 0 0,-4 7 187 0 0,2 0-183 0 0,2-6-230 0 0,0 0 107 0 0,1-2-28 0 0,0 0-7 0 0,0 0-6 0 0,0 0-6 0 0,1 2-23 0 0,0 0-71 0 0,1 1 0 0 0,-1-1 0 0 0,1 0 1 0 0,0 0-1 0 0,-1 0 0 0 0,1 0 0 0 0,0 0 0 0 0,0 0 0 0 0,1 0 1 0 0,-1-1-1 0 0,0 1 0 0 0,0-1 0 0 0,1 1 0 0 0,-1-1 1 0 0,1 0-1 0 0,-1 0 0 0 0,1 0 0 0 0,1 0-21 0 0,10 3 24 0 0,-1-1-1 0 0,1 0 1 0 0,3-1-24 0 0,-7 0 24 0 0,65 8 168 0 0,19-2-192 0 0,-32-6 63 0 0,26 2 7 0 0,165 8 338 0 0,-244-12-394 0 0,9 1-6 0 0,16 0 69 0 0,18 3-77 0 0,6 1 140 0 0,24-1-140 0 0,-18-2 121 0 0,207-1 479 0 0,-121-4-306 0 0,-10 0-68 0 0,-75 0 43 0 0,0-3 0 0 0,31-8-269 0 0,-40 5 100 0 0,7-2 130 0 0,44-15-230 0 0,96-32 513 0 0,-182 53-485 0 0,5-2 168 0 0,10-1-196 0 0,139-14 379 0 0,-97 13-99 0 0,6-5-280 0 0,-1 0 35 0 0,8-1 93 0 0,-7 2 29 0 0,-41 5 31 0 0,39-2-188 0 0,-26 4 51 0 0,-31 3-6 0 0,1 1-1 0 0,0 1-44 0 0,5 0-7 0 0,-1 1 48 0 0,0 1 0 0 0,19 3-41 0 0,-27-2 26 0 0,-1-1 1 0 0,1 0-27 0 0,11 0 53 0 0,2-1-41 0 0,20-3-12 0 0,14 0-1 0 0,-42 4 24 0 0,1 1 0 0 0,-1 1 0 0 0,0 1 1 0 0,0 1-1 0 0,0 1 0 0 0,19 9-23 0 0,-27-8 27 0 0,1 2 0 0 0,-1 1 0 0 0,4 2-27 0 0,-8-3 36 0 0,7 1 24 0 0,-16-7-56 0 0,7 4-3 0 0,-11-5 3 0 0,-1 0 4 0 0,0 0 56 0 0,0-1-8 0 0,1 0-48 0 0,11 11-5 0 0,-10-10-3 0 0,6 10 11 0 0,-8-11 42 0 0,-2 0 0 0 0,1 1-52 0 0,0-1 0 0 0,-1 0 0 0 0,1 1-1 0 0,-1-1 1 0 0,1 0 0 0 0,-1 0 0 0 0,0 0-1 0 0,0 0 1 0 0,1 1 0 0 0,-1-1 0 0 0,0 0-1 0 0,0 0 1 0 0,0 0 0 0 0,0-1 0 0 0,0 1-1 0 0,-1 1 0 0 0,-2 0-1 0 0,0 1 1 0 0,1-1 0 0 0,-1 1 0 0 0,0-1 0 0 0,0 0 0 0 0,0 0 0 0 0,0-1 0 0 0,0 1 0 0 0,0-1 0 0 0,0 0 0 0 0,-1 0 0 0 0,1 0 0 0 0,-13 1 0 0 0,1 0 0 0 0,-5-1 0 0 0,16-1 0 0 0,-130 1 0 0 0,-34-8 0 0 0,104 4 0 0 0,-133-3 0 0 0,157 5 0 0 0,-5 2 0 0 0,-38 6 0 0 0,13-1 0 0 0,-67 3 0 0 0,-303 12 0 0 0,394-21 0 0 0,-44 0 0 0 0,-48-7 0 0 0,54 1 2 0 0,-72-7-15 0 0,18-5-44 0 0,-92-8 61 0 0,126 22-140 0 0,-103 10 136 0 0,70-1-64 0 0,127-4 64 0 0,-77 4 0 0 0,34-2 3 0 0,31-3-31 0 0,1 2 0 0 0,-1 0 28 0 0,-59 10-11 0 0,29-6 11 0 0,1 3 0 0 0,-24 8 0 0 0,-66 20-128 0 0,69-17 23 0 0,24-8-66 0 0,-20 9 171 0 0,50-15-47 0 0,-1 0 0 0 0,0-1 0 0 0,0-2 0 0 0,-2 1 47 0 0,20-5 0 0 0,-9 3-75 0 0,10-1 22 0 0,1-1-11 0 0,0 0-3 0 0,0 0-10 0 0,2 0 10 0 0,59 4-198 0 0,51-4 265 0 0,-14 0-100 0 0,458 32-33 0 0,-502-28 130 0 0,440 42-9 0 0,-319-30-8 0 0,0-8 0 0 0,0-7 0 0 0,30-9 20 0 0,42 0 0 0 0,117 15 0 0 0,-295-2-8 0 0,-10-1 44 0 0,0-2 0 0 0,1-4-36 0 0,45 1 0 0 0,-17 0 0 0 0,-51-2 2 0 0,-19 1 100 0 0,11 0-102 0 0,-25 3 21 0 0,15-2 263 0 0,-44-1-129 0 0,7 0-124 0 0,-108-7 86 0 0,-67-4-53 0 0,-346-14 224 0 0,435 25-305 0 0,-143 1-46 0 0,-146 19 106 0 0,80-2-79 0 0,224-13 23 0 0,-257 16 11 0 0,230-9 5 0 0,-38 4-73 0 0,87-4-55 0 0,-10 6 125 0 0,35-7-43 0 0,-20 5 25 0 0,-41 7-49 0 0,67-15 54 0 0,17-2-19 0 0,-1 0 1 0 0,0-2 0 0 0,0-1-1 0 0,-1 0 32 0 0,15-1-6 0 0,-17-1-132 0 0,-19-3 138 0 0,35 3-44 0 0,0-1 0 0 0,-1 0 0 0 0,1 0-1 0 0,0 0 1 0 0,0-1 0 0 0,1 0 0 0 0,-6-3 44 0 0,2 0-428 0 0,1 0-1 0 0,-1 0 1 0 0,-3-5 428 0 0,10 8-264 0 0,-1 0 1 0 0,1 0-1 0 0,1-1 0 0 0,-1 1 1 0 0,0-1-1 0 0,1 0 1 0 0,0 1-1 0 0,0-1 0 0 0,0 0 1 0 0,-1-3 263 0 0,-3-11-1535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32.6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12 236 6703 0 0,'0'0'307'0'0,"0"0"-6"0"0,-2 0-193 0 0,-3-2-18 0 0,4 2 310 0 0,0 0 132 0 0,1 0-477 0 0,0 0 0 0 0,0 0 0 0 0,0 0 1 0 0,-1 0-1 0 0,1 0 0 0 0,0 0 0 0 0,0 0 0 0 0,0 0 1 0 0,0 0-1 0 0,0 0 0 0 0,0-1 0 0 0,0 1 0 0 0,0 0 1 0 0,-1 0-1 0 0,1 0 0 0 0,0 0 0 0 0,0 0 0 0 0,0 0 1 0 0,0 0-1 0 0,0 0 0 0 0,0 0 0 0 0,0 0 0 0 0,0 0 1 0 0,0 0-1 0 0,0-1 0 0 0,0 1 0 0 0,0 0 0 0 0,0 0 1 0 0,0 0-1 0 0,0 0 0 0 0,-1 0 0 0 0,1 0 0 0 0,0 0 1 0 0,0 0-1 0 0,0-1 0 0 0,0 1 0 0 0,0 0 0 0 0,0 0 1 0 0,0 0-1 0 0,0 0 0 0 0,0 0 0 0 0,0 0 0 0 0,1 0 1 0 0,-1 0-1 0 0,0-1 0 0 0,0 1 0 0 0,0 0 0 0 0,0 0 1 0 0,0 0-1 0 0,0 0 0 0 0,0 0 0 0 0,0 0 0 0 0,0 0 1 0 0,0 0-1 0 0,0 0-55 0 0,8-7 714 0 0,13-5-494 0 0,14-3 8 0 0,1 1 0 0 0,1 2 1 0 0,0 2-1 0 0,24-3-228 0 0,154-17 187 0 0,-180 26-107 0 0,409-32 376 0 0,-348 32-327 0 0,16 5-129 0 0,97 10 180 0 0,-196-10-161 0 0,115 11 605 0 0,0 5 0 0 0,-1 6 0 0 0,93 31-624 0 0,-63-15 888 0 0,35-1-888 0 0,-155-32 72 0 0,14 4 518 0 0,1-3 0 0 0,17-1-590 0 0,8-5 942 0 0,-1-3-1 0 0,63-10-941 0 0,-134 12 41 0 0,1-2 0 0 0,-1 1 0 0 0,1 0 1 0 0,-1-1-1 0 0,0 0 0 0 0,3-2-41 0 0,2 0 136 0 0,-4 0-43 0 0,-4 3-80 0 0,-1 0 63 0 0,-1 1 0 0 0,-1-1-4 0 0,0-1-57 0 0,-1 0 0 0 0,1 0 1 0 0,-1 0-1 0 0,1 0 0 0 0,-1 0 0 0 0,0 0 0 0 0,0 1 0 0 0,0-1 0 0 0,0 1 0 0 0,0-1 1 0 0,0 1-1 0 0,0 0 0 0 0,-1 0 0 0 0,1 0 0 0 0,0 0 0 0 0,-1 0 0 0 0,1 0 0 0 0,-1 1 0 0 0,1-1 1 0 0,-1 1-1 0 0,1 0-15 0 0,-11-2 47 0 0,1 1 0 0 0,0 1 0 0 0,-12 1-47 0 0,15 0 21 0 0,-105 9 119 0 0,-87-3-64 0 0,-28-10-76 0 0,36-11 0 0 0,102 6 0 0 0,-128-17 0 0 0,-54-3 0 0 0,213 26-21 0 0,-1 2 0 0 0,1 3 0 0 0,0 3 0 0 0,-5 3 21 0 0,21-1-46 0 0,-101 15-32 0 0,143-23 78 0 0,-10 2-11 0 0,1 0 1 0 0,-1-1-1 0 0,0-1 0 0 0,0 0 1 0 0,0-1-1 0 0,-7-1 11 0 0,15 0-7 0 0,5 0-12 0 0,5-1-32 0 0,-6 3 48 0 0,15-4-37 0 0,1 0-1 0 0,0 1 1 0 0,6 0 40 0 0,9-2-55 0 0,232-46-154 0 0,-61 11 146 0 0,137-20-7 0 0,-198 41 68 0 0,61 3 2 0 0,74 7 0 0 0,178 22 0 0 0,-368-6 0 0 0,-1 5 0 0 0,16 7 0 0 0,-79-15 42 0 0,0 2-1 0 0,0 0 0 0 0,-1 1 1 0 0,0 2-1 0 0,-1 0 0 0 0,0 1 1 0 0,7 4-42 0 0,-24-11 26 0 0,1-1 0 0 0,-1 1 1 0 0,1 0-1 0 0,-1 0 1 0 0,0 0-1 0 0,0 0 0 0 0,-1 1 1 0 0,1-1-1 0 0,1 3-26 0 0,-3-5 10 0 0,-1 0 0 0 0,1 0 0 0 0,-1 0 1 0 0,1 0-1 0 0,-1 1 0 0 0,1-1 0 0 0,-1 0 0 0 0,0 0 0 0 0,0 0 0 0 0,1 0 0 0 0,-1 1 0 0 0,0-1 0 0 0,0 0 0 0 0,0 0 1 0 0,0 0-1 0 0,-1 1 0 0 0,1-1 0 0 0,0 0 0 0 0,0 0 0 0 0,-1 0 0 0 0,1 0 0 0 0,-1 1 0 0 0,1-1 0 0 0,-1 0 0 0 0,1 0 0 0 0,-1 0 1 0 0,0 0-1 0 0,1 0 0 0 0,-1 0 0 0 0,0 0 0 0 0,0-1 0 0 0,0 1 0 0 0,1 0 0 0 0,-1 0 0 0 0,-1 0-10 0 0,-2 1 37 0 0,1 0-1 0 0,-1 0 1 0 0,0 0-1 0 0,0 0 1 0 0,0 0-1 0 0,0-1 1 0 0,-3 1-37 0 0,-32 5 179 0 0,25-5-126 0 0,-39 5 251 0 0,0-2 1 0 0,0-3-1 0 0,-25-3-304 0 0,9-3 328 0 0,0-4 0 0 0,-29-8-328 0 0,-40-7-628 0 0,-2 5-1 0 0,-33 4 629 0 0,135 12-1253 0 0,3-1-54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26.8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48 43 1375 0 0,'0'0'66'0'0,"0"0"110"0"0,0 0 444 0 0,0 0 196 0 0,0 0 42 0 0,0 0-63 0 0,0 0-292 0 0,0 0-130 0 0,0 0-21 0 0,0 0-11 0 0,0 0-18 0 0,0 0-10 0 0,0 0-1 0 0,0 0-6 0 0,-2 0-29 0 0,-5-3-12 0 0,5 3-1 0 0,2 0 0 0 0,0 0 0 0 0,-2-1 0 0 0,-7-3 0 0 0,7 3 4 0 0,2 1 16 0 0,0 0 4 0 0,0 0 0 0 0,-2-1 8 0 0,-7-4 35 0 0,7 4 18 0 0,2 1 3 0 0,0 0 0 0 0,0 0 2 0 0,-2-1 4 0 0,-5-3 2 0 0,5 3 2 0 0,2 1 4 0 0,0 0 2 0 0,0 0 0 0 0,0 0-6 0 0,0 0-29 0 0,0 0-12 0 0,0 0-1 0 0,0 0-18 0 0,0 0-80 0 0,0 0-35 0 0,0 0-10 0 0,0 0-19 0 0,0 0-76 0 0,2-1-12 0 0,3-1-28 0 0,-1-1 1 0 0,1 1 0 0 0,0 0 0 0 0,0 0 0 0 0,0 0 0 0 0,0 1-1 0 0,0 0 1 0 0,1 0 0 0 0,3-1-43 0 0,11 1 112 0 0,0 1 1 0 0,1 0-113 0 0,2 0 96 0 0,4 2 20 0 0,0 1 0 0 0,0 1 0 0 0,0 1 0 0 0,2 2-116 0 0,50 9 184 0 0,-21-8 48 0 0,10-3-232 0 0,-8 1 210 0 0,23 7-210 0 0,-41-6 60 0 0,49 10 118 0 0,-41-7-18 0 0,-49-10-150 0 0,29 6 427 0 0,-1-1 0 0 0,1-2-1 0 0,10-1-436 0 0,-40-2 15 0 0,-1 0-1 0 0,0 0 1 0 0,1 0-1 0 0,-1-1 1 0 0,1 1-1 0 0,-1 0 1 0 0,0-1-1 0 0,1 1 0 0 0,-1 0 1 0 0,1-1-1 0 0,-1 1 1 0 0,0-1-15 0 0,-2-2 45 0 0,-3 0 23 0 0,-1 0 1 0 0,0 1-1 0 0,0-1 0 0 0,0 1 1 0 0,0 1-1 0 0,0-1 1 0 0,-1 1-1 0 0,1 1-68 0 0,-18-2 313 0 0,-18 2-313 0 0,-2 0 110 0 0,-160-7 72 0 0,156 4-132 0 0,-15-5-50 0 0,5 1 56 0 0,33 4-19 0 0,0-1 0 0 0,0-1-1 0 0,1-1 1 0 0,-15-5-37 0 0,31 8-12 0 0,14 4-6 0 0,1 0-1 0 0,-1 0 0 0 0,1-1 1 0 0,-1 0-1 0 0,5 0 19 0 0,3 0-27 0 0,329 5-121 0 0,-89 7 148 0 0,-171-5 0 0 0,-6 0 0 0 0,17-3 0 0 0,-52-5-2354 0 0,1-2 2354 0 0,-36 2-4902 0 0,8-5-1506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28.0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85 44 6479 0 0,'0'0'298'0'0,"-2"0"-10"0"0,-1 1-237 0 0,-16-4 8 0 0,7 2-49 0 0,1-1 1705 0 0,1 1-1 0 0,-8-3-1714 0 0,16 3 473 0 0,2 1-11 0 0,0 0-46 0 0,-7 1-43 0 0,7-1 3990 0 0,99 14-3844 0 0,29-3-519 0 0,13 2 147 0 0,388 31 221 0 0,-502-43-362 0 0,104 6 386 0 0,69 14-392 0 0,-10 4 303 0 0,-149-22-148 0 0,0-2 1 0 0,1-1 0 0 0,25-5-156 0 0,-62 5 22 0 0,20-6 191 0 0,-22 4-168 0 0,0 1-1 0 0,0 0 1 0 0,0-1 0 0 0,0 1 0 0 0,0-2-45 0 0,-1 2 72 0 0,-2 1 5 0 0,0 0 2 0 0,0 0-6 0 0,0 0-1 0 0,0 0 0 0 0,0 0 0 0 0,-2-1-12 0 0,-11-13-49 0 0,8 10 21 0 0,2 2-9 0 0,-3-3-13 0 0,0 1 1 0 0,-1 0-1 0 0,0 0 1 0 0,0 1 0 0 0,0-1-1 0 0,0 2 1 0 0,0-1-1 0 0,-1 1 1 0 0,1 0 0 0 0,-1 1-1 0 0,1-1 1 0 0,-2 2-11 0 0,-19-5 65 0 0,-37-6 5 0 0,-13 2-70 0 0,35 4 4 0 0,-166-12-4 0 0,104 9-64 0 0,80 7 64 0 0,0 0 0 0 0,0 2 0 0 0,-15 2 0 0 0,-16 2-1 0 0,-11 1-91 0 0,50-4 21 0 0,-16-1 71 0 0,15 0 4 0 0,-11 1-4 0 0,-23 2 0 0 0,35-2-11 0 0,9-2 2 0 0,0 1 0 0 0,0-1 1 0 0,0 0-1 0 0,0-1 0 0 0,0 0 0 0 0,-3-1 9 0 0,-7-1-29 0 0,17 3 11 0 0,-17 0 1 0 0,9 1 7 0 0,7 0-44 0 0,5-2 1 0 0,60-11-22 0 0,0 3 1 0 0,16 1 74 0 0,62-1-28 0 0,76-4 2 0 0,-83 9 39 0 0,64-1 28 0 0,-189 5-33 0 0,90 4 58 0 0,-87-4-55 0 0,-9 0 42 0 0,-3 0 13 0 0,0 0 8 0 0,-2 0 2 0 0,-11 3-35 0 0,0 0-1 0 0,1-1 0 0 0,-1-1 1 0 0,0 0-1 0 0,-2-1-40 0 0,-69-4-267 0 0,38 1-888 0 0,28 2-185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30.3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237 387 5983 0 0,'0'0'274'0'0,"0"0"-6"0"0,0 0-43 0 0,0 0 456 0 0,0 0 219 0 0,0 0 42 0 0,0 0-90 0 0,0 0-412 0 0,0 0-178 0 0,0 0-35 0 0,0 0-12 0 0,0 0-13 0 0,0 0-2 0 0,0 0 0 0 0,3-1 0 0 0,94-38 893 0 0,27-12-538 0 0,125-71-123 0 0,-210 104-232 0 0,0 2 0 0 0,15-2-200 0 0,82-20 608 0 0,-90 27-321 0 0,0 2 0 0 0,1 2 0 0 0,0 2 0 0 0,10 1-287 0 0,-28 4 173 0 0,0 1 0 0 0,0 1 1 0 0,0 1-1 0 0,0 2 1 0 0,0 1-1 0 0,-1 1 1 0 0,12 6-174 0 0,0 1 163 0 0,-8-4 71 0 0,-1 2-1 0 0,1 2-233 0 0,-29-13 64 0 0,-1 1 0 0 0,8 4 0 0 0,-8-4 0 0 0,-2-2 0 0 0,0 0 0 0 0,0 0 0 0 0,0 0 0 0 0,0 0 0 0 0,0 0 0 0 0,0 0 0 0 0,0 0 0 0 0,0 0 0 0 0,0 0 0 0 0,0 0 0 0 0,-2-2-10 0 0,-34-17 71 0 0,0 1 1 0 0,-1 1 0 0 0,-1 2-1 0 0,-30-6-125 0 0,29 11 59 0 0,0 3 1 0 0,-5 0-60 0 0,-81-6 82 0 0,64 8-35 0 0,-26 0-34 0 0,-34 4-13 0 0,69 1-1 0 0,-19 4 1 0 0,46-2 0 0 0,16-1-12 0 0,7 0-46 0 0,4 1-10 0 0,2 1 55 0 0,0 0 0 0 0,0 0 0 0 0,0-1 1 0 0,0 1-1 0 0,1-1 0 0 0,-1 0 1 0 0,1 0-1 0 0,0 0 0 0 0,-1-1 0 0 0,1 0 1 0 0,0 0-1 0 0,0 0 0 0 0,0 0 13 0 0,14 1-28 0 0,-1-1-1 0 0,0 0 1 0 0,2-2 28 0 0,71-5-89 0 0,6 0 37 0 0,36 7-2 0 0,52 11 54 0 0,-133-8 0 0 0,57 6 0 0 0,-17 1 146 0 0,-90-11-60 0 0,-2 0 2 0 0,0 0 10 0 0,0 0 39 0 0,0 0 20 0 0,0 0 3 0 0,-2 1 3 0 0,-17 2 82 0 0,0-1-1 0 0,0-1 1 0 0,-8-1-245 0 0,1 0 126 0 0,-27-1 300 0 0,-38-6-426 0 0,14 1 85 0 0,-182-6 157 0 0,-11 11-242 0 0,242 3-24 0 0,0 0 0 0 0,1 2 0 0 0,-24 6 24 0 0,37-6-10 0 0,3 1-48 0 0,8-4-24 0 0,5 1 14 0 0,1 2 52 0 0,1 0 0 0 0,-1 0 0 0 0,1 0 1 0 0,0-1-1 0 0,0 0 0 0 0,0 0 1 0 0,0 0-1 0 0,1 0 0 0 0,-1-1 0 0 0,1 1 1 0 0,0-1-1 0 0,0 0 0 0 0,-1-1 1 0 0,1 1-1 0 0,2-1 16 0 0,15 4-69 0 0,1-1 0 0 0,21 1 69 0 0,-41-5-2 0 0,111 6-88 0 0,63-7 90 0 0,-127 0-4 0 0,-10 0 1 0 0,278-2-40 0 0,-316 3 128 0 0,-2 0 11 0 0,0 0-7 0 0,-70-3 793 0 0,-44-8-882 0 0,77 7 62 0 0,-298-29 170 0 0,324 32-232 0 0,-175-16 50 0 0,128 14-43 0 0,0 3 0 0 0,-12 3-7 0 0,40-1-13 0 0,-31 3-129 0 0,-12-3 142 0 0,71-2-80 0 0,5-1 3 0 0,350-59-275 0 0,-229 48 316 0 0,1 5 0 0 0,124 10 36 0 0,-235-3 0 0 0,-1 1 0 0 0,0 1 0 0 0,1 0 0 0 0,-1 1 0 0 0,0 0 0 0 0,0 1 0 0 0,7 3 0 0 0,-9 0 0 0 0,-3 1 12 0 0,-6-7 50 0 0,-2-1 13 0 0,-2 2-19 0 0,0 1-39 0 0,-1-1-1 0 0,1 1 0 0 0,-1-1 0 0 0,1 0 0 0 0,-1 1 0 0 0,0-2 1 0 0,0 1-1 0 0,0 0 0 0 0,0 0 0 0 0,0-1 0 0 0,0 0 0 0 0,-1 0 1 0 0,1 1-1 0 0,0-2 0 0 0,-1 1 0 0 0,1 0 0 0 0,-3-1-16 0 0,-31 4 89 0 0,1-2-1 0 0,-1-2 0 0 0,-25-3-88 0 0,12 0 71 0 0,-312-17 77 0 0,347 19-144 0 0,-205-2 66 0 0,196 4-68 0 0,-173 8-2 0 0,176-7 0 0 0,1-1 0 0 0,1 2 0 0 0,-1 0 0 0 0,0 1 0 0 0,1 1 0 0 0,0 1 0 0 0,0 0 0 0 0,0 2 0 0 0,-9 5 0 0 0,26-12 0 0 0,-3 2-19 0 0,0-1 0 0 0,0 1 0 0 0,1 0 0 0 0,-1 1 0 0 0,1-1 0 0 0,0 1 0 0 0,0 0 0 0 0,-2 3 19 0 0,5-6-163 0 0,1-1-346 0 0,10 2-577 0 0,-3 0 827 0 0,-3-1 23 0 0,1-1 0 0 0,-1 0-1 0 0,1 0 1 0 0,-1-1 0 0 0,1 1 0 0 0,-1-1 0 0 0,0 0 0 0 0,0 0 0 0 0,3-1 236 0 0,23-10-1522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33.5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103 8 6271 0 0,'0'0'290'0'0,"0"0"-9"0"0,-2 0-182 0 0,-14 0-308 0 0,3 1 1466 0 0,-1-2 0 0 0,1 1 0 0 0,-13-4-1257 0 0,9 1 2247 0 0,15 3-1911 0 0,2 0-39 0 0,0 0-10 0 0,0 0-6 0 0,0 0-30 0 0,0 0-123 0 0,0 0-52 0 0,1 1-11 0 0,2 3-58 0 0,0-1 1 0 0,-1 0-1 0 0,1 0 0 0 0,1 0 0 0 0,-1 0 1 0 0,0 0-1 0 0,1 0 0 0 0,-1-1 0 0 0,1 0 0 0 0,0 0 1 0 0,0 0-1 0 0,0 0 0 0 0,0-1 0 0 0,0 1 0 0 0,0-1 1 0 0,1 0-8 0 0,13 4 81 0 0,1-2 0 0 0,0 0 0 0 0,2-1-81 0 0,-11-1 41 0 0,216 12 631 0 0,-95-6-520 0 0,-89-5-85 0 0,22 1 212 0 0,42 10-279 0 0,-66-6 574 0 0,0 1 0 0 0,11 6-574 0 0,-49-14 202 0 0,-1 2-2 0 0,-1-2-83 0 0,1 1-1 0 0,-1-1 1 0 0,0 1 0 0 0,1 0-1 0 0,-1-1 1 0 0,1 1-1 0 0,-1-1 1 0 0,1 0 0 0 0,0 1-1 0 0,-1-1 1 0 0,1 1-117 0 0,-8 3 241 0 0,4-1-197 0 0,-1-1-4 0 0,-1 0-1 0 0,0 0 1 0 0,1 0-1 0 0,-1-1 0 0 0,0 1 1 0 0,0-1-1 0 0,-1 0-39 0 0,-38 3 389 0 0,12-1-254 0 0,7-1-116 0 0,1-2-1 0 0,-1 0 0 0 0,-20-4-18 0 0,21 2 25 0 0,-63-5 247 0 0,-30-9-272 0 0,77 9 38 0 0,-1 1 0 0 0,1 2 0 0 0,-1 3 0 0 0,-12 1-38 0 0,37 2 44 0 0,-3 2-34 0 0,19-4-11 0 0,0 0 0 0 0,-1 0 0 0 0,1 0 0 0 0,0 0 0 0 0,0 0 0 0 0,0 0 0 0 0,0 1 0 0 0,0-1 0 0 0,0 0 0 0 0,0 0 0 0 0,0 0 0 0 0,0 0 0 0 0,0 0 0 0 0,0 0 0 0 0,0 0 0 0 0,0 0 0 0 0,0 0 0 0 0,0 0 0 0 0,0 0 0 0 0,-1 0 0 0 0,1 0 0 0 0,0 0 0 0 0,0 0 0 0 0,0 0 0 0 0,0 0 0 0 0,0 0 0 0 0,0 0 0 0 0,0 0 0 0 0,0 0 0 0 0,0 0 0 0 0,0 1 0 0 0,0-1 0 0 0,0 0 0 0 0,0 0 0 0 0,0 0 0 0 0,0 0 0 0 0,0 0 0 0 0,0 0 0 0 0,0 0 0 0 0,0 0 0 0 0,0 0 0 0 0,0 0 0 0 0,0 0 0 0 0,0 0 0 0 0,0 0 0 0 0,0 0 0 0 0,0 1 0 0 0,0-1 0 0 0,0 0 0 0 0,0 0 0 0 0,0 0 0 0 0,0 0 0 0 0,0 0 0 0 0,0 0 1 0 0,4 11-64 0 0,-2-8 57 0 0,0 0 1 0 0,0 0-1 0 0,0-1 0 0 0,1 1 0 0 0,-1 0 0 0 0,1-1 0 0 0,0 0 1 0 0,0 1-1 0 0,0-1 0 0 0,0 0 0 0 0,0 0 0 0 0,0-1 0 0 0,3 2 7 0 0,3 1-11 0 0,0-1-1 0 0,0 0 0 0 0,0 0 0 0 0,7 0 12 0 0,10 1 1 0 0,0-1-1 0 0,0-1 1 0 0,0-2-1 0 0,1-1 0 0 0,8-1 0 0 0,29-6-27 0 0,36-11 27 0 0,-67 11-220 0 0,-1-1-1 0 0,3-3 221 0 0,29-12-5536 0 0,-22 7-598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58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402 20 6447 0 0,'0'0'499'0'0,"0"-1"-328"0"0,0-12-248 0 0,0 7 6592 0 0,-9 13-5031 0 0,-3 3-981 0 0,0 1 1 0 0,1 0-1 0 0,-9 11-503 0 0,-26 38 641 0 0,18-22-216 0 0,-135 182 1627 0 0,138-186-1759 0 0,9-10 220 0 0,-2 0-1 0 0,0-2 1 0 0,-2 0-513 0 0,19-20 277 0 0,1-2 3 0 0,0 0 0 0 0,0 0-3 0 0,2-1-10 0 0,8-7-80 0 0,0 0 0 0 0,-1 0 0 0 0,0-1 0 0 0,0 0 0 0 0,2-3-187 0 0,39-54 248 0 0,-29 37-171 0 0,31-45 31 0 0,-21 28-92 0 0,-19 27-16 0 0,-6 12 0 0 0,-7 10 0 0 0,-4 9 0 0 0,-13 21 0 0 0,-1-1 0 0 0,-7 7 0 0 0,-47 59 0 0 0,60-80 0 0 0,1-1-5 0 0,4-7 19 0 0,0 0-1 0 0,0-1 1 0 0,0 1-1 0 0,-2-1 1 0 0,1-1-1 0 0,-1 0-13 0 0,8-6 59 0 0,2-2 9 0 0,-1-2-4 0 0,0-1-56 0 0,0 0 1 0 0,0 0-1 0 0,1-1 0 0 0,0 1 1 0 0,-1 0-1 0 0,1-1 1 0 0,0 1-1 0 0,0 0 1 0 0,1-1-1 0 0,-1 1 0 0 0,1 0 1 0 0,-1 0-1 0 0,1-1 1 0 0,1-2-9 0 0,4-7 69 0 0,-1-1 0 0 0,8-11-69 0 0,-5 10 13 0 0,14-27-113 0 0,6-7 100 0 0,-17 32-95 0 0,1 0 0 0 0,0 1-1 0 0,1 1 1 0 0,1 0 95 0 0,-12 13-900 0 0,0 0-278 0 0,6-6-1269 0 0,-6 6-4867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35.1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651 130 3679 0 0,'-16'1'141'0'0,"1"0"-1"0"0,-4 2-140 0 0,-8 1 79 0 0,-1 0 3060 0 0,-1 2 0 0 0,-25 9-3139 0 0,46-13 161 0 0,-44 7 2103 0 0,51-8-1873 0 0,1-1-21 0 0,0 0-2 0 0,0 0-4 0 0,0 0-17 0 0,0 0-10 0 0,0 0-1 0 0,2-1-22 0 0,18-3 44 0 0,0 0 1 0 0,15 0-359 0 0,-11 2 17 0 0,117-11 48 0 0,15-2 118 0 0,-38 2 417 0 0,105 3-600 0 0,-79 12 354 0 0,1 6 0 0 0,-1 7 0 0 0,3 7-354 0 0,-100-12 78 0 0,-1 1 1 0 0,11 6-79 0 0,94 29 336 0 0,-45-15-27 0 0,-31-10-70 0 0,14 4 34 0 0,-19-5 177 0 0,-68-19-346 0 0,0-1 6 0 0,-2 0-73 0 0,0 0-1 0 0,1 0 1 0 0,-1 0-1 0 0,0 0 0 0 0,0 0 1 0 0,1 0-1 0 0,-1 1 1 0 0,0-1-1 0 0,1 0 1 0 0,-1 0-1 0 0,0 0 0 0 0,0 0 1 0 0,1 0-1 0 0,-1 1 1 0 0,0-1-1 0 0,0 0 1 0 0,0 0-1 0 0,1 0 1 0 0,-1 1-1 0 0,0-1 0 0 0,0 0 1 0 0,0 0-1 0 0,1 1-36 0 0,-9 4 418 0 0,-2-1-343 0 0,0-1-1 0 0,0 0 1 0 0,0 0 0 0 0,0-1-1 0 0,0 0 1 0 0,0-1 0 0 0,-9 1-75 0 0,-14-2 107 0 0,-26-3-107 0 0,20 0 61 0 0,-18-1 13 0 0,-34-8-74 0 0,-57-16 86 0 0,-46-15-39 0 0,-127-25 23 0 0,113 40-70 0 0,-22 6 0 0 0,165 19-17 0 0,3 0-41 0 0,0-3 1 0 0,-4-3 57 0 0,54 6-12 0 0,2 1 12 0 0,5-2-13 0 0,5 4 12 0 0,0 0 0 0 0,0 0 0 0 0,0 0 0 0 0,0 0 0 0 0,0 0 0 0 0,0 0 0 0 0,0 0 0 0 0,0 0 0 0 0,0 0 0 0 0,0 0 0 0 0,0 0 1 0 0,0 0-1 0 0,0 0 0 0 0,0 0 0 0 0,0 0 0 0 0,0-1 0 0 0,0 1 0 0 0,0 0 0 0 0,0 0 0 0 0,0 0 0 0 0,0 0 0 0 0,0 0 0 0 0,0 0 0 0 0,0 0 0 0 0,0 0 0 0 0,0 0 0 0 0,0 0 0 0 0,0 0 1 0 0,0 0-1 0 0,0 0 0 0 0,0 0 0 0 0,0 0 0 0 0,0 0 0 0 0,0 0 0 0 0,0 0 0 0 0,0 0 0 0 0,0 0 0 0 0,0 0 0 0 0,0 0 0 0 0,0 0 0 0 0,0-1 0 0 0,0 1 0 0 0,0 0 0 0 0,0 0 0 0 0,0 0 1 0 0,0 0-1 0 0,0 0 0 0 0,0 0 0 0 0,0 0 0 0 0,0 0 0 0 0,0 0 0 0 0,0 0 0 0 0,0 0 0 0 0,0 0 0 0 0,0 0 0 0 0,0 0 0 0 0,0 0 0 0 0,0 0 0 0 0,0 0 0 0 0,0 0 0 0 0,0 0 0 0 0,1 0 1 0 0,-1 0-1 0 0,0 0 0 0 0,0 0 0 0 0,0 0 0 0 0,0 0 0 0 0,0 0 1 0 0,8-4-32 0 0,1 1 1 0 0,-1-1 0 0 0,1 2-1 0 0,0-1 1 0 0,0 1 0 0 0,0 1-1 0 0,1-1 1 0 0,-1 2 31 0 0,13-4-40 0 0,183-20-74 0 0,3 11 9 0 0,-166 10 100 0 0,134-1-59 0 0,97 12 64 0 0,-151-2 0 0 0,318 24 0 0 0,-394-26 123 0 0,-15-1 88 0 0,-1 0-1 0 0,2 2-210 0 0,-22-2 112 0 0,-8-2 0 0 0,-2-1 1 0 0,0 0 6 0 0,0 0 1 0 0,0 0 0 0 0,0 0 0 0 0,0 0 0 0 0,-3-1 0 0 0,-328-41 900 0 0,111 13-885 0 0,218 29-134 0 0,-255-30 56 0 0,-2 15-62 0 0,126 14 5 0 0,-1 6 0 0 0,-45 11 0 0 0,16 7-14 0 0,-12 11 14 0 0,109-18-41 0 0,0 2 1 0 0,1 4-1 0 0,-62 30 41 0 0,101-41-14 0 0,-15 9-47 0 0,-10 7 61 0 0,46-24-16 0 0,-1 0 3 0 0,1 0 0 0 0,-1-1 0 0 0,1 1 0 0 0,-1-1 13 0 0,4-1-72 0 0,2-1-10 0 0,23-2 0 0 0,-1 0 1 0 0,0-2 0 0 0,0 0-1 0 0,3-2 82 0 0,19-4-25 0 0,361-47-114 0 0,-210 40 62 0 0,106 7 77 0 0,-298 10 0 0 0,422 9 0 0 0,-391-7-4 0 0,60 4 286 0 0,0 4 0 0 0,5 5-282 0 0,-71-8 272 0 0,-28-7-260 0 0,1 0 1 0 0,-1 0-1 0 0,1 0 0 0 0,-1 0 0 0 0,0 1 1 0 0,1-1-1 0 0,-1 0 0 0 0,1 0 0 0 0,-1 1 0 0 0,0-1 1 0 0,1 0-1 0 0,-1 1 0 0 0,0-1 0 0 0,1 0 1 0 0,-1 1-1 0 0,0-1 0 0 0,1 0 0 0 0,-1 1-12 0 0,0-1 19 0 0,0 0 0 0 0,0 1-1 0 0,0-1 1 0 0,0 0-1 0 0,0 0 1 0 0,1 0 0 0 0,-1 0-1 0 0,0 0 1 0 0,0 1-1 0 0,0-1 1 0 0,0 0 0 0 0,0 0-1 0 0,0 0 1 0 0,1 0 0 0 0,-1 0-1 0 0,0 0 1 0 0,0 0-1 0 0,0 0 1 0 0,0 0 0 0 0,1 1-1 0 0,-1-1 1 0 0,0 0-1 0 0,0 0 1 0 0,0 0 0 0 0,0 0-1 0 0,1 0 1 0 0,-1 0 0 0 0,0 0-1 0 0,0 0-18 0 0,-6 4 210 0 0,2-1-169 0 0,-1-1-11 0 0,0 1 0 0 0,0-1 1 0 0,-1 0-1 0 0,1-1 0 0 0,-1 1 0 0 0,-2-1-30 0 0,-34 5 156 0 0,36-5-152 0 0,-127 10-1940 0 0,109-10 999 0 0,-3 0-4695 0 0,0-1-1735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40.39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2965 3551 2303 0 0,'0'0'102'0'0,"0"0"178"0"0,0 0 666 0 0,0 0 293 0 0,0 0 60 0 0,0 0-103 0 0,0 0-480 0 0,0 0-210 0 0,0 0-39 0 0,0 0-16 0 0,1 2-29 0 0,6 16 1754 0 0,-6-16-1696 0 0,-1-2 0 0 0,0 0 0 0 0,0 0 0 0 0,0 0 0 0 0,0 0-12 0 0,0 0-50 0 0,0 0-24 0 0,0 0-2 0 0,0 0-17 0 0,0 0-72 0 0,0 0-30 0 0,0 0-8 0 0,0 0-14 0 0,0 0-58 0 0,1 0-172 0 0,0 0 1 0 0,-1 0-1 0 0,1 0 0 0 0,-1 1 0 0 0,1-1 1 0 0,-1 0-1 0 0,1 0 0 0 0,0 1 0 0 0,-1-1 0 0 0,1 0 1 0 0,-1 1-1 0 0,1-1 0 0 0,-1 1-21 0 0,1-1 48 0 0,1 1 107 0 0,0 0-24 0 0,1 0-83 0 0,0-1 1 0 0,-1 1-1 0 0,1-1 1 0 0,0 0 0 0 0,0 1-1 0 0,0-1 1 0 0,-1-1 0 0 0,1 1-1 0 0,0 0 1 0 0,0-1-1 0 0,0 1 1 0 0,-1-1 0 0 0,1 0-1 0 0,0 0 1 0 0,-1 0 0 0 0,1 0-1 0 0,-1 0 1 0 0,1-1-1 0 0,-1 1 1 0 0,1-1 0 0 0,1-1-49 0 0,6-6 202 0 0,0 0 0 0 0,-1 0 0 0 0,0-1 0 0 0,2-3-202 0 0,6-7 287 0 0,-1 2-121 0 0,-1-1 0 0 0,0 0 0 0 0,-1-1 0 0 0,-2-1 0 0 0,0 0 0 0 0,-1 0 1 0 0,-1-1-1 0 0,4-13-166 0 0,29-76 601 0 0,-7 24-253 0 0,-22 50-198 0 0,-3 8 63 0 0,-1 0 0 0 0,5-24-213 0 0,68-279 376 0 0,-37 156-240 0 0,-41 145 40 0 0,2-20-176 0 0,-3 15 168 0 0,2 0-168 0 0,-1 3 237 0 0,1-29-237 0 0,-4 31 30 0 0,2 1-1 0 0,3-14-29 0 0,10-41-1 0 0,4-20 13 0 0,-18 89 23 0 0,0 0 1 0 0,-1-8-36 0 0,3-15 54 0 0,-2 11 12 0 0,0-15-66 0 0,-1 16 70 0 0,3-20-70 0 0,3 3 25 0 0,-2 0 0 0 0,-2 0 0 0 0,-2-5-25 0 0,-1-50 128 0 0,-1 97-119 0 0,0-1 0 0 0,0 1 0 0 0,0 0 0 0 0,-1 0 0 0 0,1 0 0 0 0,-2-2-9 0 0,2 1 0 0 0,-1 0 0 0 0,0 0 0 0 0,1 0-1 0 0,-1 0 1 0 0,1 0 0 0 0,0 0 0 0 0,0 0 0 0 0,0-1 0 0 0,1 1 0 0 0,-1-1 0 0 0,1-2 14 0 0,-1 1 0 0 0,0-1-1 0 0,0 0 1 0 0,0 1 0 0 0,-2-5-14 0 0,1-1-5 0 0,-1-6 5 0 0,1 5 0 0 0,0 0 0 0 0,0-9 0 0 0,1 4 0 0 0,0 7 0 0 0,0-1 0 0 0,-1 0 0 0 0,0 1 0 0 0,-1-1 0 0 0,0 1 0 0 0,-1-2 0 0 0,-2-18 0 0 0,4 19 0 0 0,0 3 0 0 0,-1-1 0 0 0,-2-3 0 0 0,2 3 0 0 0,-5-15 0 0 0,-3 1 22 0 0,-6-10-22 0 0,11 23 42 0 0,-28-47-42 0 0,15 25 0 0 0,-17-27 0 0 0,22 42 0 0 0,-9-10 0 0 0,22 27 0 0 0,-17-18 0 0 0,10 10 0 0 0,0 0 0 0 0,-5-6 0 0 0,-18-26 0 0 0,-11-6 0 0 0,-3-14 0 0 0,37 52 0 0 0,0 0 0 0 0,0 0 0 0 0,-9-6 0 0 0,7 6 0 0 0,-21-17 0 0 0,17 15 0 0 0,-12-12 0 0 0,16 14 0 0 0,0 0 0 0 0,-6-3 0 0 0,6 4 0 0 0,-1 0 0 0 0,-3-5 0 0 0,-61-52 0 0 0,33 24 0 0 0,-14-9 0 0 0,44 40 0 0 0,6 5 0 0 0,0 0 0 0 0,0 0 0 0 0,0 0 0 0 0,-1 0 0 0 0,-73-43 0 0 0,62 37 0 0 0,-1 0 0 0 0,-4-5 0 0 0,21 14 0 0 0,-4-3-21 0 0,0 1-1 0 0,-1 0 1 0 0,-5-2 21 0 0,-3 0 0 0 0,-10-2 0 0 0,9 2 0 0 0,-6-3 0 0 0,-1 1 0 0 0,-2 0 0 0 0,-21-6 0 0 0,27 6 0 0 0,14 6 0 0 0,1 0 0 0 0,-1 0 0 0 0,1 0 0 0 0,-1 0 0 0 0,-2 0 0 0 0,-100-21 0 0 0,93 20 0 0 0,4 0 0 0 0,-1 1 0 0 0,1 0 0 0 0,-5 0 0 0 0,-31 0 0 0 0,1-3 0 0 0,-16-4 0 0 0,41 6 0 0 0,-1 1 0 0 0,-1 1 0 0 0,-1 0 0 0 0,-13-2 0 0 0,-116-18 0 0 0,133 18 0 0 0,1 1 0 0 0,-1 0 0 0 0,1 2 0 0 0,-16 2 0 0 0,13 1-21 0 0,0 1 1 0 0,0 1-1 0 0,-13 6 21 0 0,0-1-55 0 0,2 3 43 0 0,5-2 13 0 0,10-6-13 0 0,1 2 0 0 0,0 0 0 0 0,0 0 0 0 0,0 1-1 0 0,-2 3 13 0 0,-65 56-3 0 0,57-46 3 0 0,12-11 0 0 0,-66 58 0 0 0,64-54 0 0 0,-126 112 0 0 0,95-89 0 0 0,4-4 0 0 0,1 2 0 0 0,-11 15 0 0 0,-17 22 0 0 0,-45 50 0 0 0,95-97-62 0 0,-12 20 62 0 0,-3 5-2 0 0,-2 2 2 0 0,3 1 0 0 0,-23 51 0 0 0,13-25-21 0 0,15-28-22 0 0,-11 29 43 0 0,15-24 0 0 0,-38 98 0 0 0,29-61 0 0 0,-47 160-64 0 0,68-213 64 0 0,3 0 0 0 0,-1 14 0 0 0,-1 3 0 0 0,-3 31-42 0 0,6-31 20 0 0,-10 114 22 0 0,8-63 0 0 0,-14 61 0 0 0,-11 16 0 0 0,6-66 0 0 0,-4 17 0 0 0,-2 6 0 0 0,-1 12 0 0 0,23-75-32 0 0,4 0 0 0 0,3 35 32 0 0,4-47 0 0 0,-1 67 0 0 0,4-62-64 0 0,10 69 64 0 0,24 151 0 0 0,-26-187 0 0 0,-2-34 0 0 0,-2 46 0 0 0,-7 73 0 0 0,2-148 0 0 0,3 10 0 0 0,1 27 0 0 0,-3-34 0 0 0,3-1 0 0 0,5 24 0 0 0,21 88 0 0 0,-4-50 0 0 0,12 21 0 0 0,-3-7 0 0 0,-21-76 0 0 0,8 27 0 0 0,11 19 0 0 0,-15-44 0 0 0,-2 3 0 0 0,-8-24 0 0 0,22 82 0 0 0,-15-49 0 0 0,10 20 0 0 0,3 3 0 0 0,-9-25 0 0 0,24 50 0 0 0,-27-79 0 0 0,1-1 0 0 0,1 0 0 0 0,14 14 0 0 0,-22-28 0 0 0,16 20 0 0 0,1-1 0 0 0,5 3 0 0 0,-4-6 0 0 0,-2 3 0 0 0,-1 0 0 0 0,2 5 0 0 0,37 58 0 0 0,-52-75 0 0 0,-8-14 0 0 0,-1-1 0 0 0,0 1 0 0 0,1-1 0 0 0,0 0 0 0 0,5 4 0 0 0,42 38 0 0 0,-42-39 8 0 0,0-1 0 0 0,1 0-1 0 0,0 0 1 0 0,0 0 0 0 0,0-1 0 0 0,1-1-1 0 0,0 0 1 0 0,0 0 0 0 0,3 0-8 0 0,9 2-2 0 0,0-1 1 0 0,1-1 0 0 0,-1-1-1 0 0,4-1 2 0 0,59 10 0 0 0,81 6 11 0 0,-151-19 17 0 0,-1 1 0 0 0,1-2 0 0 0,-1 0 0 0 0,12-3-28 0 0,-13 3 5 0 0,15-5-5 0 0,1 0 0 0 0,21-9 0 0 0,-16 5 0 0 0,19-3 0 0 0,-32 8 0 0 0,-1-1 0 0 0,-1-2 0 0 0,0 0 0 0 0,9-4 0 0 0,10-5 0 0 0,-12 4 0 0 0,1 0 0 0 0,22-17 0 0 0,49-37 0 0 0,-47 31 0 0 0,22-18 0 0 0,-51 35 18 0 0,0-1-1 0 0,-2 0 1 0 0,4-7-18 0 0,7-6 11 0 0,81-79-11 0 0,-66 62-2 0 0,-22 21 15 0 0,4-1-13 0 0,118-115 64 0 0,45-44 53 0 0,-157 157-117 0 0,-18 17 5 0 0,0-1 1 0 0,-1-1-6 0 0,0-1 62 0 0,8-4-62 0 0,-10 8 33 0 0,0 1 0 0 0,7-12-33 0 0,-8 7 114 0 0,3-7-114 0 0,7-11 67 0 0,26-39 69 0 0,-37 58-136 0 0,13-17 11 0 0,-13 20 30 0 0,-5 7-37 0 0,0-1 0 0 0,-1 0-1 0 0,0-1 1 0 0,0 1 0 0 0,-1-1 0 0 0,5-9-4 0 0,-4 2 30 0 0,2 1 0 0 0,0 0 1 0 0,1 0-1 0 0,8-9-30 0 0,8-8 71 0 0,13-12-71 0 0,87-86 53 0 0,-111 115-53 0 0,16-14 0 0 0,-17 16 0 0 0,0 0 0 0 0,9-12 0 0 0,-3 2 0 0 0,-6 8 19 0 0,0-1-1 0 0,-1 0 1 0 0,-1-1 0 0 0,3-8-19 0 0,0 1 58 0 0,-7 14-23 0 0,-1 0 0 0 0,0-3-35 0 0,-4 9 21 0 0,-1 2-9 0 0,0-1 0 0 0,1 1 0 0 0,-1 0 0 0 0,1 0 0 0 0,-1 0 0 0 0,1 0 0 0 0,0 0 0 0 0,1-1-12 0 0,3-5 50 0 0,13-13 39 0 0,-13 15-36 0 0,6-3 13 0 0,-10 8-66 0 0,0 1 9 0 0,0-1 7 0 0,-2 1-140 0 0,0 2-44 0 0,1 5-113 0 0,0-1 0 0 0,-1 0 0 0 0,0 0 0 0 0,-1 0 0 0 0,1 0 0 0 0,-1 1 0 0 0,0-1 281 0 0,-5 15-1808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43.2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1133 2883 4919 0 0,'0'0'224'0'0,"-1"2"-12"0"0,-2 5-93 0 0,1 6 657 0 0,2-12-529 0 0,0 0-1 0 0,0 1 1 0 0,0-1-1 0 0,0 1 1 0 0,-1-1-1 0 0,1 1 1 0 0,-1-1-1 0 0,1 1-246 0 0,-18 47 3421 0 0,18-47-3127 0 0,0 0 8 0 0,-3 34 2130 0 0,1-20 3384 0 0,4-27-5610 0 0,0 1-1 0 0,1 0 0 0 0,2-4-205 0 0,1 0 123 0 0,-1-1 1 0 0,-1-1-1 0 0,2-7-123 0 0,0-6 198 0 0,5-29 42 0 0,-9 47-177 0 0,0 0 0 0 0,-1 0 0 0 0,-1-8-63 0 0,0 6 26 0 0,1-1-1 0 0,1-3-25 0 0,9-87 205 0 0,-6 77-46 0 0,-2 0 0 0 0,0-24-159 0 0,-3 38 38 0 0,0 3 2 0 0,0 0-1 0 0,-1-8-39 0 0,0 11 0 0 0,1 1 0 0 0,0-1 0 0 0,1 0 0 0 0,0-5 0 0 0,1-7 0 0 0,2-33 23 0 0,1-40 167 0 0,-3-25 5 0 0,-2 92-195 0 0,0-21 0 0 0,-4-38 136 0 0,-5-176-8 0 0,8 235-128 0 0,-1 1 0 0 0,-6-22 0 0 0,1-2 0 0 0,1 7 0 0 0,-3-36 0 0 0,-5-39 2 0 0,10 88 7 0 0,-15-62 161 0 0,15 70-125 0 0,-1 0-1 0 0,-4-11-44 0 0,1 6 50 0 0,0-6-50 0 0,-7-33 64 0 0,0-2 128 0 0,2-3-192 0 0,12 59 34 0 0,-2 0 0 0 0,-2-7-34 0 0,-2-8 56 0 0,-1-5 38 0 0,-1 1 0 0 0,-1 0-1 0 0,-11-21-93 0 0,14 32 47 0 0,-3-11-47 0 0,4 10 28 0 0,-5-9-28 0 0,-3-9-2 0 0,10 26 21 0 0,0 0-1 0 0,-1 0 0 0 0,-5-10-18 0 0,-1 4 10 0 0,4 6-9 0 0,1-1-1 0 0,-1 1 0 0 0,-1-7 0 0 0,-23-47 64 0 0,28 59-64 0 0,-1 0 0 0 0,0 0 0 0 0,0 0 0 0 0,0 0 0 0 0,-1 1 0 0 0,0 0 0 0 0,-3-3 0 0 0,-4-3 0 0 0,6 5 0 0 0,0 1 0 0 0,1-1 0 0 0,-2-2 0 0 0,-1-1 13 0 0,-1 0 0 0 0,0 1 0 0 0,0 1-1 0 0,0-1 1 0 0,-1 1 0 0 0,-1 0-13 0 0,-3-2-13 0 0,0-1 34 0 0,0-1 1 0 0,0 0-1 0 0,-1-3-21 0 0,5 6 0 0 0,0 0 0 0 0,0 0 0 0 0,-11-5 0 0 0,5 2 0 0 0,-4 0 0 0 0,13 7 0 0 0,0 0 0 0 0,1 0 0 0 0,-1-1 0 0 0,-3-3 0 0 0,-8-4 0 0 0,14 10 0 0 0,1-1 0 0 0,0 1 0 0 0,0-1 0 0 0,0 0 0 0 0,-2-2 0 0 0,2 2 0 0 0,0-1 0 0 0,-1 1 0 0 0,1 0 0 0 0,-4-2 0 0 0,-5-2 0 0 0,-6-3 0 0 0,16 8 0 0 0,-12-5 0 0 0,5 4 0 0 0,1-1 0 0 0,-4-2 0 0 0,4 3 0 0 0,3 1 0 0 0,-4 0 0 0 0,2 1 0 0 0,1-1 0 0 0,3 1 0 0 0,-18-6 0 0 0,8 2 0 0 0,11 5 0 0 0,-14-2 0 0 0,12 1 0 0 0,-14-1 0 0 0,-2 3 0 0 0,4-1-12 0 0,8 0-26 0 0,-6 4 24 0 0,4-2 14 0 0,1 1 0 0 0,0-1 0 0 0,-2 2 0 0 0,-4 0 0 0 0,11-2 0 0 0,-6 4 0 0 0,-7 5 0 0 0,8-5 0 0 0,-4 1 4 0 0,7-5-23 0 0,-4 2-19 0 0,8-3 31 0 0,-11 5 3 0 0,6 0 4 0 0,-1 1 0 0 0,1 0-12 0 0,3-1-52 0 0,2-2-9 0 0,0-1 0 0 0,1 1 0 0 0,-1-1 0 0 0,1 1 0 0 0,0-1-1 0 0,0 1 1 0 0,0 1 73 0 0,-2 9-301 0 0,-1 0 5 0 0,-2 7-4491 0 0,1-9-2121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44.4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479 1 4143 0 0,'0'0'319'0'0,"0"0"-83"0"0,0 0 432 0 0,0 0 209 0 0,0 0 41 0 0,0 0-60 0 0,0 0-282 0 0,0 0-120 0 0,0 0-28 0 0,0 0-24 0 0,0 0-84 0 0,-1 0-37 0 0,-10 2 172 0 0,1 1 1 0 0,-1 0-1 0 0,1 1 0 0 0,-5 2-455 0 0,9-3 121 0 0,1 0 1 0 0,-1 0-1 0 0,1 1 0 0 0,0-1 1 0 0,0 1-1 0 0,0 0 1 0 0,0 1-1 0 0,-1 1-121 0 0,-15 16 680 0 0,-5 3-680 0 0,-4 3 529 0 0,15-10-301 0 0,0 0 0 0 0,1 1 0 0 0,1 0 0 0 0,-5 12-228 0 0,18-31 0 0 0,-5 11 42 0 0,0-1 0 0 0,0 1 0 0 0,1 1 0 0 0,-1 4-42 0 0,-10 26 104 0 0,2-12-13 0 0,0-2 10 0 0,1 0 1 0 0,-1 9-102 0 0,-1 6 31 0 0,4-12 12 0 0,-3 14-43 0 0,-10 50 64 0 0,10-43-64 0 0,3-10 0 0 0,-1 11 0 0 0,9-38-5 0 0,-3 23-55 0 0,3-17-127 0 0,-1 0-1 0 0,-3 7 188 0 0,-1 15-456 0 0,0-7-677 0 0,3-20 130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45.1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1 6847 0 0,'0'0'315'0'0,"0"1"-7"0"0,-1 8-343 0 0,-13 80 1449 0 0,12-66-1179 0 0,1-1 0 0 0,1 1 0 0 0,0 0-235 0 0,1-15-69 0 0,1-1 0 0 0,-1 1 0 0 0,1-1 0 0 0,1 2 69 0 0,1 6-760 0 0,1 4-2319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45.4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50 0 4143 0 0,'-1'11'374'0'0,"0"-1"0"0"0,-1 1 0 0 0,0-1 0 0 0,-3 9-374 0 0,-3 17 1596 0 0,-15 73 1042 0 0,20-92-2779 0 0,0 1 1 0 0,2 0-1 0 0,0 2 141 0 0,1-18-276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48.6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42 308 2303 0 0,'0'0'267'0'0,"0"0"278"0"0,0 0 119 0 0,0 0 28 0 0,0 0-32 0 0,0 0-152 0 0,0 0-69 0 0,0 0-14 0 0,0 0-14 0 0,0 0-58 0 0,0 0-29 0 0,0 0-4 0 0,0 0-12 0 0,0 0-52 0 0,0 0-28 0 0,0 0-4 0 0,0 0-16 0 0,0 0-66 0 0,0 0-29 0 0,0 0-8 0 0,0-1-18 0 0,-3-4-54 0 0,3 4 42 0 0,0 1 0 0 0,0 0 26 0 0,0 0 48 0 0,0 0 13 0 0,0 0 4 0 0,0 0 2 0 0,0 0 0 0 0,0 0 0 0 0,0 0 0 0 0,0 0-12 0 0,0 0-49 0 0,0 0-19 0 0,0 0-7 0 0,0 0 1 0 0,0 0 4 0 0,0 0 2 0 0,0 0 0 0 0,0 0 8 0 0,-1-14 1113 0 0,0 22 1126 0 0,-3 14-2191 0 0,2-6-27 0 0,0 0 0 0 0,1 0 0 0 0,1 4-117 0 0,0-8 152 0 0,0 0 1 0 0,-2 6-153 0 0,0 25 256 0 0,-13 71 151 0 0,10-69-254 0 0,3-15-113 0 0,1-1 0 0 0,2 28-40 0 0,1-39 24 0 0,1 0-1 0 0,1 2-23 0 0,4 26 71 0 0,8 81 451 0 0,-9-72-167 0 0,-1-11-210 0 0,-2 0-1 0 0,-3 5-144 0 0,5 44 242 0 0,-5-65-196 0 0,1-1 1 0 0,3 8-47 0 0,3 29 45 0 0,3 66 19 0 0,-10-102-46 0 0,-1-11 5 0 0,1 1 0 0 0,3 11-23 0 0,-1-6 75 0 0,-1 22-75 0 0,-1-30 17 0 0,0 0 1 0 0,0 0-1 0 0,4 11-17 0 0,2 15 1 0 0,6 54-1 0 0,-6-33 11 0 0,-2-38 42 0 0,-3-8-47 0 0,0-4 8 0 0,0-1 1 0 0,0 0 0 0 0,1 0-1 0 0,3 7-14 0 0,-4-13 0 0 0,-1-3 0 0 0,0 1 0 0 0,0-1 0 0 0,0 0 0 0 0,-1 1 0 0 0,1-1 0 0 0,-1 1 0 0 0,0-1 0 0 0,0 1 0 0 0,0-1 0 0 0,6 42 190 0 0,-4-22-116 0 0,-1-6-44 0 0,4 5 10 0 0,-4-18-35 0 0,4 13 44 0 0,3 10 73 0 0,0 7-48 0 0,-8-29-73 0 0,7 11 48 0 0,-6-12-35 0 0,4 8-14 0 0,-2 0 0 0 0,3 5 0 0 0,-4-13 0 0 0,1 0 0 0 0,3 6 0 0 0,7 6 0 0 0,-1-4 0 0 0,4 7 64 0 0,-1 1 0 0 0,-9-12-53 0 0,-5-5 42 0 0,1-1 13 0 0,7 5-8 0 0,1 2-46 0 0,2 0-12 0 0,1-2 0 0 0,-7-5 9 0 0,0 0 1 0 0,0 0-1 0 0,0 0 0 0 0,-1-1 0 0 0,1 0 1 0 0,0 0-1 0 0,0 0-9 0 0,9 0-1 0 0,-6 0 39 0 0,-1 0-18 0 0,0-1 0 0 0,0 1 0 0 0,0-1 1 0 0,0-1-1 0 0,8-2-20 0 0,7 0 54 0 0,-15 3-51 0 0,1 0-1 0 0,-1-1 1 0 0,0-1-1 0 0,3 0-2 0 0,3-3 17 0 0,12-4 83 0 0,14-3-100 0 0,-21 7 116 0 0,15-6-116 0 0,-27 9 20 0 0,0-1-1 0 0,0 1 0 0 0,-1-1 1 0 0,0 0-1 0 0,0-1 0 0 0,4-2-19 0 0,43-33 132 0 0,-39 28-83 0 0,-1 0-1 0 0,-1-1 0 0 0,0-1 1 0 0,8-12-49 0 0,-7 7 50 0 0,7-11 329 0 0,17-33-379 0 0,-30 50 66 0 0,8-10-66 0 0,-7 11 51 0 0,6-12-51 0 0,-4 1 36 0 0,5-16-36 0 0,6-14 28 0 0,-11 32 54 0 0,12-14-82 0 0,-11 16 100 0 0,10-19-100 0 0,-18 31 10 0 0,1 1 1 0 0,0-1-1 0 0,0 1 1 0 0,1 0-11 0 0,14-22 32 0 0,-2-2-32 0 0,5-3 0 0 0,6-13 64 0 0,3-11-64 0 0,-13 23 39 0 0,2 0 0 0 0,2 1 1 0 0,0 0-40 0 0,13-15 35 0 0,-15 20 79 0 0,3-2-114 0 0,-12 15 72 0 0,6-10-72 0 0,8-10 45 0 0,-7 10-22 0 0,-10 13-3 0 0,0 0 1 0 0,4-1-21 0 0,13-17 0 0 0,7-11 0 0 0,-28 35 0 0 0,21-26 39 0 0,-4 5 32 0 0,-2 0 0 0 0,0-2 0 0 0,6-14-71 0 0,37-87 441 0 0,-39 81-290 0 0,51-100 154 0 0,-14 31 83 0 0,-38 71 59 0 0,1 2 1 0 0,26-36-448 0 0,-34 57 328 0 0,10-19-328 0 0,3-8 299 0 0,12-21-8 0 0,2-2-73 0 0,-12 26-202 0 0,-29 46-23 0 0,6-10 0 0 0,-2 2-64 0 0,-4 9-133 0 0,-1-1-1 0 0,1 0 1 0 0,0 1 0 0 0,-1-1 0 0 0,1 0 0 0 0,-1 0 0 0 0,1 1 0 0 0,-1-1-1 0 0,0 0 1 0 0,0 0 0 0 0,0 0 0 0 0,0 0 0 0 0,0 0 0 0 0,0 1 0 0 0,0-1-1 0 0,-1 0 1 0 0,1 0 0 0 0,-1 0 204 0 0,-2-8-1680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49.27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7 226 7943 0 0,'0'0'364'0'0,"0"-2"-8"0"0,-3-158 3871 0 0,2 141-4151 0 0,0-9-3593 0 0,-1 11-541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50.1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133 5 2759 0 0,'0'0'126'0'0,"0"0"176"0"0,0 0 662 0 0,0 0 291 0 0,0 0 60 0 0,0 0-119 0 0,0 0-547 0 0,-7-4 935 0 0,6 4-1547 0 0,0 0 0 0 0,1 0 0 0 0,-1 0 0 0 0,0 0-1 0 0,1 0 1 0 0,-1 0 0 0 0,0 0 0 0 0,1 0 0 0 0,-1 0 0 0 0,1 0 0 0 0,-1 1 0 0 0,0-1 0 0 0,1 0 0 0 0,-1 0-1 0 0,1 1 1 0 0,-1-1 0 0 0,0 0 0 0 0,1 1 0 0 0,-1-1 0 0 0,1 1 0 0 0,-1-1-37 0 0,0 2 39 0 0,-1-1-1 0 0,1 1 1 0 0,0 0 0 0 0,0-1 0 0 0,0 1-1 0 0,0 0 1 0 0,0 0 0 0 0,0 0-39 0 0,-1 4 69 0 0,0 1 1 0 0,0-1-1 0 0,0 1 1 0 0,0 4-70 0 0,-8 100 973 0 0,2-18-124 0 0,-21 137 1094 0 0,17-86-1056 0 0,11-126-797 0 0,-6 173 422 0 0,5-102-384 0 0,2 21 179 0 0,0-61-172 0 0,-5 171 1319 0 0,4-185 602 0 0,0-38-1931 0 0,0 2-120 0 0,0 0-1 0 0,1 0 1 0 0,-1 1-1 0 0,0-1 1 0 0,1 0 0 0 0,-1 0-1 0 0,0 0 1 0 0,1 0-1 0 0,-1 0 1 0 0,1-1-5 0 0,-4-4 14 0 0,0-2-1179 0 0,4 8 473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55.0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 0 3679 0 0,'0'0'284'0'0,"-1"2"-186"0"0,-14 14 770 0 0,12-13-363 0 0,2-2 246 0 0,-3 4 829 0 0,4-5-1416 0 0,-1 0 0 0 0,1 0 0 0 0,-1 0 0 0 0,1 1 0 0 0,0-1 0 0 0,-1 0 0 0 0,1 1 0 0 0,0-1 0 0 0,-1 0 0 0 0,1 1 0 0 0,0-1 1 0 0,-1 0-1 0 0,1 1 0 0 0,0-1 0 0 0,0 1 0 0 0,0-1 0 0 0,-1 1 0 0 0,1-1 0 0 0,0 0 0 0 0,0 1 0 0 0,0-1 0 0 0,0 1-164 0 0,1 1 52 0 0,0 0 0 0 0,0 0 0 0 0,0-1 1 0 0,0 1-1 0 0,0 0 0 0 0,0-1 0 0 0,1 1 0 0 0,-1 0 0 0 0,1-1 1 0 0,0 0-1 0 0,-1 1 0 0 0,1-1 0 0 0,0 0 0 0 0,-1 0 0 0 0,1 0 1 0 0,0 0-1 0 0,0 0 0 0 0,0 0 0 0 0,1 0-52 0 0,7 2 201 0 0,1 0 1 0 0,-1-1-1 0 0,6 1-201 0 0,-7-2 118 0 0,22 3 406 0 0,-1-1-1 0 0,24-2-523 0 0,-15 0 464 0 0,10 3-464 0 0,-14-2 135 0 0,0-1 1 0 0,0-2 0 0 0,9-2-136 0 0,-6 2 131 0 0,5 1-131 0 0,17 1 143 0 0,28 0 51 0 0,-44 1-66 0 0,23 2 350 0 0,60 12-478 0 0,13 14 379 0 0,-46-9-136 0 0,-64-16-158 0 0,0-1 0 0 0,21-1-85 0 0,61-3 174 0 0,-48-1-113 0 0,60-1 232 0 0,50-5 179 0 0,-84 3-249 0 0,-33 1-118 0 0,-6-3 68 0 0,-9 1-50 0 0,-32 4-103 0 0,50-3 116 0 0,0 2 0 0 0,12 3-136 0 0,-68 0 1 0 0,169 8 85 0 0,-149-7-9 0 0,14 2-77 0 0,12 2 55 0 0,26 2 334 0 0,72 16-389 0 0,-42-9 438 0 0,-18-3-576 0 0,14 2 293 0 0,-46-8 39 0 0,-33-5-128 0 0,-1 2 1 0 0,1 0 0 0 0,-1 2 0 0 0,0 0 0 0 0,1 2-67 0 0,-5-2 53 0 0,0 0 0 0 0,4 0-53 0 0,-7-2 37 0 0,1 1-1 0 0,-1 1 1 0 0,4 2-37 0 0,57 21 127 0 0,4 2 190 0 0,-51-19-137 0 0,-14-6 409 0 0,10 6-589 0 0,-13-6 95 0 0,1 0 0 0 0,0 0-95 0 0,-9-4 13 0 0,-2 0 43 0 0,0 0 22 0 0,3 3 1 0 0,0 0-1 0 0,1 0 0 0 0,-1-1 0 0 0,1 0 0 0 0,0 0-78 0 0,25 11 208 0 0,-29-14-133 0 0,0 1-5 0 0,5 1 1 0 0,-5-1 1 0 0,-2-1 0 0 0,2 0 1 0 0,18 7 326 0 0,-18-7-319 0 0,-2 0 0 0 0,0 0 3 0 0,0 0 10 0 0,0 0-2 0 0,0 0-137 0 0,0 0-487 0 0,0 0-215 0 0,0 0-1380 0 0,0 0-5364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59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180 0 7367 0 0,'0'0'568'0'0,"0"0"-337"0"0,0 0-28 0 0,0 0 21 0 0,0 0 6 0 0,0 0 14 0 0,0 0 51 0 0,0 0 22 0 0,0 0 3 0 0,0 0-4 0 0,0 0-16 0 0,0 0-4 0 0,2 3 0 0 0,0 0-195 0 0,-2-3-56 0 0,1 1 0 0 0,-1 0 0 0 0,1 0 1 0 0,-1 0-1 0 0,1 0 0 0 0,-1 0 0 0 0,1 0 0 0 0,-1 0 0 0 0,0 0 0 0 0,1 0 0 0 0,-1 0 0 0 0,0 0 0 0 0,0 0 0 0 0,0 1-45 0 0,4 31 1148 0 0,-2 0 0 0 0,-2 24-1148 0 0,2 29 1096 0 0,4 134 356 0 0,0 18-580 0 0,-1 250 47 0 0,-3-342-686 0 0,-10 229 524 0 0,-18-1 173 0 0,10-159-513 0 0,-48 587 583 0 0,43-579-616 0 0,16-161-275 0 0,3-24 6 0 0,-3 8-115 0 0,-8 55 147 0 0,5-34-35 0 0,3-38-104 0 0,-4 11 122 0 0,7-35-157 0 0,-2-5 1 0 0,1-5-35 0 0,0 2-3 0 0,1 0 1 0 0,0-1-1 0 0,1 1 1 0 0,-1-1-1 0 0,1 0 1 0 0,-1 0-1 0 0,0-3 64 0 0,-5-30-750 0 0,6 31 572 0 0,0-5-602 0 0,1-1 0 0 0,0 0 0 0 0,0 0 1 0 0,1 0-1 0 0,0 1 0 0 0,2-4 780 0 0,-1 2-1528 0 0,0-10-4215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56.6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56 33 3679 0 0,'-1'1'167'0'0,"-1"-1"-66"0"0,-10 7-9 0 0,-4 2 403 0 0,9-8 553 0 0,3-1-393 0 0,-9 0 6163 0 0,48-11-6186 0 0,1 2 0 0 0,15-1-632 0 0,76-7 535 0 0,-77 14-26 0 0,0 2-1 0 0,32 5-508 0 0,-12 0 330 0 0,56 3 140 0 0,59 1 90 0 0,68 0 239 0 0,-106 2-414 0 0,13 0-19 0 0,-67-5-210 0 0,11 0 645 0 0,37-5-801 0 0,291-24 1504 0 0,-369 23-1393 0 0,6 3-111 0 0,-11 1 84 0 0,43 3 76 0 0,-4 1 66 0 0,-34-4-92 0 0,-16 0 49 0 0,6-3-183 0 0,70-6 199 0 0,9-7-199 0 0,-45 5 52 0 0,-17 3-28 0 0,-23 3 9 0 0,1 1 0 0 0,34 6-33 0 0,-59-4 9 0 0,18 2 41 0 0,-4 0 82 0 0,1-1-132 0 0,53-1 548 0 0,56 10-548 0 0,-81-6 148 0 0,38-3-148 0 0,-16-1 52 0 0,-56 1 23 0 0,3 2-75 0 0,30 2 96 0 0,-34-3-27 0 0,-1 1-1 0 0,5 2-68 0 0,0 0 87 0 0,9-1-87 0 0,-21-3 66 0 0,1-1 0 0 0,16-2-66 0 0,-14-1 48 0 0,-6 1 92 0 0,15-3-140 0 0,9-2 285 0 0,18 0-285 0 0,-11 2 118 0 0,-35 3-70 0 0,-1 1 0 0 0,6 1-48 0 0,9 0 45 0 0,-1 1 2 0 0,-21-1-38 0 0,0 0 0 0 0,-1-1 1 0 0,6 0-10 0 0,-1 0 26 0 0,1 0 0 0 0,5 1-26 0 0,-11 0 1 0 0,-3-1 4 0 0,0 0 0 0 0,-1 1-1 0 0,1-1 1 0 0,0 1 0 0 0,0 0-1 0 0,1 0-4 0 0,3 1 25 0 0,5-1-14 0 0,-8-3 24 0 0,3 1 68 0 0,10 5-30 0 0,-15-1-31 0 0,0 6-31 0 0,-4-7-68 0 0,1 0 1 0 0,0-1-1 0 0,-1 0 0 0 0,1 1 1 0 0,-1-1-1 0 0,1 1 0 0 0,-1-1 1 0 0,0 1-1 0 0,1-1 0 0 0,-1 0 1 0 0,0 0-1 0 0,0 1 0 0 0,0-1 1 0 0,0 0-1 0 0,-1 1 57 0 0,0 0-466 0 0,-1 1-1 0 0,0-1 1 0 0,0 0 0 0 0,0 1-1 0 0,0-1 1 0 0,-3 1 466 0 0,-16 6-7840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58.4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104 3259 2303 0 0,'0'0'343'0'0,"0"0"597"0"0,0 0 256 0 0,0 0 55 0 0,0 0-71 0 0,0 0-347 0 0,0 0-156 0 0,0 0-33 0 0,0 0-21 0 0,0 0-74 0 0,0 0-34 0 0,0 0-10 0 0,0 0-37 0 0,0 0-152 0 0,0 0-69 0 0,0 0-14 0 0,0 0-9 0 0,0 0-34 0 0,0 0-20 0 0,2-1-2 0 0,0-1-80 0 0,1 0-1 0 0,-1 0 0 0 0,0 0 1 0 0,0 0-1 0 0,0-1 0 0 0,0 1 0 0 0,0 0 1 0 0,0-1-1 0 0,-1 0 0 0 0,1 1 1 0 0,-1-1-1 0 0,0-1-87 0 0,5-9 342 0 0,-1-1 0 0 0,0-1-342 0 0,-1 0 284 0 0,24-81 818 0 0,-6 34-780 0 0,-6 7-89 0 0,-1 6 276 0 0,11-25-509 0 0,-7 30 143 0 0,26-69 162 0 0,4-34 476 0 0,-29 67-591 0 0,2-12 23 0 0,-15 71-75 0 0,-1-1 0 0 0,-2 0 1 0 0,0 0-1 0 0,-1-8-138 0 0,7-45 271 0 0,-1 9-125 0 0,-4-5-146 0 0,4-1 64 0 0,-5 33-42 0 0,-2 12 20 0 0,-1-7-42 0 0,-1-2 0 0 0,-5-31 0 0 0,-1-4 40 0 0,3-39-40 0 0,-1-20 24 0 0,0 27-24 0 0,2 40 0 0 0,-9-62 27 0 0,4 65 10 0 0,2-37-37 0 0,4 64 0 0 0,1 6 0 0 0,1-12 0 0 0,0-7 0 0 0,-1-1 0 0 0,-7-36 0 0 0,4 38 0 0 0,0 23 19 0 0,0 1-1 0 0,-1-1 0 0 0,-1 1 1 0 0,-1 1-1 0 0,-9-20-18 0 0,3 12 39 0 0,-1 0 0 0 0,-1 2-1 0 0,-18-25-38 0 0,13 22 57 0 0,3 4 92 0 0,-18-20-149 0 0,-102-124 280 0 0,104 129-270 0 0,6 8-26 0 0,-23-21 16 0 0,48 52-86 0 0,1 1-45 0 0,0 0-12 0 0,0 0-219 0 0,0 0-920 0 0,0 0-394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59.35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307 1 1839 0 0,'-2'1'283'0'0,"-8"4"2311"0"0,-1-1 0 0 0,-11 4-2594 0 0,21-8 324 0 0,-7 2 289 0 0,-52 11 1241 0 0,44-11-1821 0 0,7-2 160 0 0,0 0 0 0 0,-1 0 0 0 0,1-1 0 0 0,0 0 0 0 0,0-1 0 0 0,-1 0-193 0 0,-1-1 156 0 0,-1 1 0 0 0,0 1-1 0 0,-5 0-155 0 0,-5 1 80 0 0,7 0-80 0 0,13 0 0 0 0,2 0 0 0 0,0 1 0 0 0,-1-1 0 0 0,1 0 0 0 0,-1 0 0 0 0,1 0 0 0 0,-1 0 0 0 0,1-1 0 0 0,-1 1 0 0 0,1 0 0 0 0,-1 0 0 0 0,1 0 0 0 0,-1 0 0 0 0,1 0 0 0 0,-1-1 0 0 0,1 1 0 0 0,-1 0 0 0 0,1 0 0 0 0,-1-1 0 0 0,1 1 0 0 0,0 0 0 0 0,-6-3-21 0 0,5 2-99 0 0,1 1-77 0 0,0 0-25 0 0,0 0-10 0 0,0 0-34 0 0,-3-6-143 0 0,2 5-3740 0 0,1 1 1469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59.9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3154 6335 0 0,'0'0'290'0'0,"0"0"-9"0"0,0 0-108 0 0,0 0 222 0 0,0 0 110 0 0,0 0 27 0 0,0 0-5 0 0,0 0-38 0 0,0 0-10 0 0,0 0-6 0 0,0 0-10 0 0,0 0-38 0 0,0 0-10 0 0,0 0-6 0 0,0 0-25 0 0,0 0-100 0 0,0 0-41 0 0,0 0-10 0 0,2-2-11 0 0,7-11 132 0 0,0-1 1 0 0,2-4-355 0 0,13-22 501 0 0,-2 7-191 0 0,-1-2-1 0 0,-3 0 0 0 0,2-8-309 0 0,18-36 311 0 0,32-73-32 0 0,-30 44 128 0 0,-4-1 0 0 0,9-61-407 0 0,-1-46 1052 0 0,7-71-428 0 0,-23 93-190 0 0,-19 86-133 0 0,-4 0 0 0 0,-4 1 0 0 0,-6-1 0 0 0,-7-31-301 0 0,-14-134 245 0 0,17 167-64 0 0,-8-15-181 0 0,10 84 78 0 0,-1-1-1 0 0,-2 1 0 0 0,-9-19-77 0 0,-7-7 232 0 0,-18-33-232 0 0,5 7 0 0 0,22 49 0 0 0,14 31 0 0 0,-1 0 0 0 0,0 1 0 0 0,-1 0 0 0 0,0 0 0 0 0,0 0 0 0 0,-1 0 0 0 0,-4-4 0 0 0,4 7-29 0 0,5 4-120 0 0,-7-2-1774 0 0,8 3 424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00.85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2802 919 0 0,'0'0'296'0'0,"0"0"908"0"0,0 0 402 0 0,0 0 80 0 0,0 0-155 0 0,0 0-694 0 0,0 0-301 0 0,0 0-65 0 0,0 0-35 0 0,0 0-91 0 0,0 0-38 0 0,0 0-10 0 0,0 0-7 0 0,0 0-30 0 0,0 0-18 0 0,0 0-2 0 0,0 0-5 0 0,2 0-23 0 0,3 2-100 0 0,0-1 1 0 0,-1 0-1 0 0,1-1 0 0 0,0 1 0 0 0,0-1 1 0 0,0 0-1 0 0,0 0 0 0 0,0 0 1 0 0,0-1-1 0 0,4 0-112 0 0,1-1 69 0 0,0 1 34 0 0,1 0 0 0 0,-1-1 1 0 0,0-1-1 0 0,0 0 0 0 0,0 0 0 0 0,0-1 1 0 0,9-4-104 0 0,24-16 669 0 0,0-2 1 0 0,14-14-670 0 0,-40 27 154 0 0,-1 0-1 0 0,0-1 1 0 0,-1-1 0 0 0,-1-1-1 0 0,-1 0 1 0 0,0 0-1 0 0,0-3-153 0 0,4-7 129 0 0,9-13 130 0 0,-2-2 0 0 0,8-19-259 0 0,-31 57 10 0 0,23-50 415 0 0,15-50-425 0 0,-21 44 403 0 0,-4-1 0 0 0,5-44-403 0 0,46-413 2048 0 0,-56 404-1846 0 0,-5-1 0 0 0,-4 1 0 0 0,-8-31-202 0 0,-15-96 338 0 0,-40-168-338 0 0,53 353 11 0 0,0-3 42 0 0,-12-35-53 0 0,11 53 15 0 0,7 23 5 0 0,0 0 0 0 0,-1 1 0 0 0,-6-11-20 0 0,10 25 6 0 0,-1-4-15 0 0,-1 0 1 0 0,0 0 0 0 0,-1 0 0 0 0,1 1 0 0 0,-1-1 0 0 0,-3-2 8 0 0,6 7-94 0 0,1 1-153 0 0,0 0-660 0 0,0 0-291 0 0,0 0-60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03.7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3222 5063 0 0,'0'0'390'0'0,"0"0"-169"0"0,0 0 222 0 0,0 0 123 0 0,0 0 30 0 0,0 0-16 0 0,0 2-82 0 0,0 5-33 0 0,0-5-8 0 0,0-2-15 0 0,0 0-62 0 0,0 0-27 0 0,0 0-8 0 0,0 0-15 0 0,0 0-61 0 0,0 0-21 0 0,0 0-7 0 0,0 0-3 0 0,0 0-12 0 0,0 0-2 0 0,0 0 0 0 0,0 0-9 0 0,0 0-39 0 0,1 0-16 0 0,2 0-119 0 0,0-1 1 0 0,0 1-1 0 0,0-1 0 0 0,-1 0 1 0 0,1 1-1 0 0,0-1 0 0 0,-1-1 0 0 0,1 1 1 0 0,-1 0-1 0 0,1 0 0 0 0,-1-1 1 0 0,1 0-1 0 0,-1 1 0 0 0,0-1 1 0 0,0 0-1 0 0,0 0-41 0 0,8-8 164 0 0,-1 0 0 0 0,-1 0 0 0 0,0-1-164 0 0,5-5 178 0 0,-1-1 18 0 0,0 0 0 0 0,-1-1 0 0 0,4-7-196 0 0,24-59 380 0 0,-4 12-86 0 0,118-232 336 0 0,-57 128-444 0 0,-75 139-64 0 0,-1 0-1 0 0,-2-1 0 0 0,-1-1 1 0 0,-3-1-1 0 0,-1 0 0 0 0,1-11-121 0 0,0-12 312 0 0,-3-1-1 0 0,1-38-311 0 0,-5-44 303 0 0,2-25 71 0 0,2-118 343 0 0,-11 274-686 0 0,0-115 319 0 0,-6 0 0 0 0,-5 1 0 0 0,-6 1 0 0 0,-15-44-350 0 0,25 139 95 0 0,-27-114 234 0 0,-9-18-94 0 0,39 149-233 0 0,-5-22 70 0 0,-1 1 0 0 0,-2 0-1 0 0,-10-17-71 0 0,16 41 20 0 0,-1 1 0 0 0,-1 0-1 0 0,0 1 1 0 0,-1 0 0 0 0,0 0 0 0 0,-4-2-20 0 0,1 2-236 0 0,11 11 77 0 0,1 0-174 0 0,0 0-728 0 0,0 0-321 0 0,0 1-1002 0 0,-2 7-3752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04.3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70 2499 2759 0 0,'0'0'126'0'0,"0"0"318"0"0,0 0 1254 0 0,0 0 550 0 0,0 0 110 0 0,0 0-230 0 0,2 1-1036 0 0,16 6 584 0 0,-16-6-1275 0 0,4-2-125 0 0,3-1 241 0 0,0-1 0 0 0,0 0 0 0 0,9-4-517 0 0,-15 6 77 0 0,-1-1-1 0 0,1 1 1 0 0,0-1-1 0 0,-1 0 0 0 0,1 0 1 0 0,-1 0-1 0 0,1 0 1 0 0,-1-1-1 0 0,0 1 1 0 0,0 0-1 0 0,0-1 1 0 0,0 0-1 0 0,0-2-76 0 0,3-4 161 0 0,-1-1-1 0 0,0 0 0 0 0,-1-1 1 0 0,0 1-1 0 0,-1-1 1 0 0,0 1-1 0 0,0-1 1 0 0,-1-8-161 0 0,0-17 696 0 0,-4-36-696 0 0,1 41 140 0 0,-3-58 208 0 0,-2-16 144 0 0,5-14-492 0 0,18-120 384 0 0,12 0-158 0 0,11-130 83 0 0,-34 278-98 0 0,-4 1 1 0 0,-4-1-1 0 0,-5-7-211 0 0,-2 24 237 0 0,-4 2 0 0 0,-3 0 0 0 0,-20-53-237 0 0,-11-7 146 0 0,36 102-106 0 0,-3 1-1 0 0,0 0 0 0 0,-7-7-39 0 0,8 15-264 0 0,0 1 0 0 0,-2 0 0 0 0,-10-9 264 0 0,24 28-453 0 0,2 1-762 0 0,0 0-333 0 0,0 0-68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05.00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690 3114 4143 0 0,'0'0'319'0'0,"0"0"-14"0"0,0 0 723 0 0,0 0 336 0 0,1-1 68 0 0,7-10-425 0 0,-1 0 0 0 0,0 0-1 0 0,-1-1 1 0 0,0 0 0 0 0,0 0-1 0 0,2-12-1006 0 0,2-10 862 0 0,-2-1 1 0 0,2-20-863 0 0,5-71 1091 0 0,-2 15-211 0 0,-4 35-355 0 0,9-51 230 0 0,20-154 35 0 0,-29 181-659 0 0,-5 0 1 0 0,-4 0-1 0 0,-9-63-131 0 0,-19-42 257 0 0,23 175-159 0 0,-13-64 592 0 0,-18-50-690 0 0,-36-90 606 0 0,55 179-473 0 0,-23-66 498 0 0,-5 3 1 0 0,-36-65-632 0 0,-33-31 685 0 0,88 172-540 0 0,-2 1 1 0 0,-1 2-1 0 0,-31-32-145 0 0,46 55 69 0 0,-2 1 1 0 0,0 1-1 0 0,0 1 0 0 0,-1 0 1 0 0,-11-5-70 0 0,21 13-339 0 0,-1 1 1 0 0,1 0 0 0 0,-1 1 0 0 0,-1 0-1 0 0,1 0 1 0 0,0 0 0 0 0,-1 1 0 0 0,1 0-1 0 0,-1 1 1 0 0,0 0 0 0 0,1 0-1 0 0,-1 1 1 0 0,0 0 0 0 0,-7 2 338 0 0,-9 3-7563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06.6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2148 5151 0 0,'0'0'234'0'0,"2"-1"-10"0"0,8-3-175 0 0,-3 2 44 0 0,-1-1-1 0 0,1 1 0 0 0,3 0-92 0 0,-1 0 197 0 0,0-1 0 0 0,0 0 0 0 0,-1 0 0 0 0,1-1 0 0 0,1-1-197 0 0,8-4 134 0 0,-7 4-49 0 0,1-1-1 0 0,-1-1 1 0 0,0 0-1 0 0,0-1 1 0 0,3-3-85 0 0,9-10 362 0 0,14-16-362 0 0,15-14 413 0 0,-22 23 256 0 0,7-11-669 0 0,22-23 410 0 0,45-35-410 0 0,-36 35 292 0 0,17-25-292 0 0,-46 43 21 0 0,-2-3-1 0 0,-2-1 0 0 0,-3-2 1 0 0,5-12-21 0 0,77-148 351 0 0,-57 103-6 0 0,82-131-65 0 0,-89 163-181 0 0,3 3 0 0 0,8-4-99 0 0,-20 28 15 0 0,140-167 43 0 0,-10-13-1047 0 0,-133 171-2599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07.5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45 2156 2847 0 0,'0'0'132'0'0,"0"0"26"0"0,0 0 43 0 0,0 0 20 0 0,0 0 3 0 0,0 0-12 0 0,0 0-50 0 0,0 0-24 0 0,0 0-2 0 0,0 0-9 0 0,0 0-40 0 0,-1 0-21 0 0,-5 4-2 0 0,-1 3 6 0 0,3-2-2 0 0,1 0 0 0 0,0 1 1 0 0,1-1-1 0 0,-1 1 0 0 0,1 0 0 0 0,0 0 1 0 0,0 1-69 0 0,-5 13 484 0 0,5-11 151 0 0,2-7-499 0 0,0-1 293 0 0,0-1 9 0 0,0 0 22 0 0,0 0 10 0 0,0 0 2 0 0,0 0-4 0 0,2 0-349 0 0,-1 0-1 0 0,1-1 0 0 0,0 0 1 0 0,0 1-1 0 0,-1-1 0 0 0,1 0 1 0 0,-1 0-1 0 0,1 0 1 0 0,0 0-1 0 0,0-1-118 0 0,1 0 164 0 0,7-5 141 0 0,-1-1 0 0 0,4-3-305 0 0,5-5 101 0 0,15-14 130 0 0,26-31-231 0 0,-12 12 48 0 0,162-181 168 0 0,-139 145 284 0 0,-4-4 0 0 0,-4-2 0 0 0,5-16-500 0 0,200-407 1812 0 0,-215 410-1615 0 0,165-348 326 0 0,-182 375-1089 0 0,-4-2 0 0 0,-3-1 0 0 0,9-52 566 0 0,-35 121-1060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60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41 0 7831 0 0,'0'0'603'0'0,"0"0"-359"0"0,-1 2-31 0 0,-8 8-3 0 0,6-7 52 0 0,0 0-1 0 0,0 1 0 0 0,0-1 0 0 0,1 1 1 0 0,-1 0-1 0 0,1-1 0 0 0,0 1 0 0 0,-1 4-261 0 0,1-2 285 0 0,0 1 0 0 0,1 0 0 0 0,0 0 0 0 0,1 1 0 0 0,-1-1 0 0 0,1 0 0 0 0,0 0 0 0 0,2 5-285 0 0,2 14 1263 0 0,5 20-1263 0 0,-3-20 393 0 0,33 137 1926 0 0,-21-88-1140 0 0,3 6-1199 0 0,3-1 1 0 0,14 25 19 0 0,-29-82-8 0 0,20 49 252 0 0,11 14-244 0 0,-29-64 76 0 0,1-1 0 0 0,1-1 0 0 0,1 0 0 0 0,1-1 0 0 0,0 0 0 0 0,3 0-76 0 0,-11-12 55 0 0,0-1 1 0 0,0 0-1 0 0,0 0 1 0 0,0-1-1 0 0,1 0 0 0 0,0 0 1 0 0,0-1-1 0 0,1 0 1 0 0,-1 0-1 0 0,1-1 1 0 0,0 0-1 0 0,0-1 1 0 0,0 0-1 0 0,0 0 0 0 0,0-1 1 0 0,0 0-1 0 0,1 0 1 0 0,-1-1-1 0 0,0-1 1 0 0,0 1-1 0 0,1-1 0 0 0,-1-1 1 0 0,0 0-1 0 0,0 0 1 0 0,0-1-1 0 0,6-3-55 0 0,1-1 73 0 0,0-2 0 0 0,0 1 0 0 0,-1-2 0 0 0,0 0-1 0 0,0-1 1 0 0,-2-1 0 0 0,1 0-73 0 0,27-28 267 0 0,18-26-267 0 0,-48 54 20 0 0,51-64 138 0 0,41-69-158 0 0,-13 16-700 0 0,-61 90-56 0 0,-1 2-47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08.1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46 2315 4607 0 0,'-1'1'208'0'0,"0"1"-83"0"0,-11 9-10 0 0,-12 11 972 0 0,18-15-635 0 0,5-6 379 0 0,1-1-43 0 0,0 0-212 0 0,0 0-96 0 0,0 0-22 0 0,0 0 2 0 0,0 0 16 0 0,0 0 4 0 0,1-1 0 0 0,7-5-221 0 0,0 0-1 0 0,0-1 0 0 0,-1 0 1 0 0,0 0-1 0 0,0-1 1 0 0,1-1-259 0 0,13-16 304 0 0,137-150 297 0 0,22-58 118 0 0,-122 150 536 0 0,42-81-1255 0 0,54-129 1622 0 0,27-79-635 0 0,98-258-474 0 0,-268 601-554 0 0,-2 0 1 0 0,0-1-1 0 0,-2 0 0 0 0,-1 0 0 0 0,-2-1 1 0 0,-1 1-1 0 0,-1-14 41 0 0,-1 25-1373 0 0,0 0 1 0 0,3-11 1372 0 0,-2 19-1738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08.6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1937 6591 0 0,'0'0'299'0'0,"-1"2"-4"0"0,-13 26-79 0 0,13-26 288 0 0,1-2 169 0 0,0 0 30 0 0,0 0-11 0 0,0 0-78 0 0,0 0-35 0 0,0 0-10 0 0,0 0-18 0 0,0 0-72 0 0,1-1-422 0 0,-1 1 1 0 0,1 0 0 0 0,0 0 0 0 0,-1-1 0 0 0,1 1 0 0 0,0-1-1 0 0,-1 1 1 0 0,1 0 0 0 0,-1-1 0 0 0,1 1 0 0 0,-1-1-1 0 0,1 1 1 0 0,0-1-58 0 0,1-1 139 0 0,36-31 391 0 0,-2-1 0 0 0,-1-1 0 0 0,8-14-530 0 0,-12 14 250 0 0,88-111 471 0 0,-38 43-258 0 0,-6 10 247 0 0,-3-2-1 0 0,-5-3 0 0 0,-1-9-709 0 0,-16 13 667 0 0,-4-2 0 0 0,17-59-667 0 0,57-207 493 0 0,-66 166-400 0 0,-34 121-117 0 0,-10 33-350 0 0,-7 25-508 0 0,1 1-1 0 0,1 0 0 0 0,1-3 883 0 0,3-3-4454 0 0,-1 0-1262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09.1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2014 4607 0 0,'0'0'354'0'0,"-1"2"-233"0"0,-10 26 791 0 0,10-27 99 0 0,1-1 49 0 0,0 0-56 0 0,0 0-278 0 0,0 0-118 0 0,0 0-28 0 0,2 0-433 0 0,0-1 0 0 0,0 0-1 0 0,0 1 1 0 0,-1-1-1 0 0,1 0 1 0 0,0 0 0 0 0,-1 0-1 0 0,1 0 1 0 0,1-1-147 0 0,2-2 271 0 0,2 0-11 0 0,0-1 1 0 0,0 0-1 0 0,0-1 1 0 0,-1 1-1 0 0,4-5-260 0 0,8-10 447 0 0,1-4-447 0 0,-4 6 211 0 0,163-187 1340 0 0,-78 93-1013 0 0,-52 58-291 0 0,64-77 373 0 0,-102 118-546 0 0,41-54 936 0 0,32-58-1010 0 0,-13-4 571 0 0,10-35-571 0 0,51-139 735 0 0,-62 141-584 0 0,13-9-95 0 0,-32 69-74 0 0,-31 63-1058 0 0,1 1 0 0 0,3 0 1 0 0,19-25 1075 0 0,-27 44-1267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10.05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2187 3679 0 0,'0'0'284'0'0,"-1"1"-186"0"0,-3 7 63 0 0,3-6 620 0 0,1-2 269 0 0,0 0 50 0 0,0 0-909 0 0,0 0 0 0 0,0 0 1 0 0,-1 0-1 0 0,1 1 1 0 0,0-1-1 0 0,-1 0 0 0 0,1 0 1 0 0,0 0-1 0 0,0 0 1 0 0,-1 0-1 0 0,1 0 0 0 0,0 1 1 0 0,-1-1-1 0 0,1 0 1 0 0,0 0-1 0 0,-1 0 0 0 0,1 0 1 0 0,0 0-1 0 0,-1 0 0 0 0,1 0 1 0 0,0 0-1 0 0,-1 0 1 0 0,1 0-1 0 0,0-1-191 0 0,-1-5 183 0 0,1 0-1 0 0,0-1 1 0 0,0 1 0 0 0,0-1 0 0 0,1 1-1 0 0,0 0 1 0 0,1-1 0 0 0,-1 1-1 0 0,1 0 1 0 0,3-6-183 0 0,5-11 196 0 0,1 0 1 0 0,3-3-197 0 0,-10 19 117 0 0,65-116 875 0 0,34-62 371 0 0,-60 102-867 0 0,57-117 527 0 0,13-50-126 0 0,-26 58-386 0 0,19-38-45 0 0,75-152-148 0 0,-144 306-300 0 0,17-39-23 0 0,6-14-1015 0 0,-46 101-104 0 0,-3 2-876 0 0,-2 1-3931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10.7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2434 4607 0 0,'0'0'354'0'0,"0"0"-92"0"0,0 0 484 0 0,2 0 234 0 0,5 0-541 0 0,0 0 0 0 0,1-1 0 0 0,-1 0 1 0 0,0 0-1 0 0,0-1 0 0 0,0 0 0 0 0,0 0 1 0 0,0-1-1 0 0,6-2-439 0 0,18-12 379 0 0,-1-1 0 0 0,0-2 0 0 0,-1 0 0 0 0,-2-2 0 0 0,12-13-379 0 0,-1-1 259 0 0,-3-3 0 0 0,-1 0 0 0 0,11-19-259 0 0,-11 8 615 0 0,-2-1 0 0 0,5-16-615 0 0,51-110 1342 0 0,-62 123-957 0 0,18-45 627 0 0,2-15-1012 0 0,55-152 723 0 0,44-124-270 0 0,-58 127-225 0 0,-60 168 64 0 0,10-79-292 0 0,-3-77 280 0 0,-31 213-314 0 0,-3 22-2922 0 0,0 10 137 0 0,0 5-3076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41.9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60 141 6535 0 0,'0'0'299'0'0,"0"0"-6"0"0,0 0-117 0 0,-1 0 222 0 0,-7 2 261 0 0,5-1-440 0 0,0 0-1 0 0,0 0 1 0 0,1 0-1 0 0,-1-1 1 0 0,0 1 0 0 0,0-1-1 0 0,0 0 1 0 0,0 0-1 0 0,0 0-218 0 0,3 0 42 0 0,-1 0-1 0 0,1 0 0 0 0,-1 0 0 0 0,1 0 0 0 0,0 0 1 0 0,-1 0-1 0 0,1 0 0 0 0,-1 0 0 0 0,1 0 0 0 0,0 0 1 0 0,-1 0-1 0 0,1 0 0 0 0,0 1 0 0 0,-1-1 0 0 0,1 0 1 0 0,-1 0-1 0 0,1 0 0 0 0,0 1-41 0 0,-8 2 1306 0 0,2-2 3508 0 0,9-1-1923 0 0,2-1-4085 0 0,-3 0 1223 0 0,0 0 0 0 0,0 1-1 0 0,1 0 1 0 0,-1 0 0 0 0,0 0 0 0 0,1 0 0 0 0,-1 0-29 0 0,1 0 34 0 0,0 0 1 0 0,-1 0-1 0 0,1 0 1 0 0,-1 0 0 0 0,1-1-1 0 0,1 0-34 0 0,17-2 242 0 0,1 1-1 0 0,14 0-241 0 0,-22 1 100 0 0,24 0 78 0 0,0 2 0 0 0,0 1 1 0 0,18 5-179 0 0,-45-6 52 0 0,1-1 1 0 0,8 0-53 0 0,-7 0 77 0 0,-1 0-1 0 0,4 1-76 0 0,65 6 645 0 0,32-4-645 0 0,-34-2 211 0 0,-50-1-120 0 0,1-2 0 0 0,-1 0-1 0 0,4-3-90 0 0,93-10 219 0 0,-29 4 47 0 0,-5 0-100 0 0,25-3 223 0 0,76 2-389 0 0,50-6 517 0 0,-205 13-510 0 0,-12 1 27 0 0,0 2 0 0 0,5 0-34 0 0,-7 1 29 0 0,7-1-29 0 0,-7-1 88 0 0,8 2-88 0 0,81-3 150 0 0,-85 3-36 0 0,13-3-114 0 0,-17 2 111 0 0,0 0 0 0 0,13 2-111 0 0,-6 0 88 0 0,0-1 1 0 0,0-1 0 0 0,-1-2-1 0 0,15-4-88 0 0,8-3 75 0 0,-39 9-64 0 0,17-4 43 0 0,-12 3-2 0 0,-2 1-42 0 0,-11 2-8 0 0,20 1-3 0 0,10-3 1 0 0,-19 4 0 0 0,-7-2 2 0 0,-3 1 16 0 0,-1 0 0 0 0,1 0 1 0 0,0 0-1 0 0,2 1-18 0 0,-4 0 42 0 0,8 2-19 0 0,13 3 45 0 0,-7-2 25 0 0,6 1-5 0 0,-14-3-35 0 0,-4-1-29 0 0,-1 0 0 0 0,1 0-1 0 0,-1-1 1 0 0,6 1-24 0 0,11 3 60 0 0,-9-3 29 0 0,-1 1 0 0 0,0-2 0 0 0,8 1-89 0 0,32-1 375 0 0,-9 3-102 0 0,-39-4-233 0 0,0 1 1 0 0,1-1-1 0 0,-1 1 0 0 0,2 1-40 0 0,13 2 138 0 0,-10-3-64 0 0,0-1 17 0 0,17 0 144 0 0,-25 0-182 0 0,-5 1-117 0 0,-4-1-407 0 0,-1 1 1 0 0,0-1-1 0 0,-2-1 471 0 0,-13-2-852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46.6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2333 2626 1375 0 0,'0'0'66'0'0,"0"0"135"0"0,0 0 550 0 0,0 0 237 0 0,0 0 48 0 0,0 0-64 0 0,0 0-312 0 0,0 0-138 0 0,0 0-30 0 0,0 0-25 0 0,0 0-90 0 0,0 0-38 0 0,0 0-10 0 0,0 0-7 0 0,0 0-28 0 0,0 0-7 0 0,0 0-6 0 0,0 0-5 0 0,0 0-17 0 0,0 0-10 0 0,0 0-1 0 0,0 0-4 0 0,0 0-17 0 0,0 0-10 0 0,0 0-1 0 0,0 0-4 0 0,0 0-17 0 0,0 0-10 0 0,0 0-1 0 0,0 0-4 0 0,2-2-16 0 0,4-3-4 0 0,-5 4 0 0 0,-1 1-4 0 0,2-2-17 0 0,13-14 242 0 0,-14 14-274 0 0,1 0-10 0 0,3-5 71 0 0,0-1 0 0 0,0 0 0 0 0,0-3-168 0 0,36-86 2152 0 0,25-94-2152 0 0,-55 143 416 0 0,4-40-416 0 0,-10 59 56 0 0,4-46 212 0 0,-2-31-268 0 0,-3 33 90 0 0,-3 11 18 0 0,-1 33-30 0 0,1 1 0 0 0,3-8-78 0 0,47-304 258 0 0,-35 219-247 0 0,-11 65 21 0 0,-2 0 0 0 0,-5-52-32 0 0,-2 68 40 0 0,-1 1 0 0 0,-3-8-40 0 0,-6-42 37 0 0,0-1-37 0 0,6 39 0 0 0,-1 6 0 0 0,-12-38 0 0 0,11 55 19 0 0,-1 0-1 0 0,-7-12-18 0 0,4 10 17 0 0,1 0-7 0 0,-13-19-10 0 0,20 39 0 0 0,-1 0 0 0 0,-1 1 0 0 0,1 0 0 0 0,-2 0 0 0 0,1 0 0 0 0,-1 1 0 0 0,-6-3 0 0 0,8 5 0 0 0,1-1 0 0 0,-1 1 0 0 0,-1-4 0 0 0,-8-7 0 0 0,1 1 0 0 0,6 7 0 0 0,0 0 0 0 0,0 0 0 0 0,-1 1 0 0 0,-6-4 0 0 0,-7-4 0 0 0,9 7 0 0 0,-1-1 0 0 0,0 2 0 0 0,-2-1 0 0 0,-52-22 64 0 0,-23-4-64 0 0,79 31 0 0 0,0 1 0 0 0,-12-1 0 0 0,-16-4 0 0 0,27 5 0 0 0,0 1 0 0 0,0 0 0 0 0,0 1 0 0 0,0 0 0 0 0,0 2 0 0 0,0-1 0 0 0,-13 3 0 0 0,-18 5 0 0 0,-34 11 0 0 0,73-17 0 0 0,-19 6 0 0 0,1 1 0 0 0,0 1 0 0 0,0 2 0 0 0,-7 4 0 0 0,-7 4 0 0 0,-13 6 0 0 0,-41 29 0 0 0,36-15 0 0 0,-24 24 0 0 0,65-50 1 0 0,1 0-1 0 0,-13 17 0 0 0,10-11-11 0 0,-9 7 11 0 0,-9 10-27 0 0,1 1 0 0 0,-16 25 27 0 0,29-34 0 0 0,-108 146 0 0 0,64-72 0 0 0,29-43 0 0 0,-13 12 0 0 0,-8 10 0 0 0,-5 18 0 0 0,58-92 0 0 0,-22 40-7 0 0,-13 33 7 0 0,17-33-53 0 0,-26 65 39 0 0,31-70 16 0 0,-24 69-2 0 0,1-4 0 0 0,16-42 0 0 0,2 2 0 0 0,-12 69 0 0 0,5-11 0 0 0,-6 30 0 0 0,-8 138 0 0 0,35-226 0 0 0,-27 175 0 0 0,22-128 64 0 0,3 116-64 0 0,10-188 27 0 0,-3 1 0 0 0,-2 8-27 0 0,1-17 10 0 0,2 28-10 0 0,0-10 0 0 0,-8 65 15 0 0,0 7 34 0 0,-5 89 5 0 0,12-147-45 0 0,-12 201 180 0 0,5-161-130 0 0,3-43-42 0 0,-1 22 83 0 0,4 0 0 0 0,5 56-100 0 0,1-123 0 0 0,0 25 0 0 0,5 15 0 0 0,34 260 128 0 0,-26-213-117 0 0,-6-36 98 0 0,11 28-109 0 0,-15-72 8 0 0,27 96 46 0 0,-6-29-33 0 0,0-1 32 0 0,-11-41-42 0 0,2 0 41 0 0,4 5-52 0 0,-4-11 1 0 0,-10-30-1 0 0,1 1 0 0 0,0-1 0 0 0,3 3 0 0 0,5 9 11 0 0,1 4-2 0 0,2-1 0 0 0,1-1 0 0 0,1-1-1 0 0,2 0 1 0 0,0-2 0 0 0,14 11-9 0 0,-18-19 3 0 0,-6-7 14 0 0,0 1 0 0 0,0-1 0 0 0,10 5-17 0 0,-10-7 5 0 0,0 0 0 0 0,6 7-5 0 0,-6-5 11 0 0,14 9-11 0 0,-11-9 23 0 0,-1 1 0 0 0,4 4-23 0 0,2 2 7 0 0,-6-7 18 0 0,0-1-1 0 0,2 1-24 0 0,4 2 15 0 0,-5-4-2 0 0,1-1-1 0 0,1 0 1 0 0,-1-1-1 0 0,7 1-12 0 0,-19-7 4 0 0,15 6 1 0 0,0-2 0 0 0,1 0 0 0 0,0-2 0 0 0,0 0 0 0 0,0-1 0 0 0,4-1-5 0 0,19-2 54 0 0,0-1 0 0 0,19-5-54 0 0,-32 3 1 0 0,100-16 9 0 0,-80 11 24 0 0,-26 5-6 0 0,0-1-1 0 0,-1-1 1 0 0,23-9-28 0 0,-9 1-2 0 0,30-13 16 0 0,-34 9 119 0 0,29-20-133 0 0,-28 16 82 0 0,-8 4 18 0 0,-1-1 1 0 0,17-18-101 0 0,13-9 119 0 0,-20 17-44 0 0,-1-2-1 0 0,2-5-74 0 0,-13 10 59 0 0,-1-2 0 0 0,13-21-59 0 0,13-16 72 0 0,-25 36-58 0 0,40-52 100 0 0,-32 38-105 0 0,-5 7 56 0 0,4-10-65 0 0,-12 19 62 0 0,7-8-62 0 0,8-11 13 0 0,-19 25 34 0 0,4-7-14 0 0,-1 0 0 0 0,5-13-33 0 0,18-45 148 0 0,-2-7-148 0 0,-20 49 60 0 0,5-4-60 0 0,-5 10 87 0 0,9-28-87 0 0,-19 43 39 0 0,1 1 0 0 0,1 1 0 0 0,7-10-39 0 0,42-77 75 0 0,-17 28-18 0 0,-40 74-50 0 0,10-21 52 0 0,-2-1-1 0 0,0 0 1 0 0,-2-1 0 0 0,2-15-59 0 0,-2 12 9 0 0,8-20-9 0 0,-8 26 1 0 0,-3 3 38 0 0,-5 15-13 0 0,1 1 0 0 0,0 0 0 0 0,2-3-26 0 0,1-8 42 0 0,-3 9-25 0 0,0 0-1 0 0,4-8-16 0 0,5-23 65 0 0,-6 21 4 0 0,1 0 0 0 0,2-2-69 0 0,18-41 117 0 0,-20 53-106 0 0,3-5 36 0 0,-8 11-39 0 0,-1 1-8 0 0,0 1 0 0 0,1 0 0 0 0,-1-1 0 0 0,1 1-1 0 0,0-1 1 0 0,-1 1 0 0 0,1 0 0 0 0,0-1 0 0 0,0 1-1 0 0,0 0 1 0 0,0-1 0 0 0,4-5 0 0 0,0-3 0 0 0,-5 9 0 0 0,0-1 0 0 0,0 0 0 0 0,1 0 0 0 0,-1 0 0 0 0,1 0 0 0 0,-1 1 0 0 0,1-1 0 0 0,-1 0 0 0 0,2-1 0 0 0,7-24 0 0 0,-5 17 0 0 0,-1 4 0 0 0,6-8 0 0 0,1-5 53 0 0,-4 7-42 0 0,0-1-11 0 0,-2 1 0 0 0,-1 5 0 0 0,0-11 0 0 0,5-7 64 0 0,-4 14-64 0 0,-2 6 6 0 0,0 0-1 0 0,-1-1 1 0 0,0 1-1 0 0,0 0 1 0 0,0-1 0 0 0,-1 1-1 0 0,1-5-5 0 0,-1-4 25 0 0,2 2-25 0 0,-2 1 0 0 0,1 0 0 0 0,1 7 0 0 0,-2 4 4 0 0,1-1-1 0 0,-1 1 1 0 0,0-1-1 0 0,1 0 1 0 0,-1 1 0 0 0,0-1-1 0 0,0 1 1 0 0,0-1-1 0 0,0 1 1 0 0,1-1-1 0 0,-1 0 1 0 0,0 1-1 0 0,0-1 1 0 0,0 1-1 0 0,0-2-3 0 0,0-8 22 0 0,0-1 20 0 0,1 0-31 0 0,1-5-11 0 0,-2 14-1 0 0,-2-13 55 0 0,0-1-13 0 0,2 14-19 0 0,3-15-10 0 0,-2 6-12 0 0,1-2 0 0 0,0 2 0 0 0,0 0 0 0 0,-1 0 0 0 0,0 0 0 0 0,2-7 0 0 0,2-4 0 0 0,1 3 0 0 0,-5 15 0 0 0,8-16 0 0 0,5-12 0 0 0,-9 20 0 0 0,-3 9 7 0 0,-1 0 0 0 0,0 0 0 0 0,0 0 0 0 0,0 0-1 0 0,0 0 1 0 0,0-1 0 0 0,-1-2-7 0 0,1 2 27 0 0,0 0 26 0 0,-1-5 0 0 0,3 1-31 0 0,-2 7 32 0 0,-1 1 18 0 0,0 3-6 0 0,3 8-172 0 0,-3-9-507 0 0,0-2-201 0 0,0 0-845 0 0,3 0-3420 0 0,9 0-1469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49.5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0 195 1839 0 0,'0'0'286'0'0,"0"0"524"0"0,0 0 228 0 0,0 0 46 0 0,0 0-80 0 0,0 0-379 0 0,0 0-165 0 0,0 0-39 0 0,0 0-5 0 0,0 0-1 0 0,0 0-6 0 0,0 0-1 0 0,0 0-9 0 0,0 0-38 0 0,0 0-10 0 0,0 0-6 0 0,0 0-5 0 0,0 0-17 0 0,0 0-10 0 0,0 0-1 0 0,0 0-4 0 0,0 0-17 0 0,0 0-10 0 0,0 0-1 0 0,0 0-4 0 0,1-2-17 0 0,1 1-157 0 0,-1-1 0 0 0,0 1 0 0 0,1-1 0 0 0,0 1 0 0 0,-1 0 0 0 0,1 0 1 0 0,-1-1-1 0 0,1 1 0 0 0,0 0 0 0 0,0 1 0 0 0,0-1 0 0 0,0 0 0 0 0,2 0-102 0 0,0 0 85 0 0,1 0 0 0 0,0 1 0 0 0,0-1 0 0 0,0 1-1 0 0,0 0 1 0 0,0 0 0 0 0,0 1-85 0 0,10 0 88 0 0,-1 0 52 0 0,0 0 0 0 0,9 3-140 0 0,-5-1 164 0 0,-1-1 0 0 0,10 1-164 0 0,8 0 192 0 0,-21-2-96 0 0,-1-1-1 0 0,0 0 0 0 0,7-1-95 0 0,16-1 122 0 0,106 2 150 0 0,-49-1-138 0 0,-32 0-41 0 0,8-1 202 0 0,-1-2-1 0 0,48-12-294 0 0,-77 10 196 0 0,-1 2 0 0 0,32 0-196 0 0,1 1 509 0 0,40-8-509 0 0,-13 1 177 0 0,-53 7-116 0 0,-7 1 148 0 0,0-2 1 0 0,30-7-210 0 0,-10 1 200 0 0,-32 2-104 0 0,-25 8-89 0 0,-1 0 0 0 0,1-1 0 0 0,0 1 0 0 0,-1 0 0 0 0,1 0 0 0 0,0 0 0 0 0,0-1 0 0 0,0 1 0 0 0,-1 0 0 0 0,1 0 0 0 0,0 0 0 0 0,0 0 0 0 0,0 0 0 0 0,-1 1 0 0 0,1-1-7 0 0,4 0 15 0 0,-1 0 9 0 0,0-1 0 0 0,1 1 1 0 0,-1-1-1 0 0,0 0 1 0 0,2-1-25 0 0,22-5 144 0 0,-16 4-71 0 0,3-2 9 0 0,-10 3-61 0 0,37-15 103 0 0,-37 15-76 0 0,7-1-24 0 0,0 0 38 0 0,-3 1 30 0 0,1 1 1 0 0,5 0-93 0 0,0-1 75 0 0,0 0-11 0 0,-3-1-43 0 0,10-3 26 0 0,-1 1 95 0 0,-10 3-78 0 0,-6 1 0 0 0,2-3 0 0 0,-3 3 3 0 0,5-2 8 0 0,-5 2-19 0 0,4-1-34 0 0,-3 0 26 0 0,3-1-25 0 0,-6 2 30 0 0,-2 1 11 0 0,0 0 0 0 0,0 0 2 0 0,0 0 3 0 0,0 0-4 0 0,-1 2-12 0 0,-13 44-42 0 0,12-41-11 0 0,-8 23 0 0 0,-52 147 0 0 0,44-129 21 0 0,1 0 1 0 0,3 2-1 0 0,2 1-21 0 0,5-24 0 0 0,-3 9 0 0 0,-4 11 0 0 0,5-15 0 0 0,4-13 0 0 0,-3 15 0 0 0,-1 8 0 0 0,-2 2 0 0 0,0 1 0 0 0,-16 93 0 0 0,19-89 0 0 0,3-27 0 0 0,-1 0 0 0 0,0-1 0 0 0,-7 13 0 0 0,-5 16 0 0 0,-23 58 65 0 0,11-30-13 0 0,12-32-23 0 0,7-18-6 0 0,1 1 0 0 0,-2 11-23 0 0,5-17 8 0 0,0-1-1 0 0,-1 0 1 0 0,-2 0 0 0 0,-1 1-8 0 0,-12 27 22 0 0,13-28-8 0 0,-6 8-14 0 0,-4 9-3 0 0,-20 34 67 0 0,25-46-64 0 0,9-15 5 0 0,0 1 1 0 0,-4 9-6 0 0,-11 33 53 0 0,-6 30-53 0 0,9-31 47 0 0,1-5-30 0 0,6-16-12 0 0,-1-1 1 0 0,-16 28-6 0 0,21-41 48 0 0,4-11-46 0 0,0 1-1 0 0,-1-1 0 0 0,1 0 0 0 0,-2 1-1 0 0,-6 13 16 0 0,9-15 3 0 0,-1 0-1 0 0,0-1 1 0 0,-2 4-19 0 0,-16 20 53 0 0,2 1-1 0 0,-3 8-52 0 0,-8 12 23 0 0,26-40-10 0 0,-1 0 0 0 0,1 0 0 0 0,1 0-1 0 0,-1 0 1 0 0,2 1-13 0 0,-3 3 0 0 0,-5 12 0 0 0,2-6 0 0 0,-2-1 0 0 0,-1 1 0 0 0,-1 1 42 0 0,1 1 0 0 0,-3 11-42 0 0,12-28 10 0 0,-1 0-1 0 0,1 0 1 0 0,-1-1-1 0 0,1 1 1 0 0,-1 0-1 0 0,-3 1-9 0 0,0 3 14 0 0,-25 25 80 0 0,21-23-32 0 0,0 1 0 0 0,1-1 0 0 0,-6 11-62 0 0,-26 35 57 0 0,19-27-50 0 0,1 3-7 0 0,9-15 12 0 0,0 0 0 0 0,-1-1 0 0 0,0-1 1 0 0,-1 0-13 0 0,-7 7 4 0 0,12-12-4 0 0,1 1 0 0 0,1-2-13 0 0,6-7-51 0 0,1-2-3 0 0,2-1-141 0 0,2-2-314 0 0,1 1 1 0 0,-1-1-1 0 0,1 0 1 0 0,-1 0-1 0 0,0-1 0 0 0,0 1 1 0 0,0-1-1 0 0,2-3 522 0 0,8-10-6995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0.4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8 382 4143 0 0,'0'0'319'0'0,"-2"-1"-210"0"0,-3-1 1397 0 0,5 1 3239 0 0,5 0-685 0 0,1 0-5703 0 0,20-1 1947 0 0,1-1 100 0 0,-1 0 0 0 0,6-3-404 0 0,137-38 1136 0 0,-128 36-782 0 0,2 0-354 0 0,15-2 181 0 0,277-43 562 0 0,-307 50-686 0 0,220-32 576 0 0,-197 31-179 0 0,19 1-454 0 0,23-1 406 0 0,-50 0-242 0 0,39-3 420 0 0,14-6-584 0 0,319-39 1328 0 0,-350 43-833 0 0,28-9-495 0 0,7-1 313 0 0,26-6 156 0 0,-58 10 269 0 0,27-1-738 0 0,-53 13 1004 0 0,33 2-1004 0 0,-49 1 57 0 0,-35 0-927 0 0,-1-1 0 0 0,1 0 0 0 0,-3-1 870 0 0,-1-1-1810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1.8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183 0 2303 0 0,'-2'1'167'0'0,"-27"9"1367"0"0,0 0 0 0 0,0-2-1 0 0,-17 2-1533 0 0,36-10 787 0 0,0 1 0 0 0,1-1-1 0 0,-8-1-786 0 0,15 1 351 0 0,2 0-6 0 0,0 0-13 0 0,0 0-50 0 0,0 0-24 0 0,0 0-2 0 0,0 0-2 0 0,0 0-13 0 0,0 0-8 0 0,0 0-1 0 0,0 0-5 0 0,0-1-201 0 0,1 0 1 0 0,-1 0-1 0 0,0 1 0 0 0,0-1 0 0 0,1 0 1 0 0,-1 1-1 0 0,0-1 0 0 0,1 0 1 0 0,-1 1-1 0 0,0-1 0 0 0,1 0 1 0 0,-1 1-1 0 0,1-1-26 0 0,0 0 55 0 0,3-3 137 0 0,0 1-114 0 0,1 1 0 0 0,0-1 0 0 0,-1 1-1 0 0,1 0 1 0 0,0 0 0 0 0,0 0-1 0 0,0 1 1 0 0,0 0 0 0 0,1 0 0 0 0,-1 0-78 0 0,12 1 91 0 0,0 1-1 0 0,-1 1 1 0 0,1 1 0 0 0,-1 0 0 0 0,0 1 0 0 0,1 1-91 0 0,29 6 124 0 0,188 31 625 0 0,-3 0-223 0 0,-153-27-334 0 0,70 16 126 0 0,-102-19-147 0 0,1-2 0 0 0,0-2-1 0 0,7-1-170 0 0,66 8 425 0 0,-60-6-82 0 0,3-2-343 0 0,-41-6 28 0 0,30 3 248 0 0,23-3-276 0 0,40-2 242 0 0,-62 1-116 0 0,-17 2 0 0 0,0 1 0 0 0,6 3-126 0 0,-11-2 52 0 0,13 3 106 0 0,31 3 74 0 0,-29-5-167 0 0,-25-1-2 0 0,0-2 1 0 0,8-1-64 0 0,-1 1 56 0 0,-1 1 1 0 0,0 0 0 0 0,4 3-57 0 0,-8-2 46 0 0,-8-2 20 0 0,16-1 94 0 0,26-3 326 0 0,-40 1-326 0 0,-4 0-138 0 0,0 1 37 0 0,-8 0 6 0 0,5 0-1 0 0,3 0 11 0 0,-11 0-20 0 0,-2 0 14 0 0,0 0-81 0 0,0 0-333 0 0,0 0-173 0 0,0 0-1232 0 0,0 0-4784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61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1700 83 1839 0 0,'0'0'356'0'0,"0"0"823"0"0,0 0 357 0 0,0 0 68 0 0,0 0-120 0 0,0 0-573 0 0,0 0-250 0 0,0 0-48 0 0,0-2-17 0 0,-2-2-378 0 0,1 0 0 0 0,-1 0 0 0 0,0 0 0 0 0,0 0 0 0 0,0 0-1 0 0,-1 1 1 0 0,1-1 0 0 0,-1 1 0 0 0,0-1 0 0 0,0 1 0 0 0,0 0 0 0 0,-1 0-1 0 0,1 0 1 0 0,-1 1 0 0 0,1-1 0 0 0,-1 1 0 0 0,0 0 0 0 0,-3-1-218 0 0,-3-1 191 0 0,-1 0 0 0 0,0 1 0 0 0,0 1 1 0 0,0 0-1 0 0,-1 0 0 0 0,1 1 0 0 0,-5 0-191 0 0,-65 4 1520 0 0,-73 11-1520 0 0,33 5 588 0 0,63-9-328 0 0,-19 5 465 0 0,-44 16-725 0 0,81-19 145 0 0,-9 2 40 0 0,1 2 1 0 0,1 3 0 0 0,0 2 0 0 0,2 1-1 0 0,0 3 1 0 0,-15 12-186 0 0,-95 74 456 0 0,147-105-443 0 0,1 1-1 0 0,0 0 0 0 0,0 0 1 0 0,1 0-1 0 0,-1 1 1 0 0,2 0-1 0 0,-4 4-12 0 0,7-8 0 0 0,0-1-1 0 0,1 1 1 0 0,-1 0 0 0 0,0 0-1 0 0,1 0 1 0 0,0-1 0 0 0,0 1-1 0 0,0 0 1 0 0,1 1-1 0 0,-1-1 1 0 0,1 0 0 0 0,0 0-1 0 0,0 0 1 0 0,0 0 0 0 0,1 0-1 0 0,0 0 1 0 0,-1 0 0 0 0,1 0-1 0 0,1 1 1 0 0,2 6 0 0 0,1-1 0 0 0,1 1 0 0 0,0-1 0 0 0,0 0 0 0 0,1-1 0 0 0,0 1 0 0 0,1-1 0 0 0,0-1 0 0 0,0 0 0 0 0,6 4 0 0 0,10 8 0 0 0,2-1 0 0 0,1-1 0 0 0,7 3 0 0 0,175 99 128 0 0,-65-27-86 0 0,-108-67-4 0 0,-1 2 0 0 0,26 27-38 0 0,-46-39 0 0 0,4 2 31 0 0,-2 0 0 0 0,0 1 0 0 0,12 18-31 0 0,-3 5 125 0 0,-1 1-1 0 0,-1 1 1 0 0,1 10-125 0 0,-12-22 115 0 0,-2 0 1 0 0,0 0-1 0 0,-3 1 0 0 0,0 1 1 0 0,-2 3-117 0 0,-4-16 105 0 0,0 0-1 0 0,-2 0 0 0 0,0-1 0 0 0,-4 21-103 0 0,-1-8 230 0 0,-2 0-1 0 0,-7 22-229 0 0,10-42 72 0 0,-1-1 0 0 0,0 0-1 0 0,-1-1 1 0 0,0 1-1 0 0,-1-1 1 0 0,-2 2-72 0 0,-7 9 233 0 0,-1-1-1 0 0,-9 8-232 0 0,18-21 68 0 0,0 0-1 0 0,-1-1 0 0 0,0-1 1 0 0,0 0-1 0 0,-6 4-67 0 0,-13 5 271 0 0,-10 2-271 0 0,11-6 208 0 0,-17 5-208 0 0,14-6 72 0 0,1-2 75 0 0,0-1 1 0 0,-22 3-148 0 0,8-2 57 0 0,13-4-29 0 0,-28 1-28 0 0,8-1 57 0 0,-13 2 36 0 0,-1-3-1 0 0,0-3 1 0 0,-2-2-93 0 0,25-3 75 0 0,-1-2 1 0 0,-20-7-76 0 0,47 11 27 0 0,-78-24 108 0 0,86 25-130 0 0,-9-2 33 0 0,1-2 0 0 0,-1 0-1 0 0,1-1 1 0 0,-9-5-38 0 0,17 7 0 0 0,0-1 0 0 0,1 1-21 0 0,5 4-90 0 0,1 1-37 0 0,0 0-4 0 0,0 0-105 0 0,0 0-443 0 0,0 0-195 0 0,0 0-917 0 0,0 0-3700 0 0,0 0-1584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2.8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39 2303 0 0,'1'-2'310'0'0,"5"-18"3351"0"0,-5 18-3129 0 0,0 1-168 0 0,5-5-39 0 0,-4 4-9 0 0,0 1-17 0 0,7-3-10 0 0,-7 4-1 0 0,0-1 3 0 0,1 1-109 0 0,0 0 0 0 0,0 0 0 0 0,1 0-1 0 0,-1 1 1 0 0,2 0-182 0 0,-3-1 296 0 0,1 2-34 0 0,4 3-16 0 0,-1 1 0 0 0,1 0 1 0 0,-1 1-1 0 0,0 0 1 0 0,0 0-247 0 0,29 40 522 0 0,-8-9-98 0 0,17 14 733 0 0,34 30-1157 0 0,-37-40 259 0 0,-9-9-84 0 0,-2 2 0 0 0,-2 0-1 0 0,-1 2 1 0 0,-1 1 0 0 0,-3 2-1 0 0,9 19-174 0 0,23 56 243 0 0,-16-27 131 0 0,1 0 81 0 0,-26-62-310 0 0,2 4 52 0 0,-1 1 0 0 0,-2 0 0 0 0,4 14-197 0 0,12 43 372 0 0,3-1-1 0 0,19 29-371 0 0,-5-31 407 0 0,-25-47-221 0 0,-11-21-47 0 0,-1 0 0 0 0,-1 1-1 0 0,4 14-138 0 0,-1-1 166 0 0,-6-18-17 0 0,0 1 0 0 0,1 11-149 0 0,1 11 189 0 0,2 9 310 0 0,5 13-499 0 0,11 13 536 0 0,-16-45-392 0 0,-3-11-68 0 0,-1 6 24 0 0,-1-1 0 0 0,-1 0 0 0 0,0 16-100 0 0,-1-13 127 0 0,-1-11-58 0 0,0-1 0 0 0,-1 0 0 0 0,0 0 0 0 0,-1 1-69 0 0,-15 97 685 0 0,13-89-542 0 0,-1 12 301 0 0,-4 17-444 0 0,0-6 144 0 0,6-38-104 0 0,1-1-34 0 0,0 18 161 0 0,0-20-87 0 0,1-2-3 0 0,0 1-71 0 0,1 0-1 0 0,-1-1 0 0 0,0 1 0 0 0,0 0 1 0 0,0 0-1 0 0,0-1 0 0 0,-1 1 0 0 0,1 0 1 0 0,0-1-1 0 0,0 1 0 0 0,0 0 0 0 0,-1-1 1 0 0,1 1-6 0 0,0 0 9 0 0,-1 1 44 0 0,1-2-94 0 0,0 0-439 0 0,-5-7-2181 0 0,-1-2-4621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5.0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59 1 1375 0 0,'0'0'66'0'0,"0"0"215"0"0,0 2 886 0 0,1 0-615 0 0,0 4-117 0 0,-4 1 3196 0 0,1-3-3396 0 0,1 0-172 0 0,-1 0-1 0 0,0-1 1 0 0,-1 1-1 0 0,1-1 0 0 0,0 0 1 0 0,-1 1-1 0 0,0-1 1 0 0,0 0-1 0 0,0 0 1 0 0,0-1-1 0 0,0 1 1 0 0,-1-1-1 0 0,1 0 1 0 0,-4 2-63 0 0,3-1-127 0 0,-3 5-76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5.4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50 1 5471 0 0,'0'0'240'0'0,"-7"11"48"0"0,0 0-224 0 0,7-11-64 0 0,-6 11 0 0 0,6-11 0 0 0,-5 13 136 0 0,-1 0 24 0 0,6-13 0 0 0,-9 11 0 0 0,9-11-160 0 0,-9 11-88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6.1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0 2759 0 0,'0'0'248'0'0,"0"0"-248"0"0,-2 17 0 0 0,2-2 0 0 0,0-15 696 0 0,-2 14 88 0 0,2-14 16 0 0,-3 17 8 0 0,-1-4-592 0 0,4-13-120 0 0,-2 16-32 0 0,0-1-2648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6.5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5039 0 0,'0'0'224'0'0,"0"0"40"0"0,0 0-264 0 0,8 14 0 0 0,-8-14 0 0 0,7 17 0 0 0,-2-3 128 0 0,-5-14-32 0 0,4 17-8 0 0,-4-17 0 0 0,0 15-88 0 0,0-15 64 0 0,0 0-64 0 0,0 0-1568 0 0,-4 14-360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6.9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229 1 4143 0 0,'0'0'319'0'0,"-2"1"-210"0"0,-2 2 75 0 0,1 0 0 0 0,-1 1 0 0 0,1-1 0 0 0,0 1-1 0 0,0-1 1 0 0,0 1 0 0 0,-1 4-184 0 0,-8 10 901 0 0,8-11-594 0 0,-1 0 1 0 0,1 0 0 0 0,1 1 0 0 0,-2 2-308 0 0,0 4 296 0 0,0-1 1 0 0,-2 0-1 0 0,1 0 0 0 0,-6 7-296 0 0,-2 2 416 0 0,1 0 0 0 0,1 1 0 0 0,-9 23-416 0 0,5-2 112 0 0,1 0 0 0 0,3 2 0 0 0,2-1-1 0 0,1 1 1 0 0,1 17-112 0 0,6-34-263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7.5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1375 0 0,'1'13'375'0'0,"0"0"-1"0"0,0-1 1 0 0,2 1-1 0 0,-1-1 0 0 0,2 1 1 0 0,-1-1-375 0 0,10 23 3585 0 0,7 13-3585 0 0,-8-24 218 0 0,12 19-218 0 0,-10-19 168 0 0,9 21-168 0 0,0 9 274 0 0,10 36-274 0 0,23 84-276 0 0,-47-150 260 0 0,2-1 0 0 0,0-1 0 0 0,1 0 0 0 0,1-1 0 0 0,12 14 16 0 0,-2-2 0 0 0,32 39 0 0 0,-24-40-1 0 0,0-1 0 0 0,4-1 1 0 0,30 31 13 0 0,-51-45 176 0 0,0 1 1 0 0,-1 1-1 0 0,-1 0 1 0 0,2 4-190 0 0,-6-9 146 0 0,63 106 651 0 0,-34-54-621 0 0,-18-33-3 0 0,1-1 397 0 0,7 9-570 0 0,-9-13 327 0 0,12 23-327 0 0,0 0 80 0 0,-15-25-36 0 0,3 10-44 0 0,-8-17 10 0 0,0 0 0 0 0,0 0 0 0 0,10 11-10 0 0,16 15 121 0 0,1-2 0 0 0,7 3-121 0 0,-7-8 330 0 0,-1 1 0 0 0,29 43-330 0 0,-63-78 8 0 0,51 68 746 0 0,9 24-754 0 0,-52-78 61 0 0,12 19 526 0 0,2 0-587 0 0,-16-25 82 0 0,1 0 0 0 0,0-1-1 0 0,0 0 1 0 0,1 0-1 0 0,3 1-81 0 0,15 8 19 0 0,-22-18-259 0 0,7 1-99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8.3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5039 0 0,'0'0'231'0'0,"2"3"-18"0"0,76 107 1087 0 0,-46-66-729 0 0,-13-19-143 0 0,2 7-428 0 0,55 102 1069 0 0,17 53-1069 0 0,-34-67 196 0 0,12 30 79 0 0,3 24-275 0 0,-38-75 61 0 0,-3 2 1 0 0,3 38-62 0 0,-17-55 78 0 0,-5 0 1 0 0,-3 1 0 0 0,-4 0-1 0 0,-3 13-78 0 0,-5 5 224 0 0,-5 0 0 0 0,-5 0 0 0 0,-9 29-224 0 0,-6 2 488 0 0,-28 79-488 0 0,44-183 42 0 0,-5 20 170 0 0,-5 26-212 0 0,16-59-268 0 0,3-14-126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8.7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 21 6447 0 0,'0'0'499'0'0,"-1"-1"-328"0"0,-2-6-110 0 0,2 6 156 0 0,1-10 1299 0 0,2 11-1298 0 0,1 0-175 0 0,0 1 1 0 0,0-1 0 0 0,0 1 0 0 0,-1 0-1 0 0,1 0 1 0 0,0 0 0 0 0,-1 0-1 0 0,1 0 1 0 0,0 1 0 0 0,-1-1 0 0 0,1 1-1 0 0,-1 0 1 0 0,0 0 0 0 0,0 0 0 0 0,0 0-1 0 0,0 0 1 0 0,1 0-44 0 0,7 10 250 0 0,-1 0-1 0 0,8 12-249 0 0,-9-13 108 0 0,40 59 924 0 0,40 75-1032 0 0,-75-119 73 0 0,49 93 518 0 0,8 37-591 0 0,-34-64 197 0 0,-4 2 0 0 0,-4 1 0 0 0,-4 2 0 0 0,-3 10-197 0 0,-4 8 239 0 0,-1 66-239 0 0,-14-116 98 0 0,-2 1-1 0 0,-4 0 1 0 0,-7 33-98 0 0,-54 241 297 0 0,59-316-428 0 0,-1 8-83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9.1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7367 0 0,'0'0'334'0'0,"0"0"-1"0"0,3 0-213 0 0,-1 0-114 0 0,1 0 11 0 0,0-1 1 0 0,1 1-1 0 0,-1 0 0 0 0,1 1 1 0 0,-1-1-1 0 0,1 1 0 0 0,-1-1 0 0 0,0 1 1 0 0,1 0-1 0 0,-1 0 0 0 0,0 1 1 0 0,0-1-1 0 0,0 1 0 0 0,0-1 0 0 0,0 1 1 0 0,0 0-1 0 0,1 2-17 0 0,4 3 165 0 0,-1 1 0 0 0,-1 0 0 0 0,1 0-1 0 0,2 6-164 0 0,21 37 516 0 0,-21-34-360 0 0,-7-12-114 0 0,19 31 498 0 0,-2 2-1 0 0,11 32-539 0 0,-8-5 701 0 0,0 19-701 0 0,13 69 578 0 0,-31-134-510 0 0,26 129 378 0 0,-7 1 0 0 0,-7 1 0 0 0,-3 129-446 0 0,-29 139 256 0 0,15-402-318 0 0,-7 140-785 0 0,8-111-3780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62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44 52 4143 0 0,'0'0'319'0'0,"1"-1"-210"0"0,13-21 2233 0 0,-13 21-1552 0 0,0-1-199 0 0,7-15 394 0 0,-7 15-502 0 0,0-4 269 0 0,-2 6 3739 0 0,-4 4-4391 0 0,1 0 0 0 0,-1 1 0 0 0,1 0 0 0 0,-1 0 0 0 0,1 1 0 0 0,1-1 0 0 0,-1 1 1 0 0,-1 3-101 0 0,0 1 98 0 0,1-1 1 0 0,0 2 0 0 0,1-1 0 0 0,0 0 0 0 0,0 2-99 0 0,0 9 122 0 0,0 1 0 0 0,1-1 0 0 0,1 1 0 0 0,2-1 0 0 0,0 4-122 0 0,1-3 58 0 0,2 0 0 0 0,0-1-1 0 0,1 0 1 0 0,2 0 0 0 0,0 0 0 0 0,1 0 0 0 0,1-1 0 0 0,7 11-58 0 0,-8-16 48 0 0,0-2-1 0 0,7 9-47 0 0,-11-17 24 0 0,0 0-1 0 0,0-1 1 0 0,1 1-1 0 0,-1-1 0 0 0,1 0 1 0 0,0 0-1 0 0,0-1 0 0 0,1 1-23 0 0,-2-2 19 0 0,9 6 98 0 0,0-2-1 0 0,9 4-116 0 0,-16-8 51 0 0,-1 0-1 0 0,0-1 1 0 0,1 0-1 0 0,-1 0 1 0 0,1 0-1 0 0,-1-1 1 0 0,1 1-1 0 0,4-2-50 0 0,-6 1 53 0 0,1-1 0 0 0,0 1 0 0 0,0-1-1 0 0,-1 0 1 0 0,1-1 0 0 0,-1 1 0 0 0,1-1 0 0 0,-1 0-1 0 0,0 0 1 0 0,0-1 0 0 0,0 1 0 0 0,0-1 0 0 0,0 0-1 0 0,0 0 1 0 0,-1 0 0 0 0,1 0 0 0 0,-1-1 0 0 0,0 1-1 0 0,0-1 1 0 0,0-1-53 0 0,7-9 152 0 0,-1 0 0 0 0,-1 0 0 0 0,0-1 0 0 0,-1 0 0 0 0,1-5-152 0 0,8-27 402 0 0,0-6-402 0 0,-2 6 198 0 0,3-13-86 0 0,6-19-120 0 0,-17 62 4 0 0,0 0-1 0 0,1 0 1 0 0,8-12 4 0 0,-15 28-50 0 0,1 0-1 0 0,-1 1 1 0 0,1-1 0 0 0,-1 0 0 0 0,0 0 0 0 0,1 0 0 0 0,-1 0-1 0 0,0 1 1 0 0,0-1 0 0 0,1 0 0 0 0,-1 0 0 0 0,0 0 50 0 0,0-2-231 0 0,1 1-631 0 0,-1 2-1118 0 0,0 0-4324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02.8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2438 4607 0 0,'0'0'208'0'0,"-1"2"-9"0"0,-4 5-52 0 0,4-5 391 0 0,3-5 158 0 0,16-28 438 0 0,-1-2 0 0 0,10-25-1134 0 0,14-28 414 0 0,13-8-39 0 0,-4 8-118 0 0,-13 15-109 0 0,16-30 66 0 0,-17 40 19 0 0,88-162 644 0 0,-8-26-36 0 0,-87 175-517 0 0,-3-1 0 0 0,6-36-324 0 0,-2-33 568 0 0,3-82-568 0 0,-23 137 123 0 0,-5-1-1 0 0,-4-26-122 0 0,-6-13-141 0 0,-9-36 141 0 0,-3 55-695 0 0,14 87 255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03.3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1932 5527 0 0,'0'1'423'0'0,"1"12"-250"0"0,0-10-159 0 0,0-2 46 0 0,0 0-7 0 0,-1-1 0 0 0,0 1 0 0 0,0-1 1 0 0,1 1-1 0 0,-1 0 0 0 0,0-1 0 0 0,1 1 0 0 0,-1-1 1 0 0,0 0-1 0 0,1 1 0 0 0,-1-1 0 0 0,1 1 0 0 0,-1-1 1 0 0,1 0-1 0 0,-1 1 0 0 0,1-1-53 0 0,1 1 177 0 0,-2 0-130 0 0,0-1 1 0 0,1 0-1 0 0,-1 1 1 0 0,0-1-1 0 0,1 0 0 0 0,-1 0 1 0 0,1 1-1 0 0,-1-1 1 0 0,0 0-1 0 0,1 0 1 0 0,-1 0-1 0 0,1 0 1 0 0,-1 1-1 0 0,1-1 0 0 0,-1 0 1 0 0,0 0-1 0 0,1 0 1 0 0,-1 0-1 0 0,1 0 1 0 0,-1 0-1 0 0,1 0 1 0 0,0 0-48 0 0,-1-1 146 0 0,5 1 304 0 0,0-4-302 0 0,1 0 0 0 0,0 1 0 0 0,-1-2 0 0 0,0 1-1 0 0,0-1 1 0 0,0 1 0 0 0,0-2 0 0 0,-1 1 0 0 0,0 0 0 0 0,1-2-148 0 0,9-16 424 0 0,0 0-1 0 0,-1-2-423 0 0,0 0 258 0 0,123-228 1283 0 0,-99 185-1269 0 0,166-298 929 0 0,-162 294-941 0 0,-4-1 0 0 0,-2-2 0 0 0,-4-1 0 0 0,3-22-260 0 0,-10 15 60 0 0,-4-2-1 0 0,-3 0 0 0 0,-4-1 1 0 0,-2-29-60 0 0,-10 104 3 0 0,2-40-124 0 0,-1-1 1 0 0,-4-4 120 0 0,1-3-725 0 0,1 41-252 0 0,-1-14-4033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03.7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1477 3223 0 0,'0'0'356'0'0,"0"0"286"0"0,0 0 124 0 0,0 0 30 0 0,0 0-30 0 0,0 0-146 0 0,0 0-63 0 0,0 0-12 0 0,3-2-9 0 0,13-11-58 0 0,-1-2 0 0 0,0 0 0 0 0,-1 0-1 0 0,0-2 1 0 0,-2 1 0 0 0,0-2 0 0 0,-1 0 0 0 0,0 0-1 0 0,6-17-477 0 0,58-152 1297 0 0,-30 72-894 0 0,77-227 318 0 0,-99 272-603 0 0,63-226 220 0 0,-55 183-261 0 0,8-43-1775 0 0,-36 141 750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04.3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0 385 5983 0 0,'0'0'274'0'0,"0"-3"-6"0"0,2-17 326 0 0,0 0 0 0 0,2-1 0 0 0,0 1 0 0 0,4-10-594 0 0,2-8 1841 0 0,-1 3-444 0 0,3 1 1 0 0,11-24-1398 0 0,11-33-428 0 0,-30 76-4242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28.2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1006 1 3679 0 0,'0'0'284'0'0,"0"0"-85"0"0,0 0 334 0 0,0 0 161 0 0,0 0 36 0 0,0 0-35 0 0,-3 1-172 0 0,-77 40 1715 0 0,76-38-2127 0 0,-1 1-1 0 0,1-1 0 0 0,0 1 0 0 0,-4 4-110 0 0,-12 10 198 0 0,-16 11 96 0 0,1 1 0 0 0,1 3 1 0 0,-9 11-295 0 0,-1 7 259 0 0,2 2 0 0 0,3 2-259 0 0,18-23 162 0 0,1 1 0 0 0,-3 11-162 0 0,-30 71 207 0 0,32-68-170 0 0,-7 20 133 0 0,-9 40-170 0 0,-16 72 118 0 0,50-168-112 0 0,-149 611 271 0 0,99-353-140 0 0,-13 57 57 0 0,34-173 17 0 0,3 32-211 0 0,22-116 136 0 0,2 0 0 0 0,4 1-1 0 0,7 64-135 0 0,7-28 144 0 0,7 13-144 0 0,28 103 112 0 0,-19-108-44 0 0,4-1 0 0 0,44 96-68 0 0,-29-88 56 0 0,16 34-51 0 0,-37-96 52 0 0,21 33-57 0 0,-39-77-34 0 0,51 84 122 0 0,-48-82-296 0 0,0-1 0 0 0,1 0 0 0 0,1-1 0 0 0,9 8 208 0 0,11 5-804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28.8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402 1 2303 0 0,'-2'1'167'0'0,"-9"5"317"0"0,0 0 0 0 0,0 0-1 0 0,0 1 1 0 0,1 0 0 0 0,0 1-1 0 0,1 1 1 0 0,0-1 0 0 0,0 1-1 0 0,-4 6-483 0 0,-2 3 1328 0 0,-5 6-1328 0 0,8-12 393 0 0,0 1 1 0 0,2 1-1 0 0,-4 5-393 0 0,-3 8 353 0 0,2 1 0 0 0,0 1-1 0 0,2 0 1 0 0,0 3-353 0 0,-22 74 743 0 0,4 2-1 0 0,-5 49-742 0 0,20-59 127 0 0,5 1 0 0 0,3 1-1 0 0,6-1 1 0 0,3 1 0 0 0,5 0-1 0 0,13 62-126 0 0,22 72-187 0 0,30 73 187 0 0,77 225 189 0 0,-139-501-163 0 0,0 0-124 0 0,2-1-1 0 0,1 0 1 0 0,1-1-1 0 0,2-1 1 0 0,0 0-1 0 0,2-1 1 0 0,8 9 98 0 0,-6-12-439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29.35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224 0 4631 0 0,'-2'1'210'0'0,"-21"14"19"0"0,15-10-101 0 0,1 0 0 0 0,0 0-1 0 0,0 0 1 0 0,1 1 0 0 0,-6 6-128 0 0,1 0 585 0 0,1 0 0 0 0,0 1 0 0 0,1 1 0 0 0,1-1 0 0 0,-4 9-585 0 0,1 1 509 0 0,1 0 1 0 0,1 1-1 0 0,0 5-509 0 0,-4 21 451 0 0,2 0-1 0 0,2 1 1 0 0,0 19-451 0 0,1 40 659 0 0,5 7-659 0 0,4 11 144 0 0,6 1 1 0 0,5-1-1 0 0,6-1 1 0 0,5 0-1 0 0,10 16-144 0 0,-9-60 18 0 0,33 77-18 0 0,-32-101 23 0 0,3-1 0 0 0,35 53-23 0 0,-61-107 4 0 0,23 34-712 0 0,20 25 708 0 0,-9-23-832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29.9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 0 3679 0 0,'0'0'284'0'0,"0"0"-69"0"0,0 0 404 0 0,0 0 197 0 0,-1 1 42 0 0,-3 2-661 0 0,1-1-1 0 0,-1 1 0 0 0,1 0 1 0 0,0 0-1 0 0,0 1 0 0 0,1-1 1 0 0,-1 1-1 0 0,1-1 0 0 0,-1 1 1 0 0,1 0-1 0 0,0 0 0 0 0,1 0 1 0 0,-1 0-1 0 0,1 0 0 0 0,0 0 1 0 0,-1 3-197 0 0,-2 12 314 0 0,0 1 0 0 0,2 0 0 0 0,0 2-314 0 0,1-9 180 0 0,-15 216 1307 0 0,13-154-1114 0 0,5-1-1 0 0,3 7-372 0 0,2-16 535 0 0,8 29-535 0 0,-8-61-1285 0 0,2 0 0 0 0,1-1 0 0 0,10 22 1285 0 0,3-5-4144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30.8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1404 2303 0 0,'-1'-2'102'0'0,"-1"-6"-70"0"0,-1 0 0 0 0,1-1 0 0 0,0 1 0 0 0,1-1 0 0 0,-1 1 0 0 0,2-1 0 0 0,-1-6-32 0 0,2-14 1848 0 0,3-21-1848 0 0,3 4 1192 0 0,1 0 0 0 0,2 0 0 0 0,8-15-1192 0 0,51-134 1201 0 0,-5 50-47 0 0,13-13-1154 0 0,-33 70 290 0 0,-12 26-72 0 0,38-55-218 0 0,-42 77 41 0 0,1 1 0 0 0,2 2 0 0 0,10-8-41 0 0,-3 3 1 0 0,15-13-166 0 0,-25 28 17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31.4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1674 2759 0 0,'0'-2'362'0'0,"7"-17"737"0"0,-2 1-1 0 0,0-1 1 0 0,-1 0 0 0 0,-1-3-1099 0 0,8-33 921 0 0,13-43 201 0 0,19-85 94 0 0,63-235 438 0 0,-42 204-1319 0 0,-40 133-229 0 0,59-158 96 0 0,-51 161-860 0 0,42-72 658 0 0,-41 92-743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63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29 1 5983 0 0,'0'0'464'0'0,"1"3"-305"0"0,1 27 966 0 0,0 0-1 0 0,-2 11-1124 0 0,-5 51 5782 0 0,-11 58-5782 0 0,11-117 857 0 0,1 1 0 0 0,1 13-857 0 0,3-45 312 0 0,0-2 6 0 0,0 0 22 0 0,0 0 10 0 0,0 0 2 0 0,0 0 7 0 0,1-2 29 0 0,9-14-44 0 0,-2 1 0 0 0,0-1 0 0 0,-1 0 0 0 0,-1-1-1 0 0,0-2-343 0 0,13-30 397 0 0,-9 25-330 0 0,1 0 0 0 0,1 0 0 0 0,1 2-1 0 0,1-1 1 0 0,2 2 0 0 0,5-7-67 0 0,-16 23 0 0 0,12-15-4 0 0,2 1 1 0 0,7-6 3 0 0,-20 20-17 0 0,0 1 1 0 0,0-1 0 0 0,0 1-1 0 0,1 0 1 0 0,-1 1 0 0 0,1 0-1 0 0,0 0 1 0 0,0 0 0 0 0,0 1 0 0 0,4-1 16 0 0,-8 2-175 0 0,1 1 1 0 0,-1 0-1 0 0,0 0 1 0 0,0 0-1 0 0,0 0 1 0 0,0 1-1 0 0,1-1 1 0 0,-1 1 174 0 0,15 4-4679 0 0,-16-5 3400 0 0,13 4-4661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34.8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2829 3223 0 0,'0'0'358'0'0,"0"0"292"0"0,0 0 136 0 0,0 0 22 0 0,0 0-46 0 0,0 0-216 0 0,0 0-98 0 0,0 0-22 0 0,0 0-16 0 0,0 0-62 0 0,0 0-27 0 0,0 0-8 0 0,0 0 3 0 0,0 0 18 0 0,0 0 8 0 0,0 0 2 0 0,0 0-4 0 0,2-2-16 0 0,11-14 420 0 0,-1 0 0 0 0,4-9-744 0 0,82-132 1527 0 0,-52 80-1237 0 0,30-46 62 0 0,-54 92-198 0 0,1 1-1 0 0,21-22-153 0 0,44-52 174 0 0,-28 30-53 0 0,-33 42-61 0 0,-2-1-1 0 0,-2-1 1 0 0,-1-2 0 0 0,-2 0 0 0 0,1-4-60 0 0,67-128 408 0 0,-15 50 49 0 0,-43 73-256 0 0,34-45 140 0 0,-15 24-130 0 0,-17 19-53 0 0,31-44 132 0 0,-34 52-162 0 0,-5 7 112 0 0,4-4-240 0 0,-4 7 156 0 0,-2-2-1 0 0,4-9-155 0 0,13-18 103 0 0,29-45 97 0 0,-42 65 7 0 0,6-16-207 0 0,-9 14 57 0 0,-9 14 43 0 0,2-7-100 0 0,1-3 41 0 0,-5 12 61 0 0,5-20-102 0 0,-8 20 93 0 0,11-19-93 0 0,25-32 184 0 0,-27 45-51 0 0,0 0 0 0 0,1-7-133 0 0,38-79 358 0 0,-39 86-126 0 0,14-15-232 0 0,-19 26 130 0 0,38-46 377 0 0,3-5-27 0 0,-39 51-341 0 0,-1 1 18 0 0,-13 16-80 0 0,-1 2 0 0 0,-1 3-170 0 0,1 0-164 0 0,-1 1 0 0 0,-1-1 0 0 0,1 1 0 0 0,0-1 0 0 0,-1 0 0 0 0,0 0 1 0 0,0 1 256 0 0,-8 10-1090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37.0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120 2450 2303 0 0,'-6'20'167'0'0,"0"-3"-271"0"0,0-1 1134 0 0,1 0-1 0 0,1 0 1 0 0,-2 14-1030 0 0,3-19 737 0 0,0 0-2 0 0,-5 20 2751 0 0,-5 15-3486 0 0,-4-2 1274 0 0,-12 32 446 0 0,22-51-1224 0 0,6-23-338 0 0,0 1-13 0 0,-3 6-8 0 0,3-6-1 0 0,1-3 7 0 0,0 0 28 0 0,0 0 11 0 0,0 0 2 0 0,0 0-4 0 0,0 0-17 0 0,0 0-10 0 0,0 0-1 0 0,0 0-1 0 0,0 0-6 0 0,0 0-1 0 0,0 0 0 0 0,0 0 8 0 0,0 0 32 0 0,0 0 10 0 0,0 0 4 0 0,0 0-4 0 0,0 0-30 0 0,0 0-18 0 0,0 0-2 0 0,0 0-5 0 0,0 0-23 0 0,1-1-107 0 0,-1 1 1 0 0,0-1-1 0 0,0 1 1 0 0,0 0-1 0 0,0-1 1 0 0,0 1-1 0 0,1-1 1 0 0,-1 1-1 0 0,0 0 1 0 0,0-1-1 0 0,1 1 1 0 0,-1 0-1 0 0,0-1 1 0 0,1 1-1 0 0,-1 0 1 0 0,0 0-1 0 0,1-1-9 0 0,5-5 151 0 0,17-24 151 0 0,-1-1 0 0 0,3-9-302 0 0,28-39 189 0 0,0 4 37 0 0,-2-2-1 0 0,31-69-225 0 0,-60 98 72 0 0,-2-1 1 0 0,10-42-73 0 0,-25 78-4 0 0,17-52 34 0 0,-3 8 15 0 0,0-7-45 0 0,-19 63 1 0 0,15-60 31 0 0,3 0-1 0 0,6-6-31 0 0,60-139 117 0 0,-20 61-37 0 0,-16 41-32 0 0,-25 53-48 0 0,-6 13 0 0 0,10-30 0 0 0,7-29 64 0 0,8-7-64 0 0,3 8 0 0 0,-24 44 38 0 0,-2 0-1 0 0,1-15-37 0 0,9-25 89 0 0,-22 69-61 0 0,3-3-28 0 0,0 0 0 0 0,4-2 0 0 0,-2 1 0 0 0,8-21 0 0 0,-11 24 23 0 0,2 0 0 0 0,11-19-23 0 0,3-6 18 0 0,-11 23 18 0 0,-4 9 5 0 0,-2 0 0 0 0,0-1-41 0 0,-6 13 8 0 0,8-16 74 0 0,12-23 58 0 0,2-6 0 0 0,-9 17-86 0 0,-10 24-44 0 0,0-2 1 0 0,1 2 32 0 0,0 3-46 0 0,-5 4-68 0 0,-1 2-217 0 0,0 0-793 0 0,0 0-338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41.3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1917 2455 5783 0 0,'0'0'266'0'0,"0"0"-5"0"0,-1 2-166 0 0,-5 21 574 0 0,6-21-304 0 0,-1 0 2 0 0,-7 18 1069 0 0,8-18-1104 0 0,0-2-11 0 0,0 0-1 0 0,0 0-2 0 0,0 0-13 0 0,0 0-8 0 0,0 0-1 0 0,0 0-1 0 0,0 0-7 0 0,0 0-7 0 0,0 0-1 0 0,-1-2-5 0 0,-1-6-86 0 0,1 1 1 0 0,0-1-1 0 0,0 0 1 0 0,1 0-1 0 0,0 1 1 0 0,0-1-1 0 0,2-6-189 0 0,0-21 365 0 0,-1-2-25 0 0,0 14 41 0 0,-1-7-381 0 0,-4-87 545 0 0,2 93-429 0 0,-11-126 179 0 0,-1 22-140 0 0,-1-35 14 0 0,-3-33-117 0 0,12 151-26 0 0,-1-18 73 0 0,-8-20-99 0 0,-9-65 28 0 0,15 82 8 0 0,-13-47-36 0 0,3 32 25 0 0,8 34 9 0 0,-1-1 1 0 0,-3 2-1 0 0,-7-13-34 0 0,4 7 27 0 0,11 32 1 0 0,-1 0 0 0 0,-3-5-28 0 0,-52-99 107 0 0,38 71-96 0 0,16 30-12 0 0,-9-12 1 0 0,-3-5 28 0 0,16 27-11 0 0,-2 0 0 0 0,0 1-1 0 0,0-1 1 0 0,-1 2 0 0 0,-1-1-1 0 0,-6-6-16 0 0,-93-97 0 0 0,95 104 0 0 0,0 0 0 0 0,0 0 0 0 0,-1 1 0 0 0,12 8 0 0 0,-12-6 0 0 0,-6-2 0 0 0,20 10 0 0 0,-18-9 0 0 0,1 0 0 0 0,-11-9 0 0 0,16 11 0 0 0,-3 2 8 0 0,0 0 0 0 0,-1 1 0 0 0,1 0-1 0 0,-1 2 1 0 0,-9-1-8 0 0,20 2 15 0 0,-16-2-12 0 0,1 2 1 0 0,-1 0-1 0 0,-8 2-3 0 0,18 0 1 0 0,-20 0-3 0 0,-10 4 2 0 0,31-3 2 0 0,0 0 0 0 0,0 0 0 0 0,1 1 0 0 0,-1 1 0 0 0,1 0 0 0 0,-1 0-2 0 0,-22 14 17 0 0,2 1 0 0 0,0 2 0 0 0,-7 7-17 0 0,-14 10 2 0 0,17-11 36 0 0,1 2-1 0 0,-22 24-37 0 0,29-24 42 0 0,2 1 0 0 0,1 1-1 0 0,-16 28-41 0 0,11-16-8 0 0,-33 56 8 0 0,37-58 0 0 0,11-18 0 0 0,2 1 0 0 0,-6 16 0 0 0,-5 11 0 0 0,12-29 0 0 0,-27 58 64 0 0,-22 70-64 0 0,6 47 64 0 0,30-75 30 0 0,2 25-94 0 0,15-108 24 0 0,-1 43 83 0 0,2 30-107 0 0,2-43 39 0 0,4 168 83 0 0,2-89-100 0 0,4 122 186 0 0,-7-243-173 0 0,33 466 434 0 0,21-110-44 0 0,-47-341-370 0 0,22 92 38 0 0,-5-30-31 0 0,11 45 45 0 0,-13-58-37 0 0,18 57 6 0 0,-18-58-49 0 0,11 56 85 0 0,4 14 19 0 0,5 46 61 0 0,-30-129-135 0 0,3 20 14 0 0,24 129 92 0 0,9 43-40 0 0,-29-200 1 0 0,27 65-124 0 0,-27-82 0 0 0,21 52 11 0 0,4-9 47 0 0,7 17-63 0 0,-22-45 44 0 0,2-2 0 0 0,3-1 1 0 0,6 3-40 0 0,-5-18 10 0 0,1-2-10 0 0,7 8 0 0 0,-5-6 0 0 0,43 42 0 0 0,-51-57-1 0 0,-10-12 56 0 0,10 9-55 0 0,-18-20 9 0 0,25 23 63 0 0,2-2-72 0 0,-14-13 46 0 0,0 1-15 0 0,1-1 0 0 0,23 13-31 0 0,39 19-115 0 0,-58-35 115 0 0,0-1 0 0 0,1-1 0 0 0,4-1 0 0 0,-7-1 0 0 0,4-1 0 0 0,0-1 0 0 0,33 7 0 0 0,70 6 0 0 0,-97-17 0 0 0,24 5 0 0 0,105 13 0 0 0,-133-20 0 0 0,62 5 0 0 0,15 3 0 0 0,-58-6 0 0 0,46 0 0 0 0,-51-6 0 0 0,92-1 0 0 0,-93-1 0 0 0,-1-3 0 0 0,1-2 0 0 0,209-40 0 0 0,-171 26 0 0 0,27-13 0 0 0,-88 27 0 0 0,4-4 8 0 0,1 0 0 0 0,-2-2 0 0 0,0-1 0 0 0,-1-1 0 0 0,0-1 0 0 0,-1-2 0 0 0,-1 0 0 0 0,10-11-8 0 0,40-34 1 0 0,79-72 52 0 0,-67 59 7 0 0,-46 43-21 0 0,-1-3 0 0 0,1-4-39 0 0,-2-1 10 0 0,4-4 44 0 0,23-34-54 0 0,-31 33 98 0 0,-2-2-1 0 0,12-29-97 0 0,14-41 172 0 0,-46 91-114 0 0,-2-1 0 0 0,-1-1-1 0 0,1-12-57 0 0,27-93 246 0 0,-15 55-95 0 0,24-59 51 0 0,-41 124-174 0 0,7-19 47 0 0,-1 0 0 0 0,-2-1 0 0 0,1-14-75 0 0,36-187 0 0 0,-24 127 0 0 0,-10 44 0 0 0,3-51 0 0 0,-11 84 2 0 0,-2 10 68 0 0,0-13-70 0 0,0-3-1 0 0,-1 21 55 0 0,-1-14-54 0 0,-1-61 75 0 0,4-8-75 0 0,-3 98 0 0 0,1-24 0 0 0,1-1 0 0 0,3-5 0 0 0,8-67 26 0 0,-6 43 12 0 0,6-15-38 0 0,-8 41 47 0 0,0-20-47 0 0,0 10 17 0 0,1 12-17 0 0,-5 21 0 0 0,1 0 0 0 0,-1 1 0 0 0,0-1 0 0 0,-1 0 0 0 0,1 0 0 0 0,-1-3 0 0 0,-1-12 21 0 0,1-1 1 0 0,2 1-1 0 0,2-19-21 0 0,-3 29 0 0 0,0 0 0 0 0,-1 0 0 0 0,0 0 0 0 0,-1-2 0 0 0,2 0 0 0 0,-1-1 0 0 0,4-23 11 0 0,-2-21-11 0 0,4-8 53 0 0,-5 52-49 0 0,0 0 0 0 0,1 0 0 0 0,3-8-4 0 0,2-18 63 0 0,-6 33-42 0 0,4-23 49 0 0,-3 24-55 0 0,0-2 14 0 0,0-1-1 0 0,1 1 1 0 0,1-2-29 0 0,-3 8 53 0 0,-1 2 15 0 0,0 0 17 0 0,0 0 5 0 0,0 0-21 0 0,0 0-2 0 0,0 0 10 0 0,0 0 0 0 0,-1 3-38 0 0,-4 7-122 0 0,4-8-55 0 0,1-2-13 0 0,0 0-200 0 0,0 0-833 0 0,0 0-353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43.5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1730 4431 0 0,'0'0'200'0'0,"3"0"43"0"0,1 0-56 0 0,0 0-1 0 0,0-1 1 0 0,0 0 0 0 0,-1 0-1 0 0,3 0-186 0 0,-4 0 316 0 0,0 0-16 0 0,7-4-63 0 0,-1 0 0 0 0,0 0-1 0 0,0-1 1 0 0,-1 0 0 0 0,1-1-1 0 0,-2 1 1 0 0,1-1 0 0 0,0-1-1 0 0,-1 1 1 0 0,2-5-237 0 0,9-11 499 0 0,1 1 0 0 0,1 0 0 0 0,4-1-499 0 0,0-1 270 0 0,-1 3-57 0 0,2 1 1 0 0,0 0-1 0 0,8-3-213 0 0,6-5 164 0 0,116-87 562 0 0,-127 98-549 0 0,0 0 0 0 0,1 2-1 0 0,6-1-176 0 0,44-24 246 0 0,-42 17-39 0 0,15-13-207 0 0,3-2 105 0 0,-32 21 15 0 0,1 0-1 0 0,14-18-119 0 0,-9 9 92 0 0,-20 19-70 0 0,11-10 58 0 0,0 1-1 0 0,8-4-79 0 0,11-8 154 0 0,8-5 30 0 0,8-4 96 0 0,-27 18 166 0 0,14-7-446 0 0,3-1 286 0 0,-24 13-161 0 0,2 1 0 0 0,9-3-125 0 0,42-21 176 0 0,-55 28-143 0 0,-1-2 0 0 0,9-6-33 0 0,-6 4 60 0 0,11-6-60 0 0,-24 15 13 0 0,8-4 63 0 0,1 0 1 0 0,-1-1-1 0 0,13-12-76 0 0,59-46 555 0 0,-50 36-209 0 0,-22 18-231 0 0,0 0 0 0 0,1 1 0 0 0,6-2-115 0 0,-10 6 50 0 0,0-1 1 0 0,-1 0 0 0 0,1-1-51 0 0,4-3 5 0 0,-11 8 14 0 0,0 1 1 0 0,1 0-1 0 0,0 0 1 0 0,0 1-20 0 0,5-5 35 0 0,25-18 37 0 0,-24 18-26 0 0,-1 0-1 0 0,1-1 1 0 0,-1-1-1 0 0,-1 0 1 0 0,0 0 0 0 0,0-2-46 0 0,9-15 78 0 0,-18 25-76 0 0,1 0 0 0 0,-1 0 1 0 0,0 0-1 0 0,1 0 1 0 0,0 1-1 0 0,-1-1 0 0 0,2 0-2 0 0,5-7 29 0 0,0 0 0 0 0,0 0 0 0 0,-1-1 0 0 0,3-6-29 0 0,-2 5 3 0 0,0 0-1 0 0,0 0 1 0 0,5-4-3 0 0,25-25 64 0 0,-30 30-64 0 0,-1 0 0 0 0,1 0 0 0 0,-2 3 11 0 0,-4 4 32 0 0,4-5-33 0 0,0-1-10 0 0,-5 7-62 0 0,1 0 0 0 0,-1 1 0 0 0,0-1-1 0 0,1 0 1 0 0,-1 1 0 0 0,1-1 0 0 0,-1 1-1 0 0,1-1 1 0 0,0 1 0 0 0,0 0 0 0 0,0 0-1 0 0,0 0 63 0 0,1-1-37 0 0,-1 1-373 0 0,-2 1-718 0 0,0 0-310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44.0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0 919 0 0,'0'0'296'0'0,"0"0"907"0"0,0 0 394 0 0,0 0 78 0 0,0 0-140 0 0,0 0-663 0 0,0 0-288 0 0,0 0-59 0 0,0 0-20 0 0,0 0-35 0 0,0 0-20 0 0,0 3-2 0 0,3 21 831 0 0,67 282 1583 0 0,-66-284-2749 0 0,32 174 1273 0 0,7 176-1386 0 0,-10-86 1097 0 0,-15-144-530 0 0,-8-73 55 0 0,9 33-622 0 0,-8-61 256 0 0,0-1 1 0 0,3-1 0 0 0,4 7-257 0 0,-8-20 123 0 0,-6-16-45 0 0,0 0 0 0 0,0 0 0 0 0,1-1-1 0 0,0 0 1 0 0,6 7-78 0 0,-5-7 222 0 0,-5-8-37 0 0,-2-3-26 0 0,-1-8-173 0 0,1 0-466 0 0,0 0-1 0 0,-1 0 0 0 0,-1 0 1 0 0,-1-5 480 0 0,-5-5-1038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46.8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0 319 3079 0 0,'0'0'135'0'0,"0"0"46"0"0,0 0 90 0 0,0 0 32 0 0,0 0 7 0 0,0 0-8 0 0,0 0-46 0 0,0 0-22 0 0,0 0-2 0 0,0 0 2 0 0,0 0 4 0 0,0 0 2 0 0,0 0 0 0 0,0 0 11 0 0,0 0 45 0 0,0 0 21 0 0,0 0 3 0 0,0 0-5 0 0,0 0-22 0 0,0 0-5 0 0,0 0 0 0 0,0 0-9 0 0,0 0-39 0 0,0 0-16 0 0,0 0-7 0 0,0 0-10 0 0,0 0-38 0 0,0 0-10 0 0,0 0-6 0 0,0 0-7 0 0,0 0-29 0 0,0 0-12 0 0,0 0-1 0 0,0 0 2 0 0,0 0 4 0 0,0 0 2 0 0,0 0 0 0 0,0 0-1 0 0,0 0-6 0 0,0 0-1 0 0,0 0 0 0 0,0 0-4 0 0,0 0-17 0 0,0 0-10 0 0,0 0-1 0 0,0 0 3 0 0,0 0 10 0 0,0 0 3 0 0,0 0 0 0 0,0 0 2 0 0,0 0 4 0 0,0 0 2 0 0,0 0 0 0 0,0 0 0 0 0,2-2-16 0 0,94-133 508 0 0,-85 120-519 0 0,2 1-1 0 0,8-7-68 0 0,-15 15 3 0 0,21-23-307 0 0,-2-1 0 0 0,3-6 304 0 0,-17 21-3153 0 0,-1-1-1062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47.7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1296 2759 0 0,'0'0'298'0'0,"0"0"206"0"0,-1 2 88 0 0,-4 5 16 0 0,4-5-22 0 0,1-2-116 0 0,0 0-57 0 0,0 0-12 0 0,0 0-9 0 0,0 0-34 0 0,0 0-20 0 0,0 0-2 0 0,0 0-13 0 0,0 0-55 0 0,0 0-20 0 0,0-2-7 0 0,12-32 779 0 0,10-21-1020 0 0,-8 23 228 0 0,-1 5-30 0 0,1 0 1 0 0,1 1-1 0 0,4-4-198 0 0,9-13 165 0 0,-1-2-10 0 0,25-42 64 0 0,-19 29 1 0 0,37-47-220 0 0,-27 42 78 0 0,-30 41-64 0 0,-1-1 0 0 0,-1 0 0 0 0,5-15-14 0 0,8-17 22 0 0,3-2-102 0 0,1-2-448 0 0,5-7-450 0 0,-19 40 642 0 0,7-12-139 0 0,-16 30 391 0 0,-1 0 0 0 0,0 0 0 0 0,-1 0 0 0 0,1-2 84 0 0,10-21-15 0 0,0 7-210 0 0,40-69 333 0 0,-16 32-3096 0 0,-28 47 393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48.2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0 896 5351 0 0,'0'0'242'0'0,"1"-2"-1"0"0,14-26 453 0 0,1 0 0 0 0,0 1-1 0 0,18-20-693 0 0,-16 25 863 0 0,-1-4-863 0 0,16-21 580 0 0,-24 35-419 0 0,-1-1 0 0 0,-1 0 0 0 0,0 0 0 0 0,0-1-161 0 0,1-3 204 0 0,6-13 431 0 0,0-5-635 0 0,-1 3 348 0 0,7-15-132 0 0,-17 41-205 0 0,-2 1-2 0 0,1 1 0 0 0,0 0 0 0 0,1 0-1 0 0,-1 0 1 0 0,1 0 0 0 0,1-2-9 0 0,0 0 9 0 0,-1 2-9 0 0,0 0 0 0 0,-1 0 1 0 0,0 0-1 0 0,0-1 0 0 0,0 1 0 0 0,0-1 0 0 0,61-167 384 0 0,-61 165-352 0 0,2-3 48 0 0,-1 0 0 0 0,-1-1 0 0 0,2-6-80 0 0,-2 4 194 0 0,2 0 0 0 0,-1 0-1 0 0,6-10-193 0 0,-1 1 139 0 0,4-6 88 0 0,-5 12-214 0 0,-7 15-15 0 0,8-11 79 0 0,-7 10-24 0 0,-1 2 11 0 0,0 0-26 0 0,0 0-105 0 0,0 0-14 0 0,0 0-34 0 0,0 0-173 0 0,0 0-79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0.0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261 1 4199 0 0,'0'0'191'0'0,"0"0"42"0"0,0 0 73 0 0,2 2 22 0 0,5 5 6 0 0,-5-5 0 0 0,-2-2-13 0 0,1 2-8 0 0,5 5-12 0 0,-1 1-1 0 0,-1-1 1 0 0,1 1-1 0 0,-1 0 0 0 0,-1 1 1 0 0,0-1-1 0 0,1 2-300 0 0,10 39 945 0 0,-7-24-310 0 0,3 4-635 0 0,20 58 1875 0 0,17 79-1875 0 0,-38-128 149 0 0,3 10 262 0 0,2 24-411 0 0,0 67 272 0 0,-11-102-221 0 0,2 45 268 0 0,-5 55-319 0 0,-10 4 302 0 0,0 32 20 0 0,8-140-266 0 0,-3 93 318 0 0,6 30-374 0 0,24 225 130 0 0,-18-238-49 0 0,-6-112-44 0 0,-1 46 563 0 0,-5 32-600 0 0,-14 75 722 0 0,2-62-379 0 0,4-42-62 0 0,3 20-281 0 0,2 8 192 0 0,-3 13 159 0 0,2-38-171 0 0,-3 35 25 0 0,6-63-80 0 0,-2 29 36 0 0,6-58-82 0 0,-2 0 1 0 0,-4 18-80 0 0,-3 12 81 0 0,-7 37 67 0 0,5-27-48 0 0,-9 73 150 0 0,15-71-63 0 0,-6 25 5 0 0,5-42-50 0 0,5-32 15 0 0,-5 16-157 0 0,7-30 7 0 0,-3 17 7 0 0,2-8 29 0 0,-2 0-22 0 0,1 0 32 0 0,-12 38 139 0 0,4-15-74 0 0,7-28-108 0 0,-5 21 44 0 0,-5 13-44 0 0,8-26-10 0 0,3-13 0 0 0,1 0 0 0 0,-12 19 118 0 0,2-5-48 0 0,5-9-58 0 0,-1 0-12 0 0,1 1 0 0 0,0 1 11 0 0,-1 1 32 0 0,-2 2-31 0 0,7-12-12 0 0,0 0-2 0 0,-7 6 2 0 0,0 0 0 0 0,1 2 0 0 0,1-1 0 0 0,-14 19-17 0 0,16-21-79 0 0,5-5-57 0 0,-1-1-865 0 0,-6 5-3546 0 0,-2 0-1516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1.0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59 6335 0 0,'0'0'290'0'0,"0"0"-9"0"0,0 0-114 0 0,0 0 194 0 0,0 0 102 0 0,2 1 17 0 0,7 6-14 0 0,-7-6-82 0 0,1-1-37 0 0,14 0 2 0 0,0-1 1 0 0,0-1-1 0 0,9-3-349 0 0,102-25 942 0 0,-23 6-4312 0 0,-81 18-145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6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234 291 5063 0 0,'2'-1'390'0'0,"2"-2"-349"0"0,1 1 0 0 0,-1-1 1 0 0,0 0-1 0 0,0 0 0 0 0,-1 0 0 0 0,1-1 1 0 0,0 0-42 0 0,22-29 1314 0 0,-5 7 157 0 0,-7 9-512 0 0,-1-1-1 0 0,0-1 0 0 0,-2 0 1 0 0,5-10-959 0 0,-11 18 405 0 0,-4 8-12 0 0,0 0-1 0 0,0-2-181 0 0,0 0-1 0 0,0 0 0 0 0,0 0 0 0 0,-1-1 1 0 0,0 1-1 0 0,0 0 0 0 0,0-1 0 0 0,-1 1 1 0 0,1 0-1 0 0,-1 0-210 0 0,0 3 91 0 0,0 0-1 0 0,0 0 1 0 0,1 0 0 0 0,-1 0-1 0 0,-1 1 1 0 0,1-1 0 0 0,0 0-1 0 0,0 1 1 0 0,-1-1 0 0 0,0 0-91 0 0,-1-1 198 0 0,0 0 142 0 0,-1 2-276 0 0,0 0 1 0 0,0 1-1 0 0,0-1 0 0 0,0 1 0 0 0,1-1 1 0 0,-1 1-1 0 0,0 0 0 0 0,0 1 0 0 0,0-1 1 0 0,0 1-1 0 0,0-1 0 0 0,1 1 0 0 0,-1 0 1 0 0,0 1-1 0 0,1-1 0 0 0,-1 1 0 0 0,-2 1-64 0 0,-10 6 128 0 0,0 1 0 0 0,1 1 1 0 0,1 0-1 0 0,0 1 0 0 0,0 0 0 0 0,1 2 0 0 0,1-1 0 0 0,0 2 0 0 0,1-1 0 0 0,0 1 1 0 0,-3 9-129 0 0,-9 20 274 0 0,1 1 1 0 0,3 1 0 0 0,1 1 0 0 0,3 1 0 0 0,-5 31-275 0 0,12-39 105 0 0,2-1-1 0 0,2 1 1 0 0,1 0-1 0 0,2 1 1 0 0,2 3-105 0 0,6 35-3 0 0,4 0 1 0 0,5 13 2 0 0,-11-69-76 0 0,-4-16-9 0 0,0-6-3 0 0,-1 1 0 0 0,1 0 1 0 0,-1 0-1 0 0,0 0 0 0 0,1 0 1 0 0,-1 0-1 0 0,0 1 88 0 0,-2 29-3911 0 0,2-32 2207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1.3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1 102 6447 0 0,'0'0'576'0'0,"0"0"-464"0"0,0 0-112 0 0,0 0 0 0 0,0 0 320 0 0,18-4 48 0 0,0-2 8 0 0,0-1 0 0 0,1-2 0 0 0,1 0 0 0 0,0-4 0 0 0,0 0 0 0 0,2 0-312 0 0,0 2-64 0 0,2 4 0 0 0,2-2-4064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1.7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1375 0 0,'0'0'128'0'0,"0"0"-128"0"0,0 0 0 0 0,0 0 0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2.6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147 1708 5983 0 0,'-1'2'464'0'0,"-36"78"858"0"0,32-65-288 0 0,0 0 1 0 0,0 8-1035 0 0,4-20 49 0 0,0 0 161 0 0,1-3-62 0 0,0 0-27 0 0,0 0-8 0 0,0 0-1 0 0,0 0 0 0 0,0 0 0 0 0,0 0 0 0 0,1 0-89 0 0,-1 0 1 0 0,1 0-1 0 0,0 1 0 0 0,0-1 0 0 0,-1 0 0 0 0,1 1 0 0 0,0-1 0 0 0,-1 0 0 0 0,1 1 1 0 0,-1-1-1 0 0,1 1 0 0 0,0-1 0 0 0,0 1-23 0 0,0 0 63 0 0,1 0 207 0 0,1-1 8 0 0,0-1-201 0 0,1 1-1 0 0,0-1 1 0 0,0 0-1 0 0,-1-1 1 0 0,1 1-1 0 0,0-1 1 0 0,-1 1 0 0 0,0-1-1 0 0,2-1-76 0 0,2-2 109 0 0,0 0 0 0 0,0 0-1 0 0,-1-1 1 0 0,1-1-109 0 0,53-50 284 0 0,-40 38-184 0 0,-5 5 1 0 0,-2 0 0 0 0,0 0 0 0 0,1-3-101 0 0,99-129 2829 0 0,116-112-2829 0 0,-176 207 674 0 0,11-7-674 0 0,24-21 370 0 0,-83 74-350 0 0,99-100 391 0 0,-76 74-174 0 0,-1-1 1 0 0,11-19-238 0 0,92-135 895 0 0,-67 98-516 0 0,-33 49-180 0 0,2 1 0 0 0,8-6-199 0 0,0 2 229 0 0,10-18-229 0 0,-44 53 8 0 0,63-80 293 0 0,-41 60-169 0 0,-19 20-42 0 0,-1-1 0 0 0,4-5-90 0 0,-4 5 108 0 0,0 0-1 0 0,8-6-107 0 0,5-5 297 0 0,-19 18-209 0 0,-1-1-14 0 0,5-5-60 0 0,2-2-3 0 0,1 3 42 0 0,6-4 12 0 0,-15 10-66 0 0,19-8 65 0 0,-3 0-64 0 0,-13 5 0 0 0,0-1 0 0 0,27-16 64 0 0,-24 15-62 0 0,21-12 49 0 0,-6 4-40 0 0,-11 6-11 0 0,1-3 0 0 0,-2 0 0 0 0,0 1 0 0 0,0-1 16 0 0,-1 3 64 0 0,-7 5 11 0 0,-1 3-86 0 0,0 0 1 0 0,0 0-1 0 0,0 0 0 0 0,-1-1 1 0 0,1 1-1 0 0,0 0 0 0 0,-1 0 1 0 0,1 0-1 0 0,0-1 0 0 0,-1 1 1 0 0,1 0-1 0 0,-1 0-5 0 0,-2 3 5 0 0,1 1-5 0 0,-11 18 0 0 0,-8 9 26 0 0,-2-1 0 0 0,-6 6-26 0 0,0 0 12 0 0,-3 1-120 0 0,-1-1 0 0 0,-36 31 108 0 0,-4 4-148 0 0,14-14 24 0 0,-180 182-385 0 0,55-54 89 0 0,-8-9 111 0 0,-30 24 91 0 0,-44 64 218 0 0,257-255 0 0 0,-117 116-17 0 0,97-100-29 0 0,-2 0-1 0 0,-1-2 0 0 0,-15 8 47 0 0,41-29-274 0 0,0 1 0 0 0,0-1 0 0 0,0 0 0 0 0,0 0 1 0 0,-1 0-1 0 0,1-1 0 0 0,-1 0 0 0 0,1-1 0 0 0,-1 1 0 0 0,-2-1 274 0 0,-8-2-6344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5.4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852 136 3911 0 0,'0'0'176'0'0,"0"0"34"0"0,0 0 14 0 0,0 0 6 0 0,0 0 2 0 0,0 0 8 0 0,0 0 34 0 0,0 0 12 0 0,0 0 2 0 0,0 0-1 0 0,0 0-6 0 0,0 0-1 0 0,0 0 0 0 0,0 0-4 0 0,0 0-17 0 0,0 0-10 0 0,0 0-1 0 0,0 0-9 0 0,0 0-38 0 0,0 0-10 0 0,0 0-6 0 0,0 0-1 0 0,0 0 0 0 0,0 0 0 0 0,0 0 0 0 0,0 0 3 0 0,0 0 12 0 0,-2-1 7 0 0,-32-16 922 0 0,-78-33 663 0 0,109 49-1766 0 0,-2-2 30 0 0,-1 1 1 0 0,1-1-1 0 0,0 0 0 0 0,0 0 0 0 0,-3-4-55 0 0,-12-6 87 0 0,-22-6 270 0 0,41 19-348 0 0,0-1 0 0 0,1 1 0 0 0,-1 0 0 0 0,0 0 0 0 0,1-1 0 0 0,-1 1 0 0 0,0 0 0 0 0,0 0 0 0 0,1 0-1 0 0,-1-1 1 0 0,0 1 0 0 0,0 0 0 0 0,1 0 0 0 0,-1 0 0 0 0,0 1-9 0 0,-3-1 26 0 0,-22-6 88 0 0,20 5-78 0 0,-1-1-1 0 0,0 1 1 0 0,0 0-1 0 0,-2 1-35 0 0,-14 0 80 0 0,13 0-64 0 0,1 0 0 0 0,-1 1-1 0 0,0 0 1 0 0,-3 2-16 0 0,1-1 1 0 0,-39 7-1 0 0,15-3 74 0 0,24-5-9 0 0,-1-1-52 0 0,9 0-13 0 0,-1-1 0 0 0,-13-3 0 0 0,5 2 0 0 0,0-1 0 0 0,-1 2 11 0 0,6 2 25 0 0,1-1-1 0 0,0 1 1 0 0,0 1 0 0 0,0-1 0 0 0,0 1-1 0 0,-5 3-35 0 0,-12 4 76 0 0,-5 4-76 0 0,23-10-2 0 0,-11 6 63 0 0,-10 7-61 0 0,12-7 28 0 0,0-1 0 0 0,-6 3-28 0 0,8-6 0 0 0,-1-1 0 0 0,1-3 0 0 0,3-3-32 0 0,10 2 29 0 0,0 0-1 0 0,0 0 1 0 0,0 0 0 0 0,0 0-1 0 0,0 0 1 0 0,0 0 0 0 0,0 0-1 0 0,0 0 1 0 0,-1 0-1 0 0,1 0 1 0 0,0 0 0 0 0,0 0-1 0 0,0 0 1 0 0,0 0-1 0 0,0 0 1 0 0,0 0 0 0 0,0 0-1 0 0,0 0 1 0 0,0 0 0 0 0,0-1-1 0 0,0 1 1 0 0,0 0-1 0 0,0 0 1 0 0,0 0 0 0 0,0 0-1 0 0,0 0 1 0 0,0 0-1 0 0,-1 0 1 0 0,1 0 0 0 0,0 0-1 0 0,0 0 1 0 0,0 0 0 0 0,0 0-1 0 0,0 0 1 0 0,0-1-1 0 0,0 1 1 0 0,0 0 0 0 0,0 0-1 0 0,0 0 1 0 0,0 0-1 0 0,0 0 1 0 0,0 0 0 0 0,0 0-1 0 0,0 0 1 0 0,0 0-1 0 0,1 0 1 0 0,-1 0 0 0 0,0-1-1 0 0,0 1 1 0 0,0 0 3 0 0,0-2-111 0 0,0 1 2 0 0,0 0 0 0 0,0 1-1 0 0,0-1 1 0 0,0 0 0 0 0,0 0-1 0 0,0 1 1 0 0,0-1 0 0 0,1 0-1 0 0,-1 0 1 0 0,0 0 0 0 0,0 1-1 0 0,1-1 110 0 0,4-10-4896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6.52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696 8 1839 0 0,'0'0'272'0'0,"0"0"470"0"0,0 0 200 0 0,0 0 40 0 0,0 0-60 0 0,0 0-282 0 0,0 0-120 0 0,0 0-28 0 0,0 0-16 0 0,0 0-49 0 0,0 0-19 0 0,0 0-7 0 0,0 0-17 0 0,0 0-66 0 0,0 0-29 0 0,0 0-8 0 0,0 0-15 0 0,0 0-61 0 0,0 0-21 0 0,0 0-7 0 0,0 0-3 0 0,-1-1-12 0 0,-6 0 2 0 0,1-1 0 0 0,0 1 0 0 0,0 0 0 0 0,-1 0 0 0 0,1 1 0 0 0,-2 0-164 0 0,3 0 128 0 0,1 1-1 0 0,-1 0 0 0 0,0 0 0 0 0,1 0 1 0 0,-5 2-128 0 0,-3 1 110 0 0,0-2 56 0 0,1 0 0 0 0,-11-1-166 0 0,14 0 68 0 0,0-1 0 0 0,1 1 1 0 0,-1 1-1 0 0,1-1 0 0 0,-1 1 0 0 0,-2 1-68 0 0,-15 5 277 0 0,4-2-114 0 0,-6 5 27 0 0,-4 2 181 0 0,-1 3-371 0 0,21-11 35 0 0,1 1 1 0 0,1 0 0 0 0,-1 1-1 0 0,1 0 1 0 0,0 1-36 0 0,-6 8 36 0 0,0 0 1 0 0,2 1 0 0 0,0 0-1 0 0,-4 8-36 0 0,9-14 31 0 0,-69 97 409 0 0,61-83-332 0 0,-4 6-22 0 0,-12 20 215 0 0,-34 39-301 0 0,62-85 27 0 0,1-2 17 0 0,-7 16-223 0 0,9-17-656 0 0,1-2-273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7.3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186 0 4607 0 0,'0'0'208'0'0,"-1"3"-9"0"0,-17 40-158 0 0,14-34 275 0 0,-1 0 0 0 0,0 0-1 0 0,0-1 1 0 0,-1 0 0 0 0,0 0-1 0 0,0 0 1 0 0,-5 3-316 0 0,-4 7 413 0 0,10-12-327 0 0,-5 5 86 0 0,1 0 0 0 0,0 2 1 0 0,1-1-1 0 0,-2 7-172 0 0,-4 11 119 0 0,2 1 1 0 0,-5 20-120 0 0,16-46-2 0 0,-1 1-29 0 0,0 1 0 0 0,1-1-1 0 0,0 0 1 0 0,0 1 0 0 0,0-1 31 0 0,1 13-247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8.3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4575 0 0,'0'0'200'0'0,"2"18"48"0"0,-2-18-248 0 0,0 20 0 0 0,0 0 0 0 0,0 2 0 0 0,-2 0 376 0 0,2 2 24 0 0,0 2 8 0 0,0 1 0 0 0,0 2-152 0 0,2-1-24 0 0,0-2-8 0 0,-2 3 0 0 0,0 4-160 0 0,1 3-64 0 0,1 1 0 0 0,-2 0 0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8.77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0 919 0 0,'4'24'0'0'0,"-4"-9"80"0"0,-2 1-80 0 0,0 1 0 0 0,1-1 0 0 0,1 3 0 0 0,0 1 960 0 0,0 0 184 0 0,0-2 32 0 0,0 0 8 0 0,0 1-952 0 0,1-3-232 0 0,3 1 0 0 0,-2-3 0 0 0,-2-14 0 0 0,3 19 0 0 0,3-1-88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9.1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0 2759 0 0,'0'3'207'0'0,"-3"16"704"0"0,1 1-1 0 0,1 0 1 0 0,0 6-911 0 0,3-7 20 0 0,-1-16-17 0 0,0 1-6 0 0,1 15 4 0 0,-2-14-1 0 0,4 21 0 0 0,8 34 0 0 0,-11-54 0 0 0,1 0 0 0 0,-1 1 0 0 0,-1-1 0 0 0,1 6 0 0 0,0 0 0 0 0,3 59-224 0 0,-3 19 224 0 0,0-74-298 0 0,0 0 0 0 0,1-1-1 0 0,3 16 299 0 0,16 44-762 0 0,-12-44 1422 0 0,1 0 0 0 0,2 0-1 0 0,1-1 1 0 0,1-1 0 0 0,4 4-660 0 0,-11-22 48 0 0,-2-1 0 0 0,1 1 1 0 0,-1 0-1 0 0,-1 1 0 0 0,2 8-48 0 0,-2-5 43 0 0,-3-1-56 0 0,-1 0 1 0 0,0-1 0 0 0,0 1-1 0 0,-2 0 1 0 0,-2 12 12 0 0,0 7-16 0 0,-11 68-245 0 0,13-87-22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9.5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3679 0 0,'6'47'1175'0'0,"-3"1"0"0"0,-2 38-1175 0 0,-1-58 521 0 0,0-23-423 0 0,3 105 1448 0 0,-2-91-1347 0 0,2-1 0 0 0,0 1 1 0 0,1-1-1 0 0,5 14-199 0 0,-4-18 32 0 0,0-1 0 0 0,1 1 0 0 0,0-1 0 0 0,1-1 0 0 0,0 0 0 0 0,1 0 0 0 0,0 0 0 0 0,5 4-32 0 0,17 16 0 0 0,-5-5 0 0 0,11 16 0 0 0,-14-13 22 0 0,-1 2-1 0 0,-1 0 0 0 0,2 8-21 0 0,-8-12 18 0 0,-2 1 0 0 0,0 0 0 0 0,1 10-18 0 0,-4-10 7 0 0,1 0 0 0 0,13 26-7 0 0,-14-37 23 0 0,1 0-1 0 0,1-1 1 0 0,0-1 0 0 0,1 1 0 0 0,1-1-23 0 0,-12-15 0 0 0,32 37 74 0 0,17 27-74 0 0,-11-3 14 0 0,-22-35 6 0 0,0 0 1 0 0,2-1-1 0 0,17 18-20 0 0,-23-31 39 0 0,27 28 43 0 0,-33-35-18 0 0,0 0 1 0 0,0-1 0 0 0,1 0-1 0 0,0 0 1 0 0,1 0-65 0 0,8 4 106 0 0,-1-2 0 0 0,1 0 0 0 0,1-1-1 0 0,-1 0 1 0 0,1-2-106 0 0,25 6 89 0 0,62 11 30 0 0,-84-16-117 0 0,-12-3 8 0 0,0 0 1 0 0,1-1-1 0 0,-1 0 0 0 0,0-1 1 0 0,8 0-11 0 0,2 0 9 0 0,-16-1-23 0 0,-1-1-13 0 0,0 2-192 0 0,-2 0-66 0 0,0 0-17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26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0 1816 5183 0 0,'0'0'234'0'0,"0"0"68"0"0,0 2 145 0 0,1 0 3962 0 0,1-5-1867 0 0,6-11-1264 0 0,5-19-1378 0 0,0-4 816 0 0,-2 5 78 0 0,4-24-794 0 0,11-45 521 0 0,-22 84-428 0 0,-1 1-1 0 0,-1-2-92 0 0,4-20 126 0 0,24-94 206 0 0,-6 31-118 0 0,-14 46-130 0 0,-6 27 16 0 0,7-21-100 0 0,10-39 920 0 0,-11 40-20 0 0,7-14-900 0 0,-1 16-508 0 0,1 1 0 0 0,2 0 0 0 0,10-14 508 0 0,28-38 118 0 0,-44 72-109 0 0,-8 16 14 0 0,-1 0 1 0 0,1 0-1 0 0,1 1 1 0 0,0 0-1 0 0,0 0 0 0 0,1 0 1 0 0,0 0-24 0 0,46-48 355 0 0,-51 54-290 0 0,0 1-4 0 0,10-5-38 0 0,-10 6-15 0 0,0 0-1 0 0,-1-1 1 0 0,1 1-1 0 0,0 0 1 0 0,0 0 0 0 0,-1 0-1 0 0,3 1-7 0 0,10 3 54 0 0,-9-1-48 0 0,0 0 0 0 0,0 1 0 0 0,0-1 0 0 0,-1 1 0 0 0,0 0 0 0 0,1 0 0 0 0,-2 1 0 0 0,1-1 0 0 0,0 1 1 0 0,-1 0-1 0 0,0 0 0 0 0,0 0 0 0 0,0 0 0 0 0,1 5-6 0 0,5 8 30 0 0,-1 2-7 0 0,3 16-12 0 0,-3-14 1 0 0,0 0 0 0 0,2-1 1 0 0,4 6-13 0 0,-1-2 8 0 0,-2 0 0 0 0,1 5-8 0 0,47 140 64 0 0,-26-72 11 0 0,14 37 117 0 0,-43-126-140 0 0,-3-5-53 0 0,10 17 82 0 0,-7-13-11 0 0,2 1-51 0 0,-3-5 19 0 0,4 4-17 0 0,-5-6 35 0 0,-2-2 24 0 0,2 1-3 0 0,8 2-45 0 0,-8-3 48 0 0,0-1 0 0 0,3-3-53 0 0,-1 1 0 0 0,0 0 0 0 0,-1-1 0 0 0,1 0 0 0 0,0 0 0 0 0,-1 0 0 0 0,0 0 0 0 0,0-1 0 0 0,0 1 0 0 0,-1-1 0 0 0,0 1 0 0 0,1-1 0 0 0,-1 0-27 0 0,23-60 93 0 0,-7 21 37 0 0,-2-1 0 0 0,6-25-130 0 0,24-115 132 0 0,-35 144-101 0 0,2 1 0 0 0,6-13-31 0 0,38-76 14 0 0,-30 75-14 0 0,29-40 0 0 0,-45 75 0 0 0,34-60 0 0 0,-26 43 0 0 0,1 2 0 0 0,22-29 0 0 0,21-16 0 0 0,-53 68 0 0 0,1 2 0 0 0,-7 5 0 0 0,16-9 0 0 0,-17 11-3 0 0,-2 2-1 0 0,0-1 0 0 0,0 1-1 0 0,0-1 1 0 0,0 1-1 0 0,0-1 1 0 0,-1 1 0 0 0,1 0-1 0 0,0 0 1 0 0,0-1-1 0 0,0 1 1 0 0,0 0 0 0 0,0 0-1 0 0,0 0 5 0 0,12-2-12 0 0,2 3 12 0 0,-13-1 0 0 0,0 1 0 0 0,-1 0 0 0 0,1-1 0 0 0,0 1 0 0 0,-1 0 0 0 0,1 0 0 0 0,1 0 0 0 0,1 3 3 0 0,1 0-1 0 0,0 0 1 0 0,-1 0-1 0 0,0 0 0 0 0,0 1 1 0 0,0 0-1 0 0,0 0 1 0 0,-1 0-1 0 0,0 0 1 0 0,0 0-1 0 0,0 1 1 0 0,-1 0-1 0 0,1-1-2 0 0,4 17 28 0 0,0-1 0 0 0,2 20-28 0 0,-8-40 0 0 0,24 140 447 0 0,-1 45-447 0 0,-21-165 25 0 0,19 181 906 0 0,-7 53-931 0 0,-9-147 385 0 0,0-31-128 0 0,4 123 202 0 0,-9-192-426 0 0,-1-1-16 0 0,0 0-1 0 0,1 0 1 0 0,0 0 0 0 0,0 0 0 0 0,0-1-1 0 0,3 7-16 0 0,0-2-13 0 0,-3-8-102 0 0,-1-3-1 0 0,3 0-186 0 0,8 1-829 0 0,-11-1 1090 0 0,0 0-1 0 0,0 0 1 0 0,1 1-1 0 0,-1-1 1 0 0,0-1-1 0 0,0 1 1 0 0,0 0-1 0 0,1 0 1 0 0,-1 0-1 0 0,0 0 0 0 0,0 0 1 0 0,0 0-1 0 0,1 0 1 0 0,-1 0-1 0 0,0 0 1 0 0,0 0-1 0 0,0 0 1 0 0,1 0-1 0 0,-1-1 1 0 0,0 1-1 0 0,0 0 1 0 0,0 0-1 0 0,0 0 1 0 0,0 0-1 0 0,1 0 1 0 0,-1-1-1 0 0,0 1 1 0 0,0 0-1 0 0,0 0 1 0 0,0 0-1 0 0,0-1 1 0 0,0 1-1 0 0,0 0 1 0 0,0 0-1 0 0,0 0 1 0 0,0-1 41 0 0,15-20-1564 0 0,-2-2-18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65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0 81 7831 0 0,'0'0'356'0'0,"0"0"-6"0"0,3-2-222 0 0,5-3 166 0 0,0 0 0 0 0,0 0 0 0 0,0 1 1 0 0,1 0-1 0 0,-1 0 0 0 0,1 1 1 0 0,0 0-1 0 0,0 1 0 0 0,0 0 0 0 0,3 0-294 0 0,112-14 5447 0 0,38-4-3792 0 0,-145 18-1573 0 0,1 1 0 0 0,-1 1 1 0 0,0 0-1 0 0,0 2 1 0 0,5 1-83 0 0,-3-1-658 0 0,-1-1 1 0 0,0 0-1 0 0,5-1 658 0 0,-12 0-1390 0 0,-4 1-290 0 0,17 2-15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9.8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41 1 3223 0 0,'0'0'403'0'0,"0"0"482"0"0,0 0 215 0 0,0 0 42 0 0,0 0-85 0 0,0 0-390 0 0,-1 2-171 0 0,1 0-307 0 0,-1 2-179 0 0,-9 7 1619 0 0,10-11-1741 0 0,-1 0-1 0 0,1 1 1 0 0,-1-1 0 0 0,1 0 0 0 0,-1 0 0 0 0,0 1 0 0 0,1-1-1 0 0,-1 0 1 0 0,1 0 0 0 0,-1 0 0 0 0,0 0 0 0 0,1 1 0 0 0,-1-1-1 0 0,1 0 1 0 0,-1 0 0 0 0,0 0 0 0 0,1 0 0 0 0,-1-1 0 0 0,1 1 0 0 0,-1 0 112 0 0,-1 0-667 0 0,-13-1-2721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01.4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2303 0 0,'13'34'175'0'0,"2"-1"-1"0"0,1 0 1 0 0,7 8-175 0 0,12 25 1140 0 0,8 12 1430 0 0,39 52-2570 0 0,-6-13 214 0 0,-47-72-218 0 0,2-1 0 0 0,1-1 0 0 0,3-2 0 0 0,2-1 0 0 0,1-2 0 0 0,1-2 0 0 0,21 13 4 0 0,-39-34-94 0 0,0-1-1 0 0,1-1 0 0 0,1 0 1 0 0,0-2-1 0 0,1-1 0 0 0,19 6 95 0 0,-13-7-199 0 0,1-2 0 0 0,0 0 0 0 0,1-2 0 0 0,-1-2-1 0 0,8 0 200 0 0,-26-3-269 0 0,0 0 0 0 0,2-1 269 0 0,24-4-1702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0.1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 34 2303 0 0,'-2'0'167'0'0,"-1"-1"-178"0"0,-13-1 837 0 0,11-2 476 0 0,3 3-1088 0 0,1 0 539 0 0,1 1-254 0 0,-2-2 47 0 0,2 2-508 0 0,0 0-1 0 0,0 0 1 0 0,0 0-1 0 0,-1 0 0 0 0,1-1 1 0 0,0 1-1 0 0,0 0 1 0 0,0 0-1 0 0,0 0 0 0 0,0 0 1 0 0,-1 0-1 0 0,1 0 1 0 0,0-1-1 0 0,0 1 0 0 0,0 0 1 0 0,0 0-1 0 0,0 0 1 0 0,0 0-1 0 0,0-1 0 0 0,0 1 1 0 0,0 0-1 0 0,0 0 1 0 0,0 0-1 0 0,0 0 0 0 0,0-1 1 0 0,0 1-1 0 0,0 0 1 0 0,0 0-1 0 0,0 0 0 0 0,0-1 1 0 0,0 1-1 0 0,0 0 1 0 0,0 0-1 0 0,0 0 0 0 0,0 0 1 0 0,0-1-1 0 0,0 1 1 0 0,0 0-1 0 0,0 0 0 0 0,0 0-37 0 0,6-4 177 0 0,-3 2-131 0 0,-1 1 1 0 0,1-1-1 0 0,-1 1 0 0 0,1 0 1 0 0,-1 0-1 0 0,1 0 1 0 0,0 0-1 0 0,0 0 0 0 0,-1 0 1 0 0,1 1-1 0 0,3-1-46 0 0,11 2 152 0 0,-1 1 0 0 0,1 1 0 0 0,0 1 0 0 0,9 3-152 0 0,-1 1 127 0 0,0 1-1 0 0,-1 1 1 0 0,0 1-1 0 0,-1 1 1 0 0,0 1-1 0 0,-1 1 1 0 0,-1 1-1 0 0,17 16-126 0 0,-10-4 162 0 0,-1 1 0 0 0,-1 1 0 0 0,-1 1 0 0 0,10 18-162 0 0,3 11 173 0 0,-2 1 1 0 0,-3 1-1 0 0,-2 2 0 0 0,18 58-173 0 0,-24-50 144 0 0,-3 2 0 0 0,-4 1-1 0 0,1 16-143 0 0,-5 4 245 0 0,-4 0-1 0 0,-2 37-244 0 0,-6 101 248 0 0,-3-189-247 0 0,3 0 0 0 0,1 1 0 0 0,7 27-1 0 0,-10-68-197 0 0,0-3-25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0.5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12 8607 0 0,'0'0'396'0'0,"0"0"-12"0"0,-1-2-244 0 0,-1-5-112 0 0,1 5 76 0 0,1 2 194 0 0,0 0 66 0 0,3 1 10 0 0,16 7-33 0 0,-1 2 0 0 0,0 0 0 0 0,-1 0 0 0 0,9 8-341 0 0,67 56 596 0 0,-80-63-524 0 0,46 40 650 0 0,45 50-722 0 0,-71-64 204 0 0,-1 1 1 0 0,-2 2 0 0 0,12 22-205 0 0,12 30 488 0 0,-4 3 0 0 0,4 22-488 0 0,-31-60 139 0 0,-2 2-1 0 0,-3 0 0 0 0,-2 1 1 0 0,-3 0-1 0 0,-3 1 0 0 0,-3 1 1 0 0,-2 0-1 0 0,-2 20-138 0 0,-3-48-125 0 0,-2 1 0 0 0,-1-1 0 0 0,-1 1 0 0 0,-6 16 125 0 0,9-47-330 0 0,0 0 1 0 0,0-1-1 0 0,-1 1 0 0 0,0 2 330 0 0,-9 8-5192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1.0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 10591 0 0,'0'0'819'0'0,"2"0"-558"0"0,1-1-257 0 0,0-1-59 0 0,0 1-1 0 0,1 0 1 0 0,-1 0 0 0 0,1 0-1 0 0,-1 0 1 0 0,1 1-1 0 0,0 0 1 0 0,-1-1 0 0 0,1 1-1 0 0,0 0 1 0 0,1 1 55 0 0,6 1 171 0 0,0 1 0 0 0,-1 0 0 0 0,1 1 0 0 0,-1 0 1 0 0,0 1-1 0 0,0 0 0 0 0,0 0 0 0 0,-1 1 0 0 0,0 0 0 0 0,0 1 0 0 0,0 0 0 0 0,-1 0-171 0 0,17 18 419 0 0,-1 0 1 0 0,-2 1-1 0 0,0 3-419 0 0,15 22 652 0 0,5 15-652 0 0,-19-25 166 0 0,-2 1 0 0 0,-1 1 0 0 0,-2 1 1 0 0,-3 1-1 0 0,-1 0 0 0 0,-2 2-166 0 0,12 67 437 0 0,7 99-437 0 0,-23-123-56 0 0,-3 64 56 0 0,-4-90-1686 0 0,0-38 652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1.3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 6911 0 0,'0'0'528'0'0,"3"-1"-341"0"0,-1 1-142 0 0,1-1 1 0 0,0 1-1 0 0,-1-1 0 0 0,1 1 1 0 0,0 0-1 0 0,-1 0 0 0 0,1 0 1 0 0,-1 1-1 0 0,1-1 0 0 0,0 1 1 0 0,-1-1-1 0 0,1 1 0 0 0,-1 0 1 0 0,1 0-1 0 0,1 1-45 0 0,7 4 424 0 0,-1 0 0 0 0,0 1-1 0 0,-1 1 1 0 0,0 0 0 0 0,0 0-1 0 0,5 6-423 0 0,5 9 504 0 0,0 0-1 0 0,1 5-503 0 0,-5-5 305 0 0,-1 1-1 0 0,-1 1 1 0 0,8 21-305 0 0,26 80 660 0 0,-40-105-556 0 0,79 257 813 0 0,-33-99-560 0 0,-7-33-4333 0 0,-26-77-672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2.0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89 0 7831 0 0,'0'0'356'0'0,"0"0"-6"0"0,0 0-208 0 0,1 3-54 0 0,63 135 1444 0 0,-44-91-982 0 0,-3-4-34 0 0,-3 1 1 0 0,-1 0-1 0 0,2 21-516 0 0,4 31 749 0 0,-5 0 0 0 0,-1 33-749 0 0,1 196 773 0 0,-12-159-324 0 0,-7 1 0 0 0,-7-1 1 0 0,-33 149-450 0 0,-31 34 806 0 0,-14 83 50 0 0,88-425-859 0 0,-9 54 36 0 0,8-51-70 0 0,0 0 0 0 0,0 1 1 0 0,-1-2-1 0 0,-3 7 37 0 0,6-14-86 0 0,0-1 1 0 0,1 1-1 0 0,-1-1 1 0 0,0 0 0 0 0,1 0-1 0 0,-1 1 1 0 0,0-1-1 0 0,0 0 1 0 0,0 0-1 0 0,0 0 1 0 0,0 0-1 0 0,0 0 1 0 0,-1 0-1 0 0,1 0 1 0 0,0 0-1 0 0,0-1 1 0 0,-1 1-1 0 0,1 0 1 0 0,-1-1 85 0 0,1 0-122 0 0,-1 0-1 0 0,1 0 1 0 0,0 0 0 0 0,-1 0-1 0 0,1 0 1 0 0,0 0 0 0 0,0-1-1 0 0,-1 1 123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2.4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9903 0 0,'0'0'455'0'0,"0"0"-12"0"0,2 3-286 0 0,13 30 53 0 0,0 1 1 0 0,-3 0-1 0 0,0 1 0 0 0,4 27-210 0 0,7 65 2408 0 0,-1 36-2408 0 0,0 131 1906 0 0,-20 100-607 0 0,-2-367-1225 0 0,-17 343 442 0 0,5-163-337 0 0,-8 534 87 0 0,29-535-273 0 0,-4-149-663 0 0,4 0-1 0 0,8 31 671 0 0,-6-46-660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2.8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20 7367 0 0,'0'0'334'0'0,"0"0"-1"0"0,2-2-213 0 0,2-1-110 0 0,0 1 1 0 0,1-1-1 0 0,-1 1 0 0 0,1 0 0 0 0,-1 0 1 0 0,1 0-1 0 0,1 0-10 0 0,-1 2 301 0 0,0 2-179 0 0,1 1-1 0 0,-1-1 0 0 0,0 1 0 0 0,1 0 1 0 0,-1 0-1 0 0,-1 0 0 0 0,1 1 0 0 0,0 0 0 0 0,-1 0 1 0 0,0 0-1 0 0,0 0 0 0 0,0 1 0 0 0,-1-1 1 0 0,2 3-122 0 0,15 23 461 0 0,-2 1 0 0 0,-1 1 0 0 0,-2 0 1 0 0,-1 1-1 0 0,2 10-461 0 0,12 45 1308 0 0,5 42-1308 0 0,16 94 2416 0 0,13 194-2416 0 0,-48-260 466 0 0,-8 0 0 0 0,-7 1-466 0 0,-10 67 1052 0 0,-12 23-1052 0 0,10-135 251 0 0,-18 144 197 0 0,-14-4-239 0 0,31-200-712 0 0,-16 43 503 0 0,12-52-4874 0 0,-4 5 4874 0 0,-12 16-5915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4.0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23 1839 0 0,'0'0'234'0'0,"0"0"306"0"0,0 0 130 0 0,3 0 30 0 0,6 1-78 0 0,-8 0-604 0 0,0-1-1 0 0,-1 0 1 0 0,1 0 0 0 0,-1 0 0 0 0,1 0 0 0 0,0 0 0 0 0,-1 0-1 0 0,1-1 1 0 0,-1 1 0 0 0,1 0 0 0 0,-1 0 0 0 0,1 0 0 0 0,0 0-1 0 0,-1-1 1 0 0,1 1 0 0 0,-1 0 0 0 0,1-1 0 0 0,-1 1 0 0 0,1 0-1 0 0,-1-1-17 0 0,2 0 44 0 0,2-1 53 0 0,7-4-22 0 0,-1 1-50 0 0,2 0-164 0 0,-11 4-87 0 0,-1 1-20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66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223 0 10823 0 0,'0'0'496'0'0,"0"0"-12"0"0,-2 2-308 0 0,-11 6 403 0 0,0 1-1 0 0,0 1 1 0 0,1 0-1 0 0,0 1 0 0 0,1 0 1 0 0,-8 10-579 0 0,8-9 309 0 0,-3 5 287 0 0,0 0-1 0 0,1 1 1 0 0,-4 6-596 0 0,4-1 597 0 0,1 0-1 0 0,-8 21-596 0 0,17-37 73 0 0,0 0 1 0 0,1 0-1 0 0,0 0 0 0 0,1 1 0 0 0,0-1 1 0 0,0 0-1 0 0,0 1 0 0 0,1-1 0 0 0,0 0 0 0 0,1 1 1 0 0,-1-1-1 0 0,2 5-73 0 0,-1-10 12 0 0,0 1-1 0 0,0 0 1 0 0,0 0 0 0 0,0 0 0 0 0,0 0-1 0 0,1-1 1 0 0,-1 1 0 0 0,1 0 0 0 0,0-1-1 0 0,0 0 1 0 0,0 1 0 0 0,0-1 0 0 0,0 0-1 0 0,0 0 1 0 0,0 0 0 0 0,1 0 0 0 0,-1-1-1 0 0,1 1 1 0 0,0 0 0 0 0,-1-1 0 0 0,1 0 0 0 0,0 0-1 0 0,0 0 1 0 0,0 0 0 0 0,0 0 0 0 0,0 0-1 0 0,0-1 1 0 0,0 0 0 0 0,1 1-12 0 0,4-1 55 0 0,0 0 0 0 0,0 0 1 0 0,0-1-1 0 0,1 0 0 0 0,-1 0 0 0 0,0-1 0 0 0,-1 0 1 0 0,1 0-1 0 0,0-1 0 0 0,4-2-55 0 0,4-2 106 0 0,0-2 0 0 0,-1 0 0 0 0,0 0 0 0 0,0-1 1 0 0,-1-1-1 0 0,-1 0 0 0 0,0-1 0 0 0,0-1 0 0 0,6-8-106 0 0,-16 16 10 0 0,-3 4-4 0 0,1 1-1 0 0,-1-1 1 0 0,1 0 0 0 0,0 0-1 0 0,-1 0 1 0 0,1 1-1 0 0,0-1 1 0 0,-1 0-1 0 0,1 1 1 0 0,0-1 0 0 0,0 1-1 0 0,0-1-5 0 0,-1 1 0 0 0,1-1 4 0 0,-1 1-1 0 0,1 0 1 0 0,-1 0-1 0 0,1-1 1 0 0,-1 1 0 0 0,1 0-1 0 0,-1 0 1 0 0,1 0-1 0 0,-1 0 1 0 0,1-1-1 0 0,-1 1 1 0 0,1 0-1 0 0,0 0 1 0 0,-1 0 0 0 0,1 0-4 0 0,0 1 1 0 0,0-1 0 0 0,0 1 0 0 0,0-1 0 0 0,0 1 0 0 0,-1-1 0 0 0,1 1 0 0 0,0 0 0 0 0,0-1 0 0 0,0 1 0 0 0,-1 0 0 0 0,1 0 0 0 0,0-1 0 0 0,-1 1-1 0 0,11 14-2 0 0,-7-9 1 0 0,-3-4 1 0 0,1-1 1 0 0,-1 1-1 0 0,0 0 0 0 0,0 0 0 0 0,1 0 0 0 0,-1 0 1 0 0,0 0-1 0 0,0 1 0 0 0,0 1-12 0 0,21 39-251 0 0,-13-24-1573 0 0,0 0 1 0 0,5 4 1835 0 0,-13-21-1280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4.6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1172 357 1375 0 0,'0'0'310'0'0,"0"0"760"0"0,0 0 333 0 0,0 0 65 0 0,0 0-117 0 0,0 0-563 0 0,-1-3-247 0 0,-3-7-183 0 0,0 0 0 0 0,-1 0 0 0 0,0 0 0 0 0,0 0 0 0 0,-1 1 0 0 0,-1 0-1 0 0,1 0 1 0 0,-2 1 0 0 0,-2-3-358 0 0,3 4 172 0 0,-2-2 112 0 0,-1 1 0 0 0,1 0-1 0 0,-2 0 1 0 0,1 1 0 0 0,-9-4-284 0 0,-61-24 1105 0 0,6 2-515 0 0,33 14-330 0 0,21 10 2 0 0,-16-6-262 0 0,-24-1 161 0 0,35 9-58 0 0,1 0 1 0 0,-17-8-104 0 0,28 9 50 0 0,1 1 1 0 0,-1 1-1 0 0,-1 0 0 0 0,1 0 0 0 0,-12-1-50 0 0,-15-2 83 0 0,33 5-58 0 0,-1 0 1 0 0,0 0 0 0 0,0 1-1 0 0,1 0 1 0 0,-1 1 0 0 0,0 0-1 0 0,0 0 1 0 0,-5 1-26 0 0,-10 3 42 0 0,6-1 28 0 0,0 0 0 0 0,0 1 1 0 0,1 1-1 0 0,-1 0 0 0 0,-4 4-70 0 0,-18 8 95 0 0,25-12-67 0 0,0 1 0 0 0,0 1 1 0 0,1 0-1 0 0,0 1 0 0 0,0 0 0 0 0,-6 7-28 0 0,0 2 24 0 0,1 1-1 0 0,-13 18-23 0 0,22-24 6 0 0,0 0 0 0 0,1 1 0 0 0,0 0-1 0 0,1 1 1 0 0,-2 5-6 0 0,-2 7 0 0 0,-3 6 0 0 0,-1 10 0 0 0,10-25 0 0 0,6-2-1110 0 0,2-16-66 0 0,10-2-58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5.3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1217 308 6159 0 0,'0'0'282'0'0,"0"0"-8"0"0,0 0-112 0 0,0 0 178 0 0,0 0 92 0 0,0 0 16 0 0,0 0-15 0 0,0 0-88 0 0,0 0-38 0 0,0 0-10 0 0,0 0 1 0 0,0 0 4 0 0,0 0 2 0 0,0 0 0 0 0,-2-1-2 0 0,-37-60 1340 0 0,32 52-1472 0 0,1 0 0 0 0,-2 1-1 0 0,0 0 1 0 0,0 0-1 0 0,0 1 1 0 0,-1 0 0 0 0,0 0-1 0 0,0 1 1 0 0,-8-4-170 0 0,-22-6 765 0 0,-6-1-765 0 0,26 10 132 0 0,-35-11 253 0 0,27 10-50 0 0,-22-10-335 0 0,11 0 148 0 0,-53-21 128 0 0,73 33-218 0 0,0 0 1 0 0,-17-3-59 0 0,26 7 14 0 0,-1 1 1 0 0,1 0-1 0 0,0 1 1 0 0,0-1 0 0 0,-1 2-1 0 0,1-1 1 0 0,-1 1-15 0 0,-6 2 66 0 0,3-1 5 0 0,1 0-1 0 0,-1 1 0 0 0,-4 2-70 0 0,-103 40 480 0 0,102-38-290 0 0,-12 3-190 0 0,17-7 69 0 0,0 1-1 0 0,1 1 1 0 0,-1 0-1 0 0,-4 4-68 0 0,4-1 36 0 0,0 0 0 0 0,1 0 0 0 0,1 1 0 0 0,0 1 0 0 0,0 0 0 0 0,0 1 0 0 0,-3 5-36 0 0,-20 25 34 0 0,-16 21 8 0 0,33-40-48 0 0,3-3-12 0 0,0 0 0 0 0,1 1 0 0 0,1 1 0 0 0,-3 6 18 0 0,9-15-74 0 0,5-9-143 0 0,1-3-611 0 0,0 0-268 0 0,0 0-51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6.1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1246 368 5727 0 0,'0'0'264'0'0,"0"0"-8"0"0,0 0-105 0 0,0 0 156 0 0,0 0 86 0 0,0 0 20 0 0,0 0 11 0 0,0 0 35 0 0,0 0 18 0 0,0 0 3 0 0,0 0-18 0 0,0 0-78 0 0,0 0-31 0 0,0 0-8 0 0,0 0 1 0 0,0 0 6 0 0,0 0 6 0 0,-1-2 2 0 0,-1-6 33 0 0,-2-1 0 0 0,1 1 0 0 0,-1-1 0 0 0,-5-6-393 0 0,-23-33 1336 0 0,19 30-1012 0 0,6 9-154 0 0,0 1 0 0 0,0 1 0 0 0,-1-1-1 0 0,-7-4-169 0 0,-5-6 209 0 0,-4-5 36 0 0,-43-38 292 0 0,55 52-453 0 0,0 0-1 0 0,0 1 0 0 0,0 0 1 0 0,-1 1-1 0 0,-2 0-83 0 0,-10-3 146 0 0,-1 1-1 0 0,0 1 1 0 0,0 1 0 0 0,-26-3-146 0 0,7 5 297 0 0,0 1 0 0 0,-26 2-297 0 0,37 2 120 0 0,6-1 11 0 0,1 1 1 0 0,-1 2 0 0 0,-24 5-132 0 0,11 3 94 0 0,0 3 0 0 0,1 1 1 0 0,-20 10-95 0 0,15-5 80 0 0,3-1-10 0 0,6-3 44 0 0,-10 2-114 0 0,23-9 74 0 0,-21 11-74 0 0,33-13 0 0 0,0 1 0 0 0,2 4 0 0 0,2 0 0 0 0,2-1-12 0 0,4-8-172 0 0,1-2-530 0 0,2 2-220 0 0,8 4-1034 0 0,4-3-3988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6.8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1378 673 5039 0 0,'0'0'231'0'0,"0"0"57"0"0,0 0 135 0 0,0 0 51 0 0,0 0 8 0 0,0 0-20 0 0,0 0-99 0 0,3 0-47 0 0,6 1-11 0 0,-6 0-3 0 0,-3-1-13 0 0,0 0-8 0 0,0 0-1 0 0,2-2 6 0 0,7-2 22 0 0,-7 2 10 0 0,-2 2 2 0 0,0 0 16 0 0,1-1 67 0 0,1-2-202 0 0,0 1 0 0 0,0-1 1 0 0,0 0-1 0 0,0 0 0 0 0,0 1 0 0 0,-1-1 0 0 0,0 0 1 0 0,1 0-1 0 0,-1-1 0 0 0,0 1 0 0 0,0-3-201 0 0,0-4 355 0 0,-1 1-1 0 0,0-1 0 0 0,-1 0 1 0 0,0 0-1 0 0,-1 1 0 0 0,0-2-354 0 0,-16-60 1360 0 0,14 58-1191 0 0,-1-3 62 0 0,0-1-1 0 0,-2 1 1 0 0,0 1 0 0 0,-2-5-231 0 0,4 12 92 0 0,0 1 1 0 0,0-1 0 0 0,0 1 0 0 0,-1 0 0 0 0,0 1 0 0 0,0-1-1 0 0,0 1 1 0 0,-8-5-93 0 0,0 1 133 0 0,4 2-32 0 0,0 1 0 0 0,-1 0-1 0 0,0 0 1 0 0,-4-1-101 0 0,-271-137 1027 0 0,229 114-919 0 0,4 4 69 0 0,-2 3-1 0 0,-7 0-176 0 0,45 18 72 0 0,0 1-1 0 0,0 1 0 0 0,0 0 1 0 0,-1 1-1 0 0,1 1 1 0 0,-1 1-1 0 0,1 0 0 0 0,-1 1 1 0 0,0 1-1 0 0,1 1 0 0 0,-14 3-70 0 0,14-2 36 0 0,0 1 0 0 0,1 1 0 0 0,0 1 0 0 0,0 0 0 0 0,0 1 1 0 0,1 0-1 0 0,0 1 0 0 0,0 1 0 0 0,-1 2-37 0 0,-13 12 24 0 0,0 1 0 0 0,2 1 0 0 0,-22 26-24 0 0,-66 90 72 0 0,90-108-136 0 0,2 0 0 0 0,1 2 0 0 0,0 4 64 0 0,20-37-570 0 0,2-2-160 0 0,0 0-26 0 0,0 0-97 0 0,4-2-394 0 0,13-10-175 0 0,8-7-32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7.44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1131 247 2759 0 0,'0'0'126'0'0,"1"3"-5"0"0,4 9 1247 0 0,-5-12 136 0 0,0 0 68 0 0,0 0-115 0 0,0 0-550 0 0,0 0-239 0 0,0 0-48 0 0,0 0-9 0 0,0 0 3 0 0,0 0 2 0 0,0 0 0 0 0,0 0-10 0 0,-3 0-436 0 0,0-1 0 0 0,1 1 0 0 0,-1-1 0 0 0,0 1 0 0 0,1-1 0 0 0,-1 0 0 0 0,0 0 1 0 0,1 0-1 0 0,-1 0 0 0 0,1 0 0 0 0,-2-2-170 0 0,-4-2 448 0 0,0-1 1 0 0,-4-4-449 0 0,-3-2 466 0 0,-49-33 1547 0 0,-2 2-2013 0 0,17 12 479 0 0,26 16-303 0 0,0 2-1 0 0,0 1 0 0 0,-2 1 1 0 0,1 1-1 0 0,-1 1 0 0 0,-1 1 1 0 0,-14-2-176 0 0,18 6 99 0 0,0 1 1 0 0,0 1 0 0 0,-1 0-1 0 0,1 2 1 0 0,0 1-1 0 0,0 1 1 0 0,0 0 0 0 0,0 2-1 0 0,-7 2-99 0 0,-31 11-37 0 0,1 2 0 0 0,0 3 0 0 0,2 2 0 0 0,1 3 0 0 0,-43 28 37 0 0,90-50-592 0 0,0 1 0 0 0,1 0 0 0 0,-7 7 592 0 0,2 1-1703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8.3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712 1 3679 0 0,'0'0'167'0'0,"-1"3"-7"0"0,-4 69 5174 0 0,4 53-5334 0 0,2-47 3011 0 0,-7 38-3011 0 0,-4-36 804 0 0,-5-1 0 0 0,-2 0-1 0 0,-4-1 1 0 0,-19 42-804 0 0,-60 122 937 0 0,69-171-769 0 0,14-30-75 0 0,-3 0-1 0 0,-2-1 1 0 0,-9 12-93 0 0,-13 10 117 0 0,-24 23-117 0 0,52-66 7 0 0,-1-2-1 0 0,-1 0 1 0 0,-1-1 0 0 0,-1-1-1 0 0,0-1 1 0 0,-12 6-7 0 0,26-16-17 0 0,-1 0 1 0 0,0-1-1 0 0,0 0 1 0 0,0 0-1 0 0,-4 0 17 0 0,9-2-42 0 0,-1 0 0 0 0,1-1 0 0 0,-1 0-1 0 0,1 1 1 0 0,-1-1 0 0 0,1 0-1 0 0,-1 0 1 0 0,1 0 0 0 0,-1-1-1 0 0,1 1 1 0 0,-1-1 0 0 0,1 1-1 0 0,0-1 1 0 0,-1 0 0 0 0,1 0 0 0 0,0 0-1 0 0,-1 0 1 0 0,0 0 42 0 0,-12-12-689 0 0,1-3-29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8.8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167 2 2759 0 0,'0'0'383'0'0,"0"0"565"0"0,0 0 247 0 0,3 0 47 0 0,8-1-90 0 0,-6 1-405 0 0,-1 3-622 0 0,-1-1 0 0 0,0 0 0 0 0,0 1 0 0 0,0 0 1 0 0,0-1-1 0 0,0 1 0 0 0,-1 0 0 0 0,1 0 0 0 0,-1 1 0 0 0,0-1 0 0 0,0 1 0 0 0,0-1 0 0 0,-1 1 1 0 0,1-1-1 0 0,-1 1 0 0 0,1 0-125 0 0,3 15 583 0 0,0-1 1 0 0,2 18-584 0 0,-3-18 292 0 0,50 268 2242 0 0,-17 3-994 0 0,-25-122-875 0 0,-8 1 0 0 0,-9 31-665 0 0,-7-27 676 0 0,-25 115-676 0 0,-55 170 786 0 0,-17-4-222 0 0,96-403-543 0 0,-25 111 58 0 0,24-94-85 0 0,0 29 6 0 0,1 7-660 0 0,13-101-324 0 0,-1-5-294 0 0,-5-12-60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9.3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434 1 7167 0 0,'0'0'331'0'0,"0"0"-10"0"0,1 2-209 0 0,8 24 329 0 0,-1 1-1 0 0,1 12-440 0 0,8 60 960 0 0,-13-78-805 0 0,31 274 1759 0 0,-32-262-1730 0 0,34 493 2188 0 0,-32-357-1479 0 0,-6 0 0 0 0,-14 67-893 0 0,-6-56 948 0 0,-7-1 0 0 0,-14 24-948 0 0,-10 8 599 0 0,-10-3-254 0 0,-75 158 5 0 0,36-99-300 0 0,17-53-1532 0 0,74-195 158 0 0,1-9-342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9.8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83 0 3223 0 0,'0'0'143'0'0,"1"3"152"0"0,15 36 1547 0 0,-2 2 0 0 0,-1 0 0 0 0,2 21-1842 0 0,20 132 1081 0 0,-34-189-1030 0 0,61 504 1849 0 0,-62-507-1896 0 0,41 518 1118 0 0,-34-425-956 0 0,19 440 499 0 0,-30-1-187 0 0,-16-244 517 0 0,-35 148-995 0 0,33-302 168 0 0,-84 463 718 0 0,88-520-1070 0 0,-22 56 184 0 0,34-118-474 0 0,-1 0 0 0 0,-2 2 474 0 0,-18 26-1244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20.18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193 1 10591 0 0,'-1'3'819'0'0,"-3"11"-725"0"0,0 0 0 0 0,1 0 0 0 0,1 1 0 0 0,0 7-94 0 0,0 64 109 0 0,2-57-13 0 0,-1 7-35 0 0,-10 256 566 0 0,-11-46-115 0 0,-26 268 647 0 0,27-309-992 0 0,-34 277-695 0 0,38-371-318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6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421 46 3679 0 0,'0'0'284'0'0,"-1"-2"-186"0"0,-4-29 3875 0 0,5 29-3304 0 0,0 2-145 0 0,0 0-32 0 0,-2-1-1 0 0,-3-6 10 0 0,3 5 3 0 0,2 2 0 0 0,0 0-10 0 0,-2 0-46 0 0,-2-1-353 0 0,1 1 1 0 0,0 0-1 0 0,0 0 1 0 0,-1 1 0 0 0,1-1-1 0 0,0 1 1 0 0,0-1-1 0 0,0 1 1 0 0,-1 0 0 0 0,1 0-1 0 0,0 1 1 0 0,0-1 0 0 0,1 1-1 0 0,-1-1 1 0 0,0 1-1 0 0,0 0 1 0 0,-1 1-96 0 0,-21 19 1070 0 0,-7 8-1070 0 0,-9 9 491 0 0,2-1 190 0 0,2 1-1 0 0,2 1 1 0 0,-27 39-681 0 0,52-63 187 0 0,0-1 1 0 0,0 1 0 0 0,1 1 0 0 0,1 0 0 0 0,1 0 0 0 0,1 0-1 0 0,0 1 1 0 0,0 4-188 0 0,5-15 33 0 0,0-1 0 0 0,0 1 0 0 0,1-1 0 0 0,0 1-1 0 0,0-1 1 0 0,0 1 0 0 0,1-1 0 0 0,0 0 0 0 0,0 1 0 0 0,1-1-1 0 0,0 0 1 0 0,0 0 0 0 0,0 0 0 0 0,1 0 0 0 0,0 0 0 0 0,0 0-1 0 0,1-1 1 0 0,-1 0 0 0 0,1 1 0 0 0,0-1 0 0 0,1-1 0 0 0,1 3-33 0 0,0-1-17 0 0,0-1 0 0 0,0 0 0 0 0,1-1 0 0 0,-1 1 0 0 0,1-1 0 0 0,0-1-1 0 0,0 1 1 0 0,0-1 0 0 0,1 0 0 0 0,-1-1 0 0 0,1 0 0 0 0,0 0 0 0 0,-1 0 0 0 0,1-1 0 0 0,0 0 0 0 0,0-1 0 0 0,0 0 0 0 0,2 0 17 0 0,4-2-362 0 0,1 0 0 0 0,-1-1 0 0 0,1 0 0 0 0,-1-1 0 0 0,0-1 0 0 0,0 0 0 0 0,0-1 0 0 0,7-5 362 0 0,8-6-1424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21.0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1 370 5063 0 0,'0'0'232'0'0,"1"-2"-13"0"0,7-18-189 0 0,-5 13 181 0 0,0 1 1 0 0,0-1-1 0 0,3-3-211 0 0,9-16 1113 0 0,-6 11-434 0 0,1 0 0 0 0,2-2-679 0 0,11-11 383 0 0,2 1 0 0 0,1 0-1 0 0,0 3 1 0 0,2 0 0 0 0,25-16-383 0 0,-38 30 35 0 0,1 1-1 0 0,0 0 0 0 0,1 1 1 0 0,-1 1-1 0 0,2 0 1 0 0,-1 1-1 0 0,1 1 0 0 0,-1 1 1 0 0,1 0-1 0 0,0 2 1 0 0,12-1-35 0 0,-13 2 13 0 0,-1 1 0 0 0,0 1 0 0 0,0 1 1 0 0,0 0-1 0 0,0 1 0 0 0,0 0 0 0 0,0 2 1 0 0,-1 0-1 0 0,1 0 0 0 0,-2 2 0 0 0,1 0 1 0 0,0 0-1 0 0,2 4-13 0 0,21 15 107 0 0,-1 1 0 0 0,15 16-107 0 0,63 67 447 0 0,-16-5 255 0 0,-5 5 0 0 0,25 42-702 0 0,-56-61 191 0 0,-3 4 0 0 0,-4 1-1 0 0,9 32-190 0 0,-37-71 77 0 0,66 148 390 0 0,-52-93 247 0 0,8 45-714 0 0,-31-85 333 0 0,-4 0 0 0 0,6 64-333 0 0,-14-60 127 0 0,9 76 110 0 0,-14-135-403 0 0,-2-14-709 0 0,0-3-332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21.50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42 0 7223 0 0,'-2'1'331'0'0,"-38"7"1098"0"0,42-7-1275 0 0,26 9 56 0 0,1-1 0 0 0,0-1 0 0 0,7-1-210 0 0,29 8 168 0 0,7 7 2 0 0,-1 2 0 0 0,-2 4 0 0 0,-1 2 0 0 0,-1 3 0 0 0,0 5-170 0 0,-18-8 244 0 0,-1 3 0 0 0,-1 2-1 0 0,26 27-243 0 0,7 13 1038 0 0,31 43-1038 0 0,-40-35 1405 0 0,43 68-1405 0 0,-87-109 269 0 0,-2 0 0 0 0,-1 2 1 0 0,-3 0-1 0 0,-1 2 0 0 0,-2 1-269 0 0,4 20 364 0 0,-2 0 1 0 0,-4 1-1 0 0,0 18-364 0 0,-6-14 527 0 0,-2 19-527 0 0,-2 73 425 0 0,-1-48-240 0 0,-5-96-243 0 0,2 0 0 0 0,4 15 58 0 0,-6-32-610 0 0,0-3-246 0 0,0-4-923 0 0,-4-16-3468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21.9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81 178 919 0 0,'-49'-12'80'0'0,"48"12"-73"0"0,-1-1 0 0 0,1 0 0 0 0,-1 1 0 0 0,1-1 0 0 0,-1 0-1 0 0,1 0 1 0 0,-1 0 0 0 0,1 0 0 0 0,0 0 0 0 0,0 0-1 0 0,0-1 1 0 0,-1 1 0 0 0,1 0 0 0 0,0-1 0 0 0,0 1 0 0 0,1 0-1 0 0,-2-2-6 0 0,1-1 408 0 0,-1 1-1 0 0,1-1 0 0 0,0 0 1 0 0,0 0-1 0 0,0 0 0 0 0,0-1-407 0 0,1 4 180 0 0,0 0 0 0 0,0 0-1 0 0,0 0 1 0 0,0 0-1 0 0,0 0 1 0 0,0 0-1 0 0,0 0 1 0 0,0 0-1 0 0,0 0 1 0 0,0 0 0 0 0,1 0-1 0 0,-1 0 1 0 0,1 0-180 0 0,0-4 375 0 0,1 0-253 0 0,-1 0-1 0 0,1 0 1 0 0,-1 0 0 0 0,1 1 0 0 0,1-1 0 0 0,-1 0 0 0 0,1 1 0 0 0,-1 0-1 0 0,1 0 1 0 0,1-1 0 0 0,-1 2 0 0 0,0-1 0 0 0,1 0 0 0 0,0 1 0 0 0,0-1-1 0 0,0 1 1 0 0,0 0 0 0 0,3-1-122 0 0,0 1 89 0 0,-1 0 1 0 0,0 0-1 0 0,1 1 0 0 0,0 0 1 0 0,-1 0-1 0 0,1 1 0 0 0,0 0 1 0 0,0 0-1 0 0,0 0 0 0 0,0 1 1 0 0,0 0-1 0 0,0 0 0 0 0,4 2-89 0 0,17 2 159 0 0,0 2-1 0 0,-1 1 1 0 0,1 1-1 0 0,19 10-158 0 0,104 51 530 0 0,-148-68-516 0 0,47 26 212 0 0,0 2 0 0 0,-2 2 0 0 0,-1 2 0 0 0,-2 2 0 0 0,-1 2 0 0 0,-2 2 0 0 0,-2 1 0 0 0,3 8-226 0 0,4 8 318 0 0,-3 1 0 0 0,-2 3 0 0 0,-3 2 1 0 0,-2 1-1 0 0,-4 1 0 0 0,-2 2 0 0 0,-3 1 1 0 0,-3 2-1 0 0,-3 0 0 0 0,0 14-318 0 0,-2 18 439 0 0,-4 1 1 0 0,-1 53-440 0 0,0 206 503 0 0,-13-325-2413 0 0,5 27 1910 0 0,-7-60-1104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22.5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0 101 6791 0 0,'0'0'308'0'0,"0"0"-1"0"0,1-1-198 0 0,2-4-72 0 0,1 0 1 0 0,-1 0-1 0 0,1 0 0 0 0,0 1 0 0 0,0 0 0 0 0,1-1 0 0 0,-1 2 0 0 0,1-1 0 0 0,0 0 0 0 0,0 1 0 0 0,0 0-37 0 0,17-6 365 0 0,1 1 1 0 0,-1 1-1 0 0,2 1 0 0 0,-1 1 0 0 0,3 0-365 0 0,2 1 140 0 0,0 1 0 0 0,1 1 1 0 0,-1 1-1 0 0,1 2 0 0 0,-1 1 0 0 0,0 1 1 0 0,0 1-1 0 0,0 1 0 0 0,0 2 1 0 0,-1 1-1 0 0,0 1 0 0 0,0 1 0 0 0,-1 1 1 0 0,18 12-141 0 0,-9-2 256 0 0,-2 1 1 0 0,0 2 0 0 0,28 26-257 0 0,83 90 838 0 0,-134-131-776 0 0,54 59 1098 0 0,47 62-1160 0 0,-78-84 405 0 0,-1 0 1 0 0,-2 2-1 0 0,15 37-405 0 0,-11-9 558 0 0,-4 2-1 0 0,-3 0 0 0 0,13 67-557 0 0,-27-82 474 0 0,-2-1 1 0 0,-2 21-475 0 0,2 127 755 0 0,-12-33-330 0 0,0-60-298 0 0,1-106-179 0 0,1 1 0 0 0,0-1-1 0 0,0 1 1 0 0,3 7 52 0 0,-3-17-1079 0 0,-1-2-343 0 0,1-4-61 0 0,3-19-12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15:44:50.160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FFFFFF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1999 7561 3679 0,'-12'0'320'0,"12"0"-320"16,-7 0 0-16,-1 0 0 0,-4 0 2128 0,3 0 368 16,0 0 64-16,2 0 0 0,-1-1-768 0,2 1-144 15,1 0-48-15,5 0 0 0,0 0-192 0,-4-4-64 16,0 0 0-16,4 4 0 0,0 0-96 0,-1-5-32 0,2-4 0 0,2 3 0 16,0-4-320-16,4 1-64 0,0-3 0 0,1 1-16 15,1-2-128-15,0-2-32 0,1-3 0 0,5-4 0 16,0 0-112-16,3-1-32 0,-3 1 0 0,6-1 0 15,-2-1-128-15,1 2-48 0,2 3 0 16,-1 0 0-16,-2 2-96 0,3 0-32 0,2 0 0 0,-1 5 0 0,-6 3-16 16,0 1 0-16,-1 4 0 0,-1 3 0 15,0 4-64-15,-5 3-128 0,1 2 176 0,-1 6-176 0,-1 5 0 16,-4 2 0-16,-3 2 0 0,-2 5 0 16,-2 5 208-16,-5 4-64 0,-3 0-16 0,0 2 0 0,-4 1 32 15,0-3 0-15,-1-2 0 0,0-3 0 0,-3-3 144 0,0-5 16 16,-1 1 16-16,0-5 0 0,-2-1 160 0,0-4 16 15,-1-3 16-15,1-2 0 0,-1-6-144 0,2-3-48 16,1-4 0-16,1-2 0 0,-1-7-48 0,1-4-16 16,-1-2 0-16,4-2 0 0,3-3-96 0,2-5-32 15,1 0 0-15,4-3 0 0,3-5-144 0,2 0 0 16,1 1 144-16,4-2-144 0,5-2 0 0,5-1 0 16,4 3 0-16,4 2 0 0,5 0 0 0,0 5 0 0,4 1-128 15,2 6 128-15,2 1-144 0,-1 6 144 16,0 3-160-16,-1 3 160 0,0 6-128 0,-2 6 128 15,1 5 0-15,-4 3-144 0,-4 6 144 0,-3 7 0 16,-1 4-144-16,-6 7 144 0,-6 3 0 0,-5 1 0 16,-5 3 0-16,-3-3 0 0,-4-5 0 0,-6-1 0 15,-4 0 0-15,-5-4 0 0,-5 1 0 0,-3 1 0 0,-4-3 160 0,-2 0-160 16,-2-4 320-16,-2-3-32 0,-1-5-16 16,1-2 0-16,0-5-32 0,1-5-16 0,2-4 0 15,3-4 0-15,2-5-64 0,7-3-16 0,3-5 0 0,6-6 0 16,0-1-16-16,6-4 0 0,3-2 0 0,5-2 0 15,7-2-128-15,6-2 0 0,6-1 0 0,3-1 128 16,4 3-128-16,5-1 0 0,2 1 0 0,4 3 0 16,3 5-160-16,3 0 160 0,0 4 0 0,2 7-144 0,-1 5 144 15,-3 5-128-15,-1 7 128 0,-4 7-128 16,-2 4 128-16,-4 7 0 0,-2 4-144 0,-8 4 144 0,-5 2 0 16,-8 5 0-16,-4 3 0 0,-4 1 0 15,-8-2 0-15,-4 0 0 0,-4-2 0 0,-6 0 0 0,-2-4 0 16,-1 0 0-16,-4-1 0 0,-3-4 0 0,-2 0 128 15,1 1 0-15,2-6 0 0,-2-4 0 0,-1-5 32 0,1-2 0 16,3-4 0-16,2-8 0 0,4-6-32 0,4-3-128 16,3-2 192-16,5-4-64 0,3-4 0 0,5-3 0 15,3-4 0-15,5-3 0 0,4-3-128 16,5-1 0-16,5-1 0 0,5 0 128 0,5 0-128 0,6 1 0 16,0-2 0-16,4 7 0 0,2 1-144 0,2 5 144 15,1 1 0-15,2 8 0 0,-3 3-160 0,2 7 160 16,-3 3-128-16,-3 8 128 0,-2 9-128 0,-6 6 128 0,-2 4-128 15,-6 7 128-15,-5 5 0 0,-7 4 0 16,-4 3 0-16,-7 3-128 0,-4-3 128 0,-7-2 0 0,-4-2 0 16,-3-2 0-16,-4 1 0 0,0-3 0 0,-4-2 0 0,-5 0 0 15,1-6 144-15,-3 0-144 0,0-6 192 0,-2-1-192 16,1-4 224-16,1-6-64 0,-1-5-16 16,4-6 0-16,2-3-16 0,5-3-128 0,5-6 192 15,5-5-64-15,3-8 16 0,5-3 0 0,5-6 0 16,5-5 0-16,5-2-144 0,5 1 0 0,8-2 0 0,5 2 0 15,5-4 0-15,6 4 0 0,4-4 0 0,3 8 0 16,2 5-144-16,3 4 144 0,1-2 0 0,-2 10 0 0,4 4-144 16,-5 7 144-16,-2 6 0 0,-1 8-144 15,0 9 144-15,-7 6 0 0,-2 4-144 0,-7 7 144 0,-7 8 0 16,-8 7 0-16,-7 1-144 0,-7 1 144 0,-5 0 0 0,-4-5 0 16,-5-4 0-16,-3 0 0 0,-5 0 0 15,-2-1 0-15,-1 0 0 0,-4-3 0 0,-5-3 224 0,-1-2-48 16,-2-5-16-16,0 0 0 0,-1-5 32 0,2-4 16 15,1-4 0-15,3-9 0 0,0-3-80 0,4-5 0 16,4-10-128-16,5-2 192 0,6-6-48 0,3-4-16 16,3-7 0-16,6-5 0 0,5-5-128 0,7 1 0 15,5-1 144-15,7 0-144 0,6-3 0 0,4 1 0 16,6 5 0-16,7 2 0 0,3 2 0 0,1 4-128 16,-1 4 128-16,1 7 0 0,1 2 0 0,0 7-160 15,0 5 160-15,-2 8 0 0,-2 9-144 0,-4 3 144 16,-3 7 0-16,-7 7-144 0,-6 6 144 0,-6 3 0 0,-7 3 0 15,-6 5-128-15,-8 0 128 0,-4 0 0 0,-6-3 0 16,-5-3 0-16,-5-4 0 0,-4 2 0 0,-4 0 0 0,-2-3 0 16,0 1 0-16,-5-6 0 0,1 1 128 15,0-4-128-15,0-3 128 0,0-4-128 0,-1-4 160 0,2-7-160 16,2-2 160-16,4-6-160 0,0-2 160 0,3-7-160 16,3-5 160-16,3-3-160 0,3-3 160 0,6-6-160 15,4-3 128-15,7 0-128 0,6 0 0 0,6-3 144 16,5-5-144-16,5 2 0 0,6 0 0 0,3 0 0 15,5 2-160-15,6 4 160 0,0 4 0 0,6 3-144 16,1 5 144-16,0 6 0 0,0 5 0 0,-1 8-128 0,0 3 128 16,-3 10-128-16,-4 3 128 0,-4 6-128 0,-6 2 128 15,-10 3 0-15,-6 5 0 0,-3 1-128 0,-6 1 128 0,-7 0 0 16,-4-1 0-16,-10 1 0 0,-5-1 0 0,-4 2 0 16,-5-1 0-16,-3-1 0 0,-3-4 0 15,-1 1 0-15,-1-3 0 0,-3 2 0 0,-8-7 0 0,3-2 144 16,1-2-144-16,6-8 0 0,3-5 144 0,6-8-144 15,1-3 0-15,7-4 144 0,2-3-144 0,10-8 160 16,2-4-160-16,7-6 160 0,5-5-160 0,10 1 0 16,7 1 0-16,8-1 0 0,5-2 0 0,4 1 0 15,4 3 0-15,3 1 0 0,5 0 0 0,-1 6-144 16,0 2 144-16,-1 11 0 0,2 2-144 16,-5 11 144-16,-4 2 0 0,-7 11-144 0,-7 2 144 15,-5 6 0-15,-6 2-144 0,-7 1 144 0,-10 1 0 0,-5 4 0 16,-7 4 0-16,-5-3 0 0,-9 0 0 0,-2 1 0 15,-5 0 0-15,2-2 0 0,1-5 0 0,3 1 0 16,2-5 128-16,3-5-128 0,0-2-128 0,3-4-64 16,4-3-16-16,3-5 0 15,6-2-1408-15,3-6-288 0,0-2-48 0,9-4-11968 16,3-4-2400-16</inkml:trace>
  <inkml:trace contextRef="#ctx0" brushRef="#br0" timeOffset="1793.02">1788 7356 8287 0,'0'0'736'0,"-8"5"-592"0,8-5-144 0,-8 12 0 16,2-5 1216-16,2 2 192 0,4-9 64 0,-4 8 0 16,4-8-256-16,0 0-32 0,0 0-16 0,0 0 0 15,8 8-16-15,-8-8 0 0,11 0 0 0,2-5 0 0,3-2 0 16,2-4 0-16,0-7 0 0,3-4 0 0,1-2-272 0,5-6-64 15,-1-3-16-15,10-5 0 0,2-3-256 0,-2-7-48 16,-3-3-16-16,6-5 0 0,4-3-96 0,-1-6 0 16,-2-1-16-16,2-5 0 0,2-5-112 15,1 1 0-15,-1 0-16 0,-3 0 0 0,-2-5-112 0,-4 2-128 16,-4 1 176-16,-1-3-176 0,-5 3 160 16,0 1-160-16,0 1 128 0,-1 3-128 0,0 1 0 0,-1-1 0 15,-4 0 128-15,1 5-128 0,-1-1 0 0,-2 2 0 16,-2 5 0-16,-2 0 128 0,-1 4-128 0,1 4 0 15,-5 0 0-15,-1 8 0 0,0-1 0 0,-2 6 0 16,-3 2 0-16,-2 4 0 0,-2 1 0 0,-1 4 0 16,-2 3 0-16,0 2 0 0,-1-1 0 0,-2 3 0 15,-1 1 0-15,0-2 0 0,-3 4 0 0,-1 2 0 16,-1 3 128-16,0-1-128 0,-4-2 0 0,0 5 0 16,-2 0 0-16,-2 1 0 0,0 2 144 0,-1 2-144 15,-1 4 160-15,-3 1-160 0,-4 2 128 0,0 3-128 0,-5 3 0 16,-1 3 0-16,-1 1 0 0,-1 4 0 0,-2 3 0 15,3 1 0-15,0 1 0 0,1 1 0 0,-3 4 0 16,7-1 0-16,0-1 0 0,3-1 0 0,-3 2 0 0,1 0 0 16,0 0-128-16,0 2 128 0,-3 0 0 0,-3 6 0 15,1 4 0-15,-1 0 0 0,-3 2 0 0,-2 4 0 16,-3 1 0-16,0 5-128 0,-1 1 128 0,1-2 0 16,-3 1 0-16,-1-4 0 0,1 3 0 0,0-2 0 0,0 5 0 15,3 1 0-15,0 0 0 0,3-2 0 0,1 2 0 16,0-1 0-16,2-3 0 0,0 1 144 0,5 0-144 0,-2-1 0 15,0 1 0-15,3-1 0 0,0 1 0 0,3 1 0 16,0-3 0-16,2 2 0 0,0-3 0 0,13-18 0 16,-1-2 0-16,-4 6 0 0,1 2 0 0,0 4 0 15,-1 3 0-15,2 3 128 16,0 6-128-16,-4 14 0 0,4 0 0 0,1-8 0 0,1-2 128 0,0-6-128 16,1 0 0-16,-1-2 128 0,3 5-128 0,-2 3 0 15,-1 1 0-15,2 0 0 0,2 1 0 0,2-8 0 16,0-2 144-16,4-6-144 0,2-3 0 0,1-1 144 15,3-4-144-15,2 1 0 0,1-2 128 0,4 4-128 16,-4 1 0-16,3 3 0 0,0 3 0 0,2-1 0 16,-1 1 0-16,0-1 0 0,-1-2 128 0,2-2-128 15,-2 0 0-15,0-5 0 0,0-1 0 0,0-3 0 16,-1 1 0-16,1-3 0 0,0 1 128 0,0-1-128 16,-1 3 0-16,0 2 0 0,0 2 0 0,-1-3 0 0,1 2 0 15,0 2 0-15,2-4 128 0,1 0-128 16,-2-1 0-16,1-3 0 0,1-4 0 0,0-2 0 15,1 0 0-15,-1-1 0 0,4-3 128 0,0-2-128 0,0-1 0 0,2 1 0 16,1-5 0-16,0 2 128 0,4-2-128 0,-4-4 0 16,2 3 0-16,1 0 0 15,2-2 0-15,1 1 0 0,-1 0 128 0,4-1-128 0,-1-2 0 0,17 0 0 16,-6-4 176-16,-2 0-176 0,-2-6 160 0,-1-1-160 16,-1-6 288-16,0-4-32 0,-1-4-16 0,1-5 0 0,0-4 48 15,2-3 16-15,-1-5 0 0,2-3 0 0,2-7-48 16,1 0-16-16,0-3 0 0,1 1 0 15,1 5 48-15,-2-1 16 0,-1-2 0 0,-3 5 0 0,1-2 16 0,-3 0 0 16,0 2 0-16,-6 2 0 0,0 4-16 0,-3 6 0 16,-3 7 0-16,-4-1 0 0,-2 3-80 0,-3 6-16 15,-2 4 0-15,-1 6 0 0,-3-3-208 0,0 11 176 16,0 0-176-16,0 0 160 0,0 0-160 0,0 0 0 16,-9-1-192-16,0 6 192 15,-1 7-2224-15,-2 2-320 0,1 3-64 0</inkml:trace>
  <inkml:trace contextRef="#ctx0" brushRef="#br0" timeOffset="3413.39">18556 8237 16575 0,'0'0'1472'0,"0"0"-1168"16,0 0-304-16,0 0 0 0,0 0 320 0,-6-1 16 15,-1 1 0-15,7 0 0 0,-6-1 672 0,-2-1 128 16,2 0 16-16,-2 1 16 0,1-5 256 0,0 0 48 15,0 1 16-15,2-4 0 0,-2 0 80 0,1 0 16 16,2 0 0-16,0-2 0 0,0 0-496 0,2-5-80 16,2 1-32-16,0-1 0 0,1-2-352 0,3-1-80 15,2-3-16-15,2-1 0 0,0 0-176 0,2 2-32 16,2 0-16-16,6 1 0 0,0 1-128 0,4 1-32 16,-1 2 0-16,2 0 0 0,0 2-144 0,1 7 0 15,0 0 0-15,-1 5 0 0,-1 2 0 0,-1 4 0 16,-2 5 128-16,-2-1-128 0,-6 6 0 0,0 3 0 0,-6 2 144 15,-3 3-144-15,-4 1 192 0,-5 1-16 16,-4 5-16-16,-4-1 0 0,-3 4 16 0,-4-6 0 0,-2 2 0 16,0-4 0-16,-4-2 32 0,0-3 16 0,0-2 0 0,-11 2 0 15,3-5 240-15,14-5 48 0,2-6 16 16,0 0 0-16,-1-3-80 0,4-4-32 0,0-1 0 0,3-6 0 16,3-5-32-16,2-3-16 0,2-2 0 0,5-2 0 15,2-5-96-15,4 2-16 0,3-3 0 0,5 3 0 16,3-2-256-16,3 3 160 0,3-1-160 0,5 3 128 15,2 3-128-15,1 0 0 0,0 4 0 0,2 2 0 0,-1 2 0 16,3 6 0-16,-3 5-144 0,-1 5 144 0,-3 5 0 16,-1 1 0-16,-5 5-128 0,-4 3 128 0,-3 5 0 0,-4 3 0 15,-5 0 0-15,-5 6 0 0,-4 3 0 0,-6 1 0 16,-4-1 0-16,-3-2 0 0,-3-6 0 0,-3 0 128 16,-4-6-128-16,-3-2 0 0,-2-2 256 15,-3-2-64-15,-2-1 0 0,-18-1 0 0,3-3 80 0,9-10 16 16,3-4 0-16,4-6 0 0,1 0-96 0,6-5-32 15,2-4 0-15,11 3 0 0,2-3 32 0,4-5 16 16,2-3 0-16,5-6 0 0,4-3-80 0,6-1-128 16,6 0 176-16,4 0-176 0,6 3 128 0,3-1-128 15,5 0 0-15,5 2 0 0,3 5 0 0,3 0 0 0,1 5 0 16,-1 4 0-16,-2 5-128 0,-2 5 128 16,1 9 0-16,-2 5-144 0,-3 1 144 0,-3 7 0 15,-2 4 0-15,-4 5-128 0,-3 4 128 0,-9 2 0 16,-4 2 0-16,-8 5-128 0,-5-2 128 0,-7 2 0 15,-2 0 0-15,-5-1 0 0,-4-4 0 0,-4 0 0 0,-4-6 128 16,-17 6-128-16,-2-7 128 0,16-10-128 0,-4-3 160 16,-20 4-160-16,5-2 192 0,4-9-64 0,0-6-128 0,6-6 192 15,2-2-192-15,8-2 176 0,1-5-176 0,11-6 160 16,3-3-160-16,4-6 192 0,5-2-192 0,7-1 192 16,4-1-192-16,7 2 0 0,6 2 144 0,2 11-144 15,3-3 0-15,7 0 0 0,5 1 0 0,3 1 0 0,3 0 0 16,7 3 0-16,3 2 0 0,1 4 0 0,-2 5 0 15,-3 4-128-15,-2 7 128 0,0 4 0 0,-4 8 0 0,-5 3-160 16,-4 4 160-16,-5 3 0 0,-4 4 0 0,-9-3-128 16,-6 6 128-16,-6 3 0 15,-4 0 0-15,-7 1 0 0,-3-2 0 0,-4-3 0 0,-4-1 0 16,-2-6 0-16,-3-2 0 0,-19 7 0 0,2-11 0 0,3 0 0 16,2-7 0-16,3-2 144 0,4-7-144 0,2-5 128 15,4-5-128-15,5-1 128 0,4-5-128 0,4-4 192 16,5-5-192-16,5 0 192 0,4-2-192 0,6 1 0 15,5 2 144-15,3 0-144 0,3 0 0 0,0 10 0 16,1-1 0-16,5-1 0 0,3 1 0 0,4 3 0 16,0-2 0-16,-1 3 0 0,-1 3-176 0,-2 5 176 15,-6-1-208-15,0 2 80 16,-4 1-1024-16,0 3-208 0,-3-1-48 0,-2 2 0 16,-1 0-1024-16,-1-2-224 0,0 5-32 0,3-2-15792 0</inkml:trace>
  <inkml:trace contextRef="#ctx0" brushRef="#br0" timeOffset="5974.59">18468 8006 13407 0,'0'0'592'0,"0"0"128"0,-4 7-576 0,-2-4-144 16,6-3 0-16,-4 4 0 0,4-4 944 0,-4 5 144 15,4-5 48-15,0 0 0 0,0 0-16 0,0 0 0 16,-1 8 0-16,1-8 0 0,0 0 32 0,0 0 16 15,4 6 0-15,-4-6 0 0,4 8-304 0,-4-8-64 16,0 0-16-16,0 0 0 0,0 0 16 0,0 0 0 16,5 6 0-16,-5-6 0 0,0 0 160 0,7 0 16 0,0-4 16 0,2-1 0 15,-2-3-64-15,1-3-16 0,1-1 0 0,0-3 0 16,0-1-224-16,0-1-48 16,-2-3-16-16,1-2 0 0,-1-3-160 0,0 1-16 0,2-3-16 15,-2 0 0-15,0-1-176 0,-2 0-48 0,0-2 0 0,0-1 0 16,-4 0-64-16,2-4-16 0,-2 0 0 0,2-3 0 15,-2-2-128-15,0 3 0 0,0 0 144 16,1 2-144-16,0-2 0 0,1 1 128 0,-2 1-128 0,2-1 0 0,-1 1 0 0,1 0 0 16,-1 1 0-16,1 2 0 0,0-1 0 0,0 0 0 15,0-3 0-15,-1 6 0 0,1 2 0 0,-1 0 0 16,1 3 0-16,-1-2 0 0,-2 3 0 0,0-2 0 16,0 3 0-16,0 2 128 0,-2 1-128 0,-1-5 0 15,-1 4 128-15,1 0-128 0,-3 1 128 0,0 0-128 16,0-2 128-16,1-1-128 0,-2 0 0 0,2 1 0 15,-1-3 0-15,1 3 128 0,-2 0-128 0,2 0 0 16,-1 2 0-16,1 0 0 0,0 1 0 0,0-1 0 16,0 4 0-16,0-1 0 0,-3 0 0 0,2 1 0 15,-2 0 0-15,-1 1 0 0,0-2 0 0,-1 2 0 16,-1 0 0-16,2-1 0 0,-1 4 0 0,-1-2 0 16,0-2 0-16,-1 1 0 0,2 0 0 0,0-2 0 15,1-2 0-15,3 3 0 0,-3-1 0 0,3 2 0 16,-1-3 0-16,1-2 0 0,0 0 0 0,-1 0 0 15,1 1 0-15,-1 3 0 0,0-2 0 0,-2 2 0 16,-1 2 0-16,1-3 0 0,-1 1 0 0,0-1-128 16,-1 2 128-16,3-3 0 0,-1 0 0 0,0 0 0 15,1-1 0-15,-1 1 0 0,3-1 0 0,-1 2 0 16,1-1 0-16,0 1 0 0,-2 1 0 0,1 1 0 0,-1 1 0 0,-1 1 0 16,0 0 0-16,0-1 0 15,0 0 0-15,0 3 0 0,0-2 0 0,1 2 0 0,-3 0 0 16,3-1 0-16,-1 0 0 0,0 2 0 0,0-3 0 0,-1 3 0 15,-1-1 0-15,3 1 0 0,-1 1 0 0,0 0-128 16,0 0 128-16,0 0 0 0,-2 0 0 0,3 3 0 16,-2-3 0-16,0 4 0 0,-2-2 0 0,-2 4 0 15,3-1 0-15,-5 1 0 0,0-1 0 0,-1 1-128 16,1 1 128-16,-1 1 0 0,1 1 0 0,-1 1 0 16,0-1 0-16,-1 2 0 0,0 1 0 0,0 0 0 0,0 0 0 15,1 0 0-15,-1 0 0 0,0 3-128 0,0-1 128 16,3-1 0-16,-3 4 0 0,2-2 0 0,-2-1 0 0,0 4 0 15,-1-3 0-15,0 5 0 0,-1-4 0 0,-1 5 0 16,1-3 0-16,-2 3 0 0,-1 1 0 0,0-2 0 16,-1 2 0-16,0 2 0 0,0 1 0 0,0 0 0 15,-2-1 0-15,1 3-128 0,-2 0 128 0,2 0 0 16,0 2 0-16,0 0 0 0,4 2 0 0,-1-2 0 16,1 3 0-16,0 0 0 0,2-2 0 0,1 0 0 15,2 1 0-15,1 3 0 0,-2-1 0 0,0 2 0 16,1 3 0-16,-7 12 0 0,1-6 0 0,2 1 0 15,2-1 0-15,1 1 0 0,-1 0 0 0,0 2 0 16,0 4 0-16,3-3 0 0,0-3 0 0,-1 1 0 16,0-2 0-16,-3 1 0 0,1-1 0 0,1 1 0 15,1-1 0-15,1 1 0 0,-1 0 0 0,2-1 144 0,2-4-144 16,0-2 0-16,2 1 128 0,1 1-128 0,2-2 0 0,2 0 0 16,-1 2 144-16,3-6-144 0,-1 3 0 15,-1-1 144-15,2 4-144 0,-1-3 0 0,-1-1 0 16,2 5 128-16,-3-2-128 0,3 0 0 0,-1 2 0 15,1-3 128-15,1 2-128 0,-1 0 0 0,1 2 144 0,-1-3-144 16,1-4 0-16,-1 5 144 0,0-1-144 16,2 2 0-16,0 0 144 0,0 1-144 0,1 0 0 0,-4-3 144 0,1 3-144 15,2-1 0-15,-3-1 0 0,3-3 128 0,0 1-128 16,-1-2 0-16,1 1 144 0,0-2-144 0,-3 2 0 16,3-2 144-16,1-1-144 0,-2-2 0 0,0-1 144 15,1 2-144-15,1-1 0 0,0 0 144 0,-2 2-144 16,4-1 0-16,0 2 144 0,-1-1-144 0,1-3 0 0,-1 3 144 15,0 0-144-15,2-4 0 0,-3-1 128 0,2 0-128 16,1 1 0-16,1 0 0 0,-2-2 0 16,1 0 0-16,-4 1 128 0,2-1-128 0,3 0 0 0,-3 0 0 15,0-3 0-15,3 2 0 0,0 1 0 0,0 0 0 16,-2 0 0-16,2-3 0 0,-1 0 128 0,-1 2-128 16,2 2 0-16,-2 1 0 0,1 0 0 0,-3 1 0 15,4-2 0-15,-2 0 0 0,0-1 0 0,-1 1 0 16,-1-1 0-16,0 0 0 0,0 1 0 0,0-1 0 15,0-1 0-15,0 1 0 0,0 3 0 0,0-2 0 16,0 0 0-16,1-1 0 0,-1 0 0 0,1 0 0 16,1 0 0-16,-2 2 0 0,1 2 0 0,1-2 0 15,0 1 0-15,3 10 0 0,-1-7 0 0,-1 2 0 0,1-6 0 16,0 2 0-16,1-2 0 0,0-1 0 16,0-2 0-16,0 0 0 0,1-2 128 0,-1 1-128 0,0 0 0 15,-2 0 0-15,4-1 0 0,-2 0 0 0,1 0 0 16,-1-2 0-16,0-1 0 0,2 2 0 0,-1 3 0 15,1-3 0-15,-1-1 128 0,0-4-128 0,2 2 0 0,-2 1 0 16,2-3 0-16,-1 2 0 0,1 1 128 0,0-1-128 16,2 0 0-16,1 2 128 0,2 0-128 0,-3-4 0 15,2 2 128-15,-1 1-128 0,1-3 0 16,0 2 0-16,1 0 128 0,0-2-128 0,-3 4 0 0,1-1 0 16,1-2 0-16,-1 1 0 0,1 0 0 0,-1-2 0 15,0 2 0-15,2-3 0 0,1 2 0 0,0 1 0 0,0-5 128 0,0 1-128 16,0 0 0-16,0-3 0 0,-1 2 0 0,0 0 160 15,0-4-160-15,-1 3 128 0,-1 0-128 0,3-4 0 16,-1 2 144-16,0 0-144 0,-1 1 0 0,1-2 0 16,0-2 0-16,-2 0 128 0,2 0-128 0,0 1 0 15,-1-2 0-15,2-2 128 0,-1 1-128 16,1 0 0-16,0-3 128 0,0-1-128 0,0 0 128 0,1 0-128 16,3-3 128-16,0 1-128 0,0 0 0 0,-2-2 128 15,1 2-128-15,-2-3 0 0,0 3 0 0,1-2 0 16,-1 4 0-16,1-1 128 0,0 0-128 0,0 0 0 15,-2-2 0-15,1-1 0 0,2 0 0 0,-3 0 0 16,2-1 0-16,2 0 0 0,1-4 0 0,0-2 0 16,0 1 0-16,4 2 0 0,-1 1 0 0,-1-2 0 15,1 3 0-15,0-1 128 0,-2-5-128 0,0 3 0 16,-1 2 0-16,1 0 0 0,-1-2 0 0,0 3 0 0,0-2 0 16,-3 0 0-16,2-2 0 0,1 1 0 0,0-4 0 0,0 2 128 15,0-1-128-15,0 1 0 0,2-1 0 0,-4-4 0 16,3-4 0-16,-1 1 0 0,0-1 0 0,1 1 0 15,0-7 0-15,2-1 0 0,-3 1 0 16,0-1 128-16,0 0-128 0,-1 2 0 0,0-1 0 0,-3-3 128 16,-2-2-128-16,-1-2 0 0,-1-5 0 15,-1 0 0-15,-1-7 0 0,2-1 0 0,2-1 0 0,0-1 128 16,-1 2-128-16,2 5 0 0,-1 2 0 0,0 3 0 0,-1 1 0 16,1 5 0-16,-1-2 0 0,-2 7 0 0,-3 4 0 15,1 1 0-15,-2 2 0 0,-1 2 0 16,-2 2 0-16,-1 0 0 0,1 2 0 0,-2 0 128 0,1-1-128 0,-2 4 0 15,0 5 0-15,0-1-128 16,-2 3-1264-16,2 7-240 16,0 0-48-16,0 0-18208 0</inkml:trace>
  <inkml:trace contextRef="#ctx0" brushRef="#br0" timeOffset="14564.77">1426 9025 18431 0,'-9'-12'816'0,"4"1"160"16,-2 4-784-16,-1-5-192 0,0 2 0 0,2 3 0 0,0 1 1360 15,-1-1 240-15,1 0 32 0,6 7 16 0,-6-5-304 0,0 0-48 16,6 5-16-16,0 0 0 0,0 0-320 0,0 0-64 16,-7 0 0-16,7 0-16 0,0 0-368 0,4 13-64 15,1 0 0-15,5 2-16 0,4 3-144 0,5 1-32 16,1 1 0-16,6 3 0 0,2 4 16 0,2 1 0 15,2 5 0-15,4 1 0 0,-1 2-16 0,1 2-16 16,-2 0 0-16,-5 0 0 0,-3 0 0 0,-2 3 0 16,-3-4 0-16,0-2 0 0,-3 1-32 0,-3-2 0 15,-4-1 0-15,-1-2 0 0,-3-1-32 0,-2-3-16 16,-1-2 0-16,-2-3 0 0,-2-2-32 0,-1-2-128 16,-2-4 192-16,0 0-64 0,-1-6-416 0,4-8-96 0,-10 4 0 0,1-4-16 31,-1-3-2768-31,-1-5-544 0,-4-11-128 0,2 0 0 0</inkml:trace>
  <inkml:trace contextRef="#ctx0" brushRef="#br0" timeOffset="14892.38">1802 8934 15663 0,'-2'-14'688'0,"2"14"144"0,0 0-656 0,2-8-176 0,1 1 0 0,-3 7 0 0,0 0 2496 16,0 0 448-16,0 0 112 0,0 0 16 15,0 0-1312-15,3 10-256 0,-5 4-48 0,-2 3-16 0,-1 3-240 16,-4 5-48-16,-2 4-16 0,-3 5 0 0,0 5-176 0,-2 3-48 16,-4 2 0-16,1 1 0 0,-2 3-112 0,-2 3-32 15,0 0 0-15,-1-4 0 0,-3 1-176 0,-1 1-32 16,-2-4-16-16,0-1 0 0,1-3-160 15,1-2-48-15,2-3 0 0,-1-3 0 0,1-1-128 0,4-2-16 16,-1-5-16-16,4-3 0 0,2-3-176 0,3-2 0 16,3-3 144-16,2 0-144 0,1-8 0 0,8-6 0 15,0 0 0-15,0 0-192 16,0 0-1408-16,0 0-304 0,9-5-48 0,5-2-16416 0</inkml:trace>
  <inkml:trace contextRef="#ctx0" brushRef="#br0" timeOffset="15894.84">19055 9323 8287 0,'-3'-3'736'0,"-4"-4"-592"16,0 0-144-16,-1 3 0 0,3-1 2320 0,0 0 432 16,5 5 96-16,0 0 16 0,0 0-816 0,0 0-144 15,0 0-48-15,0 0 0 0,0 0-704 0,0 0-160 0,0 0-32 0,0 0 0 16,7 10-192-16,4-2-32 0,-1 5-16 0,6 3 0 16,3-2 128-16,6 4 32 0,0 2 0 0,3 2 0 15,1 3-224-15,3 2-32 0,2 2-16 0,-2-2 0 16,-4 2-112-16,3-1-32 0,-4 3 0 0,-1-1 0 15,-1-4-144-15,-6 0-48 0,-1-2 0 0,-1-2 0 16,-7-2-128-16,-1-2-16 0,-2-4-128 0,-2 0 192 16,-1-4-48-16,-4 0-16 0,0 1 0 0,0-5 0 0,-5 3-128 15,5-9 0-15,0 0-160 0,-7 4 160 16,-1-4-2384-16,2-4-384 0,-3-2-80 16,1-2-12032-16</inkml:trace>
  <inkml:trace contextRef="#ctx0" brushRef="#br0" timeOffset="16182.67">19658 9218 24879 0,'-4'-5'2208'0,"-1"-5"-1760"16,-3 0-448-16,0-1 0 0,-3 4 1968 0,-4-3 304 16,0 6 64-16,-4 4 16 0,-4 7-848 0,-6 4-160 15,-3 4-48-15,8 1 0 0,-4 5-288 0,-5 3-64 16,-5 7-16-16,-2 2 0 0,-2 2-128 0,0 4-32 15,-1 0 0-15,1 2 0 0,1 2-128 0,3-4-16 16,4-1-16-16,2-2 0 0,3-3-304 0,6-1-64 16,0-7-16-16,4 2 0 0,1-5-96 0,2-5-128 0,3-1 176 0,-2-4-176 15,3 1 176-15,4 0-176 16,0-8 160-16,3 0-160 0,5-5 0 0,0 0 0 16,0 0 0-16,0 0 0 15,0 0-1248-15,6-9-192 0,2-2-32 0,1 3-16 16,2-2-2080-16,3 1-400 0,1-8-96 0,8 1-10624 0</inkml:trace>
  <inkml:trace contextRef="#ctx0" brushRef="#br0" timeOffset="20256.38">19532 9393 6447 0,'0'0'576'0,"0"0"-576"0,3-8 0 0,-1 2 0 0,1-1 2560 0,1-2 416 16,2 3 80-16,-2 0 16 0,0-2-768 0,-1 4-160 16,-3 4-32-16,0 0 0 0,5-4-608 0,-5 4-128 15,0 0-32-15,0 0 0 0,0 0-336 0,0 0-80 16,0 0-16-16,0 0 0 0,0 0-96 0,3 8-32 16,0 3 0-16,-1 1 0 0,-1 2-16 0,1 1-16 15,-1 4 0-15,0 2 0 0,-1 0-176 0,0 5-16 16,1 0-16-16,1 6 0 0,-1 0-208 0,0 3-32 15,-1 1-16-15,0 1 0 0,0 1-16 0,0 0 0 16,0 0 0-16,-1-1 0 0,0 3 0 0,-1-4 0 16,-1 1 0-16,-1 0 0 0,-3 0 112 0,4-1 32 15,-4-1 0-15,-4 13 0 0,-1-6-48 0,1-2-16 16,-1-3 0-16,1-3 0 0,-3-1-208 0,0-2-144 16,0-4 192-16,0 4-192 0,-1-1 240 0,2-3-64 15,0 2-16-15,2-1 0 0,-2 2-32 0,2 0-128 16,-1-1 192-16,1 1-64 0,1-5-128 0,0 3 0 0,1-3 0 0,1 3 128 15,-1-1-128-15,3 0 0 0,-2-4 0 16,1-2 0-16,-1 1 0 0,-1-2 0 0,0-1 128 16,0 0-128-16,-1 0 0 0,1-1 128 0,-1-1-128 0,1-1 128 15,0-2-128-15,0-1 160 0,-1-2-160 0,1 3 160 16,0-1-32-16,0 4-128 0,2-3 192 0,-2 1-64 0,-1 1-128 16,1 2 192-16,-1 1-192 15,0-1 192-15,-1 0-192 0,2 2 0 0,1 0 0 0,-1 2 0 16,-1 1 0-16,-1-1 0 0,2-2 128 0,2 0-128 0,-2-1 0 15,0 2 0-15,0 0 0 0,0-2 0 0,0 0 0 16,-1 3 0-16,-1-3 0 0,-1 1 0 0,0-1 0 0,-2 1 0 16,0-1 128-16,-2 0-128 0,1-2 0 0,-3 3 0 15,-2 0 0-15,2-1 128 0,-1 0 0 0,1 1 0 16,-1-1 0-16,1 3 0 0,-1 1-128 0,2-2 0 16,-1 0 0-16,1-2 0 0,1 0 0 0,0-1 0 15,4 1 0-15,-2-1 0 0,-3-1 0 0,2 2 0 16,0-1 0-16,3 1 0 0,0-1 0 0,-1 1 0 15,-1-1 128-15,1 0-128 0,1 0 0 0,-2 1 0 16,1 1 0-16,-2 2 0 0,-1-3 0 0,0-2 0 16,-3 1 0-16,1 0 0 0,-2 0 0 0,2 1 0 0,-1 0 128 0,0 0-128 15,0-1 0-15,0 0 0 0,-2-1 0 0,3 1 128 16,1 0-128-16,-1-1 0 0,3-2 0 16,-2 0 0-16,-1 2 0 0,-1-1 0 0,1 3 0 0,1-1 0 15,-3 0 0-15,3 0 0 0,-4-2 128 0,4 2-128 16,-3 0 0-16,1 1 0 0,2-3 0 0,-2 2 0 15,-2 0 0-15,1 0 0 0,-3-3 128 0,-1 0-128 16,0-1 0-16,0-1 0 0,-2 2 0 0,1-1 0 16,-1 0 0-16,1 0 0 0,1-1 0 0,-2 1 0 0,1 1 0 15,-1 0 0-15,1 0 0 0,1-2 0 0,-3 1 0 16,2 0 0-16,1 1 128 0,-1-3-128 0,1-1 0 0,0 2 0 16,-1-4 0-16,-1 2 0 15,0-3 0-15,1 2 0 0,-4-5 128 0,3 0-128 0,0 2 0 0,2-5 0 16,-3 3 0-16,3 2 0 0,-1-4 0 15,-1 0 128-15,2 0-128 0,-1 0 0 0,-1 0 0 16,2 2 0-16,-1-2 0 0,2-2 0 0,0 0 0 0,3 0 0 16,-3-1 0-16,1-1 0 0,1 0 0 0,-1 0 128 15,2-7-128-15,-1 4 0 0,1 0 128 0,0 2-128 16,-2-6 0-16,3 2 128 0,-3-1-128 0,2-4 0 16,0 3 0-16,-2-1 0 0,0 2 0 0,1-3 0 0,0 1 128 15,1-3-128-15,1 3 0 0,-3-2 0 16,2-1 0-16,1 2 0 0,-1-4 0 0,2 2 0 15,-2-2 0-15,0 1 0 0,1-4 0 0,0 1 0 0,-1-1 128 0,1 0-128 16,0-2 0-16,0 2 0 16,0 0 0-16,-3 0 0 0,3-4 0 0,-3 0 0 0,2-2 0 0,0 4 0 15,1 1 0-15,-2-1 0 0,1 0 0 0,0-1 0 16,-1-2 0-16,2-4 0 0,3 4 0 0,-2-1 0 16,-1 0 0-16,1-3 0 0,3 4 0 0,-2-3 0 15,3-1 0-15,3 0 0 0,-1-2 0 0,1 2 0 16,2-1 0-16,0 2 0 0,3-6 0 0,-3 6 0 15,0-2 0-15,0 3 0 0,0-4 0 0,0 4 0 16,-2-6 0-16,1 5 0 0,0-2 0 0,-1 2 0 16,1-3 0-16,0 1 0 0,-3-2 0 0,3-2 0 15,-1 2 0-15,1-1 0 0,1 0 0 0,-1 3 0 0,1-5 0 16,1 1 0-16,0 3 0 0,2-4 0 0,0 1 0 16,1-2 0-16,2 2 0 0,-2-1 0 0,1 1 0 15,2 0 0-15,-2-1 0 0,1-1 0 0,1-2 0 16,-1 0 0-16,-1 1 0 0,-1 1 0 0,1-1 0 0,-3 1 0 15,2 1 0-15,0 0 0 0,-2-2 0 0,2 2 0 16,0 0 0-16,1 0 0 0,0 2 0 0,1-2 0 16,-2 2 0-16,0 0 0 0,2-3 0 0,-1-1 0 15,0 1 0-15,1 1 0 0,-3 2 0 0,1-1 0 16,-1 2 0-16,0 1 0 0,-2-4 0 0,2 2 0 16,-2-1 0-16,2-1 0 0,-1-1 0 0,2 3 0 0,-1 2 0 15,0-3 0-15,2-2 0 0,-1 0 0 0,0-1 0 16,-1 2 0-16,0-2 0 0,1 1 0 15,0 0 0-15,0 0 0 0,-1 0 0 0,0 0 0 16,3 1 0-16,-1-1 0 0,-1-1 0 0,0-1 0 0,0 0 0 0,1-2 0 16,0-3 0-16,1 0 0 0,1 0 0 0,-1 1 0 15,1-1 0-15,-1 1 0 0,2 0 0 16,0-1 0-16,-1 0 0 0,1 0 0 0,0 0 0 0,0-1 0 16,-1 1 0-16,2 0 0 0,0-3 0 0,2 1 0 15,-2 1 0-15,1-1 0 0,-1 1 0 0,1 3 0 16,0-2 0-16,-1-4 0 0,0 4 0 0,2 0 0 15,-2-3 0-15,0 1 0 0,0-2 0 0,0-1 0 16,0 1 0-16,0 0 0 0,0 2 0 0,0 0 0 16,-2 3 0-16,2 1 0 0,-1 0 0 0,0 1 0 15,0 0 0-15,-1-1 0 0,1-3 0 0,-2 3 0 0,3 1 0 16,-1 0 0-16,0-2 0 0,0 3 0 16,-2 2 0-16,2 1 0 0,0-1 0 0,-1 1 0 0,1 2 0 15,0-2 0-15,0 0 0 0,-1 1 0 0,2 1-128 0,0-1 128 16,-2-1 0-16,2 0 0 0,0-2 0 0,0 4 0 15,0 1 0-15,0 0 0 0,0-1 0 0,0 3 0 16,0-2 0-16,2-1 0 0,-2 3 0 0,0-2 0 16,3-2 0-16,-1 4 0 0,2-2 0 0,0-1 0 15,1-2 0-15,-2 1 0 0,2 1-128 0,1-3 128 16,0 1 0-16,-1 3 0 0,-1 2 0 0,3-1 0 16,-2 1 0-16,1-1 0 0,0 3 0 0,0-2 0 15,0 0 0-15,1 1 0 0,0 1 0 0,-1-1 0 16,-1-2 0-16,0 1 0 0,2-5-128 0,-1 2 128 15,0 2 0-15,2-1 0 0,0-2 0 0,-1 3 0 0,1 1 0 16,0 0 0-16,-2 2 0 0,3-3 0 0,-2 1 0 16,1-2 0-16,-2 0 0 0,0 2 0 0,1-5 0 0,-1 0 0 15,1 0 0-15,-1 1 0 0,3 2 0 0,0-3 0 16,-1 0 0-16,-1 1 0 0,0 2 0 0,0 0 0 16,0 2 0-16,0 2 0 0,0-6 0 0,0 5 0 15,1-1-144-15,-1 3 144 0,0-3 0 0,0 2 0 16,1-4 0-16,1 2-128 0,-1 0 128 0,-2-1 0 15,4 2 0-15,-2-2 0 0,1 0 0 0,0 2 0 16,-1-2 0-16,0 3 0 0,-2-2 0 0,3 3 0 16,0-6 0-16,-1 3 0 0,-3 0 0 0,3 3 0 0,-3-4 0 15,0 1 0-15,2 0 0 0,1-3 0 16,2 3 0-16,-1-1 0 0,0-1 0 0,0 2 0 16,0-2 0-16,1 5 0 0,0-7 0 0,2 4 0 0,-1 4 0 15,2-3 0-15,1 1 0 0,0 2 0 0,-4-4 0 16,1 2-128-16,2-3 128 0,0 0 0 0,-1 3 0 0,2-2 0 15,0 0 0-15,2-3 0 0,-1-2 0 0,0 2 0 16,0 2 0-16,1-2 0 0,0 2 0 0,1 2 0 16,0 3 0-16,1-4 0 0,0 2 0 0,0-2-128 15,-4 2 128-15,4 0 0 0,-1 0 0 0,1-1 0 16,1 1 0-16,-1-2 0 0,0 4-128 0,1-4 128 16,1 1 0-16,-1-2 0 0,0 3 0 0,2 0-128 15,-1 1 128-15,0-1 0 0,1 0 0 0,2 3 0 0,-2 2 0 16,5-1 0-16,-3-1 0 0,3 3-128 15,0-5 128-15,0 4 0 0,1 2 0 0,0 1 0 0,-3 1 0 16,1-1 0-16,1-1 0 0,-1 0-128 0,1 0 128 0,-1 0 0 16,0 2 0-16,3 0 0 0,2 0 0 0,-1-1 0 15,-2-2-128-15,1 2 128 0,-1 0 0 16,3 1 0-16,-1 2-128 0,4 0 128 0,-1 2 0 0,-2 1 0 16,0-2 0-16,0 2-128 0,1 2 128 0,-1-3 0 15,-2 3 0-15,-1-1 0 16,-1 2-128-16,1 0 128 0,1 2 0 0,-1 0 0 15,-2 2 0-15,3 1 0 0,-1-2 0 0,0 2-128 0,-1 0 128 16,1 1 0-16,0 3 0 0,1 2 0 0,0-2-128 16,-2 1 128-16,0-1 0 0,-1 0 0 0,2 1 0 0,-1 2 0 15,-1-1-128-15,-1 1 128 0,0 2 0 0,0-3 0 16,3 1 0-16,-2 1-128 0,-1 0 128 0,0 2 0 16,1-1 0-16,-1 5 0 0,0 0 0 0,1 2 0 15,0-5 0-15,0 5 0 0,0 1 0 16,1-2 0-16,-2 3 0 0,1 1 0 0,1 1 0 0,-2 0 0 0,0-2 0 0,-4 3-128 15,2 0 128-15,0 1 0 0,-1-1 0 0,0 2 0 16,0 0 0-16,0 2 0 0,-2-1 0 0,1-1 0 16,0 1 0-16,2 0 0 0,1 2 0 0,-2-1-128 15,1 2 128-15,1-1 0 0,0 2 0 16,1 0 0-16,0-1 0 0,0 0 0 0,0 4 0 0,1-3 0 16,-1 1 0-16,-1 2 0 0,-2-4 0 0,-1 5 0 15,2-1 0-15,-4 2 0 0,1 0 0 0,0-2 0 16,0 1 0-16,0-3 0 0,3 3 0 0,-2-3-128 15,-2 5 128-15,-2-4 0 0,1 5 0 0,1-3 0 16,1 4 0-16,-1-2 0 0,-1 2 0 0,1-3 0 0,0 3 0 0,0 1 0 16,0-3 0-16,-1 0 0 0,1 0 0 0,1 2 0 15,0-2 0-15,-1 1 0 0,-1-2 0 0,-1-1 0 16,1 1 0-16,-1 2 0 0,-1-3 0 0,1 2 0 16,-4 2 0-16,2-3 0 0,-1 2 0 0,1 2 0 15,-1 0 0-15,0-1 0 0,-2-3 0 0,2 3 0 16,-1 1 0-16,1 0 0 0,0-3 0 0,1 2 0 15,-3 0 0-15,-2 2 0 0,0-1 0 0,0-2 0 16,-1 2 0-16,-1 1 0 0,0 1 0 0,-1 0 0 16,0-1 0-16,2 2 0 0,-1 0 0 0,1-2 0 15,1-1 0-15,0 0 0 0,0-4 0 0,1 3 0 16,0 1 0-16,2-1 0 0,0-3 0 0,-2 2 0 16,1 0 0-16,0-3 0 0,1 0 0 0,-4 2 0 15,4-4 0-15,-3 5 0 0,-3-2 0 0,0 0 0 0,1 3 0 16,-1-5 0-16,-2-1 0 0,0 0 0 0,0 4 0 0,-1 0 0 15,1-5 0-15,0 4 0 0,-1-2 0 0,-1 2 0 16,-1-1 0-16,1 0 0 0,-1-3 0 0,0 5 0 16,1-4 0-16,-1 2 0 0,0 2 0 15,0-2 0-15,-1 2 0 0,0-3 0 0,-1 1 0 0,1-3 128 16,0 3-128-16,0-2 0 0,-1 1 0 0,0-1 0 16,-1 1 0-16,2-2 0 0,2 0 0 0,-2 0 0 15,-2 0 0-15,1 0 0 0,0-3 0 0,-1 2 0 16,-1 3 0-16,1-4 0 0,0 2 0 0,-1-2 0 15,1 2 0-15,-1 2 0 0,2-4 0 0,-2 4 0 0,0-3 0 16,0 1 0-16,0 1 0 0,1-3 0 0,-1-1 0 16,2 5 0-16,1-3 0 0,0 3 0 0,0-4 0 15,1 1 0-15,1 0 0 0,-1-1 0 0,-1 1 0 0,1 2 0 16,-1-3 0-16,0 1 0 0,0 1 0 16,0-3 0-16,0 1 0 0,0 1 128 0,-2-3-128 0,0 1 0 15,1-2 0-15,-1 2 0 16,-1 1 0-16,0 0 0 0,2-3 0 0,0 2 0 0,0-3 0 0,-1 2 0 15,1 2 0-15,0-1 0 0,1-1 0 0,0 0 0 16,0 0 0-16,0 0 0 0,-1-1 0 0,-1 0 0 16,1 3 0-16,0 1 0 0,-2-2 0 0,1-2 0 15,-1 2 0-15,-1-2 0 0,1-1 0 0,-3 0 0 16,0 3 0-16,1-2 0 16,0-1 0-16,0 0 0 0,-3 2 0 0,1-1 128 0,-1 2-128 0,0-1 0 0,3 0 0 0,-1-2 0 15,0 0 0-15,-2 0 0 0,2 1 0 0,-1 1 128 16,1 0-128-16,-1 2 0 0,1-1 0 0,0-1 128 15,-1 0-128-15,1-1 0 0,-2 2 0 0,1-2 0 16,0-1 0-16,2 0 0 0,-1-1 0 0,1 1 128 16,0 1-128-16,0 1 0 0,0 3 0 0,0-3 0 15,-2-2 0-15,2 0 0 0,0 2 0 16,-1 0 0-16,-1 2 0 0,0 1 0 0,-2-2 128 0,2 1-128 16,0 1 0-16,0-4 0 0,2 1 0 0,-2-1 128 15,-2 0-128-15,0-1 0 0,-1-1 0 0,1 4 0 16,-3-4 128-16,2 1-128 0,0-3 0 0,0 2 0 15,1 0 128-15,0 0-128 0,0-2 0 0,4 2 128 0,1-2-128 16,3 0 0-16,1-2 0 0,4 1 0 0,2-2 0 0,4-2 0 16,3 2-224-16,6-7-96 0,5 1 0 0,8-6-16 31,5-4-2992-31,6-1-576 0</inkml:trace>
  <inkml:trace contextRef="#ctx0" brushRef="#br0" timeOffset="25557.84">2034 8353 8287 0,'0'0'368'0,"0"0"80"0,0 0-448 0,0 0 0 15,0 0 0-15,0 0 0 0,0 0 1920 0,0 0 288 16,0 0 64-16,0 0 16 0,0 0-1008 0,-9-3-208 15,3-2-48-15,6 5 0 0,0 0 0 0,0 0 0 16,-9 5 0-16,9-5 0 0,0 0-112 0,0 0-16 16,-8 7-16-16,8-7 0 0,0 0 16 0,0 0 16 15,0 0 0-15,0 0 0 0,0 0-112 0,0 0-32 16,0 0 0-16,0 0 0 0,0 0-192 0,0 0-64 16,0 0 0-16,0 0 0 0,10-9-96 0,-1 4-32 15,-9 5 0-15,13-4 0 0,1 0-160 0,-2-1-32 0,4 2-16 0,2 1 0 16,1-2-32-16,1 3 0 0,0-4 0 15,3 0 0-15,0 2-16 0,1 2-128 0,0-3 192 0,-6 3-64 16,1-2 0-16,0 2-128 0,0-2 192 16,8 1-64-16,-3-2-128 0,-2 1 128 0,-3 2-128 15,-1 1 128-15,-3-1 16 0,0 0 0 0,-2-1 0 16,1 1 0-16,-4 1 16 0,0 0 0 0,-10 0 0 0,12-2 0 16,-12 2 32-16,10 0 0 0,-10 0 0 0,10-2 0 15,-10 2-64-15,0 0 0 0,9 0 0 0,-9 0 0 16,0 0-128-16,10 0 192 0,-10 0-192 0,0 0 192 15,0 0-192-15,0 0 128 0,0 0-128 0,0 0 128 0,0 0-128 16,0 0 160-16,8 8-160 0,-8-8 160 0,0 0-160 16,2 9 128-16,-2-9-128 0,-1 13 128 0,0 1-128 0,-1 0 192 15,-3-6-192-15,2 8 192 0,-3 1-192 16,3 1 0-16,-5-4 144 0,3-4-144 0,-3 3 128 0,-1 4-128 16,-1-1 160-16,1-1-160 0,0 1 128 0,1-4-128 15,-1 2 0-15,1 0 144 0,2-2-144 0,-1 1 192 16,1-3-192-16,1 0 192 0,0 3-192 0,1-1 128 15,0-3-128-15,0 4 128 0,0-6-128 0,3 4 160 16,-1-4-160-16,-1 3 160 0,2-3-160 0,1-7 0 16,-1 7 144-16,1-7-144 0,-2 7 128 0,2-7-128 15,0 0 160-15,0 9-160 0,0-3 192 0,0-6-64 16,0 5-128-16,0-5 192 0,0 0-48 0,0 0-16 16,0 0 0-16,0 0 0 0,0 0 48 0,0 0 0 15,0 0 0-15,0 0 0 0,0 0 64 0,0 0 16 16,0 0 0-16,0 0 0 0,0 0-96 0,0 0-16 15,0 0 0-15,0 0 0 0,0 0-144 0,0 0 0 16,-5-1 144-16,-1-2-144 0,-2 2 0 0,-3 0 128 16,-2-3-128-16,3 0 0 0,-2 0 0 0,0 1 128 15,-2 0-128-15,-1-1 0 0,-3-2 0 0,-1 1 128 0,0 1-128 0,0-2 0 16,-2-2 0-16,0 3 128 0,-2-2-128 0,-1 2 0 16,-2-2 0-16,1-1 0 0,-2 3 0 0,2 1 128 15,-1-1-128-15,2 1 0 0,1-1 0 0,0 3 0 16,0-2 0-16,3-1 0 0,1 1 0 0,2 1 0 15,3 2 0-15,2 1 0 0,2 1 0 0,1-1 0 16,0-1 0-16,9 1 0 0,-9 0 0 0,9 0 0 0,0 0 0 0,0 0 0 16,-8-1 0-16,8 1 0 0,0 0 0 0,0 0 0 15,0 0 0-15,0 0 0 0,0 0 0 0,0 0 0 16,0 0 0-16,0 0 0 0,0 0 0 0,0 0 0 16,-2-10 0-16,2 10 0 0,0 0 0 0,-2-9 0 15,2-3 0-15,0 6 0 0,0 6 0 0,3-10 0 16,0 2 0-16,0-2 0 0,0 1 0 0,1-2 0 15,0 2 0-15,1-3 128 0,0-2-128 0,0 0 0 16,0 7 128-16,1-7-128 0,1-1 0 0,-1-2 0 16,-1-2 0-16,1 1 0 0,1 6 0 0,-2-4 0 15,-1 0 0-15,1 0 0 0,0 4 0 0,0 2 0 0,-1-2 0 0,0 5 0 16,-1-2 0-16,0 4 0 16,-3 5 0-16,0 0 0 0,5-9 0 0,-5 9 0 15,0 0 0-15,0 0 0 0,0 0 0 0,0 0 0 16,0 0 0-16,0 0 0 0,0 0 0 0,0 0 0 15,0 0 0-15,0 0 0 0,0 0 0 0,0 0 0 16,0 0 0-16,0 0-128 0,0 0 128 0,0 0 0 16,0 0 0-16,0 0 0 0,0 0 0 0,11 0 0 15,-11 0 0-15,14 3-128 0,-1 0 128 0,0 1 0 0,-2-3 0 16,2 0 0-16,0-1 0 0,1 2 0 0,0-2 0 16,1-2 0-16,1 0 0 0,3-1 0 0,2-3 0 0,-1 2 0 15,0 0 0-15,2 2 0 0,1-2 0 0,-1 0 0 16,-3 2 0-16,0-1 0 0,0 2 0 0,2 1 0 15,-2 0 0-15,1 0 0 0,-3 0 0 0,0 0 0 16,-2 0 0-16,2 0 0 0,-3 1 0 0,0-1 0 0,-2 0 0 16,0 0 0-16,-12 0 0 0,12 0 0 0,0 0 0 0,-1 0 0 15,0 0 0-15,-1 0 0 0,-10 0 0 0,0 0 0 16,0 0 0-16,10 0 0 0,-10 0 0 0,0 0 0 16,0 0 0-16,0 0 0 0,0 0 0 0,0 0 0 15,0 0 0-15,0 0 0 0,0 0 0 0,0 0 0 16,0 0 0-16,0 0 0 0,0 0 0 0,2 12 0 15,-3-5 0-15,-1 5 0 0,-1-4 0 0,-1 3 0 16,-2 1 0-16,1 1 0 0,1 5 0 16,1 1 0-16,1 0 0 0,-1 4-128 0,0-2 128 0,0 0 0 15,-1-1 0-15,2 0 0 0,-1 2 0 0,1-2 0 16,-1 1 0-16,2-3 0 0,-1-3 0 0,0-2 0 16,-1-1 0-16,2 2 0 0,0 1 0 0,1-3 0 15,0-1 0-15,0 2 0 0,0-5 0 0,0-8 0 16,0 12 0-16,0-4 0 0,0-8 0 0,0 0 0 15,0 11 0-15,0-11 0 0,0 0 0 0,1 8 0 16,-1-8 0-16,0 0 128 0,0 0-128 0,0 0 0 16,0 0 0-16,0 0 0 0,0 0 0 0,0 0 128 15,0 0-128-15,0 0 0 0,0 0 0 0,0 0 128 16,0 0-128-16,0 0 0 0,0 0 128 0,-8-5-128 0,1 1 128 0,-1 0-128 16,1-1 0-16,-2 3 144 0,-3-3-144 0,1 1 0 15,1-1 144-15,-2 2-144 0,-2-1 0 16,-1 2 144-16,-3-2-144 0,0-1 0 0,-1 1 144 0,-2 0-144 0,-3-1 0 0,-1-1 128 15,1 2-128-15,-1 0 0 16,-2 2 0-16,0-2 0 0,2-4 0 0,0 3 128 16,-2 0-128-16,0 0 0 0,1 0 128 0,0 2-128 15,1 3 0-15,2-1 128 0,4-1-128 0,2 0 0 0,3 0 0 0,4 1 0 16,2-2 0-16,8 3 0 0,0 0 0 0,0 0 0 16,0 0 0-16,6-5-192 15,4 2-1008-15,5 1-208 0,5-1-32 16,8 3-12208-16,7 2-2448 0</inkml:trace>
  <inkml:trace contextRef="#ctx0" brushRef="#br0" timeOffset="27536.88">19105 8538 12831 0,'0'0'272'0,"0"0"64"0,0 0 16 0,0 0 32 0,0 0-384 0,-4-3 0 15,9-2 0-15,0-2 0 0,-5 7 1088 0,5-4 160 16,-2-1 32-16,-3 5 0 0,0 0-288 0,0 0-48 15,5-6-16-15,-5 6 0 0,4-5-112 0,-4 5-32 16,0 0 0-16,0 0 0 0,4-4-80 0,-4 4-32 16,0 0 0-16,0 0 0 0,0 0-48 0,0 0-16 0,2-6 0 0,-2 6 0 15,0 0-208-15,0 0-32 16,0 0-16-16,0 0 0 0,0 0-96 0,0 0 0 0,0 0-16 0,0 0 0 16,0 0 64-16,0 0 16 0,0 7 0 0,-1 5 0 15,-2-3 0-15,0 3 16 0,-1 2 0 0,-1 0 0 16,0 3-80-16,-2 2-32 0,1 3 0 15,-2-1 0-15,-2 1 0 0,0-1 0 0,-1 3 0 0,-2-1 0 16,3-4 128-16,-3 2 32 0,0-2 0 0,1 0 0 16,0 0 80-16,2 0 32 0,-3-4 0 0,3 1 0 15,0-2-176-15,1-4-48 0,1 1 0 0,2 1 0 16,0-6-112-16,1 2-32 0,1-1 0 0,-1-2 0 16,5-5 16-16,0 0 0 0,0 0 0 0,0 0 0 0,0 0 32 0,0 0 0 15,0 0 0-15,0 0 0 0,0 0 0 0,0 0 0 16,0 0 0-16,0 0 0 0,0 0-176 0,0 0 192 15,0 0-192-15,0 0 192 0,0 0-192 0,0 0 0 16,0 0 0-16,0 0 0 0,0 0 0 0,0 0 0 16,0 0 0-16,0 0 0 0,0 0 0 0,0 0 0 15,0 0 0-15,7 4 0 0,2 0 0 0,0-2 0 16,0 2 0-16,0-1 0 0,1-1 0 16,0 1 0-16,0 2 0 0,1 0 0 0,-1-1 0 0,0 1 0 15,0 0 0-15,1-1 0 0,0 1 0 0,-1 1 0 16,0-1 0-16,0-1 0 0,0 1 0 0,0 2 0 15,1-4 0-15,-2 3 0 0,-1-4 0 0,-8-2 128 16,0 0-128-16,8 5 0 0,-8-5 0 0,0 0 128 16,0 0-128-16,0 0 0 0,0 0 128 0,0 0-128 15,0 0 0-15,0 0 128 0,0 0-128 0,0 0 0 16,0 0 144-16,0 0-144 0,0 0 0 0,0 0 128 16,0 0-128-16,0 0 0 0,0 0 0 0,0 0 0 15,0-6 0-15,0 6 128 0,0 0-128 0,-2-7 0 0,2 7 0 0,-4-3 128 16,0-4-128-16,1 3 0 0,3 4 0 0,-3-6 0 15,0-4 0-15,2 2 0 0,-2-2 0 16,3 2 128-16,3-3-128 0,-1 2 0 0,1-2 128 0,1-1-128 16,1 2 128-16,0-3-128 0,0 1 160 0,1-1-160 15,3-2 0-15,0-1 128 0,1 1-128 0,0 0 0 0,1-2 0 16,0 1 0-16,0 1 0 0,1-3 0 16,-1 0 0-16,1-4 128 0,-1 3-128 0,-1 0 0 0,1 0 0 0,-1 1 0 15,-3 1 0-15,1 3 0 0,-2 4 0 0,-1-1 0 16,-1 5 0-16,-1-2 0 15,-2 2 0-15,-1 6 0 0,0 0 0 0,0 0 0 0,-3-4 0 0,0 0 0 16,-2-2 0-16,-2 4 0 0,1 0 0 0,-2 2 0 16,-1 0 0-16,0 0 144 0,-1-1-16 0,0 0-128 15,-3-1 192-15,2 2-64 0,0-2-128 0,-2 1 0 16,-1 1 0-16,-1 0 128 0,-1 0-128 0,2 0 0 16,0 1-160-16,2 1 160 15,-1 1-2768-15,4 1-464 0</inkml:trace>
  <inkml:trace contextRef="#ctx0" brushRef="#br1" timeOffset="38613.87">19074 8184 11919 0,'0'0'512'0,"0"0"128"0,3-7-512 0,1 2-128 0,-2-2 0 0,3 2 0 16,-1-2 832-16,1 1 128 0,-5 6 16 0,7-5 16 0,-2 1-192 15,0-2-32-15,0 2-16 0,3 0 0 0,-3 0-32 0,0-1 0 16,-5 5 0-16,6-5 0 0,-1 1-16 0,-5 4 0 15,0 0 0-15,0 0 0 0,5-2 160 0,-5 2 32 16,0 0 0-16,0 0 0 0,0 0-144 0,0 0-32 16,0 0 0-16,0 0 0 0,0 0-192 0,0 0-32 15,0 6-16-15,-1 3 0 0,0-1 32 0,-1 2 0 16,0-1 0-16,-1 2 0 0,0-1 0 0,-1 3 0 16,0 1 0-16,1 3 0 0,2-1-32 0,0 3 0 15,1 1 0-15,-3 2 0 0,1 2-96 0,-2 3 0 16,3 0-16-16,-2-1 0 0,-1 1-32 0,1 0 0 15,-4-2 0-15,3 3 0 0,-1-3-48 0,0 3-16 16,0-3 0-16,0 1 0 0,0-3 112 0,-1 1 0 16,3 0 16-16,-2-2 0 0,-1 0-48 0,-1-1-16 15,0 2 0-15,-1 0 0 0,0-1-80 0,1 2 0 16,-1 1-16-16,1-2 0 0,-1-3-48 0,0-1 0 0,2 1 0 0,-3 1 0 16,1-1 0-16,1 1-16 15,-2-2 0-15,1 1 0 0,1-1 64 0,2 0 16 0,-4 0 0 16,2 1 0-16,1-3-112 0,0 1-16 15,-1-1 0-15,1 0 0 0,1 2-128 0,0 1 0 0,0-3 0 0,-3 4 0 16,2-6 176-16,-1 1-48 0,1 1-128 0,-4 3 192 16,1-2-64-16,0-3-128 0,1 1 176 0,2 0-176 15,0-1 208-15,-1 2-64 0,2-2-16 0,0-2 0 16,0-2-128-16,0 1 160 0,0-3-160 0,0 5 160 0,1 0-160 0,0-2 128 16,-1 1-128-16,1 1 128 15,-1-3-128-15,0 1 160 0,0 2-160 0,0-1 160 16,0-5-160-16,0 5 0 0,0-1 0 0,0-2 0 15,-1 3 0-15,1-5 128 0,-1 3-128 0,1-1 128 0,1-1-128 0,-2 2 192 16,1-5-192-16,1 0 192 0,-1 2-192 0,0 0 0 16,-2 1 144-16,1-3-144 0,0 2 0 0,1 1 128 15,1 0-128-15,-3 0 0 0,1 0 0 16,1-1 128-16,-5 1-128 0,0 0 0 0,2 0 0 0,2 0 128 16,-1 0-128-16,1 0 0 0,0-2 0 0,-1 2 0 15,1-2 0-15,-2 3 128 0,3-3-128 0,-1 5 0 16,-1-2 0-16,2 0 0 0,0-2 0 0,0 1 0 15,0-4 0-15,1 4 0 0,-1-2 0 0,1 2 0 0,1-2 0 16,-1 0 0-16,-1 2 0 0,1-2 0 16,0 1 0-16,0-1 128 0,-1 2-128 0,0-3 0 15,0-1 0-15,0 4 0 0,0-4 0 0,0 3 0 16,0 1 0-16,0-4 0 0,-1 1 0 0,1 0 128 16,0-2-128-16,0 1 0 0,0 2 0 0,1-4 0 15,0 3 0-15,-1 1 128 0,0-2-128 0,1 3 0 16,-1 0 0-16,2-3 0 0,-1 0 0 0,4-5 0 15,-5 6 0-15,0-1 0 0,0 4 0 0,1-1 0 16,0 2 0-16,-1-4 0 0,1 2 0 0,0 1 0 0,0-3 0 0,1 3 0 16,0-3 0-16,0 2 0 0,0 0 0 0,-2 0 0 15,-1 1 0-15,3-2 0 0,-1 3 0 16,-1-2 0-16,1 0 0 0,-1 0 0 0,0 1 0 0,1-3 0 16,0 1 0-16,0 2 0 0,1-4 0 0,-4 4 0 15,5-3 0-15,-2 2 0 0,0 0 0 0,0 0 128 16,0 1-128-16,1-1 0 0,-1 0 0 0,0-2 0 0,0-1 0 15,0 1 0-15,-1-2 0 0,0 2 0 0,-1 3 0 0,2-4 128 16,-2 0-128-16,-1 3 0 0,1-3 0 0,0 1 0 16,0 2 0-16,-1-2 128 0,0 3-128 15,0-2 0-15,-1 0 0 0,2 1 0 0,-3-3 0 0,3 2 0 16,-2 1 0-16,2 0 0 0,-1-1 0 0,1 0 0 16,-2 2 0-16,1-2 0 0,-1 3 0 0,2-2 0 15,-3 2 0-15,2-3 0 0,0-1 0 0,-1 3 0 16,3-2 0-16,-1 4 128 0,-3-5-128 0,2 3 0 15,1-2 0-15,0 2 0 0,-2-4 0 0,2 1 0 16,-2 0 0-16,3-1 0 0,-3 0 0 0,2 1 0 0,0 0 0 16,-2-3 128-16,3 4-128 0,-1 0 0 15,-1-3 0-15,1 1 0 0,0 2 0 0,-1-4 0 16,0 2 0-16,-1-1 0 0,-1 3 0 0,0-4 0 16,0 3 0-16,2 1 0 0,-2-2 0 0,0 2 0 0,0 3 0 15,0-6 128-15,-1 2-128 0,1 2 0 0,1-5 0 0,1 2 0 16,-2 2 0-16,0-3 0 15,1-2 0-15,1 2 0 0,-1-1 0 0,3 0 0 0,-1 0 0 0,6-3 0 16,-7 2 0-16,2 0 0 0,5-2 0 0,-6 2 128 16,1 1-128-16,5-3 0 0,-7 2 0 15,1 1 0-15,1-3 0 0,0 0 0 0,5 0 0 0,-5 1 0 16,0 0 0-16,5-1 0 0,-7 3 0 0,0-2 0 16,7-1 0-16,-7 3 0 0,7-3 0 0,-6 4 0 15,0-2 0-15,6-2 0 0,-7 5 0 0,2-1 0 0,5-4 0 16,-6 1 0-16,1 2 0 0,0-1 0 15,0 1 0-15,5-3 0 0,-7 4 0 0,3-2 0 0,-3 1 0 0,2 1 0 16,5-4 0-16,-5 2 0 0,-3-1 0 0,8-1 0 16,-6 6 0-16,2-4 0 0,-2-1 0 0,6-1 0 15,-7 2 0-15,2-2 0 0,5 0 0 0,-8 1 0 16,1-1 0-16,-1 1 0 0,2 2 0 0,6-3 0 16,-5 0 0-16,5 0 0 0,-7 1 0 0,1 1 0 15,0 4 0-15,6-6 128 0,-7 1-128 0,1 0 0 16,1 0 0-16,0-1 0 0,-2 2 0 0,1 0 0 15,0-3 0-15,-2 2 0 0,2 2 0 0,-1-1 0 16,1-2 0-16,0 4 0 0,-2-3 0 0,2 2 0 16,-2-1 0-16,0 0 0 0,1-2 0 0,-1 0 0 15,1 0 0-15,-1 0 0 0,-1 0 0 0,0-2 0 16,2 1 0-16,-1 0 0 0,-1 0 0 0,0-1 0 16,0 0 0-16,0-2 128 0,0 3-128 0,1 1 0 15,-3 0 0-15,1-2 0 0,-3 0 0 0,3-1 0 0,0 3 0 16,-1-2 0-16,-1-1 0 0,0-1 0 0,-2 2 0 0,2-1 0 15,-1 1 0-15,2 1 0 0,-2-3 0 16,2-1 128-16,-3 2-128 0,2 1 0 0,1-1 0 16,2 1 0-16,-1-2 0 0,0-1 0 0,0 0 0 15,-2 1 0-15,1-1 0 0,0-3 0 0,1 3 0 16,0-3 0-16,0 2 0 0,0 1 128 0,0-3-128 0,-3 1 0 16,4-2 0-16,0 2 0 0,-1 1 0 0,0-3 128 15,0 3-128-15,-1-7 0 0,1 5 0 0,0 0 128 0,0 0-128 16,0-2 0-16,0 1 0 0,-1-3 0 0,-1 5 0 15,3-5 0-15,-3 5 0 0,2-5 0 0,0 1 0 16,0 1 0-16,-2-3 0 0,2 5 128 0,-1-3-128 0,1 1 0 16,-2 1 0-16,2-5 128 0,0 0-128 0,0 0 0 15,-2-1 0-15,2-1 0 0,0 1 0 16,0 4 0-16,-2 0 0 0,1-2 128 0,1-3-128 0,0 2 0 16,-1 2 0-16,0-2 0 0,3-2 0 0,-2 2 0 15,3 3 0-15,0-3 0 0,-2-1 0 0,3 1 0 16,-2 0 0-16,1 1 128 0,-1-1-128 0,-1 0 0 15,2 0 0-15,0 1 0 0,1-1 0 0,-1-1 0 16,0 0 0-16,0-2 128 0,4 1-128 0,-4-2 0 16,2 1 0-16,1 2 0 0,-2-1 0 0,0-2 0 15,-1-1 0-15,1 1 0 0,1 3 0 0,0 0 0 16,0-1 0-16,0 2 0 0,-2-1 0 0,1 2 0 16,1-1 0-16,-2-1 0 0,0 0 0 0,1 1 0 15,-2 2 0-15,2-3 0 0,-2 1 0 0,2 0 0 16,-1 0 0-16,1-1 0 0,-1 1 0 0,2 0 0 15,-1 0 0-15,1 0 0 0,2-1 0 0,0 0 0 0,-1-2 0 16,1 2 0-16,1 0 0 0,-1-1 0 0,1 2 0 0,-1-1 0 16,-1-1 0-16,2-1 0 0,-2 2 0 0,0-1 0 15,2 3 0-15,-2 0 0 0,-1-2 0 16,1-2 0-16,-1 2 0 0,1 1 0 0,-1 1 0 0,1 0 0 16,-2-2 0-16,1 1 0 0,0 0 0 0,-2 3 0 15,1-5 0-15,1 4 0 0,0 0 0 0,0 0 0 16,-1-2 0-16,3 1 0 0,-6 0 0 0,4 0 0 15,1 2 0-15,-2 1 0 0,0-4 0 0,1 2 0 16,0 2 0-16,0-4 0 0,0 2 0 0,-1 0 0 0,2-1 0 0,0-1 0 16,-1 2 0-16,0-1 0 0,2-1 0 0,0-2 0 15,-1-1 0-15,0 2 0 0,0 1 0 0,2 1 0 16,-1-1 0-16,1 1 0 0,-1-2 0 0,0 2 0 16,-2-1 0-16,3 0 0 0,-2 0 0 0,0 3 0 15,0-2 0-15,1 2 0 0,-1 1 0 0,0-3 0 16,-1 0 0-16,0 2 0 0,0-2 0 0,1 2 0 15,0-1 0-15,-1 0 0 0,0 0 0 0,0 1 0 16,1-3 0-16,-1 1 0 0,0-1 0 0,0 1 0 16,0-2 0-16,0 2 0 0,-1 2 0 0,1-2 0 15,0-1 0-15,1 1 0 0,-1 1 0 0,2-3 0 16,-3-2 0-16,3 0 0 0,-2 1 0 0,1 2 0 16,1 0 0-16,-1 1 0 0,1-3 0 0,0-1 0 15,-1-1 0-15,2 2 0 0,-2 2 0 0,1-1 0 16,1 1 0-16,1-2 0 0,-2 1 0 0,0-1 0 15,2 0 0-15,-1 1 0 0,-1 1 0 0,1 1 0 16,-1-1 0-16,0-2 0 0,1 1 0 0,-1-1 0 0,1 0 0 0,-2 2 0 16,0-1 0-16,0-2 0 0,1 1 0 0,-2-1 0 15,2 2 0-15,0 0 0 0,1-2 0 0,-1 1 0 16,1-2 0-16,-1 3 0 0,1-2 0 0,-1 2 0 16,1-1 0-16,-1 1 0 0,2 1 0 0,0-1 0 15,-1 1 0-15,1-1 0 0,0-2 0 0,1 2 0 16,0 2 0-16,0 2 0 0,-2-2 0 0,0 2 0 0,2-2 0 0,-1-1 0 15,-1-1 0-15,1 2 0 0,0 2 0 0,0-2 0 16,-1-1 0-16,1 1 0 0,-2 2 0 0,1-5 0 16,1 4 0-16,-2 0 0 0,3 0 0 15,-1-2 0-15,-2 0 0 0,2 1 0 0,0-1 0 16,0-1 0-16,-1 1 0 0,1 0 0 0,0 0 0 0,-1-1 0 16,1-3 0-16,0 2 0 0,-2 1 0 0,3 0 0 15,-1 0 0-15,0 1 0 0,0 0 0 0,1-2 0 16,0 3 0-16,0 0 0 0,0 1 0 15,0-2 0-15,1 3 0 0,-1 1 0 0,0-4 0 0,1 1 0 16,-1 2 0-16,1-2 0 0,-1 1 0 0,0 2 0 16,0-2 0-16,0 0 0 0,0 1 0 0,3-3 0 0,-2 1 0 0,-1 2 0 15,0-2 0-15,1 0 0 16,-1 3 0-16,2-3 0 0,-1-2 0 0,0 1 0 16,-1 1 0-16,2-1 0 0,-1-1 0 0,1 0 0 0,1-3 0 0,-2 2 0 15,3 0 0-15,-2 2 0 16,1-1 0-16,0 0 0 0,0-2 0 0,0 3 0 15,-1 0 0-15,2 2 0 0,0-4 0 0,0 1 0 0,-2-1 0 0,2 2 0 16,0-2 0-16,0 4 0 0,-2-5 0 16,2 2 0-16,0 0 0 0,0 1 0 0,0 1 0 15,0-2 0-15,-2-2 0 0,2 2 0 0,0-3 0 16,-1 2 0-16,1-1 0 0,0 1 0 0,0-1 0 0,0 0 0 16,0 1 0-16,-1-1 0 0,2-2 0 0,-1-1 0 15,-1 0 0-15,1-1 0 0,-1 2 0 16,3-1 0-16,-1-4 0 0,0 3 0 0,-2 2 0 0,3-1 0 15,0 0 0-15,0-1 0 0,2 5 0 0,-2-1 0 16,1 0 0-16,-4-3 0 0,3 1 0 0,0 2 0 0,0-1 0 16,1 0 0-16,-1 0 0 0,0-1 0 0,1-1 0 0,-2 1 0 15,0-2 0-15,1-5 0 0,-1 3 0 16,0-1 0-16,-1-2 0 0,1 5 0 0,0-3 0 0,0 2 0 16,-1 2 0-16,0 1 0 0,1-2 0 0,1 1 0 15,1-3 0-15,-2 4 0 0,3 2 0 0,-2 1 0 16,0 1 0-16,2-3 0 0,2-3 0 0,-4 2 0 15,2 2 0-15,0-1 0 0,-1-3 0 16,2 2 0-16,0-1 0 0,1 0-128 0,0 1 128 0,-1-2 0 16,0 1 0-16,0-3 0 0,-1 0 0 0,-1 2 0 15,1 0 0-15,0 0 0 0,-3-1 0 0,1 3 0 16,3 0 0-16,-1 0 0 0,-3-1 0 0,1 2 0 0,0-1 0 0,-1 1 0 16,-1 1 0-16,1 0 0 15,2-5 0-15,-1 2 0 0,-1-2 0 0,0 3 0 0,0 0 0 16,2 0 0-16,-2-2 0 0,1 1 0 15,2-3 0-15,1-1 0 0,-2 0 0 0,1 1 0 0,-2-4 0 16,3 6 0-16,0 0 0 0,0 1 0 0,-3 1 0 0,2-1 0 16,0-1 0-16,0 2 0 0,1 0 0 0,2 3 0 15,-1-1 0-15,-1 3 0 0,-2-1 0 0,3 0 0 16,2-2 0-16,-2-1 0 0,0 1 0 0,-1 0-128 16,1 4 128-16,2 1 0 0,-1-5 0 0,1 1 0 15,0-1 0-15,1-1 0 0,-2 0 0 0,1 1 0 16,-2-1 0-16,-1 0 0 0,2-2 0 0,2 2 0 0,1 0 0 15,-1 0 0-15,-2 1 0 0,2 0 0 16,-2 1 0-16,1-4 0 0,-1 1 0 0,1 2-128 0,0 0 128 16,1 1 0-16,0 2 0 0,0-3 0 0,-1-2 0 0,1 1 0 15,-2 0 0-15,2 2 0 0,-1 1 0 0,2 2 0 16,-2-2 0-16,0 1-128 0,-2 1 128 16,0 1 0-16,0-1 0 0,0-1 0 0,1 2 0 0,-1 2 0 15,1-2 0-15,-2 4-128 0,-1-5 128 0,-1 4 0 16,3-1 0-16,-1 2 0 0,2-3 0 0,-1-1 0 15,0 3 0-15,0-3-128 0,1 3 128 0,1-3 0 16,-1 2 0-16,2 0 0 0,1-3 0 0,-1 2-128 16,3 2 128-16,-2-1 0 0,-1 2 0 0,1 3 0 15,2-4 0-15,-3 4-128 0,0-4 128 0,-2 2 0 16,1 0 0-16,-2 0 0 0,0 3 0 0,0 0 0 16,2-2 0-16,0 1-128 0,1-1 128 0,0 0 0 15,0 0 0-15,-1 2 0 0,0 0 0 0,-1-1 0 16,3 1 0-16,0 0-128 0,0-1 128 0,0-1 0 0,0 1 0 15,0 2 0-15,0 1 0 0,0 1 0 16,-1-2 0-16,1 0-128 0,0 1 128 0,0-1 0 16,0 1 0-16,3 1 0 0,-3 1 0 0,3 0 0 15,-2 0 0-15,0 0 0 0,2-2 0 0,-2 1 0 0,-2-2 0 16,2 2 0-16,2 2 0 0,-2 1 0 0,0-2 0 16,1 0-128-16,-3-2 128 0,1 2 0 0,-1-1 0 15,1 1 0-15,1 1 0 0,1 2 0 0,-1 0 0 0,-1-3 0 16,-1 0 0-16,-1 0 0 0,0 0 0 0,-1 1 0 15,-1 3 0-15,2-1 0 0,-12-3 0 0,13 7 0 16,-2-5 0-16,-1 1 0 0,-10-3 0 0,12 4 0 0,-2 2 0 0,0-1 0 16,1-1 0-16,1 1-128 0,-3 3 128 15,0-5 0-15,1 0 0 0,0 5 0 0,0-2 0 0,0 2 0 16,0-1 0-16,2 0 0 0,-3 3 0 16,2-3 0-16,-1 4 0 0,1-3-128 0,-1 3 128 0,1-2 0 15,-1 2 0-15,2 0 0 0,-1-3 0 0,-1 3 0 16,4-2 0-16,-1 4 0 0,-1-4 0 0,0 2 0 15,1 3 0-15,-2-2 0 0,0-2 0 16,-1 1 0-16,-1 0 0 0,0 1 0 0,-1 2 0 0,4-2 0 16,-1-1 0-16,2 2 0 0,-2-4 0 0,3 2 0 15,-1-2 0-15,0 3 0 0,-2-1 0 0,2 0 0 16,1 1 0-16,0-3 0 0,-1 1 0 0,-1 1 0 16,4-3 0-16,-1 3 0 0,-1 0 0 0,0 1 0 15,-1 0 0-15,1-3 0 0,0 0 0 0,0-3 0 0,-1 3 0 16,1 2 0-16,0 3 0 0,0-4 0 0,0 1 0 0,2-3 0 15,-2 1 0-15,0 3 0 16,0-2 0-16,1 3 0 0,0-3 0 0,-1 1 0 16,0 3 0-16,-1-4 0 0,-3 1 0 0,3 1 0 0,-2 0 0 0,3 2 0 15,-4 0 0-15,3-2 0 0,0-1 0 0,1 1 0 16,-2 0 0-16,1-2 0 0,1 3 0 0,-1-3 0 16,0 0 0-16,-1 3 0 0,1-2 0 0,1 1 0 15,-1-1 0-15,-3-2 0 0,1 2 0 0,2-2 0 16,1 4 0-16,-1 0 0 0,-3-3 0 0,0 3 0 15,1-2 0-15,2-1 0 0,1 2 0 0,-4-3 0 16,2 2 0-16,-1-2 0 0,1 2 0 0,-1-1 0 0,0-3 0 16,0 0 0-16,0 4 0 0,-2 0 0 15,1-1 0-15,-1 3 0 0,-1-2 0 0,-1-3 0 0,1 2 0 16,0-2 0-16,-2-1 0 0,2 4 0 16,-1 0 0-16,1-2 0 0,-1 4 0 0,0-3 0 0,-3 0 0 15,2 1 0-15,-1-2 0 0,0 5 0 0,-1 0 0 0,0-1 0 16,1 0 0-16,-1 1 0 0,-2 0 0 0,3 0 0 15,-1-2 0-15,0 2 0 0,-2 0 0 0,1-1 0 16,1 0 0-16,0 1-128 0,-2-3 128 0,2-1 0 16,0 4 0-16,1-1 0 0,-1-2 0 0,-1 2 0 15,1 1 0-15,0-4 0 0,-1 3 0 0,-1-2 0 16,1-2 0-16,1 4 0 0,-2-4 0 0,2 2 0 16,-3 3 0-16,2-3 0 0,-3-11 0 0,4 14 0 0,-2 0 0 0,1 2 0 15,-1-1 0-15,1 1 0 16,-3-4 0-16,0 2 0 0,-3-1 0 0,2 0 0 15,0 1 0-15,1 1 0 0,-2 0 0 0,1 2 0 0,0-5 0 16,0 1 0-16,-1 1 0 0,1 1 0 0,-2 2 0 16,1-2 0-16,2-2 0 0,-4 0 0 0,2 1 0 0,-1-2 0 15,-1 1 0-15,2 1 0 0,-1 0 0 0,-1 1 0 16,0 0 0-16,1-1 0 0,-1 2 0 0,-1-1 0 16,0-1 0-16,1-1 0 0,0-2 0 0,-1 3 0 15,2 0 0-15,0 1 0 0,-1 2 0 0,0-2 0 16,0 0 0-16,0 1 0 0,1-2 0 0,-1 3 0 0,0 1 0 0,1 0 0 15,1 2 0-15,-1-1 0 0,-1-1 0 16,2 1 0-16,-1 1 0 0,0 0 0 16,0-3 0-16,-1 2 0 0,0-1 0 0,1 3 0 0,-1-2 0 0,0 1 0 15,0 0 0-15,0 1 0 0,2-1 0 0,-2 0 0 16,1 4 0-16,0-3 0 0,-2-1 0 0,1-1 0 16,0 3 0-16,1 2 0 0,0-2 0 0,-1-1 0 15,0 2 0-15,0 1 0 0,-1-2 0 0,0-2 0 16,1 2 0-16,0-1 0 0,-1-2 0 15,0 3 0-15,1 1 0 0,1-4 0 0,-1 1 0 0,0-1 0 16,0 0 0-16,0 2 0 0,-1 3 0 0,1-4 0 16,2-2 0-16,-1 1 0 0,0 1 0 0,-1 2 0 15,0 1 0-15,1 0 0 0,0-4 0 0,0 3 0 16,2 0 0-16,-3 4 0 0,0-5 0 0,0 1 0 0,2-2 0 16,-1-1 0-16,-1-1 0 0,2 3 0 0,-2-1 0 15,1-1 0-15,1 0 0 0,-1 0 0 0,2-4 0 16,1 2 0-16,-2 1 0 0,2-1 0 0,0 0 0 15,0 0 0-15,-2-6 0 0,2 2 0 0,-1 1 0 0,0-3 0 16,-1 3 0-16,1 1 0 0,-1 2 0 0,-2-1 0 16,1 0 0-16,1 1 0 0,-2 1 0 15,1 1 0-15,2 0 0 0,0 0 0 0,-2 0 0 0,1-1 0 16,-2-1 0-16,1-1 0 0,-2 1 0 0,3-1 0 16,1 0 0-16,1 1 0 0,-2 0 0 0,2-2 0 15,0-1 0-15,0 1 0 0,2-2 0 0,-2-1 0 16,0 2 0-16,1 1 0 0,0 0 0 0,0 0 0 15,-1-3 0-15,3 0 0 0,-1 1 0 0,0-3 0 16,-4 3 0-16,4-2 0 0,-1 0 0 0,2 3 0 0,-3-2 0 16,1 1 0-16,-1-1 0 0,0 1 0 0,0-2 0 15,-1-1 0-15,1-10 0 0,-3 15 128 0,3 0-128 0,0-2 0 16,-1 0 0-16,-1-1 0 0,2-3 0 0,0 4 0 16,0-4 0-16,0 2 0 0,-1 1 0 15,1-5 0-15,0-7 0 0,0 13 0 0,-1-3 0 16,1-10 0-16,0 12 0 0,-1 1 0 0,-2-5 0 0,3-8 0 15,0 13 0-15,0 0 0 0,-1-4 0 0,1 2 0 16,0-11 0-16,-1 12 128 0,-2-1-128 0,2 0 0 16,1-11 0-16,1 12 0 0,-5-1 0 0,4 1 0 15,0-12 0-15,-1 10 0 0,0 3 0 0,-1-2 0 16,2 1 0-16,0-1 0 0,0-11 0 0,-1 9 0 16,1-9 0-16,-1 11 0 0,-2 1 0 0,1-5 0 15,2-7 0-15,-4 13 128 0,4-13-128 0,-3 9 0 16,2 0 0-16,0-1 0 0,1-8 0 0,-3 12 0 15,3 2 0-15,-1-7 128 0,1-7-128 0,0 0 0 16,0 0 0-16,-3 12 0 0,0-2 0 0,0 2 0 16,1-1 0-16,-1-2 0 0,-1 1 0 0,0-2 0 0,1 2 0 0,-1-2 0 15,1 3 0-15,-1-2 0 16,1 4 0-16,-1-4 0 0,4-9 0 0,-4 10 0 0,0 1 0 16,-1-3 128-16,1 2-128 0,4-10 0 15,0 0 0-15,-6 10 0 0,1 2 0 0,0-3 0 0,0 0 0 0,1-3 128 16,4-6-128-16,-5 13 0 0,0-4 0 0,1 1 0 15,-1 0 0-15,5-10 128 0,-5 6-128 0,0 2 0 16,0 1 0-16,5-9 128 0,-6 7-128 0,6-7 0 16,-5 9 0-16,5-9 144 0,-5 5-144 0,5-5 0 0,0 0 128 15,0 0-128-15,-5 8 0 0,5-8 0 16,0 0 144-16,0 0-144 0,-5 8 0 0,5-8 144 0,0 0-144 0,0 0 0 16,0 0 0-16,0 0 128 0,0 0-128 0,0 0 0 15,0 0 0-15,0 0 0 0,0 0 0 0,0 0 0 16,0 0 144-16,0 0-144 0,0 0 0 0,0 0 0 15,0 0 0-15,0 0 0 0,0 0 0 0,0 0 0 16,-1-9-160-16,-2 1 160 16,2 2-1552-16,0-4-208 0,0 1-32 0</inkml:trace>
  <inkml:trace contextRef="#ctx0" brushRef="#br1" timeOffset="42101.47">15553 7572 8399 0,'0'0'368'0,"0"0"80"0,3-3-448 0,-3 3 0 0,0 0 0 0,3-8 0 16,-1 2 1040-16,1 1 112 0,-2-3 32 0,0 2 0 15,2 0 160-15,-2-1 16 0,0 0 16 0,1 2 0 16,-1-2-352-16,1 2-80 0,-2 5-16 0,3-9 0 15,-1 0-160-15,0 3-16 0,0-3-16 0,1 2 0 16,-1 0 32-16,-2 7 0 0,4-8 0 0,1 4 0 16,-5 4-64-16,0 0 0 0,3-6 0 0,-3 6 0 0,0 0-192 0,0 0-32 15,0 0-16-15,0 0 0 0,0 0-48 0,0 0-16 16,0 0 0-16,0 0 0 0,4 9-32 0,-1-3-16 16,0 3 0-16,-2 0 0 0,-1 4 0 0,0 2 0 15,-1 3 0-15,0 1 0 0,-2 1-48 0,-1 3-16 16,-1 1 0-16,-1-1 0 0,-2 0 16 0,1 0 0 15,-2 0 0-15,-1-3 0 0,-2-1 16 0,1-1 0 16,-2 0 0-16,0-2 0 0,1 2-64 0,0-2-16 16,1 0 0-16,1-4 0 0,2 1-80 0,2 0-16 15,2-3 0-15,1-1 0 0,3-9-144 0,0 0 128 16,-1 6-128-16,2 2 128 0,-1-8 64 0,8 2 16 16,-1 0 0-16,4-4 0 0,-1 2 96 0,0-2 16 15,3-3 0-15,-1 1 0 0,1 1-160 0,1 0-32 0,0 0 0 16,1-2 0-16,-1-1-128 0,0 2 128 0,1-1-128 0,1 1 128 15,-2-1-128-15,-2 0 0 16,2 0 0-16,-1 1 0 0,1 0 0 0,1 0 0 0,2-2 0 0,1 2 0 16,-1 2 0-16,1 0 0 15,1 1 0-15,-1 0 0 0,0-1 0 0,-2 1 0 16,0 0 0-16,0 1 0 0,2 0 0 0,-3 1 0 16,-1 0 0-16,0 2 0 0,-1-2 0 0,0 3 0 0,-2-1 0 0,-1 2 0 15,0-3 0-15,-1 2 0 0,0 0 0 0,0 0 0 16,-9-4 0-16,8 5 0 0,-2 0 0 15,-6-5 0-15,0 0 0 0,0 0 0 0,0 0 0 0,0 0 0 16,0 0 0-16,0 0 0 0,0 0 0 0,0 0 0 16,0 0 128-16,0 0-128 0,0 0 0 0,0 0 128 15,0 0-128-15,0 0 160 0,0 0-160 0,0 0 160 0,0 0-160 0,0 0 128 16,-5-3-128-16,5 3 128 0,0 0-128 0,-4-7 0 16,0 0 0-16,2 1 0 0,-1-3 0 0,3 3 128 15,-1-4-128-15,1 2 0 0,0-3 0 0,0 2 128 16,1-4-128-16,2 0 0 15,-3-1 0-15,1 0 128 0,2-2-128 0,-1-2 0 0,1-1 0 0,-1 0 128 16,2 0-128-16,0-3 0 0,0 2 0 0,0 1 0 16,1 0 128-16,0 2-128 0,0 2 0 0,0 2 0 15,-1 0 0-15,0 1 0 0,-2-2 0 0,1 5 0 16,-1-1 0-16,1 2 0 0,-2 4 0 0,0-2 0 16,-1 0 0-16,0 6 0 0,0 0 0 0,0 0 0 15,0 0 0-15,0 0 0 0,0 0 0 0,0 0 0 16,0 0 0-16,0 0 0 0,-5-3 0 0,0 0 0 15,-1 2 0-15,1-3 0 0,-2 3 0 0,0 1 0 0,-1 0 0 16,-1 1 0-16,0 2 0 0,-1-1 0 16,-3 2 0-16,-1-2 0 0,-1 0 0 0,-9 1 0 15,0-1 0-15,7-1 128 0,-2 2-128 0,-2 0 128 0,-2-1-128 0,-3-2 128 16,-2 0-128-16,0 0 0 0,2 0 144 16,-1 0-144-16,-1-1 0 0,0 1 128 0,1 0-128 0,1 0 0 15,0-1 0-15,2-1 0 0,2 2 0 0,2 0 0 16,0-1 0-16,2-2 0 0,2 3 0 15,0 3 128-15,2-2-128 0,2 1 0 0,-1-2 0 0,1 0 0 16,2 0 0-16,0 0 0 0,1 0 0 0,2 1 0 16,0-1 0-16,2 1 0 0,5-1 0 0,0 0 0 15,0 0 0-15,0 0 0 0,0 0 0 0,0 0 0 0,0 0 0 16,0 0 0-16,1-5 0 0,-1 5 0 16,0 0 0-16,0 0 0 0,8-6 0 0,0 1 128 0,-1 1-128 0,3 0 0 15,3 0 0-15,1 0 0 0,0 0 0 16,3 2 0-16,0-1 0 0,4 0 0 0,3 0 0 0,3 0 0 15,1 0 0-15,14 1 0 0,-4 1 0 0,-4 0 0 0,-2 0 0 16,-2-1 0-16,-1-3 0 0,-2 1 0 16,-3 2 0-16,-1-1 0 0,-2 0 0 0,-7-1 0 15,0 2 0-15,-1 1 0 0,1 0 0 0,-1-2 0 16,-1 2 0-16,-1 0 0 0,1 1 0 0,-2 0 0 16,0 0 0-16,-1 0 0 0,-9 0 0 0,9 1 0 15,-2 3 0-15,0 1 0 0,-7-5 0 0,0 0 0 16,0 0 0-16,0 0 0 0,0 0 0 0,0 0 0 15,0 0 0-15,5 9 0 0,-1-3 0 0,-2 3 0 16,-1-3 0-16,-1 5 0 0,-1-4 0 0,0 5 0 16,0-2 0-16,-1 1 0 0,0 3 0 0,-1 2 0 0,1 1 0 0,-1 2 0 15,1 2 0-15,2 0 0 0,-2 4 0 0,1 0 0 16,1-3 0-16,0 0 0 0,0 3 0 16,0-4 0-16,0 0 0 0,0-1 0 0,-1 0 0 0,1-2 0 15,-2-1 0-15,1-1 0 0,0 1 0 0,0-2 0 16,-1-2 0-16,1-3 0 0,0 1 0 0,0-2 0 15,-3 2 0-15,4-2 0 0,-3 0 128 0,1-2-128 0,-1 0 128 16,2-2-128-16,0 3 128 0,1-8-128 16,0 0 128-16,0 0-128 0,0 0 128 0,0 0-128 0,0 0 128 0,0 0-128 15,0 0 160-15,0 0-160 0,-6 6 176 0,6-6-176 16,-6 2 192-16,0-1-192 0,6-1 192 0,-8 0-64 16,1 0 0-16,-1-1-128 0,0-2 160 0,1 2-160 15,-1-1 128-15,-1 0-128 0,0 1 0 0,-1-1 0 16,-3-1 128-16,1 3-128 0,-2 1 0 0,-3 0 0 15,-1-1 0-15,-1 0 0 0,-1 0 0 0,2 0 0 16,-2 0 0-16,-1 0 0 0,0-1 0 0,-1 0 0 16,1-1 0-16,0 1 0 0,1-1 0 0,1-2 0 15,0-1 128-15,2 2-128 0,2 1 0 0,2 0 0 16,1-2 0-16,1-1 0 0,3 2 0 0,0-1 0 16,0 2 0-16,2 0 0 0,1-2 0 0,1-1 0 15,4 5 0-15,-5-5 0 0,1 1 0 0,0 0 0 16,4 4 0-16,-2-5 0 0,2 5 0 0,0 0 0 15,-5-6 0-15,1 3 0 0,4 3 0 0,0 0 0 16,0 0 0-16,0 0 0 0,-6-6 0 0,6 6 0 16,0 0 0-16,0 0 0 0,0 0 0 0,-2-6 0 0,1 1 0 15,1 5 0-15,0-7 0 0,3 1 0 0,-1-1 0 16,1-1 0-16,-2 0 0 0,1-2 0 0,2 1 128 0,0-4-128 16,0-1 0-16,1 0 0 0,-1 0 0 0,0-4 128 15,1-2 48-15,0-2 0 0,-1 1 0 0,1-1 0 16,0-1-176-16,0-1-144 0,0 0 144 0,1 4-208 15,2-1 208-15,0 2 0 0,-1-1 0 0,1 2 0 0,-1 3 0 16,1 1 0-16,0 1 0 0,-3 6 0 0,-1-4 0 16,-1 5 0-16,2-3 0 0,-3 4 0 0,-2 5 0 0,0 0 0 15,4-5 0-15,-4 5 0 16,0 0 0-16,0 0 0 0,0 0-128 0,6-5 128 0,-6 5 0 16,0 0 0-16,9 0 0 0,0 3 0 0,0-1 0 0,1 1 0 15,1-2-128-15,1 3 128 0,-1 1 0 0,-1 1 0 16,0-1 0-16,4 5 0 0,-2-3-384 15,-1 3 32-15,-1-4 0 0,-1 2 0 16,2 1-1664-16,0 0-336 0,2 5-64 0</inkml:trace>
  <inkml:trace contextRef="#ctx0" brushRef="#br1" timeOffset="93124.08">2930 10139 911 0,'15'-16'0'0,"-6"9"0"16,1-1 0-16,2-3 0 0,3-4 1536 0,-1 1 208 15,0-3 48-15,1 0 16 0,-2 1-576 0,3-2-112 0,0 0-32 0,-2 1 0 16,0 1-576-16,0 1-112 0,-3 0-16 0,2 1-16 15,-1-1-368-15,0 1 144 0,-2 1-144 0,0 1 0 16,2 0 0-16,-2-1 0 0,-3 4 0 0,1-1 0 16,0 2 0-16,-2-1 0 0,0 3 0 0,0 2 0 15,-6 4 160-15,0 0-160 0,0 0 128 0,0 0-128 0,0 0 192 0,0 0-32 16,5 8-16-16,-2 5 0 0,-1-2 32 0,0 6 0 16,0 2 0-16,-2 4 0 0,0-1-48 0,1 3-128 15,0 3 192-15,0-2-64 16,1 3 16-16,-1-3 0 0,0 2 0 0,2-4 0 0,1 0-144 0,1-2 192 15,0-3-192-15,1-3 192 0,0 0-192 0,1-5 0 16,-3 0 144-16,1-2-144 0,0-1 128 0,1-2-128 16,-6-6 128-16,9 7-128 0,0-5 128 0,-2 0-128 15,1-2 160-15,-8 0-160 0</inkml:trace>
  <inkml:trace contextRef="#ctx0" brushRef="#br1" timeOffset="93415.4">3131 9923 8287 0,'0'0'736'0,"0"0"-592"0,0 0-144 0,0 0 0 16,0 0 1024-16,-5 6 192 0,0 4 16 0,-2 3 16 16,2 2-560-16,1 3-112 0,-1 4-32 0,1 2 0 15,1 0 144-15,-1 1 16 0,0 3 16 0,0 5 0 16,-1 2-144-16,-1 0-16 0,1-1-16 0,0 0 0 0,-2 0-320 0,1-1-64 16,3-3-16-16,2 0 0 0,1-6-144 0,3-5 0 15,2-3 0-15</inkml:trace>
  <inkml:trace contextRef="#ctx0" brushRef="#br1" timeOffset="94030.11">2285 11100 11807 0,'0'0'512'0,"-7"-3"128"0,7 3-512 16,-12-4-128-16,0 3 0 0,-1 0 0 0,0 6 448 0,2 4 80 16,-1 0 16-16,1 5 0 0,-2 2-288 0,2 3-48 15,1 2-16-15,1 3 0 0,1 1 0 0,4-1-16 16,3 5 0-16,2-4 0 0,3-2-176 0,4-2 160 16,2-2-160-16,0-2 160 0,4-5-160 0,1-1 160 15,1-5-160-15,1-5 160 0,1-5 16 0,1-2 0 16,2-7 0-16,-1 1 0 0,-1-2 208 0,0-4 64 15,-2-5 0-15,-2 0 0 0,-1 0-256 0,-3-3-32 16,-2-1-16-16,-3-1 0 0,-2 2 80 0,-1 1 16 16,-2 1 0-16,-1 1 0 0,0-4-48 0,-2 6 0 15,-4 3 0-15,1 0 0 0,-1 0-48 0,0 4-16 16,-2 4 0-16,2 3 0 0,6 7-128 0,0 0 128 16,-9-6-128-16,9 6 128 0,-7 11-400 0,1-2-96 15,4 2-16-15</inkml:trace>
  <inkml:trace contextRef="#ctx0" brushRef="#br1" timeOffset="94310.68">2765 10962 18431 0,'-14'12'1632'0,"6"-2"-1312"0,3 3-320 0,-1-181 0 0,-1 370 256 0,0-180-32 15,-4-2 0-15,6 4 0 0,-2 2 112 16,-1-4 32-16,-1-1 0 0,2-1 0 0,2-2 16 0,1-3 0 15,0-2 0-15,4-13 0 0,-1 7-192 0,1-7-16 16,0 0-16-16,0 0 0 0,0 0 16 0,0 0 0 16,9-7 0-16,-3-7 0 0,0-3-16 0,1 0 0 15,-2-1 0-15,2-1 0 0,0 0-160 0,2 1 0 16,1-3 0-16,0 2 0 0,0 3 0 16,4-1 0-16,3 1 0 0,-6 6 0 0,0 1 0 0,2 2 0 15,1 0 0-15,0 3 0 0,-1 0 0 0,0 3 0 16,-1 3 0-16,1 1-7104 0,-2 2-1296 15</inkml:trace>
  <inkml:trace contextRef="#ctx0" brushRef="#br1" timeOffset="95140.17">3230 10967 20271 0,'0'0'1792'0,"0"0"-1424"15,-6-1-368-15,-1 4 0 0,-2 1 192 0,2 2-48 0,-2-1 0 16,-5 3 0-16,-3 3-144 0,1 4 192 0,-2 2-192 0,0-1 192 16,0 1-192-16,2 1 0 0,1 1 0 0,1 0 0 15,1-3 0-15,3 2 0 0,5-1 0 0,2-5 0 16,4 0 0-16,3-1 0 0,1-4 0 0,-5-7 0 0,10 1 128 0,2-2 32 16,1-6 16-16,1-2 0 0,2 2 208 0,1-6 32 15,-1 2 16-15,1-2 0 0,-1-1-176 0,-3-1-48 16,-2-4 0-16,1 2 0 0,-2-1-16 15,-1 3-16-15,-2 1 0 0,0 4 0 0,-2-2-32 0,0 7 0 16,-5 5 0-16,0 0 0 0,4-5-144 16,-4 5 0-16,4 5 0 0,-3 2 0 0,-1-7-160 15,2 10 160-15,1-3 0 0,0 6-144 0,-1 0 144 0,2-3 0 16,0 0 0-16,1-2 0 0,1 2 0 0,3-5 128 16,1-2-128-16,2-3 176 0,-1-3-48 0,4 1 0 15,1-6 0-15,-1-1 0 0,1-1-128 0,1-2 0 16,1-3 144-16,1 2-144 0,-1 2 128 15,1-2-128-15,1-1 160 0,-2 2-160 0,-2 1 0 0,1 0 0 16,-2 3 0-16,0-1 0 0,-6 4 0 0,1 3 0 16,-1 3 0-16,0 2 0 0,-9-3-128 0,5 10 128 15,2-3-192-15,-2 5 192 0,-3-2 0 0,1 3 0 16,-2-2 0-16,-1 1 0 0,0 3 0 0,1 0 0 16,1-2 0-16,0-4 0 0,3 0 0 0,-5-9 0 15,7 5 0-15,4-4 0 0,2-2 0 0,-1-3 224 16,1-4-32-16,2 2-16 0,-2-3 80 0,1 0 0 0,-1-5 16 15,0 4 0-15,-2-1-112 0,2 0-32 16,1 2 0-16,-2-2 0 0,0 2-128 0,-3-2 0 0,2 4 0 16,-2-2 0-16,-1 4 0 0,-1 0 0 0,0 0 0 0,-7 5 0 15,7-1 0-15,1 1 0 0,-8 0 0 0,9 1 0 16,-2 3 0-16,1-1 0 0,-2-1 0 0,-6-2 0 16,8 1 0-16,-8-1 0 0,9 4 0 0,-1-1 0 0,-1-3 0 15,1-2 0-15,-1 1 0 0,-7 1 0 0,8-1 0 0,-2-2 0 16,1 1 128-16,-2-2-128 0,-5 4 0 0,0 0 0 15,8-5 128-15,-1 2-128 0,1-2 0 0,-1 0 0 16,4 0 144-16,-1-1-144 0,1-1 0 0,2-1 0 16,0 0 0-16,-1-1 0 0,1 1 0 15,2-2 128-15,1 1-128 0,1-2 0 0,1-1 0 0,0 2 0 16,0-4 0-16,-1 2 0 0,4 1 0 16,-3 0 0-16,-4 3 0 0,1 1 0 0,0 3 0 0,-2 4 0 15,-2 2 0-15,-1 6 0 0,-1 1 0 0,-1 5-160 16,-3 5 160-16,-2 5 0 0,-5 8 288 0,0 4 160 15,-5 3 48-15,-1 7 0 0,-6 5 208 0,-2 3 64 16,-3 3 0-16,-2 1 0 0,-2-5-240 0,0-3-32 16,1-2-16-16,-11 12 0 0,5-13-240 0,0-8-48 15,-1-6-16-15,1-5 0 0,-1-1-176 0,1-6 0 16,1 0 0-16,2-5-15424 0</inkml:trace>
  <inkml:trace contextRef="#ctx0" brushRef="#br1" timeOffset="97460.24">27816 1513 12895 0,'0'0'1152'0,"-6"-4"-928"16,6 4-224-16,-9-5 0 0,0-2 224 0,1 2 0 16,1 0 0-16,0 1 0 0,7 4 240 0,-9 0 48 15,0 0 16-15,9 0 0 0,-8 6 240 0,0-2 64 16,8-4 0-16,-9 8 0 0,4 0-304 0,0 4-48 16,0-3-16-16,1 2 0 0,1-2-144 0,2 1-48 15,0-1 0-15,1-9 0 0,0 13-64 0,2 0-16 16,1-5 0-16,2 4 0 0,0-3-64 0,3 1-128 15,-2-4 176-15,3 1-176 0,1-5 272 0,2-2-48 0,0-5-16 16,1 0 0-16,0 0 272 0,1-6 48 16,0-1 16-16,0-2 0 0,-2-2 96 0,1-2 0 15,0-3 16-15,-3 1 0 0,0-1-256 0,-1 0-48 0,0 2-16 0,0 1 0 16,-1 2-112-16,-2-2-32 0,0 3 0 0,1 3 0 16,-1 1-64-16,-1 2-128 0,0-2 176 0,-1 3-176 15,-4 8 128-15,5-9-128 0,-5 9 0 0,4-8 0 16,-2-2-144-16,-2 10-96 0,0 0-16 15,0 0 0 1,0 0-784-16,0 0-176 0,0 0-16 0,0 0-6528 0,0 0-1312 0</inkml:trace>
  <inkml:trace contextRef="#ctx0" brushRef="#br1" timeOffset="97740.78">27683 1671 4607 0,'0'0'400'16,"0"0"-400"-16,-9-3 0 0,2-1 0 0,7 4 1936 0,0 0 304 16,-7-10 64-16,3 3 16 0,3-3-1024 0,1 2-208 15,0-4-32-15,1 4-16 0,1-4 32 0,3-3 0 16,4-2 0-16,2 0 0 0,0-4-224 0,2 1-32 16,1-4-16-16,0 0 0 0,1-1-160 0,1-3-48 15,0 0 0-15,-1-2 0 0,0-6-64 0,0 2-16 16,-1 0 0-16,0 1 0 0,-1-2-208 0,1 6-48 15,0 0-16-15,0 5 0 0,-2-3-112 0,2 5-128 16,1 3 176-16,0 3-176 0,-5 1 0 0,0 2 0 0,-1 3 0 16,0-2 0-1,-1 6-816-15,-8 6-272 0,0 0-48 0</inkml:trace>
  <inkml:trace contextRef="#ctx0" brushRef="#br1" timeOffset="98717.95">27536 1256 22111 0,'-12'-8'1968'0,"3"4"-1584"16,0 1-384-16,-1 1 0 16,2-1-688-16,8 3-208 0,-11-1-64 0,0-3 0 0,3 0 576 0,0 0 128 0,8 4 0 0,-9-3 16 15,0-4 560-15,9 7 96 16,-7-5 32-16,7 5 0 0,-11-2-16 0,11 2 0 0,0 0 0 0,0 0 0 16,-7 1 96-16,7-1 32 0,0 0 0 0,-5 11 0 15,0-2-208-15,3 5-32 0,1 3-16 0,1 2 0 16,1 5 48-16,1 4 16 0,3-1 0 0,-2 4 0 15,4 2-80-15,-1 2-16 0,2-3 0 16,1-3 0-16,1 0-272 0,0-6 160 0,0-3-160 0,2-1 128 16,-1-2-128-16,2-3 0 0,-1 0 144 0,1-4-144 15,0-1 240-15,0-3-32 0,-1 1 0 0,1-4 0 16,-2-3 80-16,2-1 16 0,0-3 0 0,1-2 0 16,0 1 48-16,2-4 16 0,1-4 0 0,2-3 0 15,0-5 0-15,1-3 0 0,3-1 0 0,-2 1 0 0,-4-4-176 16,1 4-16-16,0-2-16 0,-1 6 0 15,-3 1-160-15,-3 3 0 0,-1 4 0 0,-2 2 0 16,-2-2-1328-16,0 6-192 0,-6 6-32 0,6-9-10992 16</inkml:trace>
  <inkml:trace contextRef="#ctx0" brushRef="#br1" timeOffset="99199.16">28219 535 20559 0,'0'0'896'0,"-4"-9"208"0,-1 4-880 0,5 5-224 0,0 0 0 0,0 0 0 15,0 0-192-15,0 0-64 0,0 0-32 0,0 0 0 16,-6 5 288-16,1 2 272 0,0 3-48 0,-1 4-16 16,1 0 160-16,2 8 16 0,-3 1 16 0,1 2 0 15,0 3-32-15,-1-1-16 0,0 1 0 0,-1 4 0 16,2-6-32-16,0 2-16 0,1-5 0 0,-2-2 0 15,2-5 80-15,2-2 32 0,-1-5 0 0,3-9 0 0,-3 10 176 0,3-10 48 16,0 0 0-16,0 0 0 16,0 0-48-16,0 0 0 0,9-4 0 0,2-6 0 0,0-1 80 0,2-6 16 15,1-4 0-15,1 0 0 0,3 1-432 0,1 1-64 16,1-3-32-16,-1 1 0 0,0-6-160 0,0 4 0 16,0 1 144-16,-1 0-144 0,0 2 0 0,-4 4 0 15,0 2 0-15,-1 1 0 0,-3 3 0 0,1 2-160 16,-2 3 16-16,0-1 0 15,-9 6-1504-15,10-3-288 0,-10 3-64 0</inkml:trace>
  <inkml:trace contextRef="#ctx0" brushRef="#br1" timeOffset="99545.82">28622 752 20271 0,'0'0'896'0,"0"0"192"0,-8 6-880 16,8-6-208-16,0 0 0 0,0 0 0 0,0 0 0 0,0 0 0 0,12-1 0 0,0-3 0 15,4 0 448-15,-1-2 80 0,1-2 32 0,-2-3 0 16,2 1-80-16,-2 1-16 0,-3-4 0 0,-1 3 0 16,-2-3 16-16,-2 3 0 0,-3 1 0 0,-2-1 0 15,-1 2 160-15,-2-1 16 0,-5 2 16 0,-2 1 0 16,-3-1-96-16,-2 5-32 0,-5 2 0 0,-3 3 0 15,-3 8-192-15,-5-1-32 0,-2 5-16 0,2 2 0 16,1 2-304-16,1 1 160 0,0 4-160 0,5-1 128 0,4 1-128 0,2 2 0 16,2-5 0-16,7 1 0 0,2-6 0 15,6 0 0-15,3-1 0 0,3-3 0 0,4 0-128 0,4 1 128 16,4-4 0-16,5-2 0 0,4-6-144 0,2-1 144 16,1-1-192-16,2-1 192 15,2-3-512-15,1 1 0 0,-2 0 0 0</inkml:trace>
  <inkml:trace contextRef="#ctx0" brushRef="#br1" timeOffset="99817.21">29292 723 25791 0,'-12'-11'1152'0,"5"9"224"16,-3 1-1104-16,-3 1-272 0,3 0 0 0,-6 0 0 0,0 1-192 0,-3 0-112 0,-4 2-16 0,-1 2 0 16,0 0 608-16,0 6 112 0,-1 0 32 0,4 2 0 15,0 4-112-15,4 1-32 0,0 2 0 0,6-2 0 16,0-2-288-16,6 2 0 0,3-2 128 0,2-3-128 16,2-2 0-16,3 0 0 0,4-3 0 0,4-1 0 15,0-2 0-15,5-3-144 0,2-4 16 0,4 2 0 16,2-5-304-16,1-2-48 15,3 0-16-15</inkml:trace>
  <inkml:trace contextRef="#ctx0" brushRef="#br1" timeOffset="100038.05">29860 274 23039 0,'-18'-1'1024'0,"7"3"192"16,-2 1-960-16,-1 4-256 0,-2 6 0 0,-4 4 0 0,0 0 576 0,-1 6 80 16,-1 5 16-16,10-11 0 0,0 4-512 0,-2 6-160 15,4-2 0-15,-3 2 0 0,0 0 128 0,2 3-128 16,-1-3 0-16,-7 23 0 0,4-12 0 0,1-4-304 0,5-2 64 0,1-7 16 31,1 2-832-31,0-8-160 0,4-6-48 0</inkml:trace>
  <inkml:trace contextRef="#ctx0" brushRef="#br1" timeOffset="100508.13">29500 660 5519 0,'0'0'240'0,"16"-3"64"0,0 0-304 0,3 2 0 0,3-1 0 0,1 1 0 16,1-1 1920-16,2-1 336 0,4-2 64 0,1 2 16 15,3 1-1056-15,1 1-192 0,-2-2-64 0,0-1 0 16,-5-1-192-16,-2 3-64 0,-5-2 0 0,-3 3 0 15,-1-4-192-15,-6-1-32 0,-11 6-16 0,0 0 0 16,0 0 240-16,0 0 64 0,0 0 0 0,0 0 0 16,-14 8-128-16,-4 1-32 0,-3 4 0 0,-7 3 0 0,-3 3-480 0,1 0-192 15,-1 2 128-15,4-2-128 0,5-1 0 16,0-1 128-16,5-1-128 0,5-1 0 0,3-1 0 0,4-5 0 16,5-9 0-16,0 0 0 0,0 0 0 0,11 7 0 15,2-5 0-15,3-6 128 0,2-1 128 0,2-3 0 16,3-5 16-16,2 1 0 0,-1-4-272 0,0 2 160 15,0-1-160-15,-4-1 128 0,-2 3-128 0,-1 1 192 16,-3 0-192-16,-4 0 192 0,-1 7-64 0,-9 5 0 16,0 0 0-16,0 0 0 0,0 0 80 0,-2 13 16 15,0 0 0-15,-3 2 0 0,1 1-96 0,-1 2-128 16,-1 1 176-16,2 0-176 0,1 0 0 0,3-1 0 0,3-3 0 16,2-1 0-16,1-5 0 0,2-1 0 15,4-5 0-15,1-1 0 0,0-2 192 0,1-2-64 0,2-4 0 16,3-5-128-16,3-3 192 0,-3-3-64 15,2-2 0-15,-1 2-128 0,0-1 0 0,-1-1 0 0,-1 1 0 0,-1 1-192 32,-3 0-368-32,-3 3-64 0,0 1-16 0,-4 3 0 15,-7 10-336-15,0 0-80 0,0 0-16 0,0 0 0 16,0 0-512-16,0 11-96 0,-3 3-32 0</inkml:trace>
  <inkml:trace contextRef="#ctx0" brushRef="#br1" timeOffset="100900.42">30524 562 23775 0,'0'0'1056'0,"-9"2"224"0,-2 3-1024 0,1 4-256 16,0-3 0-16,-3 7 0 0,2 0 0 0,-2 0 0 15,1 5-192-15,-5 0 192 0,2-1 304 0,-4 0 160 16,-3 0 48-16,-1 2 0 0,0 0-64 0,2 1 0 15,-1 2 0-15,0-2 0 0,2-2-96 0,1 0-32 16,1-3 0-16,3-3 0 0,2-2-48 0,4-4-16 16,2 0 0-16,7-6 0 0,0 0 224 0,0 0 32 15,5-10 16-15,4 0 0 0,2-1-80 0,4-5 0 16,2-3-16-16,3 0 0 0,3-1-304 0,0-2-128 16,0 3 128-16,1 0-128 0,4 1 0 0,-2 2 0 0,-1 1 0 15,-1 1 0-15,-4 2 0 0,0 5 0 16,-3-1 0-16,-3 5 0 0,-2 5 0 0,-3 4 0 0,-3 0 0 15,0 6 0-15,-2 1-192 0,-1 3 192 0,-5 2-160 16,0 0 160-16,-1-2 0 0,-2 2 0 0,0 0 0 0,0 0 0 16,0-3-240-16,1 0 48 0,3-3 16 0,0-2 0 31,1-10-464-31,0 0-112 0,0 0-16 0,0 0 0 16,12 2-960-16,2-3-192 0,0-2-32 0</inkml:trace>
  <inkml:trace contextRef="#ctx0" brushRef="#br1" timeOffset="101307.14">30946 610 8287 0,'5'-13'736'0,"-5"13"-592"0,2-13-144 0,-2 5 0 0,0 8 2480 0,-5-10 464 0,-1 6 80 0,-6 1 32 0,-3 1-1568 0,-3 2-304 16,-1 3-64-16,-2 1-16 0,-4 3-352 0,1 2-80 15,-2 0-16-15,-2 4 0 0,-2 1-240 0,1 4-48 16,1-1-16-16,3 3 0 0,3-1-128 0,3-2-32 15,3 2 0-15,3-2 0 0,4-184-192 0,4 362 128 16,2-186-128-16,6 1 0 0,-3-10 128 0,0 0-128 16,14-1 0-16,1-3 144 0,4 0 112 0,1-2 32 15,2-7 0-15,2 0 0 0,2 1-112 0,0-4-32 16,0 0 0-16,-2 2 0 0,-2 0 48 0,-3 4 0 16,-3 0 0-16,-2 3 0 0,-2-2 128 0,-2 4 16 15,-10 5 16-15,0 0 0 0,0 0-32 0,-3 15 0 16,-1 6 0-16,-3 2 0 0,-5 2-96 0,0 1-32 0,-2 4 0 0,-2 2 0 15,1-3-192-15,-1 3 0 0,-1 1 0 16,1-4 0-16,-1-5 128 0,2 2-128 0,1-1 0 0,4-6 144 16,2-4-144-16,2-4 128 0,1-3-128 15,5-8 128-15,0 0-128 0,0 0 0 0,0 0 0 0,0 0 128 32,-7-10-576-32,2 0-128 0,1-4-32 0,2-1 0 15,-1 1-384-15,2-3-80 0,0 0-16 0,1 0 0 16,0 4-336-16,1 1-80 0,0 1-16 0</inkml:trace>
  <inkml:trace contextRef="#ctx0" brushRef="#br1" timeOffset="101655.55">31360 223 26719 0,'0'0'1184'0,"-4"-10"240"16,0 1-1136-16,4 9-288 0,0 0 0 0,0 0 0 0,-10-1 0 0,0 1-256 15,0 1 64-15,-3 5 0 0,-2 6 496 0,-3 2 96 0,-5 2 32 0,0 5 0 16,-1 0 16-16,-3 9 16 0,2 5 0 0,12-12 0 15,1 5-176-15,-2 4-32 0,1 2-16 0,-2 0 0 16,-1 2-112-16,1 1 0 0,1 0-128 0,-14 27 192 16,4-11-192-16,6-14 128 0,0-5-128 0,7-7 0 15,1 0 0-15,2-7-288 0,3 0 32 0,5-2 16 32,0-4-1392-32,1-5-288 0,-1-9-48 0</inkml:trace>
  <inkml:trace contextRef="#ctx0" brushRef="#br1" timeOffset="101973.46">31088 824 14735 0,'0'0'1312'0,"0"0"-1056"0,0 0-256 0,0 0 0 0,11 5 2016 0,3-3 352 0,2-2 64 0,3-2 0 0,1-5-2096 0,5-2-336 15,3-4-240-15,5-2 48 0,3 1 352 0,1-1 80 16,1-2 16-16,0-1 0 0,0-3-16 0,-3-2 0 15,-5 0 0-15,-4 3 0 0,-7 2 48 0,-3 1 16 16,-3 2 0-16,-4 2 0 0,-4 2 352 0,-3 1 80 16,-3 3 16-16,-7 5 0 0,-3 3 64 0,-7 4 16 15,-6 7 0-15,-4 0 0 0,-2 9-512 0,-2 2-112 16,-1 2-16-16,2 4 0 0,2 2-192 0,4-1 0 16,3 2 128-16,7-1-128 0,5-7 0 0,6 1 0 15,2-3 0-15,8-3 0 0,2-5 128 0,5-2-128 16,2 2 176-16,4-2-176 0,2-7 256 0,2-1-64 15,2-3-16-15,-1-2 0 0,3-4-176 0,-3 0 0 0,-2-3 0 16,-2 2 128 0,-2-3-608-16,-2 2-128 0,-2 2-32 0</inkml:trace>
  <inkml:trace contextRef="#ctx0" brushRef="#br1" timeOffset="102999.38">25144 16655 12671 0,'0'0'560'0,"0"0"112"0,15-3-544 0,3-1-128 0,3-5 0 0,4 3 0 16,7 3 896-16,3-3 160 0,3 1 32 0,7 1 0 16,4 0-528-16,6 3-112 0,5 2 0 0,1 0-16 15,1-2-224-15,-2 1-32 0,-4 0-16 0,-7 1 0 16,-7 1 96-16,-5-2 32 0,-6 0 0 0,-7 1 0 16,-4 3-288-16,-6 1 160 0,-5 1-160 0,-9-6 128 15,0 0 192-15,-6 17 16 0,-7 0 16 0,-5 2 0 16,-3 1 304-16,-5 0 64 0,-4-1 16 0,-5 1 0 15,-1 1-96-15,-3 1-32 0,1-1 0 0,-4-3 0 0,0-3-128 16,2-2-32-16,2-2 0 0,3-1 0 0,3-1-160 0,5 0-32 16,2 0-16-16,5 0 0 0,2-2-240 15,7 0 0-15,3 2-144 0,8-9-12496 16</inkml:trace>
  <inkml:trace contextRef="#ctx0" brushRef="#br1" timeOffset="103199.55">25617 16814 23775 0,'-27'2'1056'0,"7"0"224"0,-5 6-1024 0,-7 1-256 0,-5 3 0 0,-5 4 0 16,-6-1 768-16,-4 3 96 0,-4 2 32 16,-7 2 0-16,-2-2-64 0,-2 4-16 0,1 3 0 0,1 0 0 15,3 2-512-15,2 3-112 0,3-2 0 0,2-1-16 31,1-1-1248-31,5-2-240 0</inkml:trace>
  <inkml:trace contextRef="#ctx0" brushRef="#br1" timeOffset="104072.39">14384 16375 17503 0,'0'0'1552'0,"-10"-2"-1232"0,-3-2-320 0,3 4 0 15,1 3 0-15,-1 6 0 16,0-1 0-16,-2 6 0 0,2 5 320 0,-1 3 16 0,-1 5 0 0,2 4 0 16,1 2-144-16,2 1-16 0,-1 2-16 0,0-2 0 15,-1 3 48-15,1-4 16 0,-1-1 0 0,1-7 0 16,0-1 160-16,3-5 48 0,0-3 0 0,1-6 0 15,4-10 336-15,0 0 64 0,0 0 0 0,0 0 16 16,0 0 240-16,8-7 32 0,-2-7 16 0,6-3 0 16,-3-4-64-16,2-5-16 0,1-1 0 0,0-2 0 15,0 3-608-15,0-4-112 0,0-1-16 0,1 1-16 16,-1-3-160-16,2 0-16 0,2 2-128 0,-1 6 192 16,0 1-192-16,-1 2 176 0,0 4-176 0,0 5 160 15,-1 2-160-15,-1 7 0 0,1 2 0 0,0 2 0 0,1 3-144 16,0 1-64-16,0 3-16 0,1 1 0 15,0 0-2944-15,2 1-592 0</inkml:trace>
  <inkml:trace contextRef="#ctx0" brushRef="#br1" timeOffset="104377.78">14806 16523 11967 0,'-2'18'1072'0,"0"-9"-864"0,2 2-208 0,4-4 0 0,2 0 544 0,3-3 64 15,4-4 16-15,2-1 0 0,4-7 784 0,4-1 144 16,3-1 48-16,2 0 0 0,2-5-416 0,1 1-80 16,-2 0-16-16,-1 1 0 0,-3-1-512 0,-3-1-128 0,-4 1 0 15,-4 0-16-15,-5 3-144 0,-2-3-32 0,-3 2 0 16,-3 3 0-16,-2-2 128 0,-4 3 32 0,-4-1 0 0,-4 4 0 16,-6 4-16-16,-2 3 0 0,-4 4 0 0,0 4 0 15,-3 1-192-15,-1 4-32 0,0 3-16 0,-1 5 0 16,1 0-160-16,5 2 0 0,2 5 0 0,3-1 0 15,4-4 0-15,5 2 0 0,6-5 0 0,7-3 0 16,3 0 0-16,5-2 0 0,5-3 0 16,3-1 0-16,2 1 0 0,5-1 0 0,2-2 128 0,3-3-128 15,3 0-192-15,0-1-80 0,1-2-16 0,2-1-12768 16</inkml:trace>
  <inkml:trace contextRef="#ctx0" brushRef="#br1" timeOffset="104649.18">15869 16443 20495 0,'0'0'896'0,"0"0"208"0,-8-6-880 0,-1 2-224 0,-1-1 0 0,0 4 0 0,-2 2 736 0,-2 4 96 15,-3-1 32-15,-4 3 0 0,-2 4-352 0,-2 0-64 16,-3 1 0-16,-1 2-16 0,-2 2 0 0,2 1 0 15,2 0 0-15,4 1 0 0,4-1-96 0,4 0-16 16,4-4 0-16,7 0 0 0,1 0-128 0,6-1-48 16,1-3 0-16,8 0 0 0,4-3 16 0,4 0 0 15,5 0 0-15,6-1 0 0,3-4 48 0,3-1 16 16,1-2 0-16,-1-2 0 16,1-5-1776-16,-2 1-368 0,-3-3-64 0</inkml:trace>
  <inkml:trace contextRef="#ctx0" brushRef="#br1" timeOffset="104891.45">16761 15632 17503 0,'-18'0'1552'0,"4"2"-1232"0,-1 1-320 0,-3 5 0 16,-1-2 784-16,-1 8 112 0,-3 3 0 0,3 4 16 15,-2 6-32-15,3 4-16 0,1 2 0 0,2 4 0 16,-2 3-496-16,4 5-112 0,0-2 0 0,0 7-16 0,-1 3-80 0,2 0-16 16,1 2 0-16,2-2 0 0,0 1-144 0,1-2 0 15,3-8 0-15,-2-2 0 0,3-7 0 0,0-5 0 16,1-2 0-16,0 1-7488 16,1-5-1472-16</inkml:trace>
  <inkml:trace contextRef="#ctx0" brushRef="#br1" timeOffset="105309.43">16235 16281 23039 0,'13'1'2048'0,"6"-2"-1648"0,5-1-400 0,4 0 0 16,5 0 400-16,2 0 0 0,5-2 0 0,2-2 0 15,1 1 368-15,-1 1 80 0,1 3 16 0,-1 1 0 16,-3-2-688-16,-2 2-176 0,-2 0 0 0,-4-2 0 15,-3 0 0-15,-3 0 0 0,-5-1 144 0,-5 2-144 16,-2 1 0-16,-13 0 0 0,0 0 0 0,0 0 128 16,0 0-128-16,0 0 0 0,0 0 128 0,-10 12-128 15,-7-2 320-15,-4 2 0 0,-5 4 0 0,-1 3 0 16,-1 0 64-16,0 1 0 0,-5 2 0 0,3-1 0 16,2 6-128-16,5-5-32 0,4-3 0 0,5-1 0 15,5-4-64-15,5 0-16 0,4-4 0 0,4 0 0 16,4-3-144-16,4 1 160 0,4-7-160 0,5-1 160 15,7-2 192-15,0-6 32 0,4-1 16 0,1-3 0 16,1 3-208-16,1-5-32 0,-2-2-16 0,-3 0 0 0,-2-1-144 16,-2 2 128-16,-1 4-128 0,-7-1 128 0,-3 1-128 0,-2 4 0 15,-3 2 0-15,-10 5 0 0,0 0 0 0,0 0 0 16,3 12 0-16,-5 4 0 0,0 3 0 0,-2 2-144 16,-5 0 144-16,-1 2-208 0,0 1 208 0,2 4-192 15,3 0 192-15,2-1-192 16,3-7-1392-16,6-1-272 0,4-1-48 0,1-3-16 15</inkml:trace>
  <inkml:trace contextRef="#ctx0" brushRef="#br1" timeOffset="105677.42">17719 16242 22863 0,'0'0'1008'0,"0"0"208"0,-8 4-960 0,-5 5-256 0,-1 3 0 0,-3 3 0 16,-2 3 1088-16,1 3 192 0,-1 3 16 0,2-2 16 15,-1 2-672-15,0 2-144 0,-1-4-32 0,2 3 0 16,2 0-208-16,2-6-32 0,3-1-16 0,3 0 0 16,0-4-80-16,4-2-128 0,0-3 176 0,3-9-176 15,0 0 288-15,0 0-48 0,13-1-16 0,2-7 0 16,3-1 352-16,2-5 80 0,-2-1 16 0,0 2 0 15,-3 0-336-15,3-3-64 0,0-2-16 0,1 2 0 0,-2-2-96 16,1 3-32-16,0 1 0 0,-3 5 0 16,0-1-128-16,-2 5 0 0,-13 5 0 0,10 1 0 15,-10-1 0-15,11 13 0 0,-9 2 0 0,-2 2 0 16,-2 3 0-16,-4 1 0 0,-2-1 0 0,-1 2 0 0,0 4 0 0,1-2 0 16,2 4 0-16,1-4 128 15,0 0-1152-15,1 0-224 0,0-2-48 0,4-4-12976 16</inkml:trace>
  <inkml:trace contextRef="#ctx0" brushRef="#br1" timeOffset="106103.63">18383 16339 3679 0,'5'-8'320'0,"1"1"-320"0,6-6 0 0,-4 2 0 16,-1 2 3744-16,-2-1 672 0,-5 10 144 0,0 0 32 16,-2-8-2720-16,-8 2-528 0,-3 3-128 0,-5 6 0 15,-4 3-576-15,-4 0-96 0,-7 6-32 0,-2 3 0 16,0 4-96-16,2 3-32 0,2-2 0 0,3 4 0 16,4-1-32-16,5 0-16 0,2-3 0 0,6 1 0 15,3-2-144-15,6-2-48 0,3-3 0 0,3 0 0 16,2-1 16-16,4-7 0 0,3-2 0 0,4-4 0 15,1-2 144-15,3-2 16 0,3-5 16 0,3 1 0 16,-2-4-48-16,3 1-16 0,-2-1 0 0,-2-2 0 16,-2 1-272-16,-3 0 160 0,-2-2-160 0,-3 0 128 15,-1 3-128-15,-4 5 0 0,-4-1 144 0,-5 8-144 0,0 0 0 0,0 0 0 16,0 0 0-16,-11 12 128 0,-5 3-128 16,0 4 0-16,-1 3 128 0,0 6-128 0,-3-1 128 0,-1 4-128 15,-2 1 128-15,1 0-128 0,-2-1 272 0,-1 5-16 16,1 1 0-16,-1 1 0 0,1-1-96 0,1-3-32 15,2-2 0-15,2-3 0 0,2 0-128 0,3-5 0 16,2-4 0-16,3-4 0 0,2-2-384 0,2-6-16 16,5-8 0-16,0 0-14496 0</inkml:trace>
  <inkml:trace contextRef="#ctx0" brushRef="#br1" timeOffset="106541.21">19387 15398 17215 0,'0'0'768'0,"0"0"144"0,0 0-720 0,-1 13-192 15,-4 6 0-15,-4 7 0 0,-5 5 768 0,-4 6 112 16,-6 4 16-16,-1 8 16 0,-6 6-80 0,-1 5 0 16,-3 5-16-16,-3 7 0 0,-6 6-288 0,2 0-48 15,3-5-16-15,5-8 0 0,-1-4-336 0,10-8-128 16,5-6 0-16,3-4 144 0,4-6-144 0,2-5 0 16,1-9 144-16,2-3-144 0,2-4 144 0,3-4-144 15,3-12 192-15,0 0-11584 0</inkml:trace>
  <inkml:trace contextRef="#ctx0" brushRef="#br1" timeOffset="106892.76">19269 16237 20959 0,'0'0'928'0,"0"0"192"0,0 0-896 0,10 2-224 0,2-1 0 0,0-1 0 15,4 0 880-15,3-3 128 0,1-1 16 0,4-1 16 16,2 0-416-16,1-1-96 0,3-5-16 0,-2 0 0 16,-3 4-208-16,-1-3-48 0,-2-2-16 0,-2-2 0 15,-2 1 80-15,-1 2 0 0,-2-3 16 0,-4-3 0 16,-2 1 144-16,-5 2 32 0,-4 4 0 0,-5 0 0 16,-4 5 0-16,-6 3 16 0,-7 4 0 0,-10 5 0 15,-8 8-144-15,-6 5-48 0,-5 1 0 0,0 3 0 16,3-1 208-16,3 6 32 0,9-1 16 0,6 3 0 15,7-6-144-15,8 2-16 0,8-3-16 0,5 2 0 0,7-5-192 0,8-1-32 16,6-2-16-16,7 0 0 0,5-1 80 0,6-5 0 16,5-5 16-16,5-2 0 0,3-3-96 0,1-2-32 15,-2-2 0-15,-1-1 0 16,-2-1-1488-16,0-3-320 0,1 2-48 0,1-2-16 16</inkml:trace>
  <inkml:trace contextRef="#ctx0" brushRef="#br1" timeOffset="107886.42">21144 16067 8511 0,'0'-24'384'0,"0"9"64"0,0 2-448 0,0 0 0 0,0-3 0 0,0-1 0 0,-1-1 1264 0,1 1 144 16,0-1 48-16,0 1 0 0,-2 2-144 0,2 2-32 15,0 6 0-15,0 7 0 0,0 0 0 0,0 0 0 16,0 0 0-16,-7 5 0 0,-3 6-608 0,-1 7-128 16,0 6-32-16,-2 8 0 0,-1 2-96 0,0 3-32 15,-1 2 0-15,4 1 0 0,2-5-128 0,2-2-16 16,5-1-16-16,2-6 0 0,4-2-48 0,3-5-16 15,3-5 0-15,2-6 0 0,3-1 480 0,2-2 112 16,2-6 16-16,1-7 0 0,3-1 0 0,1-3 0 16,0-2 0-16,0-3 0 0,-1-1-256 0,-1-1-64 15,-3-1 0-15,0 1 0 0,-3 0-128 0,1 1-16 16,-4-1-16-16,-4 1 0 0,0 3-80 0,-3 4-16 16,-1 3 0-16,-5 8 0 0,0 0-64 0,0 0-128 15,1 13 176-15,-1-1-176 0,-1 4 0 0,1 3-176 16,0 4 0-16,1-1 0 0,3 1 176 0,2-1 0 15,3-1 0-15,7-1 0 0,1-4 0 0,2-4 0 16,3-1 0-16,2-7 0 0,2-2 0 0,2-3 0 16,2-3 0-16,-2-2 0 0,-1-6-336 0,-2-2-48 15,-2-1 0-15,-1 0 0 16,-3 0-2304-16,-3-3-480 0,3-11-96 0,-7 1 0 0</inkml:trace>
  <inkml:trace contextRef="#ctx0" brushRef="#br1" timeOffset="108288.59">22280 15266 16575 0,'0'0'1472'0,"0"0"-1168"16,0 0-304-16,0 0 0 0,0 0 640 0,-10 5 80 16,-3 4 16-16,-3 6 0 0,-2 5-112 0,-2 6-32 15,-2 3 0-15,-1 6 0 0,3 3-112 0,-3 6-32 16,-1 2 0-16,0 5 0 0,-2 2 80 0,0 3 16 15,-2 0 0-15,1 0 0 0,3-2-144 0,3-7-16 16,5-3-16-16,2-7 0 0,4-4-176 0,2-5-48 16,3-6 0-16,3-5 0 0,0-3 224 0,2-4 32 15,0-10 16-15,0 0 0 0,9 6 224 0,3-6 64 16,2-3 0-16,5-7 0 0,4-2-144 0,1-2-32 16,0-3 0-16,0-1 0 0,-1-1-336 0,0 0-64 15,1 0 0-15,-1 1-128 0,-3 0 128 0,-2 4-128 16,-4 1 0-16,-3 8 0 0,-2 1 0 0,-9 4 0 15,0 0 0-15,7 12 0 0,-4 7-128 0,0 3 128 0,-3 0-208 0,0 3 80 16,-1 4 128-16,-1 3 0 0,1-3 0 16,0 1 0-16,0 0 0 0,1-4 0 15,0 4 0-15,1-6 128 0,0 1-128 0,2-2 0 16,-1-4 0-16,3-1 128 0,0-2-128 0,2-4 0 0,-1-2 0 0,3-4 0 31,-9-6-2688-31,14 0-448 0,5-7-80 0,-2-2-32 0</inkml:trace>
  <inkml:trace contextRef="#ctx0" brushRef="#br1" timeOffset="108614.74">22548 15927 23951 0,'0'0'2128'0,"0"0"-1696"15,0 0-432-15,0 0 0 0,14 9 256 0,0-6-48 16,3-2 0-16,2-2 0 0,3-2 320 15,2 1 64-15,2-5 16 0,0 0 0 0,-3 0-272 0,-2-4-48 16,0 4-16-16,-1-4 0 0,-2 0-80 0,-3-1-32 16,-2-1 0-16,-3 2 0 0,-4 1 64 0,-2-3 16 15,-5 2 0-15,-4 0 0 0,-4 0 224 0,-5 3 48 16,-5 5 16-16,-4-1 0 0,-4 4-320 0,-3 4-64 16,-5 2-16-16,-1 7 0 0,-3-1-128 0,5 6 0 15,0 5 0-15,5 0 0 0,3 4 0 0,8-1 128 0,4-3-128 16,8 4 0-16,9-3 0 0,5 4 0 15,6-4 0-15,6-2 0 0,2-4 0 0,6-3 0 16,4 0 0-16,1-7 0 16,0-3-1632-16,2-4-208 0,-1-2-32 0,-1-3-16 15</inkml:trace>
  <inkml:trace contextRef="#ctx0" brushRef="#br1" timeOffset="108920.71">23182 15737 17503 0,'0'0'1552'0,"0"0"-1232"0,-11 7-320 0,1 6 0 16,-1 5 480-16,-1-1 32 0,0 4 16 0,0 3 0 15,1 3 544-15,-1-1 96 0,1 5 32 0,-1 1 0 0,1-6-288 16,-2 5-48-16,-1 2-16 0,3-6 0 16,1-5-240-16,2-4-48 0,2-4-16 0,2-1 0 0,1 0 0 0,3-13 0 15,0 0 0-15,0 0 0 0,0 0 304 0,0 0 64 16,10-2 16-16,4-5 0 0,2-2-160 0,-2-4-16 15,0 0-16-15,0-4 0 0,0-8-352 0,0 3-80 16,0-4-16-16,1 1 0 0,1-1-144 0,2 0-16 16,1 1-128-16,0 0 192 0,2 3-192 0,-1 5 0 15,2 0 0-15,-1 4 0 0,2 4 0 16,-3 1 0-16,-2 3 0 0,-1 1 0 0,-2 1-176 0,-4 3-16 16,1 1-16-16,-12-1 0 15,13 7-2416-15,-6 0-464 0</inkml:trace>
  <inkml:trace contextRef="#ctx0" brushRef="#br1" timeOffset="109260.9">23529 15899 16703 0,'0'0'736'0,"0"0"160"0,0 8-720 0,0-8-176 0,0 0 0 16,12 9 0-16,2-5 1728 0,1-2 320 0,3-1 64 15,0-1 16-15,2-2-720 0,3-2-128 0,3-4-48 0,0 2 0 16,2 1-544-16,2-3-112 0,-4 2-32 0,2-2 0 16,-5-3-96-16,-3 1 0 0,1 1-16 0,-3-1 0 15,-7 1-176-15,-1-1-16 0,-1 1-16 0,-4-3 0 16,-5 3-32-16,-2-2 0 0,-3 2 0 0,-6 4 0 0,-5 2 80 0,-7 5 16 16,-6-1 0-16,-4 7 0 0,-5-1-64 15,-3 8-16-15,-2 4 0 0,-1-1 0 0,3 3 160 0,0 3 16 16,5 2 16-16,8 0 0 0,10 1-80 15,7-3-32-15,5 5 0 0,10-4 0 0,6 1-96 16,7-5 0-16,8-2-16 0,5-1 0 0,6 0 48 0,4 0 16 16,6-5 0-16,4-3 0 0,1 0-240 0,2-2 0 15,2 2 0-15,3 0-11680 16,4 3-2384-16</inkml:trace>
  <inkml:trace contextRef="#ctx0" brushRef="#br1" timeOffset="113645.33">12748 17867 5519 0,'0'0'496'0,"0"0"-496"16,0 0 0-16,-8 6 0 0,2 2 2192 0,6-8 352 16,-6 7 64-16,-1 4 16 0,1-5-1344 0,1 4-256 15,0-2-48-15,1 3-16 0,4-11-160 0,0 13-32 16,3 0-16-16,2 1 0 0,2-4-192 0,3-1-48 16,1-4 0-16,5 1 0 0,2-2 32 0,4-4 0 15,-2-4 0-15,3-1 0 0,1 1 144 0,1-1 16 16,2-5 16-16,1 1 0 0,0-4-192 0,0 1-32 15,-1-1-16-15,-3-2 0 0,-4-1-176 0,0 0-48 16,0-1 0-16,-5 2 0 0,-4-1-64 0,-3 0-32 16,-2 1 0-16,-3 0 0 0,-3 1-160 0,-5 0 192 15,-3 4-192-15,-3-3 192 0,-3 2-192 0,-2 3 0 0,-1 2 144 16,-6 3-144-16,-3-1 0 0,0 5 0 16,-1 5 0-16,0 5 0 0,1 4 0 0,-1 6 0 15,1 1 0-15,2 6 0 0,3 7 0 0,2-1 0 16,1 2 0-16,6-1 0 0,3 1 0 0,6-3 0 15,3-4 0-15,2-1 0 0,3-5 0 0,3-3 0 0,2-2 0 16,4-1 128-16,4-2-128 0,1-1 144 0,0-9-144 0,3 1 160 16,0 1-32-16,3-5 0 15,0 1 0-15,0-5 0 0,0-1-128 0,-1-4 128 0,0 0-128 0,-2-1 128 16,-2-3-2432 0,0-5-480-16</inkml:trace>
  <inkml:trace contextRef="#ctx0" brushRef="#br1" timeOffset="113966.01">13382 17702 19407 0,'0'0'848'0,"0"0"192"0,0 0-832 0,-2 8-208 15,-3 4 0-15,1-2 0 0,0 3 512 0,2 2 64 16,-2 3 16-16,1 2 0 0,2 2 32 0,0 1 0 15,-1-2 0-15,1 1 0 0,0 1-176 0,0 0-16 16,1-2-16-16,0-2 0 0,1-2 128 0,1-4 32 16,1-2 0-16,-3-11 0 0,0 0 160 0,9 9 32 15,0-5 16-15,1-4 0 0,0-4 64 0,2-5 16 16,0-2 0-16,2-1 0 0,3-4-48 0,-1-2-16 0,0-1 0 0,-1-3 0 16,0-2-336-16,2 4-64 15,-1-1-16-15,1 2 0 0,-3 1-192 0,-2 1-64 16,1 4 0-16,1 1 0 0,-4 1-128 0,2 0 0 15,-3 7 0-15,-9 4 0 0,12-3-144 0,0 3-64 0,-2 0-16 0,0 4-10912 16,0 1-2176 0</inkml:trace>
  <inkml:trace contextRef="#ctx0" brushRef="#br1" timeOffset="114276.2">13849 17791 21183 0,'0'0'944'0,"-4"8"192"0,3 3-912 0,1-11-224 0,1 10 0 0,5 1 0 0,2 1 928 0,2-6 144 16,0-1 16-16,4-2 16 0,4-5 0 0,1-1 0 16,2-1 0-16,1-5 0 0,1 1-432 0,2-3-96 15,0 1 0-15,-1-3-16 0,-2-1-256 16,-3 0-48-16,-4 3-16 0,-4-3 0 0,-2 2-112 0,-1 2 0 16,-5-4-128-16,-3 4 192 0,-3 1-192 0,-5 4 144 15,-1 0-144-15,-3 1 128 0,-5 0-128 0,-2 4 0 16,-2 5 0-16,-5 5 0 0,2 0 0 0,-1 3 0 15,0 2 0-15,3 5 0 0,-1 1 0 0,5 3 128 16,5-1-128-16,4-3 0 0,-1 2 0 0,6-2 0 16,4 0 128-16,4-4-128 0,1-2 0 0,7-1 0 15,3-4 0-15,4 1 0 0,3-6 0 0,2-1 192 16,1 1-192-16,3-6 192 0,4-3-320 0,0 0-64 16,-2-4-16-16,1 1-9520 0,2-2-1888 0</inkml:trace>
  <inkml:trace contextRef="#ctx0" brushRef="#br1" timeOffset="114580.64">14462 17671 17903 0,'0'0'784'0,"-6"14"176"0,1 1-768 0,-2 4-192 0,-3 2 0 0,1-1 0 15,-1 2 1408-15,-1 4 224 0,-1 0 48 0,-2 2 16 16,-2-3-304-16,0 2-64 0,-2-6-16 0,0 0 0 15,4-2-320-15,2-3-64 0,0-2-16 0,2-3 0 0,2-3-256 0,8-8-48 16,0 0-16-16,0 0 0 0,0 0 96 0,4-10 16 16,0-2 0-16,6-4 0 0,4-3-128 0,3-4 0 15,0-1-16-15,1 1 0 0,0-2-240 0,1 1-64 16,0-3 0-16,2 4 0 0,-2 4-256 16,3 3 0-16,1 0 128 0,0 5-128 0,1-2 0 0,-3 8 0 15,-2 1 0-15,-1 3 0 0,-2 1 0 0,-2 3 0 16,-2 2-128-16,-4 1 128 15,-1 4-1600-15,-1-1-240 0,-1 3-32 0,2-2-8688 16,-1 0-1728-16</inkml:trace>
  <inkml:trace contextRef="#ctx0" brushRef="#br1" timeOffset="114798.79">14815 17731 21999 0,'-5'16'960'0,"4"-3"224"0,-1 0-944 0,1-3-240 16,1 4 0-16,3 1 0 0,0-2 1616 0,1 0 288 15,3 2 48-15,0 0 16 0,3 0-1168 0,1 1-224 0,-1-1-64 0,0-2 0 16,-2-2-384-16,0 2-128 0,1-4 0 0,-1 2 0 16,-8-11-144-16,10 8-144 0,-2 3-32 0,-8-11-8688 15,0 0-1744-15</inkml:trace>
  <inkml:trace contextRef="#ctx0" brushRef="#br1" timeOffset="114972.54">15101 17755 18431 0,'-3'9'816'0,"1"0"160"0,-2-2-784 0,-1 7-192 16,-1 3 0-16,-3 4 0 0,-3 7 2576 0,-3 3 480 15,-1 5 80-15,-1 2 32 0,-1 1-1424 0,-1 2-272 16,-2-1-64-16,-1 1-16 0,-1 0-688 0,1-2-128 15,0 1-16-15,4-2-16 0,2-4-544 0,4-2 0 16,2-2 0-16,5-6-10800 16,2-2-2256-16</inkml:trace>
  <inkml:trace contextRef="#ctx0" brushRef="#br1" timeOffset="115580.29">16895 17416 18543 0,'-4'-12'816'0,"4"12"176"0,-4-7-800 0,1-1-192 15,0 3 0-15,-1 0 0 0,-3-3 1104 0,1 4 176 16,-3 3 48-16,0 1 0 0,-2 3-240 0,-2 5-32 0,-1 3-16 0,-4 4 0 16,-5 3-400-16,-1 5-96 0,-4 5-16 0,-1 1 0 15,2 1-80-15,2 5 0 0,1 0-16 0,0 1 0 16,1-3 32-16,5-1 16 16,5-1 0-16,2 1 0 0,2-3-256 0,1-4-48 0,2 0-16 0,1-2 0 15,0-2-160-15,1 0 128 0,1-2-128 0,2-3 128 16,-1-3-128-16,2 0 0 0,0-4-192 0,0 1 192 15,0-10-1568 1,0 0-192-16,-5 7-32 0,5-7-10944 0</inkml:trace>
  <inkml:trace contextRef="#ctx0" brushRef="#br1" timeOffset="115758.3">16218 17863 24479 0,'16'-8'1088'0,"-4"6"208"0,5-1-1040 0,4 2-256 16,6-3 0-16,5-1 0 0,2 3 944 0,4-2 128 15,2 1 16-15,2-1 16 0,-2-2-304 0,2 1-64 16,0 2-16-16,-4 1 0 0,-2 1-544 0,-6 1-176 16,-4-2 0-16,-3 1 0 15,-3 2-944-15,-1 1-288 0,-1-2-64 0,-4 0-11248 0</inkml:trace>
  <inkml:trace contextRef="#ctx0" brushRef="#br1" timeOffset="115911.89">16961 17745 19343 0,'2'9'848'0,"-2"-9"192"0,0 0-832 0,3 9-208 16,-2 5 0-16,-1 1 0 0,-1 5 1440 0,-2-1 240 16,-2 3 48-16,-1 1 16 0,-2 3-608 0,-1-3-128 0,-1 1-32 0,-1-2 0 15,-1-2-544-15,3 1-112 16,0-2-32-16,4-3 0 0,-1 0-288 0,2-4 128 16,2-3-128-16,2-9 0 15,2 12-1264-15,-2-12-352 0,0 0-80 0</inkml:trace>
  <inkml:trace contextRef="#ctx0" brushRef="#br1" timeOffset="116347.48">17571 17384 19519 0,'0'0'864'0,"0"0"176"0,0 0-832 0,0 0-208 16,0 0 0-16,-5 13 0 0,0-1 784 0,-2 6 112 16,-2 0 32-16,-1 5 0 0,-1 1 96 0,-1 6 0 15,-3 2 16-15,0 4 0 0,-2 2-208 0,1-1-32 16,-2 2-16-16,0-2 0 0,2 0-272 0,0-4-48 16,2-4-16-16,4-2 0 0,-1-7-176 0,2-1-32 0,5-2-16 0,-2-3 0 15,2-5 48-15,4-9 16 16,0 0 0-16,0 0 0 0,0 0 128 0,0 0 32 15,0 0 0-15,13-7 0 0,-1-3-80 0,4-1-16 16,1-6 0-16,4 1 0 0,-2-2-352 0,4 1 144 16,-2 1-144-16,3 2 0 0,2 1 128 0,-3 2-128 15,-3 0 0-15,-1 5 0 0,-1 4 0 0,-3 2 0 0,-1 3 0 16,-2 9 0-16,-2-1 0 0,-4 5-144 0,-2 1 144 0,-3 2 0 16,-5 2 0-16,1 2 0 15,-6-2 0-15,-2 0 0 0,0-1 128 0,-5 0 0 0,-2-1 0 0,-1-1 0 16,-7-1 0-16,2-3 16 0,0 0 0 0,1-4 0 15,1-1-144-15,3-4 0 0,3-3 0 0,2-3 0 16,1-3-2064 0,7-1-400-16</inkml:trace>
  <inkml:trace contextRef="#ctx0" brushRef="#br1" timeOffset="116677.12">17843 17878 21183 0,'0'0'944'0,"0"0"192"15,0 0-912-15,11 0-224 0,2-2 0 0,3-1 0 0,4-1 1696 0,2 2 288 16,4-3 64-16,-2-4 16 0,4 2-848 0,-3-3-192 16,-3 3-16-16,0-3-16 0,-3-1-464 0,-2 0-80 15,-3 5-32-15,-2-5 0 0,-5 4-80 0,-1-3-16 16,-6 10 0-16,0 0 0 0,0-12 192 0,-4 3 16 15,-1 4 16-15,-7 1 0 0,0 4 48 0,-6 4 16 16,-5 0 0-16,-1 5 0 0,-7 2-224 0,2 3-32 16,-3 3-16-16,4-1 0 0,3 1-48 0,3 1-16 0,4 1 0 15,7 0 0-15,3 0-144 0,5-1-128 16,3-2 192-16,5-1-192 0,3-1 0 0,8 0 0 16,4-1 0-16,3-4 0 0,1-1 0 0,0-6-256 0,0-1 80 0,1-1 16 31,-4-2-1632-31,0-2-336 0,-2-4-64 0,-2 3-13744 0</inkml:trace>
  <inkml:trace contextRef="#ctx0" brushRef="#br1" timeOffset="116983.13">18491 17578 16575 0,'0'0'1472'0,"-6"9"-1168"15,-3 4-304-15,1 2 0 0,-3 0 1728 0,-1 3 272 16,-2-1 64-16,0 2 16 0,-1 1-272 0,2 2-48 15,1-2-16-15,-1-1 0 0,-1 0-624 0,0-1-128 16,0-1-32-16,1-2 0 0,3-3-384 0,1-3-64 16,3 2-32-16,1-6 0 0,5-5-48 0,0 0-16 15,0 0 0-15,0 0 0 0,0 0 48 0,0-182 16 16,0 364 0-16,10-186 0 0,1-6 80 0,2 1 16 16,0-4 0-16,1 3 0 0,2-2-192 0,0-2-16 15,1 0-16-15,2 0 0 0,0-1-144 0,2 0-16 16,-2-2-16-16,1 2 0 0,1 2-176 0,0 2 160 15,0-3-160-15,0 3 160 0,-1 0-160 0,1 1 0 16,-2 3 0-16,-3-2 0 0,-2 1 0 0,-5 3 0 0,-9 5-192 16,0 0 192-1,9-5-2368-15,-9 5-336 0,0 0-80 0</inkml:trace>
  <inkml:trace contextRef="#ctx0" brushRef="#br1" timeOffset="117751.22">20105 17526 20271 0,'-12'-14'1792'0,"5"9"-1424"0,-3-3-368 0,3 3 0 0,-4 3 880 0,4-1 96 16,-2 2 32-16,0 4 0 0,0 2 320 0,1 6 64 15,2 1 16-15,0 8 0 0,-1 5-544 0,2 7-96 16,0 0-32-16,0 0 0 0,3-1-160 0,-2 1-16 15,2-5-16-15,2 1 0 0,0-5-256 0,3 2-48 16,1-2-16-16,-2-4 0 0,1-1-224 0,-1-2 0 0,1-3 0 0,-3-13-160 31,4 9-384-31,-4-9-80 0,0 0-16 0,10 3-9088 16,0-6-1840-16</inkml:trace>
  <inkml:trace contextRef="#ctx0" brushRef="#br1" timeOffset="117969.81">20141 17255 28559 0,'0'0'1264'0,"-9"-8"272"0,3-1-1232 0,1 0-304 0,5 9 0 0,0 0 0 16,-8-4 1024-16,8 4 160 0,0 0 32 0,0 0 0 15,0 0-560-15,-6 8-96 0,6-8-32 0,0 0 0 0,-3 12-400 0,-1 1-128 16,2 0 0-16,-1-6 0 0,3-7 0 0,-1 13-144 15,0-3-16-15,1 2 0 16,1 0-608-16,1 0-128 0,1 0-32 0,2 4-13424 16</inkml:trace>
  <inkml:trace contextRef="#ctx0" brushRef="#br1" timeOffset="118367.29">20693 17381 24815 0,'0'0'1088'0,"0"0"256"0,0 0-1088 0,-3 12-256 0,-1 2 0 0,-1 1 0 16,-2 0 1136-16,-1 3 160 15,0 1 48-15,-1 1 0 0,1 3-496 0,-4 3-80 16,2-1-32-16,1 1 0 0,-1-4-304 0,1 0-64 0,1-3-16 15,3-4 0-15,1-2-224 0,2-3-128 0,2-10 160 0,-3 12-160 16,3-12 336-16,0 0-16 0,0 0-16 0,0 0 0 16,0 0 256-16,12-5 48 0,0-6 16 0,2-1 0 15,4-2-112-15,0-3-32 0,0 1 0 0,0-3 0 16,-1-4-224-16,3 2-64 0,-1 2 0 0,2 2 0 16,1 1-192-16,-1 6 128 0,2-1-128 0,-1 4 0 0,-3 1 144 15,-1 6-144-15,-3 6 128 0,-1 3-128 0,-1 5 128 16,-2 5-128-16,-3 4 0 0,-2 4 128 0,-1 2-128 0,-2-2 0 15,-2 1 144-15,0-3-144 16,1 4 0-16,-1-3 0 0,3-2 0 0,-2-1 128 0,2-3-128 0,0-2-192 16,0-3 64-16,3-3-11776 15,2-2-2368-15</inkml:trace>
  <inkml:trace contextRef="#ctx0" brushRef="#br1" timeOffset="120415.68">21646 17474 11967 0,'-10'0'1072'0,"1"1"-864"16,9-1-208-16,-10 3 0 0,1-1 1296 0,9-2 224 15,0 0 32-15,0 0 16 0,0 0 80 0,9 11 16 16,3-6 0-16,4 0 0 0,2 1-576 0,3-3-96 16,5-2-32-16,2 0 0 0,3-1-128 0,5 0-16 0,3 0-16 0,6-1 0 15,3 0-128-15,3-3-32 16,1-5 0-16,1 3 0 0,0-3-32 0,0 1-16 0,2-2 0 0,2 2 0 16,4-1-16-16,0 2-16 15,-1 2 0-15,-3-4 0 0,-3 2-96 0,-1-1-16 16,-4 0 0-16,-1 2 0 0,-2-5-208 0,0 4-48 0,1-3-16 15,-1 1 0-15,1 0 64 0,-1 1 16 0,-3-2 0 16,1 1 0-16,-1-2-80 0,2-1-16 0,-1 2 0 0,3-3 0 16,0 1 16-16,3 1 0 0,2 0 0 0,0 3 0 15,2-4-176-15,2-4 0 0,-7 1 144 0,1 1-144 16,-3 3 144-16,0-3-144 0,0-2 192 0,-1 0-192 16,-1-1 0-16,1 1 0 0,0-3 0 0,-4 1 0 15,-4 0 0-15,0-1 0 0,0-4 0 0,-1 4 0 16,-1-1 160-16,-2 0-160 0,-1-3 128 0,0 2-128 0,-2 2 208 0,-1-2-32 15,1-1-16-15,-2-2 0 0,-1 2 32 0,0 1 0 16,-4 0 0-16,0-1 0 0,-4-5-192 16,-1 0 160-16,-2-3-160 0,-2 0 160 0,-2 1-160 15,0-1 160-15,-2-1-160 0,1 3 160 0,-1-1-160 0,-1 1 0 16,0 0 0-16,1-3 128 0,-1 4-128 0,-1-4 128 16,-1 2-128-16,3 0 128 0,-1-6-128 0,0 1 0 15,-1 1 0-15,1-3 0 0,-1-2 0 0,0 1 0 16,0 2 0-16,-3-2 0 0,3 0 0 0,-3 0 0 15,1 2 0-15,-1-5 0 0,-1 1 0 0,-2-1 0 16,2 3 0-16,0-2 0 0,0-7 0 0,-2 6 0 16,0-1 0-16,-3-1 0 0,0 0 0 0,-3 1 0 0,0-4 0 15,-2 4 0-15,-1-4 0 0,-2 2 0 16,-1 0 0-16,-1 0 0 0,0 1 0 0,-1-3 0 16,1 2 0-16,-1 0 0 0,-1 2 0 0,1 2 0 0,-3-1 0 15,1 0 0-15,-1 2 0 0,2 0 0 0,-2-1 0 0,1 3 0 16,1 0 0-16,1-1 0 0,0-5 128 0,2 4-128 15,-3 5 0-15,1-1 0 0,-1-3 0 0,-2-1 0 16,0 1 0-16,0 1 0 0,0 3 0 16,-1-2 0-16,0-4 0 0,-2 4 0 0,1 2 0 0,-1-3 0 15,-2-3 0-15,-1 2 0 0,-3 1 0 0,1 5 0 16,2-1 0-16,-1-1 0 0,-2-3 0 0,-2 2 0 16,3 0 0-16,-3 0 0 0,3 5 0 0,-4 0 0 15,2-2 0-15,0 4 0 0,0-3 0 0,0 1 0 0,-1 0 0 0,0-2 0 16,-2 3 0-16,2-1 0 0,-3 0 0 15,0 5 128-15,1-3-128 0,-1 3 0 0,-1-2 0 16,1 0 128-16,0 0-128 0,-1 0 0 0,2 3 0 16,-2 2 0-16,0 0 0 0,1-1 0 0,2 2 0 0,2 0 0 15,1-2 0-15,-1 3 0 0,-1 0 176 0,-1 0-48 16,3 1-128-16,1-2 192 0,-3-2-64 0,3 3-128 16,-1 1 176-16,0 2-176 0,0 2 128 0,3-2-128 15,0 0 0-15,3 1 0 0,-1 2 128 0,0 1-128 16,2 0 0-16,-1-2 0 0,0 0 0 0,2 2 0 15,3-2 0-15,-1 2 0 0,0 1 160 0,2-1-160 16,-1 0 128-16,2 3-128 0,2-1 128 0,2 3-128 16,0-4 128-16,1 5-128 0,5 6 0 0,-5-5 128 15,-1-4-128-15,6 9 0 0,-3-6 0 0,3 6 0 16,0 0 128-16,-4-9-128 0,3 3 0 0,1 6 0 0,0 0 0 0,-6-11 0 16,3 4 0-16,3 7 0 0,-4-9 0 0,4 9 0 15,-5-8 0-15,5 8 0 16,-4-7 0-16,4 7 0 0,-4-8 0 0,4 8 0 15,-5-4 0-15,0-5 0 0,0 2 0 0,5 7 0 16,0 0 0-16,0 0 0 0,-5-7 0 0,1 0 0 0,4 7 128 16,-4-4-128-16,-2-1 0 0,1-2 0 0,0 2 0 0,0 3 0 15,5 2 0-15,-6-5 0 0,0-2 0 0,1 2 0 16,0 1 0-16,5 4 0 0,-6-3 128 0,-1-2-128 16,3-1 0-16,-1 1 0 0,0-2 0 0,1 3 0 15,4 4 0-15,0 0 0 0,-5-4 0 0,0 2 0 16,5 2 0-16,0 0 0 0,0 0 0 0,0 0 0 15,0 0 0-15,0 0 0 0,0 0 0 0,0 0 0 16,0 0 0-16,0 0 0 0,0 0 0 0,0 0 0 0,0 0 0 16,0 0 0-16,-4-7 0 0,4 7 0 0,0 0 0 0,0 0 0 15,0 0 0-15,0 0 0 0,0 0 0 0,0 0 0 16,0 0 0-16,0 0 0 0,0 0 0 0,0 0 0 16,0 0 0-16,0 0 0 0,0 0 0 0,0 0 0 15,-5-2 0-15,5 2 0 0,-5 2 0 0,0 2 0 16,-1-1 0-16,0-1 0 0,-1-1 0 0,1 2 0 15,-2 1 0-15,-1 1 0 0,2-3 0 0,-4 2 0 16,1 0 0-16,-1 1 0 0,-1 1 0 0,1 0 0 16,1 0 0-16,0 3 0 0,-2 3 0 0,2 0 0 15,1-1 0-15,0 3 0 0,2-3 0 0,0 1 0 0,2 3 0 16,1-1 0-16,2-5 0 0,1 4 0 16,-1 0 0-16,1-3 0 0,0 1 0 0,1-3 0 15,0-8 0-15,0 11 0 0,-2 0 0 0,1 0 0 16,1 0 0-16,0 0 0 0,0 0 0 0,0-1 0 0,-1 3 0 0,0 1 0 15,-1-1-128-15,2-1 128 16,-2 4 0-16,1-2 0 0,-1 1 0 0,1-1 0 16,1-1 0-16,0 2 0 0,-1 0 0 0,-1 0 0 0,2-1 0 0,0-2 0 15,-1-1 0-15,1 1 0 0,0-3 0 16,0-3 0-16,0-6 0 0,0 0 0 0,0 0 0 0,0 0 0 16,0 0 0-16,0 0 0 0,0 0 128 0,0 0-128 15,0 0 144-15,0-8-144 0,0 1 160 0,-1-6-160 16,0 0 144-16,-1-1-144 0,0 3 128 15,-2-4-128-15,3-3 0 0,-2-1 128 0,1-4-128 0,-1-1 0 0,1-1 128 16,-1-2-128-16,-1-3 0 0,4-1 128 16,-1-1-128-16,0-3 0 0,-1-1 0 0,2-1 0 15,0 0 0-15,2 1 0 0,0 2 0 0,2-2 0 0,0-1 0 16,1 2 0-16,0-1 0 0,1 3 0 0,-2 4 0 0,0 1 0 16,0 6 0-16,0 2 0 0,-2 5 0 15,1 2 0-15,-2 4-144 0,0 2 144 0,-1 7 0 0,0 0-128 16,0 0 128-16,7 5 0 0,-1 2-160 0,3 2 160 15,1 1-128-15,4 3 128 0,3-1 0 0,4 0 0 16,6 2 0-16,5-2-128 0,3 0 128 0,3 0 0 16,6-6 0-16,-1 3 0 0,5-4 0 0,2-1 0 15,3 0 0-15,3 0 0 0,2-2 0 0,2-1 0 16,1 1 0-16,0-2 0 0,-1 0 0 0,-5 1 0 0,-5-1 0 16,-5 2 0-1,-7 2-1408-15,-6 3-208 0,-5-2-48 0,2 6-17152 0</inkml:trace>
  <inkml:trace contextRef="#ctx0" brushRef="#br1" timeOffset="121114.58">12542 19153 18431 0,'0'-9'1632'0,"0"0"-1312"16,-2-5-320-16,2 7 0 0,-2 0 2176 0,2 7 384 16,0 0 64-16,0 0 0 0,-3 2-1168 0,-3 5-240 15,1 3-64-15,-2 7 0 0,-3 3-576 0,-1 4-128 16,0 1-32-16,-2 3 0 0,-1 1-160 0,0 1-16 15,-1 1-16-15,1-3 0 0,-1 2-224 0,2 0 144 16,2-5-144-16,-1-1 128 16,2-4-832-16,2-4-192 0,2-2-16 0,2-3-8784 15,4-11-1760-15</inkml:trace>
  <inkml:trace contextRef="#ctx0" brushRef="#br1" timeOffset="121440.13">12761 19226 19343 0,'-9'16'1728'0,"-1"3"-1392"15,0-1-336-15,-3 2 0 0,3 1 1312 0,-2-2 192 0,-2-1 32 0,5-1 16 16,-1-1-464-16,1-2-112 0,0 0-16 0,2-6 0 16,0 1-32-16,7-9-16 0,-5 8 0 15,5-8 0-15,0 0-176 0,0 0-32 0,0 0-16 0,14-8 0 16,0-4-144-16,3-6-32 0,2-1 0 0,1-3 0 15,1-1-272-15,1 0-64 0,1 1-16 0,1-1 0 16,3 1-160-16,-4 4 0 0,0 4 0 0,-1 2 128 16,-2 0-128-16,-2 7 0 0,-1 5 0 0,-1 3 128 0,-4 3-128 15,0 4 0-15,-3 2 0 0,-4 1 128 0,0 8-128 0,-4-1 0 16,-3 1 0-16,-2-1 0 0,-2 1 128 0,-3 2-128 16,-2 1 128-16,1-2-128 0,0 0-240 0,0-3-128 15,1-4-16-15,3-1-16 16,1-6-2624-16,5-8-528 0,0 0-96 0,0 0-32 0</inkml:trace>
  <inkml:trace contextRef="#ctx0" brushRef="#br1" timeOffset="121676.49">13600 18743 26895 0,'0'0'1184'0,"0"0"256"0,0 0-1152 0,0 0-288 0,0 0 0 0,6 5 0 16,-2 6 512-16,-2 3 64 0,-2 6 0 0,-1 2 0 16,-1 5 128-16,-2 5 48 15,-1 2 0-15,-3 5 0 0,-2 7-240 0,-1-3-64 0,-5 3 0 0,1-3 0 16,-2 3-144-16,5-5-48 0,-1-1 0 0,2 1 0 16,0-3-256-16,3-1 0 0,-1-1 0 15,1-6-144 1,2-6-2496-16,-1-2-496 0</inkml:trace>
  <inkml:trace contextRef="#ctx0" brushRef="#br1" timeOffset="121838.83">13412 19166 19343 0,'0'0'1728'0,"0"0"-1392"16,0 0-336-16,11-8 0 0,2 4 1904 0,-1 1 304 15,6-2 64-15,3 3 16 0,3 2-1376 0,4 0-272 16,1-5-48-16,1 3-16 0,1 2-304 0,-3 0-64 15,-3 0-16-15,0 0 0 16,-4-2-1856-16,-3 1-368 0</inkml:trace>
  <inkml:trace contextRef="#ctx0" brushRef="#br1" timeOffset="122162.14">13904 19279 11055 0,'0'0'976'0,"0"0"-784"15,11 1-192-15,3-1 0 0,3-1 2880 0,2 0 512 0,1-2 128 0,3-3 0 16,1-2-1776-16,1-3-352 16,1 1-80-16,-2-4-16 0,-2-2-528 0,-5 0-128 0,-1-1 0 0,-6 2-16 15,-4 6-320-15,-2-4-64 0,-4-2-16 0,-4 6 0 16,-5 2 32-16,-3 3 16 0,-6-1 0 0,-3 2 0 15,-1 1 192-15,-4 4 48 0,1 5 0 0,-1 4 0 16,1 0-144-16,-1 5-32 0,2 1 0 0,3 4 0 16,2 3-336-16,2-2 144 0,3-1-144 0,4 2 0 0,2 3 128 15,7-5-128-15,5 1 0 0,5-2 0 0,1 2 128 0,4-3-128 16,5-3 0-16,3-3 0 16,3-2-192-16,3-3-128 0,2-3-48 0,2-5-15248 15</inkml:trace>
  <inkml:trace contextRef="#ctx0" brushRef="#br1" timeOffset="122439.08">14458 19097 19343 0,'0'0'848'0,"-3"9"192"0,-1 6-832 0,1 2-208 15,-2-1 0-15,-1 5 0 0,-4 0 1744 0,0 2 304 0,2-2 64 16,-2-1 16-16,-1-2-512 0,1 1-96 0,0-4-32 15,1-1 0-15,0-4-400 0,2 0-64 0,7-10-32 0,-5 5 0 16,5-5-96-16,0 0 0 16,0 0-16-16,0 0 0 0,4-11-16 0,4 0 0 0,2-3 0 0,3-2 0 15,1 1-368-15,1 1-80 0,0 4-16 0,3-3 0 16,-3 4-224-16,3-2-48 16,0-1-128-16,0 5 192 0,-1 0-192 0,1 0 0 0,-1 2 0 0,0 1 0 15,1 4 0-15,-3 0-192 0,-1-1 16 0,0 2-12784 16,-2 1-2560-1</inkml:trace>
  <inkml:trace contextRef="#ctx0" brushRef="#br1" timeOffset="122938.8">15475 19095 24703 0,'0'0'1088'0,"-5"-8"240"0,0 2-1072 0,-2-2-256 15,-3 2 0-15,-1 2 0 0,-2-6 1264 0,-1 6 192 0,-3 3 32 0,0 1 16 16,-3 2-672-16,0 6-144 16,-3-2-32-16,-2 6 0 0,-1-2-352 0,2 4-80 0,1-2-16 0,4 1 0 15,1 4-208-15,6-1 144 16,3-1-144-16,5 2 128 0,5-3-128 0,4-4 128 0,3 2-128 0,3-5 128 15,3 2 48-15,4-4 0 0,3 0 0 0,0 3 0 16,1 0-32-16,-1-1 0 0,-3-3 0 0,0 1 0 16,-7 3-16-16,0-3-128 0,-5 1 192 0,-6-6-64 15,0 0 160-15,-3 12 32 0,-3-4 0 0,-4 3 0 16,-5-4 128-16,-6 1 16 0,-5-6 16 0,-4 2 0 0,-3 0-128 16,-2-3-32-16,-3-2 0 0,2 0 0 15,3-2-320-15,5-1 0 0,1-1 0 0,6-2 0 16,4 0-832-16,7 1-176 0,5-5-32 15</inkml:trace>
  <inkml:trace contextRef="#ctx0" brushRef="#br1" timeOffset="123252.93">15761 19144 25391 0,'0'0'1120'0,"0"0"240"0,0 0-1088 15,0 0-272-15,10-1 0 0,0 0 0 0,1-2 1152 0,3 1 192 0,2-5 16 0,1 0 16 16,0-1-352-16,1-2-64 16,-2 5 0-16,-2-3-16 0,-2 2-512 0,-2-2-112 15,0-2 0-15,-2 5-16 0,-3-4-176 0,-5 9-128 16,2-6 192-16,-2 6-192 0,0 0 256 0,-9-2-64 0,-2 2-16 0,-3 4 0 16,-5 6 144-16,-3-1 16 15,-3 3 16-15,-2-1 0 0,-3 4 16 0,4 1 0 16,1-1 0-16,1 1 0 0,1 3-112 0,4-2 0 0,4-2-16 15,3-3 0-15,6 0-240 0,3 1 128 0,3-3-128 0,7 2 0 16,3 0 0-16,5-1 0 0,3 0 0 0,3 2 0 16,5-7-256-16,2 0-80 0,2 0-32 0,1-4-11088 15,-3-1-2208 1</inkml:trace>
  <inkml:trace contextRef="#ctx0" brushRef="#br1" timeOffset="123485.88">16361 19095 24191 0,'0'0'1072'0,"0"0"208"0,5-12-1024 0,-5 12-256 16,0 0 0-16,0 0 0 0,-2-7 1424 0,2 7 240 15,0 0 32-15,-11 0 16 0,-3 3-672 0,-2 3-128 16,-4 0-16-16,-2 7-16 0,-4 6-384 0,-2 0-80 16,0 1-16-16,2 2 0 0,0-2-192 0,4 0-32 15,3-1-16-15,4 0 0 0,4 1-160 0,8-5 0 16,2-1 0-16,5-4 0 0,3 1 128 0,6-3-128 15,0-2 128-15,6-2-128 0,2-3 128 0,6-1-128 16,5-1 128-16,-3 0-128 0,0-7-192 0,1 1-112 0,-2-1-16 0,-2-2-10176 31,-2 2-2016-31</inkml:trace>
  <inkml:trace contextRef="#ctx0" brushRef="#br1" timeOffset="123722.28">16989 18563 22111 0,'0'0'976'0,"0"0"208"0,0 0-944 0,-9 7-240 0,-1 4 0 0,-2 4 0 15,-4 4 1280-15,-2 6 224 0,-4 3 32 0,2 5 16 16,-3 4-208-16,-1 1-64 0,0-2 0 0,1 3 0 0,0 4-432 16,1 1-80-16,1-2-32 0,3 1 0 0,1-2-256 0,3-3-48 15,3-1-16-15,3-3 0 0,1-2-224 0,2-5-64 16,1-2 0-16,2-3 0 0,2 0-352 0,2-6-80 15,-1-3-16-15,2-6 0 16,-3-7-2304-16,0 0-480 0,0 0-96 16,0 0-9472-16</inkml:trace>
  <inkml:trace contextRef="#ctx0" brushRef="#br1" timeOffset="124081.43">16457 18903 19343 0,'0'0'1728'0,"0"0"-1392"0,0 0-336 0,0 0 0 15,0 0 1312-15,0 0 192 0,0 0 32 0,0 0 16 16,13 2-16-16,2 1-16 0,3-2 0 0,2 0 0 16,5 1-416-16,2-2-80 0,7-2 0 0,4 0-16 15,2-1-496-15,2 2-80 0,1-2-32 0,-2 2 0 16,-5 0-240-16,-1 1-160 0,-4 0 192 0,-6 0-192 15,-4-4-960-15,-2 4-288 0,-2 4-64 0,-3-3-13280 16</inkml:trace>
  <inkml:trace contextRef="#ctx0" brushRef="#br1" timeOffset="124391.05">17500 18875 29887 0,'0'0'1328'0,"0"0"272"0,-8-4-1280 0,-2 1-320 16,-2 3 0-16,-2 2 0 0,-3-1 1152 0,-1 2 192 16,-5 0 16-16,0 4 16 0,0-1-672 0,0 5-128 15,0 0-16-15,4 0-16 0,1 2-256 0,6-2-48 16,3 1-16-16,5 2 0 0,4 0-80 0,3 0-16 16,4 3 0-16,5 0 0 0,2-1 128 0,1 1 0 15,1-3 16-15,2 2 0 0,0 2 112 0,0-1 32 0,0-6 0 0,-2 3 0 16,-4 1 32-16,-2 2 0 15,0-3 0-15,-4-4 0 0,-4 2 0 0,-2-4 0 0,-3 1 0 16,-6-2 0-16,-4 2 32 0,-4-7 16 0,-6-2 0 0,-4 1 0 16,-5 1-288-16,-3-4-48 0,-5-3-16 0,1-1 0 15,-1 3-144-15,2-2 0 0,0-5-160 0,4 3 160 16,3-5-2816-16,6 1-480 16</inkml:trace>
  <inkml:trace contextRef="#ctx0" brushRef="#br1" timeOffset="125459.78">19260 18923 8287 0,'0'0'736'0,"0"0"-592"0,4-8-144 0,0-2 0 16,-4 10 2048-16,5-7 384 0,-1-2 80 0,-4 9 16 16,0 0-544-16,0 0-96 0,0 0-32 0,0 0 0 15,0 0-608-15,0 0-128 0,-9 15-32 0,0 2 0 0,-1 2-384 0,-2 1-96 16,3 7-16-16,-2-3 0 15,-1 2-320-15,2 1-64 0,0 0-16 0,1 1 0 0,2 2-48 0,1-4-16 16,3-2 0-16,1 0 0 0,2-5-128 0,4-2 192 16,4-6-192-16,3-2 192 0,3-4 128 0,7-4 16 15,4-3 16-15,6-5 0 0,4-5 288 0,2-4 64 16,1-1 16-16,-1-5 0 0,-1 0-272 0,-2-4-64 16,-2 0-16-16,-6 1 0 0,-3 2 0 0,-4 3 0 15,-2 1 0-15,-4 5 0 0,-5 5-32 0,-8 9 0 16,0 0 0-16,0 0 0 0,0 0-32 0,0 0-16 15,-2 11 0-15,-1 4 0 0,1 3-288 0,1 0 0 16,1-1 0-16,1-2 0 0,4 1 0 0,1-3 0 16,1-5 0-16,7-3 0 0,1 1 0 0,4-6 0 0,4-6 0 15,3-2 0-15,5-6 0 0,3-2 0 16,2-5 128-16,-4 0-128 0,-1-9 128 0,1 6-128 16,-1-4 192-16,-2 3-192 0,-4-4 192 0,-2 3-192 15,-2-3 192-15,-4 4-192 0,-4-5 128 0,-1 6-128 0,-5-1 0 0,0 2 0 16,-2 3 0-16,-2 3-144 15,1 4-16-15,-1 7 0 16,-3 6-1952-16,0 0-400 0,0 0-80 0,0 0-12896 0</inkml:trace>
  <inkml:trace contextRef="#ctx0" brushRef="#br1" timeOffset="125822.29">20681 18486 23263 0,'-9'11'1024'0,"4"2"224"0,-1 1-992 16,-3 5-256-16,0 4 0 0,-2-179 0 0,-1 365 912 0,1-177 144 15,-2 1 32-15,-2-1 0 0,-2 3-16 0,-1 1 0 16,-2-3 0-16,0 1 0 0,1 2-192 0,1-2-48 16,1-3 0-16,2-6 0 0,0 1-320 0,3-7-80 15,4-3-16-15,4-6 0 0,4 1 48 0,0-11 16 16,0 0 0-16,14 1 0 0,1-6 160 0,3-7 48 15,1-2 0-15,2-1 0 0,4-1-208 0,-1-1-32 16,-3-1-16-16,1 3 0 0,0 0-304 0,-2 1-128 16,-1 4 128-16,-1 5-128 0,-2 2 0 0,-2 4 0 15,-2 4 0-15,-2 7 0 0,0 4 0 0,-2 3 0 0,-3 0 0 16,-3 3 0-16,0 2 0 0,-2-1 0 16,-3 1 0-16,-1-1 0 0,-1 1 0 0,0-3 0 0,1 0 0 15,0-3 128 1,2-3-496-16,2-1-96 0,2-5-32 0,-2-9 0 15,0 0-2768-15,0 0-544 0,18-6-112 0,-1-4-32 0</inkml:trace>
  <inkml:trace contextRef="#ctx0" brushRef="#br1" timeOffset="126084.39">21271 19002 27647 0,'0'0'2448'0,"10"-4"-1952"16,0 2-496-16,-10 2 0 0,9 1 496 16,-9-1 0-16,10 7 0 0,-5 0 0 0,-2 4 736 0,0 1 160 15,-6 0 16-15,2 6 16 0,-4 0-576 0,-3 2-112 16,-2 2-32-16,-2 3 0 0,0-1-352 0,0-2-80 16,1-2-16-16,1-1 0 0,1-2-256 0,2-2 0 15,1 1 0-15,4-1 0 16,-1-6-272-16,3-9-112 0,0 0-32 0,0 0 0 15,6 9-2064-15,-6-9-400 0,13 0-96 0,0-2-16 0</inkml:trace>
  <inkml:trace contextRef="#ctx0" brushRef="#br1" timeOffset="126309.02">21997 18304 28559 0,'0'0'2544'0,"0"0"-2032"16,0 0-512-16,-5 10 0 0,-2 2 368 0,0 0-32 16,-3 7 0-16,-2 7 0 0,2 2 176 0,-5 4 16 0,-1 3 16 0,2 3 0 15,0 2-32-15,-1 3 0 0,-3-4 0 0,3 3 0 16,0 3-192-16,0-3-64 0,1 3 0 0,2 0 0 16,6-2-128-16,-2-2-128 15,1 1 144-15,-1 2-144 0,-1 0 0 0,0-1-320 0,2-4 64 16,-1-2 0-16,0-3-2416 0,2-3-464 15</inkml:trace>
  <inkml:trace contextRef="#ctx0" brushRef="#br1" timeOffset="126498.92">21710 18847 35007 0,'0'0'3120'0,"0"0"-2496"16,6-7-496-16,3 5-128 0,1 3-288 0,4 0-80 15,4-1-16-15,1-2 0 0,5-2 800 0,3 3 160 16,6 1 16-16,1 1 16 0,3-3-224 0,-2 0-32 16,-1 1-16-16,-4 0 0 15,-1 1-960-15,-2 0-192 0,-5-2-32 0,-2-1-9600 16,-2 1-1920-16</inkml:trace>
  <inkml:trace contextRef="#ctx0" brushRef="#br1" timeOffset="126791.37">22382 19107 17503 0,'24'0'768'0,"-4"0"176"0,8 0-752 0,4-1-192 0,1-1 0 0,2-2 0 15,0 0 1056-15,-2-5 176 16,-2 1 48-16,-3-3 0 0,-3 1-256 0,-2-5-32 0,-4 1-16 0,-1 1 0 16,-2 3-192-16,-2-4-32 0,-3-3-16 0,-5 2 0 15,-2 0 0-15,-6-1 0 0,-3 2 0 0,-4 2 0 16,-2-1-16-16,-2 7 0 0,-2-1 0 0,-1 6 0 15,-2 1-272-15,0 4-64 0,-1 2-16 0,0 2 0 16,0 3 16-16,2 5 16 0,4 1 0 0,2 2 0 16,2-1-16-16,4 4-16 0,4 3 0 0,5-2 0 0,2-1-112 15,5-1-32-15,3 1 0 0,3 1 0 0,-1-4-32 16,3-1-16-16,1-3 0 0,-1-2 0 16,0-3-672-16,0-3-128 0,-1 0-16 0,-3-5-10544 15,-5-2-2096-15</inkml:trace>
  <inkml:trace contextRef="#ctx0" brushRef="#br1" timeOffset="126938.62">22105 18457 38991 0,'0'0'1728'0,"0"0"352"0,0 0-1664 0,0 0-416 15,0 0 0-15,0 0 0 0,0 0 0 0,0 0 0 16,11 3 0-16,-2 5-11472 15,-1 1-2384-15</inkml:trace>
  <inkml:trace contextRef="#ctx0" brushRef="#br1" timeOffset="127608.5">12346 20014 23951 0,'-5'-3'2128'0,"-1"2"-1696"0,1 1-432 0,-1 0 0 15,6 0 816-15,-7 5 80 0,1 6 0 0,-1 2 16 16,2 7-272-16,-1 5-48 0,-3 1-16 0,-1 5 0 15,-1 1-128-15,-1-1-48 0,2-4 0 0,1 5 0 16,-1 0 112-16,0-3 32 0,-2-3 0 0,5-3 0 16,-4 0 32-16,3-2 0 0,-1-9 0 0,4 0 0 15,-1-5-32-15,6-7 0 0,0 0 0 0,0 0 0 16,0 0 240-16,0-11 48 0,3-7 16 0,2-5 0 0,3-2-160 0,3-1-48 16,2-4 0-16,2-1 0 0,2 3-432 0,0-2-80 15,0 1-128-15,3 5 176 0,1-3-176 0,2 7 0 16,-1 3 0-16,3 7 0 0,-1 0 0 0,1 6 0 15,1 4 0-15,-4 4 0 16,5 3-704-16,-3 2-32 0,-1 4 0 16,0 0 0-16,-1-2-2016 0,-1 3-384 0,0 0-96 0</inkml:trace>
  <inkml:trace contextRef="#ctx0" brushRef="#br1" timeOffset="127899.59">12836 20278 18431 0,'-1'14'1632'0,"2"-1"-1312"16,1-2-320-16,6 2 0 0,-2 0 1520 0,6-2 224 0,2-3 48 0,2-2 16 16,3-3-336-16,6-3-64 0,1-3 0 0,2-1-16 15,-2-5-240-15,-1 0-64 0,-1-6 0 0,-1 0 0 16,-1-2-432-16,-2 1-80 0,-6-2-32 0,-3 2 0 16,0-1-192-16,-8 0-32 0,-1 1-16 0,-5-1 0 15,-3 3 160-15,-4 0 48 0,-3 2 0 0,-2 5 0 16,-3 4-128-16,-4 3 0 0,-2 2-16 0,-1 7 0 15,-3 5-368-15,0 4 0 0,1 2 0 0,3 3 0 16,1 2 0-16,3-3 0 0,2 2-144 0,5 2 144 16,4-5 0-16,3 2 0 0,3-3 0 0,5 2 0 15,1-4-160-15,5-4 160 0,5-3 0 0,1 1-144 16,4-7-640-16,2-1-128 0,7-6-32 16,2-1-15696-16</inkml:trace>
  <inkml:trace contextRef="#ctx0" brushRef="#br1" timeOffset="128193.43">13891 20274 24879 0,'2'-14'1088'0,"2"4"256"0,0 1-1088 0,1-2-256 16,-1 2 0-16,-2-1 0 0,0-2 1312 0,-2 3 208 15,-2 0 32-15,-1 1 16 0,-4 1-224 0,-2 1-32 16,0 1-16-16,-3 5 0 0,-5 1-320 0,-1 5-64 15,-1 5-16-15,-1 3 0 0,-4 5-560 0,1 1-112 0,-4 3-32 0,1 2 0 16,0-1-16-16,2 1-16 16,1 1 0-16,5-3 0 0,3-1-32 0,4-2-128 15,3-2 192-15,4-3-64 0,4 0-128 0,5-1 192 0,3-1-192 0,7-7 192 16,3-1-16-16,2-3 0 0,6-5 0 16,2-3 0-16,2-6-48 0,2 4 0 0,0-5 0 0,-2 1 0 31,0-2-1056-31,-1-1-224 0,0 0-32 0,-2 1-10400 0,-1 1-2064 0</inkml:trace>
  <inkml:trace contextRef="#ctx0" brushRef="#br1" timeOffset="128409.03">14654 19824 31327 0,'-17'-1'2784'0,"6"2"-2224"16,-3 3-560-16,-2 2 0 0,4 7 688 0,-4 0 16 15,1 2 16-15,0 8 0 0,-2 1-320 0,2 3-64 16,0 5-16-16,-2 2 0 0,3 3 64 0,2 1 0 16,-1-1 0-16,3 0 0 0,2-2-192 0,2-2-48 15,-2-2 0-15,3-2 0 0,1-1-144 0,2-1 128 16,-1-6-128-16,2-2 128 16,1-1-1872-16,0-1-384 0,0-3-80 0,0-14-12112 0</inkml:trace>
  <inkml:trace contextRef="#ctx0" brushRef="#br1" timeOffset="128549.17">14293 20209 23439 0,'14'-2'1024'0,"-3"-1"240"0,4 3-1008 0,6-1-256 0,1-3 0 0,5 2 0 16,4-1 384-16,4-1 48 16,5 2 0-16,2-5 0 0,6 2 32 0,0 2 16 15,-2-4 0-15,-3 0 0 16,-6 0-1408-16,-1-2-288 0,-5 3-48 0</inkml:trace>
  <inkml:trace contextRef="#ctx0" brushRef="#br1" timeOffset="128806.66">15040 20109 9215 0,'0'0'816'0,"0"0"-656"0,0 0-160 0,0 0 0 15,0 0 3568-15,-11 8 672 0,-2-3 144 0,1 4 32 16,0-2-2368-16,-2 7-480 0,-3-2-96 0,-1 4 0 0,-1 2-496 16,1 1-80-16,2 3-32 0,-1 1 0 0,1-3-336 0,2 0-64 15,4-1-16-15,2 0 0 0,2-2-128 0,3-2-48 16,3-2 0-16,0-13 0 0,5 6 112 0,-5-6 0 15,13 3 16-15,0-5 0 0,5-3 176 0,-1-4 16 16,1-1 16-16,4-5 0 0,-3 0-208 0,0 1-32 16,-1 1-16-16,-2 2 0 0,-1 4-224 0,-1 3-128 15,-2 2 160-15,-1 3-160 0,1 4 0 0,-1 2 0 16,1 5 0-16,-5 1 0 0,1 4 0 0,0 4 0 16,-2 3 0-16,0-2 0 0,-1-2 0 0,2 1-128 15,0 0-16-15,1-3 0 16,0-4-2240-16,3-3-448 0,0-3-96 0</inkml:trace>
  <inkml:trace contextRef="#ctx0" brushRef="#br1" timeOffset="129249.05">16108 20288 9215 0,'-16'-10'400'0,"8"1"96"0,-4 0-496 0,2-3 0 0,0-2 0 0,1 1 0 16,0-1 3072-16,1-1 512 0,3 3 96 0,1 5 32 0,2 1-2304 16,2 6-448-16,0 0-80 0,0 0-32 0,-6 6-400 0,-1 6-64 15,-2 4-32-15,0 4 0 0,-2 0 96 0,0 2 32 16,-5 2 0-16,1 3 0 0,0-2 368 0,2 3 80 15,-3-5 16-15,3 0 0 0,0-4-272 0,3-1-48 16,2-3-16-16,3-4 0 0,5-11-272 0,0 0-48 16,0 0-16-16,0 0 0 0,0 0 112 0,5-9 32 15,3-1 0-15,3-5 0 0,2-2-96 0,0 0-32 16,2-4 0-16,0 4 0 0,3-5-288 0,1 2 128 16,-1-1-128-16,0 6 0 0,2 0 0 0,-1 1 0 15,-1 2 0-15,0 5 0 0,-2 3 0 0,-2 3 0 16,-2 2 0-16,-1 3 0 0,-1 3 0 0,-1 5 0 15,-2-1 0-15,-1 2-144 0,-1 2 144 0,0 0-192 16,-2 2 192-16,-2-2-192 16,-1-1-192-16,1-2-32 0,-1-12-16 0,3 12 0 15,2-3-2112-15,-5-9-416 0</inkml:trace>
  <inkml:trace contextRef="#ctx0" brushRef="#br1" timeOffset="129627.05">16920 20187 27007 0,'-8'-13'1200'0,"3"8"240"15,-2-5-1152-15,-4 3-288 0,0 3 0 0,-3-1 0 16,-1 3 896-16,-3 2 112 0,0 2 16 0,-1 5 16 16,-4-2-96-16,-1 6-32 0,-3 1 0 0,1 4 0 0,-1 4-464 0,2 1-112 15,-1 0-16-15,8 0 0 0,1 0-320 0,5 0 128 16,3-2-128-16,5-3 0 0,3 0 0 15,4-4 128-15,0-3-128 0,5 0 0 0,4-4 0 0,2-1 128 16,2-4-128-16,4-3 0 0,3 0 272 0,3-5-16 16,-1-1 0-16,1-4 0 0,-1 1-16 0,-1-1-16 15,-2-2 0-15,-2-1 0 0,-2 1-224 0,-3 2 176 16,-3 3-176-16,-4 0 160 0,-1 3 32 0,-7 7 16 16,0 0 0-16,0 0 0 0,0 0 144 0,0 0 32 15,-7 10 0-15,-3 6 0 0,-2 6-256 0,-2 2-128 16,-2 1 160-16,1 3-160 0,0 2 0 0,-2 0 0 15,-2 4 0-15,-1-1 0 0,0 2 176 16,-2-5-176-16,-1-2 192 0,1 1-192 0,2-4 192 0,2 0-192 0,2-2 192 0,3-4-192 31,2-1-592-31,2-3-240 0,1-6-32 0</inkml:trace>
  <inkml:trace contextRef="#ctx0" brushRef="#br1" timeOffset="130011.96">17838 19725 29487 0,'0'0'2624'15,"0"0"-2112"-15,-12 6-512 0,2 6 0 0,-1-2 704 0,-2 8 16 16,-2 6 16-16,-2 4 0 0,-2 6-144 0,1 10-16 15,-1 1-16-15,1 4 0 0,1 3-208 0,1-4-32 16,2-1-16-16,2-1 0 0,0-6-176 0,2 0-128 16,2-1 144-16,2-4-144 0,1-6 0 0,2-1 0 0,0-4-128 0,1-5 128 31,1-2-2912-31,1-17-480 0,0 0-80 0,0 0-32 0</inkml:trace>
  <inkml:trace contextRef="#ctx0" brushRef="#br1" timeOffset="130309.88">17831 20303 7359 0,'0'0'320'0,"12"-1"80"0,2-1-400 0,5 0 0 0,5-4 0 0,1 1 0 16,2 0 4800-16,2 0 896 0,3-4 160 0,0 0 32 15,0-5-3968-15,-1 3-816 0,-1 0-144 0,-4 0-48 0,-1 2-256 16,-6-4-48-16,-3 2-16 0,-3 3 0 0,-4 1-32 0,-9 7-16 15,2-5 0-15,-2 5 0 0,-9 0 288 0,-5 3 64 16,-1 5 16-16,-5 1 0 0,-3 4-464 0,-3 3-80 16,-1 3-32-16,-1 0 0 0,-2-1-80 15,2 2 0-15,2 6-16 0,2-2 0 0,3-2-32 0,3-2 0 16,7-1 0-16,2-1 0 0,4-3-208 0,6-1 144 16,6 0-144-16,4-4 128 0,6 0-128 0,3-2 0 15,5-2 0-15,7-3 0 16,5-6-1088-16,4-2-240 0,2 1-48 0,4-1-16048 0</inkml:trace>
  <inkml:trace contextRef="#ctx0" brushRef="#br1" timeOffset="130817.36">20593 20126 24879 0,'0'0'2208'0,"0"0"-1760"16,0 0-448-16,0 0 0 0,-8-2 832 0,8 2 64 15,-11 9 32-15,1 3 0 0,-1 5 64 0,-1 5 16 16,1 2 0-16,-2 0 0 0,1 3-304 0,-1-2-64 0,-1 3-16 0,4 0 0 16,-2 0-240-16,2-4-32 15,0 2-16-15,-2-3 0 0,5 0-208 0,-1-2-128 16,1 1 128-16,0-4-128 15,2-4-976-15,0-3-272 0,5-11-48 0,0 0-16 0</inkml:trace>
  <inkml:trace contextRef="#ctx0" brushRef="#br1" timeOffset="131232.54">20524 19909 20271 0,'-7'-2'1792'0,"7"2"-1424"16,-6-5-368-16,6 5 0 0,-4-10 1520 0,2 3 224 15,-1-2 48-15,3 9 16 0,0 0 176 0,0 0 16 16,1-11 16-16,2 0 0 0,-3 11-992 0,0 0-208 15,5-12-48-15,-5 12 0 0,6-10-448 0,-6 10-112 16,0 0-16-16,0 0 0 0,8-9-192 0,-8 9 0 0,0 0 0 0,0 0 0 31,0 0-2992-31,13 4-480 0</inkml:trace>
  <inkml:trace contextRef="#ctx0" brushRef="#br1" timeOffset="131573.78">21246 20070 29487 0,'-17'25'1296'0,"6"-3"288"0,-2 4-1264 0,-1 6-320 15,0 1 0-15,-1 3 0 16,1-3 640-16,0 0 80 0,0-3 16 0,2 2 0 0,1-3 96 0,2-6 0 16,0-2 16-16,3-2 0 0,1-2-560 0,2-1-112 15,2-4-32-15,1-12 0 0,0 0 80 0,0 0 16 16,10-2 0-16,1-7 0 0,2-3 16 0,1-1 16 15,1-3 0-15,1-2 0 0,0-1-80 0,-1 0 0 16,2-1-16-16,1-2 0 0,0 3-176 0,-1 2 0 16,1-3 0-16,0 4 128 0,-2 4-128 0,1 2 0 15,1 5 0-15,-3 1 0 0,-2 2 0 0,-2 6 0 16,-1 1 0-16,-2 7 0 0,-2 2 0 0,-2 7 0 0,-1 0 0 16,-3 2 0-16,-3 5 0 0,-1-1 0 15,-1 3 0-15,-2 2 128 0,-1 0-128 0,0-1 0 16,1-2 0-16,0-6 128 15,1-2-1248-15,2-2-256 0,2-2-48 0,0-4-16 0</inkml:trace>
  <inkml:trace contextRef="#ctx0" brushRef="#br1" timeOffset="132054.43">23323 20064 16575 0,'-14'-7'1472'0,"14"7"-1168"16,-11 0-304-16,0 4 0 0,0 2 2192 0,-3 4 384 15,-3-1 80-15,-2 6 16 0,-4 4-1584 0,-2 4-304 16,1 4-64-16,-4-3-16 0,0 3-192 0,-2-4-64 16,1 0 0-16,4-3 0 0,3-1-192 0,4-1-32 0,6-2-16 0,3-3 0 15,5-3 96-15,4-10 16 16,2 8 0-16,-2-8 0 0,12 2 464 0,8-3 112 15,3-1 0-15,1-5 16 0,2-4-176 0,-1 1-32 16,2-2-16-16,-4-2 0 0,-2 1-432 0,-2 5-96 0,-3-3-16 0,-4 8 0 16,-2 1-144-16,-10 2 0 0,11 8 0 0,-2 6 128 15,-2 5-128-15,0 1 0 0,-2 4 144 0,-2-1-144 16,1 7 304-16,0-1-16 0,0 1 0 16,0-2 0-16,3-1-288 0,1-7 0 15,0-2 0-15,3-3 0 16,2-1-624-16,3-7-16 0,3-2-16 0</inkml:trace>
  <inkml:trace contextRef="#ctx0" brushRef="#br1" timeOffset="132498.26">24880 19885 27871 0,'0'0'1232'0,"-14"-1"256"0,-2-3-1184 15,0-1-304-15,-2 3 0 0,-3 2 0 0,-4 2 576 0,-3 4 64 16,0 0 16-16,-1-1 0 0,-3 5-208 0,2 0-32 0,-1 1-16 0,3 5 0 16,3 0-208-16,3 2-64 0,5 0 0 0,5 0 0 15,5-1-128-15,4 1 0 0,4 1 144 0,6-4-144 16,4-1 240-16,6 0-32 0,0-1 0 0,5 2 0 16,2 2 240-16,0-1 32 0,0 1 16 0,-1 0 0 15,-2-1-352-15,-5-1-144 0,-2-1 128 0,-6 0-128 16,-3-4 192-16,-5 2-32 0,-4 2-16 0,-5-4 0 15,-5 0 432-15,-5 2 96 0,-6-2 16 16,-6 1 0-16,-3-3-352 0,0 1-64 0,1-4-16 0,1-1 0 16,4-2-256-16,0-2-144 0,4-1 16 0,5-2 0 15,6 0-1984-15,4-1-400 16,4-6-80-16</inkml:trace>
  <inkml:trace contextRef="#ctx0" brushRef="#br1" timeOffset="132715.84">25536 19956 20271 0,'-11'4'1792'0,"-1"6"-1424"16,-2 2-368-16,-1 3 0 0,-1 3 2432 0,-2 5 432 16,-2 2 80-16,0-1 0 0,-3 6-1856 0,1-1-384 15,1 3-80-15,3-2-16 0,1-4-384 0,2 2-80 16,1-6-16-16,3 1 0 0,1-2-128 0,4-4 0 15,1-1 0-15,3-2 0 16,1-2-1248-16,2-4-288 0,-1-8-48 0,0 0-11728 0</inkml:trace>
  <inkml:trace contextRef="#ctx0" brushRef="#br1" timeOffset="133157.06">26000 19833 23039 0,'-11'9'2048'0,"-1"1"-1648"16,-4 3-400-16,-1 0 0 0,-2 4 1120 0,-3 5 144 16,-1 1 16-16,0 1 16 0,0 3-320 0,0-3-64 15,-1 3-16-15,3-3 0 0,-3 0-64 0,3-1 0 16,3-3-16-16,2-1 0 0,1-2-240 0,3-5-64 15,2 0 0-15,6-4 0 0,4-8-32 0,0 0-16 16,0 0 0-16,9 5 0 0,4-8 240 0,2-5 64 16,3 0 0-16,1-6 0 0,1-2-288 0,4 0-48 15,2-1-16-15,1-2 0 0,2-2-256 0,-1 0-160 16,-2 0 192-16,4-2-192 0,1 1 128 0,2 2-128 16,1 2 0-16,-1 4 0 0,0 5 0 0,-4 1 0 15,-1 5 0-15,-5 3 0 0,-4 5 0 0,-5 4 0 16,-3 0 0-16,-4 8-144 0,-4 8 144 0,-1 0-128 15,-4 5 128-15,-3-3-128 0,-4 2 128 0,-2-2 0 16,-4 2 0-16,-3 2 0 0,-2-7 0 0,1-1-128 0,-1-2 128 16,4-3 0-16,2-4 0 0,4 0 0 0,1 0 0 0,3-5 0 15,3 0 0-15,3-9-240 0,0 0 64 0,0 0 16 32,0 0-1712-32,11 3-352 0,2-2-64 0,4-4-13600 0</inkml:trace>
  <inkml:trace contextRef="#ctx0" brushRef="#br1" timeOffset="133501.94">26901 19935 29247 0,'-9'-12'1296'0,"1"7"272"0,-3-2-1248 0,-3 3-320 0,-4 1 0 0,-4 5 0 0,-3-1 480 0,-4 3 32 15,-6 2 16-15,0 4 0 0,-2 5-80 0,0 3-32 16,0 1 0-16,6 3 0 0,1 1-80 0,7 1-16 15,4-2 0-15,7-1 0 0,0 2-112 0,8-3-16 16,4-1-16-16,4-1 0 0,5-1 112 0,5-7 32 16,3 0 0-16,3-5 0 0,4 0 176 0,3-2 32 15,1-6 16-15,2 1 0 0,-1-3-160 0,-1 0-48 16,-3-4 0-16,-4 2 0 0,-3 2-112 0,-4-1-32 16,-3 3 0-16,-11 3 0 0,0 0 144 0,0 0 32 15,-3 13 0-15,-5 2 0 0,-6 6 32 0,-6-1 16 16,-6 3 0-16,-2 2 0 0,-1-1-224 0,-5 4-32 15,-2-1-16-15,3 5 0 0,1 0-144 0,-1-3 0 16,-2 1 0-16,2-3 0 0,2 0 0 0,2-4 0 16,2-2 144-16,6-3-144 0,4-4-224 0,4-1-112 15,7-7-32-15,6-6 0 16,0 0-3056-16,0 0-608 0</inkml:trace>
  <inkml:trace contextRef="#ctx0" brushRef="#br1" timeOffset="133911.84">27821 19456 24879 0,'0'0'2208'0,"0"0"-1760"16,0 0-448-16,-10-3 0 0,-2 7 608 0,-3 0 32 15,-4 5 16-15,-2 3 0 0,-5 9 416 0,-3 5 80 0,-3 4 0 0,0 3 16 16,-1 7-272-16,3 0-64 0,1-2-16 0,2 3 0 16,0 2-304-16,4-4-64 0,-1 2-16 0,5 0 0 15,-1 0-288-15,3-2-144 16,5 0 160-16,3-5-160 0,1-1 0 0,4-3 0 0,4-5 0 0,5-1 0 31,3-1-1600-31,3-9-384 0,5-3-64 0</inkml:trace>
  <inkml:trace contextRef="#ctx0" brushRef="#br1" timeOffset="134266.09">27936 19889 31103 0,'0'0'1376'0,"0"0"288"0,0 0-1344 0,0 0-320 15,12 1 0-15,2 1 0 0,3-1 384 0,3-1 0 16,5-1 0-16,1-1 0 0,3 2 144 0,2-1 48 16,0 0 0-16,0 0 0 0,-2-1-320 0,-1 1-64 15,-4 0-16-15,-5-4 0 0,-6 0-176 0,-4 1 128 16,-9 4-128-16,0 0 128 0,0 0 560 0,-14-5 96 16,-5 0 32-16,-5 3 0 0,-7 5-384 0,-3 3-80 15,-3 2-16-15,-2 5 0 0,-3-1-144 0,1 2-48 16,3 1 0-16,5 3 0 0,4 3 48 0,7 0 16 15,5 0 0-15,7-1 0 0,5-1-80 0,7-1-128 16,4-2 176-16,8-2-176 0,5-2 192 0,8-1-64 0,6-2 0 0,6 0-128 16,6-5 0-16,3 0 0 15,1-1 0-15,5-1 0 16,3-4-2816-16,1-3-512 0,20-2-96 0,-14-3-32 0</inkml:trace>
  <inkml:trace contextRef="#ctx0" brushRef="#br1" timeOffset="134903.21">30009 19773 8287 0,'-13'2'736'0,"3"0"-592"16,0 1-144-16,-3 3 0 0,-4 6 4848 0,-2 5 928 16,-4 2 192-16,-2 7 48 0,-4 3-4784 0,1 7-944 15,0 3-288-15,0 3 128 0,0-3 160 0,3 0 32 16,2 0 0-16,0-2 0 0,1-2 48 0,3-2 16 16,1-5 0-16,2-3 0 0,1-4-32 0,3-2 0 15,2-3 0-15,2-4 0 0,2-7 272 0,6-5 48 0,-5 7 16 16,5-7 0-16,0 0 96 0,0 0 32 0,0-16 0 0,2 0 0 15,1-2-192-15,2-4-48 0,0-2 0 0,3 0 0 16,-1-8-256-16,4 1-48 0,1-2-16 16,3-2 0-16,3 2-80 0,5-2-32 0,3-4 0 0,4 4 0 15,4 3-144-15,7 0 128 0,6 8-128 0,1 1 128 16,-2 4-128-16,5 3 0 0,0 0 0 0,-2 8 0 16,-3 5 0-16,0 2 0 0,-3 2 0 0,-5 2 0 15,-5 4-128-15,-6 3 128 0,-7 3 0 0,-4-3 0 0,-7 3 0 0,-7-2 0 16,-7 0-144-16,-5 1 144 0,-4-2 0 0,-8 2 0 15,-6 2 0-15,-3-4 0 0,-6 0 0 0,-3-3 0 16,-2-2 144-16,0-3-144 0,-1-2 144 16,2-1-144-16,3-3 160 0,0 2-160 0,3-2 192 0,3 0-64 15,5-1-128-15,7-3 192 16,5 3-1072-16,6-2-208 0,6-2-64 0,8 2-11104 16,8 0-2224-16</inkml:trace>
  <inkml:trace contextRef="#ctx0" brushRef="#br1" timeOffset="135167.76">31490 18956 34095 0,'0'0'1504'0,"0"0"320"0,0 0-1456 0,0 0-368 0,0 0 0 16,-12 14 0-16,-7 9 384 0,-6 1 16 0,-8 5 0 0,-4 10 0 15,-5 8 112-15,1 0 32 0,0 0 0 0,5 2 0 16,-1-1-32-16,5 3-16 0,0 1 0 0,5 2 0 16,3 0-240-16,5 2-64 0,4-2 0 0,4-2 0 15,2-4-192-15,1-6 0 0,5-4 128 0,2 0-128 16,1-1 0-16,3-1 0 0,-2-3 0 0,3-4 0 16,-3-5-192-16,-1-3-16 0,-1-7-16 0,0-4 0 15,1-10-2464-15,0 0-480 16</inkml:trace>
  <inkml:trace contextRef="#ctx0" brushRef="#br1" timeOffset="135311.64">30810 19598 26719 0,'17'-10'2368'16,"9"2"-1888"-16,8-4-480 0,4 5 0 0,3 0 2208 0,6 1 352 16,5 4 64-16,5-2 0 0,4-1-1760 0,5 1-352 15,4 0-80-15,1 1-16 0,1-4-32 0,-1 3-16 16,0 1 0-16</inkml:trace>
  <inkml:trace contextRef="#ctx0" brushRef="#br2" timeOffset="147180.74">8332 12519 6447 0,'-18'-14'576'0,"7"3"-576"0,2-3 0 0,0 0 0 0,4 1 4544 0,1 2 784 16,3 1 176-16,0-2 16 0,1 3-3680 0,0 0-752 16,0 9-128-16,0 0-48 0,5-8-272 0,-1 0-48 15,-4 8-16-15,0 0 0 0,0 0-240 0,0 0-48 16,0 0-16-16,0 0 0 0,0 0-80 0,0 0 0 16,2 13-16-16,-2 4 0 0,-2 5 192 0,-3 6 32 15,-2 4 16-15,1 3 0 0,-3 2-16 0,0 4 0 16,-1 7 0-16,-3 8 0 0,-2 4 32 0,-3 6 0 0,-2-1 0 15,-3 5 0-15,1 6-96 0,-4 0-16 0,-1 2 0 16,-4 1 0-16,1-3-96 0,-1-2-32 0,1 1 0 0,-2-5 0 16,-2-7-32-16,-2-4-16 0,1-5 0 0,2-2 0 15,1-10 144-15,5-4 32 0,0-3 0 0,6-4 0 16,0 1 64-16,4-6 32 0,-1-2 0 0,3-5 0 16,-1-1-160-16,4-2-48 0,-1-3 0 0,3-2 0 15,0-3-64-15,-1 1-16 0,1-4 0 0,1-1 0 16,9-4 0-16,0 0 0 0,0 0 0 0,0 0 0 15,0 0-128-15,0 0 0 0,0 0 0 0,0 0 0 16,0 0 0-16,14-3 0 0,0-1 0 0,4 2 0 16,2-3 0-16,5-2 0 0,1 4-144 0,4 0 144 15,3-1-128-15,3-1 128 0,5 0 0 0,2 1 0 16,3 3 0-16,-3 0-128 0,2-2 128 0,7 1 0 16,3 0 0-16,3 6 0 0,4 0 0 0,4-1 0 15,6-1 0-15,-2 2 0 0,-3 4 0 0,-1-5 0 16,3 4-128-16,2 2 128 0,1-3 0 0,-2 5 0 0,-4 3 0 0,-6 0 0 15,-5-2 0-15,-3 3 0 0,-1 0 0 0,-6 2 0 16,0-1 0-16,-6 2 0 0,-3-6 0 0,-3 3 0 16,-1 1 0-16,-4 1 0 0,-3-2 0 0,-5-3 0 15,-4 0 0-15,-1 2 144 0,-1-1-144 0,-1-4 0 16,-4 1 0-16,-9-10 0 0,5 6 0 0,-5-6 0 16,0 0 0-16,0 0 0 0,0 0 0 0,0 0 128 15,0 0-128-15,0 0 0 0,0 0 144 0,0 0-144 16,2-14 160-16,-2-2-160 0,-1-3 208 0,1-3-48 15,-1-2-16-15,2-4 0 0,3 4 48 0,3-8 16 16,1-2 0-16,2-3 0 0,2-1-64 0,2 0-16 16,1-4 0-16,5 0 0 0,3-3-128 0,5-4 0 15,4-5 0-15,1-2 0 0,5-5 0 0,3 0 0 0,2-2 128 0,3 2-128 16,-1-1 0-16,0 1 0 0,-1 3 0 0,-2 4 0 16,-4 3 0-16,1 4 0 0,-1 6 0 0,-1 4 0 15,-2 4 0-15,-1 3 0 0,1 2 0 0,-1 0 0 16,0 5 0-16,-2 1 0 0,-3 3 0 0,-1 2-176 15,-2 0 176-15,-5 2 0 0,1 1 0 0,-5 0 0 16,-3 2 0-16,-4 0 0 0,-4 1 0 0,-3 4 0 16,-1 2 0-16,-4-4 144 0,-2 4-144 0,-4-4 0 15,-3 4 128-15,-3 0-128 0,-3-3 0 0,-2-1 0 16,-2 0 0-16,-5 2 0 0,-3 0 0 16,-2-2 0-16,1 4 160 0,-2-4-160 0,-1 1 128 0,-4-1-128 0,-3 0 176 15,-4-1-48-15,-4 2-128 0,-7-2 192 16,-11 2-32-16,-2-5-16 0,-5-1 0 0,-3 6 0 15,-4-3-144-15,-5 5 160 0,-3 1-160 0,-6-3 160 0,-3 2-160 16,3 0 192-16,1 1-192 0,4-1 192 0,-2 1-64 0,6-2 0 16,5 0 0-16,6 1 0 0,7 1-128 0,4 1 128 15,2 0-128-15,5 0 128 0,3 3-128 0,3-1 0 16,5 0 0-16,4 0 128 0,5-2-128 0,7 1-144 16,6 3 144-16,7-1-208 15,6-1-912-15,10 2-176 0,0 0-48 0,0 0 0 16,16 5-1744-16,8 0-368 0</inkml:trace>
  <inkml:trace contextRef="#ctx0" brushRef="#br2" timeOffset="147611.23">8940 12720 21183 0,'-18'-2'1888'0,"5"2"-1504"0,-1 2-384 0,-6 5 0 0,-2 2 1952 0,-3 4 320 16,-4 7 64-16,-2 1 16 0,-1 6-1072 0,-1 1-192 15,-2 2-64-15,-2 0 0 0,0 3-64 0,-1 1 0 16,-1 2-16-16,-2 0 0 0,-2 0-544 0,-2 0-96 15,-1-1-32-15,6-3 0 0,4-7-272 0,4 1-176 16,4-7 32-16,8-1 0 16,5-4-640-16,7-5-128 0,8-9-32 0,0 0-9504 15,13-4-1904-15</inkml:trace>
  <inkml:trace contextRef="#ctx0" brushRef="#br2" timeOffset="147820.01">9270 12963 15663 0,'-9'11'1392'0,"1"3"-1120"0,-4 8-272 0,-3 0 0 16,-3 1 2896-16,-2 1 528 0,-4 5 96 0,-6 0 32 16,-4 3-1536-16,-5 1-304 0,-7 3-64 0,-6 0-16 15,-8 3-608-15,-4-1-112 0,3-1-16 0,0-1-16 16,2 3-560-16,4-3-96 0,4 3-32 0,4-5 0 16,4-7-192-16,7-2-256 0,7-6 48 0,5-5 16 15,5-3-1648 1,7-2-320-16,12-9-64 0,0 0-16 0,17-11-432 0,6-3-80 15,9-3-32-15,4-4-4256 0,5-7-864 0</inkml:trace>
  <inkml:trace contextRef="#ctx0" brushRef="#br2" timeOffset="147988.34">9378 13136 10127 0,'44'-5'448'0,"-19"4"96"0,-5 1-544 0,-4 3 0 16,-4 6 0-16,-3 3 0 0,-5 3 3840 0,-5 5 640 16,-6 3 144-16,-5 4 32 0,-9 6-2448 0,-8 2-480 15,-5 2-112-15,-9 1-16 0,-8-1-464 0,-6 3-112 16,-4 3 0-16,-3-2-16 0,-1 1-64 0,-6 0-16 15,-8-3 0-15,3 0 0 0,2 2-480 0,4-2-80 16,4-6-32-16,5-1 0 0,5-1-336 0,9-8 0 16,8-4-192-16,10-5-11856 15,11-3-2368-15</inkml:trace>
  <inkml:trace contextRef="#ctx0" brushRef="#br2" timeOffset="148386.28">10665 13377 17503 0,'0'0'1552'0,"0"0"-1232"0,0 0-320 0,0 12 0 0,2 4 3472 0,3 3 640 15,6 4 128-15,-3 1 32 0,4 7-2896 0,1-2-576 16,-2 4-112-16,2 2-32 0,-1-2-144 0,0 0-16 15,-1-5-16-15,1 2 0 0,-1 2-320 0,1-3-160 16,-2-5 160-16,-1 0-160 0,0-2 0 0,-2 0 0 16,1-6 0-16,1-3 0 15,-3-2-304-15,0 1-144 0,0-5-48 0,-6-7 0 16,0 0-2384-16,0 0-464 0,0 0-112 0,0 0 0 0</inkml:trace>
  <inkml:trace contextRef="#ctx0" brushRef="#br2" timeOffset="148582.03">11037 13405 30399 0,'-13'-7'2704'0,"5"5"-2160"0,-1 4-544 0,-2 3 0 15,0 2 2096-15,0 4 304 0,-6 3 64 0,-2 5 16 16,-4 4-1232-16,0 2-240 0,-3 0-48 0,-1 5-16 16,0-4-336-16,0 4-64 0,0 0-16 0,-1-2 0 15,-3 3-400-15,2-2-128 0,1-4 0 0,1 4 0 16,-1-2-256-1,3 1-176-15,-1-3-16 0,3 0-16 16,3-4-1600-16,2-2-320 0,2-3-64 0,4-4-8832 0,3 0-1776 0</inkml:trace>
  <inkml:trace contextRef="#ctx0" brushRef="#br2" timeOffset="149043.37">12020 13108 12895 0,'-14'-31'1152'0,"2"17"-928"0,1 3-224 0,1 0 0 15,-2-5 5264-15,1 4 1008 0,-2 3 208 16,-3 1 48-16,-3 4-4736 0,-4 3-960 0,-3 4-176 0,-3 4-32 15,-3 3-368-15,0 6-64 0,2 1 0 0,-2 5-16 16,0 3-32-16,-2 2 0 0,0 4 0 0,3 3 0 16,2-2 64-16,6 2 16 0,5 3 0 0,8 1 0 15,3-1 32-15,7 0 16 0,5-4 0 0,6-1 0 16,6 1-48-16,5 0-16 0,5-2 0 0,2 0 0 16,2-3-80-16,2 1 0 0,1-2-128 0,1 2 192 15,-1 2-64-15,-1-3 0 0,-1 1-128 0,-3 3 192 16,-4-3 64-16,-3 1 16 0,-4 0 0 0,-5-4 0 15,-3 2-80-15,-5-4-32 0,-5 2 0 0,-4-5 0 16,-2 0 176-16,-6-4 48 0,-3 0 0 0,-5-6 0 0,-7 0 64 16,-1-4 32-16,-6 1 0 0,-3-4 0 0,-1-2-224 0,-2-4-64 15,0-3 0-15,-1-4 0 0,0 1-192 16,3-5 0-16,1-4-144 0,4-4 144 16,5 5-2128-16,5-3-336 0,3-3-64 15,5-5-16336-15</inkml:trace>
  <inkml:trace contextRef="#ctx0" brushRef="#br2" timeOffset="149414.76">12777 12363 35935 0,'-20'-4'3200'0,"9"6"-2560"0,-1 1-512 0,-1 10-128 16,1 5 320-16,-2 2 64 0,-2 7 0 0,1 2 0 16,-3 3 0-16,1 1 0 0,-1 3 0 0,3-6 0 15,-3-1 64-15,4-1 0 0,1-4 16 0,2-2 0 16,2-4-240-16,2-4-48 0,2-2-16 0,5-12 0 15,-1 11 304-15,1-11 64 0,0 0 16 0,10 0 0 16,2-5 32-16,2-4 0 0,1-1 0 0,1-8 0 0,2-1-176 0,1-8-16 16,0-1-16-16,-2-1 0 0,-4 3-16 15,-2-3 0-15,-1-1 0 0,-3 3 0 16,-5 7-32-16,2 2-16 0,-2 1 0 0,-2 3 0 0,-2 4-304 0,2 10 0 16,0 0 128-16,-10-1-128 15,-2 2-1056-15,2 8-272 0,-3 8-48 0</inkml:trace>
  <inkml:trace contextRef="#ctx0" brushRef="#br2" timeOffset="154938.14">12547 13857 24879 0,'-14'-12'1088'0,"14"12"256"0,0 0-1088 0,0 0-256 0,10-6 0 0,7-2 0 16,2 2 1152-16,5 2 160 0,3 4 32 0,6 0 16 16,0 0-1120-16,4 1-240 0,1 2 0 0,3-2 0 15,-1 2-304-15,2-1 16 0,3-1 0 0,-5 2 0 31,-3 2-800-31,-2-1-176 0,-2 0-16 0</inkml:trace>
  <inkml:trace contextRef="#ctx0" brushRef="#br2" timeOffset="155097.5">12669 14171 33455 0,'17'5'1472'0,"1"-3"320"0,7-4-1424 0,8 2-368 15,5 0 0-15,3 0 0 0,2 0 304 0,4 0-16 0,5 0 0 0,3 0 0 16,3 2-160-16,-2-2-128 0,-1-4 192 0,0 4-10464 16,-2 5-2080-16</inkml:trace>
  <inkml:trace contextRef="#ctx0" brushRef="#br3" timeOffset="159065.75">14516 13717 8287 0,'0'0'736'0,"2"-12"-592"0,-2 12-144 0,2-10 0 0,-1-1 2192 0,1 1 416 16,-1-1 80-16,1 1 0 0,-2 10-1296 0,0 0-272 15,2-9-48-15,-2 9-16 0,0-11-48 0,0 11-16 16,0 0 0-16,0 0 0 0,0 0-192 0,-5-8-32 16,5 8-16-16,0 0 0 0,-9-7-64 0,9 7-16 15,-9-3 0-15,9 3 0 0,-10 0-112 0,1 3-32 16,0-2 0-16,9-1 0 0,-12 6-176 0,2-1-32 15,0 4-16-15,-1 1 0 0,-2 3 80 0,0 0 32 16,-1 3 0-16,-1 7 0 0,-2 0 32 0,1 4 16 16,1 1 0-16,-1 5 0 0,0 0-144 0,1-1-16 0,1-1-16 15,2 6 0-15,-2 6-64 0,2-1-16 0,-1 4 0 16,3-4 0-16,-1-1-208 0,1 2 144 0,1-2-144 0,4 1 128 16,3 0-128-16,2-4 0 0,2-4 0 0,3-2 0 15,3 1 128-15,0-4-128 0,2-2 128 0,0-1-128 16,0-3 128-16,2 2-128 15,-1-4 128-15,2-3-128 0,2-3 128 0,2-2-128 16,-1 0 0-16,2-2 128 0,1-6-128 0,3 0 128 0,2-1-128 0,1-1 128 16,4-6 0-16,1-2 0 0,-1-4 0 0,3-4 0 15,2 2 80-15,1-2 16 0,0-2 0 0,-2-5 0 16,-1-7-96-16,-2 1-128 0,-1-4 176 0,1 1-176 16,-2 1 192-16,0-4-192 0,0-2 192 0,-1-2-192 15,0-2 224-15,-1 1-64 0,-2-2-16 0,-3 2 0 16,2 0 48-16,-4 3 0 0,-1 1 0 0,-1-2 0 15,-6 0 0-15,-1-1 0 0,-5 4 0 0,-2-2 0 16,-3-4 112-16,-3 1 16 0,-4 0 16 0,-2 2 0 0,-1-1 80 0,-2 2 16 16,-3-1 0-16,-2 2 0 0,-2 5-192 0,-2 2-48 15,-2 3 0-15,-1 1 0 0,-2 3-64 0,0 1-128 16,-2 3 176-16,0 1-176 0,0 1 0 0,1 4 0 16,0 1 0-16,1 2 0 0,-2 3 0 0,0 0 0 15,0 1-192-15,5 2 48 16,1 0-1232-16,3 1-240 0,1 4-48 0,4-1-11200 15,0 1-2240-15</inkml:trace>
  <inkml:trace contextRef="#ctx0" brushRef="#br3" timeOffset="160066.93">14834 12902 15599 0,'0'0'688'0,"0"0"144"0,-6-5-656 16,6 5-176-16,-8-10 0 0,3 3 0 0,0 2 960 0,1-2 176 15,0 0 16-15,0 1 16 0,1-2-400 0,3 8-64 16,-5-5-32-16,-1-2 0 0,1 2-96 0,5 5-32 15,-7-4 0-15,7 4 0 0,-12-2 160 0,1 1 48 16,-1 1 0-16,0 1 0 0,-2 2-144 0,0 1-32 16,0 0 0-16,-1 2 0 0,-1-2-96 0,-2 2-32 0,-2 2 0 15,2-2 0-15,-1 3 16 0,-1-1 0 16,0 2 0-16,-2-1 0 0,2 3 0 0,-2 1 0 0,0 1 0 0,1 5 0 16,0 3-16-16,1 1-16 0,-3 1 0 0,2 6 0 15,-1 2-192-15,2 5-48 0,-1 0 0 16,0 0 0-16,-2 3-192 0,-1 5 0 0,0-2 0 0,1 3 0 15,-1-4 0-15,-1 5 128 16,-1-3-128-16,0 6 0 0,2-2 0 0,3 2 176 0,-4 1-176 0,2-2 160 16,2 2-32-16,1-5-128 0,-1 1 192 0,3-1-64 15,3-3-128-15,0 4 192 0,1-4-192 0,0 0 192 16,1 2-32-16,3-3 0 0,2 3 0 0,2-1 0 16,0 1-32-16,3-1-128 0,1 1 192 0,0-1-64 15,1 3-128-15,2-3 0 0,2 3 144 0,1-4-144 16,0 2 0-16,2-4 0 0,1 3 0 0,6-3 128 15,0-6-128-15,-3 1 0 0,3-4 0 0,2-4 0 0,3 0 0 16,1-4 0-16,1 1 0 0,4-2 0 0,-1 0 0 16,3-4 0-16,0-3 0 0,2 2 0 0,2 0 0 15,-1 0 0-15,-1 0 0 0,2-1 0 0,-2-3 0 0,-1-1 0 16,-3-5 0-16,2 2 0 0,0-4 0 0,1-1 0 16,-2-1 0-16,3 0 0 0,2-4 0 15,0-4 0-15,1 0 0 0,2-1 0 0,2-4 0 0,2 1 0 16,0-3 0-16,0 2 128 0,0-7-128 0,-3 1 0 15,-1-1 0-15,-4 1 128 0,2 1-128 0,-3-2 0 16,2-2 0-16,1 0 0 0,-3 0 0 0,1 0 128 16,0-2-128-16,0-3 0 0,1 2 0 0,-1-2 144 15,0-6-144-15,2 1 0 0,-1-4 160 0,1-3-160 0,-3 2 128 0,-2-2-128 16,2-2 144-16,-2 0-144 0,-3-5 160 16,2-1-160-16,0 2 192 0,0-1-48 0,-4-3-16 0,-2-2 0 15,-1-3 0-15,-3-1-128 0,-2-2 192 16,-3-1-64-16,-3 0 64 0,-4-2 0 15,-3-3 0-15,-2 2 0 0,-5-1-16 0,0-1 0 0,-3-1 0 0,-2 5 0 16,0 1 48-16,-1 8 16 0,-2 3 0 16,-1 4 0-16,-2 2 112 0,1 0 32 0,-1 3 0 0,0 2 0 15,-1 5-240-15,1-1-144 0,-6 3 192 0,2-1-192 16,0 5 0-16,-1-1 0 0,1 2 0 0,2 2 0 16,1 2 0-16,-2 0-272 0,1 0 16 0,0 2 16 15,3 0-1552 1,4 4-304-16,3-1-64 0,3 5-15008 0</inkml:trace>
  <inkml:trace contextRef="#ctx0" brushRef="#br3" timeOffset="161295.81">14774 12920 5519 0,'0'0'496'0,"0"0"-496"0,-9-5 0 0,3 2 0 16,6 3 2688-16,0 0 448 0,0 0 96 0,0 0 16 16,0 0-1968-16,0 0-384 0,0 0-64 0,0 0-32 15,0 0-288-15,0 0-48 0,0 0-16 0,0 0 0 16,0 0 64-16,0 0 16 0,0 0 0 0,0 0 0 15,0 0 112-15,10-2 32 0,0 2 0 0,1 1 0 16,0 0-160-16,2 2-16 0,1-1-16 0,3 3 0 16,5 2-80-16,1-3-16 0,1-1 0 0,3 5 0 15,2-2-144-15,3 2-48 0,2 0 0 0,4-1 0 0,4 6 64 0,0 0 0 16,0-4 0-16,-2 2 0 0,-1-2 32 0,0 2 16 16,1-1 0-16,-2 1 0 0,-3-1-160 15,1-1-16-15,-2 1-128 0,2-1 192 0,0 1-192 0,-1-2 128 16,2-1-128-16,-3 0 0 0,-1-2 192 0,0 1-64 15,-2-2-128-15,-1-2 192 0,-2-2 112 0,0 3 16 16,0-1 0-16,0 5 0 0,0-2-96 0,1-1-16 16,-1 1 0-16,0 2 0 0,2-2-208 0,-1 2 144 15,1-1-144-15,0-1 128 0,1 2-128 0,0 0 0 16,-3-2 0-16,-1 0 0 0,-2 0 0 0,-2-1 0 16,-2 0 128-16,0 1-128 0,-1 0 0 0,1-1 0 15,-1-1 0-15,1 2 0 0,0 1 0 0,-1-2 128 0,0 1-128 16,-2-1 128-16,1 0-128 0,0-1 160 0,0 1-160 0,1 1 160 15,-1 0-160-15,0 0 0 0,0-2 144 0,1 1-144 16,-2-2 0-16,1 2 144 0,-3-3-144 0,2 2 0 16,-4 0 192-16,1-2-192 0,-1-1 192 15,0 2-192-15,-1 1 224 0,0-1-64 0,-2 1-16 16,-1-2 0-16,-10-1-144 0,12 2 160 0,-2-1-160 0,0 1 160 16,-10-2-160-16,12 0 128 0,-12 0-128 0,11-1 128 15,1 1-128-15,-12 0 128 0,11 0-128 0,-11 0 128 16,10 0-128-16,-10 0 128 0,0 0-128 0,10 0 128 15,-10 0-128-15,11-1 160 0,-11 1-160 0,8 0 160 16,-8 0-32-16,0 0-128 0,0 0 192 0,0 0-64 16,0 0-128-16,0 0 128 0,0 0-128 0,0 0 128 0,0 0-128 15,0 0 0-15,0 0 0 0,0 0 128 0,0 0-128 0,0 0 128 16,0 0-128-16,0 0 128 0,0 0 0 16,0 0-128-16,0 0 192 0,0 0-64 0,0 0-128 0,0 0 128 15,0 0-128-15,0 0 128 0,0 0-128 0,0 0 0 16,0 0 0-16,0 0 0 0,0 0 0 0,0 0 0 15,0 0 0-15,0 0 0 0,0 0 0 0,0 0 0 16,0 0 128-16,0 0-128 0,0 0 0 0,0 0 0 16,0 0 0-16,0 0 0 0,0 0 0 0,0 0 0 15,0 0 0-15,0 0 0 0,0 0 0 0,0 0 0 16,0 0 0-16,0 0 0 0,0 0 0 0,0 0 0 16,8-1 0-16,-8 1 0 0,0 0 0 0,0 0 0 15,0 0 0-15,0 0 0 0,0 0 0 0,0 0 0 16,0 0 0-16,0 0 0 0,0 0 0 0,0 0 0 0,0 0 0 0,0 0 0 15,0 0 0-15,0 0 0 0,0 0 0 0,0 0 0 16,0 0 0-16,6 5 0 0,-6-5 0 0,0 0 0 16,8 6 0-16,-8-6 0 0,0 0 0 0,8 9 0 15,-8-9 0-15,6 6 0 0,-2 2 0 0,-4-8 0 16,0 0 0-16,0 0 0 0,0 0 0 0,5 5 0 16,-5-5 0-16,0 0 0 0,0 0 0 0,0 0 0 15,0 0 0-15,0 0 0 0,0 0 0 0,0 0 0 16,0 0 0-16,0 0 0 0,0 0 0 0,0 0 128 15,0 0-128-15,0 0 0 0,0 0 0 0,0 0 0 16,0 0 0-16,0 0 0 0,0 0 0 0,0 0 0 16,0 0 0-16,0 0 0 0,0 0 0 0,0 0 0 0,0 0 0 0,0 0 0 15,0 0 0-15,0 0 0 0,0 0-224 0,0 0 32 16,0 0 0-16,0 0 0 16,0 0-448-16,0 0-96 0,0 0-16 0,0 0 0 15,0 0-128-15,0 0-16 0,0 0-16 0,0 0-9328 16,0 0-1872-16</inkml:trace>
  <inkml:trace contextRef="#ctx0" brushRef="#br3" timeOffset="162185.41">17036 13404 2751 0,'0'0'256'0,"0"0"-256"0,0 0 0 0,0 0 0 15,3-6 2272-15,-3 6 416 0,2-5 64 0,-2 5 32 16,0 0-1312-16,0 0-256 0,-4-8-48 0,0 3-16 16,4 5-80-16,-8-1-32 0,0-1 0 0,-3 4 0 0,1-1-16 15,0 3 0-15,0 0 0 0,0 3 0 16,-2 0-128-16,1 3-48 0,-1-4 0 0,1 7 0 0,-2-2-176 0,1 3-32 16,-1 3-16-16,-2 2 0 0,-3 2-128 15,0 5-32-15,0-1 0 0,0 3 0 0,-1-2-16 0,0 4-16 16,0 1 0-16,-1-1 0 0,1 3-128 15,0 4-32-15,1 5 0 0,0-1 0 0,0-1-272 16,1 5 160-16,-1-2-160 0,1 3 128 16,1-3-128-16,0 4 0 0,1-4 0 0,4 2 0 15,-1-3 144-15,1-2-144 0,-4 2 160 0,3-5-160 0,3-1 384 16,-1-3-32-16,2 0 0 0,1 0 0 0,0 0-128 0,4 1-32 16,-4-1 0-16,2 0 0 0,0 0-192 0,1 2 128 15,2-2-128-15,-1 1 0 0,2-2 128 0,0-2-128 16,1-4 0-16,0 2 144 0,0-4-144 0,1 0 0 15,2-4 144-15,0 2-144 0,2-4 0 0,0 0 144 0,2-4-144 16,0 1 0-16,2-1 176 0,3 0-176 0,1-1 160 0,1-3-160 16,1 1 240-16,0-2-48 0,-1 0-16 15,1-3 0-15,2 3-16 0,-3-2 0 0,2 0 0 0,-2 1 0 16,-1-6-160-16,0 3 0 0,-2 3 0 0,-1-4 0 16,-10-4 0-16,14 5 0 0,-1 0 128 0,0 0-128 15,-1-6 128-15,1-3-128 0,0 4 128 16,0-4-128-16,-1-1 192 0,2 0-64 0,0-3 0 0,3 1 0 15,2-5-128-15,0 2 192 0,0-3-192 0,1-1 192 16,-1 2-192-16,2 0 192 0,-1-3-192 0,0-1 192 16,2-1 0-16,0 1 16 0,-2-1 0 0,2 0 0 15,-2 1-64-15,0-2-16 0,1-2 0 0,-1-2 0 16,-1-1 16-16,1-5 0 0,-1 0 0 0,2-2 0 16,0-4-144-16,1-2 160 0,-2-2-160 0,1-5 160 0,-4-3-32 15,4-2-128-15,-1 1 192 0,-3-6-64 0,0-4 64 0,0 6 0 16,-1 1 0-16,0-3 0 0,-1 1 128 0,-2-1 16 15,-2 2 16-15,-2 5 0 0,-3 1 16 0,-2 6 0 16,0 1 0-16,-5 1 0 0,-2-2-48 0,1 2-16 16,-6 2 0-16,-1 3 0 0,-2-1-16 15,-3 1 0-15,-2 3 0 0,-3 2 0 0,-5-1-144 0,0 3-16 16,0-1-128-16,0 7 192 0,-2 4-192 0,1 0 128 16,-3-2-128-16,1 4 0 0,2 7 0 0,1 0 0 15,0 2-176-15,2 3 176 16,3 1-1840-16,2 5-240 0,3 2-48 0,3 1-17136 0</inkml:trace>
  <inkml:trace contextRef="#ctx0" brushRef="#br3" timeOffset="162978.16">14089 15265 15663 0,'-9'-4'688'0,"9"4"144"0,0 0-656 0,0 0-176 0,0 0 0 0,0 0 0 16,0 0 2112-16,0 0 384 0,12 4 64 0,2 2 32 16,1 1-2048-16,5 3-416 0,8-4-128 0,-2 4 0 15,-1-2 192-15,6 5-64 0,0-2 0 0,5-1 0 16,1-5 96-16,5-1 16 0,4 3 0 0,6-6 0 16,4-2 528-16,2-2 96 0,1-1 32 0,-1 3 0 15,2 1-192-15,-3-1-48 0,-2-4 0 0,1 3 0 0,7 1-336 0,1 2-80 16,-3 1-16-16,-4 1 0 0,-3 4 16 15,-3-1 0-15,-1-1 0 0,-1 2 0 0,1-5-48 0,0 1 0 16,0-2 0-16,1 1 0 0,-1-2 176 16,-2 0 16-16,-1-1 16 0,-2 0 0 0,-2-3 128 0,1-2 32 15,3-2 0-15,2-1 0 0,0-1-96 0,3-1-16 16,3 2 0-16,-1-3 0 0,-1 5-208 0,-5-2-48 16,-6 5-16-16,1 1 0 0,-1 1-176 0,-5-2 128 15,-4 3-128-15,-4 1 128 0,-2 0-128 0,-3 1 0 16,-5-1 0-16,-1 3 0 0,-4 0 128 0,-1 0-128 15,-4-2 0-15,-9-1 128 0,0 0-128 0,0 0 0 0,0 0 144 0,0 0-144 16,0 0-256-16,0 0-112 0,0 0-16 0,-10 3-11456 16,-3-2-2272-16</inkml:trace>
  <inkml:trace contextRef="#ctx0" brushRef="#br3" timeOffset="163695.76">16950 14068 3679 0,'0'0'160'0,"0"0"32"0,0 0-192 0,8-3 0 16,-8 3 0-16,6-2 0 0,0-2 2592 0,-6 4 480 16,0 0 80-16,6-3 32 0,-1-3-1568 0,0 2-304 15,0 0-64-15,-1 2-16 0,-4 2-16 0,5-5-16 16,-1-1 0-16,-4 6 0 0,0 0-112 0,0 0 0 15,0 0-16-15,0 0 0 0,2-6-192 0,-2 6-48 16,0 0 0-16,0 0 0 0,0 0-192 0,-6-1-32 0,0 0-16 0,-1 3 0 16,-2 1-64-16,1 2-16 15,-3 1 0-15,0 0 0 0,-2 7 0 0,-2 1-16 0,2 0 0 0,-1 4 0 16,0 0-96-16,0 5-16 0,-2-1 0 0,3 1 0 16,0 3-176-16,3-2-32 0,1 0-16 0,3 1 0 15,2-3-160-15,3-2 0 0,2-1 0 0,4-2 0 16,2-2 240-16,0-2-48 0,5-4 0 15,-1 2 0-15,2-7 208 0,1-1 48 0,1-3 0 0,2-3 0 0,0-1 32 0,2-5 16 16,3 2 0-16,1-6 0 0,-3 0-112 16,3-2-32-16,-4-5 0 0,1-2 0 15,0 1 96-15,0 2 0 0,-4-4 16 0,0-3 0 0,-4 3 16 16,-1-1 0-16,0 0 0 0,-5 0 0 0,-1-2-224 16,-2 2-64-16,-3 3 0 0,-3-1 0 0,-3 2-192 0,-2-1 0 15,-3 6 0-15,-2 0 0 0,-2 0-192 0,0-1-128 16,-2 4-16-16,-7-1-16 15,0 2-2000-15,2 4-400 0,2 3-64 0</inkml:trace>
  <inkml:trace contextRef="#ctx0" brushRef="#br3" timeOffset="164288">14772 13540 3679 0,'0'0'160'0,"0"0"32"0,5-10-192 0,2 2 0 0,4-1 0 0,1 3 0 16,4 2 3968-16,0-1 768 0,2 0 128 0,1 3 48 16,1-1-4208-16,2 2-848 0,0-3-176 0,-1 4-8816 15</inkml:trace>
  <inkml:trace contextRef="#ctx0" brushRef="#br3" timeOffset="164657.87">15776 13656 13823 0,'0'0'1216'0,"0"0"-960"15,13 4-256-15,-2-2 0 0,1 1 2432 0,0-2 432 16,1 3 80-16,1 1 32 0,0 1-2400 0,1-1-576 15,2-1 0-15,2 4 0 16,1-3-464-16,-1 0-176 0,1 3-48 0,2-3 0 16,0 1-272-16,1 2-48 0,1-2-16 0,1 2 0 15,3-5 352-15,4 1 64 0,1 1 16 0,1 2 0 0,1-4 400 0,-2-1 192 16,-2-1-160-16,-1 2 160 0,-4-1 0 0,2 1 0 0,2-1 176 16,-1 1-48-16,-1-1 192 0,-2-1 32 0,2-1 16 15,0 0 0-15,-1 3 80 0,4 2 0 0,0 3 16 0,0-3 0 16,-2 0-256-16,0 3-48 0,-1-2-16 0,-1-1 0 15,-2 1-16-15,1-1 0 0,-2 2 0 0,-1-1 0 16,0-2 96-16,1 0 16 0,1-2 0 0,1 3 0 16,-3-5 384-16,0 0 80 0,-2-2 0 0,-1 1 16 15,-2-1-64-15,-1 1-16 0,-3 1 0 0,-2 0 0 16,0-1-352-16,-2-1-80 0,-10 2-16 0,0 0 0 16,0 0-192-16,0 0 0 0,0 0 0 0,0 0-11872 15</inkml:trace>
  <inkml:trace contextRef="#ctx0" brushRef="#br3" timeOffset="165359.94">14342 14640 19583 0,'0'0'864'0,"0"0"176"0,0 0-832 0,0 0-208 0,0 0 0 0,10 0 0 15,2 0 0-15,4 0 144 0,3 3-144 0,7 0 128 16,4-1-128-16,6 1 0 0,2 1 0 0,9-2 0 0,5-2 0 0,-1 0 0 16,-1-1 144-16,2 0-144 0,1 0 128 0,2 1-128 15,2-2 128-15,6 5-128 16,4-1 0-16,-1 3 144 0,-4-2-144 0,0-2 0 0,-6 2 128 0,-2 2-128 16,-4 4 0-16,1-2 0 0,-2 5 0 15,-2-3 0-15,0 1-160 0,-2-2 160 0,-1 0-160 16,-4-2 160-16,-2-1 0 0,-5 1-144 0,-1-2 144 0,1 0 0 15,3-1 0-15,-2 0 0 0,2-1 320 0,2 0 112 16,-1-1 16-16,1-1 0 0,3-1 288 0,1-1 64 16,-2 1 16-16,-2 1 0 0,-1 0-112 0,-3 0-32 15,-2-4 0-15,0 4 0 0,0 0 0 0,-2 3 0 16,1-2 0-16,-6 2 0 0,2-1 32 0,1 0 0 16,-3 1 0-16,5 1 0 0,-1 0-64 0,0-1 0 0,-1-1 0 0,1-1 0 15,0 1 16-15,-1-2 0 0,-1 0 0 0,-3 0 0 16,-2 0-16-16,0-2-16 15,-2 1 0-15,-2 0 0 0,-3-2-304 0,-1 2-64 0,0 0-16 0,-4 1 0 16,-10 0-240-16,0 0 0 0,0 0 0 0,0 0 0 31,0 0-1040-31,0 0-304 0,-13-3-64 0</inkml:trace>
  <inkml:trace contextRef="#ctx0" brushRef="#br3" timeOffset="168728.28">15189 12139 21183 0,'0'0'1888'0,"0"0"-1504"16,-7-6-384-16,7 6 0 0,0 0 1088 0,-9-1 160 16,2 1 32-16,7 0 0 0,-9 7-384 0,0 0-64 15,0 2 0-15,-1 2-16 0,-2 2-304 0,1-2-64 16,-2 3-16-16,2 4 0 0,1 4 0 0,1-1 0 16,-4-3 0-16,3 1 0 0,0 0-48 0,1-1 0 15,0 0 0-15,0-3 0 0,0-1-144 0,2 0-48 16,-2 0 0-16,0-1 0 0,1-4-192 0,1 1 176 0,1-4-176 0,0 2 160 15,0-1-160-15,6-7 160 0,0 0-160 0,0 0 160 32,0 9-1568-32,0-9-304 0,0 0-64 0,0 0-16 0</inkml:trace>
  <inkml:trace contextRef="#ctx0" brushRef="#br3" timeOffset="168997.95">15411 12288 30527 0,'0'0'1344'0,"0"0"288"0,0 0-1312 0,0 0-320 0,0 0 0 0,0 0 0 16,0 0 720-16,0 0 80 0,-8 9 16 0,1 5 0 15,-1 2-160-15,-1 5-16 0,-2-3-16 0,-3 2 0 0,-1 5-256 0,-2-3-48 16,1 0-16-16,-2 0 0 0,0 3-160 0,0-4-16 16,0 1-128-16,3-1 192 15,2-3-896-15,3 0-176 0,0 2-32 0,6-4-14704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5:09.6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441 0 5351 0 0,'0'0'242'0'0,"0"0"-1"0"0,0 0-81 0 0,0 0 208 0 0,0 0 105 0 0,0 0 27 0 0,0 0-8 0 0,1 1-50 0 0,0 3-26 0 0,0 0 1 0 0,0 0-1 0 0,1 0 1 0 0,0-1-1 0 0,3 4-416 0 0,62 66 1879 0 0,-44-50-1449 0 0,5 4 117 0 0,-16-14-303 0 0,-2-2 272 0 0,4 7-516 0 0,0 3 368 0 0,-2-1 0 0 0,-1 2 0 0 0,-2-1 0 0 0,2 10-368 0 0,-5-4 761 0 0,-1 21-761 0 0,-3 28 614 0 0,-2-62-501 0 0,0 2 14 0 0,-1 27 234 0 0,-1-29-263 0 0,-6 36 260 0 0,-1-3-61 0 0,-9 35 70 0 0,-36 90 561 0 0,40-140-424 0 0,-7 7-504 0 0,-1 4 320 0 0,-16 23 24 0 0,4-9-152 0 0,24-39-93 0 0,-1 4 162 0 0,0 1-261 0 0,9-17 72 0 0,-1 0 0 0 0,-1 0 0 0 0,0 1 0 0 0,0-1 0 0 0,-5 4-72 0 0,2-2 78 0 0,1-1-1 0 0,0 1 1 0 0,1 1-78 0 0,-2 1 55 0 0,-14 23 71 0 0,-6 9 39 0 0,5-9-63 0 0,5-7 78 0 0,-13 11-180 0 0,11-12 69 0 0,10-13 32 0 0,-5 4-101 0 0,-16 16 171 0 0,-18 19 88 0 0,41-44-224 0 0,-77 78 261 0 0,83-84-294 0 0,-35 35 135 0 0,34-33-330 0 0,1-4-774 0 0,3-4 11 0 0,1 2 364 0 0,-1-1 0 0 0,1 1 0 0 0,0 0 0 0 0,1-1 592 0 0,7-6-1687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5:11.1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602 0 6735 0 0,'0'0'307'0'0,"0"0"-6"0"0,0 0-118 0 0,0 0 213 0 0,0 0 109 0 0,0 0 27 0 0,0 0-9 0 0,0 0-55 0 0,-1 1-20 0 0,-9 6 824 0 0,10-6-1208 0 0,-1-1-1 0 0,1 0 1 0 0,-1 1-1 0 0,0-1 1 0 0,1 1 0 0 0,-1-1-1 0 0,1 0 1 0 0,0 1-1 0 0,-1-1 1 0 0,1 1-64 0 0,-2 1 133 0 0,-24 21 2146 0 0,18-16-1501 0 0,-1 1 0 0 0,-1-1 1 0 0,-9 7-779 0 0,12-10 206 0 0,1 1 1 0 0,0-1-1 0 0,1 1 1 0 0,-1 0 0 0 0,2 0-207 0 0,-8 7 297 0 0,8-8-222 0 0,-25 23 849 0 0,-4 8-924 0 0,-38 45 721 0 0,47-54-537 0 0,4-6 51 0 0,0 5-235 0 0,-18 24 787 0 0,-19 42-787 0 0,48-72 40 0 0,-5 10 90 0 0,-8 9 166 0 0,3 0-296 0 0,5 1 432 0 0,-2 17-432 0 0,6-20 120 0 0,-1 12 103 0 0,2-5-25 0 0,-6 14 101 0 0,7-22-112 0 0,2 1-1 0 0,3 2-186 0 0,0-16 58 0 0,1 4 87 0 0,-1 44 99 0 0,3-69-243 0 0,-2 19 9 0 0,0 20 66 0 0,1-19-7 0 0,0-9 32 0 0,2 9-101 0 0,0-9 34 0 0,-1-7 5 0 0,0 0-1 0 0,1 0 1 0 0,1 4-39 0 0,5 10 48 0 0,-3-4 53 0 0,7 10-101 0 0,-4-13 34 0 0,13 27 76 0 0,1 5-4 0 0,-8-20-15 0 0,0-2-13 0 0,-8-15-70 0 0,4 5 146 0 0,3 4-154 0 0,-4-7 72 0 0,-1 1 0 0 0,3 4-72 0 0,4 13 494 0 0,19 21-494 0 0,-33-47 7 0 0,6 6 160 0 0,0 0 1 0 0,1 0-1 0 0,4 4-167 0 0,-5-6 157 0 0,3 4-157 0 0,-6-5 162 0 0,1 0-1 0 0,4 3-161 0 0,-5-5 89 0 0,-3-2-80 0 0,6 6 229 0 0,2 0-42 0 0,-7-6-137 0 0,-2-7-648 0 0,2-8-753 0 0,1 4-5995 0 0,1 3-402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5:02.85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 75 2303 0 0,'0'0'102'0'0,"-2"0"183"0"0,-4 1 690 0 0,3-1 302 0 0,2-1-538 0 0,-3 0-728 0 0,1 1 6904 0 0,3-1-6591 0 0,2-4 862 0 0,-1 4-945 0 0,-1 0-170 0 0,1 1-48 0 0,-1-1 0 0 0,0 1 1 0 0,0 0-1 0 0,1 0 0 0 0,-1-1 0 0 0,0 1 0 0 0,1 0 0 0 0,-1 0 0 0 0,0 0 0 0 0,1-1 1 0 0,-1 1-1 0 0,1 0 0 0 0,-1 0 0 0 0,1 0 0 0 0,-1 0 0 0 0,1-1-23 0 0,3 0 144 0 0,1 0 0 0 0,0 0 0 0 0,-1 0 0 0 0,1 0 1 0 0,0 0-1 0 0,1 1-144 0 0,9-2 503 0 0,8 1-503 0 0,26 0 993 0 0,24 1-993 0 0,-68 0 30 0 0,24 1 99 0 0,21 0 39 0 0,59-1 112 0 0,-68 0-218 0 0,-12-1 0 0 0,10 2-62 0 0,55 3 64 0 0,-13-1 23 0 0,2 0 151 0 0,1-3 0 0 0,52-3-238 0 0,-92 1 116 0 0,40-2 137 0 0,-60 2-149 0 0,0 1 0 0 0,13 0-104 0 0,71 1 187 0 0,-67 1-70 0 0,14-2-117 0 0,-20 0 6 0 0,-13 0 50 0 0,0 0 0 0 0,12-2-56 0 0,-17 1 28 0 0,0 1 0 0 0,0 0 1 0 0,0 0-29 0 0,36 0 84 0 0,27-1 43 0 0,-42 2-90 0 0,95 0 136 0 0,-96 0-146 0 0,10 0 10 0 0,23-4 195 0 0,12-2-232 0 0,-42 3 124 0 0,21 0-124 0 0,-34 2 53 0 0,-18 0-42 0 0,0 0 1 0 0,1 1-1 0 0,7 0-11 0 0,16 1 111 0 0,9 0-111 0 0,-29-1 6 0 0,4-1 5 0 0,-13 1-2 0 0,0 0-1 0 0,0-1 1 0 0,0 1-1 0 0,1 1 1 0 0,2-1-9 0 0,-1 1 23 0 0,0-1 1 0 0,0 0-1 0 0,1 0-23 0 0,9 0 58 0 0,-7 0-34 0 0,0 0 1 0 0,0 0 0 0 0,0-1 0 0 0,2 0-25 0 0,11-1 39 0 0,-3 1 89 0 0,18-1-128 0 0,-6 2 64 0 0,8-1 43 0 0,-22 0-78 0 0,20-2-3 0 0,-23 2-7 0 0,0 0 0 0 0,5 1-19 0 0,-1 0 34 0 0,15 0 95 0 0,19 0 2 0 0,-32 0-111 0 0,20 1 256 0 0,44 2-266 0 0,-39-3 1 0 0,-34-1 28 0 0,9 1 103 0 0,4-2-142 0 0,-15 2 69 0 0,-2 0-18 0 0,-4 0-33 0 0,-1 1-1 0 0,0-1 1 0 0,0 0-1 0 0,1 0 1 0 0,-1 0-1 0 0,0-1 1 0 0,1 1-1 0 0,-1 0 0 0 0,0 0-17 0 0,4-1 86 0 0,-1 0-1 0 0,5 0-85 0 0,2 0 69 0 0,-3 0 78 0 0,0 1 0 0 0,5-1-147 0 0,-3 1 88 0 0,10-1 226 0 0,-26 3-4594 0 0,4-1 2139 0 0,-7 1-5147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5:05.1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 87 3223 0 0,'0'0'358'0'0,"0"0"292"0"0,0 0 136 0 0,0 0 22 0 0,0 0-44 0 0,0 0-211 0 0,0 0-89 0 0,0 0-16 0 0,-1 0-9 0 0,-21-3 5123 0 0,20 3-5214 0 0,2 0-16 0 0,0 0-4 0 0,0 0 0 0 0,0 0-10 0 0,0 0-45 0 0,0 0-17 0 0,0 0-7 0 0,0 0-7 0 0,0 0-29 0 0,0 0-12 0 0,2-1-1 0 0,17-1 368 0 0,-1 0-1 0 0,9 0-567 0 0,4-1 306 0 0,-15 2 20 0 0,4-1-326 0 0,256-8 1528 0 0,-133 6-1385 0 0,-75 1-38 0 0,15 1 51 0 0,-12 0-7 0 0,1 1 50 0 0,101-3 274 0 0,-67 1-258 0 0,-63 1-139 0 0,7 1-4 0 0,58-2 88 0 0,20 0 97 0 0,-1 0-173 0 0,-52 2 0 0 0,-26 0 35 0 0,39 3-119 0 0,-5 0 337 0 0,24-2-337 0 0,-43 0 132 0 0,-10-1 96 0 0,7-2-228 0 0,-10 0 260 0 0,-11 1-167 0 0,-6 0-31 0 0,13 1-62 0 0,-5 1 13 0 0,24 3-13 0 0,-60-3 6 0 0,18 0 52 0 0,-19 0-58 0 0,46 0 421 0 0,37-4-421 0 0,-32 2 142 0 0,-8 0-28 0 0,-21 0-30 0 0,60-3 371 0 0,-55 3-226 0 0,-11 2-154 0 0,-7-1-13 0 0,13 0 79 0 0,-6 1-8 0 0,12 1 155 0 0,-31-1-261 0 0,7 0 106 0 0,-1 1-66 0 0,0-1-43 0 0,-6 0 34 0 0,5 0 46 0 0,-5 0-37 0 0,-2 0 10 0 0,0 0-10 0 0,0 0-3 0 0,0 0 0 0 0,0 0 0 0 0,0 0 0 0 0,0 0 0 0 0,0 0 0 0 0,0 0 0 0 0,0 0 0 0 0,0 0 0 0 0,0 0-11 0 0,1-3-122 0 0,-1 2-340 0 0,-1 1-119 0 0,-7-1-520 0 0,0 0 0 0 0,1 1 1 0 0,-1 0-1 0 0,-2 0 1048 0 0,-9 0-1953 0 0,3 0 170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6:58.8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457 1107 2303 0 0,'0'0'275'0'0,"0"0"313"0"0,-1 1 137 0 0,-6 10 327 0 0,1 0 0 0 0,0 0 0 0 0,1 0 0 0 0,1 0 0 0 0,-3 10-1052 0 0,6-19 224 0 0,-2 5 224 0 0,3-5-224 0 0,0-2 2 0 0,0 0 4 0 0,0 0 2 0 0,0 0 0 0 0,-5 0 179 0 0,4 0-374 0 0,1 0 0 0 0,-1 0 0 0 0,1 0 0 0 0,-1 0 0 0 0,0 0 0 0 0,1 0 0 0 0,-1 0 0 0 0,1 0 0 0 0,-1 0 0 0 0,1 0 0 0 0,-1-1 0 0 0,0 1 0 0 0,1 0 0 0 0,-1 0 0 0 0,1-1 0 0 0,-1 1 0 0 0,1 0-37 0 0,-3-2 86 0 0,0-1 0 0 0,0 1-1 0 0,1-1 1 0 0,-1 1 0 0 0,0-1 0 0 0,1 0-1 0 0,0 0 1 0 0,0 0 0 0 0,0 0-1 0 0,0-1-85 0 0,-5-9 343 0 0,-4-14-343 0 0,7 17 24 0 0,2 7 10 0 0,-4-15 12 0 0,5 10-30 0 0,1 7 18 0 0,1 2 7 0 0,5 2-15 0 0,-1 0 0 0 0,-1 1 0 0 0,1 0 0 0 0,0 0 0 0 0,-1 1 1 0 0,0-1-1 0 0,0 1 0 0 0,0 0 0 0 0,-1 0 0 0 0,1 0 0 0 0,-1 0 0 0 0,0 1 0 0 0,-1-1 0 0 0,2 5-26 0 0,4 12 30 0 0,-1 0-1 0 0,-1 1 0 0 0,-1-1 1 0 0,-1 3-30 0 0,-3-14 10 0 0,-2-2 1 0 0,1-7 50 0 0,0-2 45 0 0,-9 1 132 0 0,6-1-186 0 0,-1 0-1 0 0,1-1 1 0 0,0 0 0 0 0,0 1-1 0 0,0-1 1 0 0,0 0-1 0 0,0-1 1 0 0,0 1 0 0 0,0 0-1 0 0,1-1 1 0 0,-1 0-1 0 0,-2-1-51 0 0,-5-5 204 0 0,0-1 0 0 0,-5-4-204 0 0,8 6 44 0 0,-14-15 1 0 0,0-1 0 0 0,-13-21-45 0 0,19 25 7 0 0,15 19-7 0 0,0-1 0 0 0,0 1 0 0 0,-1 0 0 0 0,1 0 0 0 0,0-1 0 0 0,0 1 0 0 0,0 0 0 0 0,0 0 0 0 0,-1-1 0 0 0,1 1 0 0 0,0 0 0 0 0,0 0 0 0 0,0-1 0 0 0,-1 1 0 0 0,1 0 0 0 0,0 0 0 0 0,0 0 0 0 0,-1 0 0 0 0,1 0 0 0 0,0-1 0 0 0,-1 1 0 0 0,1 0 0 0 0,0 0 0 0 0,0 0 0 0 0,-1 0 0 0 0,1 0 0 0 0,0 0 0 0 0,-1 0 0 0 0,1 0 0 0 0,0 0 0 0 0,-1 0 0 0 0,1 0 0 0 0,0 0 0 0 0,-1 0 0 0 0,-1 5 0 0 0,2-5 0 0 0,-3 5 0 0 0,0 1 0 0 0,1-1 0 0 0,0 1 0 0 0,0-1 0 0 0,1 1 0 0 0,0 0 0 0 0,0 0 0 0 0,0 0 0 0 0,0 3 0 0 0,0 0 0 0 0,0 0 0 0 0,-1 0 0 0 0,-1 4 0 0 0,-10 24 0 0 0,8-28 0 0 0,-12 13 0 0 0,7-15 0 0 0,8-7 0 0 0,-1 1 0 0 0,1 0 0 0 0,-1-1 0 0 0,0 1 0 0 0,1-1 0 0 0,-1 0 0 0 0,0 1 0 0 0,0-2 0 0 0,1 1 0 0 0,-1 0 0 0 0,0 0 0 0 0,1-1 0 0 0,-2 0 0 0 0,-2 0 0 0 0,1-1 0 0 0,-1 0 0 0 0,1 0 0 0 0,0-1 0 0 0,-4-2 0 0 0,-6-4-2 0 0,-1 2 56 0 0,14 6-112 0 0,2 4 3 0 0,0 1 45 0 0,1 1-3 0 0,-1 0 1 0 0,1 1 0 0 0,0-1 0 0 0,1 3 12 0 0,6 21-133 0 0,-6-14 122 0 0,-2-14 11 0 0,0 0 0 0 0,-1 0 0 0 0,1 0 0 0 0,0-1 0 0 0,0 1 0 0 0,0 0 0 0 0,-1 0 0 0 0,1-1 0 0 0,0 1 0 0 0,-1 0 0 0 0,1 0 0 0 0,-1-1 0 0 0,1 1 0 0 0,-1 0 0 0 0,1 0 0 0 0,-1-1 0 0 0,0 1 0 0 0,0-1 0 0 0,1 1 0 0 0,-1-1 0 0 0,0 1 0 0 0,0-1 0 0 0,1 1 0 0 0,-1-1 0 0 0,0 0 0 0 0,0 0 0 0 0,0 1 0 0 0,0-1 0 0 0,0 0 0 0 0,-13-1 11 0 0,2-3 32 0 0,2-3-33 0 0,-4-3-10 0 0,11 6 0 0 0,1 0 0 0 0,-4-3 11 0 0,5 5 16 0 0,3 3-91 0 0,0 0 55 0 0,4 1-20 0 0,-1 1-1 0 0,1 0 0 0 0,0 0 0 0 0,-1 0 1 0 0,0 1-1 0 0,5 4 30 0 0,1 4-23 0 0,-7-7-4 0 0,0 0-1 0 0,1 0 1 0 0,0-1 0 0 0,0 0 0 0 0,0 0-1 0 0,4 3 28 0 0,5 3-16 0 0,-1-2 6 0 0,-11-8 7 0 0,-1 0 1 0 0,0 0 0 0 0,0 0-1 0 0,0 0 1 0 0,0 0 0 0 0,0 0 0 0 0,1 0-1 0 0,-1 0 1 0 0,0 0 0 0 0,0 0 0 0 0,0 0-1 0 0,0-1 1 0 0,0 1 0 0 0,1-1-1 0 0,-1 1 1 0 0,0-1 0 0 0,0 1 0 0 0,0-1-1 0 0,0 1 1 0 0,0-1 0 0 0,0 0-1 0 0,-1 0 1 0 0,1 1 0 0 0,0-1 0 0 0,0 0-1 0 0,0 0 1 0 0,-1 0 0 0 0,1 0 0 0 0,-1 0-1 0 0,1 0 1 0 0,0-1 2 0 0,1-2-9 0 0,0-1 0 0 0,0 1 0 0 0,0-1-1 0 0,-1 0 1 0 0,1 1 0 0 0,-1-5 9 0 0,2-9 43 0 0,-1 0-1 0 0,-1 0 1 0 0,-1-9-43 0 0,-5-55 239 0 0,1-7-108 0 0,4 89-135 0 0,0-1 1 0 0,-1 1-1 0 0,1-1 1 0 0,0 0-1 0 0,0 1 1 0 0,0-1-1 0 0,0 1 1 0 0,1-1-1 0 0,-1 1 1 0 0,0-1-1 0 0,0 1 1 0 0,0-1-1 0 0,0 1 1 0 0,0-1-1 0 0,1 1 1 0 0,-1-1-1 0 0,0 1 1 0 0,0 0-1 0 0,1-1 1 0 0,-1 1-1 0 0,0-1 4 0 0,2 1-4 0 0,-1 0-1 0 0,0 0 0 0 0,0 0 0 0 0,0 0 1 0 0,0 0-1 0 0,0 0 0 0 0,0 0 1 0 0,1 0-1 0 0,-1 1 0 0 0,0-1 0 0 0,0 0 1 0 0,0 1-1 0 0,0-1 0 0 0,0 1 1 0 0,0-1-1 0 0,0 1 0 0 0,0-1 0 0 0,0 1 1 0 0,0 0-1 0 0,0 0 5 0 0,21 16-91 0 0,-8-3 55 0 0,-1 0 1 0 0,-1 0 0 0 0,0 2-1 0 0,2 6 36 0 0,6 5-46 0 0,4 8 35 0 0,8 16 11 0 0,-14-20 0 0 0,-11-20 16 0 0,-8-24 128 0 0,-4-6 0 0 0,0 0-1 0 0,-1 0 0 0 0,-1 1 1 0 0,-2-4-144 0 0,-8-20 229 0 0,-15-48 27 0 0,-4-29-256 0 0,31 92 47 0 0,-3-22-47 0 0,5 22 6 0 0,1 9-6 0 0,2 17 0 0 0,0 0 0 0 0,0 0 0 0 0,0 0 0 0 0,0 0 0 0 0,1 0 0 0 0,-1 0 0 0 0,0 1 0 0 0,0-1 0 0 0,0 0 0 0 0,1 0 0 0 0,-1 0 0 0 0,1 0 0 0 0,-1 0 0 0 0,1 0-6 0 0,0 0-1 0 0,0 1 1 0 0,0-1 0 0 0,0 0-1 0 0,0 0 1 0 0,0 1 0 0 0,0-1-1 0 0,0 1 1 0 0,0-1-1 0 0,0 1 1 0 0,0-1 0 0 0,0 1-1 0 0,0 0 1 0 0,1-1 0 0 0,-1 1-1 0 0,0 0 1 0 0,0 0-1 0 0,0 0 1 0 0,0 0 0 0 0,1 0-1 0 0,-1 0 1 0 0,0 0-1 0 0,0 1 1 0 0,0-1 0 0 0,0 0-1 0 0,1 1 1 0 0,0-1 6 0 0,3 2-57 0 0,1 1 1 0 0,0-1 0 0 0,-1 1-1 0 0,0 0 1 0 0,1 0 56 0 0,7 6-60 0 0,0 0 0 0 0,-1 1 1 0 0,0 1-1 0 0,0 0 1 0 0,-1 0-1 0 0,-1 1 1 0 0,2 3 59 0 0,18 27-387 0 0,13 25 387 0 0,-30-47-14 0 0,-13-20 14 0 0,35 57 0 0 0,5 14 0 0 0,-40-71 0 0 0,0 1 1 0 0,0-1 0 0 0,0 1-1 0 0,1 0 1 0 0,-1-1 0 0 0,0 1 0 0 0,1 0-1 0 0,-1-1 1 0 0,0 1 0 0 0,1-1-1 0 0,-1 1 1 0 0,1-1 0 0 0,-1 1 0 0 0,1-1-1 0 0,-1 1 1 0 0,1-1-1 0 0,-1-1 6 0 0,1 0 0 0 0,-1 0 1 0 0,0 0-1 0 0,1 0 0 0 0,-1 0 1 0 0,0-1-1 0 0,0 1 0 0 0,0 0 0 0 0,0 0 1 0 0,0 0-1 0 0,-1-1 0 0 0,1 0-6 0 0,-3-21 120 0 0,2 20-99 0 0,-6-31 477 0 0,-10-32-498 0 0,3 18 97 0 0,-61-243-23 0 0,68 266-55 0 0,2 0 0 0 0,0 0-1 0 0,2-1 1 0 0,0-10-19 0 0,5 22 43 0 0,3 5-57 0 0,-5 9 11 0 0,0 0-1 0 0,0 0 1 0 0,1 0-1 0 0,-1 0 1 0 0,0-1-1 0 0,0 1 1 0 0,0 0-1 0 0,0 0 1 0 0,0 0-1 0 0,0 0 1 0 0,0 0-1 0 0,1 0 1 0 0,-1 0-1 0 0,0 0 1 0 0,0 0-1 0 0,0 0 0 0 0,0 0 1 0 0,1 0-1 0 0,-1 0 1 0 0,0 0-1 0 0,0 0 1 0 0,0 0-1 0 0,0 0 1 0 0,0 0-1 0 0,1 0 1 0 0,-1 0-1 0 0,0 0 1 0 0,0 0-1 0 0,0 0 1 0 0,0 0-1 0 0,0 0 1 0 0,1 0-1 0 0,-1 0 4 0 0,4 0-21 0 0,1 1-1 0 0,-1 0 0 0 0,0 0 0 0 0,1 1 1 0 0,-1-1-1 0 0,0 1 0 0 0,0 0 1 0 0,0 0-1 0 0,1 1 22 0 0,2 1-86 0 0,0 1 0 0 0,0 0 0 0 0,-1 1 0 0 0,6 5 86 0 0,4 8-157 0 0,-1 0-1 0 0,0 1 0 0 0,0 3 158 0 0,0 0 0 0 0,-2 1 0 0 0,0 1 0 0 0,-2 0 0 0 0,1 3 0 0 0,4 19 0 0 0,9 40 0 0 0,-22-77 0 0 0,-3-10 0 0 0,0-1 0 0 0,-1-9 0 0 0,-12-43 195 0 0,-2 1 0 0 0,-11-21-195 0 0,-14-45 65 0 0,10 26-32 0 0,-17-32-8 0 0,-17-46 14 0 0,56 144-39 0 0,0-8 0 0 0,7 29-3 0 0,3 4-6 0 0,4 7-36 0 0,-6-5 34 0 0,14 16-56 0 0,-1 1 1 0 0,0 1-1 0 0,-2 1 0 0 0,8 16 67 0 0,4 16-46 0 0,4 17 46 0 0,19 53-11 0 0,-32-83 9 0 0,0 10 2 0 0,2 4 13 0 0,-11-41 43 0 0,-16-44 21 0 0,-70-162 339 0 0,64 157-412 0 0,-42-90 46 0 0,-4-4-60 0 0,62 130-88 0 0,1 1-16 0 0,0 0 100 0 0,0 1 0 0 0,1 0 1 0 0,-1 0-1 0 0,0-1 0 0 0,0 1 0 0 0,1 0 0 0 0,-1 0 0 0 0,1-1 0 0 0,-1 1 0 0 0,0 0 0 0 0,1-1 0 0 0,0 1 1 0 0,-1-1 13 0 0,2 3-25 0 0,17 28-151 0 0,22 25 176 0 0,2 3-83 0 0,-15-17 83 0 0,73 115 0 0 0,23 62 0 0 0,-80-145-12 0 0,-44-74 11 0 0,0 0 0 0 0,1 0-1 0 0,-1 0 1 0 0,0 0 0 0 0,0 1-1 0 0,0-1 1 0 0,0 0 0 0 0,0 0-1 0 0,0 0 1 0 0,0 0 0 0 0,0 0-1 0 0,0 0 1 0 0,0 0 0 0 0,0 0-1 0 0,0 0 1 0 0,1 1 0 0 0,-1-1-1 0 0,0 0 1 0 0,0 0 0 0 0,0 0-1 0 0,0 0 1 0 0,0 0 0 0 0,0 0-1 0 0,1 0 1 0 0,-1 0 0 0 0,0 0-1 0 0,0 0 1 0 0,0 0 0 0 0,0 0-1 0 0,0 0 1 0 0,0 0 0 0 0,1 0-1 0 0,-1 0 1 0 0,0 0 0 0 0,0 0-1 0 0,0 0 2 0 0,12-2-12 0 0,-11 2 16 0 0,0-1-1 0 0,1 0 1 0 0,-1 0-1 0 0,0 0 0 0 0,0 0 1 0 0,1 0-1 0 0,-1 0 1 0 0,0 0-1 0 0,0 0 0 0 0,0 0 1 0 0,0 0-1 0 0,0-1 1 0 0,-1 1-1 0 0,1 0 1 0 0,0-1-1 0 0,-1 1 0 0 0,1 0 1 0 0,-1-1-1 0 0,1 1 1 0 0,-1-1-1 0 0,1 1 0 0 0,-1-1 1 0 0,0 1-1 0 0,0-1-3 0 0,1-5 34 0 0,-1 0-1 0 0,0 0 1 0 0,0 0-1 0 0,-1-5-33 0 0,-3-17 296 0 0,-8-27-296 0 0,3 14 120 0 0,-6-22-13 0 0,9 38-78 0 0,0-1-1 0 0,1 0 1 0 0,2 0 0 0 0,0-11-29 0 0,3 35 1 0 0,0 0 1 0 0,0 0-1 0 0,1-1 1 0 0,0 1-1 0 0,-1 0 1 0 0,1 0-1 0 0,1-3-1 0 0,-2 6-1 0 0,1-1 0 0 0,-1 0 0 0 0,0 1 0 0 0,1-1 0 0 0,-1 1 0 0 0,0-1 0 0 0,1 0 0 0 0,-1 1 0 0 0,1-1 0 0 0,-1 1 0 0 0,1-1 0 0 0,-1 1 0 0 0,2-1 1 0 0,-1 0-4 0 0,0 1-1 0 0,0-1 1 0 0,1 1 0 0 0,-1 0-1 0 0,0 0 1 0 0,1-1 0 0 0,-1 1 0 0 0,1 0-1 0 0,-1 0 1 0 0,0 0 0 0 0,1 0-1 0 0,-1 0 1 0 0,1 1 0 0 0,-1-1-1 0 0,0 0 1 0 0,1 1 0 0 0,-1-1 0 0 0,0 1-1 0 0,0-1 1 0 0,1 1 0 0 0,-1 0-1 0 0,0-1 1 0 0,1 2 4 0 0,4 2-11 0 0,0 0 1 0 0,0 1-1 0 0,0 0 1 0 0,0 1 10 0 0,9 9-14 0 0,0 0 1 0 0,-1 2 0 0 0,-1-1-1 0 0,5 10 14 0 0,10 16-64 0 0,20 25 64 0 0,-22-34 0 0 0,-2 1 0 0 0,-1 1 0 0 0,4 11 0 0 0,51 108 11 0 0,-77-153 10 0 0,0-3 1 0 0,0-8-1 0 0,0 0 0 0 0,0 0 0 0 0,-1 0 0 0 0,0-1 0 0 0,-1 1 0 0 0,0 0 0 0 0,-3-9-21 0 0,-5-18 203 0 0,-7-18-203 0 0,3 13 36 0 0,5 15-28 0 0,0-2 14 0 0,-1 0 0 0 0,-11-21-22 0 0,20 50-1 0 0,0 0 0 0 0,0 0 0 0 0,0 0 0 0 0,0 0 0 0 0,0 0 0 0 0,0 0 0 0 0,0 0 0 0 0,0 0 0 0 0,0 0 0 0 0,0 0-1 0 0,0 0 1 0 0,0 0 0 0 0,0 0 0 0 0,0 0 0 0 0,0 0 0 0 0,-1 0 0 0 0,1 0 0 0 0,0 0 0 0 0,0 0 0 0 0,0 0 0 0 0,0 0 0 0 0,0 0 0 0 0,0 0 0 0 0,0 0-1 0 0,0 0 1 0 0,0 0 0 0 0,0 0 0 0 0,0 0 0 0 0,0 0 0 0 0,0 0 0 0 0,0 0 0 0 0,0 0 0 0 0,0 0 0 0 0,0 0 0 0 0,-1 0 0 0 0,1 0 0 0 0,0 0 0 0 0,0 0-1 0 0,0 0 1 0 0,0 0 0 0 0,0 0 0 0 0,0 0 0 0 0,0 0 0 0 0,0 0 0 0 0,0 0 0 0 0,0 0 0 0 0,0 0 0 0 0,0 0 0 0 0,0 0 0 0 0,0 0 0 0 0,0 0 0 0 0,0 0-1 0 0,0 0 1 0 0,0 0 0 0 0,0 0 0 0 0,0 0 0 0 0,0 0 0 0 0,0-1 0 0 0,0 1 0 0 0,0 0 0 0 0,0 0 1 0 0,-79 102-403 0 0,74-96 403 0 0,0 0 0 0 0,0-1 0 0 0,0 0 0 0 0,-1 0 0 0 0,0 0 0 0 0,0-1 0 0 0,0 0 0 0 0,0 0 0 0 0,0-1 0 0 0,-3 1 0 0 0,-4 2 0 0 0,-1-1 0 0 0,0 0 0 0 0,0-1 0 0 0,-9 1 0 0 0,19-4 3 0 0,-18 0-19 0 0,11-1-48 0 0,9 0-4 0 0,3 2 53 0 0,-1 1-1 0 0,1-1 1 0 0,0 1 0 0 0,0-1-1 0 0,0 0 1 0 0,0 1 0 0 0,0-1-1 0 0,0 0 1 0 0,0 0 0 0 0,1 0-1 0 0,0 0 16 0 0,0 2-14 0 0,149 230-322 0 0,-145-224 336 0 0,0-1-1 0 0,1 5 1 0 0,0 1 9 0 0,1 0-1 0 0,5 5-8 0 0,-11-18 76 0 0,-2-5 0 0 0,-1-3-18 0 0,0 0 0 0 0,0 0 0 0 0,0-1 0 0 0,0 1 0 0 0,-1 0 0 0 0,0 0 0 0 0,0 0 0 0 0,-1 0-58 0 0,-8-17 534 0 0,-6-8-534 0 0,5 9 10 0 0,-22-46 54 0 0,-1-10-64 0 0,30 63 0 0 0,5 15 0 0 0,-1-1-1 0 0,1 1 1 0 0,0-1-1 0 0,0 1 1 0 0,0 0-1 0 0,0-1 1 0 0,0 1-1 0 0,0-1 1 0 0,0 1-1 0 0,0-1 1 0 0,0 1-1 0 0,0-1 1 0 0,0 1-1 0 0,0 0 1 0 0,0-1-1 0 0,0 1 1 0 0,0-1-1 0 0,0 1 1 0 0,0-1-1 0 0,1 1 1 0 0,-1 0-1 0 0,0-1 1 0 0,0 1-1 0 0,1-1 1 0 0,0 1-3 0 0,0-1 0 0 0,0 1-1 0 0,1 0 1 0 0,-1-1-1 0 0,0 1 1 0 0,0 0 0 0 0,1 0-1 0 0,-1 0 1 0 0,0 0 0 0 0,0 0-1 0 0,1 0 1 0 0,-1 0-1 0 0,0 0 1 0 0,0 1 0 0 0,0-1-1 0 0,1 0 1 0 0,-1 1 0 0 0,0-1 3 0 0,26 11-124 0 0,-12-2-9 0 0,0 1 0 0 0,5 5 133 0 0,5 2-34 0 0,-6-2 34 0 0,-1 0 0 0 0,-1 1 0 0 0,9 11 0 0 0,-6-6 0 0 0,5 6 0 0 0,-16-16 0 0 0,0-1 0 0 0,9 7 0 0 0,-6-8 0 0 0,-11-8 0 0 0,0-1 0 0 0,-1 1 0 0 0,1-1 0 0 0,0 1 0 0 0,0-1 0 0 0,-1 1 0 0 0,1-1 0 0 0,0 0 0 0 0,0 0 0 0 0,-1 1 0 0 0,1-1 0 0 0,0 0 0 0 0,0 0 0 0 0,0 0 0 0 0,-1 0 0 0 0,1 0 0 0 0,0 0 0 0 0,-1-1 0 0 0,1 1 0 0 0,-1 0 0 0 0,0-1 0 0 0,1 1 0 0 0,-1 0 0 0 0,1-1 0 0 0,-1 1 0 0 0,1 0 0 0 0,-1-1 0 0 0,0 1 0 0 0,1-1 0 0 0,-1 1 0 0 0,0 0 0 0 0,1-1 0 0 0,-1 0 0 0 0,1-1 0 0 0,0 0 0 0 0,0 0 0 0 0,-1 0 0 0 0,1-1 0 0 0,-1 1 0 0 0,1 0 0 0 0,-1 0 0 0 0,0-1 0 0 0,0 1 0 0 0,0 0 0 0 0,0-1 0 0 0,0 1 0 0 0,0 0 0 0 0,-1-1 0 0 0,1 1 0 0 0,-1-1 0 0 0,-2-7 17 0 0,0 1 1 0 0,-1 0-1 0 0,-1-2-17 0 0,5 10 2 0 0,-24-48 70 0 0,-3 0 0 0 0,-1 1-72 0 0,5 17 37 0 0,-1 0 0 0 0,-4-3-37 0 0,-9-10 11 0 0,-211-255 106 0 0,71 90-133 0 0,208 256-268 0 0,-21-33 260 0 0,1-1-24 0 0,-11-12 48 0 0,0-1-1 0 0,1 0 1 0 0,-1 1-1 0 0,0-1 0 0 0,1 1 1 0 0,-1-1-1 0 0,1 0 1 0 0,-1 1-1 0 0,1-1 1 0 0,-1 0-1 0 0,0 1 0 0 0,1-1 1 0 0,-1 0-1 0 0,1 0 1 0 0,0 0-1 0 0,-1 1 1 0 0,1-1-1 0 0,-1 0 0 0 0,1 0 1 0 0,-1 0-1 0 0,1 0 1 0 0,0 0 0 0 0,0-1 0 0 0,-1 0 0 0 0,1 1 0 0 0,0-1 0 0 0,0 0 0 0 0,-1 1 0 0 0,1-1 0 0 0,-1 0-1 0 0,1 0 1 0 0,0 0 0 0 0,-1 1 0 0 0,0-1 0 0 0,1 0 0 0 0,-1 0 0 0 0,1 0 0 0 0,-1 0 0 0 0,0 0 0 0 0,0 0 0 0 0,0 0-1 0 0,0 0 1 0 0,1 0 0 0 0,-1 0 0 0 0,0 0 0 0 0,-1 0 0 0 0,1-27 84 0 0,0 26-72 0 0,-3-38 214 0 0,-2 15-154 0 0,2 13-72 0 0,1-1 0 0 0,2 3 11 0 0,0 10-10 0 0,0 0-1 0 0,0-1 1 0 0,0 1 0 0 0,0 0-1 0 0,0 0 1 0 0,0 0 0 0 0,0 0-1 0 0,0 0 1 0 0,0 0-1 0 0,0 0 1 0 0,0 0 0 0 0,0 0-1 0 0,0 0 1 0 0,0 0 0 0 0,0 0-1 0 0,0-1 1 0 0,0 1 0 0 0,0 0-1 0 0,0 0 1 0 0,0 0 0 0 0,0 0-1 0 0,0 0 1 0 0,0 0 0 0 0,0 0-1 0 0,0 0 1 0 0,1 0 0 0 0,-1 0-1 0 0,0 0 1 0 0,0 0 0 0 0,0 0-1 0 0,0 0 1 0 0,0 0 0 0 0,0 0-1 0 0,0 0 1 0 0,0-1 0 0 0,0 1-1 0 0,0 0 1 0 0,0 0 0 0 0,0 0-1 0 0,0 0 1 0 0,1 0-1 0 0,-1 0 1 0 0,0 0 0 0 0,0 0-1 0 0,0 0 1 0 0,0 0 0 0 0,0 0-1 0 0,0 0 1 0 0,0 0 0 0 0,0 0-1 0 0,0 0 1 0 0,0 1 0 0 0,0-1-1 0 0,0 0 1 0 0,1 0 0 0 0,-1 0-1 0 0,0 0 1 0 0,0 0 0 0 0,0 0-1 0 0,0 0 1 0 0,0 0 0 0 0,0 0-1 0 0,0 0 1 0 0,0 0 0 0 0,0 0-1 0 0,9 2 31 0 0,-1 0 0 0 0,0 1 0 0 0,0 0 0 0 0,0 0 0 0 0,0 1 0 0 0,0 0 0 0 0,0 0 0 0 0,-1 1 0 0 0,0 0 0 0 0,0 0 0 0 0,0 0 0 0 0,-1 1 0 0 0,0 0 0 0 0,2 3-31 0 0,73 74 110 0 0,-18-19-48 0 0,-24-23-50 0 0,45 47 42 0 0,67 93-8 0 0,-113-130 17 0 0,-2 0 1 0 0,21 43-64 0 0,-22-25 68 0 0,-18-32 1 0 0,3-1 1 0 0,1-1 0 0 0,7 8-70 0 0,-26-41 112 0 0,-3-5 63 0 0,-5-19 72 0 0,-2 0 0 0 0,0 0 0 0 0,-10-16-247 0 0,18 37 4 0 0,-25-47 579 0 0,-30-43-583 0 0,42 71 4 0 0,-60-89 49 0 0,-28-46 11 0 0,81 120-48 0 0,-13-24 124 0 0,-33-41-140 0 0,64 98-61 0 0,3 4-18 0 0,4 4 22 0 0,140 218-761 0 0,-88-130 733 0 0,17 47 85 0 0,-18-11 2 0 0,-15-35-57 0 0,1 6 44 0 0,-22-50 11 0 0,-18-44 1 0 0,-6-11-2 0 0,-7-8 16 0 0,-44-66 286 0 0,-25-49-301 0 0,62 96 3 0 0,0-1 0 0 0,2-1 0 0 0,2 0 0 0 0,-4-15-3 0 0,13 30 0 0 0,5 16-1 0 0,0 1 0 0 0,0-1-1 0 0,0 1 1 0 0,0 0 0 0 0,0-1-1 0 0,0 1 1 0 0,0-1 0 0 0,0 1-1 0 0,1-1 2 0 0,-1 1-2 0 0,0 0 0 0 0,1 0 0 0 0,-1 1 0 0 0,0-1 0 0 0,1 0 0 0 0,-1 0 0 0 0,1 0 0 0 0,-1 0 0 0 0,1 1-1 0 0,-1-1 1 0 0,1 0 0 0 0,0 1 0 0 0,-1-1 0 0 0,1 0 0 0 0,0 1 0 0 0,0-1 0 0 0,-1 1 0 0 0,1-1 0 0 0,0 1 0 0 0,0-1 0 0 0,0 1 2 0 0,1-1-7 0 0,-1 1 1 0 0,1 0 0 0 0,0-1 0 0 0,0 1-1 0 0,-1 0 1 0 0,1 0 0 0 0,0 0 0 0 0,0 0-1 0 0,0 0 1 0 0,1 1 6 0 0,4 0-43 0 0,0 1 0 0 0,0 0-1 0 0,0 1 1 0 0,-1 0 0 0 0,2 1 43 0 0,6 3-79 0 0,0 1 0 0 0,-1 0 0 0 0,10 9 79 0 0,35 33-142 0 0,-50-44 127 0 0,49 50-159 0 0,42 52 174 0 0,-54-58-46 0 0,20 27 32 0 0,-33-38 15 0 0,1-1 0 0 0,32 27-1 0 0,-64-64 0 0 0,-1-1 0 0 0,0 1 0 0 0,1-1 0 0 0,-1 0 0 0 0,1 1 0 0 0,-1-1 0 0 0,1 0 0 0 0,-1 1 0 0 0,1-1 0 0 0,-1 0 0 0 0,1 1 0 0 0,-1-1 0 0 0,1 0 0 0 0,-1 0 0 0 0,1 1 0 0 0,0-1 0 0 0,-1 0 0 0 0,1 0 0 0 0,-1-1 1 0 0,1 0 0 0 0,-1 0 0 0 0,0 0 0 0 0,0 0 0 0 0,0 1 0 0 0,0-1 0 0 0,0 0 0 0 0,0 0 0 0 0,0 0 0 0 0,0 0 0 0 0,0 0 0 0 0,0 0 0 0 0,0 0 0 0 0,-1 0 0 0 0,1 0-1 0 0,-6-20 71 0 0,-8-18 337 0 0,-10-16-408 0 0,0 0 136 0 0,-127-303 90 0 0,136 321-204 0 0,2-1-1 0 0,1 0 0 0 0,1-6-21 0 0,7 27 0 0 0,4 16 0 0 0,0 1 0 0 0,0-1 0 0 0,0 0 0 0 0,0 1 0 0 0,0-1 0 0 0,0 1 0 0 0,0-1 0 0 0,1 0 0 0 0,-1 1 0 0 0,0-1 0 0 0,0 1 0 0 0,0-1 0 0 0,0 1 0 0 0,1-1 0 0 0,-1 0 0 0 0,0 1 0 0 0,1-1 0 0 0,-1 1 0 0 0,1-1 0 0 0,-1 1-1 0 0,1-1-1 0 0,0 1 0 0 0,0 0 1 0 0,0-1-1 0 0,0 1 0 0 0,0 0 1 0 0,0-1-1 0 0,0 1 1 0 0,0 0-1 0 0,0 0 0 0 0,0 0 1 0 0,0 0-1 0 0,0 0 0 0 0,0 0 1 0 0,0 0-1 0 0,0 0 0 0 0,0 1 1 0 0,0-1-1 0 0,0 0 1 0 0,0 1-1 0 0,0-1 0 0 0,0 0 1 0 0,0 1-1 0 0,0 0 2 0 0,4 1-10 0 0,0 1 0 0 0,0 0-1 0 0,-1 0 1 0 0,2 1 10 0 0,10 10-28 0 0,-1 1-1 0 0,-1 0 0 0 0,0 1 1 0 0,6 11 28 0 0,11 12-30 0 0,-9-11 30 0 0,0 2 0 0 0,-2 1 0 0 0,9 18 0 0 0,-3 3 0 0 0,17 47 0 0 0,-25-55 25 0 0,27 67 121 0 0,-37-97-91 0 0,-7-11 17 0 0,-1-3 6 0 0,0 0 2 0 0,-2-3 0 0 0,-12-16 97 0 0,2 0 0 0 0,0-1-1 0 0,0-2-176 0 0,-31-68 358 0 0,19 38-334 0 0,-10-17 53 0 0,-7-15-63 0 0,-3-18-14 0 0,39 89 15 0 0,-31-89 26 0 0,31 84-42 0 0,0 0 1 0 0,2-1-1 0 0,0 1 0 0 0,0-14 1 0 0,3 11 0 0 0,0 19 0 0 0,0 1 0 0 0,0 0 0 0 0,1 0 0 0 0,-1-1 0 0 0,0 1 0 0 0,1 0 0 0 0,-1-1 0 0 0,1 1 0 0 0,-1 0 0 0 0,1 0 0 0 0,0-1 0 0 0,0 2 1 0 0,-1-1-1 0 0,1 0 0 0 0,-1 1 0 0 0,1-1 1 0 0,0 0-1 0 0,-1 1 0 0 0,1-1 1 0 0,0 1-1 0 0,0-1 0 0 0,0 1 1 0 0,-1 0-1 0 0,1-1 0 0 0,0 1 1 0 0,0 0-1 0 0,0 0 0 0 0,0-1 0 0 0,0 1 1 0 0,0 0-1 0 0,1 0-7 0 0,0 0 0 0 0,0 0 0 0 0,0 0 0 0 0,0 1 0 0 0,0-1 0 0 0,0 0 0 0 0,0 1 0 0 0,1 0 7 0 0,4 2-44 0 0,0 1 0 0 0,0-1 0 0 0,0 1 0 0 0,1 1 44 0 0,-6-3-14 0 0,28 19-124 0 0,-1 1 0 0 0,-1 2 0 0 0,-1 0 0 0 0,18 23 138 0 0,-11-11-84 0 0,-7-8 74 0 0,-2 0 0 0 0,15 23 10 0 0,-17-20 0 0 0,-10-13 0 0 0,0 0 0 0 0,-1 1 0 0 0,-1 1 0 0 0,1 4 0 0 0,-9-17 25 0 0,-4-9-7 0 0,-3-9 22 0 0,-59-123 481 0 0,-19-21-521 0 0,-28-58 20 0 0,86 166-17 0 0,11 21 13 0 0,0 0-1 0 0,2-2 0 0 0,1 1 0 0 0,0-4-15 0 0,9 30 0 0 0,1 0 0 0 0,0 1 0 0 0,0-1 0 0 0,0 0 0 0 0,-1 1 0 0 0,1-1 0 0 0,0 0 0 0 0,0 1 0 0 0,0-1 0 0 0,0 0 0 0 0,0 1 0 0 0,0-1 0 0 0,0 1 0 0 0,0-1 0 0 0,1 0 0 0 0,-1 1 0 0 0,0-1 0 0 0,1 0-1 0 0,-1 1 0 0 0,1-1 0 0 0,-1 1 1 0 0,1 0-1 0 0,0-1 0 0 0,-1 1 0 0 0,1 0 0 0 0,0-1 0 0 0,-1 1 0 0 0,1 0 0 0 0,0 0 0 0 0,-1-1 0 0 0,1 1 0 0 0,0 0 0 0 0,0 0 1 0 0,0 0 0 0 0,0 0-9 0 0,1 0 1 0 0,0 0-1 0 0,0 0 1 0 0,0 0 0 0 0,-1 0-1 0 0,1 0 1 0 0,1 1 8 0 0,2 0-14 0 0,0 1 1 0 0,0 0-1 0 0,0 1 1 0 0,0-1-1 0 0,0 1 1 0 0,0 0-1 0 0,3 3 14 0 0,3 4 0 0 0,-2 4 0 0 0,-2 0 0 0 0,-6-11 2 0 0,0 0-1 0 0,0 0 1 0 0,-1 0-1 0 0,1 1 1 0 0,-1-1-1 0 0,0 0 1 0 0,0 0-1 0 0,0 2-1 0 0,-2 8 48 0 0,1-10-43 0 0,0-1 0 0 0,1 0 0 0 0,-1 0 0 0 0,-1 0 0 0 0,1 0 0 0 0,0 0 0 0 0,0 0 0 0 0,-1 0 0 0 0,1 0 0 0 0,-1 0 0 0 0,1 0 0 0 0,-3 1-5 0 0,1-1 7 0 0,-1 1-1 0 0,0 0 1 0 0,1-1-1 0 0,-1 0 1 0 0,0 0-1 0 0,-4 1-6 0 0,-4 1 35 0 0,0-1-1 0 0,1 0 0 0 0,-2-1 0 0 0,-8 1-34 0 0,-4 0 16 0 0,1-1 0 0 0,-1-1 0 0 0,0-1 0 0 0,1-1 0 0 0,-5-2-16 0 0,3-1 16 0 0,1-2 0 0 0,-1-1 0 0 0,1 0 0 0 0,0-2 0 0 0,1-1 0 0 0,0-1 0 0 0,1-1 0 0 0,-8-6-16 0 0,7 3 0 0 0,0-2 0 0 0,1 0 0 0 0,0-1 0 0 0,2-2 0 0 0,-2-2 0 0 0,15 11 0 0 0,5 1-12 0 0,2 10 11 0 0,1 0 0 0 0,0 0 0 0 0,0 0 0 0 0,0 0 0 0 0,0 0 0 0 0,0 0 0 0 0,0 0 0 0 0,0 0 0 0 0,0 0 0 0 0,0-1 0 0 0,0 1 0 0 0,0 0 0 0 0,0 0 0 0 0,0 0 0 0 0,0 0 0 0 0,0 0 0 0 0,0 0 0 0 0,0 0 0 0 0,0 0 0 0 0,0 0 0 0 0,0 0 0 0 0,0 0 0 0 0,0 0 0 0 0,0-1 0 0 0,0 1 0 0 0,0 0 0 0 0,0 0 0 0 0,0 0 0 0 0,0 0 0 0 0,0 0 0 0 0,0 0 0 0 0,0 0 0 0 0,1 0 0 0 0,-1 0 0 0 0,0 0 0 0 0,0 0 0 0 0,0 0 0 0 0,0 0 0 0 0,0 0 0 0 0,0 0 0 0 0,0 0 0 0 0,0 0 0 0 0,0-1 0 0 0,0 1 0 0 0,0 0 0 0 0,0 0 0 0 0,0 0 0 0 0,1 0 0 0 0,-1 0 0 0 0,0 0 1 0 0,0 0-1 0 0,0 0 0 0 0,0 0 0 0 0,0 0 0 0 0,0 0 0 0 0,0 0 0 0 0,0 0 0 0 0,0 0 0 0 0,0 0 1 0 0,5 0-16 0 0,-1-1 1 0 0,0 1 0 0 0,1 0-1 0 0,-1 0 1 0 0,1 0 0 0 0,-1 0-1 0 0,0 1 1 0 0,1-1 0 0 0,-1 1 0 0 0,0 0-1 0 0,0 1 1 0 0,3 0 15 0 0,10 5-60 0 0,-1 1 0 0 0,9 6 60 0 0,-23-13-3 0 0,27 17-40 0 0,-1 1-1 0 0,0 1 1 0 0,17 18 43 0 0,72 74-84 0 0,-96-90 81 0 0,-2-3-15 0 0,-2 2 0 0 0,0 0 1 0 0,10 20 17 0 0,12 14 14 0 0,-38-53 55 0 0,-1-2-60 0 0,-1-1 1 0 0,1 1-1 0 0,-1-1 0 0 0,1 1 0 0 0,0-1 1 0 0,-1 0-1 0 0,1 1 0 0 0,0-1 1 0 0,-1 0-1 0 0,1 1 0 0 0,0-1 0 0 0,0 0-9 0 0,-2-3 21 0 0,-19-41 204 0 0,-10-20 137 0 0,-13-43-362 0 0,39 92 7 0 0,1 0 1 0 0,0 1 0 0 0,1-1-1 0 0,1-1 1 0 0,1 1 0 0 0,0 0-1 0 0,1-8-7 0 0,0 21 1 0 0,0-1-1 0 0,1 0 0 0 0,-1 1 1 0 0,1-1-1 0 0,0 1 1 0 0,0-1-1 0 0,0 1 1 0 0,1 0-1 0 0,-1-1 0 0 0,2 0 0 0 0,-2 2-3 0 0,0 0-1 0 0,0 1 0 0 0,0 0 0 0 0,0-1 0 0 0,1 1 0 0 0,-1 0 0 0 0,0-1 0 0 0,1 1 1 0 0,-1 0-1 0 0,1 0 0 0 0,0 0 0 0 0,-1 0 0 0 0,1 1 0 0 0,0-1 0 0 0,-1 0 0 0 0,1 1 1 0 0,0-1-1 0 0,0 1 0 0 0,0-1 0 0 0,0 1 4 0 0,5 0-11 0 0,-1 0 1 0 0,1 0-1 0 0,-1 0 0 0 0,0 1 1 0 0,1 0-1 0 0,-1 0 0 0 0,3 2 11 0 0,9 2-70 0 0,15 8 70 0 0,-16-5-12 0 0,0 0 1 0 0,-1 1-1 0 0,-1 1 1 0 0,1 1 0 0 0,1 1 11 0 0,69 64-61 0 0,-47-41 0 0 0,-27-24 39 0 0,0 0-1 0 0,-1 1 1 0 0,7 9 22 0 0,-8-9 0 0 0,-9-11 0 0 0,-1-1 0 0 0,0 0 0 0 0,1 1 0 0 0,-1-1 0 0 0,1 0 0 0 0,-1 0 0 0 0,1 1 0 0 0,-1-1 0 0 0,1 0 0 0 0,-1 0 0 0 0,1 0 0 0 0,-1 1 0 0 0,1-1 0 0 0,-1 0 0 0 0,1 0 0 0 0,-1 0 0 0 0,1 0 0 0 0,-1 0 0 0 0,1 0 0 0 0,-1 0 0 0 0,1 0 0 0 0,0-1 0 0 0,-1 1 0 0 0,1-1 0 0 0,-1 1 0 0 0,1-1 0 0 0,-1 1 0 0 0,0-1 0 0 0,1 0 0 0 0,-1 1 0 0 0,0-1 0 0 0,1 0 0 0 0,-1 1 0 0 0,0-1 0 0 0,0 0 0 0 0,1 1 0 0 0,-1-1 0 0 0,0 0 0 0 0,0 0 0 0 0,0 1 0 0 0,0-1 0 0 0,0 0 0 0 0,0 0 0 0 0,0 1 0 0 0,0-1 0 0 0,-1 0 0 0 0,-2-22 0 0 0,3 19 0 0 0,-12-54 11 0 0,4 23 7 0 0,2 0-1 0 0,1 0 1 0 0,1-26-18 0 0,4 57 0 0 0,0 0 0 0 0,0 0 0 0 0,0 0 0 0 0,1 0 0 0 0,0 0 0 0 0,1-3 0 0 0,4-4 0 0 0,-5 10 0 0 0,0 0 0 0 0,-1 0 0 0 0,1 0 0 0 0,0 0 0 0 0,0 1 0 0 0,0-1 0 0 0,0 0 0 0 0,0 1 0 0 0,2-1 0 0 0,-2 0-1 0 0,0 1 0 0 0,0 0 0 0 0,0-1 0 0 0,0 1 0 0 0,0 0 0 0 0,0 0 0 0 0,0 0 0 0 0,0 0 0 0 0,1 0 0 0 0,-1 0 0 0 0,0 0 0 0 0,0 0 1 0 0,3 1-5 0 0,0 0 0 0 0,0 1-1 0 0,0-1 1 0 0,0 1 0 0 0,-1-1-1 0 0,1 1 1 0 0,0 1 0 0 0,-1-1-1 0 0,0 0 1 0 0,1 1 0 0 0,-1-1 0 0 0,0 2 5 0 0,4 3-2 0 0,0 1 0 0 0,0-1 0 0 0,-1 2 1 0 0,2 2 1 0 0,1 2-43 0 0,-3-7 33 0 0,-6-6 10 0 0,0 0 0 0 0,0 0 0 0 0,0 0 0 0 0,0 0 0 0 0,1 0 0 0 0,-1 0 0 0 0,0 0 0 0 0,0 0 0 0 0,0 0 0 0 0,0 0 0 0 0,0 0-1 0 0,0 0 1 0 0,0 0 0 0 0,0 0 0 0 0,0 0 0 0 0,0 0 0 0 0,0 0 0 0 0,0 0 0 0 0,0 0 0 0 0,0 0 0 0 0,0 0 0 0 0,0 0 0 0 0,0 0 0 0 0,0 0 0 0 0,1 0 0 0 0,-1-1 0 0 0,0 1 0 0 0,0 0 0 0 0,0 0 0 0 0,0 0 0 0 0,0 0 0 0 0,0 0 0 0 0,0 0 0 0 0,0 0 0 0 0,0 0 0 0 0,0 0 0 0 0,0 0 0 0 0,0 0 0 0 0,0 0 0 0 0,0 0 0 0 0,0 0 0 0 0,0 0 0 0 0,0 0 0 0 0,0 0 0 0 0,0-1-1 0 0,0 1 1 0 0,0 0 0 0 0,0 0 0 0 0,0 0 0 0 0,0 0 0 0 0,0 0 0 0 0,0 0 0 0 0,0 0 0 0 0,-2-7 1 0 0,0-7-1 0 0,2 0-10 0 0,1 1-33 0 0,0 12 41 0 0,-1 0 0 0 0,1 0 0 0 0,-1 0 0 0 0,1 0 0 0 0,0 0 0 0 0,-1 0 0 0 0,1 0 0 0 0,0 0 0 0 0,0 0 0 0 0,0 0 1 0 0,0 0 1 0 0,2-1-6 0 0,0 1 0 0 0,0-1 0 0 0,0 1 0 0 0,0 0 0 0 0,0 0 0 0 0,0 0 0 0 0,0 0 0 0 0,1 0 0 0 0,-1 1 1 0 0,0-1-1 0 0,0 1 0 0 0,1 0 0 0 0,-1 0 0 0 0,0 0 0 0 0,0 1 0 0 0,2-1 6 0 0,3 1-5 0 0,0 1 0 0 0,0 0 0 0 0,0 0 0 0 0,-1 1-1 0 0,1-1 1 0 0,0 2 5 0 0,17 10 0 0 0,-14-6 0 0 0,0 2 0 0 0,-2-3 11 0 0,-11-19 42 0 0,-3-5-53 0 0,1 4 20 0 0,-4-10 24 0 0,3 9-44 0 0,5 13 1 0 0,0 0 0 0 0,-1 1 0 0 0,1-1 0 0 0,0 0 0 0 0,0 1 0 0 0,-1-1-1 0 0,1 1 1 0 0,0-1 0 0 0,-1 1 0 0 0,1-1 0 0 0,-1 0 0 0 0,1 1 0 0 0,-1-1 0 0 0,1 1 0 0 0,-1-1-1 0 0,0 1 3 0 0,0 1 0 0 0,1-1 1 0 0,-1 0-1 0 0,0 1 1 0 0,0-1-1 0 0,1 0 1 0 0,-1 1-1 0 0,0-1 1 0 0,1 1-1 0 0,-1-1 1 0 0,0 1-1 0 0,1-1 0 0 0,-1 1 1 0 0,1 0-1 0 0,-1-1 1 0 0,1 1-1 0 0,-1 0 1 0 0,1-1-1 0 0,0 1 1 0 0,-1 0-1 0 0,1 0-3 0 0,-10 19 74 0 0,2 0-90 0 0,2 1-1 0 0,0 0 1 0 0,1 0-1 0 0,0 13 17 0 0,-4 12-71 0 0,-2 11 20 0 0,-11 45 23 0 0,7-36 28 0 0,5-21 0 0 0,-2-1 0 0 0,-9 23 0 0 0,11-35 0 0 0,6-17 0 0 0,-1-4-13 0 0,0 0-40 0 0,0-2 29 0 0,4-7-30 0 0,2 0 1 0 0,5 9 42 0 0,-1 3 11 0 0,2-2 0 0 0,11 11 0 0 0,-13-16 0 0 0,0 0 0 0 0,0 0 0 0 0,0 0 0 0 0,-1 0 0 0 0,1 5 0 0 0,10 20 0 0 0,-2 1 0 0 0,-1 0 0 0 0,3 17 0 0 0,-12-36 0 0 0,-2-1 0 0 0,-4 0 0 0 0,3-12 0 0 0,-1 0 0 0 0,1 0 0 0 0,-1 0 0 0 0,0 0 0 0 0,1 0 0 0 0,-1 0 0 0 0,0 0 0 0 0,0 0 0 0 0,0 0 0 0 0,-10 5 0 0 0,-6 0 0 0 0,13-7 0 0 0,1 1 0 0 0,-12 6 0 0 0,14-6 0 0 0,0 0 0 0 0,0 1 0 0 0,0-1 0 0 0,0 1 0 0 0,1-1 0 0 0,-1 1 0 0 0,0-1 0 0 0,0 1 0 0 0,1 0 0 0 0,-1-1 0 0 0,0 1 0 0 0,1 0 0 0 0,-1 0 0 0 0,0 0 0 0 0,1 0 0 0 0,-1 1 0 0 0,1-1 0 0 0,-1 0 0 0 0,1 1 0 0 0,-1-1 0 0 0,1 1 0 0 0,-2 13 0 0 0,2-1 0 0 0,2-8 0 0 0,-1-3 0 0 0,-1-1 0 0 0,1 1 0 0 0,-1 0 0 0 0,1-1 0 0 0,-1 1 0 0 0,0 0 0 0 0,0 1 0 0 0,1 10 0 0 0,0 0 0 0 0,-3-1 0 0 0,-3 1 0 0 0,-1-1 0 0 0,-3-2 0 0 0,-2-2 0 0 0,8-8 4 0 0,0 1-1 0 0,0-1 1 0 0,0 0-1 0 0,0 0 1 0 0,0 0-1 0 0,0 0 1 0 0,0 0-1 0 0,0-1 1 0 0,0 0-1 0 0,0 1 1 0 0,-1-1 0 0 0,1 0-1 0 0,0-1 1 0 0,0 1-1 0 0,0 0 1 0 0,0-1-1 0 0,-2 0-3 0 0,-7-3 25 0 0,0 0-1 0 0,1 0 1 0 0,0-1-1 0 0,0-1-24 0 0,-13-5 24 0 0,-2 0 21 0 0,-33-14 142 0 0,-48-29-187 0 0,33 7 62 0 0,-34-30-62 0 0,30 20 12 0 0,-55-41 48 0 0,25 17 8 0 0,-21-5-68 0 0,100 70 0 0 0,-1 1 0 0 0,0 2 0 0 0,-30-8 0 0 0,41 14 0 0 0,8 3 0 0 0,10 4-1 0 0,0 0 0 0 0,1 0 0 0 0,-1 0 0 0 0,1 0 0 0 0,-1-1 0 0 0,1 1 0 0 0,-1 0 0 0 0,1 0 0 0 0,-1 0 0 0 0,1 0 0 0 0,-1 1 0 0 0,0-1 0 0 0,1 0 0 0 0,-1 0 0 0 0,1 0 0 0 0,-1 0 0 0 0,0 1 1 0 0,1-1-7 0 0,-1 1-1 0 0,0 0 1 0 0,1 0 0 0 0,-1 0 0 0 0,1 0 0 0 0,-1 0 0 0 0,1 0-1 0 0,-1 0 1 0 0,1 0 0 0 0,0 0 0 0 0,-1 0 0 0 0,1 0-1 0 0,0 0 1 0 0,0 0 0 0 0,0 0 0 0 0,0 0 0 0 0,0 0-1 0 0,0 0 1 0 0,0 0 0 0 0,0 1 7 0 0,1 3-31 0 0,-1 1 0 0 0,1 0 0 0 0,1 3 31 0 0,14 42-119 0 0,-12-36 66 0 0,-1 1 29 0 0,-3-15 20 0 0,0 0 0 0 0,0 0 0 0 0,0 0 0 0 0,0 0 0 0 0,0 0 0 0 0,0 0 0 0 0,0 0 1 0 0,0 1-1 0 0,0-1 0 0 0,-1 0 0 0 0,1 1 4 0 0,-1-2 3 0 0,1 1 0 0 0,-1 0 0 0 0,0-1 0 0 0,1 1 0 0 0,-1 0 0 0 0,1-1 0 0 0,-1 1 0 0 0,0 0 0 0 0,0-1 0 0 0,1 1 0 0 0,-1-1 0 0 0,0 0 0 0 0,0 1 0 0 0,0-1 0 0 0,0 1 0 0 0,0-1 0 0 0,1 0 0 0 0,-1 0 0 0 0,0 0 0 0 0,0 1 0 0 0,0-1 0 0 0,0 0 0 0 0,0 0 0 0 0,0 0 0 0 0,0-1 0 0 0,0 1 0 0 0,0 0-3 0 0,-4-1 31 0 0,1 1 0 0 0,-1-1 0 0 0,1-1 0 0 0,-5-1-31 0 0,-4-2 46 0 0,1-1-1 0 0,0 0 1 0 0,0-1 0 0 0,1 0-1 0 0,0-1 1 0 0,0 0-46 0 0,-8-8 69 0 0,1 0 0 0 0,-15-18-69 0 0,-3-10 7 0 0,2-2 0 0 0,-26-47-7 0 0,2 3-2 0 0,31 50-8 0 0,26 38-49 0 0,1 2-26 0 0,3 1 15 0 0,10 5 4 0 0,-5-1 33 0 0,-1 1 1 0 0,1-1 0 0 0,-1 1 0 0 0,5 7 32 0 0,24 29-160 0 0,-31-36 131 0 0,18 22-24 0 0,-2 1 0 0 0,-1 1-1 0 0,11 24 54 0 0,14 24-64 0 0,7 4 64 0 0,-41-66 0 0 0,-11-15 0 0 0,1 0 0 0 0,-1-1 0 0 0,0 1 0 0 0,1 0 0 0 0,-1-1 0 0 0,1 1 0 0 0,-1-1 0 0 0,1 1 0 0 0,-1-1 0 0 0,1 1 0 0 0,0-1 0 0 0,-1 0 0 0 0,1 1 0 0 0,0-1 0 0 0,-1 0 0 0 0,1 0 0 0 0,-1 0 0 0 0,0-1 0 0 0,0 1 0 0 0,1 0 0 0 0,-1-1 0 0 0,0 1 0 0 0,0 0 0 0 0,0-1 0 0 0,0 1 0 0 0,1 0 0 0 0,-1-1 0 0 0,0 1 0 0 0,0 0 0 0 0,0-1 0 0 0,0 1 0 0 0,0-1 0 0 0,0 1 0 0 0,0 0 0 0 0,0-1 0 0 0,0 1 0 0 0,0 0 0 0 0,0-1 0 0 0,0 1 0 0 0,0 0 0 0 0,-1-1 0 0 0,1 1 0 0 0,-3-15 0 0 0,-8-20 145 0 0,-3 0-1 0 0,-6-11-144 0 0,3 7 55 0 0,7 15-42 0 0,2-1 0 0 0,0-1 0 0 0,1 0-1 0 0,2 0 1 0 0,-2-24-13 0 0,6 44 0 0 0,1 0 0 0 0,0 0 1 0 0,0 0-1 0 0,0 0 0 0 0,1 0 0 0 0,0 0 0 0 0,0 0 0 0 0,1 0 0 0 0,1-4 0 0 0,-2 7 0 0 0,0 0-1 0 0,1 0 0 0 0,-1 0 0 0 0,1 1 0 0 0,0-1 0 0 0,0 0 1 0 0,0 1-1 0 0,0 0 0 0 0,0-1 0 0 0,0 1 0 0 0,1 0 0 0 0,-1 0 1 0 0,1 0-1 0 0,-1 0 0 0 0,1 1 0 0 0,0-1 0 0 0,0 1 0 0 0,-1 0 1 0 0,3-1 0 0 0,2 0-12 0 0,0 0 0 0 0,0 1 0 0 0,0 0 0 0 0,1 0 0 0 0,-1 1-1 0 0,0 0 1 0 0,1 0 0 0 0,-1 0 0 0 0,0 1 0 0 0,0 0 0 0 0,1 1 0 0 0,1 0 12 0 0,15 5-50 0 0,-1 1 0 0 0,-1 2 0 0 0,3 1 50 0 0,6 5-18 0 0,0 1 0 0 0,-1 1 0 0 0,0 2 0 0 0,-2 1 1 0 0,5 6 17 0 0,39 38-74 0 0,14 21 74 0 0,-16-10 0 0 0,49 72 0 0 0,-114-143-1 0 0,11 20 13 0 0,-14-22 44 0 0,-4-4-48 0 0,0 1 1 0 0,1-1-1 0 0,-1 1 1 0 0,0-1-1 0 0,1 0 1 0 0,-1 1-1 0 0,1-1 1 0 0,-1 0-1 0 0,1 0 0 0 0,0 0 1 0 0,-1 0-1 0 0,1-1 1 0 0,0 1-1 0 0,0 0 1 0 0,0 0-9 0 0,-2-2 17 0 0,-12-13 17 0 0,1-1 1 0 0,0 0-1 0 0,2 0 1 0 0,-3-6-35 0 0,-12-17 19 0 0,-25-33 17 0 0,3-2 0 0 0,-27-58-36 0 0,67 114 0 0 0,1-1 0 0 0,1-1 0 0 0,3 9 0 0 0,1 0 0 0 0,3 12 0 0 0,0 0 0 0 0,0 0 0 0 0,0 0 0 0 0,0 0 0 0 0,0 0 0 0 0,0 0 0 0 0,0-1 0 0 0,0 1 0 0 0,0 0 0 0 0,0 0 0 0 0,0 0 0 0 0,0 0 0 0 0,0 0-1 0 0,0 0 1 0 0,0 0 0 0 0,0 0 0 0 0,0 0 0 0 0,0 0 0 0 0,0 0 0 0 0,0 0 0 0 0,1 0 0 0 0,-1-1 0 0 0,0 1 0 0 0,0 0 0 0 0,0 0 0 0 0,0 0 0 0 0,0 0 0 0 0,0 0 0 0 0,0 0 0 0 0,0 0 0 0 0,0 0 0 0 0,0 0 0 0 0,0 0 0 0 0,0 0 0 0 0,0 0 0 0 0,0 0 0 0 0,1 0 0 0 0,-1 0 0 0 0,0 0 0 0 0,0 0 0 0 0,0 0 0 0 0,0 0 0 0 0,0 0-1 0 0,0 0 1 0 0,0 0 0 0 0,0 0 0 0 0,0 0 0 0 0,0 0 0 0 0,0 0 0 0 0,0 0 0 0 0,1 0 0 0 0,-1 0 0 0 0,0 0 0 0 0,6 5-14 0 0,1 2-11 0 0,1 1-1 0 0,-1 0 1 0 0,0 0-1 0 0,0 1 1 0 0,-1 0-1 0 0,2 4 26 0 0,6 7-19 0 0,27 44-106 0 0,6 19 125 0 0,-20-36-12 0 0,68 129-31 0 0,-71-124 31 0 0,-2 0 0 0 0,7 29 12 0 0,-22-57 0 0 0,3 5 0 0 0,-1 1 0 0 0,-2 0 0 0 0,4 30 0 0 0,-11-54 4 0 0,0 1 0 0 0,0-1 0 0 0,-1 5-4 0 0,0-10 5 0 0,1 0-1 0 0,-1 0 0 0 0,1 0 1 0 0,-1 0-1 0 0,1 0 0 0 0,-1-1 1 0 0,1 1-1 0 0,-1 0 0 0 0,0 0 1 0 0,1-1-1 0 0,-1 1 1 0 0,0 0-1 0 0,0-1 0 0 0,0 1 1 0 0,1-1-1 0 0,-1 1 0 0 0,0-1 1 0 0,0 1-1 0 0,0-1 0 0 0,0 1 1 0 0,0-1-1 0 0,0 0 0 0 0,0 0 1 0 0,0 1-1 0 0,0-1 1 0 0,0 0-5 0 0,-1 0 8 0 0,0 0 0 0 0,1 0 1 0 0,-1 0-1 0 0,0 0 1 0 0,0-1-1 0 0,1 1 1 0 0,-1 0-1 0 0,0-1 0 0 0,0 0 1 0 0,1 1-1 0 0,-1-1 1 0 0,1 0-1 0 0,-2 0-8 0 0,-19-15 179 0 0,17 12-153 0 0,-31-26 56 0 0,1-2 1 0 0,-2-5-83 0 0,-63-74 210 0 0,-7-6-97 0 0,76 85-113 0 0,-75-77 0 0 0,-31-48 0 0 0,62 62 64 0 0,66 83-64 0 0,2 4-12 0 0,6 7-50 0 0,3 5-24 0 0,19 40-100 0 0,1 4-340 0 0,10 31 526 0 0,16 70-30 0 0,-38-109 33 0 0,-1-1 0 0 0,3 36-3 0 0,-11-65 0 0 0,-1-1 0 0 0,0 1 0 0 0,0-1 0 0 0,0 1 0 0 0,-1-1 0 0 0,-1 1 0 0 0,-2 7 0 0 0,-2-4 0 0 0,5-12 3 0 0,0 1 1 0 0,0-1-1 0 0,0 0 0 0 0,0 1 0 0 0,-1-1 1 0 0,1 0-1 0 0,-1 0 0 0 0,1 0 0 0 0,-1 0 1 0 0,1 0-1 0 0,-1-1 0 0 0,1 1 0 0 0,-1 0 1 0 0,0-1-1 0 0,1 1 0 0 0,-1-1 0 0 0,0 0 1 0 0,0 1-1 0 0,1-1 0 0 0,-1 0 0 0 0,0 0 0 0 0,0 0 1 0 0,1 0-1 0 0,-1 0 0 0 0,0-1 0 0 0,-1 1-3 0 0,-6-2 29 0 0,1-1-1 0 0,0 1 0 0 0,-1-2 1 0 0,-6-2-29 0 0,11 4 5 0 0,-11-6 16 0 0,1-1 0 0 0,-1 0 0 0 0,2 0 0 0 0,-1-2 0 0 0,2 0 0 0 0,-1 0 0 0 0,-5-7-21 0 0,2-2 3 0 0,0 0 0 0 0,2 0 0 0 0,-1-3-3 0 0,-2-2 1 0 0,9 12-1 0 0,0-1 0 0 0,1 1 0 0 0,0-1 0 0 0,-4-14 0 0 0,7 11 0 0 0,3 6-12 0 0,1 9-52 0 0,2 3-25 0 0,5 4 52 0 0,-1 0-1 0 0,0 1 1 0 0,0-1 0 0 0,0 1 0 0 0,-1 0 0 0 0,0 1-1 0 0,0-1 1 0 0,0 1 0 0 0,1 3 37 0 0,7 15-82 0 0,0 0 0 0 0,0 6 82 0 0,-5-12 11 0 0,-2 1 1 0 0,0 0-1 0 0,-1 0 0 0 0,-1 0 0 0 0,-1 0 1 0 0,-1 1-1 0 0,0 9-11 0 0,-1-6 56 0 0,0-12-54 0 0,0 0-1 0 0,-1-1 0 0 0,-1 13-1 0 0,0-21-4 0 0,1 0 1 0 0,-1 0-1 0 0,1 0 0 0 0,-1 0 0 0 0,0 0 0 0 0,0-1 1 0 0,0 1-1 0 0,-1 0 0 0 0,1-1 0 0 0,-1 1 1 0 0,1-1-1 0 0,-1 1 0 0 0,0-1 0 0 0,0 0 0 0 0,0 1 1 0 0,0-1-1 0 0,-3 1 4 0 0,3-1 8 0 0,-1 0 1 0 0,0 0-1 0 0,0-1 1 0 0,0 0-1 0 0,0 1 1 0 0,-1-1-1 0 0,1 0 1 0 0,0-1-1 0 0,0 1 1 0 0,-1 0-1 0 0,1-1 1 0 0,0 0-1 0 0,-1 0 0 0 0,1 0 1 0 0,0 0-1 0 0,-1 0 1 0 0,1-1-1 0 0,0 0 1 0 0,0 1-1 0 0,-1-1 1 0 0,0-1-9 0 0,-1 0 11 0 0,-1 0 0 0 0,1-1 0 0 0,-1 0 0 0 0,1 0 0 0 0,0 0 0 0 0,0 0 0 0 0,0-1 0 0 0,1 0 0 0 0,-1 0 0 0 0,1 0 0 0 0,-1-2-11 0 0,-4-6 3 0 0,0 0 0 0 0,1 0 0 0 0,0-1 1 0 0,0-3-4 0 0,-24-55-2 0 0,24 51 1 0 0,-24-63 1 0 0,12 29 0 0 0,4 9 0 0 0,2 0 0 0 0,2-1 0 0 0,1-4 0 0 0,11 49 0 0 0,0 1-1 0 0,0-1 0 0 0,0 0 1 0 0,-1 1-1 0 0,1-1 0 0 0,0 0 1 0 0,0 1-1 0 0,0-1 1 0 0,0 0-1 0 0,0 1 0 0 0,0-1 1 0 0,0 0-1 0 0,0 1 0 0 0,1-1 1 0 0,-1 0-1 0 0,0 1 0 0 0,0-1 1 0 0,0 1-1 0 0,1-2 1 0 0,0 2-2 0 0,0 0-1 0 0,-1 0 0 0 0,1 0 0 0 0,0 0 1 0 0,0 0-1 0 0,0 1 0 0 0,0-1 1 0 0,-1 0-1 0 0,1 0 0 0 0,0 0 0 0 0,0 1 1 0 0,-1-1-1 0 0,1 0 0 0 0,0 1 1 0 0,0-1-1 0 0,-1 1 0 0 0,1-1 0 0 0,0 1 3 0 0,16 12-24 0 0,-8-5 9 0 0,0 1 0 0 0,0 0 0 0 0,-1 0 0 0 0,0 1 0 0 0,-1 0 0 0 0,0 1 0 0 0,-1 0 0 0 0,0 0 0 0 0,0 2 15 0 0,11 26-58 0 0,-2 1 0 0 0,-2 1 58 0 0,-12-40 0 0 0,14 53 18 0 0,-2 1 0 0 0,-3 0 0 0 0,-2 0 0 0 0,1 43-18 0 0,-8-71-73 0 0,-1 17 73 0 0,-2-28-15 0 0,-2-6 26 0 0,4-10-10 0 0,0 0 0 0 0,0 1 0 0 0,0-1 0 0 0,0 0 1 0 0,0 0-1 0 0,0 0 0 0 0,0 0 0 0 0,0 0 0 0 0,0 0 0 0 0,0 0 0 0 0,0 0 0 0 0,0 0 0 0 0,-1 1 1 0 0,1-1-1 0 0,0 0 0 0 0,0 0 0 0 0,0 0 0 0 0,0 0 0 0 0,0 0 0 0 0,0 0 0 0 0,0 0 1 0 0,0 0-1 0 0,0 0 0 0 0,0 0 0 0 0,-1 0 0 0 0,1 0 0 0 0,0 0 0 0 0,0 0 0 0 0,0 0 1 0 0,0 0-1 0 0,0 0 0 0 0,0 0 0 0 0,0 0 0 0 0,0 0 0 0 0,-1 0 0 0 0,1 0 0 0 0,0 0 1 0 0,0 0-2 0 0,-2 0 4 0 0,0 0 1 0 0,0-1 0 0 0,0 1 0 0 0,0 0 0 0 0,0-1 0 0 0,0 0-1 0 0,0 1 1 0 0,0-1 0 0 0,0 0 0 0 0,0 0 0 0 0,0 0 0 0 0,0 0 0 0 0,1-1-1 0 0,-1 1 1 0 0,0 0 0 0 0,1-1 0 0 0,-1 1 0 0 0,1-1 0 0 0,0 1-1 0 0,-1-1 1 0 0,1 0-5 0 0,-4-6 19 0 0,0-1 0 0 0,0 1-1 0 0,1-1 1 0 0,0-3-19 0 0,-1 1 29 0 0,-3-6-52 0 0,1 0 1 0 0,1-1-1 0 0,1 0 1 0 0,1 0-1 0 0,0 0 1 0 0,1 0-1 0 0,1 0 1 0 0,1-1-1 0 0,1-12 23 0 0,2 12-873 0 0,5 2-3471 0 0,2 2-1399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68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18 137 2303 0 0,'0'0'102'0'0,"-1"1"-1"0"0,-4 3 195 0 0,4-3 281 0 0,-1 1 0 0 0,1-1 0 0 0,0 0 0 0 0,1 0 0 0 0,-1 1 0 0 0,0-1 0 0 0,0 1 0 0 0,1-1 0 0 0,-1 0 0 0 0,0 1 0 0 0,1 0-577 0 0,-1 1 836 0 0,0-2 204 0 0,1-1-354 0 0,0 0-70 0 0,1 1-537 0 0,-1 0 0 0 0,0 0 0 0 0,0-1 0 0 0,0 1 0 0 0,1 0 0 0 0,-1 0 0 0 0,0-1 0 0 0,0 1 0 0 0,0 0 0 0 0,0 0 0 0 0,0 0-79 0 0,0 1 133 0 0,0 1 232 0 0,1-3-315 0 0,-1 1-1 0 0,1 0 1 0 0,-1-1-1 0 0,1 1 1 0 0,0 0 0 0 0,-1-1-1 0 0,1 1 1 0 0,0-1-1 0 0,-1 1 1 0 0,1-1 0 0 0,0 1-1 0 0,0-1-49 0 0,2 2 121 0 0,2 1 28 0 0,-1 0 0 0 0,1-1 0 0 0,0 1 0 0 0,0-1-1 0 0,0 0 1 0 0,0-1 0 0 0,0 1 0 0 0,0-1 0 0 0,1 0 0 0 0,-1-1 0 0 0,0 1 0 0 0,1-1 0 0 0,-1 0-1 0 0,2 0-148 0 0,14-2 433 0 0,-1 0-1 0 0,0-1 0 0 0,2-2-432 0 0,-21 5 20 0 0,100-26 940 0 0,-83 22-831 0 0,-1-1 0 0 0,-1-1-1 0 0,1 0 1 0 0,-1-1 0 0 0,0-1-1 0 0,2-1-128 0 0,-15 6 34 0 0,1 1 0 0 0,-1-1 0 0 0,0 0 1 0 0,1 0-1 0 0,-1 0 0 0 0,-1-1 0 0 0,1 1 0 0 0,0-1 0 0 0,-1 0 0 0 0,0 1 0 0 0,0-1 0 0 0,0 0 0 0 0,0 0 0 0 0,0-3-34 0 0,-1 5 15 0 0,-1 0-1 0 0,1 0 1 0 0,-1 0 0 0 0,1 0-1 0 0,-1 0 1 0 0,0 0-1 0 0,0 0 1 0 0,0 0-1 0 0,0 0 1 0 0,0 0-1 0 0,0 0 1 0 0,-1 0-1 0 0,1 0 1 0 0,-1 0 0 0 0,1 1-1 0 0,-1-1 1 0 0,0 0-1 0 0,1 0 1 0 0,-1 0-1 0 0,0 1 1 0 0,0-1-1 0 0,-1 0 1 0 0,1 1-1 0 0,0-1 1 0 0,0 1 0 0 0,-1-1-1 0 0,1 1 1 0 0,-1 0-1 0 0,1-1 1 0 0,-1 1-1 0 0,0 0 1 0 0,-1-1-15 0 0,-2 0 28 0 0,-1 0 1 0 0,1 0-1 0 0,-1 0 1 0 0,0 1 0 0 0,0-1-1 0 0,0 1 1 0 0,1 1-1 0 0,-1-1 1 0 0,0 1-1 0 0,0 0 1 0 0,-2 1-29 0 0,-4 0 30 0 0,-1 0 0 0 0,1 1-1 0 0,-1 1 1 0 0,-8 3-30 0 0,14-3 17 0 0,-1 0-1 0 0,1 1 1 0 0,0 0-1 0 0,0 0 1 0 0,0 1-1 0 0,1-1 1 0 0,-6 6-17 0 0,3-3 18 0 0,-3 3 33 0 0,0 1 1 0 0,1 0 0 0 0,0 0-1 0 0,1 1 1 0 0,0 0 0 0 0,0 1-1 0 0,2 0 1 0 0,0 1 0 0 0,0 0-1 0 0,1 0 1 0 0,1 0 0 0 0,0 1-1 0 0,1 0 1 0 0,1 0 0 0 0,0 0-1 0 0,1 1 1 0 0,0 2-52 0 0,3-9 15 0 0,-1 0 0 0 0,1 0 0 0 0,0 0 0 0 0,1 0 1 0 0,0-1-1 0 0,1 1 0 0 0,-1 0 0 0 0,2 0 0 0 0,-1-1 0 0 0,1 0 0 0 0,1 1 0 0 0,3 6-15 0 0,-3-8 9 0 0,0-1-1 0 0,0 0 1 0 0,0 0-1 0 0,1 0 1 0 0,0 0-1 0 0,0-1 0 0 0,1 0 1 0 0,-1 0-1 0 0,1 0 1 0 0,0-1-1 0 0,0 0 1 0 0,1 0-1 0 0,-1-1 1 0 0,1 1-1 0 0,4 0-8 0 0,4 1-100 0 0,1 0 0 0 0,0-1-1 0 0,0-1 1 0 0,9 0 100 0 0,17 0-705 0 0,6-1 705 0 0,2-2-1647 0 0,-14-2-3044 0 0,1-2-1689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7:29.13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441 0 5351 0 0,'0'0'242'0'0,"0"0"-1"0"0,0 0-81 0 0,0 0 208 0 0,0 0 105 0 0,0 0 27 0 0,0 0-8 0 0,1 1-50 0 0,0 3-26 0 0,0 0 1 0 0,0 0-1 0 0,1 0 1 0 0,0-1-1 0 0,3 4-416 0 0,62 66 1879 0 0,-44-50-1449 0 0,5 4 117 0 0,-16-14-303 0 0,-2-2 272 0 0,4 7-516 0 0,0 3 368 0 0,-2-1 0 0 0,-1 2 0 0 0,-2-1 0 0 0,2 10-368 0 0,-5-4 761 0 0,-1 21-761 0 0,-3 28 614 0 0,-2-62-501 0 0,0 2 14 0 0,-1 27 234 0 0,-1-29-263 0 0,-6 36 260 0 0,-1-3-61 0 0,-9 35 70 0 0,-36 90 561 0 0,40-140-424 0 0,-7 7-504 0 0,-1 4 320 0 0,-16 23 24 0 0,4-9-152 0 0,24-39-93 0 0,-1 4 162 0 0,0 1-261 0 0,9-17 72 0 0,-1 0 0 0 0,-1 0 0 0 0,0 1 0 0 0,0-1 0 0 0,-5 4-72 0 0,2-2 78 0 0,1-1-1 0 0,0 1 1 0 0,1 1-78 0 0,-2 1 55 0 0,-14 23 71 0 0,-6 9 39 0 0,5-9-63 0 0,5-7 78 0 0,-13 11-180 0 0,11-12 69 0 0,10-13 32 0 0,-5 4-101 0 0,-16 16 171 0 0,-18 19 88 0 0,41-44-224 0 0,-77 78 261 0 0,83-84-294 0 0,-35 35 135 0 0,34-33-330 0 0,1-4-774 0 0,3-4 11 0 0,1 2 364 0 0,-1-1 0 0 0,1 1 0 0 0,0 0 0 0 0,1-1 592 0 0,7-6-1687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7:29.1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602 0 6735 0 0,'0'0'307'0'0,"0"0"-6"0"0,0 0-118 0 0,0 0 213 0 0,0 0 109 0 0,0 0 27 0 0,0 0-9 0 0,0 0-55 0 0,-1 1-20 0 0,-9 6 824 0 0,10-6-1208 0 0,-1-1-1 0 0,1 0 1 0 0,-1 1-1 0 0,0-1 1 0 0,1 1 0 0 0,-1-1-1 0 0,1 0 1 0 0,0 1-1 0 0,-1-1 1 0 0,1 1-64 0 0,-2 1 133 0 0,-24 21 2146 0 0,18-16-1501 0 0,-1 1 0 0 0,-1-1 1 0 0,-9 7-779 0 0,12-10 206 0 0,1 1 1 0 0,0-1-1 0 0,1 1 1 0 0,-1 0 0 0 0,2 0-207 0 0,-8 7 297 0 0,8-8-222 0 0,-25 23 849 0 0,-4 8-924 0 0,-38 45 721 0 0,47-54-537 0 0,4-6 51 0 0,0 5-235 0 0,-18 24 787 0 0,-19 42-787 0 0,48-72 40 0 0,-5 10 90 0 0,-8 9 166 0 0,3 0-296 0 0,5 1 432 0 0,-2 17-432 0 0,6-20 120 0 0,-1 12 103 0 0,2-5-25 0 0,-6 14 101 0 0,7-22-112 0 0,2 1-1 0 0,3 2-186 0 0,0-16 58 0 0,1 4 87 0 0,-1 44 99 0 0,3-69-243 0 0,-2 19 9 0 0,0 20 66 0 0,1-19-7 0 0,0-9 32 0 0,2 9-101 0 0,0-9 34 0 0,-1-7 5 0 0,0 0-1 0 0,1 0 1 0 0,1 4-39 0 0,5 10 48 0 0,-3-4 53 0 0,7 10-101 0 0,-4-13 34 0 0,13 27 76 0 0,1 5-4 0 0,-8-20-15 0 0,0-2-13 0 0,-8-15-70 0 0,4 5 146 0 0,3 4-154 0 0,-4-7 72 0 0,-1 1 0 0 0,3 4-72 0 0,4 13 494 0 0,19 21-494 0 0,-33-47 7 0 0,6 6 160 0 0,0 0 1 0 0,1 0-1 0 0,4 4-167 0 0,-5-6 157 0 0,3 4-157 0 0,-6-5 162 0 0,1 0-1 0 0,4 3-161 0 0,-5-5 89 0 0,-3-2-80 0 0,6 6 229 0 0,2 0-42 0 0,-7-6-137 0 0,-2-7-648 0 0,2-8-753 0 0,1 4-5995 0 0,1 3-402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7:29.14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 75 2303 0 0,'0'0'102'0'0,"-2"0"183"0"0,-4 1 690 0 0,3-1 302 0 0,2-1-538 0 0,-3 0-728 0 0,1 1 6904 0 0,3-1-6591 0 0,2-4 862 0 0,-1 4-945 0 0,-1 0-170 0 0,1 1-48 0 0,-1-1 0 0 0,0 1 1 0 0,0 0-1 0 0,1 0 0 0 0,-1-1 0 0 0,0 1 0 0 0,1 0 0 0 0,-1 0 0 0 0,0 0 0 0 0,1-1 1 0 0,-1 1-1 0 0,1 0 0 0 0,-1 0 0 0 0,1 0 0 0 0,-1 0 0 0 0,1-1-23 0 0,3 0 144 0 0,1 0 0 0 0,0 0 0 0 0,-1 0 0 0 0,1 0 1 0 0,0 0-1 0 0,1 1-144 0 0,9-2 503 0 0,8 1-503 0 0,26 0 993 0 0,24 1-993 0 0,-68 0 30 0 0,24 1 99 0 0,21 0 39 0 0,59-1 112 0 0,-68 0-218 0 0,-12-1 0 0 0,10 2-62 0 0,55 3 64 0 0,-13-1 23 0 0,2 0 151 0 0,1-3 0 0 0,52-3-238 0 0,-92 1 116 0 0,40-2 137 0 0,-60 2-149 0 0,0 1 0 0 0,13 0-104 0 0,71 1 187 0 0,-67 1-70 0 0,14-2-117 0 0,-20 0 6 0 0,-13 0 50 0 0,0 0 0 0 0,12-2-56 0 0,-17 1 28 0 0,0 1 0 0 0,0 0 1 0 0,0 0-29 0 0,36 0 84 0 0,27-1 43 0 0,-42 2-90 0 0,95 0 136 0 0,-96 0-146 0 0,10 0 10 0 0,23-4 195 0 0,12-2-232 0 0,-42 3 124 0 0,21 0-124 0 0,-34 2 53 0 0,-18 0-42 0 0,0 0 1 0 0,1 1-1 0 0,7 0-11 0 0,16 1 111 0 0,9 0-111 0 0,-29-1 6 0 0,4-1 5 0 0,-13 1-2 0 0,0 0-1 0 0,0-1 1 0 0,0 1-1 0 0,1 1 1 0 0,2-1-9 0 0,-1 1 23 0 0,0-1 1 0 0,0 0-1 0 0,1 0-23 0 0,9 0 58 0 0,-7 0-34 0 0,0 0 1 0 0,0 0 0 0 0,0-1 0 0 0,2 0-25 0 0,11-1 39 0 0,-3 1 89 0 0,18-1-128 0 0,-6 2 64 0 0,8-1 43 0 0,-22 0-78 0 0,20-2-3 0 0,-23 2-7 0 0,0 0 0 0 0,5 1-19 0 0,-1 0 34 0 0,15 0 95 0 0,19 0 2 0 0,-32 0-111 0 0,20 1 256 0 0,44 2-266 0 0,-39-3 1 0 0,-34-1 28 0 0,9 1 103 0 0,4-2-142 0 0,-15 2 69 0 0,-2 0-18 0 0,-4 0-33 0 0,-1 1-1 0 0,0-1 1 0 0,0 0-1 0 0,1 0 1 0 0,-1 0-1 0 0,0-1 1 0 0,1 1-1 0 0,-1 0 0 0 0,0 0-17 0 0,4-1 86 0 0,-1 0-1 0 0,5 0-85 0 0,2 0 69 0 0,-3 0 78 0 0,0 1 0 0 0,5-1-147 0 0,-3 1 88 0 0,10-1 226 0 0,-26 3-4594 0 0,4-1 2139 0 0,-7 1-5147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7:29.1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 87 3223 0 0,'0'0'358'0'0,"0"0"292"0"0,0 0 136 0 0,0 0 22 0 0,0 0-44 0 0,0 0-211 0 0,0 0-89 0 0,0 0-16 0 0,-1 0-9 0 0,-21-3 5123 0 0,20 3-5214 0 0,2 0-16 0 0,0 0-4 0 0,0 0 0 0 0,0 0-10 0 0,0 0-45 0 0,0 0-17 0 0,0 0-7 0 0,0 0-7 0 0,0 0-29 0 0,0 0-12 0 0,2-1-1 0 0,17-1 368 0 0,-1 0-1 0 0,9 0-567 0 0,4-1 306 0 0,-15 2 20 0 0,4-1-326 0 0,256-8 1528 0 0,-133 6-1385 0 0,-75 1-38 0 0,15 1 51 0 0,-12 0-7 0 0,1 1 50 0 0,101-3 274 0 0,-67 1-258 0 0,-63 1-139 0 0,7 1-4 0 0,58-2 88 0 0,20 0 97 0 0,-1 0-173 0 0,-52 2 0 0 0,-26 0 35 0 0,39 3-119 0 0,-5 0 337 0 0,24-2-337 0 0,-43 0 132 0 0,-10-1 96 0 0,7-2-228 0 0,-10 0 260 0 0,-11 1-167 0 0,-6 0-31 0 0,13 1-62 0 0,-5 1 13 0 0,24 3-13 0 0,-60-3 6 0 0,18 0 52 0 0,-19 0-58 0 0,46 0 421 0 0,37-4-421 0 0,-32 2 142 0 0,-8 0-28 0 0,-21 0-30 0 0,60-3 371 0 0,-55 3-226 0 0,-11 2-154 0 0,-7-1-13 0 0,13 0 79 0 0,-6 1-8 0 0,12 1 155 0 0,-31-1-261 0 0,7 0 106 0 0,-1 1-66 0 0,0-1-43 0 0,-6 0 34 0 0,5 0 46 0 0,-5 0-37 0 0,-2 0 10 0 0,0 0-10 0 0,0 0-3 0 0,0 0 0 0 0,0 0 0 0 0,0 0 0 0 0,0 0 0 0 0,0 0 0 0 0,0 0 0 0 0,0 0 0 0 0,0 0 0 0 0,0 0-11 0 0,1-3-122 0 0,-1 2-340 0 0,-1 1-119 0 0,-7-1-520 0 0,0 0 0 0 0,1 1 1 0 0,-1 0-1 0 0,-2 0 1048 0 0,-9 0-1953 0 0,3 0 170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7:29.1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457 1107 2303 0 0,'0'0'275'0'0,"0"0"313"0"0,-1 1 137 0 0,-6 10 327 0 0,1 0 0 0 0,0 0 0 0 0,1 0 0 0 0,1 0 0 0 0,-3 10-1052 0 0,6-19 224 0 0,-2 5 224 0 0,3-5-224 0 0,0-2 2 0 0,0 0 4 0 0,0 0 2 0 0,0 0 0 0 0,-5 0 179 0 0,4 0-374 0 0,1 0 0 0 0,-1 0 0 0 0,1 0 0 0 0,-1 0 0 0 0,0 0 0 0 0,1 0 0 0 0,-1 0 0 0 0,1 0 0 0 0,-1 0 0 0 0,1 0 0 0 0,-1-1 0 0 0,0 1 0 0 0,1 0 0 0 0,-1 0 0 0 0,1-1 0 0 0,-1 1 0 0 0,1 0-37 0 0,-3-2 86 0 0,0-1 0 0 0,0 1-1 0 0,1-1 1 0 0,-1 1 0 0 0,0-1 0 0 0,1 0-1 0 0,0 0 1 0 0,0 0 0 0 0,0 0-1 0 0,0-1-85 0 0,-5-9 343 0 0,-4-14-343 0 0,7 17 24 0 0,2 7 10 0 0,-4-15 12 0 0,5 10-30 0 0,1 7 18 0 0,1 2 7 0 0,5 2-15 0 0,-1 0 0 0 0,-1 1 0 0 0,1 0 0 0 0,0 0 0 0 0,-1 1 1 0 0,0-1-1 0 0,0 1 0 0 0,0 0 0 0 0,-1 0 0 0 0,1 0 0 0 0,-1 0 0 0 0,0 1 0 0 0,-1-1 0 0 0,2 5-26 0 0,4 12 30 0 0,-1 0-1 0 0,-1 1 0 0 0,-1-1 1 0 0,-1 3-30 0 0,-3-14 10 0 0,-2-2 1 0 0,1-7 50 0 0,0-2 45 0 0,-9 1 132 0 0,6-1-186 0 0,-1 0-1 0 0,1-1 1 0 0,0 0 0 0 0,0 1-1 0 0,0-1 1 0 0,0 0-1 0 0,0-1 1 0 0,0 1 0 0 0,0 0-1 0 0,1-1 1 0 0,-1 0-1 0 0,-2-1-51 0 0,-5-5 204 0 0,0-1 0 0 0,-5-4-204 0 0,8 6 44 0 0,-14-15 1 0 0,0-1 0 0 0,-13-21-45 0 0,19 25 7 0 0,15 19-7 0 0,0-1 0 0 0,0 1 0 0 0,-1 0 0 0 0,1 0 0 0 0,0-1 0 0 0,0 1 0 0 0,0 0 0 0 0,0 0 0 0 0,-1-1 0 0 0,1 1 0 0 0,0 0 0 0 0,0 0 0 0 0,0-1 0 0 0,-1 1 0 0 0,1 0 0 0 0,0 0 0 0 0,0 0 0 0 0,-1 0 0 0 0,1 0 0 0 0,0-1 0 0 0,-1 1 0 0 0,1 0 0 0 0,0 0 0 0 0,0 0 0 0 0,-1 0 0 0 0,1 0 0 0 0,0 0 0 0 0,-1 0 0 0 0,1 0 0 0 0,0 0 0 0 0,-1 0 0 0 0,1 0 0 0 0,0 0 0 0 0,-1 0 0 0 0,-1 5 0 0 0,2-5 0 0 0,-3 5 0 0 0,0 1 0 0 0,1-1 0 0 0,0 1 0 0 0,0-1 0 0 0,1 1 0 0 0,0 0 0 0 0,0 0 0 0 0,0 0 0 0 0,0 3 0 0 0,0 0 0 0 0,0 0 0 0 0,-1 0 0 0 0,-1 4 0 0 0,-10 24 0 0 0,8-28 0 0 0,-12 13 0 0 0,7-15 0 0 0,8-7 0 0 0,-1 1 0 0 0,1 0 0 0 0,-1-1 0 0 0,0 1 0 0 0,1-1 0 0 0,-1 0 0 0 0,0 1 0 0 0,0-2 0 0 0,1 1 0 0 0,-1 0 0 0 0,0 0 0 0 0,1-1 0 0 0,-2 0 0 0 0,-2 0 0 0 0,1-1 0 0 0,-1 0 0 0 0,1 0 0 0 0,0-1 0 0 0,-4-2 0 0 0,-6-4-2 0 0,-1 2 56 0 0,14 6-112 0 0,2 4 3 0 0,0 1 45 0 0,1 1-3 0 0,-1 0 1 0 0,1 1 0 0 0,0-1 0 0 0,1 3 12 0 0,6 21-133 0 0,-6-14 122 0 0,-2-14 11 0 0,0 0 0 0 0,-1 0 0 0 0,1 0 0 0 0,0-1 0 0 0,0 1 0 0 0,0 0 0 0 0,-1 0 0 0 0,1-1 0 0 0,0 1 0 0 0,-1 0 0 0 0,1 0 0 0 0,-1-1 0 0 0,1 1 0 0 0,-1 0 0 0 0,1 0 0 0 0,-1-1 0 0 0,0 1 0 0 0,0-1 0 0 0,1 1 0 0 0,-1-1 0 0 0,0 1 0 0 0,0-1 0 0 0,1 1 0 0 0,-1-1 0 0 0,0 0 0 0 0,0 0 0 0 0,0 1 0 0 0,0-1 0 0 0,0 0 0 0 0,-13-1 11 0 0,2-3 32 0 0,2-3-33 0 0,-4-3-10 0 0,11 6 0 0 0,1 0 0 0 0,-4-3 11 0 0,5 5 16 0 0,3 3-91 0 0,0 0 55 0 0,4 1-20 0 0,-1 1-1 0 0,1 0 0 0 0,0 0 0 0 0,-1 0 1 0 0,0 1-1 0 0,5 4 30 0 0,1 4-23 0 0,-7-7-4 0 0,0 0-1 0 0,1 0 1 0 0,0-1 0 0 0,0 0 0 0 0,0 0-1 0 0,4 3 28 0 0,5 3-16 0 0,-1-2 6 0 0,-11-8 7 0 0,-1 0 1 0 0,0 0 0 0 0,0 0-1 0 0,0 0 1 0 0,0 0 0 0 0,0 0 0 0 0,1 0-1 0 0,-1 0 1 0 0,0 0 0 0 0,0 0 0 0 0,0 0-1 0 0,0-1 1 0 0,0 1 0 0 0,1-1-1 0 0,-1 1 1 0 0,0-1 0 0 0,0 1 0 0 0,0-1-1 0 0,0 1 1 0 0,0-1 0 0 0,0 0-1 0 0,-1 0 1 0 0,1 1 0 0 0,0-1 0 0 0,0 0-1 0 0,0 0 1 0 0,-1 0 0 0 0,1 0 0 0 0,-1 0-1 0 0,1 0 1 0 0,0-1 2 0 0,1-2-9 0 0,0-1 0 0 0,0 1 0 0 0,0-1-1 0 0,-1 0 1 0 0,1 1 0 0 0,-1-5 9 0 0,2-9 43 0 0,-1 0-1 0 0,-1 0 1 0 0,-1-9-43 0 0,-5-55 239 0 0,1-7-108 0 0,4 89-135 0 0,0-1 1 0 0,-1 1-1 0 0,1-1 1 0 0,0 0-1 0 0,0 1 1 0 0,0-1-1 0 0,0 1 1 0 0,1-1-1 0 0,-1 1 1 0 0,0-1-1 0 0,0 1 1 0 0,0-1-1 0 0,0 1 1 0 0,0-1-1 0 0,1 1 1 0 0,-1-1-1 0 0,0 1 1 0 0,0 0-1 0 0,1-1 1 0 0,-1 1-1 0 0,0-1 4 0 0,2 1-4 0 0,-1 0-1 0 0,0 0 0 0 0,0 0 0 0 0,0 0 1 0 0,0 0-1 0 0,0 0 0 0 0,0 0 1 0 0,1 0-1 0 0,-1 1 0 0 0,0-1 0 0 0,0 0 1 0 0,0 1-1 0 0,0-1 0 0 0,0 1 1 0 0,0-1-1 0 0,0 1 0 0 0,0-1 0 0 0,0 1 1 0 0,0 0-1 0 0,0 0 5 0 0,21 16-91 0 0,-8-3 55 0 0,-1 0 1 0 0,-1 0 0 0 0,0 2-1 0 0,2 6 36 0 0,6 5-46 0 0,4 8 35 0 0,8 16 11 0 0,-14-20 0 0 0,-11-20 16 0 0,-8-24 128 0 0,-4-6 0 0 0,0 0-1 0 0,-1 0 0 0 0,-1 1 1 0 0,-2-4-144 0 0,-8-20 229 0 0,-15-48 27 0 0,-4-29-256 0 0,31 92 47 0 0,-3-22-47 0 0,5 22 6 0 0,1 9-6 0 0,2 17 0 0 0,0 0 0 0 0,0 0 0 0 0,0 0 0 0 0,0 0 0 0 0,1 0 0 0 0,-1 0 0 0 0,0 1 0 0 0,0-1 0 0 0,0 0 0 0 0,1 0 0 0 0,-1 0 0 0 0,1 0 0 0 0,-1 0 0 0 0,1 0-6 0 0,0 0-1 0 0,0 1 1 0 0,0-1 0 0 0,0 0-1 0 0,0 0 1 0 0,0 1 0 0 0,0-1-1 0 0,0 1 1 0 0,0-1-1 0 0,0 1 1 0 0,0-1 0 0 0,0 1-1 0 0,0 0 1 0 0,1-1 0 0 0,-1 1-1 0 0,0 0 1 0 0,0 0-1 0 0,0 0 1 0 0,0 0 0 0 0,1 0-1 0 0,-1 0 1 0 0,0 0-1 0 0,0 1 1 0 0,0-1 0 0 0,0 0-1 0 0,1 1 1 0 0,0-1 6 0 0,3 2-57 0 0,1 1 1 0 0,0-1 0 0 0,-1 1-1 0 0,0 0 1 0 0,1 0 56 0 0,7 6-60 0 0,0 0 0 0 0,-1 1 1 0 0,0 1-1 0 0,0 0 1 0 0,-1 0-1 0 0,-1 1 1 0 0,2 3 59 0 0,18 27-387 0 0,13 25 387 0 0,-30-47-14 0 0,-13-20 14 0 0,35 57 0 0 0,5 14 0 0 0,-40-71 0 0 0,0 1 1 0 0,0-1 0 0 0,0 1-1 0 0,1 0 1 0 0,-1-1 0 0 0,0 1 0 0 0,1 0-1 0 0,-1-1 1 0 0,0 1 0 0 0,1-1-1 0 0,-1 1 1 0 0,1-1 0 0 0,-1 1 0 0 0,1-1-1 0 0,-1 1 1 0 0,1-1-1 0 0,-1-1 6 0 0,1 0 0 0 0,-1 0 1 0 0,0 0-1 0 0,1 0 0 0 0,-1 0 1 0 0,0-1-1 0 0,0 1 0 0 0,0 0 0 0 0,0 0 1 0 0,0 0-1 0 0,-1-1 0 0 0,1 0-6 0 0,-3-21 120 0 0,2 20-99 0 0,-6-31 477 0 0,-10-32-498 0 0,3 18 97 0 0,-61-243-23 0 0,68 266-55 0 0,2 0 0 0 0,0 0-1 0 0,2-1 1 0 0,0-10-19 0 0,5 22 43 0 0,3 5-57 0 0,-5 9 11 0 0,0 0-1 0 0,0 0 1 0 0,1 0-1 0 0,-1 0 1 0 0,0-1-1 0 0,0 1 1 0 0,0 0-1 0 0,0 0 1 0 0,0 0-1 0 0,0 0 1 0 0,0 0-1 0 0,1 0 1 0 0,-1 0-1 0 0,0 0 1 0 0,0 0-1 0 0,0 0 0 0 0,0 0 1 0 0,1 0-1 0 0,-1 0 1 0 0,0 0-1 0 0,0 0 1 0 0,0 0-1 0 0,0 0 1 0 0,0 0-1 0 0,1 0 1 0 0,-1 0-1 0 0,0 0 1 0 0,0 0-1 0 0,0 0 1 0 0,0 0-1 0 0,0 0 1 0 0,1 0-1 0 0,-1 0 4 0 0,4 0-21 0 0,1 1-1 0 0,-1 0 0 0 0,0 0 0 0 0,1 1 1 0 0,-1-1-1 0 0,0 1 0 0 0,0 0 1 0 0,0 0-1 0 0,1 1 22 0 0,2 1-86 0 0,0 1 0 0 0,0 0 0 0 0,-1 1 0 0 0,6 5 86 0 0,4 8-157 0 0,-1 0-1 0 0,0 1 0 0 0,0 3 158 0 0,0 0 0 0 0,-2 1 0 0 0,0 1 0 0 0,-2 0 0 0 0,1 3 0 0 0,4 19 0 0 0,9 40 0 0 0,-22-77 0 0 0,-3-10 0 0 0,0-1 0 0 0,-1-9 0 0 0,-12-43 195 0 0,-2 1 0 0 0,-11-21-195 0 0,-14-45 65 0 0,10 26-32 0 0,-17-32-8 0 0,-17-46 14 0 0,56 144-39 0 0,0-8 0 0 0,7 29-3 0 0,3 4-6 0 0,4 7-36 0 0,-6-5 34 0 0,14 16-56 0 0,-1 1 1 0 0,0 1-1 0 0,-2 1 0 0 0,8 16 67 0 0,4 16-46 0 0,4 17 46 0 0,19 53-11 0 0,-32-83 9 0 0,0 10 2 0 0,2 4 13 0 0,-11-41 43 0 0,-16-44 21 0 0,-70-162 339 0 0,64 157-412 0 0,-42-90 46 0 0,-4-4-60 0 0,62 130-88 0 0,1 1-16 0 0,0 0 100 0 0,0 1 0 0 0,1 0 1 0 0,-1 0-1 0 0,0-1 0 0 0,0 1 0 0 0,1 0 0 0 0,-1 0 0 0 0,1-1 0 0 0,-1 1 0 0 0,0 0 0 0 0,1-1 0 0 0,0 1 1 0 0,-1-1 13 0 0,2 3-25 0 0,17 28-151 0 0,22 25 176 0 0,2 3-83 0 0,-15-17 83 0 0,73 115 0 0 0,23 62 0 0 0,-80-145-12 0 0,-44-74 11 0 0,0 0 0 0 0,1 0-1 0 0,-1 0 1 0 0,0 0 0 0 0,0 1-1 0 0,0-1 1 0 0,0 0 0 0 0,0 0-1 0 0,0 0 1 0 0,0 0 0 0 0,0 0-1 0 0,0 0 1 0 0,0 0 0 0 0,0 0-1 0 0,0 0 1 0 0,1 1 0 0 0,-1-1-1 0 0,0 0 1 0 0,0 0 0 0 0,0 0-1 0 0,0 0 1 0 0,0 0 0 0 0,0 0-1 0 0,1 0 1 0 0,-1 0 0 0 0,0 0-1 0 0,0 0 1 0 0,0 0 0 0 0,0 0-1 0 0,0 0 1 0 0,0 0 0 0 0,1 0-1 0 0,-1 0 1 0 0,0 0 0 0 0,0 0-1 0 0,0 0 2 0 0,12-2-12 0 0,-11 2 16 0 0,0-1-1 0 0,1 0 1 0 0,-1 0-1 0 0,0 0 0 0 0,0 0 1 0 0,1 0-1 0 0,-1 0 1 0 0,0 0-1 0 0,0 0 0 0 0,0 0 1 0 0,0 0-1 0 0,0-1 1 0 0,-1 1-1 0 0,1 0 1 0 0,0-1-1 0 0,-1 1 0 0 0,1 0 1 0 0,-1-1-1 0 0,1 1 1 0 0,-1-1-1 0 0,1 1 0 0 0,-1-1 1 0 0,0 1-1 0 0,0-1-3 0 0,1-5 34 0 0,-1 0-1 0 0,0 0 1 0 0,0 0-1 0 0,-1-5-33 0 0,-3-17 296 0 0,-8-27-296 0 0,3 14 120 0 0,-6-22-13 0 0,9 38-78 0 0,0-1-1 0 0,1 0 1 0 0,2 0 0 0 0,0-11-29 0 0,3 35 1 0 0,0 0 1 0 0,0 0-1 0 0,1-1 1 0 0,0 1-1 0 0,-1 0 1 0 0,1 0-1 0 0,1-3-1 0 0,-2 6-1 0 0,1-1 0 0 0,-1 0 0 0 0,0 1 0 0 0,1-1 0 0 0,-1 1 0 0 0,0-1 0 0 0,1 0 0 0 0,-1 1 0 0 0,1-1 0 0 0,-1 1 0 0 0,1-1 0 0 0,-1 1 0 0 0,2-1 1 0 0,-1 0-4 0 0,0 1-1 0 0,0-1 1 0 0,1 1 0 0 0,-1 0-1 0 0,0 0 1 0 0,1-1 0 0 0,-1 1 0 0 0,1 0-1 0 0,-1 0 1 0 0,0 0 0 0 0,1 0-1 0 0,-1 0 1 0 0,1 1 0 0 0,-1-1-1 0 0,0 0 1 0 0,1 1 0 0 0,-1-1 0 0 0,0 1-1 0 0,0-1 1 0 0,1 1 0 0 0,-1 0-1 0 0,0-1 1 0 0,1 2 4 0 0,4 2-11 0 0,0 0 1 0 0,0 1-1 0 0,0 0 1 0 0,0 1 10 0 0,9 9-14 0 0,0 0 1 0 0,-1 2 0 0 0,-1-1-1 0 0,5 10 14 0 0,10 16-64 0 0,20 25 64 0 0,-22-34 0 0 0,-2 1 0 0 0,-1 1 0 0 0,4 11 0 0 0,51 108 11 0 0,-77-153 10 0 0,0-3 1 0 0,0-8-1 0 0,0 0 0 0 0,0 0 0 0 0,-1 0 0 0 0,0-1 0 0 0,-1 1 0 0 0,0 0 0 0 0,-3-9-21 0 0,-5-18 203 0 0,-7-18-203 0 0,3 13 36 0 0,5 15-28 0 0,0-2 14 0 0,-1 0 0 0 0,-11-21-22 0 0,20 50-1 0 0,0 0 0 0 0,0 0 0 0 0,0 0 0 0 0,0 0 0 0 0,0 0 0 0 0,0 0 0 0 0,0 0 0 0 0,0 0 0 0 0,0 0 0 0 0,0 0-1 0 0,0 0 1 0 0,0 0 0 0 0,0 0 0 0 0,0 0 0 0 0,0 0 0 0 0,-1 0 0 0 0,1 0 0 0 0,0 0 0 0 0,0 0 0 0 0,0 0 0 0 0,0 0 0 0 0,0 0 0 0 0,0 0 0 0 0,0 0-1 0 0,0 0 1 0 0,0 0 0 0 0,0 0 0 0 0,0 0 0 0 0,0 0 0 0 0,0 0 0 0 0,0 0 0 0 0,0 0 0 0 0,0 0 0 0 0,0 0 0 0 0,-1 0 0 0 0,1 0 0 0 0,0 0 0 0 0,0 0-1 0 0,0 0 1 0 0,0 0 0 0 0,0 0 0 0 0,0 0 0 0 0,0 0 0 0 0,0 0 0 0 0,0 0 0 0 0,0 0 0 0 0,0 0 0 0 0,0 0 0 0 0,0 0 0 0 0,0 0 0 0 0,0 0 0 0 0,0 0-1 0 0,0 0 1 0 0,0 0 0 0 0,0 0 0 0 0,0 0 0 0 0,0 0 0 0 0,0-1 0 0 0,0 1 0 0 0,0 0 0 0 0,0 0 1 0 0,-79 102-403 0 0,74-96 403 0 0,0 0 0 0 0,0-1 0 0 0,0 0 0 0 0,-1 0 0 0 0,0 0 0 0 0,0-1 0 0 0,0 0 0 0 0,0 0 0 0 0,0-1 0 0 0,-3 1 0 0 0,-4 2 0 0 0,-1-1 0 0 0,0 0 0 0 0,0-1 0 0 0,-9 1 0 0 0,19-4 3 0 0,-18 0-19 0 0,11-1-48 0 0,9 0-4 0 0,3 2 53 0 0,-1 1-1 0 0,1-1 1 0 0,0 1 0 0 0,0-1-1 0 0,0 0 1 0 0,0 1 0 0 0,0-1-1 0 0,0 0 1 0 0,0 0 0 0 0,1 0-1 0 0,0 0 16 0 0,0 2-14 0 0,149 230-322 0 0,-145-224 336 0 0,0-1-1 0 0,1 5 1 0 0,0 1 9 0 0,1 0-1 0 0,5 5-8 0 0,-11-18 76 0 0,-2-5 0 0 0,-1-3-18 0 0,0 0 0 0 0,0 0 0 0 0,0-1 0 0 0,0 1 0 0 0,-1 0 0 0 0,0 0 0 0 0,0 0 0 0 0,-1 0-58 0 0,-8-17 534 0 0,-6-8-534 0 0,5 9 10 0 0,-22-46 54 0 0,-1-10-64 0 0,30 63 0 0 0,5 15 0 0 0,-1-1-1 0 0,1 1 1 0 0,0-1-1 0 0,0 1 1 0 0,0 0-1 0 0,0-1 1 0 0,0 1-1 0 0,0-1 1 0 0,0 1-1 0 0,0-1 1 0 0,0 1-1 0 0,0-1 1 0 0,0 1-1 0 0,0 0 1 0 0,0-1-1 0 0,0 1 1 0 0,0-1-1 0 0,0 1 1 0 0,0-1-1 0 0,1 1 1 0 0,-1 0-1 0 0,0-1 1 0 0,0 1-1 0 0,1-1 1 0 0,0 1-3 0 0,0-1 0 0 0,0 1-1 0 0,1 0 1 0 0,-1-1-1 0 0,0 1 1 0 0,0 0 0 0 0,1 0-1 0 0,-1 0 1 0 0,0 0 0 0 0,0 0-1 0 0,1 0 1 0 0,-1 0-1 0 0,0 0 1 0 0,0 1 0 0 0,0-1-1 0 0,1 0 1 0 0,-1 1 0 0 0,0-1 3 0 0,26 11-124 0 0,-12-2-9 0 0,0 1 0 0 0,5 5 133 0 0,5 2-34 0 0,-6-2 34 0 0,-1 0 0 0 0,-1 1 0 0 0,9 11 0 0 0,-6-6 0 0 0,5 6 0 0 0,-16-16 0 0 0,0-1 0 0 0,9 7 0 0 0,-6-8 0 0 0,-11-8 0 0 0,0-1 0 0 0,-1 1 0 0 0,1-1 0 0 0,0 1 0 0 0,0-1 0 0 0,-1 1 0 0 0,1-1 0 0 0,0 0 0 0 0,0 0 0 0 0,-1 1 0 0 0,1-1 0 0 0,0 0 0 0 0,0 0 0 0 0,0 0 0 0 0,-1 0 0 0 0,1 0 0 0 0,0 0 0 0 0,-1-1 0 0 0,1 1 0 0 0,-1 0 0 0 0,0-1 0 0 0,1 1 0 0 0,-1 0 0 0 0,1-1 0 0 0,-1 1 0 0 0,1 0 0 0 0,-1-1 0 0 0,0 1 0 0 0,1-1 0 0 0,-1 1 0 0 0,0 0 0 0 0,1-1 0 0 0,-1 0 0 0 0,1-1 0 0 0,0 0 0 0 0,0 0 0 0 0,-1 0 0 0 0,1-1 0 0 0,-1 1 0 0 0,1 0 0 0 0,-1 0 0 0 0,0-1 0 0 0,0 1 0 0 0,0 0 0 0 0,0-1 0 0 0,0 1 0 0 0,0 0 0 0 0,-1-1 0 0 0,1 1 0 0 0,-1-1 0 0 0,-2-7 17 0 0,0 1 1 0 0,-1 0-1 0 0,-1-2-17 0 0,5 10 2 0 0,-24-48 70 0 0,-3 0 0 0 0,-1 1-72 0 0,5 17 37 0 0,-1 0 0 0 0,-4-3-37 0 0,-9-10 11 0 0,-211-255 106 0 0,71 90-133 0 0,208 256-268 0 0,-21-33 260 0 0,1-1-24 0 0,-11-12 48 0 0,0-1-1 0 0,1 0 1 0 0,-1 1-1 0 0,0-1 0 0 0,1 1 1 0 0,-1-1-1 0 0,1 0 1 0 0,-1 1-1 0 0,1-1 1 0 0,-1 0-1 0 0,0 1 0 0 0,1-1 1 0 0,-1 0-1 0 0,1 0 1 0 0,0 0-1 0 0,-1 1 1 0 0,1-1-1 0 0,-1 0 0 0 0,1 0 1 0 0,-1 0-1 0 0,1 0 1 0 0,0 0 0 0 0,0-1 0 0 0,-1 0 0 0 0,1 1 0 0 0,0-1 0 0 0,0 0 0 0 0,-1 1 0 0 0,1-1 0 0 0,-1 0-1 0 0,1 0 1 0 0,0 0 0 0 0,-1 1 0 0 0,0-1 0 0 0,1 0 0 0 0,-1 0 0 0 0,1 0 0 0 0,-1 0 0 0 0,0 0 0 0 0,0 0 0 0 0,0 0-1 0 0,0 0 1 0 0,1 0 0 0 0,-1 0 0 0 0,0 0 0 0 0,-1 0 0 0 0,1-27 84 0 0,0 26-72 0 0,-3-38 214 0 0,-2 15-154 0 0,2 13-72 0 0,1-1 0 0 0,2 3 11 0 0,0 10-10 0 0,0 0-1 0 0,0-1 1 0 0,0 1 0 0 0,0 0-1 0 0,0 0 1 0 0,0 0 0 0 0,0 0-1 0 0,0 0 1 0 0,0 0-1 0 0,0 0 1 0 0,0 0 0 0 0,0 0-1 0 0,0 0 1 0 0,0 0 0 0 0,0 0-1 0 0,0-1 1 0 0,0 1 0 0 0,0 0-1 0 0,0 0 1 0 0,0 0 0 0 0,0 0-1 0 0,0 0 1 0 0,0 0 0 0 0,0 0-1 0 0,0 0 1 0 0,1 0 0 0 0,-1 0-1 0 0,0 0 1 0 0,0 0 0 0 0,0 0-1 0 0,0 0 1 0 0,0 0 0 0 0,0 0-1 0 0,0 0 1 0 0,0-1 0 0 0,0 1-1 0 0,0 0 1 0 0,0 0 0 0 0,0 0-1 0 0,0 0 1 0 0,1 0-1 0 0,-1 0 1 0 0,0 0 0 0 0,0 0-1 0 0,0 0 1 0 0,0 0 0 0 0,0 0-1 0 0,0 0 1 0 0,0 0 0 0 0,0 0-1 0 0,0 0 1 0 0,0 1 0 0 0,0-1-1 0 0,0 0 1 0 0,1 0 0 0 0,-1 0-1 0 0,0 0 1 0 0,0 0 0 0 0,0 0-1 0 0,0 0 1 0 0,0 0 0 0 0,0 0-1 0 0,0 0 1 0 0,0 0 0 0 0,0 0-1 0 0,9 2 31 0 0,-1 0 0 0 0,0 1 0 0 0,0 0 0 0 0,0 0 0 0 0,0 1 0 0 0,0 0 0 0 0,0 0 0 0 0,-1 1 0 0 0,0 0 0 0 0,0 0 0 0 0,0 0 0 0 0,-1 1 0 0 0,0 0 0 0 0,2 3-31 0 0,73 74 110 0 0,-18-19-48 0 0,-24-23-50 0 0,45 47 42 0 0,67 93-8 0 0,-113-130 17 0 0,-2 0 1 0 0,21 43-64 0 0,-22-25 68 0 0,-18-32 1 0 0,3-1 1 0 0,1-1 0 0 0,7 8-70 0 0,-26-41 112 0 0,-3-5 63 0 0,-5-19 72 0 0,-2 0 0 0 0,0 0 0 0 0,-10-16-247 0 0,18 37 4 0 0,-25-47 579 0 0,-30-43-583 0 0,42 71 4 0 0,-60-89 49 0 0,-28-46 11 0 0,81 120-48 0 0,-13-24 124 0 0,-33-41-140 0 0,64 98-61 0 0,3 4-18 0 0,4 4 22 0 0,140 218-761 0 0,-88-130 733 0 0,17 47 85 0 0,-18-11 2 0 0,-15-35-57 0 0,1 6 44 0 0,-22-50 11 0 0,-18-44 1 0 0,-6-11-2 0 0,-7-8 16 0 0,-44-66 286 0 0,-25-49-301 0 0,62 96 3 0 0,0-1 0 0 0,2-1 0 0 0,2 0 0 0 0,-4-15-3 0 0,13 30 0 0 0,5 16-1 0 0,0 1 0 0 0,0-1-1 0 0,0 1 1 0 0,0 0 0 0 0,0-1-1 0 0,0 1 1 0 0,0-1 0 0 0,0 1-1 0 0,1-1 2 0 0,-1 1-2 0 0,0 0 0 0 0,1 0 0 0 0,-1 1 0 0 0,0-1 0 0 0,1 0 0 0 0,-1 0 0 0 0,1 0 0 0 0,-1 0 0 0 0,1 1-1 0 0,-1-1 1 0 0,1 0 0 0 0,0 1 0 0 0,-1-1 0 0 0,1 0 0 0 0,0 1 0 0 0,0-1 0 0 0,-1 1 0 0 0,1-1 0 0 0,0 1 0 0 0,0-1 0 0 0,0 1 2 0 0,1-1-7 0 0,-1 1 1 0 0,1 0 0 0 0,0-1 0 0 0,0 1-1 0 0,-1 0 1 0 0,1 0 0 0 0,0 0 0 0 0,0 0-1 0 0,0 0 1 0 0,1 1 6 0 0,4 0-43 0 0,0 1 0 0 0,0 0-1 0 0,0 1 1 0 0,-1 0 0 0 0,2 1 43 0 0,6 3-79 0 0,0 1 0 0 0,-1 0 0 0 0,10 9 79 0 0,35 33-142 0 0,-50-44 127 0 0,49 50-159 0 0,42 52 174 0 0,-54-58-46 0 0,20 27 32 0 0,-33-38 15 0 0,1-1 0 0 0,32 27-1 0 0,-64-64 0 0 0,-1-1 0 0 0,0 1 0 0 0,1-1 0 0 0,-1 0 0 0 0,1 1 0 0 0,-1-1 0 0 0,1 0 0 0 0,-1 1 0 0 0,1-1 0 0 0,-1 0 0 0 0,1 1 0 0 0,-1-1 0 0 0,1 0 0 0 0,-1 0 0 0 0,1 1 0 0 0,0-1 0 0 0,-1 0 0 0 0,1 0 0 0 0,-1-1 1 0 0,1 0 0 0 0,-1 0 0 0 0,0 0 0 0 0,0 0 0 0 0,0 1 0 0 0,0-1 0 0 0,0 0 0 0 0,0 0 0 0 0,0 0 0 0 0,0 0 0 0 0,0 0 0 0 0,0 0 0 0 0,0 0 0 0 0,-1 0 0 0 0,1 0-1 0 0,-6-20 71 0 0,-8-18 337 0 0,-10-16-408 0 0,0 0 136 0 0,-127-303 90 0 0,136 321-204 0 0,2-1-1 0 0,1 0 0 0 0,1-6-21 0 0,7 27 0 0 0,4 16 0 0 0,0 1 0 0 0,0-1 0 0 0,0 0 0 0 0,0 1 0 0 0,0-1 0 0 0,0 1 0 0 0,0-1 0 0 0,1 0 0 0 0,-1 1 0 0 0,0-1 0 0 0,0 1 0 0 0,0-1 0 0 0,0 1 0 0 0,1-1 0 0 0,-1 0 0 0 0,0 1 0 0 0,1-1 0 0 0,-1 1 0 0 0,1-1 0 0 0,-1 1-1 0 0,1-1-1 0 0,0 1 0 0 0,0 0 1 0 0,0-1-1 0 0,0 1 0 0 0,0 0 1 0 0,0-1-1 0 0,0 1 1 0 0,0 0-1 0 0,0 0 0 0 0,0 0 1 0 0,0 0-1 0 0,0 0 0 0 0,0 0 1 0 0,0 0-1 0 0,0 0 0 0 0,0 1 1 0 0,0-1-1 0 0,0 0 1 0 0,0 1-1 0 0,0-1 0 0 0,0 0 1 0 0,0 1-1 0 0,0 0 2 0 0,4 1-10 0 0,0 1 0 0 0,0 0-1 0 0,-1 0 1 0 0,2 1 10 0 0,10 10-28 0 0,-1 1-1 0 0,-1 0 0 0 0,0 1 1 0 0,6 11 28 0 0,11 12-30 0 0,-9-11 30 0 0,0 2 0 0 0,-2 1 0 0 0,9 18 0 0 0,-3 3 0 0 0,17 47 0 0 0,-25-55 25 0 0,27 67 121 0 0,-37-97-91 0 0,-7-11 17 0 0,-1-3 6 0 0,0 0 2 0 0,-2-3 0 0 0,-12-16 97 0 0,2 0 0 0 0,0-1-1 0 0,0-2-176 0 0,-31-68 358 0 0,19 38-334 0 0,-10-17 53 0 0,-7-15-63 0 0,-3-18-14 0 0,39 89 15 0 0,-31-89 26 0 0,31 84-42 0 0,0 0 1 0 0,2-1-1 0 0,0 1 0 0 0,0-14 1 0 0,3 11 0 0 0,0 19 0 0 0,0 1 0 0 0,0 0 0 0 0,1 0 0 0 0,-1-1 0 0 0,0 1 0 0 0,1 0 0 0 0,-1-1 0 0 0,1 1 0 0 0,-1 0 0 0 0,1 0 0 0 0,0-1 0 0 0,0 2 1 0 0,-1-1-1 0 0,1 0 0 0 0,-1 1 0 0 0,1-1 1 0 0,0 0-1 0 0,-1 1 0 0 0,1-1 1 0 0,0 1-1 0 0,0-1 0 0 0,0 1 1 0 0,-1 0-1 0 0,1-1 0 0 0,0 1 1 0 0,0 0-1 0 0,0 0 0 0 0,0-1 0 0 0,0 1 1 0 0,0 0-1 0 0,1 0-7 0 0,0 0 0 0 0,0 0 0 0 0,0 0 0 0 0,0 1 0 0 0,0-1 0 0 0,0 0 0 0 0,0 1 0 0 0,1 0 7 0 0,4 2-44 0 0,0 1 0 0 0,0-1 0 0 0,0 1 0 0 0,1 1 44 0 0,-6-3-14 0 0,28 19-124 0 0,-1 1 0 0 0,-1 2 0 0 0,-1 0 0 0 0,18 23 138 0 0,-11-11-84 0 0,-7-8 74 0 0,-2 0 0 0 0,15 23 10 0 0,-17-20 0 0 0,-10-13 0 0 0,0 0 0 0 0,-1 1 0 0 0,-1 1 0 0 0,1 4 0 0 0,-9-17 25 0 0,-4-9-7 0 0,-3-9 22 0 0,-59-123 481 0 0,-19-21-521 0 0,-28-58 20 0 0,86 166-17 0 0,11 21 13 0 0,0 0-1 0 0,2-2 0 0 0,1 1 0 0 0,0-4-15 0 0,9 30 0 0 0,1 0 0 0 0,0 1 0 0 0,0-1 0 0 0,0 0 0 0 0,-1 1 0 0 0,1-1 0 0 0,0 0 0 0 0,0 1 0 0 0,0-1 0 0 0,0 0 0 0 0,0 1 0 0 0,0-1 0 0 0,0 1 0 0 0,0-1 0 0 0,1 0 0 0 0,-1 1 0 0 0,0-1 0 0 0,1 0-1 0 0,-1 1 0 0 0,1-1 0 0 0,-1 1 1 0 0,1 0-1 0 0,0-1 0 0 0,-1 1 0 0 0,1 0 0 0 0,0-1 0 0 0,-1 1 0 0 0,1 0 0 0 0,0 0 0 0 0,-1-1 0 0 0,1 1 0 0 0,0 0 0 0 0,0 0 1 0 0,0 0 0 0 0,0 0-9 0 0,1 0 1 0 0,0 0-1 0 0,0 0 1 0 0,0 0 0 0 0,-1 0-1 0 0,1 0 1 0 0,1 1 8 0 0,2 0-14 0 0,0 1 1 0 0,0 0-1 0 0,0 1 1 0 0,0-1-1 0 0,0 1 1 0 0,0 0-1 0 0,3 3 14 0 0,3 4 0 0 0,-2 4 0 0 0,-2 0 0 0 0,-6-11 2 0 0,0 0-1 0 0,0 0 1 0 0,-1 0-1 0 0,1 1 1 0 0,-1-1-1 0 0,0 0 1 0 0,0 0-1 0 0,0 2-1 0 0,-2 8 48 0 0,1-10-43 0 0,0-1 0 0 0,1 0 0 0 0,-1 0 0 0 0,-1 0 0 0 0,1 0 0 0 0,0 0 0 0 0,0 0 0 0 0,-1 0 0 0 0,1 0 0 0 0,-1 0 0 0 0,1 0 0 0 0,-3 1-5 0 0,1-1 7 0 0,-1 1-1 0 0,0 0 1 0 0,1-1-1 0 0,-1 0 1 0 0,0 0-1 0 0,-4 1-6 0 0,-4 1 35 0 0,0-1-1 0 0,1 0 0 0 0,-2-1 0 0 0,-8 1-34 0 0,-4 0 16 0 0,1-1 0 0 0,-1-1 0 0 0,0-1 0 0 0,1-1 0 0 0,-5-2-16 0 0,3-1 16 0 0,1-2 0 0 0,-1-1 0 0 0,1 0 0 0 0,0-2 0 0 0,1-1 0 0 0,0-1 0 0 0,1-1 0 0 0,-8-6-16 0 0,7 3 0 0 0,0-2 0 0 0,1 0 0 0 0,0-1 0 0 0,2-2 0 0 0,-2-2 0 0 0,15 11 0 0 0,5 1-12 0 0,2 10 11 0 0,1 0 0 0 0,0 0 0 0 0,0 0 0 0 0,0 0 0 0 0,0 0 0 0 0,0 0 0 0 0,0 0 0 0 0,0 0 0 0 0,0 0 0 0 0,0-1 0 0 0,0 1 0 0 0,0 0 0 0 0,0 0 0 0 0,0 0 0 0 0,0 0 0 0 0,0 0 0 0 0,0 0 0 0 0,0 0 0 0 0,0 0 0 0 0,0 0 0 0 0,0 0 0 0 0,0 0 0 0 0,0 0 0 0 0,0-1 0 0 0,0 1 0 0 0,0 0 0 0 0,0 0 0 0 0,0 0 0 0 0,0 0 0 0 0,0 0 0 0 0,0 0 0 0 0,0 0 0 0 0,1 0 0 0 0,-1 0 0 0 0,0 0 0 0 0,0 0 0 0 0,0 0 0 0 0,0 0 0 0 0,0 0 0 0 0,0 0 0 0 0,0 0 0 0 0,0 0 0 0 0,0-1 0 0 0,0 1 0 0 0,0 0 0 0 0,0 0 0 0 0,0 0 0 0 0,1 0 0 0 0,-1 0 0 0 0,0 0 1 0 0,0 0-1 0 0,0 0 0 0 0,0 0 0 0 0,0 0 0 0 0,0 0 0 0 0,0 0 0 0 0,0 0 0 0 0,0 0 0 0 0,0 0 1 0 0,5 0-16 0 0,-1-1 1 0 0,0 1 0 0 0,1 0-1 0 0,-1 0 1 0 0,1 0 0 0 0,-1 0-1 0 0,0 1 1 0 0,1-1 0 0 0,-1 1 0 0 0,0 0-1 0 0,0 1 1 0 0,3 0 15 0 0,10 5-60 0 0,-1 1 0 0 0,9 6 60 0 0,-23-13-3 0 0,27 17-40 0 0,-1 1-1 0 0,0 1 1 0 0,17 18 43 0 0,72 74-84 0 0,-96-90 81 0 0,-2-3-15 0 0,-2 2 0 0 0,0 0 1 0 0,10 20 17 0 0,12 14 14 0 0,-38-53 55 0 0,-1-2-60 0 0,-1-1 1 0 0,1 1-1 0 0,-1-1 0 0 0,1 1 0 0 0,0-1 1 0 0,-1 0-1 0 0,1 1 0 0 0,0-1 1 0 0,-1 0-1 0 0,1 1 0 0 0,0-1 0 0 0,0 0-9 0 0,-2-3 21 0 0,-19-41 204 0 0,-10-20 137 0 0,-13-43-362 0 0,39 92 7 0 0,1 0 1 0 0,0 1 0 0 0,1-1-1 0 0,1-1 1 0 0,1 1 0 0 0,0 0-1 0 0,1-8-7 0 0,0 21 1 0 0,0-1-1 0 0,1 0 0 0 0,-1 1 1 0 0,1-1-1 0 0,0 1 1 0 0,0-1-1 0 0,0 1 1 0 0,1 0-1 0 0,-1-1 0 0 0,2 0 0 0 0,-2 2-3 0 0,0 0-1 0 0,0 1 0 0 0,0 0 0 0 0,0-1 0 0 0,1 1 0 0 0,-1 0 0 0 0,0-1 0 0 0,1 1 1 0 0,-1 0-1 0 0,1 0 0 0 0,0 0 0 0 0,-1 0 0 0 0,1 1 0 0 0,0-1 0 0 0,-1 0 0 0 0,1 1 1 0 0,0-1-1 0 0,0 1 0 0 0,0-1 0 0 0,0 1 4 0 0,5 0-11 0 0,-1 0 1 0 0,1 0-1 0 0,-1 0 0 0 0,0 1 1 0 0,1 0-1 0 0,-1 0 0 0 0,3 2 11 0 0,9 2-70 0 0,15 8 70 0 0,-16-5-12 0 0,0 0 1 0 0,-1 1-1 0 0,-1 1 1 0 0,1 1 0 0 0,1 1 11 0 0,69 64-61 0 0,-47-41 0 0 0,-27-24 39 0 0,0 0-1 0 0,-1 1 1 0 0,7 9 22 0 0,-8-9 0 0 0,-9-11 0 0 0,-1-1 0 0 0,0 0 0 0 0,1 1 0 0 0,-1-1 0 0 0,1 0 0 0 0,-1 0 0 0 0,1 1 0 0 0,-1-1 0 0 0,1 0 0 0 0,-1 0 0 0 0,1 0 0 0 0,-1 1 0 0 0,1-1 0 0 0,-1 0 0 0 0,1 0 0 0 0,-1 0 0 0 0,1 0 0 0 0,-1 0 0 0 0,1 0 0 0 0,-1 0 0 0 0,1 0 0 0 0,0-1 0 0 0,-1 1 0 0 0,1-1 0 0 0,-1 1 0 0 0,1-1 0 0 0,-1 1 0 0 0,0-1 0 0 0,1 0 0 0 0,-1 1 0 0 0,0-1 0 0 0,1 0 0 0 0,-1 1 0 0 0,0-1 0 0 0,0 0 0 0 0,1 1 0 0 0,-1-1 0 0 0,0 0 0 0 0,0 0 0 0 0,0 1 0 0 0,0-1 0 0 0,0 0 0 0 0,0 0 0 0 0,0 1 0 0 0,0-1 0 0 0,-1 0 0 0 0,-2-22 0 0 0,3 19 0 0 0,-12-54 11 0 0,4 23 7 0 0,2 0-1 0 0,1 0 1 0 0,1-26-18 0 0,4 57 0 0 0,0 0 0 0 0,0 0 0 0 0,0 0 0 0 0,1 0 0 0 0,0 0 0 0 0,1-3 0 0 0,4-4 0 0 0,-5 10 0 0 0,0 0 0 0 0,-1 0 0 0 0,1 0 0 0 0,0 0 0 0 0,0 1 0 0 0,0-1 0 0 0,0 0 0 0 0,0 1 0 0 0,2-1 0 0 0,-2 0-1 0 0,0 1 0 0 0,0 0 0 0 0,0-1 0 0 0,0 1 0 0 0,0 0 0 0 0,0 0 0 0 0,0 0 0 0 0,0 0 0 0 0,1 0 0 0 0,-1 0 0 0 0,0 0 0 0 0,0 0 1 0 0,3 1-5 0 0,0 0 0 0 0,0 1-1 0 0,0-1 1 0 0,0 1 0 0 0,-1-1-1 0 0,1 1 1 0 0,0 1 0 0 0,-1-1-1 0 0,0 0 1 0 0,1 1 0 0 0,-1-1 0 0 0,0 2 5 0 0,4 3-2 0 0,0 1 0 0 0,0-1 0 0 0,-1 2 1 0 0,2 2 1 0 0,1 2-43 0 0,-3-7 33 0 0,-6-6 10 0 0,0 0 0 0 0,0 0 0 0 0,0 0 0 0 0,0 0 0 0 0,1 0 0 0 0,-1 0 0 0 0,0 0 0 0 0,0 0 0 0 0,0 0 0 0 0,0 0 0 0 0,0 0-1 0 0,0 0 1 0 0,0 0 0 0 0,0 0 0 0 0,0 0 0 0 0,0 0 0 0 0,0 0 0 0 0,0 0 0 0 0,0 0 0 0 0,0 0 0 0 0,0 0 0 0 0,0 0 0 0 0,0 0 0 0 0,0 0 0 0 0,1 0 0 0 0,-1-1 0 0 0,0 1 0 0 0,0 0 0 0 0,0 0 0 0 0,0 0 0 0 0,0 0 0 0 0,0 0 0 0 0,0 0 0 0 0,0 0 0 0 0,0 0 0 0 0,0 0 0 0 0,0 0 0 0 0,0 0 0 0 0,0 0 0 0 0,0 0 0 0 0,0 0 0 0 0,0 0 0 0 0,0 0 0 0 0,0 0 0 0 0,0-1-1 0 0,0 1 1 0 0,0 0 0 0 0,0 0 0 0 0,0 0 0 0 0,0 0 0 0 0,0 0 0 0 0,0 0 0 0 0,0 0 0 0 0,-2-7 1 0 0,0-7-1 0 0,2 0-10 0 0,1 1-33 0 0,0 12 41 0 0,-1 0 0 0 0,1 0 0 0 0,-1 0 0 0 0,1 0 0 0 0,0 0 0 0 0,-1 0 0 0 0,1 0 0 0 0,0 0 0 0 0,0 0 0 0 0,0 0 1 0 0,0 0 1 0 0,2-1-6 0 0,0 1 0 0 0,0-1 0 0 0,0 1 0 0 0,0 0 0 0 0,0 0 0 0 0,0 0 0 0 0,0 0 0 0 0,1 0 0 0 0,-1 1 1 0 0,0-1-1 0 0,0 1 0 0 0,1 0 0 0 0,-1 0 0 0 0,0 0 0 0 0,0 1 0 0 0,2-1 6 0 0,3 1-5 0 0,0 1 0 0 0,0 0 0 0 0,0 0 0 0 0,-1 1-1 0 0,1-1 1 0 0,0 2 5 0 0,17 10 0 0 0,-14-6 0 0 0,0 2 0 0 0,-2-3 11 0 0,-11-19 42 0 0,-3-5-53 0 0,1 4 20 0 0,-4-10 24 0 0,3 9-44 0 0,5 13 1 0 0,0 0 0 0 0,-1 1 0 0 0,1-1 0 0 0,0 0 0 0 0,0 1 0 0 0,-1-1-1 0 0,1 1 1 0 0,0-1 0 0 0,-1 1 0 0 0,1-1 0 0 0,-1 0 0 0 0,1 1 0 0 0,-1-1 0 0 0,1 1 0 0 0,-1-1-1 0 0,0 1 3 0 0,0 1 0 0 0,1-1 1 0 0,-1 0-1 0 0,0 1 1 0 0,0-1-1 0 0,1 0 1 0 0,-1 1-1 0 0,0-1 1 0 0,1 1-1 0 0,-1-1 1 0 0,0 1-1 0 0,1-1 0 0 0,-1 1 1 0 0,1 0-1 0 0,-1-1 1 0 0,1 1-1 0 0,-1 0 1 0 0,1-1-1 0 0,0 1 1 0 0,-1 0-1 0 0,1 0-3 0 0,-10 19 74 0 0,2 0-90 0 0,2 1-1 0 0,0 0 1 0 0,1 0-1 0 0,0 13 17 0 0,-4 12-71 0 0,-2 11 20 0 0,-11 45 23 0 0,7-36 28 0 0,5-21 0 0 0,-2-1 0 0 0,-9 23 0 0 0,11-35 0 0 0,6-17 0 0 0,-1-4-13 0 0,0 0-40 0 0,0-2 29 0 0,4-7-30 0 0,2 0 1 0 0,5 9 42 0 0,-1 3 11 0 0,2-2 0 0 0,11 11 0 0 0,-13-16 0 0 0,0 0 0 0 0,0 0 0 0 0,0 0 0 0 0,-1 0 0 0 0,1 5 0 0 0,10 20 0 0 0,-2 1 0 0 0,-1 0 0 0 0,3 17 0 0 0,-12-36 0 0 0,-2-1 0 0 0,-4 0 0 0 0,3-12 0 0 0,-1 0 0 0 0,1 0 0 0 0,-1 0 0 0 0,0 0 0 0 0,1 0 0 0 0,-1 0 0 0 0,0 0 0 0 0,0 0 0 0 0,0 0 0 0 0,-10 5 0 0 0,-6 0 0 0 0,13-7 0 0 0,1 1 0 0 0,-12 6 0 0 0,14-6 0 0 0,0 0 0 0 0,0 1 0 0 0,0-1 0 0 0,0 1 0 0 0,1-1 0 0 0,-1 1 0 0 0,0-1 0 0 0,0 1 0 0 0,1 0 0 0 0,-1-1 0 0 0,0 1 0 0 0,1 0 0 0 0,-1 0 0 0 0,0 0 0 0 0,1 0 0 0 0,-1 1 0 0 0,1-1 0 0 0,-1 0 0 0 0,1 1 0 0 0,-1-1 0 0 0,1 1 0 0 0,-2 13 0 0 0,2-1 0 0 0,2-8 0 0 0,-1-3 0 0 0,-1-1 0 0 0,1 1 0 0 0,-1 0 0 0 0,1-1 0 0 0,-1 1 0 0 0,0 0 0 0 0,0 1 0 0 0,1 10 0 0 0,0 0 0 0 0,-3-1 0 0 0,-3 1 0 0 0,-1-1 0 0 0,-3-2 0 0 0,-2-2 0 0 0,8-8 4 0 0,0 1-1 0 0,0-1 1 0 0,0 0-1 0 0,0 0 1 0 0,0 0-1 0 0,0 0 1 0 0,0 0-1 0 0,0-1 1 0 0,0 0-1 0 0,0 1 1 0 0,-1-1 0 0 0,1 0-1 0 0,0-1 1 0 0,0 1-1 0 0,0 0 1 0 0,0-1-1 0 0,-2 0-3 0 0,-7-3 25 0 0,0 0-1 0 0,1 0 1 0 0,0-1-1 0 0,0-1-24 0 0,-13-5 24 0 0,-2 0 21 0 0,-33-14 142 0 0,-48-29-187 0 0,33 7 62 0 0,-34-30-62 0 0,30 20 12 0 0,-55-41 48 0 0,25 17 8 0 0,-21-5-68 0 0,100 70 0 0 0,-1 1 0 0 0,0 2 0 0 0,-30-8 0 0 0,41 14 0 0 0,8 3 0 0 0,10 4-1 0 0,0 0 0 0 0,1 0 0 0 0,-1 0 0 0 0,1 0 0 0 0,-1-1 0 0 0,1 1 0 0 0,-1 0 0 0 0,1 0 0 0 0,-1 0 0 0 0,1 0 0 0 0,-1 1 0 0 0,0-1 0 0 0,1 0 0 0 0,-1 0 0 0 0,1 0 0 0 0,-1 0 0 0 0,0 1 1 0 0,1-1-7 0 0,-1 1-1 0 0,0 0 1 0 0,1 0 0 0 0,-1 0 0 0 0,1 0 0 0 0,-1 0 0 0 0,1 0-1 0 0,-1 0 1 0 0,1 0 0 0 0,0 0 0 0 0,-1 0 0 0 0,1 0-1 0 0,0 0 1 0 0,0 0 0 0 0,0 0 0 0 0,0 0 0 0 0,0 0-1 0 0,0 0 1 0 0,0 0 0 0 0,0 1 7 0 0,1 3-31 0 0,-1 1 0 0 0,1 0 0 0 0,1 3 31 0 0,14 42-119 0 0,-12-36 66 0 0,-1 1 29 0 0,-3-15 20 0 0,0 0 0 0 0,0 0 0 0 0,0 0 0 0 0,0 0 0 0 0,0 0 0 0 0,0 0 0 0 0,0 0 1 0 0,0 1-1 0 0,0-1 0 0 0,-1 0 0 0 0,1 1 4 0 0,-1-2 3 0 0,1 1 0 0 0,-1 0 0 0 0,0-1 0 0 0,1 1 0 0 0,-1 0 0 0 0,1-1 0 0 0,-1 1 0 0 0,0 0 0 0 0,0-1 0 0 0,1 1 0 0 0,-1-1 0 0 0,0 0 0 0 0,0 1 0 0 0,0-1 0 0 0,0 1 0 0 0,0-1 0 0 0,1 0 0 0 0,-1 0 0 0 0,0 0 0 0 0,0 1 0 0 0,0-1 0 0 0,0 0 0 0 0,0 0 0 0 0,0 0 0 0 0,0-1 0 0 0,0 1 0 0 0,0 0-3 0 0,-4-1 31 0 0,1 1 0 0 0,-1-1 0 0 0,1-1 0 0 0,-5-1-31 0 0,-4-2 46 0 0,1-1-1 0 0,0 0 1 0 0,0-1 0 0 0,1 0-1 0 0,0-1 1 0 0,0 0-46 0 0,-8-8 69 0 0,1 0 0 0 0,-15-18-69 0 0,-3-10 7 0 0,2-2 0 0 0,-26-47-7 0 0,2 3-2 0 0,31 50-8 0 0,26 38-49 0 0,1 2-26 0 0,3 1 15 0 0,10 5 4 0 0,-5-1 33 0 0,-1 1 1 0 0,1-1 0 0 0,-1 1 0 0 0,5 7 32 0 0,24 29-160 0 0,-31-36 131 0 0,18 22-24 0 0,-2 1 0 0 0,-1 1-1 0 0,11 24 54 0 0,14 24-64 0 0,7 4 64 0 0,-41-66 0 0 0,-11-15 0 0 0,1 0 0 0 0,-1-1 0 0 0,0 1 0 0 0,1 0 0 0 0,-1-1 0 0 0,1 1 0 0 0,-1-1 0 0 0,1 1 0 0 0,-1-1 0 0 0,1 1 0 0 0,0-1 0 0 0,-1 0 0 0 0,1 1 0 0 0,0-1 0 0 0,-1 0 0 0 0,1 0 0 0 0,-1 0 0 0 0,0-1 0 0 0,0 1 0 0 0,1 0 0 0 0,-1-1 0 0 0,0 1 0 0 0,0 0 0 0 0,0-1 0 0 0,0 1 0 0 0,1 0 0 0 0,-1-1 0 0 0,0 1 0 0 0,0 0 0 0 0,0-1 0 0 0,0 1 0 0 0,0-1 0 0 0,0 1 0 0 0,0 0 0 0 0,0-1 0 0 0,0 1 0 0 0,0 0 0 0 0,0-1 0 0 0,0 1 0 0 0,0 0 0 0 0,-1-1 0 0 0,1 1 0 0 0,-3-15 0 0 0,-8-20 145 0 0,-3 0-1 0 0,-6-11-144 0 0,3 7 55 0 0,7 15-42 0 0,2-1 0 0 0,0-1 0 0 0,1 0-1 0 0,2 0 1 0 0,-2-24-13 0 0,6 44 0 0 0,1 0 0 0 0,0 0 1 0 0,0 0-1 0 0,0 0 0 0 0,1 0 0 0 0,0 0 0 0 0,0 0 0 0 0,1 0 0 0 0,1-4 0 0 0,-2 7 0 0 0,0 0-1 0 0,1 0 0 0 0,-1 0 0 0 0,1 1 0 0 0,0-1 0 0 0,0 0 1 0 0,0 1-1 0 0,0 0 0 0 0,0-1 0 0 0,0 1 0 0 0,1 0 0 0 0,-1 0 1 0 0,1 0-1 0 0,-1 0 0 0 0,1 1 0 0 0,0-1 0 0 0,0 1 0 0 0,-1 0 1 0 0,3-1 0 0 0,2 0-12 0 0,0 0 0 0 0,0 1 0 0 0,0 0 0 0 0,1 0 0 0 0,-1 1-1 0 0,0 0 1 0 0,1 0 0 0 0,-1 0 0 0 0,0 1 0 0 0,0 0 0 0 0,1 1 0 0 0,1 0 12 0 0,15 5-50 0 0,-1 1 0 0 0,-1 2 0 0 0,3 1 50 0 0,6 5-18 0 0,0 1 0 0 0,-1 1 0 0 0,0 2 0 0 0,-2 1 1 0 0,5 6 17 0 0,39 38-74 0 0,14 21 74 0 0,-16-10 0 0 0,49 72 0 0 0,-114-143-1 0 0,11 20 13 0 0,-14-22 44 0 0,-4-4-48 0 0,0 1 1 0 0,1-1-1 0 0,-1 1 1 0 0,0-1-1 0 0,1 0 1 0 0,-1 1-1 0 0,1-1 1 0 0,-1 0-1 0 0,1 0 0 0 0,0 0 1 0 0,-1 0-1 0 0,1-1 1 0 0,0 1-1 0 0,0 0 1 0 0,0 0-9 0 0,-2-2 17 0 0,-12-13 17 0 0,1-1 1 0 0,0 0-1 0 0,2 0 1 0 0,-3-6-35 0 0,-12-17 19 0 0,-25-33 17 0 0,3-2 0 0 0,-27-58-36 0 0,67 114 0 0 0,1-1 0 0 0,1-1 0 0 0,3 9 0 0 0,1 0 0 0 0,3 12 0 0 0,0 0 0 0 0,0 0 0 0 0,0 0 0 0 0,0 0 0 0 0,0 0 0 0 0,0 0 0 0 0,0-1 0 0 0,0 1 0 0 0,0 0 0 0 0,0 0 0 0 0,0 0 0 0 0,0 0 0 0 0,0 0-1 0 0,0 0 1 0 0,0 0 0 0 0,0 0 0 0 0,0 0 0 0 0,0 0 0 0 0,0 0 0 0 0,0 0 0 0 0,1 0 0 0 0,-1-1 0 0 0,0 1 0 0 0,0 0 0 0 0,0 0 0 0 0,0 0 0 0 0,0 0 0 0 0,0 0 0 0 0,0 0 0 0 0,0 0 0 0 0,0 0 0 0 0,0 0 0 0 0,0 0 0 0 0,0 0 0 0 0,0 0 0 0 0,0 0 0 0 0,1 0 0 0 0,-1 0 0 0 0,0 0 0 0 0,0 0 0 0 0,0 0 0 0 0,0 0 0 0 0,0 0-1 0 0,0 0 1 0 0,0 0 0 0 0,0 0 0 0 0,0 0 0 0 0,0 0 0 0 0,0 0 0 0 0,0 0 0 0 0,1 0 0 0 0,-1 0 0 0 0,0 0 0 0 0,6 5-14 0 0,1 2-11 0 0,1 1-1 0 0,-1 0 1 0 0,0 0-1 0 0,0 1 1 0 0,-1 0-1 0 0,2 4 26 0 0,6 7-19 0 0,27 44-106 0 0,6 19 125 0 0,-20-36-12 0 0,68 129-31 0 0,-71-124 31 0 0,-2 0 0 0 0,7 29 12 0 0,-22-57 0 0 0,3 5 0 0 0,-1 1 0 0 0,-2 0 0 0 0,4 30 0 0 0,-11-54 4 0 0,0 1 0 0 0,0-1 0 0 0,-1 5-4 0 0,0-10 5 0 0,1 0-1 0 0,-1 0 0 0 0,1 0 1 0 0,-1 0-1 0 0,1 0 0 0 0,-1-1 1 0 0,1 1-1 0 0,-1 0 0 0 0,0 0 1 0 0,1-1-1 0 0,-1 1 1 0 0,0 0-1 0 0,0-1 0 0 0,0 1 1 0 0,1-1-1 0 0,-1 1 0 0 0,0-1 1 0 0,0 1-1 0 0,0-1 0 0 0,0 1 1 0 0,0-1-1 0 0,0 0 0 0 0,0 0 1 0 0,0 1-1 0 0,0-1 1 0 0,0 0-5 0 0,-1 0 8 0 0,0 0 0 0 0,1 0 1 0 0,-1 0-1 0 0,0 0 1 0 0,0-1-1 0 0,1 1 1 0 0,-1 0-1 0 0,0-1 0 0 0,0 0 1 0 0,1 1-1 0 0,-1-1 1 0 0,1 0-1 0 0,-2 0-8 0 0,-19-15 179 0 0,17 12-153 0 0,-31-26 56 0 0,1-2 1 0 0,-2-5-83 0 0,-63-74 210 0 0,-7-6-97 0 0,76 85-113 0 0,-75-77 0 0 0,-31-48 0 0 0,62 62 64 0 0,66 83-64 0 0,2 4-12 0 0,6 7-50 0 0,3 5-24 0 0,19 40-100 0 0,1 4-340 0 0,10 31 526 0 0,16 70-30 0 0,-38-109 33 0 0,-1-1 0 0 0,3 36-3 0 0,-11-65 0 0 0,-1-1 0 0 0,0 1 0 0 0,0-1 0 0 0,0 1 0 0 0,-1-1 0 0 0,-1 1 0 0 0,-2 7 0 0 0,-2-4 0 0 0,5-12 3 0 0,0 1 1 0 0,0-1-1 0 0,0 0 0 0 0,0 1 0 0 0,-1-1 1 0 0,1 0-1 0 0,-1 0 0 0 0,1 0 0 0 0,-1 0 1 0 0,1 0-1 0 0,-1-1 0 0 0,1 1 0 0 0,-1 0 1 0 0,0-1-1 0 0,1 1 0 0 0,-1-1 0 0 0,0 0 1 0 0,0 1-1 0 0,1-1 0 0 0,-1 0 0 0 0,0 0 0 0 0,0 0 1 0 0,1 0-1 0 0,-1 0 0 0 0,0-1 0 0 0,-1 1-3 0 0,-6-2 29 0 0,1-1-1 0 0,0 1 0 0 0,-1-2 1 0 0,-6-2-29 0 0,11 4 5 0 0,-11-6 16 0 0,1-1 0 0 0,-1 0 0 0 0,2 0 0 0 0,-1-2 0 0 0,2 0 0 0 0,-1 0 0 0 0,-5-7-21 0 0,2-2 3 0 0,0 0 0 0 0,2 0 0 0 0,-1-3-3 0 0,-2-2 1 0 0,9 12-1 0 0,0-1 0 0 0,1 1 0 0 0,0-1 0 0 0,-4-14 0 0 0,7 11 0 0 0,3 6-12 0 0,1 9-52 0 0,2 3-25 0 0,5 4 52 0 0,-1 0-1 0 0,0 1 1 0 0,0-1 0 0 0,0 1 0 0 0,-1 0 0 0 0,0 1-1 0 0,0-1 1 0 0,0 1 0 0 0,1 3 37 0 0,7 15-82 0 0,0 0 0 0 0,0 6 82 0 0,-5-12 11 0 0,-2 1 1 0 0,0 0-1 0 0,-1 0 0 0 0,-1 0 0 0 0,-1 0 1 0 0,-1 1-1 0 0,0 9-11 0 0,-1-6 56 0 0,0-12-54 0 0,0 0-1 0 0,-1-1 0 0 0,-1 13-1 0 0,0-21-4 0 0,1 0 1 0 0,-1 0-1 0 0,1 0 0 0 0,-1 0 0 0 0,0 0 0 0 0,0-1 1 0 0,0 1-1 0 0,-1 0 0 0 0,1-1 0 0 0,-1 1 1 0 0,1-1-1 0 0,-1 1 0 0 0,0-1 0 0 0,0 0 0 0 0,0 1 1 0 0,0-1-1 0 0,-3 1 4 0 0,3-1 8 0 0,-1 0 1 0 0,0 0-1 0 0,0-1 1 0 0,0 0-1 0 0,0 1 1 0 0,-1-1-1 0 0,1 0 1 0 0,0-1-1 0 0,0 1 1 0 0,-1 0-1 0 0,1-1 1 0 0,0 0-1 0 0,-1 0 0 0 0,1 0 1 0 0,0 0-1 0 0,-1 0 1 0 0,1-1-1 0 0,0 0 1 0 0,0 1-1 0 0,-1-1 1 0 0,0-1-9 0 0,-1 0 11 0 0,-1 0 0 0 0,1-1 0 0 0,-1 0 0 0 0,1 0 0 0 0,0 0 0 0 0,0 0 0 0 0,0-1 0 0 0,1 0 0 0 0,-1 0 0 0 0,1 0 0 0 0,-1-2-11 0 0,-4-6 3 0 0,0 0 0 0 0,1 0 0 0 0,0-1 1 0 0,0-3-4 0 0,-24-55-2 0 0,24 51 1 0 0,-24-63 1 0 0,12 29 0 0 0,4 9 0 0 0,2 0 0 0 0,2-1 0 0 0,1-4 0 0 0,11 49 0 0 0,0 1-1 0 0,0-1 0 0 0,0 0 1 0 0,-1 1-1 0 0,1-1 0 0 0,0 0 1 0 0,0 1-1 0 0,0-1 1 0 0,0 0-1 0 0,0 1 0 0 0,0-1 1 0 0,0 0-1 0 0,0 1 0 0 0,1-1 1 0 0,-1 0-1 0 0,0 1 0 0 0,0-1 1 0 0,0 1-1 0 0,1-2 1 0 0,0 2-2 0 0,0 0-1 0 0,-1 0 0 0 0,1 0 0 0 0,0 0 1 0 0,0 0-1 0 0,0 1 0 0 0,0-1 1 0 0,-1 0-1 0 0,1 0 0 0 0,0 0 0 0 0,0 1 1 0 0,-1-1-1 0 0,1 0 0 0 0,0 1 1 0 0,0-1-1 0 0,-1 1 0 0 0,1-1 0 0 0,0 1 3 0 0,16 12-24 0 0,-8-5 9 0 0,0 1 0 0 0,0 0 0 0 0,-1 0 0 0 0,0 1 0 0 0,-1 0 0 0 0,0 1 0 0 0,-1 0 0 0 0,0 0 0 0 0,0 2 15 0 0,11 26-58 0 0,-2 1 0 0 0,-2 1 58 0 0,-12-40 0 0 0,14 53 18 0 0,-2 1 0 0 0,-3 0 0 0 0,-2 0 0 0 0,1 43-18 0 0,-8-71-73 0 0,-1 17 73 0 0,-2-28-15 0 0,-2-6 26 0 0,4-10-10 0 0,0 0 0 0 0,0 1 0 0 0,0-1 0 0 0,0 0 1 0 0,0 0-1 0 0,0 0 0 0 0,0 0 0 0 0,0 0 0 0 0,0 0 0 0 0,0 0 0 0 0,0 0 0 0 0,0 0 0 0 0,-1 1 1 0 0,1-1-1 0 0,0 0 0 0 0,0 0 0 0 0,0 0 0 0 0,0 0 0 0 0,0 0 0 0 0,0 0 0 0 0,0 0 1 0 0,0 0-1 0 0,0 0 0 0 0,0 0 0 0 0,-1 0 0 0 0,1 0 0 0 0,0 0 0 0 0,0 0 0 0 0,0 0 1 0 0,0 0-1 0 0,0 0 0 0 0,0 0 0 0 0,0 0 0 0 0,0 0 0 0 0,-1 0 0 0 0,1 0 0 0 0,0 0 1 0 0,0 0-2 0 0,-2 0 4 0 0,0 0 1 0 0,0-1 0 0 0,0 1 0 0 0,0 0 0 0 0,0-1 0 0 0,0 0-1 0 0,0 1 1 0 0,0-1 0 0 0,0 0 0 0 0,0 0 0 0 0,0 0 0 0 0,0 0 0 0 0,1-1-1 0 0,-1 1 1 0 0,0 0 0 0 0,1-1 0 0 0,-1 1 0 0 0,1-1 0 0 0,0 1-1 0 0,-1-1 1 0 0,1 0-5 0 0,-4-6 19 0 0,0-1 0 0 0,0 1-1 0 0,1-1 1 0 0,0-3-19 0 0,-1 1 29 0 0,-3-6-52 0 0,1 0 1 0 0,1-1-1 0 0,1 0 1 0 0,1 0-1 0 0,0 0 1 0 0,1 0-1 0 0,1 0 1 0 0,1-1-1 0 0,1-12 23 0 0,2 12-873 0 0,5 2-3471 0 0,2 2-1399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16.6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 1 1375 0 0,'0'0'367'0'0,"0"0"1002"0"0,-1 1 441 0 0,-3 4 1865 0 0,-14 20-225 0 0,17-24-3082 0 0,0 1-262 0 0,1 0 1 0 0,-1-1-1 0 0,0 1 1 0 0,0-1-1 0 0,1 1 1 0 0,-1 0-1 0 0,1-1 1 0 0,0 1-107 0 0,-1 2 263 0 0,-3 13 1062 0 0,4-12-988 0 0,-1-3 79 0 0,1-2 0 0 0,1 2-24 0 0,0 7-143 0 0,2 0 0 0 0,0 0 0 0 0,0 0 0 0 0,0 0 0 0 0,1 0 0 0 0,2 2-249 0 0,9 17 738 0 0,7 7-738 0 0,43 56 1655 0 0,27 27-1655 0 0,-20-28 433 0 0,-29-36-221 0 0,59 80 160 0 0,-72-91-302 0 0,73 106 527 0 0,-93-133-670 0 0,4 7 55 0 0,1 0-1 0 0,0 0 1 0 0,2-2-1 0 0,7 7 19 0 0,-1-2-425 0 0,-22-24 194 0 0,-1-2-127 0 0,0 0-532 0 0,0 0-227 0 0,0 0-1048 0 0,0 0-4017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17.0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660 0 1375 0 0,'0'0'416'0'0,"0"0"1210"0"0,0 0 528 0 0,0 0 108 0 0,0 0-178 0 0,0 0-818 0 0,-1 2-360 0 0,-8 7 750 0 0,2 1 0 0 0,-5 5-1656 0 0,-12 17 2221 0 0,-18 17 40 0 0,15-16-705 0 0,-9 6-1556 0 0,7-6 442 0 0,1 0-1 0 0,2 2 1 0 0,-4 9-442 0 0,-33 44 424 0 0,32-48-77 0 0,-3 9-347 0 0,-13 20 173 0 0,13-22-97 0 0,12-15-60 0 0,-2-1-1 0 0,-1-1 0 0 0,-1-2 1 0 0,-4 3-16 0 0,25-27-124 0 0,-1 1 0 0 0,0-1 1 0 0,0 0-1 0 0,-5 2 124 0 0,10-6-33 0 0,1 0 0 0 0,0 1 1 0 0,-1-1-1 0 0,1 0 0 0 0,-1 0 0 0 0,1 0 0 0 0,0 0 1 0 0,-1 1-1 0 0,1-1 0 0 0,0 0 0 0 0,-1 0 0 0 0,1 0 0 0 0,-1 0 1 0 0,1 0-1 0 0,-1 0 0 0 0,1 0 0 0 0,0 0 0 0 0,-1 0 0 0 0,1-1 1 0 0,-1 1 32 0 0,0 0-120 0 0,1 0 45 0 0,-1 0 0 0 0,1-1 0 0 0,0 1 0 0 0,-1 0 0 0 0,1-1 0 0 0,-1 1 0 0 0,1 0 0 0 0,0-1 0 0 0,-1 1 0 0 0,1 0 0 0 0,0-1 0 0 0,0 1 0 0 0,-1-1 0 0 0,1 1 0 0 0,0 0 0 0 0,0-1 0 0 0,0 1 0 0 0,-1-1 0 0 0,1 1 0 0 0,0-1 0 0 0,0 1 0 0 0,0-1 75 0 0,0 1-223 0 0,-3-11-1384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17.8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819 13 1839 0 0,'0'0'342'0'0,"0"0"762"0"0,2 0 336 0 0,25-12 3713 0 0,-25 11-4528 0 0,-2 1-67 0 0,0 0-29 0 0,0 0-8 0 0,0 0 1 0 0,0 0 4 0 0,0 0 2 0 0,0 0 0 0 0,0 0-2 0 0,0 0-13 0 0,0 0-8 0 0,0 0-1 0 0,-1 0-5 0 0,-7 1-162 0 0,1 0 0 0 0,0 0 1 0 0,-1 0-1 0 0,1 1 0 0 0,0 0 0 0 0,-6 2-337 0 0,-4 3 443 0 0,0 1 0 0 0,-3 2-443 0 0,-13 10 200 0 0,1 0-1 0 0,1 3 0 0 0,0 0 1 0 0,2 2-1 0 0,1 1 1 0 0,1 1-1 0 0,1 2 0 0 0,2 0 1 0 0,-1 3-200 0 0,-27 44 14 0 0,42-59-14 0 0,1 0 0 0 0,0 1-1 0 0,-3 12 1 0 0,9-24-10 0 0,2 1 1 0 0,-1-1-1 0 0,1 1 0 0 0,0-1 1 0 0,0 1-1 0 0,1-1 0 0 0,-1 5 10 0 0,1-8-4 0 0,1 0 0 0 0,-1 0 0 0 0,0 0 0 0 0,1 0 0 0 0,0 0 0 0 0,-1 0 0 0 0,1 0 0 0 0,0 0 0 0 0,1 0 0 0 0,-1 0 0 0 0,0-1 0 0 0,1 1 0 0 0,0 0 0 0 0,-1-1 0 0 0,1 1 0 0 0,0-1 0 0 0,1 1 4 0 0,5 4-10 0 0,1-1 1 0 0,0 1-1 0 0,0-1 0 0 0,6 2 10 0 0,41 20-71 0 0,-6-4 37 0 0,1 4 66 0 0,10 9-32 0 0,-42-24 8 0 0,-1 1 0 0 0,0 0 0 0 0,-1 1 0 0 0,10 12-8 0 0,-19-17 79 0 0,0 0 0 0 0,-1 0-1 0 0,0 1 1 0 0,-1 0 0 0 0,0 0-1 0 0,-1 0 1 0 0,0 1 0 0 0,0 0 0 0 0,-1 0-1 0 0,-1 0 1 0 0,0 0 0 0 0,-1 0-1 0 0,0 1 1 0 0,-1 6-79 0 0,0-7 79 0 0,-1 0 0 0 0,-1 0 0 0 0,0-1 0 0 0,0 1 0 0 0,-1 0 1 0 0,-1-1-1 0 0,0 1 0 0 0,-1-1 0 0 0,0 0 0 0 0,0 0 0 0 0,-1 0 0 0 0,-1-1 0 0 0,0 0 0 0 0,0 0 0 0 0,-5 5-79 0 0,0-1 135 0 0,-2 0 0 0 0,0-1-1 0 0,-1-1 1 0 0,0 0 0 0 0,0-1-1 0 0,-1-1 1 0 0,-1 0 0 0 0,-16 8-135 0 0,6-6 139 0 0,0-2 0 0 0,0 0 0 0 0,-1-1 0 0 0,-1-2 0 0 0,-13 1-139 0 0,-36 5 240 0 0,-24-3-240 0 0,-78 1 35 0 0,160-10-155 0 0,13 0-72 0 0,0-1 0 0 0,-1 1 1 0 0,1-2-1 0 0,0 1 1 0 0,-1 0-1 0 0,1-1 0 0 0,0 0 1 0 0,-2-1 191 0 0,8 2-72 0 0,0 0 1 0 0,0-1-1 0 0,-1 1 0 0 0,1 0 1 0 0,0 0-1 0 0,0 0 1 0 0,-1-1-1 0 0,1 1 0 0 0,0 0 1 0 0,0 0-1 0 0,-1-1 1 0 0,1 1-1 0 0,0 0 0 0 0,0-1 1 0 0,0 1-1 0 0,0 0 1 0 0,0-1-1 0 0,0 1 1 0 0,-1 0-1 0 0,1 0 0 0 0,0-1 1 0 0,0 1-1 0 0,0 0 1 0 0,0-1-1 0 0,0 1 0 0 0,0 0 1 0 0,0-1-1 0 0,0 1 72 0 0,2-9-898 0 0,-1 4 231 0 0,1 1 0 0 0,0 0-1 0 0,0 0 1 0 0,2-3 667 0 0,5-9-1407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18.6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138 1 3223 0 0,'0'0'428'0'0,"0"0"590"0"0,0 0 262 0 0,0 0 52 0 0,0 0-96 0 0,0 0-446 0 0,0 0-190 0 0,0 0-37 0 0,0 0-24 0 0,0 0-63 0 0,0 0-27 0 0,0 0-8 0 0,0 0-1 0 0,0 0 0 0 0,0 0 0 0 0,0 0 0 0 0,0 0-4 0 0,0 0-16 0 0,0 0-4 0 0,0 0 0 0 0,0 0-14 0 0,1 2-62 0 0,3 5-27 0 0,-3-5-8 0 0,-1 0-5 0 0,1 2-161 0 0,0 1 0 0 0,0-1 0 0 0,-1 1 0 0 0,1 0 0 0 0,-1-1 0 0 0,0 1 0 0 0,-1 0 0 0 0,1-1 0 0 0,-2 4-139 0 0,-2 12 949 0 0,-4 12-949 0 0,5-24 134 0 0,-12 36 513 0 0,1-7-258 0 0,-23 73 629 0 0,15-44-378 0 0,21-64-535 0 0,1-2-27 0 0,0 0-13 0 0,0 0-1 0 0,0 0 16 0 0,0 0 68 0 0,-1-6-62 0 0,1 1-1 0 0,-1 0 1 0 0,1-1 0 0 0,1 1-1 0 0,-1 0 1 0 0,1-1-1 0 0,0 1 1 0 0,0-2-86 0 0,2-12 103 0 0,4-25 64 0 0,2-1-1 0 0,2 2 1 0 0,10-27-167 0 0,-14 53 61 0 0,0-1 0 0 0,5-5-61 0 0,-9 17 15 0 0,0-2 55 0 0,-2 6 19 0 0,-1 2-14 0 0,1 2-10 0 0,1 3-36 0 0,0 0 0 0 0,-1 0 1 0 0,0 0-1 0 0,0 0 0 0 0,0 0 0 0 0,0 1 0 0 0,-1-1 1 0 0,0 0-1 0 0,0 0 0 0 0,-1 5-29 0 0,-1 12 137 0 0,-5 21-137 0 0,5-35 3 0 0,-9 42 97 0 0,-3-1 0 0 0,-2 2-100 0 0,-38 93-433 0 0,52-139 200 0 0,0-1 0 0 0,0 0-1 0 0,0 0 1 0 0,0-1 0 0 0,-1 1 0 0 0,0 0 0 0 0,0-1 233 0 0,-7 7-1631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48.3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86 3679 0 0,'0'0'284'0'0,"0"0"-21"0"0,0 0 604 0 0,0 0 278 0 0,0 0 58 0 0,0 0-63 0 0,0 0-314 0 0,0 0-139 0 0,0 0-23 0 0,-1 0-25 0 0,0 0-571 0 0,1 0 0 0 0,0 0 1 0 0,0 0-1 0 0,-1 0 1 0 0,1 0-1 0 0,0 0 0 0 0,0 1 1 0 0,0-2-1 0 0,-1 1 0 0 0,1 0 1 0 0,0 0-1 0 0,0 0 0 0 0,-1 0 1 0 0,1 0-1 0 0,0 0 1 0 0,0 0-1 0 0,0 0 0 0 0,-1 0 1 0 0,1 0-1 0 0,0 0 0 0 0,0 0 1 0 0,0-1-1 0 0,-1 1 0 0 0,1 0 1 0 0,0 0-1 0 0,0 0 1 0 0,0 0-1 0 0,0 0 0 0 0,-1-1 1 0 0,1 1-1 0 0,0 0 0 0 0,0 0 1 0 0,0 0-1 0 0,0-1 1 0 0,0 1-1 0 0,0 0 0 0 0,0 0 1 0 0,0-1-1 0 0,0 1 0 0 0,0 0 1 0 0,0 0-1 0 0,0 0 0 0 0,0-1 1 0 0,0 1-1 0 0,0 0 1 0 0,0 0-1 0 0,0-1 0 0 0,0 1 1 0 0,0 0-1 0 0,0 0 0 0 0,0 0 1 0 0,0-1-1 0 0,0 1 1 0 0,0 0-1 0 0,0 0 0 0 0,0 0 1 0 0,0-1-1 0 0,1 1 0 0 0,-1 0 1 0 0,0 0-1 0 0,0 0 0 0 0,0-1 1 0 0,0 1-1 0 0,0 0 1 0 0,1 0-69 0 0,2-4 62 0 0,1 0 1 0 0,-1 0-1 0 0,1 0 0 0 0,0 0 1 0 0,0 1-1 0 0,1 0 1 0 0,-1-1-1 0 0,1 2 1 0 0,-1-1-1 0 0,1 0 1 0 0,0 1-1 0 0,0 0 1 0 0,0 0-1 0 0,0 1 1 0 0,1-1-63 0 0,16-3 168 0 0,0 1 0 0 0,1 1 1 0 0,2 0-169 0 0,-3 1 196 0 0,40-5-41 0 0,0 3 0 0 0,-1 3-1 0 0,51 6-154 0 0,143 26 486 0 0,-147-9-305 0 0,-65-13-293 0 0,-4-2 596 0 0,12 1-484 0 0,-37-7-465 0 0,0 0 0 0 0,0-1 0 0 0,0 0 0 0 0,0-1 0 0 0,9-2 465 0 0,-14 1-4134 0 0,-8 2-1262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69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0 2 4607 0 0,'0'0'354'0'0,"0"0"-100"0"0,0 0 452 0 0,0 0 224 0 0,0 0 44 0 0,0 0-44 0 0,0 0-216 0 0,0 0-98 0 0,0 0-22 0 0,0 0 1 0 0,0 0 10 0 0,0 0 3 0 0,0 0 0 0 0,0 0-13 0 0,0 0-56 0 0,0 0-25 0 0,0 0-2 0 0,0 0-10 0 0,0 0-45 0 0,3 0-17 0 0,28 0 350 0 0,-21 0-514 0 0,0 0 0 0 0,1 0-1 0 0,-1 1-275 0 0,7 1 344 0 0,-1-1-1 0 0,0 0 1 0 0,6-2-344 0 0,50 2 814 0 0,-44 0-392 0 0,0-1 1 0 0,16-2-423 0 0,-25 0 239 0 0,0 0 0 0 0,16 2-239 0 0,38-2 414 0 0,-59 2-392 0 0,-9 1 26 0 0,6 1-57 0 0,-8-1-95 0 0,-3-1-9 0 0,0 0-178 0 0,0 0-777 0 0,0 0-343 0 0,4 0-70 0 0,16 2-14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8:48.9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44 0 2759 0 0,'-1'0'207'0'0,"-24"0"1336"0"0,16 0 1222 0 0,0 0 3280 0 0,10 1-6005 0 0,0-1 0 0 0,-1 0 0 0 0,1 0 0 0 0,0 0 0 0 0,-1 1-1 0 0,1-1 1 0 0,-1 0 0 0 0,1 1 0 0 0,-1-1 0 0 0,1 0 0 0 0,-1 1-1 0 0,1 0-39 0 0,3 1 97 0 0,5 2 99 0 0,0 0 1 0 0,0-1-1 0 0,0 0 0 0 0,1-1 0 0 0,1 1-196 0 0,49 5 729 0 0,-34-5-468 0 0,136 15 508 0 0,-86-10-333 0 0,25 3 181 0 0,-26-3-133 0 0,0-2 0 0 0,0-4 0 0 0,1-3 0 0 0,18-5-484 0 0,-10-4 462 0 0,8 0-84 0 0,-49 6-279 0 0,62-1 117 0 0,-74 6-1289 0 0,-23-1-3819 0 0,-8 0-1482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0T18:13:19.284"/>
    </inkml:context>
    <inkml:brush xml:id="br0">
      <inkml:brushProperty name="width" value="0.1" units="cm"/>
      <inkml:brushProperty name="height" value="0.1" units="cm"/>
      <inkml:brushProperty name="color" value="#FDF955"/>
      <inkml:brushProperty name="ignorePressure" value="1"/>
    </inkml:brush>
  </inkml:definitions>
  <inkml:trace contextRef="#ctx0" brushRef="#br0">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41.9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60 141 6535 0 0,'0'0'299'0'0,"0"0"-6"0"0,0 0-117 0 0,-1 0 222 0 0,-7 2 261 0 0,5-1-440 0 0,0 0-1 0 0,0 0 1 0 0,1 0-1 0 0,-1-1 1 0 0,0 1 0 0 0,0-1-1 0 0,0 0 1 0 0,0 0-1 0 0,0 0-218 0 0,3 0 42 0 0,-1 0-1 0 0,1 0 0 0 0,-1 0 0 0 0,1 0 0 0 0,0 0 1 0 0,-1 0-1 0 0,1 0 0 0 0,-1 0 0 0 0,1 0 0 0 0,0 0 1 0 0,-1 0-1 0 0,1 0 0 0 0,0 1 0 0 0,-1-1 0 0 0,1 0 1 0 0,-1 0-1 0 0,1 0 0 0 0,0 1-41 0 0,-8 2 1306 0 0,2-2 3508 0 0,9-1-1923 0 0,2-1-4085 0 0,-3 0 1223 0 0,0 0 0 0 0,0 1-1 0 0,1 0 1 0 0,-1 0 0 0 0,0 0 0 0 0,1 0 0 0 0,-1 0-29 0 0,1 0 34 0 0,0 0 1 0 0,-1 0-1 0 0,1 0 1 0 0,-1 0 0 0 0,1-1-1 0 0,1 0-34 0 0,17-2 242 0 0,1 1-1 0 0,14 0-241 0 0,-22 1 100 0 0,24 0 78 0 0,0 2 0 0 0,0 1 1 0 0,18 5-179 0 0,-45-6 52 0 0,1-1 1 0 0,8 0-53 0 0,-7 0 77 0 0,-1 0-1 0 0,4 1-76 0 0,65 6 645 0 0,32-4-645 0 0,-34-2 211 0 0,-50-1-120 0 0,1-2 0 0 0,-1 0-1 0 0,4-3-90 0 0,93-10 219 0 0,-29 4 47 0 0,-5 0-100 0 0,25-3 223 0 0,76 2-389 0 0,50-6 517 0 0,-205 13-510 0 0,-12 1 27 0 0,0 2 0 0 0,5 0-34 0 0,-7 1 29 0 0,7-1-29 0 0,-7-1 88 0 0,8 2-88 0 0,81-3 150 0 0,-85 3-36 0 0,13-3-114 0 0,-17 2 111 0 0,0 0 0 0 0,13 2-111 0 0,-6 0 88 0 0,0-1 1 0 0,0-1 0 0 0,-1-2-1 0 0,15-4-88 0 0,8-3 75 0 0,-39 9-64 0 0,17-4 43 0 0,-12 3-2 0 0,-2 1-42 0 0,-11 2-8 0 0,20 1-3 0 0,10-3 1 0 0,-19 4 0 0 0,-7-2 2 0 0,-3 1 16 0 0,-1 0 0 0 0,1 0 1 0 0,0 0-1 0 0,2 1-18 0 0,-4 0 42 0 0,8 2-19 0 0,13 3 45 0 0,-7-2 25 0 0,6 1-5 0 0,-14-3-35 0 0,-4-1-29 0 0,-1 0 0 0 0,1 0-1 0 0,-1-1 1 0 0,6 1-24 0 0,11 3 60 0 0,-9-3 29 0 0,-1 1 0 0 0,0-2 0 0 0,8 1-89 0 0,32-1 375 0 0,-9 3-102 0 0,-39-4-233 0 0,0 1 1 0 0,1-1-1 0 0,-1 1 0 0 0,2 1-40 0 0,13 2 138 0 0,-10-3-64 0 0,0-1 17 0 0,17 0 144 0 0,-25 0-182 0 0,-5 1-117 0 0,-4-1-407 0 0,-1 1 1 0 0,0-1-1 0 0,-2-1 471 0 0,-13-2-852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46.6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2333 2626 1375 0 0,'0'0'66'0'0,"0"0"135"0"0,0 0 550 0 0,0 0 237 0 0,0 0 48 0 0,0 0-64 0 0,0 0-312 0 0,0 0-138 0 0,0 0-30 0 0,0 0-25 0 0,0 0-90 0 0,0 0-38 0 0,0 0-10 0 0,0 0-7 0 0,0 0-28 0 0,0 0-7 0 0,0 0-6 0 0,0 0-5 0 0,0 0-17 0 0,0 0-10 0 0,0 0-1 0 0,0 0-4 0 0,0 0-17 0 0,0 0-10 0 0,0 0-1 0 0,0 0-4 0 0,0 0-17 0 0,0 0-10 0 0,0 0-1 0 0,0 0-4 0 0,2-2-16 0 0,4-3-4 0 0,-5 4 0 0 0,-1 1-4 0 0,2-2-17 0 0,13-14 242 0 0,-14 14-274 0 0,1 0-10 0 0,3-5 71 0 0,0-1 0 0 0,0 0 0 0 0,0-3-168 0 0,36-86 2152 0 0,25-94-2152 0 0,-55 143 416 0 0,4-40-416 0 0,-10 59 56 0 0,4-46 212 0 0,-2-31-268 0 0,-3 33 90 0 0,-3 11 18 0 0,-1 33-30 0 0,1 1 0 0 0,3-8-78 0 0,47-304 258 0 0,-35 219-247 0 0,-11 65 21 0 0,-2 0 0 0 0,-5-52-32 0 0,-2 68 40 0 0,-1 1 0 0 0,-3-8-40 0 0,-6-42 37 0 0,0-1-37 0 0,6 39 0 0 0,-1 6 0 0 0,-12-38 0 0 0,11 55 19 0 0,-1 0-1 0 0,-7-12-18 0 0,4 10 17 0 0,1 0-7 0 0,-13-19-10 0 0,20 39 0 0 0,-1 0 0 0 0,-1 1 0 0 0,1 0 0 0 0,-2 0 0 0 0,1 0 0 0 0,-1 1 0 0 0,-6-3 0 0 0,8 5 0 0 0,1-1 0 0 0,-1 1 0 0 0,-1-4 0 0 0,-8-7 0 0 0,1 1 0 0 0,6 7 0 0 0,0 0 0 0 0,0 0 0 0 0,-1 1 0 0 0,-6-4 0 0 0,-7-4 0 0 0,9 7 0 0 0,-1-1 0 0 0,0 2 0 0 0,-2-1 0 0 0,-52-22 64 0 0,-23-4-64 0 0,79 31 0 0 0,0 1 0 0 0,-12-1 0 0 0,-16-4 0 0 0,27 5 0 0 0,0 1 0 0 0,0 0 0 0 0,0 1 0 0 0,0 0 0 0 0,0 2 0 0 0,0-1 0 0 0,-13 3 0 0 0,-18 5 0 0 0,-34 11 0 0 0,73-17 0 0 0,-19 6 0 0 0,1 1 0 0 0,0 1 0 0 0,0 2 0 0 0,-7 4 0 0 0,-7 4 0 0 0,-13 6 0 0 0,-41 29 0 0 0,36-15 0 0 0,-24 24 0 0 0,65-50 1 0 0,1 0-1 0 0,-13 17 0 0 0,10-11-11 0 0,-9 7 11 0 0,-9 10-27 0 0,1 1 0 0 0,-16 25 27 0 0,29-34 0 0 0,-108 146 0 0 0,64-72 0 0 0,29-43 0 0 0,-13 12 0 0 0,-8 10 0 0 0,-5 18 0 0 0,58-92 0 0 0,-22 40-7 0 0,-13 33 7 0 0,17-33-53 0 0,-26 65 39 0 0,31-70 16 0 0,-24 69-2 0 0,1-4 0 0 0,16-42 0 0 0,2 2 0 0 0,-12 69 0 0 0,5-11 0 0 0,-6 30 0 0 0,-8 138 0 0 0,35-226 0 0 0,-27 175 0 0 0,22-128 64 0 0,3 116-64 0 0,10-188 27 0 0,-3 1 0 0 0,-2 8-27 0 0,1-17 10 0 0,2 28-10 0 0,0-10 0 0 0,-8 65 15 0 0,0 7 34 0 0,-5 89 5 0 0,12-147-45 0 0,-12 201 180 0 0,5-161-130 0 0,3-43-42 0 0,-1 22 83 0 0,4 0 0 0 0,5 56-100 0 0,1-123 0 0 0,0 25 0 0 0,5 15 0 0 0,34 260 128 0 0,-26-213-117 0 0,-6-36 98 0 0,11 28-109 0 0,-15-72 8 0 0,27 96 46 0 0,-6-29-33 0 0,0-1 32 0 0,-11-41-42 0 0,2 0 41 0 0,4 5-52 0 0,-4-11 1 0 0,-10-30-1 0 0,1 1 0 0 0,0-1 0 0 0,3 3 0 0 0,5 9 11 0 0,1 4-2 0 0,2-1 0 0 0,1-1 0 0 0,1-1-1 0 0,2 0 1 0 0,0-2 0 0 0,14 11-9 0 0,-18-19 3 0 0,-6-7 14 0 0,0 1 0 0 0,0-1 0 0 0,10 5-17 0 0,-10-7 5 0 0,0 0 0 0 0,6 7-5 0 0,-6-5 11 0 0,14 9-11 0 0,-11-9 23 0 0,-1 1 0 0 0,4 4-23 0 0,2 2 7 0 0,-6-7 18 0 0,0-1-1 0 0,2 1-24 0 0,4 2 15 0 0,-5-4-2 0 0,1-1-1 0 0,1 0 1 0 0,-1-1-1 0 0,7 1-12 0 0,-19-7 4 0 0,15 6 1 0 0,0-2 0 0 0,1 0 0 0 0,0-2 0 0 0,0 0 0 0 0,0-1 0 0 0,4-1-5 0 0,19-2 54 0 0,0-1 0 0 0,19-5-54 0 0,-32 3 1 0 0,100-16 9 0 0,-80 11 24 0 0,-26 5-6 0 0,0-1-1 0 0,-1-1 1 0 0,23-9-28 0 0,-9 1-2 0 0,30-13 16 0 0,-34 9 119 0 0,29-20-133 0 0,-28 16 82 0 0,-8 4 18 0 0,-1-1 1 0 0,17-18-101 0 0,13-9 119 0 0,-20 17-44 0 0,-1-2-1 0 0,2-5-74 0 0,-13 10 59 0 0,-1-2 0 0 0,13-21-59 0 0,13-16 72 0 0,-25 36-58 0 0,40-52 100 0 0,-32 38-105 0 0,-5 7 56 0 0,4-10-65 0 0,-12 19 62 0 0,7-8-62 0 0,8-11 13 0 0,-19 25 34 0 0,4-7-14 0 0,-1 0 0 0 0,5-13-33 0 0,18-45 148 0 0,-2-7-148 0 0,-20 49 60 0 0,5-4-60 0 0,-5 10 87 0 0,9-28-87 0 0,-19 43 39 0 0,1 1 0 0 0,1 1 0 0 0,7-10-39 0 0,42-77 75 0 0,-17 28-18 0 0,-40 74-50 0 0,10-21 52 0 0,-2-1-1 0 0,0 0 1 0 0,-2-1 0 0 0,2-15-59 0 0,-2 12 9 0 0,8-20-9 0 0,-8 26 1 0 0,-3 3 38 0 0,-5 15-13 0 0,1 1 0 0 0,0 0 0 0 0,2-3-26 0 0,1-8 42 0 0,-3 9-25 0 0,0 0-1 0 0,4-8-16 0 0,5-23 65 0 0,-6 21 4 0 0,1 0 0 0 0,2-2-69 0 0,18-41 117 0 0,-20 53-106 0 0,3-5 36 0 0,-8 11-39 0 0,-1 1-8 0 0,0 1 0 0 0,1 0 0 0 0,-1-1 0 0 0,1 1-1 0 0,0-1 1 0 0,-1 1 0 0 0,1 0 0 0 0,0-1 0 0 0,0 1-1 0 0,0 0 1 0 0,0-1 0 0 0,4-5 0 0 0,0-3 0 0 0,-5 9 0 0 0,0-1 0 0 0,0 0 0 0 0,1 0 0 0 0,-1 0 0 0 0,1 0 0 0 0,-1 1 0 0 0,1-1 0 0 0,-1 0 0 0 0,2-1 0 0 0,7-24 0 0 0,-5 17 0 0 0,-1 4 0 0 0,6-8 0 0 0,1-5 53 0 0,-4 7-42 0 0,0-1-11 0 0,-2 1 0 0 0,-1 5 0 0 0,0-11 0 0 0,5-7 64 0 0,-4 14-64 0 0,-2 6 6 0 0,0 0-1 0 0,-1-1 1 0 0,0 1-1 0 0,0 0 1 0 0,0-1 0 0 0,-1 1-1 0 0,1-5-5 0 0,-1-4 25 0 0,2 2-25 0 0,-2 1 0 0 0,1 0 0 0 0,1 7 0 0 0,-2 4 4 0 0,1-1-1 0 0,-1 1 1 0 0,0-1-1 0 0,1 0 1 0 0,-1 1 0 0 0,0-1-1 0 0,0 1 1 0 0,0-1-1 0 0,0 1 1 0 0,1-1-1 0 0,-1 0 1 0 0,0 1-1 0 0,0-1 1 0 0,0 1-1 0 0,0-2-3 0 0,0-8 22 0 0,0-1 20 0 0,1 0-31 0 0,1-5-11 0 0,-2 14-1 0 0,-2-13 55 0 0,0-1-13 0 0,2 14-19 0 0,3-15-10 0 0,-2 6-12 0 0,1-2 0 0 0,0 2 0 0 0,0 0 0 0 0,-1 0 0 0 0,0 0 0 0 0,2-7 0 0 0,2-4 0 0 0,1 3 0 0 0,-5 15 0 0 0,8-16 0 0 0,5-12 0 0 0,-9 20 0 0 0,-3 9 7 0 0,-1 0 0 0 0,0 0 0 0 0,0 0 0 0 0,0 0-1 0 0,0 0 1 0 0,0-1 0 0 0,-1-2-7 0 0,1 2 27 0 0,0 0 26 0 0,-1-5 0 0 0,3 1-31 0 0,-2 7 32 0 0,-1 1 18 0 0,0 3-6 0 0,3 8-172 0 0,-3-9-507 0 0,0-2-201 0 0,0 0-845 0 0,3 0-3420 0 0,9 0-1469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49.5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0 195 1839 0 0,'0'0'286'0'0,"0"0"524"0"0,0 0 228 0 0,0 0 46 0 0,0 0-80 0 0,0 0-379 0 0,0 0-165 0 0,0 0-39 0 0,0 0-5 0 0,0 0-1 0 0,0 0-6 0 0,0 0-1 0 0,0 0-9 0 0,0 0-38 0 0,0 0-10 0 0,0 0-6 0 0,0 0-5 0 0,0 0-17 0 0,0 0-10 0 0,0 0-1 0 0,0 0-4 0 0,0 0-17 0 0,0 0-10 0 0,0 0-1 0 0,0 0-4 0 0,1-2-17 0 0,1 1-157 0 0,-1-1 0 0 0,0 1 0 0 0,1-1 0 0 0,0 1 0 0 0,-1 0 0 0 0,1 0 1 0 0,-1-1-1 0 0,1 1 0 0 0,0 0 0 0 0,0 1 0 0 0,0-1 0 0 0,0 0 0 0 0,2 0-102 0 0,0 0 85 0 0,1 0 0 0 0,0 1 0 0 0,0-1 0 0 0,0 1-1 0 0,0 0 1 0 0,0 0 0 0 0,0 1-85 0 0,10 0 88 0 0,-1 0 52 0 0,0 0 0 0 0,9 3-140 0 0,-5-1 164 0 0,-1-1 0 0 0,10 1-164 0 0,8 0 192 0 0,-21-2-96 0 0,-1-1-1 0 0,0 0 0 0 0,7-1-95 0 0,16-1 122 0 0,106 2 150 0 0,-49-1-138 0 0,-32 0-41 0 0,8-1 202 0 0,-1-2-1 0 0,48-12-294 0 0,-77 10 196 0 0,-1 2 0 0 0,32 0-196 0 0,1 1 509 0 0,40-8-509 0 0,-13 1 177 0 0,-53 7-116 0 0,-7 1 148 0 0,0-2 1 0 0,30-7-210 0 0,-10 1 200 0 0,-32 2-104 0 0,-25 8-89 0 0,-1 0 0 0 0,1-1 0 0 0,0 1 0 0 0,-1 0 0 0 0,1 0 0 0 0,0 0 0 0 0,0-1 0 0 0,0 1 0 0 0,-1 0 0 0 0,1 0 0 0 0,0 0 0 0 0,0 0 0 0 0,0 0 0 0 0,-1 1 0 0 0,1-1-7 0 0,4 0 15 0 0,-1 0 9 0 0,0-1 0 0 0,1 1 1 0 0,-1-1-1 0 0,0 0 1 0 0,2-1-25 0 0,22-5 144 0 0,-16 4-71 0 0,3-2 9 0 0,-10 3-61 0 0,37-15 103 0 0,-37 15-76 0 0,7-1-24 0 0,0 0 38 0 0,-3 1 30 0 0,1 1 1 0 0,5 0-93 0 0,0-1 75 0 0,0 0-11 0 0,-3-1-43 0 0,10-3 26 0 0,-1 1 95 0 0,-10 3-78 0 0,-6 1 0 0 0,2-3 0 0 0,-3 3 3 0 0,5-2 8 0 0,-5 2-19 0 0,4-1-34 0 0,-3 0 26 0 0,3-1-25 0 0,-6 2 30 0 0,-2 1 11 0 0,0 0 0 0 0,0 0 2 0 0,0 0 3 0 0,0 0-4 0 0,-1 2-12 0 0,-13 44-42 0 0,12-41-11 0 0,-8 23 0 0 0,-52 147 0 0 0,44-129 21 0 0,1 0 1 0 0,3 2-1 0 0,2 1-21 0 0,5-24 0 0 0,-3 9 0 0 0,-4 11 0 0 0,5-15 0 0 0,4-13 0 0 0,-3 15 0 0 0,-1 8 0 0 0,-2 2 0 0 0,0 1 0 0 0,-16 93 0 0 0,19-89 0 0 0,3-27 0 0 0,-1 0 0 0 0,0-1 0 0 0,-7 13 0 0 0,-5 16 0 0 0,-23 58 65 0 0,11-30-13 0 0,12-32-23 0 0,7-18-6 0 0,1 1 0 0 0,-2 11-23 0 0,5-17 8 0 0,0-1-1 0 0,-1 0 1 0 0,-2 0 0 0 0,-1 1-8 0 0,-12 27 22 0 0,13-28-8 0 0,-6 8-14 0 0,-4 9-3 0 0,-20 34 67 0 0,25-46-64 0 0,9-15 5 0 0,0 1 1 0 0,-4 9-6 0 0,-11 33 53 0 0,-6 30-53 0 0,9-31 47 0 0,1-5-30 0 0,6-16-12 0 0,-1-1 1 0 0,-16 28-6 0 0,21-41 48 0 0,4-11-46 0 0,0 1-1 0 0,-1-1 0 0 0,1 0 0 0 0,-2 1-1 0 0,-6 13 16 0 0,9-15 3 0 0,-1 0-1 0 0,0-1 1 0 0,-2 4-19 0 0,-16 20 53 0 0,2 1-1 0 0,-3 8-52 0 0,-8 12 23 0 0,26-40-10 0 0,-1 0 0 0 0,1 0 0 0 0,1 0-1 0 0,-1 0 1 0 0,2 1-13 0 0,-3 3 0 0 0,-5 12 0 0 0,2-6 0 0 0,-2-1 0 0 0,-1 1 0 0 0,-1 1 42 0 0,1 1 0 0 0,-3 11-42 0 0,12-28 10 0 0,-1 0-1 0 0,1 0 1 0 0,-1-1-1 0 0,1 1 1 0 0,-1 0-1 0 0,-3 1-9 0 0,0 3 14 0 0,-25 25 80 0 0,21-23-32 0 0,0 1 0 0 0,1-1 0 0 0,-6 11-62 0 0,-26 35 57 0 0,19-27-50 0 0,1 3-7 0 0,9-15 12 0 0,0 0 0 0 0,-1-1 0 0 0,0-1 1 0 0,-1 0-13 0 0,-7 7 4 0 0,12-12-4 0 0,1 1 0 0 0,1-2-13 0 0,6-7-51 0 0,1-2-3 0 0,2-1-141 0 0,2-2-314 0 0,1 1 1 0 0,-1-1-1 0 0,1 0 1 0 0,-1 0-1 0 0,0-1 0 0 0,0 1 1 0 0,0-1-1 0 0,2-3 522 0 0,8-10-6995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0.4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8 382 4143 0 0,'0'0'319'0'0,"-2"-1"-210"0"0,-3-1 1397 0 0,5 1 3239 0 0,5 0-685 0 0,1 0-5703 0 0,20-1 1947 0 0,1-1 100 0 0,-1 0 0 0 0,6-3-404 0 0,137-38 1136 0 0,-128 36-782 0 0,2 0-354 0 0,15-2 181 0 0,277-43 562 0 0,-307 50-686 0 0,220-32 576 0 0,-197 31-179 0 0,19 1-454 0 0,23-1 406 0 0,-50 0-242 0 0,39-3 420 0 0,14-6-584 0 0,319-39 1328 0 0,-350 43-833 0 0,28-9-495 0 0,7-1 313 0 0,26-6 156 0 0,-58 10 269 0 0,27-1-738 0 0,-53 13 1004 0 0,33 2-1004 0 0,-49 1 57 0 0,-35 0-927 0 0,-1-1 0 0 0,1 0 0 0 0,-3-1 870 0 0,-1-1-1810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1.8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183 0 2303 0 0,'-2'1'167'0'0,"-27"9"1367"0"0,0 0 0 0 0,0-2-1 0 0,-17 2-1533 0 0,36-10 787 0 0,0 1 0 0 0,1-1-1 0 0,-8-1-786 0 0,15 1 351 0 0,2 0-6 0 0,0 0-13 0 0,0 0-50 0 0,0 0-24 0 0,0 0-2 0 0,0 0-2 0 0,0 0-13 0 0,0 0-8 0 0,0 0-1 0 0,0 0-5 0 0,0-1-201 0 0,1 0 1 0 0,-1 0-1 0 0,0 1 0 0 0,0-1 0 0 0,1 0 1 0 0,-1 1-1 0 0,0-1 0 0 0,1 0 1 0 0,-1 1-1 0 0,0-1 0 0 0,1 0 1 0 0,-1 1-1 0 0,1-1-26 0 0,0 0 55 0 0,3-3 137 0 0,0 1-114 0 0,1 1 0 0 0,0-1 0 0 0,-1 1-1 0 0,1 0 1 0 0,0 0 0 0 0,0 0-1 0 0,0 1 1 0 0,0 0 0 0 0,1 0 0 0 0,-1 0-78 0 0,12 1 91 0 0,0 1-1 0 0,-1 1 1 0 0,1 1 0 0 0,-1 0 0 0 0,0 1 0 0 0,1 1-91 0 0,29 6 124 0 0,188 31 625 0 0,-3 0-223 0 0,-153-27-334 0 0,70 16 126 0 0,-102-19-147 0 0,1-2 0 0 0,0-2-1 0 0,7-1-170 0 0,66 8 425 0 0,-60-6-82 0 0,3-2-343 0 0,-41-6 28 0 0,30 3 248 0 0,23-3-276 0 0,40-2 242 0 0,-62 1-116 0 0,-17 2 0 0 0,0 1 0 0 0,6 3-126 0 0,-11-2 52 0 0,13 3 106 0 0,31 3 74 0 0,-29-5-167 0 0,-25-1-2 0 0,0-2 1 0 0,8-1-64 0 0,-1 1 56 0 0,-1 1 1 0 0,0 0 0 0 0,4 3-57 0 0,-8-2 46 0 0,-8-2 20 0 0,16-1 94 0 0,26-3 326 0 0,-40 1-326 0 0,-4 0-138 0 0,0 1 37 0 0,-8 0 6 0 0,5 0-1 0 0,3 0 11 0 0,-11 0-20 0 0,-2 0 14 0 0,0 0-81 0 0,0 0-333 0 0,0 0-173 0 0,0 0-1232 0 0,0 0-4784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2.8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39 2303 0 0,'1'-2'310'0'0,"5"-18"3351"0"0,-5 18-3129 0 0,0 1-168 0 0,5-5-39 0 0,-4 4-9 0 0,0 1-17 0 0,7-3-10 0 0,-7 4-1 0 0,0-1 3 0 0,1 1-109 0 0,0 0 0 0 0,0 0 0 0 0,1 0-1 0 0,-1 1 1 0 0,2 0-182 0 0,-3-1 296 0 0,1 2-34 0 0,4 3-16 0 0,-1 1 0 0 0,1 0 1 0 0,-1 1-1 0 0,0 0 1 0 0,0 0-247 0 0,29 40 522 0 0,-8-9-98 0 0,17 14 733 0 0,34 30-1157 0 0,-37-40 259 0 0,-9-9-84 0 0,-2 2 0 0 0,-2 0-1 0 0,-1 2 1 0 0,-1 1 0 0 0,-3 2-1 0 0,9 19-174 0 0,23 56 243 0 0,-16-27 131 0 0,1 0 81 0 0,-26-62-310 0 0,2 4 52 0 0,-1 1 0 0 0,-2 0 0 0 0,4 14-197 0 0,12 43 372 0 0,3-1-1 0 0,19 29-371 0 0,-5-31 407 0 0,-25-47-221 0 0,-11-21-47 0 0,-1 0 0 0 0,-1 1-1 0 0,4 14-138 0 0,-1-1 166 0 0,-6-18-17 0 0,0 1 0 0 0,1 11-149 0 0,1 11 189 0 0,2 9 310 0 0,5 13-499 0 0,11 13 536 0 0,-16-45-392 0 0,-3-11-68 0 0,-1 6 24 0 0,-1-1 0 0 0,-1 0 0 0 0,0 16-100 0 0,-1-13 127 0 0,-1-11-58 0 0,0-1 0 0 0,-1 0 0 0 0,0 0 0 0 0,-1 1-69 0 0,-15 97 685 0 0,13-89-542 0 0,-1 12 301 0 0,-4 17-444 0 0,0-6 144 0 0,6-38-104 0 0,1-1-34 0 0,0 18 161 0 0,0-20-87 0 0,1-2-3 0 0,0 1-71 0 0,1 0-1 0 0,-1-1 0 0 0,0 1 0 0 0,0 0 1 0 0,0 0-1 0 0,0-1 0 0 0,-1 1 0 0 0,1 0 1 0 0,0-1-1 0 0,0 1 0 0 0,0 0 0 0 0,-1-1 1 0 0,1 1-6 0 0,0 0 9 0 0,-1 1 44 0 0,1-2-94 0 0,0 0-439 0 0,-5-7-2181 0 0,-1-2-4621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5.0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59 1 1375 0 0,'0'0'66'0'0,"0"0"215"0"0,0 2 886 0 0,1 0-615 0 0,0 4-117 0 0,-4 1 3196 0 0,1-3-3396 0 0,1 0-172 0 0,-1 0-1 0 0,0-1 1 0 0,-1 1-1 0 0,1-1 0 0 0,0 0 1 0 0,-1 1-1 0 0,0-1 1 0 0,0 0-1 0 0,0 0 1 0 0,0-1-1 0 0,0 1 1 0 0,-1-1-1 0 0,1 0 1 0 0,-4 2-63 0 0,3-1-127 0 0,-3 5-76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5.4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50 1 5471 0 0,'0'0'240'0'0,"-7"11"48"0"0,0 0-224 0 0,7-11-64 0 0,-6 11 0 0 0,6-11 0 0 0,-5 13 136 0 0,-1 0 24 0 0,6-13 0 0 0,-9 11 0 0 0,9-11-160 0 0,-9 11-88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70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266 114 2303 0 0,'1'-2'370'0'0,"3"-7"708"0"0,-3 6 306 0 0,-1 3 66 0 0,0 0-120 0 0,0 0-551 0 0,1-2-239 0 0,3-8-48 0 0,-3 8-5 0 0,-1 2 19 0 0,0 0 6 0 0,0 0 0 0 0,0 0-8 0 0,0 0-33 0 0,0 0-14 0 0,0 0-1 0 0,0 0-33 0 0,0 0-139 0 0,-2 2-57 0 0,-19 22 164 0 0,9-12-174 0 0,1 1-1 0 0,0 0 0 0 0,1 1 1 0 0,-8 14-217 0 0,2 7 342 0 0,1 0 0 0 0,2 0 1 0 0,-4 20-343 0 0,-23 111 902 0 0,20-64-54 0 0,1 39-848 0 0,-2 11 235 0 0,-5 51-33 0 0,22-159-91 0 0,3 1-1 0 0,2-1 0 0 0,3 25-110 0 0,-2-55 52 0 0,1-1 0 0 0,0 1 0 0 0,1-1-1 0 0,0 0 1 0 0,1 0 0 0 0,1 0 0 0 0,0 0 0 0 0,0-1 0 0 0,2 0-1 0 0,5 7-51 0 0,-1-3 58 0 0,1-1-1 0 0,0 0 1 0 0,1-1-1 0 0,1-1 0 0 0,0 0 1 0 0,1-1-1 0 0,1 0-57 0 0,-4-3 41 0 0,0 1-4 0 0,0-1 1 0 0,1-1-1 0 0,1 0 0 0 0,0-1 0 0 0,13 5-37 0 0,-11-7 90 0 0,0 0 1 0 0,0-1 0 0 0,17 1-91 0 0,-24-5 40 0 0,0 1 1 0 0,0-1-1 0 0,0-1 1 0 0,0 1 0 0 0,0-2-1 0 0,-1 1 1 0 0,7-3-41 0 0,0-1 46 0 0,0-2 1 0 0,0 1-1 0 0,-1-2 0 0 0,0 0 1 0 0,13-9-47 0 0,15-14 128 0 0,7-8-128 0 0,-31 23 33 0 0,24-19 13 0 0,-2-1 0 0 0,-2-3 0 0 0,-1-1 0 0 0,-2-1 0 0 0,3-9-46 0 0,46-75 63 0 0,-67 93-39 0 0,0 0 0 0 0,-2-2-1 0 0,-1-1-23 0 0,11-39 107 0 0,5-27-107 0 0,14-78 158 0 0,-9 35 45 0 0,-3-12 7 0 0,-22 98-124 0 0,22-125 162 0 0,-21 114-172 0 0,-10 50-64 0 0,-2 14-542 0 0,0 0 1699 0 0,0-2-3317 0 0,0-8-4001 0 0,0 15-433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6.1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0 2759 0 0,'0'0'248'0'0,"0"0"-248"0"0,-2 17 0 0 0,2-2 0 0 0,0-15 696 0 0,-2 14 88 0 0,2-14 16 0 0,-3 17 8 0 0,-1-4-592 0 0,4-13-120 0 0,-2 16-32 0 0,0-1-2648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6.5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5039 0 0,'0'0'224'0'0,"0"0"40"0"0,0 0-264 0 0,8 14 0 0 0,-8-14 0 0 0,7 17 0 0 0,-2-3 128 0 0,-5-14-32 0 0,4 17-8 0 0,-4-17 0 0 0,0 15-88 0 0,0-15 64 0 0,0 0-64 0 0,0 0-1568 0 0,-4 14-360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6.9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229 1 4143 0 0,'0'0'319'0'0,"-2"1"-210"0"0,-2 2 75 0 0,1 0 0 0 0,-1 1 0 0 0,1-1 0 0 0,0 1-1 0 0,0-1 1 0 0,0 1 0 0 0,-1 4-184 0 0,-8 10 901 0 0,8-11-594 0 0,-1 0 1 0 0,1 0 0 0 0,1 1 0 0 0,-2 2-308 0 0,0 4 296 0 0,0-1 1 0 0,-2 0-1 0 0,1 0 0 0 0,-6 7-296 0 0,-2 2 416 0 0,1 0 0 0 0,1 1 0 0 0,-9 23-416 0 0,5-2 112 0 0,1 0 0 0 0,3 2 0 0 0,2-1-1 0 0,1 1 1 0 0,1 17-112 0 0,6-34-263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7.5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1375 0 0,'1'13'375'0'0,"0"0"-1"0"0,0-1 1 0 0,2 1-1 0 0,-1-1 0 0 0,2 1 1 0 0,-1-1-375 0 0,10 23 3585 0 0,7 13-3585 0 0,-8-24 218 0 0,12 19-218 0 0,-10-19 168 0 0,9 21-168 0 0,0 9 274 0 0,10 36-274 0 0,23 84-276 0 0,-47-150 260 0 0,2-1 0 0 0,0-1 0 0 0,1 0 0 0 0,1-1 0 0 0,12 14 16 0 0,-2-2 0 0 0,32 39 0 0 0,-24-40-1 0 0,0-1 0 0 0,4-1 1 0 0,30 31 13 0 0,-51-45 176 0 0,0 1 1 0 0,-1 1-1 0 0,-1 0 1 0 0,2 4-190 0 0,-6-9 146 0 0,63 106 651 0 0,-34-54-621 0 0,-18-33-3 0 0,1-1 397 0 0,7 9-570 0 0,-9-13 327 0 0,12 23-327 0 0,0 0 80 0 0,-15-25-36 0 0,3 10-44 0 0,-8-17 10 0 0,0 0 0 0 0,0 0 0 0 0,10 11-10 0 0,16 15 121 0 0,1-2 0 0 0,7 3-121 0 0,-7-8 330 0 0,-1 1 0 0 0,29 43-330 0 0,-63-78 8 0 0,51 68 746 0 0,9 24-754 0 0,-52-78 61 0 0,12 19 526 0 0,2 0-587 0 0,-16-25 82 0 0,1 0 0 0 0,0-1-1 0 0,0 0 1 0 0,1 0-1 0 0,3 1-81 0 0,15 8 19 0 0,-22-18-259 0 0,7 1-99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8.3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5039 0 0,'0'0'231'0'0,"2"3"-18"0"0,76 107 1087 0 0,-46-66-729 0 0,-13-19-143 0 0,2 7-428 0 0,55 102 1069 0 0,17 53-1069 0 0,-34-67 196 0 0,12 30 79 0 0,3 24-275 0 0,-38-75 61 0 0,-3 2 1 0 0,3 38-62 0 0,-17-55 78 0 0,-5 0 1 0 0,-3 1 0 0 0,-4 0-1 0 0,-3 13-78 0 0,-5 5 224 0 0,-5 0 0 0 0,-5 0 0 0 0,-9 29-224 0 0,-6 2 488 0 0,-28 79-488 0 0,44-183 42 0 0,-5 20 170 0 0,-5 26-212 0 0,16-59-268 0 0,3-14-126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8.7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 21 6447 0 0,'0'0'499'0'0,"-1"-1"-328"0"0,-2-6-110 0 0,2 6 156 0 0,1-10 1299 0 0,2 11-1298 0 0,1 0-175 0 0,0 1 1 0 0,0-1 0 0 0,0 1 0 0 0,-1 0-1 0 0,1 0 1 0 0,0 0 0 0 0,-1 0-1 0 0,1 0 1 0 0,0 1 0 0 0,-1-1 0 0 0,1 1-1 0 0,-1 0 1 0 0,0 0 0 0 0,0 0 0 0 0,0 0-1 0 0,0 0 1 0 0,1 0-44 0 0,7 10 250 0 0,-1 0-1 0 0,8 12-249 0 0,-9-13 108 0 0,40 59 924 0 0,40 75-1032 0 0,-75-119 73 0 0,49 93 518 0 0,8 37-591 0 0,-34-64 197 0 0,-4 2 0 0 0,-4 1 0 0 0,-4 2 0 0 0,-3 10-197 0 0,-4 8 239 0 0,-1 66-239 0 0,-14-116 98 0 0,-2 1-1 0 0,-4 0 1 0 0,-7 33-98 0 0,-54 241 297 0 0,59-316-428 0 0,-1 8-83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59.1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7367 0 0,'0'0'334'0'0,"0"0"-1"0"0,3 0-213 0 0,-1 0-114 0 0,1 0 11 0 0,0-1 1 0 0,1 1-1 0 0,-1 0 0 0 0,1 1 1 0 0,-1-1-1 0 0,1 1 0 0 0,-1-1 0 0 0,0 1 1 0 0,1 0-1 0 0,-1 0 0 0 0,0 1 1 0 0,0-1-1 0 0,0 1 0 0 0,0-1 0 0 0,0 1 1 0 0,0 0-1 0 0,1 2-17 0 0,4 3 165 0 0,-1 1 0 0 0,-1 0 0 0 0,1 0-1 0 0,2 6-164 0 0,21 37 516 0 0,-21-34-360 0 0,-7-12-114 0 0,19 31 498 0 0,-2 2-1 0 0,11 32-539 0 0,-8-5 701 0 0,0 19-701 0 0,13 69 578 0 0,-31-134-510 0 0,26 129 378 0 0,-7 1 0 0 0,-7 1 0 0 0,-3 129-446 0 0,-29 139 256 0 0,15-402-318 0 0,-7 140-785 0 0,8-111-3780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02.8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2438 4607 0 0,'0'0'208'0'0,"-1"2"-9"0"0,-4 5-52 0 0,4-5 391 0 0,3-5 158 0 0,16-28 438 0 0,-1-2 0 0 0,10-25-1134 0 0,14-28 414 0 0,13-8-39 0 0,-4 8-118 0 0,-13 15-109 0 0,16-30 66 0 0,-17 40 19 0 0,88-162 644 0 0,-8-26-36 0 0,-87 175-517 0 0,-3-1 0 0 0,6-36-324 0 0,-2-33 568 0 0,3-82-568 0 0,-23 137 123 0 0,-5-1-1 0 0,-4-26-122 0 0,-6-13-141 0 0,-9-36 141 0 0,-3 55-695 0 0,14 87 255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03.3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1932 5527 0 0,'0'1'423'0'0,"1"12"-250"0"0,0-10-159 0 0,0-2 46 0 0,0 0-7 0 0,-1-1 0 0 0,0 1 0 0 0,0-1 1 0 0,1 1-1 0 0,-1 0 0 0 0,0-1 0 0 0,1 1 0 0 0,-1-1 1 0 0,0 0-1 0 0,1 1 0 0 0,-1-1 0 0 0,1 1 0 0 0,-1-1 1 0 0,1 0-1 0 0,-1 1 0 0 0,1-1-53 0 0,1 1 177 0 0,-2 0-130 0 0,0-1 1 0 0,1 0-1 0 0,-1 1 1 0 0,0-1-1 0 0,1 0 0 0 0,-1 0 1 0 0,1 1-1 0 0,-1-1 1 0 0,0 0-1 0 0,1 0 1 0 0,-1 0-1 0 0,1 0 1 0 0,-1 1-1 0 0,1-1 0 0 0,-1 0 1 0 0,0 0-1 0 0,1 0 1 0 0,-1 0-1 0 0,1 0 1 0 0,-1 0-1 0 0,1 0 1 0 0,0 0-48 0 0,-1-1 146 0 0,5 1 304 0 0,0-4-302 0 0,1 0 0 0 0,0 1 0 0 0,-1-2 0 0 0,0 1-1 0 0,0-1 1 0 0,0 1 0 0 0,0-2 0 0 0,-1 1 0 0 0,0 0 0 0 0,1-2-148 0 0,9-16 424 0 0,0 0-1 0 0,-1-2-423 0 0,0 0 258 0 0,123-228 1283 0 0,-99 185-1269 0 0,166-298 929 0 0,-162 294-941 0 0,-4-1 0 0 0,-2-2 0 0 0,-4-1 0 0 0,3-22-260 0 0,-10 15 60 0 0,-4-2-1 0 0,-3 0 0 0 0,-4-1 1 0 0,-2-29-60 0 0,-10 104 3 0 0,2-40-124 0 0,-1-1 1 0 0,-4-4 120 0 0,1-3-725 0 0,1 41-252 0 0,-1-14-4033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03.7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1477 3223 0 0,'0'0'356'0'0,"0"0"286"0"0,0 0 124 0 0,0 0 30 0 0,0 0-30 0 0,0 0-146 0 0,0 0-63 0 0,0 0-12 0 0,3-2-9 0 0,13-11-58 0 0,-1-2 0 0 0,0 0 0 0 0,-1 0-1 0 0,0-2 1 0 0,-2 1 0 0 0,0-2 0 0 0,-1 0 0 0 0,0 0-1 0 0,6-17-477 0 0,58-152 1297 0 0,-30 72-894 0 0,77-227 318 0 0,-99 272-603 0 0,63-226 220 0 0,-55 183-261 0 0,8-43-1775 0 0,-36 141 750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71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268 17 2759 0 0,'-1'-2'207'0'0,"0"-5"-22"0"0,1 6 555 0 0,0 1 228 0 0,0 0 38 0 0,0 0-58 0 0,0 0-278 0 0,-2-1-118 0 0,-5-4-28 0 0,6 4-22 0 0,1 1-80 0 0,-2 2-35 0 0,-1 2-199 0 0,0 0-1 0 0,0 1 1 0 0,0-1 0 0 0,1 1-1 0 0,-1-1 1 0 0,1 1-1 0 0,0 0 1 0 0,0 2-188 0 0,-4 11 914 0 0,-2 15-914 0 0,-59 328 3553 0 0,56-295-3098 0 0,-3 22 40 0 0,-11 59 256 0 0,4-53-387 0 0,-49 252 1268 0 0,67-329-1556 0 0,1 0 0 0 0,0 15-76 0 0,1-17 24 0 0,0-1-40 0 0,1-12-74 0 0,0-2-61 0 0,0 0-17 0 0,0 0-171 0 0,3-1-690 0 0,2-3 147 0 0,0 0-1 0 0,-1 0 1 0 0,1-1 0 0 0,1-2 882 0 0,7-10-5414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04.3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0 385 5983 0 0,'0'0'274'0'0,"0"-3"-6"0"0,2-17 326 0 0,0 0 0 0 0,2-1 0 0 0,0 1 0 0 0,4-10-594 0 0,2-8 1841 0 0,-1 3-444 0 0,3 1 1 0 0,11-24-1398 0 0,11-33-428 0 0,-30 76-4242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28.2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1006 1 3679 0 0,'0'0'284'0'0,"0"0"-85"0"0,0 0 334 0 0,0 0 161 0 0,0 0 36 0 0,0 0-35 0 0,-3 1-172 0 0,-77 40 1715 0 0,76-38-2127 0 0,-1 1-1 0 0,1-1 0 0 0,0 1 0 0 0,-4 4-110 0 0,-12 10 198 0 0,-16 11 96 0 0,1 1 0 0 0,1 3 1 0 0,-9 11-295 0 0,-1 7 259 0 0,2 2 0 0 0,3 2-259 0 0,18-23 162 0 0,1 1 0 0 0,-3 11-162 0 0,-30 71 207 0 0,32-68-170 0 0,-7 20 133 0 0,-9 40-170 0 0,-16 72 118 0 0,50-168-112 0 0,-149 611 271 0 0,99-353-140 0 0,-13 57 57 0 0,34-173 17 0 0,3 32-211 0 0,22-116 136 0 0,2 0 0 0 0,4 1-1 0 0,7 64-135 0 0,7-28 144 0 0,7 13-144 0 0,28 103 112 0 0,-19-108-44 0 0,4-1 0 0 0,44 96-68 0 0,-29-88 56 0 0,16 34-51 0 0,-37-96 52 0 0,21 33-57 0 0,-39-77-34 0 0,51 84 122 0 0,-48-82-296 0 0,0-1 0 0 0,1 0 0 0 0,1-1 0 0 0,9 8 208 0 0,11 5-804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28.8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402 1 2303 0 0,'-2'1'167'0'0,"-9"5"317"0"0,0 0 0 0 0,0 0-1 0 0,0 1 1 0 0,1 0 0 0 0,0 1-1 0 0,1 1 1 0 0,0-1 0 0 0,0 1-1 0 0,-4 6-483 0 0,-2 3 1328 0 0,-5 6-1328 0 0,8-12 393 0 0,0 1 1 0 0,2 1-1 0 0,-4 5-393 0 0,-3 8 353 0 0,2 1 0 0 0,0 1-1 0 0,2 0 1 0 0,0 3-353 0 0,-22 74 743 0 0,4 2-1 0 0,-5 49-742 0 0,20-59 127 0 0,5 1 0 0 0,3 1-1 0 0,6-1 1 0 0,3 1 0 0 0,5 0-1 0 0,13 62-126 0 0,22 72-187 0 0,30 73 187 0 0,77 225 189 0 0,-139-501-163 0 0,0 0-124 0 0,2-1-1 0 0,1 0 1 0 0,1-1-1 0 0,2-1 1 0 0,0 0-1 0 0,2-1 1 0 0,8 9 98 0 0,-6-12-439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29.35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224 0 4631 0 0,'-2'1'210'0'0,"-21"14"19"0"0,15-10-101 0 0,1 0 0 0 0,0 0-1 0 0,0 0 1 0 0,1 1 0 0 0,-6 6-128 0 0,1 0 585 0 0,1 0 0 0 0,0 1 0 0 0,1 1 0 0 0,1-1 0 0 0,-4 9-585 0 0,1 1 509 0 0,1 0 1 0 0,1 1-1 0 0,0 5-509 0 0,-4 21 451 0 0,2 0-1 0 0,2 1 1 0 0,0 19-451 0 0,1 40 659 0 0,5 7-659 0 0,4 11 144 0 0,6 1 1 0 0,5-1-1 0 0,6-1 1 0 0,5 0-1 0 0,10 16-144 0 0,-9-60 18 0 0,33 77-18 0 0,-32-101 23 0 0,3-1 0 0 0,35 53-23 0 0,-61-107 4 0 0,23 34-712 0 0,20 25 708 0 0,-9-23-832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29.9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 0 3679 0 0,'0'0'284'0'0,"0"0"-69"0"0,0 0 404 0 0,0 0 197 0 0,-1 1 42 0 0,-3 2-661 0 0,1-1-1 0 0,-1 1 0 0 0,1 0 1 0 0,0 0-1 0 0,0 1 0 0 0,1-1 1 0 0,-1 1-1 0 0,1-1 0 0 0,-1 1 1 0 0,1 0-1 0 0,0 0 0 0 0,1 0 1 0 0,-1 0-1 0 0,1 0 0 0 0,0 0 1 0 0,-1 3-197 0 0,-2 12 314 0 0,0 1 0 0 0,2 0 0 0 0,0 2-314 0 0,1-9 180 0 0,-15 216 1307 0 0,13-154-1114 0 0,5-1-1 0 0,3 7-372 0 0,2-16 535 0 0,8 29-535 0 0,-8-61-1285 0 0,2 0 0 0 0,1-1 0 0 0,10 22 1285 0 0,3-5-4144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30.8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1404 2303 0 0,'-1'-2'102'0'0,"-1"-6"-70"0"0,-1 0 0 0 0,1-1 0 0 0,0 1 0 0 0,1-1 0 0 0,-1 1 0 0 0,2-1 0 0 0,-1-6-32 0 0,2-14 1848 0 0,3-21-1848 0 0,3 4 1192 0 0,1 0 0 0 0,2 0 0 0 0,8-15-1192 0 0,51-134 1201 0 0,-5 50-47 0 0,13-13-1154 0 0,-33 70 290 0 0,-12 26-72 0 0,38-55-218 0 0,-42 77 41 0 0,1 1 0 0 0,2 2 0 0 0,10-8-41 0 0,-3 3 1 0 0,15-13-166 0 0,-25 28 17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31.4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1674 2759 0 0,'0'-2'362'0'0,"7"-17"737"0"0,-2 1-1 0 0,0-1 1 0 0,-1 0 0 0 0,-1-3-1099 0 0,8-33 921 0 0,13-43 201 0 0,19-85 94 0 0,63-235 438 0 0,-42 204-1319 0 0,-40 133-229 0 0,59-158 96 0 0,-51 161-860 0 0,42-72 658 0 0,-41 92-743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34.8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2829 3223 0 0,'0'0'358'0'0,"0"0"292"0"0,0 0 136 0 0,0 0 22 0 0,0 0-46 0 0,0 0-216 0 0,0 0-98 0 0,0 0-22 0 0,0 0-16 0 0,0 0-62 0 0,0 0-27 0 0,0 0-8 0 0,0 0 3 0 0,0 0 18 0 0,0 0 8 0 0,0 0 2 0 0,0 0-4 0 0,2-2-16 0 0,11-14 420 0 0,-1 0 0 0 0,4-9-744 0 0,82-132 1527 0 0,-52 80-1237 0 0,30-46 62 0 0,-54 92-198 0 0,1 1-1 0 0,21-22-153 0 0,44-52 174 0 0,-28 30-53 0 0,-33 42-61 0 0,-2-1-1 0 0,-2-1 1 0 0,-1-2 0 0 0,-2 0 0 0 0,1-4-60 0 0,67-128 408 0 0,-15 50 49 0 0,-43 73-256 0 0,34-45 140 0 0,-15 24-130 0 0,-17 19-53 0 0,31-44 132 0 0,-34 52-162 0 0,-5 7 112 0 0,4-4-240 0 0,-4 7 156 0 0,-2-2-1 0 0,4-9-155 0 0,13-18 103 0 0,29-45 97 0 0,-42 65 7 0 0,6-16-207 0 0,-9 14 57 0 0,-9 14 43 0 0,2-7-100 0 0,1-3 41 0 0,-5 12 61 0 0,5-20-102 0 0,-8 20 93 0 0,11-19-93 0 0,25-32 184 0 0,-27 45-51 0 0,0 0 0 0 0,1-7-133 0 0,38-79 358 0 0,-39 86-126 0 0,14-15-232 0 0,-19 26 130 0 0,38-46 377 0 0,3-5-27 0 0,-39 51-341 0 0,-1 1 18 0 0,-13 16-80 0 0,-1 2 0 0 0,-1 3-170 0 0,1 0-164 0 0,-1 1 0 0 0,-1-1 0 0 0,1 1 0 0 0,0-1 0 0 0,-1 0 0 0 0,0 0 1 0 0,0 1 256 0 0,-8 10-1090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37.0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120 2450 2303 0 0,'-6'20'167'0'0,"0"-3"-271"0"0,0-1 1134 0 0,1 0-1 0 0,1 0 1 0 0,-2 14-1030 0 0,3-19 737 0 0,0 0-2 0 0,-5 20 2751 0 0,-5 15-3486 0 0,-4-2 1274 0 0,-12 32 446 0 0,22-51-1224 0 0,6-23-338 0 0,0 1-13 0 0,-3 6-8 0 0,3-6-1 0 0,1-3 7 0 0,0 0 28 0 0,0 0 11 0 0,0 0 2 0 0,0 0-4 0 0,0 0-17 0 0,0 0-10 0 0,0 0-1 0 0,0 0-1 0 0,0 0-6 0 0,0 0-1 0 0,0 0 0 0 0,0 0 8 0 0,0 0 32 0 0,0 0 10 0 0,0 0 4 0 0,0 0-4 0 0,0 0-30 0 0,0 0-18 0 0,0 0-2 0 0,0 0-5 0 0,0 0-23 0 0,1-1-107 0 0,-1 1 1 0 0,0-1-1 0 0,0 1 1 0 0,0 0-1 0 0,0-1 1 0 0,0 1-1 0 0,1-1 1 0 0,-1 1-1 0 0,0 0 1 0 0,0-1-1 0 0,1 1 1 0 0,-1 0-1 0 0,0-1 1 0 0,1 1-1 0 0,-1 0 1 0 0,0 0-1 0 0,1-1-9 0 0,5-5 151 0 0,17-24 151 0 0,-1-1 0 0 0,3-9-302 0 0,28-39 189 0 0,0 4 37 0 0,-2-2-1 0 0,31-69-225 0 0,-60 98 72 0 0,-2-1 1 0 0,10-42-73 0 0,-25 78-4 0 0,17-52 34 0 0,-3 8 15 0 0,0-7-45 0 0,-19 63 1 0 0,15-60 31 0 0,3 0-1 0 0,6-6-31 0 0,60-139 117 0 0,-20 61-37 0 0,-16 41-32 0 0,-25 53-48 0 0,-6 13 0 0 0,10-30 0 0 0,7-29 64 0 0,8-7-64 0 0,3 8 0 0 0,-24 44 38 0 0,-2 0-1 0 0,1-15-37 0 0,9-25 89 0 0,-22 69-61 0 0,3-3-28 0 0,0 0 0 0 0,4-2 0 0 0,-2 1 0 0 0,8-21 0 0 0,-11 24 23 0 0,2 0 0 0 0,11-19-23 0 0,3-6 18 0 0,-11 23 18 0 0,-4 9 5 0 0,-2 0 0 0 0,0-1-41 0 0,-6 13 8 0 0,8-16 74 0 0,12-23 58 0 0,2-6 0 0 0,-9 17-86 0 0,-10 24-44 0 0,0-2 1 0 0,1 2 32 0 0,0 3-46 0 0,-5 4-68 0 0,-1 2-217 0 0,0 0-793 0 0,0 0-338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41.3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1917 2455 5783 0 0,'0'0'266'0'0,"0"0"-5"0"0,-1 2-166 0 0,-5 21 574 0 0,6-21-304 0 0,-1 0 2 0 0,-7 18 1069 0 0,8-18-1104 0 0,0-2-11 0 0,0 0-1 0 0,0 0-2 0 0,0 0-13 0 0,0 0-8 0 0,0 0-1 0 0,0 0-1 0 0,0 0-7 0 0,0 0-7 0 0,0 0-1 0 0,-1-2-5 0 0,-1-6-86 0 0,1 1 1 0 0,0-1-1 0 0,0 0 1 0 0,1 0-1 0 0,0 1 1 0 0,0-1-1 0 0,2-6-189 0 0,0-21 365 0 0,-1-2-25 0 0,0 14 41 0 0,-1-7-381 0 0,-4-87 545 0 0,2 93-429 0 0,-11-126 179 0 0,-1 22-140 0 0,-1-35 14 0 0,-3-33-117 0 0,12 151-26 0 0,-1-18 73 0 0,-8-20-99 0 0,-9-65 28 0 0,15 82 8 0 0,-13-47-36 0 0,3 32 25 0 0,8 34 9 0 0,-1-1 1 0 0,-3 2-1 0 0,-7-13-34 0 0,4 7 27 0 0,11 32 1 0 0,-1 0 0 0 0,-3-5-28 0 0,-52-99 107 0 0,38 71-96 0 0,16 30-12 0 0,-9-12 1 0 0,-3-5 28 0 0,16 27-11 0 0,-2 0 0 0 0,0 1-1 0 0,0-1 1 0 0,-1 2 0 0 0,-1-1-1 0 0,-6-6-16 0 0,-93-97 0 0 0,95 104 0 0 0,0 0 0 0 0,0 0 0 0 0,-1 1 0 0 0,12 8 0 0 0,-12-6 0 0 0,-6-2 0 0 0,20 10 0 0 0,-18-9 0 0 0,1 0 0 0 0,-11-9 0 0 0,16 11 0 0 0,-3 2 8 0 0,0 0 0 0 0,-1 1 0 0 0,1 0-1 0 0,-1 2 1 0 0,-9-1-8 0 0,20 2 15 0 0,-16-2-12 0 0,1 2 1 0 0,-1 0-1 0 0,-8 2-3 0 0,18 0 1 0 0,-20 0-3 0 0,-10 4 2 0 0,31-3 2 0 0,0 0 0 0 0,0 0 0 0 0,1 1 0 0 0,-1 1 0 0 0,1 0 0 0 0,-1 0-2 0 0,-22 14 17 0 0,2 1 0 0 0,0 2 0 0 0,-7 7-17 0 0,-14 10 2 0 0,17-11 36 0 0,1 2-1 0 0,-22 24-37 0 0,29-24 42 0 0,2 1 0 0 0,1 1-1 0 0,-16 28-41 0 0,11-16-8 0 0,-33 56 8 0 0,37-58 0 0 0,11-18 0 0 0,2 1 0 0 0,-6 16 0 0 0,-5 11 0 0 0,12-29 0 0 0,-27 58 64 0 0,-22 70-64 0 0,6 47 64 0 0,30-75 30 0 0,2 25-94 0 0,15-108 24 0 0,-1 43 83 0 0,2 30-107 0 0,2-43 39 0 0,4 168 83 0 0,2-89-100 0 0,4 122 186 0 0,-7-243-173 0 0,33 466 434 0 0,21-110-44 0 0,-47-341-370 0 0,22 92 38 0 0,-5-30-31 0 0,11 45 45 0 0,-13-58-37 0 0,18 57 6 0 0,-18-58-49 0 0,11 56 85 0 0,4 14 19 0 0,5 46 61 0 0,-30-129-135 0 0,3 20 14 0 0,24 129 92 0 0,9 43-40 0 0,-29-200 1 0 0,27 65-124 0 0,-27-82 0 0 0,21 52 11 0 0,4-9 47 0 0,7 17-63 0 0,-22-45 44 0 0,2-2 0 0 0,3-1 1 0 0,6 3-40 0 0,-5-18 10 0 0,1-2-10 0 0,7 8 0 0 0,-5-6 0 0 0,43 42 0 0 0,-51-57-1 0 0,-10-12 56 0 0,10 9-55 0 0,-18-20 9 0 0,25 23 63 0 0,2-2-72 0 0,-14-13 46 0 0,0 1-15 0 0,1-1 0 0 0,23 13-31 0 0,39 19-115 0 0,-58-35 115 0 0,0-1 0 0 0,1-1 0 0 0,4-1 0 0 0,-7-1 0 0 0,4-1 0 0 0,0-1 0 0 0,33 7 0 0 0,70 6 0 0 0,-97-17 0 0 0,24 5 0 0 0,105 13 0 0 0,-133-20 0 0 0,62 5 0 0 0,15 3 0 0 0,-58-6 0 0 0,46 0 0 0 0,-51-6 0 0 0,92-1 0 0 0,-93-1 0 0 0,-1-3 0 0 0,1-2 0 0 0,209-40 0 0 0,-171 26 0 0 0,27-13 0 0 0,-88 27 0 0 0,4-4 8 0 0,1 0 0 0 0,-2-2 0 0 0,0-1 0 0 0,-1-1 0 0 0,0-1 0 0 0,-1-2 0 0 0,-1 0 0 0 0,10-11-8 0 0,40-34 1 0 0,79-72 52 0 0,-67 59 7 0 0,-46 43-21 0 0,-1-3 0 0 0,1-4-39 0 0,-2-1 10 0 0,4-4 44 0 0,23-34-54 0 0,-31 33 98 0 0,-2-2-1 0 0,12-29-97 0 0,14-41 172 0 0,-46 91-114 0 0,-2-1 0 0 0,-1-1-1 0 0,1-12-57 0 0,27-93 246 0 0,-15 55-95 0 0,24-59 51 0 0,-41 124-174 0 0,7-19 47 0 0,-1 0 0 0 0,-2-1 0 0 0,1-14-75 0 0,36-187 0 0 0,-24 127 0 0 0,-10 44 0 0 0,3-51 0 0 0,-11 84 2 0 0,-2 10 68 0 0,0-13-70 0 0,0-3-1 0 0,-1 21 55 0 0,-1-14-54 0 0,-1-61 75 0 0,4-8-75 0 0,-3 98 0 0 0,1-24 0 0 0,1-1 0 0 0,3-5 0 0 0,8-67 26 0 0,-6 43 12 0 0,6-15-38 0 0,-8 41 47 0 0,0-20-47 0 0,0 10 17 0 0,1 12-17 0 0,-5 21 0 0 0,1 0 0 0 0,-1 1 0 0 0,0-1 0 0 0,-1 0 0 0 0,1 0 0 0 0,-1-3 0 0 0,-1-12 21 0 0,1-1 1 0 0,2 1-1 0 0,2-19-21 0 0,-3 29 0 0 0,0 0 0 0 0,-1 0 0 0 0,0 0 0 0 0,-1-2 0 0 0,2 0 0 0 0,-1-1 0 0 0,4-23 11 0 0,-2-21-11 0 0,4-8 53 0 0,-5 52-49 0 0,0 0 0 0 0,1 0 0 0 0,3-8-4 0 0,2-18 63 0 0,-6 33-42 0 0,4-23 49 0 0,-3 24-55 0 0,0-2 14 0 0,0-1-1 0 0,1 1 1 0 0,1-2-29 0 0,-3 8 53 0 0,-1 2 15 0 0,0 0 17 0 0,0 0 5 0 0,0 0-21 0 0,0 0-2 0 0,0 0 10 0 0,0 0 0 0 0,-1 3-38 0 0,-4 7-122 0 0,4-8-55 0 0,1-2-13 0 0,0 0-200 0 0,0 0-833 0 0,0 0-353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72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49 55 1375 0 0,'0'0'306'0'0,"0"0"744"0"0,0 0 330 0 0,0 0 70 0 0,0 0-120 0 0,0 0-552 0 0,2-1-245 0 0,7-3-225 0 0,-1 0 1 0 0,1 0-1 0 0,-1 1 1 0 0,1 0-1 0 0,8-1-308 0 0,17-7 655 0 0,-24 8-464 0 0,0 0 0 0 0,1 1 0 0 0,-1 1 0 0 0,3-1-191 0 0,14-2 300 0 0,-5 2-57 0 0,0-1-1 0 0,-1 2 0 0 0,1 1 0 0 0,0 1 1 0 0,0 1-1 0 0,0 1 0 0 0,16 4-242 0 0,3 2 305 0 0,0 1-1 0 0,-1 3 1 0 0,0 1-1 0 0,26 14-304 0 0,-48-20 70 0 0,-1 2-1 0 0,0 0 1 0 0,0 1 0 0 0,-1 1-1 0 0,0 0 1 0 0,-1 1 0 0 0,-1 1-1 0 0,0 1 1 0 0,0-1 0 0 0,-2 2-1 0 0,0 1-69 0 0,3 6 124 0 0,-2 1 1 0 0,0 0-1 0 0,7 22-124 0 0,24 79 355 0 0,-31-84-243 0 0,1 3 69 0 0,-3 0 0 0 0,-1 2 0 0 0,-3-1 1 0 0,-1 1-1 0 0,-1 24-181 0 0,-4 53 434 0 0,-3-90-168 0 0,-1 0 0 0 0,-6 23-266 0 0,1-22 295 0 0,-1 0 1 0 0,-1 0-1 0 0,-2-1 0 0 0,-11 20-295 0 0,11-29 231 0 0,-2 0 0 0 0,0-1 1 0 0,-1 0-1 0 0,-1-2 0 0 0,-1 0 0 0 0,-7 6-231 0 0,9-13 120 0 0,0-1-1 0 0,-1 0 0 0 0,0-1 0 0 0,-1-1 1 0 0,0-1-1 0 0,-1 0 0 0 0,-6 2-119 0 0,-12 3 132 0 0,0-2 0 0 0,-1-1 0 0 0,-13 2-132 0 0,8-5 60 0 0,0-1-1 0 0,0-3 1 0 0,-1-1 0 0 0,-41-3-60 0 0,55-2-10 0 0,1-2 0 0 0,0-1 0 0 0,0-1 0 0 0,0-1 0 0 0,1-1 0 0 0,-14-7 10 0 0,32 10-145 0 0,0 0 0 0 0,0 0 1 0 0,0-1-1 0 0,-4-3 145 0 0,11 7-673 0 0,2-11-1069 0 0,0 12 1706 0 0,0-1 0 0 0,0 1 0 0 0,0 0 0 0 0,0 0 0 0 0,0 0 0 0 0,0-1 0 0 0,0 1 0 0 0,0 0 0 0 0,0 0 0 0 0,0 0 0 0 0,0 0 0 0 0,0-1 0 0 0,0 1 0 0 0,0 0 0 0 0,0 0 0 0 0,1 0 0 0 0,-1 0 0 0 0,0-1 0 0 0,0 1 0 0 0,0 0 0 0 0,0 0 0 0 0,0 0 0 0 0,1 0 0 0 0,-1 0 0 0 0,0-1 0 0 0,0 1 0 0 0,0 0 0 0 0,0 0 36 0 0,15-12-1477 0 0,6-2-198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43.5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1730 4431 0 0,'0'0'200'0'0,"3"0"43"0"0,1 0-56 0 0,0 0-1 0 0,0-1 1 0 0,0 0 0 0 0,-1 0-1 0 0,3 0-186 0 0,-4 0 316 0 0,0 0-16 0 0,7-4-63 0 0,-1 0 0 0 0,0 0-1 0 0,0-1 1 0 0,-1 0 0 0 0,1-1-1 0 0,-2 1 1 0 0,1-1 0 0 0,0-1-1 0 0,-1 1 1 0 0,2-5-237 0 0,9-11 499 0 0,1 1 0 0 0,1 0 0 0 0,4-1-499 0 0,0-1 270 0 0,-1 3-57 0 0,2 1 1 0 0,0 0-1 0 0,8-3-213 0 0,6-5 164 0 0,116-87 562 0 0,-127 98-549 0 0,0 0 0 0 0,1 2-1 0 0,6-1-176 0 0,44-24 246 0 0,-42 17-39 0 0,15-13-207 0 0,3-2 105 0 0,-32 21 15 0 0,1 0-1 0 0,14-18-119 0 0,-9 9 92 0 0,-20 19-70 0 0,11-10 58 0 0,0 1-1 0 0,8-4-79 0 0,11-8 154 0 0,8-5 30 0 0,8-4 96 0 0,-27 18 166 0 0,14-7-446 0 0,3-1 286 0 0,-24 13-161 0 0,2 1 0 0 0,9-3-125 0 0,42-21 176 0 0,-55 28-143 0 0,-1-2 0 0 0,9-6-33 0 0,-6 4 60 0 0,11-6-60 0 0,-24 15 13 0 0,8-4 63 0 0,1 0 1 0 0,-1-1-1 0 0,13-12-76 0 0,59-46 555 0 0,-50 36-209 0 0,-22 18-231 0 0,0 0 0 0 0,1 1 0 0 0,6-2-115 0 0,-10 6 50 0 0,0-1 1 0 0,-1 0 0 0 0,1-1-51 0 0,4-3 5 0 0,-11 8 14 0 0,0 1 1 0 0,1 0-1 0 0,0 0 1 0 0,0 1-20 0 0,5-5 35 0 0,25-18 37 0 0,-24 18-26 0 0,-1 0-1 0 0,1-1 1 0 0,-1-1-1 0 0,-1 0 1 0 0,0 0 0 0 0,0-2-46 0 0,9-15 78 0 0,-18 25-76 0 0,1 0 0 0 0,-1 0 1 0 0,0 0-1 0 0,1 0 1 0 0,0 1-1 0 0,-1-1 0 0 0,2 0-2 0 0,5-7 29 0 0,0 0 0 0 0,0 0 0 0 0,-1-1 0 0 0,3-6-29 0 0,-2 5 3 0 0,0 0-1 0 0,0 0 1 0 0,5-4-3 0 0,25-25 64 0 0,-30 30-64 0 0,-1 0 0 0 0,1 0 0 0 0,-2 3 11 0 0,-4 4 32 0 0,4-5-33 0 0,0-1-10 0 0,-5 7-62 0 0,1 0 0 0 0,-1 1 0 0 0,0-1-1 0 0,1 0 1 0 0,-1 1 0 0 0,1-1 0 0 0,-1 1-1 0 0,1-1 1 0 0,0 1 0 0 0,0 0 0 0 0,0 0-1 0 0,0 0 63 0 0,1-1-37 0 0,-1 1-373 0 0,-2 1-718 0 0,0 0-310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44.0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0 919 0 0,'0'0'296'0'0,"0"0"907"0"0,0 0 394 0 0,0 0 78 0 0,0 0-140 0 0,0 0-663 0 0,0 0-288 0 0,0 0-59 0 0,0 0-20 0 0,0 0-35 0 0,0 0-20 0 0,0 3-2 0 0,3 21 831 0 0,67 282 1583 0 0,-66-284-2749 0 0,32 174 1273 0 0,7 176-1386 0 0,-10-86 1097 0 0,-15-144-530 0 0,-8-73 55 0 0,9 33-622 0 0,-8-61 256 0 0,0-1 1 0 0,3-1 0 0 0,4 7-257 0 0,-8-20 123 0 0,-6-16-45 0 0,0 0 0 0 0,0 0 0 0 0,1-1-1 0 0,0 0 1 0 0,6 7-78 0 0,-5-7 222 0 0,-5-8-37 0 0,-2-3-26 0 0,-1-8-173 0 0,1 0-466 0 0,0 0-1 0 0,-1 0 0 0 0,-1 0 1 0 0,-1-5 480 0 0,-5-5-1038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46.8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0 319 3079 0 0,'0'0'135'0'0,"0"0"46"0"0,0 0 90 0 0,0 0 32 0 0,0 0 7 0 0,0 0-8 0 0,0 0-46 0 0,0 0-22 0 0,0 0-2 0 0,0 0 2 0 0,0 0 4 0 0,0 0 2 0 0,0 0 0 0 0,0 0 11 0 0,0 0 45 0 0,0 0 21 0 0,0 0 3 0 0,0 0-5 0 0,0 0-22 0 0,0 0-5 0 0,0 0 0 0 0,0 0-9 0 0,0 0-39 0 0,0 0-16 0 0,0 0-7 0 0,0 0-10 0 0,0 0-38 0 0,0 0-10 0 0,0 0-6 0 0,0 0-7 0 0,0 0-29 0 0,0 0-12 0 0,0 0-1 0 0,0 0 2 0 0,0 0 4 0 0,0 0 2 0 0,0 0 0 0 0,0 0-1 0 0,0 0-6 0 0,0 0-1 0 0,0 0 0 0 0,0 0-4 0 0,0 0-17 0 0,0 0-10 0 0,0 0-1 0 0,0 0 3 0 0,0 0 10 0 0,0 0 3 0 0,0 0 0 0 0,0 0 2 0 0,0 0 4 0 0,0 0 2 0 0,0 0 0 0 0,0 0 0 0 0,2-2-16 0 0,94-133 508 0 0,-85 120-519 0 0,2 1-1 0 0,8-7-68 0 0,-15 15 3 0 0,21-23-307 0 0,-2-1 0 0 0,3-6 304 0 0,-17 21-3153 0 0,-1-1-1062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47.7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1296 2759 0 0,'0'0'298'0'0,"0"0"206"0"0,-1 2 88 0 0,-4 5 16 0 0,4-5-22 0 0,1-2-116 0 0,0 0-57 0 0,0 0-12 0 0,0 0-9 0 0,0 0-34 0 0,0 0-20 0 0,0 0-2 0 0,0 0-13 0 0,0 0-55 0 0,0 0-20 0 0,0-2-7 0 0,12-32 779 0 0,10-21-1020 0 0,-8 23 228 0 0,-1 5-30 0 0,1 0 1 0 0,1 1-1 0 0,4-4-198 0 0,9-13 165 0 0,-1-2-10 0 0,25-42 64 0 0,-19 29 1 0 0,37-47-220 0 0,-27 42 78 0 0,-30 41-64 0 0,-1-1 0 0 0,-1 0 0 0 0,5-15-14 0 0,8-17 22 0 0,3-2-102 0 0,1-2-448 0 0,5-7-450 0 0,-19 40 642 0 0,7-12-139 0 0,-16 30 391 0 0,-1 0 0 0 0,0 0 0 0 0,-1 0 0 0 0,1-2 84 0 0,10-21-15 0 0,0 7-210 0 0,40-69 333 0 0,-16 32-3096 0 0,-28 47 393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48.2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0 896 5351 0 0,'0'0'242'0'0,"1"-2"-1"0"0,14-26 453 0 0,1 0 0 0 0,0 1-1 0 0,18-20-693 0 0,-16 25 863 0 0,-1-4-863 0 0,16-21 580 0 0,-24 35-419 0 0,-1-1 0 0 0,-1 0 0 0 0,0 0 0 0 0,0-1-161 0 0,1-3 204 0 0,6-13 431 0 0,0-5-635 0 0,-1 3 348 0 0,7-15-132 0 0,-17 41-205 0 0,-2 1-2 0 0,1 1 0 0 0,0 0 0 0 0,1 0-1 0 0,-1 0 1 0 0,1 0 0 0 0,1-2-9 0 0,0 0 9 0 0,-1 2-9 0 0,0 0 0 0 0,-1 0 1 0 0,0 0-1 0 0,0-1 0 0 0,0 1 0 0 0,0-1 0 0 0,61-167 384 0 0,-61 165-352 0 0,2-3 48 0 0,-1 0 0 0 0,-1-1 0 0 0,2-6-80 0 0,-2 4 194 0 0,2 0 0 0 0,-1 0-1 0 0,6-10-193 0 0,-1 1 139 0 0,4-6 88 0 0,-5 12-214 0 0,-7 15-15 0 0,8-11 79 0 0,-7 10-24 0 0,-1 2 11 0 0,0 0-26 0 0,0 0-105 0 0,0 0-14 0 0,0 0-34 0 0,0 0-173 0 0,0 0-79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0.0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261 1 4199 0 0,'0'0'191'0'0,"0"0"42"0"0,0 0 73 0 0,2 2 22 0 0,5 5 6 0 0,-5-5 0 0 0,-2-2-13 0 0,1 2-8 0 0,5 5-12 0 0,-1 1-1 0 0,-1-1 1 0 0,1 1-1 0 0,-1 0 0 0 0,-1 1 1 0 0,0-1-1 0 0,1 2-300 0 0,10 39 945 0 0,-7-24-310 0 0,3 4-635 0 0,20 58 1875 0 0,17 79-1875 0 0,-38-128 149 0 0,3 10 262 0 0,2 24-411 0 0,0 67 272 0 0,-11-102-221 0 0,2 45 268 0 0,-5 55-319 0 0,-10 4 302 0 0,0 32 20 0 0,8-140-266 0 0,-3 93 318 0 0,6 30-374 0 0,24 225 130 0 0,-18-238-49 0 0,-6-112-44 0 0,-1 46 563 0 0,-5 32-600 0 0,-14 75 722 0 0,2-62-379 0 0,4-42-62 0 0,3 20-281 0 0,2 8 192 0 0,-3 13 159 0 0,2-38-171 0 0,-3 35 25 0 0,6-63-80 0 0,-2 29 36 0 0,6-58-82 0 0,-2 0 1 0 0,-4 18-80 0 0,-3 12 81 0 0,-7 37 67 0 0,5-27-48 0 0,-9 73 150 0 0,15-71-63 0 0,-6 25 5 0 0,5-42-50 0 0,5-32 15 0 0,-5 16-157 0 0,7-30 7 0 0,-3 17 7 0 0,2-8 29 0 0,-2 0-22 0 0,1 0 32 0 0,-12 38 139 0 0,4-15-74 0 0,7-28-108 0 0,-5 21 44 0 0,-5 13-44 0 0,8-26-10 0 0,3-13 0 0 0,1 0 0 0 0,-12 19 118 0 0,2-5-48 0 0,5-9-58 0 0,-1 0-12 0 0,1 1 0 0 0,0 1 11 0 0,-1 1 32 0 0,-2 2-31 0 0,7-12-12 0 0,0 0-2 0 0,-7 6 2 0 0,0 0 0 0 0,1 2 0 0 0,1-1 0 0 0,-14 19-17 0 0,16-21-79 0 0,5-5-57 0 0,-1-1-865 0 0,-6 5-3546 0 0,-2 0-1516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1.0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59 6335 0 0,'0'0'290'0'0,"0"0"-9"0"0,0 0-114 0 0,0 0 194 0 0,0 0 102 0 0,2 1 17 0 0,7 6-14 0 0,-7-6-82 0 0,1-1-37 0 0,14 0 2 0 0,0-1 1 0 0,0-1-1 0 0,9-3-349 0 0,102-25 942 0 0,-23 6-4312 0 0,-81 18-145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1.3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1 102 6447 0 0,'0'0'576'0'0,"0"0"-464"0"0,0 0-112 0 0,0 0 0 0 0,0 0 320 0 0,18-4 48 0 0,0-2 8 0 0,0-1 0 0 0,1-2 0 0 0,1 0 0 0 0,0-4 0 0 0,0 0 0 0 0,2 0-312 0 0,0 2-64 0 0,2 4 0 0 0,2-2-4064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1.7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1375 0 0,'0'0'128'0'0,"0"0"-128"0"0,0 0 0 0 0,0 0 0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2.6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147 1708 5983 0 0,'-1'2'464'0'0,"-36"78"858"0"0,32-65-288 0 0,0 0 1 0 0,0 8-1035 0 0,4-20 49 0 0,0 0 161 0 0,1-3-62 0 0,0 0-27 0 0,0 0-8 0 0,0 0-1 0 0,0 0 0 0 0,0 0 0 0 0,0 0 0 0 0,1 0-89 0 0,-1 0 1 0 0,1 0-1 0 0,0 1 0 0 0,0-1 0 0 0,-1 0 0 0 0,1 1 0 0 0,0-1 0 0 0,-1 0 0 0 0,1 1 1 0 0,-1-1-1 0 0,1 1 0 0 0,0-1 0 0 0,0 1-23 0 0,0 0 63 0 0,1 0 207 0 0,1-1 8 0 0,0-1-201 0 0,1 1-1 0 0,0-1 1 0 0,0 0-1 0 0,-1-1 1 0 0,1 1-1 0 0,0-1 1 0 0,-1 1 0 0 0,0-1-1 0 0,2-1-76 0 0,2-2 109 0 0,0 0 0 0 0,0 0-1 0 0,-1-1 1 0 0,1-1-109 0 0,53-50 284 0 0,-40 38-184 0 0,-5 5 1 0 0,-2 0 0 0 0,0 0 0 0 0,1-3-101 0 0,99-129 2829 0 0,116-112-2829 0 0,-176 207 674 0 0,11-7-674 0 0,24-21 370 0 0,-83 74-350 0 0,99-100 391 0 0,-76 74-174 0 0,-1-1 1 0 0,11-19-238 0 0,92-135 895 0 0,-67 98-516 0 0,-33 49-180 0 0,2 1 0 0 0,8-6-199 0 0,0 2 229 0 0,10-18-229 0 0,-44 53 8 0 0,63-80 293 0 0,-41 60-169 0 0,-19 20-42 0 0,-1-1 0 0 0,4-5-90 0 0,-4 5 108 0 0,0 0-1 0 0,8-6-107 0 0,5-5 297 0 0,-19 18-209 0 0,-1-1-14 0 0,5-5-60 0 0,2-2-3 0 0,1 3 42 0 0,6-4 12 0 0,-15 10-66 0 0,19-8 65 0 0,-3 0-64 0 0,-13 5 0 0 0,0-1 0 0 0,27-16 64 0 0,-24 15-62 0 0,21-12 49 0 0,-6 4-40 0 0,-11 6-11 0 0,1-3 0 0 0,-2 0 0 0 0,0 1 0 0 0,0-1 16 0 0,-1 3 64 0 0,-7 5 11 0 0,-1 3-86 0 0,0 0 1 0 0,0 0-1 0 0,0 0 0 0 0,-1-1 1 0 0,1 1-1 0 0,0 0 0 0 0,-1 0 1 0 0,1 0-1 0 0,0-1 0 0 0,-1 1 1 0 0,1 0-1 0 0,-1 0-5 0 0,-2 3 5 0 0,1 1-5 0 0,-11 18 0 0 0,-8 9 26 0 0,-2-1 0 0 0,-6 6-26 0 0,0 0 12 0 0,-3 1-120 0 0,-1-1 0 0 0,-36 31 108 0 0,-4 4-148 0 0,14-14 24 0 0,-180 182-385 0 0,55-54 89 0 0,-8-9 111 0 0,-30 24 91 0 0,-44 64 218 0 0,257-255 0 0 0,-117 116-17 0 0,97-100-29 0 0,-2 0-1 0 0,-1-2 0 0 0,-15 8 47 0 0,41-29-274 0 0,0 1 0 0 0,0-1 0 0 0,0 0 0 0 0,0 0 1 0 0,-1 0-1 0 0,1-1 0 0 0,-1 0 0 0 0,1-1 0 0 0,-1 1 0 0 0,-2-1 274 0 0,-8-2-6344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73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137 0 10679 0 0,'0'0'490'0'0,"0"0"-9"0"0,-2 3-310 0 0,-8 7-151 0 0,5-5 10 0 0,0 1-1 0 0,0-1 0 0 0,0 1 0 0 0,1 0-29 0 0,-13 24 1431 0 0,1-1 1 0 0,2 2-1 0 0,1 0 0 0 0,-4 18-1431 0 0,11-27 294 0 0,0-1 0 0 0,2 1 0 0 0,1 0 1 0 0,0 0-1 0 0,2 0 0 0 0,1 0 0 0 0,0 1 0 0 0,2-1 0 0 0,0 3-294 0 0,0-13 100 0 0,1 0 0 0 0,0 1 0 0 0,0-1 0 0 0,1-1 1 0 0,1 1-1 0 0,0 0 0 0 0,0-1 0 0 0,1 0 0 0 0,3 4-100 0 0,-6-11 30 0 0,0 0-1 0 0,1-1 1 0 0,-1 1 0 0 0,1 0-1 0 0,0-1 1 0 0,0 0-1 0 0,0 0 1 0 0,1 0 0 0 0,-1-1-1 0 0,1 1 1 0 0,-1-1-1 0 0,1 0 1 0 0,0 0 0 0 0,0-1-1 0 0,0 1 1 0 0,0-1-1 0 0,0 0 1 0 0,0 0 0 0 0,0-1-1 0 0,1 0-29 0 0,3 0 25 0 0,0 0 1 0 0,-1-1-1 0 0,1 0 0 0 0,0 0 0 0 0,0-1 0 0 0,-1 0 1 0 0,1-1-1 0 0,-1 0 0 0 0,0-1 0 0 0,0 1 0 0 0,2-3-25 0 0,27-14 125 0 0,-1-2 0 0 0,9-9-125 0 0,-28 18-711 0 0,0-1-1 0 0,0-1 1 0 0,-2-1-1 0 0,0 0 1 0 0,4-7 711 0 0,-7 5-4727 0 0,-1-2-1340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5.4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852 136 3911 0 0,'0'0'176'0'0,"0"0"34"0"0,0 0 14 0 0,0 0 6 0 0,0 0 2 0 0,0 0 8 0 0,0 0 34 0 0,0 0 12 0 0,0 0 2 0 0,0 0-1 0 0,0 0-6 0 0,0 0-1 0 0,0 0 0 0 0,0 0-4 0 0,0 0-17 0 0,0 0-10 0 0,0 0-1 0 0,0 0-9 0 0,0 0-38 0 0,0 0-10 0 0,0 0-6 0 0,0 0-1 0 0,0 0 0 0 0,0 0 0 0 0,0 0 0 0 0,0 0 3 0 0,0 0 12 0 0,-2-1 7 0 0,-32-16 922 0 0,-78-33 663 0 0,109 49-1766 0 0,-2-2 30 0 0,-1 1 1 0 0,1-1-1 0 0,0 0 0 0 0,0 0 0 0 0,-3-4-55 0 0,-12-6 87 0 0,-22-6 270 0 0,41 19-348 0 0,0-1 0 0 0,1 1 0 0 0,-1 0 0 0 0,0 0 0 0 0,1-1 0 0 0,-1 1 0 0 0,0 0 0 0 0,0 0 0 0 0,1 0-1 0 0,-1-1 1 0 0,0 1 0 0 0,0 0 0 0 0,1 0 0 0 0,-1 0 0 0 0,0 1-9 0 0,-3-1 26 0 0,-22-6 88 0 0,20 5-78 0 0,-1-1-1 0 0,0 1 1 0 0,0 0-1 0 0,-2 1-35 0 0,-14 0 80 0 0,13 0-64 0 0,1 0 0 0 0,-1 1-1 0 0,0 0 1 0 0,-3 2-16 0 0,1-1 1 0 0,-39 7-1 0 0,15-3 74 0 0,24-5-9 0 0,-1-1-52 0 0,9 0-13 0 0,-1-1 0 0 0,-13-3 0 0 0,5 2 0 0 0,0-1 0 0 0,-1 2 11 0 0,6 2 25 0 0,1-1-1 0 0,0 1 1 0 0,0 1 0 0 0,0-1 0 0 0,0 1-1 0 0,-5 3-35 0 0,-12 4 76 0 0,-5 4-76 0 0,23-10-2 0 0,-11 6 63 0 0,-10 7-61 0 0,12-7 28 0 0,0-1 0 0 0,-6 3-28 0 0,8-6 0 0 0,-1-1 0 0 0,1-3 0 0 0,3-3-32 0 0,10 2 29 0 0,0 0-1 0 0,0 0 1 0 0,0 0 0 0 0,0 0-1 0 0,0 0 1 0 0,0 0 0 0 0,0 0-1 0 0,0 0 1 0 0,-1 0-1 0 0,1 0 1 0 0,0 0 0 0 0,0 0-1 0 0,0 0 1 0 0,0 0-1 0 0,0 0 1 0 0,0 0 0 0 0,0 0-1 0 0,0 0 1 0 0,0 0 0 0 0,0-1-1 0 0,0 1 1 0 0,0 0-1 0 0,0 0 1 0 0,0 0 0 0 0,0 0-1 0 0,0 0 1 0 0,0 0-1 0 0,-1 0 1 0 0,1 0 0 0 0,0 0-1 0 0,0 0 1 0 0,0 0 0 0 0,0 0-1 0 0,0 0 1 0 0,0-1-1 0 0,0 1 1 0 0,0 0 0 0 0,0 0-1 0 0,0 0 1 0 0,0 0-1 0 0,0 0 1 0 0,0 0 0 0 0,0 0-1 0 0,0 0 1 0 0,0 0-1 0 0,1 0 1 0 0,-1 0 0 0 0,0-1-1 0 0,0 1 1 0 0,0 0 3 0 0,0-2-111 0 0,0 1 2 0 0,0 0 0 0 0,0 1-1 0 0,0-1 1 0 0,0 0 0 0 0,0 0-1 0 0,0 1 1 0 0,0-1 0 0 0,1 0-1 0 0,-1 0 1 0 0,0 0 0 0 0,0 1-1 0 0,1-1 110 0 0,4-10-4896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6.52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696 8 1839 0 0,'0'0'272'0'0,"0"0"470"0"0,0 0 200 0 0,0 0 40 0 0,0 0-60 0 0,0 0-282 0 0,0 0-120 0 0,0 0-28 0 0,0 0-16 0 0,0 0-49 0 0,0 0-19 0 0,0 0-7 0 0,0 0-17 0 0,0 0-66 0 0,0 0-29 0 0,0 0-8 0 0,0 0-15 0 0,0 0-61 0 0,0 0-21 0 0,0 0-7 0 0,0 0-3 0 0,-1-1-12 0 0,-6 0 2 0 0,1-1 0 0 0,0 1 0 0 0,0 0 0 0 0,-1 0 0 0 0,1 1 0 0 0,-2 0-164 0 0,3 0 128 0 0,1 1-1 0 0,-1 0 0 0 0,0 0 0 0 0,1 0 1 0 0,-5 2-128 0 0,-3 1 110 0 0,0-2 56 0 0,1 0 0 0 0,-11-1-166 0 0,14 0 68 0 0,0-1 0 0 0,1 1 1 0 0,-1 1-1 0 0,1-1 0 0 0,-1 1 0 0 0,-2 1-68 0 0,-15 5 277 0 0,4-2-114 0 0,-6 5 27 0 0,-4 2 181 0 0,-1 3-371 0 0,21-11 35 0 0,1 1 1 0 0,1 0 0 0 0,-1 1-1 0 0,1 0 1 0 0,0 1-36 0 0,-6 8 36 0 0,0 0 1 0 0,2 1 0 0 0,0 0-1 0 0,-4 8-36 0 0,9-14 31 0 0,-69 97 409 0 0,61-83-332 0 0,-4 6-22 0 0,-12 20 215 0 0,-34 39-301 0 0,62-85 27 0 0,1-2 17 0 0,-7 16-223 0 0,9-17-656 0 0,1-2-273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7.3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186 0 4607 0 0,'0'0'208'0'0,"-1"3"-9"0"0,-17 40-158 0 0,14-34 275 0 0,-1 0 0 0 0,0 0-1 0 0,0-1 1 0 0,-1 0 0 0 0,0 0-1 0 0,0 0 1 0 0,-5 3-316 0 0,-4 7 413 0 0,10-12-327 0 0,-5 5 86 0 0,1 0 0 0 0,0 2 1 0 0,1-1-1 0 0,-2 7-172 0 0,-4 11 119 0 0,2 1 1 0 0,-5 20-120 0 0,16-46-2 0 0,-1 1-29 0 0,0 1 0 0 0,1-1-1 0 0,0 0 1 0 0,0 1 0 0 0,0-1 31 0 0,1 13-247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8.3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4575 0 0,'0'0'200'0'0,"2"18"48"0"0,-2-18-248 0 0,0 20 0 0 0,0 0 0 0 0,0 2 0 0 0,-2 0 376 0 0,2 2 24 0 0,0 2 8 0 0,0 1 0 0 0,0 2-152 0 0,2-1-24 0 0,0-2-8 0 0,-2 3 0 0 0,0 4-160 0 0,1 3-64 0 0,1 1 0 0 0,-2 0 0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8.77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0 919 0 0,'4'24'0'0'0,"-4"-9"80"0"0,-2 1-80 0 0,0 1 0 0 0,1-1 0 0 0,1 3 0 0 0,0 1 960 0 0,0 0 184 0 0,0-2 32 0 0,0 0 8 0 0,0 1-952 0 0,1-3-232 0 0,3 1 0 0 0,-2-3 0 0 0,-2-14 0 0 0,3 19 0 0 0,3-1-88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9.1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0 2759 0 0,'0'3'207'0'0,"-3"16"704"0"0,1 1-1 0 0,1 0 1 0 0,0 6-911 0 0,3-7 20 0 0,-1-16-17 0 0,0 1-6 0 0,1 15 4 0 0,-2-14-1 0 0,4 21 0 0 0,8 34 0 0 0,-11-54 0 0 0,1 0 0 0 0,-1 1 0 0 0,-1-1 0 0 0,1 6 0 0 0,0 0 0 0 0,3 59-224 0 0,-3 19 224 0 0,0-74-298 0 0,0 0 0 0 0,1-1-1 0 0,3 16 299 0 0,16 44-762 0 0,-12-44 1422 0 0,1 0 0 0 0,2 0-1 0 0,1-1 1 0 0,1-1 0 0 0,4 4-660 0 0,-11-22 48 0 0,-2-1 0 0 0,1 1 1 0 0,-1 0-1 0 0,-1 1 0 0 0,2 8-48 0 0,-2-5 43 0 0,-3-1-56 0 0,-1 0 1 0 0,0-1 0 0 0,0 1-1 0 0,-2 0 1 0 0,-2 12 12 0 0,0 7-16 0 0,-11 68-245 0 0,13-87-22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9.5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3679 0 0,'6'47'1175'0'0,"-3"1"0"0"0,-2 38-1175 0 0,-1-58 521 0 0,0-23-423 0 0,3 105 1448 0 0,-2-91-1347 0 0,2-1 0 0 0,0 1 1 0 0,1-1-1 0 0,5 14-199 0 0,-4-18 32 0 0,0-1 0 0 0,1 1 0 0 0,0-1 0 0 0,1-1 0 0 0,0 0 0 0 0,1 0 0 0 0,0 0 0 0 0,5 4-32 0 0,17 16 0 0 0,-5-5 0 0 0,11 16 0 0 0,-14-13 22 0 0,-1 2-1 0 0,-1 0 0 0 0,2 8-21 0 0,-8-12 18 0 0,-2 1 0 0 0,0 0 0 0 0,1 10-18 0 0,-4-10 7 0 0,1 0 0 0 0,13 26-7 0 0,-14-37 23 0 0,1 0-1 0 0,1-1 1 0 0,0-1 0 0 0,1 1 0 0 0,1-1-23 0 0,-12-15 0 0 0,32 37 74 0 0,17 27-74 0 0,-11-3 14 0 0,-22-35 6 0 0,0 0 1 0 0,2-1-1 0 0,17 18-20 0 0,-23-31 39 0 0,27 28 43 0 0,-33-35-18 0 0,0 0 1 0 0,0-1 0 0 0,1 0-1 0 0,0 0 1 0 0,1 0-65 0 0,8 4 106 0 0,-1-2 0 0 0,1 0 0 0 0,1-1-1 0 0,-1 0 1 0 0,1-2-106 0 0,25 6 89 0 0,62 11 30 0 0,-84-16-117 0 0,-12-3 8 0 0,0 0 1 0 0,1-1-1 0 0,-1 0 0 0 0,0-1 1 0 0,8 0-11 0 0,2 0 9 0 0,-16-1-23 0 0,-1-1-13 0 0,0 2-192 0 0,-2 0-66 0 0,0 0-17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1:59.8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41 1 3223 0 0,'0'0'403'0'0,"0"0"482"0"0,0 0 215 0 0,0 0 42 0 0,0 0-85 0 0,0 0-390 0 0,-1 2-171 0 0,1 0-307 0 0,-1 2-179 0 0,-9 7 1619 0 0,10-11-1741 0 0,-1 0-1 0 0,1 1 1 0 0,-1-1 0 0 0,1 0 0 0 0,-1 0 0 0 0,0 1 0 0 0,1-1-1 0 0,-1 0 1 0 0,1 0 0 0 0,-1 0 0 0 0,0 0 0 0 0,1 1 0 0 0,-1-1-1 0 0,1 0 1 0 0,-1 0 0 0 0,0 0 0 0 0,1 0 0 0 0,-1-1 0 0 0,1 1 0 0 0,-1 0 112 0 0,-1 0-667 0 0,-13-1-2721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01.4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2303 0 0,'13'34'175'0'0,"2"-1"-1"0"0,1 0 1 0 0,7 8-175 0 0,12 25 1140 0 0,8 12 1430 0 0,39 52-2570 0 0,-6-13 214 0 0,-47-72-218 0 0,2-1 0 0 0,1-1 0 0 0,3-2 0 0 0,2-1 0 0 0,1-2 0 0 0,1-2 0 0 0,21 13 4 0 0,-39-34-94 0 0,0-1-1 0 0,1-1 0 0 0,1 0 1 0 0,0-2-1 0 0,1-1 0 0 0,19 6 95 0 0,-13-7-199 0 0,1-2 0 0 0,0 0 0 0 0,1-2 0 0 0,-1-2-1 0 0,8 0 200 0 0,-26-3-269 0 0,0 0 0 0 0,2-1 269 0 0,24-4-1702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0.1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 34 2303 0 0,'-2'0'167'0'0,"-1"-1"-178"0"0,-13-1 837 0 0,11-2 476 0 0,3 3-1088 0 0,1 0 539 0 0,1 1-254 0 0,-2-2 47 0 0,2 2-508 0 0,0 0-1 0 0,0 0 1 0 0,0 0-1 0 0,-1 0 0 0 0,1-1 1 0 0,0 1-1 0 0,0 0 1 0 0,0 0-1 0 0,0 0 0 0 0,0 0 1 0 0,-1 0-1 0 0,1 0 1 0 0,0-1-1 0 0,0 1 0 0 0,0 0 1 0 0,0 0-1 0 0,0 0 1 0 0,0 0-1 0 0,0-1 0 0 0,0 1 1 0 0,0 0-1 0 0,0 0 1 0 0,0 0-1 0 0,0 0 0 0 0,0-1 1 0 0,0 1-1 0 0,0 0 1 0 0,0 0-1 0 0,0 0 0 0 0,0-1 1 0 0,0 1-1 0 0,0 0 1 0 0,0 0-1 0 0,0 0 0 0 0,0 0 1 0 0,0-1-1 0 0,0 1 1 0 0,0 0-1 0 0,0 0 0 0 0,0 0-37 0 0,6-4 177 0 0,-3 2-131 0 0,-1 1 1 0 0,1-1-1 0 0,-1 1 0 0 0,1 0 1 0 0,-1 0-1 0 0,1 0 1 0 0,0 0-1 0 0,0 0 0 0 0,-1 0 1 0 0,1 1-1 0 0,3-1-46 0 0,11 2 152 0 0,-1 1 0 0 0,1 1 0 0 0,0 1 0 0 0,9 3-152 0 0,-1 1 127 0 0,0 1-1 0 0,-1 1 1 0 0,0 1-1 0 0,-1 1 1 0 0,0 1-1 0 0,-1 1 1 0 0,-1 1-1 0 0,17 16-126 0 0,-10-4 162 0 0,-1 1 0 0 0,-1 1 0 0 0,-1 1 0 0 0,10 18-162 0 0,3 11 173 0 0,-2 1 1 0 0,-3 1-1 0 0,-2 2 0 0 0,18 58-173 0 0,-24-50 144 0 0,-3 2 0 0 0,-4 1-1 0 0,1 16-143 0 0,-5 4 245 0 0,-4 0-1 0 0,-2 37-244 0 0,-6 101 248 0 0,-3-189-247 0 0,3 0 0 0 0,1 1 0 0 0,7 27-1 0 0,-10-68-197 0 0,0-3-25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7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83 118 17047 0 0,'-49'-79'2358'0'0,"46"75"-2081"0"0,0 0 1 0 0,0-1-1 0 0,-1 1 1 0 0,1 1-1 0 0,-1-1 1 0 0,-2-1-278 0 0,4 4 561 0 0,2 1-1 0 0,0 0 0 0 0,-3-6 222 0 0,0 4-1520 0 0,13 14-562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0.5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12 8607 0 0,'0'0'396'0'0,"0"0"-12"0"0,-1-2-244 0 0,-1-5-112 0 0,1 5 76 0 0,1 2 194 0 0,0 0 66 0 0,3 1 10 0 0,16 7-33 0 0,-1 2 0 0 0,0 0 0 0 0,-1 0 0 0 0,9 8-341 0 0,67 56 596 0 0,-80-63-524 0 0,46 40 650 0 0,45 50-722 0 0,-71-64 204 0 0,-1 1 1 0 0,-2 2 0 0 0,12 22-205 0 0,12 30 488 0 0,-4 3 0 0 0,4 22-488 0 0,-31-60 139 0 0,-2 2-1 0 0,-3 0 0 0 0,-2 1 1 0 0,-3 0-1 0 0,-3 1 0 0 0,-3 1 1 0 0,-2 0-1 0 0,-2 20-138 0 0,-3-48-125 0 0,-2 1 0 0 0,-1-1 0 0 0,-1 1 0 0 0,-6 16 125 0 0,9-47-330 0 0,0 0 1 0 0,0-1-1 0 0,-1 1 0 0 0,0 2 330 0 0,-9 8-5192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1.0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 10591 0 0,'0'0'819'0'0,"2"0"-558"0"0,1-1-257 0 0,0-1-59 0 0,0 1-1 0 0,1 0 1 0 0,-1 0 0 0 0,1 0-1 0 0,-1 0 1 0 0,1 1-1 0 0,0 0 1 0 0,-1-1 0 0 0,1 1-1 0 0,0 0 1 0 0,1 1 55 0 0,6 1 171 0 0,0 1 0 0 0,-1 0 0 0 0,1 1 0 0 0,-1 0 1 0 0,0 1-1 0 0,0 0 0 0 0,0 0 0 0 0,-1 1 0 0 0,0 0 0 0 0,0 1 0 0 0,0 0 0 0 0,-1 0-171 0 0,17 18 419 0 0,-1 0 1 0 0,-2 1-1 0 0,0 3-419 0 0,15 22 652 0 0,5 15-652 0 0,-19-25 166 0 0,-2 1 0 0 0,-1 1 0 0 0,-2 1 1 0 0,-3 1-1 0 0,-1 0 0 0 0,-2 2-166 0 0,12 67 437 0 0,7 99-437 0 0,-23-123-56 0 0,-3 64 56 0 0,-4-90-1686 0 0,0-38 652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1.3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 6911 0 0,'0'0'528'0'0,"3"-1"-341"0"0,-1 1-142 0 0,1-1 1 0 0,0 1-1 0 0,-1-1 0 0 0,1 1 1 0 0,0 0-1 0 0,-1 0 0 0 0,1 0 1 0 0,-1 1-1 0 0,1-1 0 0 0,0 1 1 0 0,-1-1-1 0 0,1 1 0 0 0,-1 0 1 0 0,1 0-1 0 0,1 1-45 0 0,7 4 424 0 0,-1 0 0 0 0,0 1-1 0 0,-1 1 1 0 0,0 0 0 0 0,0 0-1 0 0,5 6-423 0 0,5 9 504 0 0,0 0-1 0 0,1 5-503 0 0,-5-5 305 0 0,-1 1-1 0 0,-1 1 1 0 0,8 21-305 0 0,26 80 660 0 0,-40-105-556 0 0,79 257 813 0 0,-33-99-560 0 0,-7-33-4333 0 0,-26-77-672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2.0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89 0 7831 0 0,'0'0'356'0'0,"0"0"-6"0"0,0 0-208 0 0,1 3-54 0 0,63 135 1444 0 0,-44-91-982 0 0,-3-4-34 0 0,-3 1 1 0 0,-1 0-1 0 0,2 21-516 0 0,4 31 749 0 0,-5 0 0 0 0,-1 33-749 0 0,1 196 773 0 0,-12-159-324 0 0,-7 1 0 0 0,-7-1 1 0 0,-33 149-450 0 0,-31 34 806 0 0,-14 83 50 0 0,88-425-859 0 0,-9 54 36 0 0,8-51-70 0 0,0 0 0 0 0,0 1 1 0 0,-1-2-1 0 0,-3 7 37 0 0,6-14-86 0 0,0-1 1 0 0,1 1-1 0 0,-1-1 1 0 0,0 0 0 0 0,1 0-1 0 0,-1 1 1 0 0,0-1-1 0 0,0 0 1 0 0,0 0-1 0 0,0 0 1 0 0,0 0-1 0 0,0 0 1 0 0,-1 0-1 0 0,1 0 1 0 0,0 0-1 0 0,0-1 1 0 0,-1 1-1 0 0,1 0 1 0 0,-1-1 85 0 0,1 0-122 0 0,-1 0-1 0 0,1 0 1 0 0,0 0 0 0 0,-1 0-1 0 0,1 0 1 0 0,0 0 0 0 0,0-1-1 0 0,-1 1 123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2.4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9903 0 0,'0'0'455'0'0,"0"0"-12"0"0,2 3-286 0 0,13 30 53 0 0,0 1 1 0 0,-3 0-1 0 0,0 1 0 0 0,4 27-210 0 0,7 65 2408 0 0,-1 36-2408 0 0,0 131 1906 0 0,-20 100-607 0 0,-2-367-1225 0 0,-17 343 442 0 0,5-163-337 0 0,-8 534 87 0 0,29-535-273 0 0,-4-149-663 0 0,4 0-1 0 0,8 31 671 0 0,-6-46-660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2.8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20 7367 0 0,'0'0'334'0'0,"0"0"-1"0"0,2-2-213 0 0,2-1-110 0 0,0 1 1 0 0,1-1-1 0 0,-1 1 0 0 0,1 0 0 0 0,-1 0 1 0 0,1 0-1 0 0,1 0-10 0 0,-1 2 301 0 0,0 2-179 0 0,1 1-1 0 0,-1-1 0 0 0,0 1 0 0 0,1 0 1 0 0,-1 0-1 0 0,-1 0 0 0 0,1 1 0 0 0,0 0 0 0 0,-1 0 1 0 0,0 0-1 0 0,0 0 0 0 0,0 1 0 0 0,-1-1 1 0 0,2 3-122 0 0,15 23 461 0 0,-2 1 0 0 0,-1 1 0 0 0,-2 0 1 0 0,-1 1-1 0 0,2 10-461 0 0,12 45 1308 0 0,5 42-1308 0 0,16 94 2416 0 0,13 194-2416 0 0,-48-260 466 0 0,-8 0 0 0 0,-7 1-466 0 0,-10 67 1052 0 0,-12 23-1052 0 0,10-135 251 0 0,-18 144 197 0 0,-14-4-239 0 0,31-200-712 0 0,-16 43 503 0 0,12-52-4874 0 0,-4 5 4874 0 0,-12 16-5915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4.0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23 1839 0 0,'0'0'234'0'0,"0"0"306"0"0,0 0 130 0 0,3 0 30 0 0,6 1-78 0 0,-8 0-604 0 0,0-1-1 0 0,-1 0 1 0 0,1 0 0 0 0,-1 0 0 0 0,1 0 0 0 0,0 0 0 0 0,-1 0-1 0 0,1-1 1 0 0,-1 1 0 0 0,1 0 0 0 0,-1 0 0 0 0,1 0 0 0 0,0 0-1 0 0,-1-1 1 0 0,1 1 0 0 0,-1 0 0 0 0,1-1 0 0 0,-1 1 0 0 0,1 0-1 0 0,-1-1-17 0 0,2 0 44 0 0,2-1 53 0 0,7-4-22 0 0,-1 1-50 0 0,2 0-164 0 0,-11 4-87 0 0,-1 1-20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4.6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1172 357 1375 0 0,'0'0'310'0'0,"0"0"760"0"0,0 0 333 0 0,0 0 65 0 0,0 0-117 0 0,0 0-563 0 0,-1-3-247 0 0,-3-7-183 0 0,0 0 0 0 0,-1 0 0 0 0,0 0 0 0 0,0 0 0 0 0,-1 1 0 0 0,-1 0-1 0 0,1 0 1 0 0,-2 1 0 0 0,-2-3-358 0 0,3 4 172 0 0,-2-2 112 0 0,-1 1 0 0 0,1 0-1 0 0,-2 0 1 0 0,1 1 0 0 0,-9-4-284 0 0,-61-24 1105 0 0,6 2-515 0 0,33 14-330 0 0,21 10 2 0 0,-16-6-262 0 0,-24-1 161 0 0,35 9-58 0 0,1 0 1 0 0,-17-8-104 0 0,28 9 50 0 0,1 1 1 0 0,-1 1-1 0 0,-1 0 0 0 0,1 0 0 0 0,-12-1-50 0 0,-15-2 83 0 0,33 5-58 0 0,-1 0 1 0 0,0 0 0 0 0,0 1-1 0 0,1 0 1 0 0,-1 1 0 0 0,0 0-1 0 0,0 0 1 0 0,-5 1-26 0 0,-10 3 42 0 0,6-1 28 0 0,0 0 0 0 0,0 1 1 0 0,1 1-1 0 0,-1 0 0 0 0,-4 4-70 0 0,-18 8 95 0 0,25-12-67 0 0,0 1 0 0 0,0 1 1 0 0,1 0-1 0 0,0 1 0 0 0,0 0 0 0 0,-6 7-28 0 0,0 2 24 0 0,1 1-1 0 0,-13 18-23 0 0,22-24 6 0 0,0 0 0 0 0,1 1 0 0 0,0 0-1 0 0,1 1 1 0 0,-2 5-6 0 0,-2 7 0 0 0,-3 6 0 0 0,-1 10 0 0 0,10-25 0 0 0,6-2-1110 0 0,2-16-66 0 0,10-2-58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5.3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1217 308 6159 0 0,'0'0'282'0'0,"0"0"-8"0"0,0 0-112 0 0,0 0 178 0 0,0 0 92 0 0,0 0 16 0 0,0 0-15 0 0,0 0-88 0 0,0 0-38 0 0,0 0-10 0 0,0 0 1 0 0,0 0 4 0 0,0 0 2 0 0,0 0 0 0 0,-2-1-2 0 0,-37-60 1340 0 0,32 52-1472 0 0,1 0 0 0 0,-2 1-1 0 0,0 0 1 0 0,0 0-1 0 0,0 1 1 0 0,-1 0 0 0 0,0 0-1 0 0,0 1 1 0 0,-8-4-170 0 0,-22-6 765 0 0,-6-1-765 0 0,26 10 132 0 0,-35-11 253 0 0,27 10-50 0 0,-22-10-335 0 0,11 0 148 0 0,-53-21 128 0 0,73 33-218 0 0,0 0 1 0 0,-17-3-59 0 0,26 7 14 0 0,-1 1 1 0 0,1 0-1 0 0,0 1 1 0 0,0-1 0 0 0,-1 2-1 0 0,1-1 1 0 0,-1 1-15 0 0,-6 2 66 0 0,3-1 5 0 0,1 0-1 0 0,-1 1 0 0 0,-4 2-70 0 0,-103 40 480 0 0,102-38-290 0 0,-12 3-190 0 0,17-7 69 0 0,0 1-1 0 0,1 1 1 0 0,-1 0-1 0 0,-4 4-68 0 0,4-1 36 0 0,0 0 0 0 0,1 0 0 0 0,1 1 0 0 0,0 1 0 0 0,0 0 0 0 0,0 1 0 0 0,-3 5-36 0 0,-20 25 34 0 0,-16 21 8 0 0,33-40-48 0 0,3-3-12 0 0,0 0 0 0 0,1 1 0 0 0,1 1 0 0 0,-3 6 18 0 0,9-15-74 0 0,5-9-143 0 0,1-3-611 0 0,0 0-268 0 0,0 0-51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6.1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1246 368 5727 0 0,'0'0'264'0'0,"0"0"-8"0"0,0 0-105 0 0,0 0 156 0 0,0 0 86 0 0,0 0 20 0 0,0 0 11 0 0,0 0 35 0 0,0 0 18 0 0,0 0 3 0 0,0 0-18 0 0,0 0-78 0 0,0 0-31 0 0,0 0-8 0 0,0 0 1 0 0,0 0 6 0 0,0 0 6 0 0,-1-2 2 0 0,-1-6 33 0 0,-2-1 0 0 0,1 1 0 0 0,-1-1 0 0 0,-5-6-393 0 0,-23-33 1336 0 0,19 30-1012 0 0,6 9-154 0 0,0 1 0 0 0,0 1 0 0 0,-1-1-1 0 0,-7-4-169 0 0,-5-6 209 0 0,-4-5 36 0 0,-43-38 292 0 0,55 52-453 0 0,0 0-1 0 0,0 1 0 0 0,0 0 1 0 0,-1 1-1 0 0,-2 0-83 0 0,-10-3 146 0 0,-1 1-1 0 0,0 1 1 0 0,0 1 0 0 0,-26-3-146 0 0,7 5 297 0 0,0 1 0 0 0,-26 2-297 0 0,37 2 120 0 0,6-1 11 0 0,1 1 1 0 0,-1 2 0 0 0,-24 5-132 0 0,11 3 94 0 0,0 3 0 0 0,1 1 1 0 0,-20 10-95 0 0,15-5 80 0 0,3-1-10 0 0,6-3 44 0 0,-10 2-114 0 0,23-9 74 0 0,-21 11-74 0 0,33-13 0 0 0,0 1 0 0 0,2 4 0 0 0,2 0 0 0 0,2-1-12 0 0,4-8-172 0 0,1-2-530 0 0,2 2-220 0 0,8 4-1034 0 0,4-3-3988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30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0 1 2759 0 0,'0'0'392'0'0,"0"0"604"0"0,0 0 263 0 0,0 0 56 0 0,0 0-109 0 0,0 0-503 0 0,0 0-226 0 0,0 0-42 0 0,0 0-22 0 0,0 0-53 0 0,0 0-28 0 0,0 0-4 0 0,0 0-1 0 0,0 0-6 0 0,0 0-1 0 0,2 1 0 0 0,5 3-48 0 0,-1 0 0 0 0,0 0 0 0 0,0 1 0 0 0,0 0 0 0 0,-1 0 0 0 0,0 1 0 0 0,2 1-272 0 0,8 11 948 0 0,9 14-948 0 0,17 36 777 0 0,-25-42-312 0 0,0 0 1 0 0,11 12-466 0 0,72 77 1181 0 0,-50-60-726 0 0,-24-28-177 0 0,2-2 0 0 0,20 16-278 0 0,-34-32 68 0 0,0 0-1 0 0,1-1 1 0 0,13 5-68 0 0,-11-6 24 0 0,-10-6-381 0 0,-1 0-1 0 0,1 0 1 0 0,-1-1 0 0 0,5 0 357 0 0,-7 0-6382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75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31 33 1375 0 0,'0'0'66'0'0,"-2"1"-8"0"0,-17 3-35 0 0,15-4 47 0 0,1-1 84 0 0,1 1 1062 0 0,2 0 416 0 0,0 0 85 0 0,0 0-167 0 0,0 0-752 0 0,0 0-330 0 0,0 0-69 0 0,2-1-36 0 0,8-4-215 0 0,0 0 1 0 0,0 1-1 0 0,0 1 1 0 0,1-1 0 0 0,-1 2-1 0 0,1 0 1 0 0,8-1-149 0 0,19-1 461 0 0,22 2-461 0 0,-38 1 36 0 0,7 1-4 0 0,1 2 1 0 0,8 2-33 0 0,1 0 62 0 0,13 3-48 0 0,1 1 1 0 0,7 5-15 0 0,-35-7-71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6.8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1378 673 5039 0 0,'0'0'231'0'0,"0"0"57"0"0,0 0 135 0 0,0 0 51 0 0,0 0 8 0 0,0 0-20 0 0,0 0-99 0 0,3 0-47 0 0,6 1-11 0 0,-6 0-3 0 0,-3-1-13 0 0,0 0-8 0 0,0 0-1 0 0,2-2 6 0 0,7-2 22 0 0,-7 2 10 0 0,-2 2 2 0 0,0 0 16 0 0,1-1 67 0 0,1-2-202 0 0,0 1 0 0 0,0-1 1 0 0,0 0-1 0 0,0 0 0 0 0,0 1 0 0 0,-1-1 0 0 0,0 0 1 0 0,1 0-1 0 0,-1-1 0 0 0,0 1 0 0 0,0-3-201 0 0,0-4 355 0 0,-1 1-1 0 0,0-1 0 0 0,-1 0 1 0 0,0 0-1 0 0,-1 1 0 0 0,0-2-354 0 0,-16-60 1360 0 0,14 58-1191 0 0,-1-3 62 0 0,0-1-1 0 0,-2 1 1 0 0,0 1 0 0 0,-2-5-231 0 0,4 12 92 0 0,0 1 1 0 0,0-1 0 0 0,0 1 0 0 0,-1 0 0 0 0,0 1 0 0 0,0-1-1 0 0,0 1 1 0 0,-8-5-93 0 0,0 1 133 0 0,4 2-32 0 0,0 1 0 0 0,-1 0-1 0 0,0 0 1 0 0,-4-1-101 0 0,-271-137 1027 0 0,229 114-919 0 0,4 4 69 0 0,-2 3-1 0 0,-7 0-176 0 0,45 18 72 0 0,0 1-1 0 0,0 1 0 0 0,0 0 1 0 0,-1 1-1 0 0,1 1 1 0 0,-1 1-1 0 0,1 0 0 0 0,-1 1 1 0 0,0 1-1 0 0,1 1 0 0 0,-14 3-70 0 0,14-2 36 0 0,0 1 0 0 0,1 1 0 0 0,0 1 0 0 0,0 0 0 0 0,0 1 1 0 0,1 0-1 0 0,0 1 0 0 0,0 1 0 0 0,-1 2-37 0 0,-13 12 24 0 0,0 1 0 0 0,2 1 0 0 0,-22 26-24 0 0,-66 90 72 0 0,90-108-136 0 0,2 0 0 0 0,1 2 0 0 0,0 4 64 0 0,20-37-570 0 0,2-2-160 0 0,0 0-26 0 0,0 0-97 0 0,4-2-394 0 0,13-10-175 0 0,8-7-32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7.44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1131 247 2759 0 0,'0'0'126'0'0,"1"3"-5"0"0,4 9 1247 0 0,-5-12 136 0 0,0 0 68 0 0,0 0-115 0 0,0 0-550 0 0,0 0-239 0 0,0 0-48 0 0,0 0-9 0 0,0 0 3 0 0,0 0 2 0 0,0 0 0 0 0,0 0-10 0 0,-3 0-436 0 0,0-1 0 0 0,1 1 0 0 0,-1-1 0 0 0,0 1 0 0 0,1-1 0 0 0,-1 0 0 0 0,0 0 1 0 0,1 0-1 0 0,-1 0 0 0 0,1 0 0 0 0,-2-2-170 0 0,-4-2 448 0 0,0-1 1 0 0,-4-4-449 0 0,-3-2 466 0 0,-49-33 1547 0 0,-2 2-2013 0 0,17 12 479 0 0,26 16-303 0 0,0 2-1 0 0,0 1 0 0 0,-2 1 1 0 0,1 1-1 0 0,-1 1 0 0 0,-1 1 1 0 0,-14-2-176 0 0,18 6 99 0 0,0 1 1 0 0,0 1 0 0 0,-1 0-1 0 0,1 2 1 0 0,0 1-1 0 0,0 1 1 0 0,0 0 0 0 0,0 2-1 0 0,-7 2-99 0 0,-31 11-37 0 0,1 2 0 0 0,0 3 0 0 0,2 2 0 0 0,1 3 0 0 0,-43 28 37 0 0,90-50-592 0 0,0 1 0 0 0,1 0 0 0 0,-7 7 592 0 0,2 1-1703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8.3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712 1 3679 0 0,'0'0'167'0'0,"-1"3"-7"0"0,-4 69 5174 0 0,4 53-5334 0 0,2-47 3011 0 0,-7 38-3011 0 0,-4-36 804 0 0,-5-1 0 0 0,-2 0-1 0 0,-4-1 1 0 0,-19 42-804 0 0,-60 122 937 0 0,69-171-769 0 0,14-30-75 0 0,-3 0-1 0 0,-2-1 1 0 0,-9 12-93 0 0,-13 10 117 0 0,-24 23-117 0 0,52-66 7 0 0,-1-2-1 0 0,-1 0 1 0 0,-1-1 0 0 0,-1-1-1 0 0,0-1 1 0 0,-12 6-7 0 0,26-16-17 0 0,-1 0 1 0 0,0-1-1 0 0,0 0 1 0 0,0 0-1 0 0,-4 0 17 0 0,9-2-42 0 0,-1 0 0 0 0,1-1 0 0 0,-1 0-1 0 0,1 1 1 0 0,-1-1 0 0 0,1 0-1 0 0,-1 0 1 0 0,1 0 0 0 0,-1-1-1 0 0,1 1 1 0 0,-1-1 0 0 0,1 1-1 0 0,0-1 1 0 0,-1 0 0 0 0,1 0 0 0 0,0 0-1 0 0,-1 0 1 0 0,0 0 42 0 0,-12-12-689 0 0,1-3-29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8.8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167 2 2759 0 0,'0'0'383'0'0,"0"0"565"0"0,0 0 247 0 0,3 0 47 0 0,8-1-90 0 0,-6 1-405 0 0,-1 3-622 0 0,-1-1 0 0 0,0 0 0 0 0,0 1 0 0 0,0 0 1 0 0,0-1-1 0 0,0 1 0 0 0,-1 0 0 0 0,1 0 0 0 0,-1 1 0 0 0,0-1 0 0 0,0 1 0 0 0,0-1 0 0 0,-1 1 1 0 0,1-1-1 0 0,-1 1 0 0 0,1 0-125 0 0,3 15 583 0 0,0-1 1 0 0,2 18-584 0 0,-3-18 292 0 0,50 268 2242 0 0,-17 3-994 0 0,-25-122-875 0 0,-8 1 0 0 0,-9 31-665 0 0,-7-27 676 0 0,-25 115-676 0 0,-55 170 786 0 0,-17-4-222 0 0,96-403-543 0 0,-25 111 58 0 0,24-94-85 0 0,0 29 6 0 0,1 7-660 0 0,13-101-324 0 0,-1-5-294 0 0,-5-12-60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9.3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434 1 7167 0 0,'0'0'331'0'0,"0"0"-10"0"0,1 2-209 0 0,8 24 329 0 0,-1 1-1 0 0,1 12-440 0 0,8 60 960 0 0,-13-78-805 0 0,31 274 1759 0 0,-32-262-1730 0 0,34 493 2188 0 0,-32-357-1479 0 0,-6 0 0 0 0,-14 67-893 0 0,-6-56 948 0 0,-7-1 0 0 0,-14 24-948 0 0,-10 8 599 0 0,-10-3-254 0 0,-75 158 5 0 0,36-99-300 0 0,17-53-1532 0 0,74-195 158 0 0,1-9-342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19.8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83 0 3223 0 0,'0'0'143'0'0,"1"3"152"0"0,15 36 1547 0 0,-2 2 0 0 0,-1 0 0 0 0,2 21-1842 0 0,20 132 1081 0 0,-34-189-1030 0 0,61 504 1849 0 0,-62-507-1896 0 0,41 518 1118 0 0,-34-425-956 0 0,19 440 499 0 0,-30-1-187 0 0,-16-244 517 0 0,-35 148-995 0 0,33-302 168 0 0,-84 463 718 0 0,88-520-1070 0 0,-22 56 184 0 0,34-118-474 0 0,-1 0 0 0 0,-2 2 474 0 0,-18 26-1244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20.18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193 1 10591 0 0,'-1'3'819'0'0,"-3"11"-725"0"0,0 0 0 0 0,1 0 0 0 0,1 1 0 0 0,0 7-94 0 0,0 64 109 0 0,2-57-13 0 0,-1 7-35 0 0,-10 256 566 0 0,-11-46-115 0 0,-26 268 647 0 0,27-309-992 0 0,-34 277-695 0 0,38-371-318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21.0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1 370 5063 0 0,'0'0'232'0'0,"1"-2"-13"0"0,7-18-189 0 0,-5 13 181 0 0,0 1 1 0 0,0-1-1 0 0,3-3-211 0 0,9-16 1113 0 0,-6 11-434 0 0,1 0 0 0 0,2-2-679 0 0,11-11 383 0 0,2 1 0 0 0,1 0-1 0 0,0 3 1 0 0,2 0 0 0 0,25-16-383 0 0,-38 30 35 0 0,1 1-1 0 0,0 0 0 0 0,1 1 1 0 0,-1 1-1 0 0,2 0 1 0 0,-1 1-1 0 0,1 1 0 0 0,-1 1 1 0 0,1 0-1 0 0,0 2 1 0 0,12-1-35 0 0,-13 2 13 0 0,-1 1 0 0 0,0 1 0 0 0,0 1 1 0 0,0 0-1 0 0,0 1 0 0 0,0 0 0 0 0,0 2 1 0 0,-1 0-1 0 0,1 0 0 0 0,-2 2 0 0 0,1 0 1 0 0,0 0-1 0 0,2 4-13 0 0,21 15 107 0 0,-1 1 0 0 0,15 16-107 0 0,63 67 447 0 0,-16-5 255 0 0,-5 5 0 0 0,25 42-702 0 0,-56-61 191 0 0,-3 4 0 0 0,-4 1-1 0 0,9 32-190 0 0,-37-71 77 0 0,66 148 390 0 0,-52-93 247 0 0,8 45-714 0 0,-31-85 333 0 0,-4 0 0 0 0,6 64-333 0 0,-14-60 127 0 0,9 76 110 0 0,-14-135-403 0 0,-2-14-709 0 0,0-3-332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21.50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42 0 7223 0 0,'-2'1'331'0'0,"-38"7"1098"0"0,42-7-1275 0 0,26 9 56 0 0,1-1 0 0 0,0-1 0 0 0,7-1-210 0 0,29 8 168 0 0,7 7 2 0 0,-1 2 0 0 0,-2 4 0 0 0,-1 2 0 0 0,-1 3 0 0 0,0 5-170 0 0,-18-8 244 0 0,-1 3 0 0 0,-1 2-1 0 0,26 27-243 0 0,7 13 1038 0 0,31 43-1038 0 0,-40-35 1405 0 0,43 68-1405 0 0,-87-109 269 0 0,-2 0 0 0 0,-1 2 1 0 0,-3 0-1 0 0,-1 2 0 0 0,-2 1-269 0 0,4 20 364 0 0,-2 0 1 0 0,-4 1-1 0 0,0 18-364 0 0,-6-14 527 0 0,-2 19-527 0 0,-2 73 425 0 0,-1-48-240 0 0,-5-96-243 0 0,2 0 0 0 0,4 15 58 0 0,-6-32-610 0 0,0-3-246 0 0,0-4-923 0 0,-4-16-3468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21.9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81 178 919 0 0,'-49'-12'80'0'0,"48"12"-73"0"0,-1-1 0 0 0,1 0 0 0 0,-1 1 0 0 0,1-1 0 0 0,-1 0-1 0 0,1 0 1 0 0,-1 0 0 0 0,1 0 0 0 0,0 0 0 0 0,0 0-1 0 0,0-1 1 0 0,-1 1 0 0 0,1 0 0 0 0,0-1 0 0 0,0 1 0 0 0,1 0-1 0 0,-2-2-6 0 0,1-1 408 0 0,-1 1-1 0 0,1-1 0 0 0,0 0 1 0 0,0 0-1 0 0,0 0 0 0 0,0-1-407 0 0,1 4 180 0 0,0 0 0 0 0,0 0-1 0 0,0 0 1 0 0,0 0-1 0 0,0 0 1 0 0,0 0-1 0 0,0 0 1 0 0,0 0-1 0 0,0 0 1 0 0,0 0 0 0 0,1 0-1 0 0,-1 0 1 0 0,1 0-180 0 0,0-4 375 0 0,1 0-253 0 0,-1 0-1 0 0,1 0 1 0 0,-1 0 0 0 0,1 1 0 0 0,1-1 0 0 0,-1 0 0 0 0,1 1 0 0 0,-1 0-1 0 0,1 0 1 0 0,1-1 0 0 0,-1 2 0 0 0,0-1 0 0 0,1 0 0 0 0,0 1 0 0 0,0-1-1 0 0,0 1 1 0 0,0 0 0 0 0,3-1-122 0 0,0 1 89 0 0,-1 0 1 0 0,0 0-1 0 0,1 1 0 0 0,0 0 1 0 0,-1 0-1 0 0,1 1 0 0 0,0 0 1 0 0,0 0-1 0 0,0 0 0 0 0,0 1 1 0 0,0 0-1 0 0,0 0 0 0 0,4 2-89 0 0,17 2 159 0 0,0 2-1 0 0,-1 1 1 0 0,1 1-1 0 0,19 10-158 0 0,104 51 530 0 0,-148-68-516 0 0,47 26 212 0 0,0 2 0 0 0,-2 2 0 0 0,-1 2 0 0 0,-2 2 0 0 0,-1 2 0 0 0,-2 2 0 0 0,-2 1 0 0 0,3 8-226 0 0,4 8 318 0 0,-3 1 0 0 0,-2 3 0 0 0,-3 2 1 0 0,-2 1-1 0 0,-4 1 0 0 0,-2 2 0 0 0,-3 1 1 0 0,-3 2-1 0 0,-3 0 0 0 0,0 14-318 0 0,-2 18 439 0 0,-4 1 1 0 0,-1 53-440 0 0,0 206 503 0 0,-13-325-2413 0 0,5 27 1910 0 0,-7-60-1104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76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0 0 9215 0 0,'0'0'707'0'0,"0"0"-424"0"0,0 0-54 0 0,0 0 24 0 0,0 0 3 0 0,0 0 27 0 0,4 1 112 0 0,1 0-218 0 0,0 0 1 0 0,0-1 0 0 0,1 1 0 0 0,-1-1 0 0 0,4-1-178 0 0,16 1 440 0 0,331 18 1440 0 0,-265-8-2797 0 0,-49-4-4037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2:22.5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0 101 6791 0 0,'0'0'308'0'0,"0"0"-1"0"0,1-1-198 0 0,2-4-72 0 0,1 0 1 0 0,-1 0-1 0 0,1 0 0 0 0,0 1 0 0 0,0 0 0 0 0,1-1 0 0 0,-1 2 0 0 0,1-1 0 0 0,0 0 0 0 0,0 1 0 0 0,0 0-37 0 0,17-6 365 0 0,1 1 1 0 0,-1 1-1 0 0,2 1 0 0 0,-1 1 0 0 0,3 0-365 0 0,2 1 140 0 0,0 1 0 0 0,1 1 1 0 0,-1 1-1 0 0,1 2 0 0 0,-1 1 0 0 0,0 1 1 0 0,0 1-1 0 0,0 1 0 0 0,0 2 1 0 0,-1 1-1 0 0,0 1 0 0 0,0 1 0 0 0,-1 1 1 0 0,18 12-141 0 0,-9-2 256 0 0,-2 1 1 0 0,0 2 0 0 0,28 26-257 0 0,83 90 838 0 0,-134-131-776 0 0,54 59 1098 0 0,47 62-1160 0 0,-78-84 405 0 0,-1 0 1 0 0,-2 2-1 0 0,15 37-405 0 0,-11-9 558 0 0,-4 2-1 0 0,-3 0 0 0 0,13 67-557 0 0,-27-82 474 0 0,-2-1 1 0 0,-2 21-475 0 0,2 127 755 0 0,-12-33-330 0 0,0-60-298 0 0,1-106-179 0 0,1 1 0 0 0,0-1-1 0 0,0 1 1 0 0,3 7 52 0 0,-3-17-1079 0 0,-1-2-343 0 0,1-4-61 0 0,3-19-12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30:50.35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2494 2544 7687 0 0,'0'0'350'0'0,"0"0"-4"0"0,-1 2-223 0 0,-11 23-99 0 0,7-16 29 0 0,3-6 98 0 0,1-1-1 0 0,-1 1 0 0 0,1-1 0 0 0,0 1 0 0 0,0 0 0 0 0,0-1 0 0 0,0 2-150 0 0,1-2-49 0 0,-1 0 279 0 0,1-2 4 0 0,0 0 4 0 0,0 0 2 0 0,0 0 0 0 0,0 0 2 0 0,0 0 4 0 0,0 0 2 0 0,0 0 0 0 0,0 0 6 0 0,0 0 22 0 0,0 0 10 0 0,0 0 2 0 0,0 0-10 0 0,0 0-46 0 0,0 0-22 0 0,2-1-2 0 0,7-1-6 0 0,-7 1-29 0 0,0 0-12 0 0,8-2-1 0 0,-9 2-145 0 0,-1 1-1 0 0,1 0 1 0 0,0 0 0 0 0,-1 0-1 0 0,1-1 1 0 0,-1 1-1 0 0,1 0 1 0 0,-1-1 0 0 0,1 1-1 0 0,-1-1 1 0 0,0 1-1 0 0,1 0 1 0 0,-1-1 0 0 0,1 1-1 0 0,-1-1 1 0 0,0 1-1 0 0,1-1 1 0 0,-1 0 0 0 0,0 1-1 0 0,1-1-14 0 0,-1 0 52 0 0,2-1 132 0 0,-2 1-159 0 0,0 0 0 0 0,0 1-1 0 0,1-1 1 0 0,-1 0 0 0 0,0 1 0 0 0,1-1-1 0 0,-1 1 1 0 0,1-1 0 0 0,-1 1-1 0 0,0-1 1 0 0,1 0 0 0 0,-1 1-1 0 0,1-1-24 0 0,0 1 47 0 0,0-2 137 0 0,0 0 0 0 0,12-18 335 0 0,-12 18-374 0 0,0 0-1 0 0,14-37 344 0 0,-4 12-180 0 0,-1-1 0 0 0,-2 0 0 0 0,-1 0 0 0 0,-1-1 0 0 0,0-4-308 0 0,0-16 338 0 0,-4 25 56 0 0,5-17-394 0 0,-5 23 107 0 0,0-1 0 0 0,0 1 1 0 0,-2-1-1 0 0,-1-12-107 0 0,1-29 193 0 0,0-96 94 0 0,0 9-44 0 0,-1 13-70 0 0,0 53-79 0 0,2 62-68 0 0,1 1 0 0 0,1-5-26 0 0,2-23 55 0 0,-1-40 83 0 0,-6-48-138 0 0,1 92 34 0 0,0 13-4 0 0,-1-1-30 0 0,0 0-4 0 0,-1 4 72 0 0,-3-15-68 0 0,-8-49 54 0 0,4 37-17 0 0,-3 0 0 0 0,-3-2-37 0 0,1 2 64 0 0,-2-18-64 0 0,12 46 9 0 0,-15-65 46 0 0,15 61-55 0 0,1 5 0 0 0,2 11 0 0 0,1 0 0 0 0,0 0 0 0 0,2-12 0 0 0,-3-8 0 0 0,0 17 0 0 0,2 14 0 0 0,-4-15 0 0 0,-3-22 0 0 0,-8-18 0 0 0,11 47 0 0 0,-6-10 0 0 0,6 12 0 0 0,0-1 0 0 0,-3-7 0 0 0,2 3-2 0 0,2 10 3 0 0,0 1 12 0 0,-21-28 101 0 0,19 24-103 0 0,3 3-2 0 0,-1 0 0 0 0,0 0-1 0 0,0 1 1 0 0,0-1 0 0 0,0 0 0 0 0,-1 1-9 0 0,2 0 5 0 0,-3-2 8 0 0,0 0 1 0 0,0 1 0 0 0,-1 0 0 0 0,1 0 0 0 0,-4-1-14 0 0,-51-22 85 0 0,35 16-52 0 0,-36-14-23 0 0,41 16-10 0 0,14 5 0 0 0,0 1 0 0 0,0 0 0 0 0,0 0 0 0 0,0 0 0 0 0,-1 1 0 0 0,-3-1 14 0 0,5 1-5 0 0,0 0-1 0 0,0 0 0 0 0,0 0 1 0 0,0 1-1 0 0,0 0 0 0 0,-1 0-8 0 0,-20 0 23 0 0,-53 1 98 0 0,76 0-121 0 0,1-1 0 0 0,-1 0 0 0 0,0 0 0 0 0,1 1 0 0 0,-1-1 0 0 0,1 1 0 0 0,0 0 0 0 0,-2 0 0 0 0,-14 5 0 0 0,-17 6 0 0 0,-24 14 0 0 0,38-17 0 0 0,-79 33 0 0 0,74-31 0 0 0,-20 4 0 0 0,27-10 0 0 0,0 1 0 0 0,1 2 0 0 0,-1 0 0 0 0,-4 3 0 0 0,3 1 0 0 0,5-4 0 0 0,0 2 0 0 0,0-1 0 0 0,-1 3 0 0 0,-85 68 0 0 0,85-67 0 0 0,1 1 0 0 0,-3 4 0 0 0,0 0 0 0 0,-5 3 0 0 0,13-12 0 0 0,0 1 0 0 0,0 1 0 0 0,1-1 0 0 0,-5 8 0 0 0,-29 47 0 0 0,38-57 0 0 0,-12 18 0 0 0,-9 8 0 0 0,-2 4 0 0 0,-26 35 0 0 0,-37 55 0 0 0,67-93 0 0 0,-5 4 0 0 0,-21 28 0 0 0,22-23 0 0 0,-3-2 0 0 0,-14 14 0 0 0,28-35 0 0 0,-1 4 0 0 0,-8 9 0 0 0,6-7 0 0 0,2 0 0 0 0,-14 27 0 0 0,7-11 0 0 0,-55 100 0 0 0,49-85 0 0 0,13-23 0 0 0,2 1 0 0 0,-9 31 0 0 0,11-22 0 0 0,-1 18 0 0 0,3-13 0 0 0,-4 2 0 0 0,-7 30 0 0 0,-3 6 0 0 0,-5 13 0 0 0,24-74 0 0 0,1 0 0 0 0,0 6 0 0 0,-1 7 0 0 0,-4 23 0 0 0,-3 18 0 0 0,-6 29 0 0 0,5-25 0 0 0,5-27 0 0 0,-2 22 0 0 0,3 13 0 0 0,-2 22 0 0 0,1-15 20 0 0,7-55 2 0 0,-2 0 0 0 0,-9 33-22 0 0,6-37 37 0 0,-2 36-37 0 0,-4 21 27 0 0,-10 48 37 0 0,12-75-32 0 0,4 1 0 0 0,2 38-32 0 0,-3 33 47 0 0,3-68-30 0 0,-4 24 13 0 0,-2 10 4 0 0,11-92-33 0 0,-3 79 62 0 0,3 5-63 0 0,2-52 14 0 0,1 18 26 0 0,1-15-33 0 0,9 150 68 0 0,-7-129-31 0 0,0-18-24 0 0,1 10 5 0 0,3 0 1 0 0,2 0-1 0 0,5 7-25 0 0,-8-40 45 0 0,32 143 34 0 0,-32-129-79 0 0,2-1 0 0 0,5 7 0 0 0,-8-24 20 0 0,-1 1-1 0 0,-1-1 1 0 0,1 27-20 0 0,-3-18 5 0 0,9 34-5 0 0,-2-29 0 0 0,2 0 0 0 0,11 24 0 0 0,-1-13 0 0 0,2-1 0 0 0,15 22 0 0 0,-28-57 0 0 0,1 0 0 0 0,3 2 0 0 0,0 0 0 0 0,-6-8 0 0 0,18 16 0 0 0,-16-14 0 0 0,1 0 0 0 0,16 9 0 0 0,-26-20 0 0 0,0 0 0 0 0,1 1 0 0 0,-1-1 0 0 0,1 0 0 0 0,0-1 0 0 0,0 1 0 0 0,0 0 0 0 0,2 0 0 0 0,24 14 0 0 0,0-2 0 0 0,0-1 0 0 0,2-2 0 0 0,10 3 0 0 0,-21-10 0 0 0,1 0 0 0 0,-1-2 0 0 0,3 0 0 0 0,18 2 0 0 0,9 1 0 0 0,20-2 0 0 0,-17-2 0 0 0,-3-1 0 0 0,-16-1 0 0 0,-2-1 19 0 0,-1-1 0 0 0,1-1 0 0 0,9-4-19 0 0,39-6 7 0 0,-71 13-7 0 0,80-12 0 0 0,-67 9 0 0 0,0-1 0 0 0,-1-2 0 0 0,1 0 0 0 0,12-5 0 0 0,19-8 0 0 0,28-16 0 0 0,15-14 64 0 0,1-6-64 0 0,-60 33 0 0 0,14-14 0 0 0,34-26 0 0 0,-56 42 17 0 0,-5 3 30 0 0,7-9-47 0 0,2 0 0 0 0,8-4 0 0 0,-16 12 0 0 0,-1 0 0 0 0,-1-1 0 0 0,6-8 0 0 0,44-46 27 0 0,-19 20 6 0 0,87-86 123 0 0,-122 121-124 0 0,105-118 0 0 0,-104 109 3 0 0,12-19-35 0 0,4-8 29 0 0,50-60 35 0 0,86-105-64 0 0,-118 144 81 0 0,30-58-81 0 0,-57 91 60 0 0,-6 5 53 0 0,-2-2-1 0 0,5-17-112 0 0,-11 28 55 0 0,38-95 112 0 0,-37 87-113 0 0,-2 0 0 0 0,3-16-54 0 0,-10 34 28 0 0,54-214 229 0 0,-24 94-163 0 0,18-54 23 0 0,-19 60-4 0 0,-33 131-269 0 0,-1 2-356 0 0,0 0-128 0 0,0 0-1442 0 0,0 0-5689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30:55.44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1640 2080 2759 0 0,'0'0'126'0'0,"0"3"-5"0"0,-1 7 35 0 0,1-8 519 0 0,0-2 219 0 0,0 2 40 0 0,-2 25 1246 0 0,-2 20 1206 0 0,3-38-3106 0 0,0-6 0 0 0,1-3 0 0 0,0 0 0 0 0,0 0-8 0 0,0 0-33 0 0,0 0-14 0 0,0 0-1 0 0,0 0 0 0 0,0 0-1 0 0,0 0-6 0 0,0 0-1 0 0,0 0 7 0 0,0 0 26 0 0,0 0 9 0 0,0 0 4 0 0,0 0-7 0 0,0 0-40 0 0,0 0-21 0 0,0 0-2 0 0,1-2-2 0 0,4-4-13 0 0,-3 5-8 0 0,-2 1-1 0 0,0-3-4 0 0,5-17 200 0 0,-1 0 0 0 0,-2-1 0 0 0,1-14-364 0 0,-2 20 210 0 0,0 0-1 0 0,1-1-209 0 0,0 2 121 0 0,-1 0 1 0 0,0 0-122 0 0,2-138 706 0 0,3 40-372 0 0,-4-24 52 0 0,-2 117-286 0 0,2-1 0 0 0,1-2-100 0 0,0 3 79 0 0,-1 0 0 0 0,-1-2-79 0 0,2-113 262 0 0,-3 121-237 0 0,-1 0 1 0 0,0 0-1 0 0,-1 0 0 0 0,-1-4-25 0 0,0 2 54 0 0,1 1 1 0 0,0-1-1 0 0,2-1-54 0 0,-1 0 61 0 0,-1-1-1 0 0,-2-9-60 0 0,0-8 14 0 0,-13-77 130 0 0,8 73 24 0 0,0-9-205 0 0,4 12 23 0 0,1-34 14 0 0,3 55 20 0 0,-1 0 0 0 0,0 1 1 0 0,0-1-1 0 0,-2 1 0 0 0,1-1 0 0 0,-7-11-20 0 0,4 7 7 0 0,-1-7-7 0 0,5 16 18 0 0,-1 0 0 0 0,0 0 0 0 0,-3-7-18 0 0,4 13 2 0 0,0-1 0 0 0,1 1 0 0 0,0-1 1 0 0,0 0-1 0 0,-1 0-2 0 0,-8-30-1 0 0,8 28 12 0 0,-1 1 0 0 0,0 0 0 0 0,0 0 0 0 0,0 1 1 0 0,-2-3-12 0 0,-1-1 8 0 0,3 4-4 0 0,1 0 1 0 0,-1 1-1 0 0,0-1 0 0 0,0 1 0 0 0,-2-2-4 0 0,-15-17 33 0 0,4 4-10 0 0,-1 1 0 0 0,0 1 0 0 0,-2 0 0 0 0,1 1 0 0 0,-2 2 0 0 0,-5-4-23 0 0,-3-2 0 0 0,-20-20 0 0 0,-6-3 0 0 0,38 26 0 0 0,8 8 0 0 0,6 6 0 0 0,0 0 0 0 0,0 1 0 0 0,1-1 0 0 0,-1 0 0 0 0,1 0 0 0 0,-1 0 0 0 0,1-1 0 0 0,0 1 0 0 0,-1 0 0 0 0,-2-6 0 0 0,-24-21 0 0 0,-25-26 0 0 0,36 35 0 0 0,-28-37 0 0 0,37 48 0 0 0,-1-2 0 0 0,0 2 0 0 0,-1 1 0 0 0,-2 2 0 0 0,0 2 11 0 0,4 2 40 0 0,4 1-49 0 0,-18 0-2 0 0,8 1 11 0 0,-13 1 41 0 0,21 0-51 0 0,-20 4-1 0 0,21-3 0 0 0,-25 5 0 0 0,-7 4 0 0 0,25-8 0 0 0,1 0 0 0 0,0 0 0 0 0,1 0 0 0 0,-2 2 0 0 0,6-2 0 0 0,1-1 0 0 0,0 1-1 0 0,-1 0 1 0 0,1 1 0 0 0,0-1-1 0 0,1 1 1 0 0,-4 3 0 0 0,-8 8 14 0 0,-6 10-14 0 0,7-8 42 0 0,5-6-37 0 0,1 1 1 0 0,1 0-6 0 0,0-1 0 0 0,1-1-1 0 0,-10 9 1 0 0,5-7 9 0 0,-3 3 46 0 0,-9 7-55 0 0,9-10 0 0 0,5-4 0 0 0,-1 1 0 0 0,-7 8 0 0 0,-3 5-2 0 0,13-15 5 0 0,1 0 0 0 0,0 1 1 0 0,0 0-1 0 0,-1 2-3 0 0,-26 37 58 0 0,19-28-61 0 0,2 0 1 0 0,-11 20 2 0 0,-1 14 32 0 0,2 1 0 0 0,2 1 0 0 0,3 1 0 0 0,2 2-32 0 0,5-16 0 0 0,1 0 0 0 0,-10 22 0 0 0,7-28 44 0 0,3 0 0 0 0,1 1 0 0 0,-1 14-44 0 0,-7 26 15 0 0,-2 5-18 0 0,11-35 67 0 0,-12 33-64 0 0,1-4 61 0 0,4 1 0 0 0,-1 26-61 0 0,5-24 14 0 0,-2 7-14 0 0,4 11 0 0 0,8-27 0 0 0,3 1 0 0 0,6 27 0 0 0,-3-36 0 0 0,4 29 0 0 0,-5-35 0 0 0,-2-17 0 0 0,7 46 0 0 0,7 39 0 0 0,-11-95-1 0 0,-2 10 1 0 0,2 12 12 0 0,-3-29 20 0 0,-1-1 1 0 0,-2 0-1 0 0,0 1-32 0 0,0 19 39 0 0,1-39-37 0 0,-1 123 113 0 0,-5 1-115 0 0,-2 0 64 0 0,1-43-9 0 0,2-28 7 0 0,-3 19-32 0 0,3-36-8 0 0,1 1 1 0 0,3 29-23 0 0,4-29 0 0 0,-1-20 0 0 0,0 11 0 0 0,3 177 117 0 0,-4-119-42 0 0,4 0 0 0 0,6 20-75 0 0,-8-64 56 0 0,-3-30-57 0 0,1 1-1 0 0,2 8 2 0 0,1 11 0 0 0,-3-22 0 0 0,0 0 0 0 0,3 7 0 0 0,-2-7 0 0 0,3 10 0 0 0,1-1 0 0 0,2 3 0 0 0,5 14 0 0 0,4 22 0 0 0,3 12 0 0 0,1-11 0 0 0,27 53 0 0 0,38 53 0 0 0,-85-164 0 0 0,8 13 0 0 0,0 0 0 0 0,2 0 0 0 0,-1 0 0 0 0,2-2 0 0 0,5 10 0 0 0,0 0 0 0 0,-2 0 0 0 0,1 5 0 0 0,3 4 0 0 0,40 76 0 0 0,-12-22 0 0 0,28 49 0 0 0,19 34 0 0 0,-75-140 0 0 0,6 5 0 0 0,-6-8 0 0 0,8 17 0 0 0,43 64 0 0 0,-49-75 0 0 0,58 74 0 0 0,91 116 0 0 0,-144-188 0 0 0,-16-20 0 0 0,0-1 0 0 0,3 2 0 0 0,-6-8 0 0 0,51 59 0 0 0,-22-26 0 0 0,-17-20 0 0 0,6 11 0 0 0,14 17 4 0 0,-16-20 56 0 0,1 2-60 0 0,-14-16 0 0 0,1 0 0 0 0,10 9 0 0 0,-16-18 0 0 0,0 0 0 0 0,-1 0 0 0 0,1 1 0 0 0,-2-1 0 0 0,2 0 0 0 0,-1-1 0 0 0,4 5 0 0 0,-3-5 0 0 0,3 3 0 0 0,0 0 0 0 0,-1 0 0 0 0,3 6 0 0 0,11 15 0 0 0,11 17 0 0 0,-19-26 0 0 0,2-1 0 0 0,-1-1 0 0 0,2 0 0 0 0,1-1 0 0 0,0 0 0 0 0,3 0 0 0 0,-4-1 0 0 0,-9-9 0 0 0,0-1 0 0 0,0 0 0 0 0,1 0 0 0 0,7 5 0 0 0,-4-4 0 0 0,-3-2 0 0 0,0-1 0 0 0,-6-4 0 0 0,0 0 0 0 0,0 0 0 0 0,0 1 0 0 0,1-1 0 0 0,-1 1 0 0 0,0 0 0 0 0,1 0 0 0 0,12 4 0 0 0,3-1 0 0 0,-14-5 0 0 0,1 1 0 0 0,11 3 0 0 0,-7 0 0 0 0,0-1 0 0 0,0-1 0 0 0,3 1 0 0 0,3 0 0 0 0,-1-1 0 0 0,1 0 0 0 0,0-1 0 0 0,-1 0 0 0 0,1-2 0 0 0,-1 1 0 0 0,5-3 0 0 0,37-10 0 0 0,-8-2 0 0 0,-14 6 0 0 0,20-12 0 0 0,-36 16 0 0 0,-1 0 0 0 0,19-4 0 0 0,-14 5 0 0 0,31-14 0 0 0,8-5 0 0 0,-7 3 0 0 0,-26 9 0 0 0,18-4 0 0 0,-16 6 0 0 0,-1-2 0 0 0,2-2 0 0 0,32-12 0 0 0,-19 8 0 0 0,-13 6 0 0 0,14-4 0 0 0,-21 9 0 0 0,0-2 0 0 0,-1-1 0 0 0,0 0 0 0 0,8-7 0 0 0,5-1 0 0 0,-19 10 0 0 0,9-6 0 0 0,1-3 0 0 0,-7 6 0 0 0,-2-1 0 0 0,1-1 0 0 0,1-2 0 0 0,9-9 0 0 0,14-7 0 0 0,-1 2 0 0 0,-8 6 0 0 0,-22 15 0 0 0,0 0 0 0 0,0-1 0 0 0,2-2 0 0 0,96-87 0 0 0,-101 89 0 0 0,0-1 0 0 0,-1-1 0 0 0,0 1 0 0 0,-1-1 0 0 0,3-6 0 0 0,-2 3 0 0 0,1 1 0 0 0,0 0 0 0 0,7-7 0 0 0,0 1 0 0 0,10-15 0 0 0,2-2 0 0 0,-5 4 0 0 0,9-16 0 0 0,1-1 0 0 0,44-69 0 0 0,-66 101 0 0 0,11-15 0 0 0,25-26 0 0 0,-21 25 0 0 0,7-10 0 0 0,-1-6 0 0 0,-4 7 0 0 0,-20 31 0 0 0,1-2 0 0 0,0-1 0 0 0,0 0 0 0 0,4-12 0 0 0,5-11 0 0 0,-11 23 0 0 0,0 0 0 0 0,1-6 0 0 0,15-38 0 0 0,4-4 0 0 0,-6 18 0 0 0,-3-1 0 0 0,5-22 0 0 0,-3 6 0 0 0,4-17 0 0 0,-2-5 64 0 0,-17 63-42 0 0,-1-1 0 0 0,-1 0 0 0 0,1-18-22 0 0,-1 7-2 0 0,2-4 2 0 0,22-111 0 0 0,-18 100 21 0 0,8-39 22 0 0,13-22-43 0 0,17-72 0 0 0,-11-2 97 0 0,-24 121-15 0 0,-4 26-54 0 0,-3 13-3 0 0,0-8-25 0 0,-1 10 0 0 0,4-14 0 0 0,2-7 0 0 0,25-116 0 0 0,-16 72 0 0 0,-12 34 0 0 0,1-1 0 0 0,6-24 0 0 0,-8 47 0 0 0,-1 6 0 0 0,5-15 0 0 0,7-19 0 0 0,1-19 0 0 0,-7 26 0 0 0,-5 22 0 0 0,-1-8 0 0 0,4-20 0 0 0,-6 39 0 0 0,0-12 0 0 0,2-10 0 0 0,10-44 0 0 0,-3 29 40 0 0,-4 14-16 0 0,-1 13 14 0 0,7-20-38 0 0,2-10 26 0 0,-4 16-26 0 0,-6 21 0 0 0,-1 0 0 0 0,-1-3 0 0 0,2 0 0 0 0,-5 19-97 0 0,-1-1 0 0 0,1 1 0 0 0,-1-1 0 0 0,0 1-1 0 0,0 0 1 0 0,0-1 0 0 0,-1-3 97 0 0,1 2-724 0 0,0-10-44 0 0,-4 6-6060 0 0,0 2 332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30:56.9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180 39 5983 0 0,'0'0'464'0'0,"0"0"-238"0"0,0 0 134 0 0,0 0 89 0 0,-1-2 20 0 0,0-5 337 0 0,0 1 0 0 0,0 0 0 0 0,1 0 0 0 0,0-4-806 0 0,0 8 352 0 0,0 2 6 0 0,0 0 20 0 0,0 0 8 0 0,0 0 4 0 0,0 0-15 0 0,0 0-72 0 0,0 0-30 0 0,0 0-8 0 0,0 0-2 0 0,0 0-7 0 0,0 0-7 0 0,0 0-1 0 0,0 0 6 0 0,3 1 22 0 0,-1 0-185 0 0,-1-1-57 0 0,0 1 1 0 0,0-1-1 0 0,0 0 1 0 0,-1 1-1 0 0,1-1 1 0 0,0 0 0 0 0,0 1-1 0 0,-1-1 1 0 0,1 1-1 0 0,0-1 1 0 0,-1 1-1 0 0,1-1 1 0 0,0 1-1 0 0,0 0-34 0 0,4 5 166 0 0,-1 0 0 0 0,1 0 0 0 0,-1 0 0 0 0,-1 0 0 0 0,1 1 0 0 0,-1-1 0 0 0,0 1-1 0 0,1 5-165 0 0,6 17 680 0 0,2 16-680 0 0,-9-30 120 0 0,19 91 432 0 0,17 81 88 0 0,1 4-85 0 0,-17-84-402 0 0,-6-22-61 0 0,15 106 127 0 0,-16-80-29 0 0,-6-39 13 0 0,-3 1 0 0 0,-2 57-203 0 0,-3-84 110 0 0,3 15-110 0 0,0-14 140 0 0,-2 15-140 0 0,-2-17 158 0 0,4 18-158 0 0,-2-15 62 0 0,-2-25 9 0 0,2 10-71 0 0,1 8 128 0 0,-1 28-128 0 0,-1-12 58 0 0,0 84 93 0 0,-3-96-144 0 0,0 4 142 0 0,-7 37-149 0 0,-12 50 139 0 0,11-74-65 0 0,-24 112 148 0 0,1-13-99 0 0,12-64 31 0 0,2 15-154 0 0,-10 89 128 0 0,24-179-82 0 0,-3 9-46 0 0,-3 17 71 0 0,-17 98 65 0 0,-3 17-50 0 0,23-118-42 0 0,-8 72 29 0 0,2-22-7 0 0,6-49-15 0 0,-6 51-27 0 0,5-48 91 0 0,-2-2-1 0 0,-11 29-114 0 0,5-16 147 0 0,0 14-147 0 0,-32 161 147 0 0,41-198-144 0 0,-12 80 47 0 0,-8 108 12 0 0,23-202-280 0 0,3-20 145 0 0,0-1-150 0 0,1-2 6 0 0,0 0-134 0 0,0 0-565 0 0,-1-3-246 0 0,-4-11-2267 0 0,1 1-1 0 0,0-3 3430 0 0,-4-19-6224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30:58.2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834 1778 9095 0 0,'-1'3'415'0'0,"-8"24"138"0"0,5-11-537 0 0,2 0-16 0 0,-1 7 803 0 0,1-19 973 0 0,2-16 899 0 0,7-71-1641 0 0,-5 59-804 0 0,-1 11-61 0 0,0-1-1 0 0,-1 0 1 0 0,-1-5-169 0 0,-1-9 210 0 0,1 12 1 0 0,0 0 0 0 0,-2-1-211 0 0,-12-82 632 0 0,1 8-188 0 0,-3-34-11 0 0,4 31-102 0 0,2 35 229 0 0,-15-45-560 0 0,-36-106 571 0 0,47 163-171 0 0,-6-10-400 0 0,14 40 77 0 0,-5-16 54 0 0,8 19-50 0 0,-1 0 0 0 0,-1 1 1 0 0,0 0-1 0 0,-1-1-81 0 0,-32-56 0 0 0,31 55 29 0 0,0 0 0 0 0,1 0 0 0 0,-2-7-29 0 0,-1-4 31 0 0,-31-79 43 0 0,32 86-78 0 0,-9-18 62 0 0,14 30-34 0 0,0 0 0 0 0,0 0 0 0 0,0 1 0 0 0,-1-1 0 0 0,0 1 0 0 0,-5-5-24 0 0,6 7-6 0 0,1 1 21 0 0,0 0 1 0 0,0 1-1 0 0,0-1 0 0 0,0 1 0 0 0,-2-2-15 0 0,-6-3 48 0 0,-6-8-37 0 0,11 8 43 0 0,-12-11-43 0 0,0 1-11 0 0,3-1 0 0 0,8 8 0 0 0,1 0 0 0 0,-10-18 0 0 0,13 25 0 0 0,-3-12 0 0 0,2 4 0 0 0,0-2 0 0 0,-1 2 0 0 0,-1 2 0 0 0,-2 2 0 0 0,5 4 0 0 0,-1 1 0 0 0,-15-2 0 0 0,17 3 1 0 0,0 1 4 0 0,-1-1 1 0 0,1 1 0 0 0,0-1 0 0 0,-1 1 0 0 0,1 0 0 0 0,0 0 0 0 0,-1 0 0 0 0,1 0-1 0 0,-2 1-5 0 0,-6 1 11 0 0,-12 1-11 0 0,17-2 0 0 0,-7 2 0 0 0,1 2 0 0 0,-10 4-49 0 0,17-7 23 0 0,1 0 0 0 0,-1 0 0 0 0,0 0-1 0 0,1 0 1 0 0,-3 3 26 0 0,-14 10-324 0 0,18-14 220 0 0,0 1-33 0 0,-17 10-166 0 0,18-11 122 0 0,1-1-124 0 0,-3 1-58 0 0,-5 3-12 0 0,6-3-206 0 0,2-1-863 0 0,0 0-371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30:59.8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37 4863 0 0,'0'0'223'0'0,"0"0"-32"0"0,0-2-225 0 0,-6-19 910 0 0,5 19-505 0 0,1 2 78 0 0,-2-8 373 0 0,1 6-664 0 0,0 1 329 0 0,1 1-40 0 0,0 0-21 0 0,0 0-2 0 0,0 0-4 0 0,0 0-17 0 0,0 0-10 0 0,0 0-1 0 0,0 0-14 0 0,0 0-62 0 0,0 0-27 0 0,0 0-8 0 0,0 0-21 0 0,0 0-82 0 0,-1 2-33 0 0,0 3-84 0 0,-1 1-1 0 0,1-1 1 0 0,0 0-1 0 0,1 1 1 0 0,-1-1 0 0 0,1 0-1 0 0,0 1 1 0 0,1-1 0 0 0,0 6-61 0 0,2 10 394 0 0,7 20-394 0 0,-3-12 116 0 0,-2-13-40 0 0,0 1 1 0 0,1-1-1 0 0,1 1-76 0 0,1 2 236 0 0,5 18-236 0 0,31 104 414 0 0,-4-16-233 0 0,-40-125-181 0 0,24 77 112 0 0,-18-61-60 0 0,0-1 1 0 0,2 1-1 0 0,5 8-52 0 0,16 21 243 0 0,20 25-243 0 0,-28-44 55 0 0,0-2 0 0 0,2 0 0 0 0,6 4-55 0 0,60 58 64 0 0,-51-49-3 0 0,14 12 126 0 0,-42-41-155 0 0,0 0 0 0 0,1 0 0 0 0,0-1 0 0 0,6 2-32 0 0,16 8 77 0 0,-12-5 61 0 0,1-1-1 0 0,2-1-137 0 0,14 4 86 0 0,164 69 554 0 0,-187-77-542 0 0,13 4-98 0 0,-12-4 104 0 0,13 5-104 0 0,17 9 193 0 0,1-2-1 0 0,1-2 1 0 0,37 7-193 0 0,-64-19 165 0 0,-1-1 0 0 0,1-1 0 0 0,0-1 0 0 0,6 0-165 0 0,0-3 158 0 0,-1-1 1 0 0,0-1 0 0 0,0-1-1 0 0,25-9-158 0 0,-9 0 271 0 0,16-10-271 0 0,-14 7 204 0 0,4-1-204 0 0,-29 11 75 0 0,-1-1 1 0 0,-1-1-1 0 0,0 0 1 0 0,6-5-76 0 0,12-7 85 0 0,14-5 155 0 0,2 1-240 0 0,32-10 213 0 0,-69 28-158 0 0,1-1 14 0 0,2 2-4 0 0,-3 2-39 0 0,-12 3-166 0 0,-2 1-84 0 0,0 0-895 0 0,0 0-3670 0 0,0 0-1573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31:01.4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1021 2276 5527 0 0,'0'0'423'0'0,"0"3"-278"0"0,0 21 1047 0 0,-1-14-678 0 0,1-9-491 0 0,0 0 0 0 0,0 0 0 0 0,0 0 0 0 0,0-1 0 0 0,0 1 0 0 0,0 0-1 0 0,0 0 1 0 0,1 0 0 0 0,-1 0 0 0 0,0 0 0 0 0,1 0-23 0 0,6 25 1508 0 0,-3-11-855 0 0,-3-12-333 0 0,-1-1-7 0 0,1 23 623 0 0,-1-15-477 0 0,-1-1 256 0 0,-3 18 1047 0 0,4-15-1330 0 0,0-9-220 0 0,0-3-17 0 0,0 0-10 0 0,0 0-1 0 0,0 0-4 0 0,0 0-17 0 0,0 0-10 0 0,0 0-1 0 0,0 0 3 0 0,0 0 12 0 0,0 0 7 0 0,0 0 2 0 0,0 0-10 0 0,0 0-46 0 0,0 0-22 0 0,0 0-2 0 0,0 0-4 0 0,2-2-17 0 0,2 0-43 0 0,3-4 7 0 0,4-14 89 0 0,-5 6-12 0 0,-1 0 1 0 0,-1 0 0 0 0,0 0-1 0 0,0-2-116 0 0,8-57 366 0 0,-5 21-172 0 0,-3 22-59 0 0,-1 0 0 0 0,-1-26-135 0 0,1-15 74 0 0,-2 37-25 0 0,0 0 0 0 0,-2 0 0 0 0,-3-6-49 0 0,-7-41 192 0 0,-9-21-192 0 0,-14-50 193 0 0,21 90-126 0 0,1 0 2 0 0,-3 1-1 0 0,-10-23-68 0 0,-4 6 127 0 0,-4 1 0 0 0,-6-4-127 0 0,13 24 128 0 0,-15-48-128 0 0,39 100 6 0 0,-71-220 17 0 0,25 45 314 0 0,40 154-278 0 0,-1 0 0 0 0,0 1 1 0 0,-9-15-60 0 0,-23-31 135 0 0,14 24-76 0 0,7 10-34 0 0,11 18 5 0 0,-1 0 1 0 0,-2 1-1 0 0,1 0 1 0 0,-2 1-31 0 0,-1-2 54 0 0,11 15-31 0 0,0-1 1 0 0,0 1-1 0 0,0 0 0 0 0,0 0 0 0 0,-1 1 0 0 0,1-1 0 0 0,-1 1 1 0 0,0 0-1 0 0,0 0 0 0 0,0 0 0 0 0,-4-2-23 0 0,-24-11 120 0 0,22 10-101 0 0,-1 0 0 0 0,1 1 1 0 0,-1 0-1 0 0,-1 1 0 0 0,0 0-19 0 0,0 1 0 0 0,0-1 0 0 0,-1 2 0 0 0,0 0 0 0 0,1 0 0 0 0,-14 1 0 0 0,17 1 0 0 0,-1 0 0 0 0,0 1 0 0 0,-1 1 0 0 0,-9 0 0 0 0,11-2 0 0 0,0 1 0 0 0,-9 3 0 0 0,4-2 0 0 0,4 0 0 0 0,1 0 0 0 0,-9 6 0 0 0,-25 6 0 0 0,30-9 0 0 0,2-1 0 0 0,0-3 0 0 0,0 1-16 0 0,9-1-67 0 0,2-1-26 0 0,0 0-3 0 0,-2 0-102 0 0,-6 0-432 0 0,5 0-186 0 0,3 0-1180 0 0,0 0-4580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31:02.67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1069 48 5527 0 0,'0'0'423'0'0,"0"0"-219"0"0,0-2 115 0 0,2-5 81 0 0,-2 5 14 0 0,-2-32 4874 0 0,2 31-4850 0 0,0 3-80 0 0,0 0-35 0 0,0 0-10 0 0,0 0 1 0 0,0 0 6 0 0,0 0 6 0 0,-1 3 2 0 0,-8 46 633 0 0,3-13 29 0 0,-4 5-990 0 0,6-24 216 0 0,1 0 0 0 0,0 6-216 0 0,-3 23 329 0 0,-10 47 914 0 0,0 47-1243 0 0,6-49 317 0 0,-3 21-11 0 0,-27 210 310 0 0,25-201-334 0 0,-9 48 105 0 0,13-119-211 0 0,-3 1 1 0 0,-1-2-1 0 0,-3 0 0 0 0,-23 43-176 0 0,19-41 113 0 0,11-23-18 0 0,-7 10-95 0 0,-85 161 363 0 0,63-125-220 0 0,9-17-44 0 0,-4 4 123 0 0,-12 15-222 0 0,18-29 74 0 0,11-16 22 0 0,-3 1-96 0 0,-3 5 72 0 0,-9 19-72 0 0,24-41 3 0 0,-7 16 23 0 0,9-15 12 0 0,-7 9-38 0 0,-9 10 4 0 0,5-8 109 0 0,-13 26-113 0 0,-5 26 22 0 0,10-26 84 0 0,25-49-93 0 0,-1 0-1 0 0,-1-1 1 0 0,1 1-1 0 0,0 0 0 0 0,-1-1 1 0 0,-2 3-13 0 0,1-1 16 0 0,0-1 16 0 0,0 1-1 0 0,0-1 1 0 0,-1 0 0 0 0,1 0-1 0 0,-1 0 1 0 0,0-1-32 0 0,1 0-2 0 0,-38 28 115 0 0,39-29-111 0 0,0 0 0 0 0,-1 0 0 0 0,1 1 0 0 0,0-1-1 0 0,1 1 1 0 0,-1-1 0 0 0,-2 4-2 0 0,-2 2-2 0 0,-15 12 2 0 0,18-17 0 0 0,1 0 0 0 0,-10 13 0 0 0,7-7-19 0 0,5-7-75 0 0,13-4-145 0 0,-10 2-12 0 0,-2 0-549 0 0,0 0-242 0 0,2-1-1239 0 0,7-5-4769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00.1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1767 115 5903 0 0,'0'0'267'0'0,"0"0"0"0"0,1-1-171 0 0,1 1-87 0 0,0-2-13 0 0,5-8 77 0 0,-6 8 279 0 0,0 1 118 0 0,2-4 18 0 0,-2 4-11 0 0,-1 1-70 0 0,0 0-30 0 0,0 0-8 0 0,0 0-3 0 0,0 0-13 0 0,0 0-8 0 0,0 0-1 0 0,0 0-18 0 0,0 0-78 0 0,0 0-31 0 0,0 0-8 0 0,0 0-2 0 0,0 0-6 0 0,0 0-1 0 0,-2 1 0 0 0,-14 5 229 0 0,0 1-1 0 0,0 0 1 0 0,-4 4-429 0 0,-47 31 890 0 0,43-26-415 0 0,-5 7-475 0 0,-6 4 213 0 0,18-14-102 0 0,2 0 0 0 0,-1 1 0 0 0,-1 4-111 0 0,-41 49 264 0 0,30-35-141 0 0,-18 26 145 0 0,3 3 0 0 0,-21 40-268 0 0,-24 52 177 0 0,20-33-106 0 0,-82 148 64 0 0,148-265-134 0 0,-81 157 90 0 0,8 3 0 0 0,-9 45-91 0 0,31-79 10 0 0,-4 8 1 0 0,-14 81 41 0 0,10-28 3 0 0,-26 46-45 0 0,59-155 21 0 0,4 1 0 0 0,3 5-31 0 0,-28 168 52 0 0,48-251-48 0 0,-71 451 70 0 0,12-33 209 0 0,38-265 27 0 0,5 45-310 0 0,-1 5 170 0 0,-19 222 97 0 0,23-137-126 0 0,3-62 3 0 0,9-21-48 0 0,12 0-13 0 0,-5-116-73 0 0,42 451 209 0 0,-38-465-206 0 0,48 360 231 0 0,-34-314-150 0 0,4 0 0 0 0,24 55-94 0 0,-29-121 52 0 0,12 19-52 0 0,-8-17 66 0 0,2 12-66 0 0,-1 13 11 0 0,-4-11-12 0 0,16 31 1 0 0,16 32 11 0 0,0-16 66 0 0,-35-81 17 0 0,25 36-94 0 0,-29-51 11 0 0,-7-10 21 0 0,1-1-1 0 0,8 8-31 0 0,-2-2 34 0 0,6 11-34 0 0,9 12 41 0 0,18 25 1 0 0,-32-44-23 0 0,0-1-1 0 0,2 0 1 0 0,0-2 0 0 0,10 9-19 0 0,5-2 22 0 0,0-1-1 0 0,2-2 0 0 0,38 21-21 0 0,-50-34 7 0 0,66 38 50 0 0,-51-33-26 0 0,1-2-1 0 0,17 3-30 0 0,-37-12 3 0 0,90 26 8 0 0,-76-23 0 0 0,1-3-1 0 0,1 0 1 0 0,-1-3 0 0 0,1 0-1 0 0,24-3-10 0 0,-9 0 27 0 0,87-3 44 0 0,-100 0-29 0 0,0-2 0 0 0,23-5-42 0 0,40-13 101 0 0,0-4 0 0 0,34-18-101 0 0,-113 37 6 0 0,75-31 52 0 0,-53 19-60 0 0,-10 5 15 0 0,2-3-13 0 0,7-7 43 0 0,-1-2-1 0 0,-2-2 1 0 0,5-6-43 0 0,25-24 126 0 0,18-23-126 0 0,-14 12 63 0 0,33-35 10 0 0,-19 17-18 0 0,-56 54-23 0 0,-1-2 0 0 0,21-31-32 0 0,-22 28 5 0 0,102-143 65 0 0,-54 47-15 0 0,-70 119-46 0 0,10-14 45 0 0,3-2-54 0 0,-3 4 53 0 0,2-5-53 0 0,90-166 10 0 0,-1-8 67 0 0,-15 25 1 0 0,-3 7-21 0 0,-66 117-54 0 0,-3 0 1 0 0,1-12-4 0 0,43-129 53 0 0,19-76 9 0 0,-69 219-49 0 0,-3-1 10 0 0,-2 0 1 0 0,-1-13-24 0 0,0 3 6 0 0,17-122 25 0 0,1-13 2 0 0,-15 139-33 0 0,-5 28 0 0 0,0-14 0 0 0,7-77 0 0 0,24-173 0 0 0,-33 263 0 0 0,44-239 0 0 0,-43 244 0 0 0,29-157 0 0 0,24-176 0 0 0,-53 322 0 0 0,13-62-1 0 0,14-93 66 0 0,-1 4-65 0 0,-1 7 0 0 0,-21 118 17 0 0,-2 17 6 0 0,-3-1 1 0 0,-1-12-24 0 0,-5-21 0 0 0,-1 29 0 0 0,-2-27 47 0 0,-5-22-47 0 0,-14-81 41 0 0,13 116-1 0 0,-7-41 24 0 0,-9-74-64 0 0,16 54-1 0 0,2 28 13 0 0,3 60 28 0 0,-23-205 26 0 0,19 198-60 0 0,-3 0-1 0 0,-13-35-5 0 0,-2 10 64 0 0,-4 0 0 0 0,-12-16-64 0 0,22 49-2 0 0,-17-32 15 0 0,15 30 17 0 0,11 19-7 0 0,-8-10-23 0 0,-37-59 64 0 0,16 28 0 0 0,-17-42-64 0 0,44 85 0 0 0,-12-18 0 0 0,-6-8 0 0 0,10 14 0 0 0,-2 1 0 0 0,-26-30 0 0 0,15 24 21 0 0,-2 2 1 0 0,-1 1-1 0 0,-29-21-21 0 0,-11 1 76 0 0,-50-28-76 0 0,61 41-12 0 0,27 18 12 0 0,-63-43 0 0 0,74 49 0 0 0,-1 2 0 0 0,-1 2 0 0 0,-6-2 0 0 0,-20-11 0 0 0,32 17 0 0 0,0 1 0 0 0,-4 0 0 0 0,0 0 0 0 0,-10-6 0 0 0,-4-2 0 0 0,-7-1 0 0 0,18 7 0 0 0,-3 1 0 0 0,-18-3 0 0 0,37 10 0 0 0,-23-4 62 0 0,-35-3-62 0 0,50 8 2 0 0,-65-6-2 0 0,26 3 0 0 0,-43 1 0 0 0,20 1 0 0 0,64 1 0 0 0,-6 1 0 0 0,-14-1 0 0 0,23 3 0 0 0,-4 0 0 0 0,0 1 0 0 0,-13 2 0 0 0,6 0 0 0 0,-2-1 0 0 0,23-2 0 0 0,-41 1 53 0 0,-21 3-35 0 0,46-3 28 0 0,-6 0-18 0 0,-1 1 0 0 0,0 2-1 0 0,-1 2-27 0 0,-36 8 0 0 0,38-6-1 0 0,-55 17 66 0 0,70-19-68 0 0,-2 0-10 0 0,-1-1 0 0 0,0 0 1 0 0,-1-1 12 0 0,9-2-208 0 0,7-2-47 0 0,3 0-1 0 0,0 0-203 0 0,0 0-852 0 0,0 0-381 0 0,0 0-70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04.9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108 1 1375 0 0,'0'0'283'0'0,"-1"0"650"0"0,-4 2-37 0 0,0 0-1 0 0,0 0 1 0 0,0-1-1 0 0,0 0 1 0 0,-1 0-896 0 0,0 0 616 0 0,-1 1 1 0 0,1-1-1 0 0,-3 2-616 0 0,3 0 433 0 0,0-1 0 0 0,0 1 0 0 0,1 1 0 0 0,-4 2-433 0 0,8-5 269 0 0,1-1 3 0 0,0 0 0 0 0,-14 11 328 0 0,13-10-496 0 0,1-1 34 0 0,0 0 12 0 0,0 0 2 0 0,0 0 2 0 0,0 0 4 0 0,0 0 2 0 0,0 0 0 0 0,0 0-1 0 0,0 0-6 0 0,0 0-1 0 0,1 2 0 0 0,0 0-116 0 0,-1 1 0 0 0,1-1 0 0 0,1 0 0 0 0,-1 0 0 0 0,0 0 0 0 0,0 0 0 0 0,1 0 0 0 0,-1 0 0 0 0,1-1 0 0 0,-1 1 0 0 0,1 0 0 0 0,0 0-36 0 0,4 1 55 0 0,0 1-1 0 0,0-1 1 0 0,0 0-1 0 0,0-1 0 0 0,1 1 1 0 0,-1-1-1 0 0,7 1-54 0 0,8 1 410 0 0,18 1-410 0 0,-20-4 197 0 0,0 2-1 0 0,11 3-196 0 0,112 29 592 0 0,-108-28 173 0 0,18 2-765 0 0,-12-3 555 0 0,11 1-549 0 0,1-2-1 0 0,0-2 0 0 0,0-3 1 0 0,34-4-6 0 0,-47 2 126 0 0,0 2 0 0 0,1 2 0 0 0,16 3-126 0 0,14 6 512 0 0,32 9-512 0 0,8 10 336 0 0,-91-25-280 0 0,108 21 256 0 0,16-2 102 0 0,-97-16-240 0 0,0-2 0 0 0,0-2 0 0 0,5-2-174 0 0,-27-2 90 0 0,-9 1-127 0 0,1-1 0 0 0,0-1 37 0 0,42-4 1 0 0,62-8 138 0 0,-99 10-88 0 0,35-7 12 0 0,-36 7-59 0 0,0 0 1 0 0,14 0-5 0 0,2 1 55 0 0,41-5 36 0 0,80-10 10 0 0,-121 15-90 0 0,-25 2-9 0 0,-1-1 1 0 0,1 0-1 0 0,-1 0 1 0 0,2-2-3 0 0,17-4 34 0 0,0 2 1 0 0,0 0-1 0 0,1 2 0 0 0,3 1-34 0 0,-9 0-455 0 0,21-4 455 0 0,11-2-518 0 0,-48 7 624 0 0,99-7 1575 0 0,63 5-1681 0 0,-117 7-526 0 0,35 7 526 0 0,-46-5 20 0 0,-10-1 12 0 0,0-2 0 0 0,8-2-32 0 0,18 0 112 0 0,65-2 243 0 0,-80-3-227 0 0,36-10-128 0 0,-37 6 59 0 0,-1 2-1 0 0,1 2-58 0 0,-11 3 15 0 0,2-1 34 0 0,1-1-49 0 0,-9 2 42 0 0,0 0 0 0 0,0 2 0 0 0,0 0 0 0 0,9 4-42 0 0,3-2 96 0 0,19 0-96 0 0,-49-3 3 0 0,39 1 91 0 0,-13 0-29 0 0,-11-1 48 0 0,-14 0-15 0 0,1 0 0 0 0,-1 0-1 0 0,7 2-97 0 0,-7-1 108 0 0,-1 1 0 0 0,1-2 0 0 0,0 1 0 0 0,6-1-108 0 0,27 1 224 0 0,-39-1-149 0 0,1 0-2 0 0,0 1-44 0 0,17-3 278 0 0,-18 2-372 0 0,-3 0 32 0 0,0-1-1 0 0,0 1 1 0 0,0 0 0 0 0,1 0 0 0 0,-1 0-1 0 0,0-1 1 0 0,0 1 0 0 0,1 0-1 0 0,-1-1 1 0 0,0 1 0 0 0,1-1 0 0 0,-1 1 33 0 0,-5-3-839 0 0,-14-1-4612 0 0,-3 2-1855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7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3026 5471 0 0,'0'0'248'0'0,"0"0"-5"0"0,0 0-102 0 0,0-2 131 0 0,9-26 210 0 0,0 1 0 0 0,2 0 0 0 0,1 1 0 0 0,15-24-482 0 0,-24 45 21 0 0,22-38 350 0 0,10-12-371 0 0,79-115 549 0 0,52-71 188 0 0,-47 73-156 0 0,1-3-88 0 0,101-123 267 0 0,-49 69-525 0 0,6-22-105 0 0,-13 16-7 0 0,-122 176-98 0 0,161-216 124 0 0,-31 52 48 0 0,-77 101-114 0 0,-36 45-72 0 0,38-50-12 0 0,-90 113 6 0 0,64-84 54 0 0,-52 72-5 0 0,-12 10-44 0 0,1 2-10 0 0,-1 3-13 0 0,-7 6-94 0 0,-1 1-182 0 0,0 0-79 0 0,2 0-740 0 0,9 4-2903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07.5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68 2759 0 0,'0'0'126'0'0,"0"0"175"0"0,0 0 655 0 0,0 0 284 0 0,0 0 59 0 0,0 0-110 0 0,0 0-506 0 0,0 0-218 0 0,0 0-45 0 0,0 0-21 0 0,0 0-47 0 0,0 0-22 0 0,0 0-2 0 0,0 0-6 0 0,0 0-30 0 0,0 0-18 0 0,0 0-2 0 0,0 0 0 0 0,0 0 0 0 0,0 0 0 0 0,0 0 0 0 0,0 0 3 0 0,0 0 10 0 0,0 0 3 0 0,0 0 0 0 0,0 0-8 0 0,0 0-33 0 0,0 0-14 0 0,0 0-1 0 0,0 0-8 0 0,0 0-34 0 0,1 2-20 0 0,0 0-120 0 0,0-1 1 0 0,0 1-1 0 0,0 0 0 0 0,0 0 0 0 0,0-1 1 0 0,1 1-1 0 0,-1-1 0 0 0,1 1 0 0 0,-1-1 0 0 0,1 0 1 0 0,-1 1-1 0 0,1-1 0 0 0,0 0 0 0 0,0 0 0 0 0,-1 0 1 0 0,1 0-1 0 0,0-1 0 0 0,1 1-50 0 0,5 2 52 0 0,1-1-1 0 0,0 0 1 0 0,7 1-52 0 0,2 0 149 0 0,22 5 44 0 0,15 4 286 0 0,4 3-479 0 0,-2 0 368 0 0,1-2 0 0 0,22-1-368 0 0,-54-10 124 0 0,1-1 0 0 0,0-1 1 0 0,-1-1-1 0 0,13-3-124 0 0,3 0 178 0 0,9 1-178 0 0,39 3 184 0 0,170 3 219 0 0,-154 1-256 0 0,139 4 108 0 0,-83-1-57 0 0,-28-1-49 0 0,-96-4-25 0 0,0-2-124 0 0,-1 0 156 0 0,7 2-156 0 0,57 3 165 0 0,-57-3-109 0 0,62-2 23 0 0,13-4-79 0 0,-84 2-4 0 0,4 0 64 0 0,-10 0-31 0 0,1 1-1 0 0,18 3-28 0 0,-12-1 58 0 0,2-1-58 0 0,-4 0 70 0 0,18 2-70 0 0,42 4 64 0 0,-39-3 55 0 0,-2-1 62 0 0,-24 1-55 0 0,1-1 0 0 0,21-3-126 0 0,-15 0-65 0 0,37-3 119 0 0,45-11 160 0 0,-27 8-73 0 0,-54 1 73 0 0,30-9-214 0 0,-28 6 181 0 0,7 0-181 0 0,-25 7 75 0 0,34-7 42 0 0,-45 6-88 0 0,-2 1-17 0 0,-1 1-1 0 0,1-1 1 0 0,6 1-12 0 0,18-4 53 0 0,-16 3-53 0 0,16 3 53 0 0,-17-1-42 0 0,39-7 42 0 0,-43 6-41 0 0,-2-1-12 0 0,0 2 0 0 0,0-1-1 0 0,6 2 1 0 0,76-3 64 0 0,-56 2-31 0 0,9-1 62 0 0,38 0 74 0 0,-44 2-131 0 0,0-3 0 0 0,1-1-38 0 0,23-2 11 0 0,-53 4 4 0 0,-1 0-1 0 0,1 1 1 0 0,-1 0 0 0 0,3 1-15 0 0,20-1 58 0 0,-23 0-54 0 0,1 0 0 0 0,-1 0-1 0 0,9 2-3 0 0,-15-2 7 0 0,-1 0 0 0 0,1 0-1 0 0,0 0 1 0 0,0 0 0 0 0,-1 0 0 0 0,1 0-1 0 0,0-1 1 0 0,1 1-7 0 0,8-2 74 0 0,3-1-10 0 0,-3-1 1 0 0,-11 4-61 0 0,0 0-1 0 0,1 0 0 0 0,-1-1 0 0 0,1 1 1 0 0,-1 0-1 0 0,0 0 0 0 0,1 0 0 0 0,-1 0 1 0 0,0 0-1 0 0,1-1 0 0 0,-1 1 0 0 0,1 0 1 0 0,-1 0-1 0 0,0 0 0 0 0,1 0 0 0 0,-1 0 1 0 0,1 0-1 0 0,-1 0 0 0 0,0 0 0 0 0,1 0 1 0 0,-1 0-4 0 0,4 0 3 0 0,11-8 156 0 0,-11 5-82 0 0,2-2-9 0 0,-3 4-52 0 0,0-1-1 0 0,0 0 0 0 0,0 1 0 0 0,0-1 1 0 0,0 1-1 0 0,0 0 0 0 0,1 0 0 0 0,-1 0 1 0 0,0 1-1 0 0,2-1-15 0 0,9-2 43 0 0,-4 1-21 0 0,0 0 33 0 0,15-5-57 0 0,-10 2 2 0 0,-1-2 11 0 0,2 0 33 0 0,-7 4-35 0 0,0 1 44 0 0,15-4 33 0 0,-19 5-33 0 0,5 0 11 0 0,-7 1 0 0 0,-3 0 0 0 0,2-1 0 0 0,8 0 0 0 0,-8 1 0 0 0,-2 0 0 0 0,0 0 1 0 0,0 0 5 0 0,0 0-2 0 0,0 0 6 0 0,0 0-7 0 0,0 0-3 0 0,0 0 0 0 0,0 0 0 0 0,0 0 0 0 0,0 0 1 0 0,-1-2-23 0 0,-2-3-190 0 0,-4-5-5156 0 0,5 8-2271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13.5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787 1 2759 0 0,'0'0'330'0'0,"0"0"340"0"0,0 0 149 0 0,0 0 28 0 0,0 0-39 0 0,0 0-194 0 0,1 2-80 0 0,2 5-20 0 0,-2-5-7 0 0,-1-2-24 0 0,1 1-17 0 0,2 3-231 0 0,1-1-1 0 0,-1 1 1 0 0,1-1-1 0 0,-1 0 1 0 0,1 0-1 0 0,0 0 0 0 0,1-1 1 0 0,-1 1-1 0 0,0-1 1 0 0,1 0-1 0 0,-1 0 1 0 0,1-1-235 0 0,32 12 441 0 0,-1 1 1 0 0,-1 2 0 0 0,0 1-1 0 0,-2 2 1 0 0,0 1 0 0 0,0 2 0 0 0,0 2-442 0 0,-7-1 246 0 0,-2 0 0 0 0,0 2 0 0 0,-2 0 0 0 0,0 1 0 0 0,10 19-246 0 0,44 72 848 0 0,15 38 43 0 0,-45-72-638 0 0,-26-49-170 0 0,42 70 210 0 0,-34-60-157 0 0,17 26 64 0 0,-14-25-60 0 0,-2 2 0 0 0,-3 0 0 0 0,-1 2 0 0 0,8 26-140 0 0,19 40 661 0 0,24 31-661 0 0,-25-48 259 0 0,-24-49-117 0 0,10 21-4 0 0,-30-55-107 0 0,16 35 168 0 0,15 45-199 0 0,7 48 128 0 0,25 76 687 0 0,-43-134-526 0 0,-4 1 0 0 0,2 27-289 0 0,6 127 197 0 0,-17-114-124 0 0,-3-19 39 0 0,5 43 64 0 0,20 102 256 0 0,-8 47-432 0 0,-24-96 278 0 0,-1 6-113 0 0,-2-43-100 0 0,-1-163-66 0 0,-4 81 1 0 0,-11 69 59 0 0,3-34-54 0 0,-1 78 65 0 0,-7 83-76 0 0,16-239 23 0 0,-6 58 83 0 0,-4-1-100 0 0,7-58 8 0 0,-23 107 59 0 0,-24 82 85 0 0,22-94-152 0 0,-9 33 0 0 0,37-152 1 0 0,-43 160 70 0 0,16-55-153 0 0,9-43 76 0 0,7-28 6 0 0,-14 31 0 0 0,-6 17 0 0 0,9-28-1 0 0,-2-1 0 0 0,-13 16 1 0 0,-8 21 55 0 0,32-63-43 0 0,-10 20-13 0 0,-2-2 1 0 0,-12 25 0 0 0,29-62 27 0 0,2 0-1 0 0,-5 17-26 0 0,2-8 11 0 0,9-21-10 0 0,-61 149 62 0 0,35-92-43 0 0,-21 45 24 0 0,-15 25-33 0 0,45-91 46 0 0,-1 7-57 0 0,-16 36-4 0 0,15-37 4 0 0,5-12 11 0 0,-6 9-11 0 0,-2-11 54 0 0,9-15-55 0 0,1-2 1 0 0,-1 0 0 0 0,-5 2 0 0 0,-12 17 0 0 0,16-21 0 0 0,-2 0 0 0 0,-1 0 0 0 0,-9 10 0 0 0,-12 14 0 0 0,-13 22 0 0 0,34-40 11 0 0,-1-1-1 0 0,-2-1 1 0 0,0-1 0 0 0,-2-2-1 0 0,0 0 1 0 0,-6 2-11 0 0,8-7 66 0 0,-14 15-66 0 0,7-6-2 0 0,16-14 18 0 0,0 0 0 0 0,2 1 0 0 0,-1 1 0 0 0,-3 6-16 0 0,-16 18 31 0 0,-2-1-1 0 0,-9 5-30 0 0,28-27 3 0 0,-125 108 12 0 0,1-2 34 0 0,117-101-47 0 0,-24 16-2 0 0,-13 11-98 0 0,52-40 30 0 0,0-1-1 0 0,0 0 0 0 0,-1 0 1 0 0,-5 3 68 0 0,11-8-121 0 0,1 1 1 0 0,-1-1 0 0 0,0 0-1 0 0,1 0 1 0 0,-1 0 0 0 0,0-1-1 0 0,0 1 1 0 0,1-1 0 0 0,-1 1-1 0 0,0-1 1 0 0,0 0-1 0 0,0 0 1 0 0,0 0 0 0 0,1 0-1 0 0,-1-1 1 0 0,0 1 0 0 0,0-1-1 0 0,1 0 1 0 0,-3 0 120 0 0,-9-7-1647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17.3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914 176 5839 0 0,'0'0'267'0'0,"0"0"0"0"0,0 0-81 0 0,0 0 296 0 0,0 0 152 0 0,0 0 34 0 0,0 0-22 0 0,0 0-112 0 0,0 0-43 0 0,0 0-10 0 0,0 0-17 0 0,0 0-66 0 0,0 0-29 0 0,0 0-8 0 0,0 0-9 0 0,0 0-34 0 0,0 0-20 0 0,0 0-2 0 0,0 0-5 0 0,0 0-23 0 0,-1 0-11 0 0,-2 0-185 0 0,1 0-1 0 0,-1 0 1 0 0,0 0-1 0 0,1 0 1 0 0,-1 0 0 0 0,1 1-1 0 0,-1-1 1 0 0,1 1-1 0 0,-1 0 1 0 0,1-1-1 0 0,-1 1 1 0 0,1 1-1 0 0,0-1 1 0 0,-1 0-1 0 0,0 1-71 0 0,-8 5 137 0 0,1 1 0 0 0,-7 6-137 0 0,0-1 149 0 0,-5 5-38 0 0,0 1 0 0 0,2 1-1 0 0,0 1 1 0 0,1 0 0 0 0,2 2-1 0 0,-13 19-110 0 0,7-11 42 0 0,11-14 48 0 0,-6 11-90 0 0,-50 77 220 0 0,44-66-59 0 0,-1-1 0 0 0,-7 5-161 0 0,9-12 133 0 0,1 0 0 0 0,1 1 0 0 0,2 2 0 0 0,-2 7-133 0 0,-23 64 117 0 0,-14 57-117 0 0,-14 37 21 0 0,51-148 5 0 0,3-10 47 0 0,2 1 1 0 0,2 0-1 0 0,-5 25-73 0 0,-1 28 78 0 0,-16 84 68 0 0,24-119-25 0 0,-11 70 107 0 0,20-103-156 0 0,1 0 0 0 0,1 0 0 0 0,3 24-72 0 0,4 43 77 0 0,5 40 27 0 0,-3-61-49 0 0,5 61 101 0 0,-8-97-16 0 0,4 15-140 0 0,-1-5 41 0 0,0-7 1 0 0,2-1-1 0 0,5 13-41 0 0,9 31 45 0 0,3 33-19 0 0,17 71 194 0 0,-13-68-146 0 0,-22-85-42 0 0,-4-13-16 0 0,1 0 0 0 0,4 9-16 0 0,8 9 61 0 0,2-1 0 0 0,4 4-61 0 0,1 0 222 0 0,7 22-222 0 0,-25-47 1 0 0,2 3 4 0 0,0-1 0 0 0,8 12-5 0 0,77 123 64 0 0,-58-91 43 0 0,-8-13 29 0 0,-17-29-23 0 0,0-1 0 0 0,5 5-113 0 0,-6-11-8 0 0,-6-7 33 0 0,1-1 0 0 0,0 1 0 0 0,0-1 0 0 0,0 0 0 0 0,1 0 0 0 0,0 0 0 0 0,0-1 0 0 0,3 2-25 0 0,0-1 34 0 0,-1 1 0 0 0,4 3-34 0 0,-5-3-2 0 0,1-1 0 0 0,8 5 2 0 0,9 6 40 0 0,-11-8 67 0 0,-1-1 0 0 0,12 6-107 0 0,-5-6 100 0 0,1-1 0 0 0,-1-1 1 0 0,20 4-101 0 0,-21-7 75 0 0,-1 0 1 0 0,1 0 0 0 0,11-2-76 0 0,-7-2 98 0 0,0-2 0 0 0,-1 0 0 0 0,19-6-98 0 0,-21 5 57 0 0,2-2-1 0 0,0-1-1 0 0,0-1 0 0 0,2-2-55 0 0,-3 1 41 0 0,-6 2-14 0 0,0-1 0 0 0,-1-1-1 0 0,0 0 1 0 0,-1-1 0 0 0,8-7-27 0 0,-7 6 6 0 0,10-10 98 0 0,15-17-104 0 0,-28 27 13 0 0,12-15 100 0 0,17-22-113 0 0,-10 11 86 0 0,-10 11 70 0 0,7-14-156 0 0,-12 17 24 0 0,17-25 81 0 0,-2-1 1 0 0,11-28-106 0 0,-2 6 70 0 0,-21 39-12 0 0,11-26-58 0 0,46-99 106 0 0,-19 12-39 0 0,4-9 58 0 0,-2 8 28 0 0,-23 54-84 0 0,-19 47-6 0 0,8-34-63 0 0,6-48 70 0 0,-21 90-33 0 0,49-271 102 0 0,-38 161-11 0 0,-7-5-128 0 0,0-151 128 0 0,-12 259-107 0 0,-2 0-1 0 0,-1 0 1 0 0,-3 0 0 0 0,-4-13-21 0 0,-34-124 58 0 0,-4-21-63 0 0,-1-14 69 0 0,44 199-64 0 0,-1 0 0 0 0,-1 1 0 0 0,-1-1 0 0 0,-3-4 0 0 0,5 11 0 0 0,-1 0 0 0 0,-1 0 0 0 0,0 0 0 0 0,0 1 0 0 0,-1 0 0 0 0,-8-7 0 0 0,9 7 0 0 0,-1 1 0 0 0,1-1 1 0 0,0 0-1 0 0,-2-6 0 0 0,-17-21 52 0 0,14 21-44 0 0,-51-58-5 0 0,50 56-3 0 0,0 0 0 0 0,1-1 0 0 0,0-1 0 0 0,-1-6 0 0 0,-1 1 0 0 0,-2-7 0 0 0,-3-10 0 0 0,6 13 0 0 0,-13-22 0 0 0,12 27 56 0 0,-1 1 1 0 0,-17-18-57 0 0,22 28 6 0 0,-1 1 0 0 0,-1 0 1 0 0,0 1-1 0 0,-1 0 0 0 0,-6-4-6 0 0,6 6 0 0 0,-1 1 0 0 0,1-1 0 0 0,-9-1 0 0 0,13 5 0 0 0,0 1 0 0 0,0 1 0 0 0,0 0 0 0 0,0 0 0 0 0,0 1 0 0 0,-5 0 0 0 0,-89-3 0 0 0,35-1 0 0 0,-52-5 0 0 0,93 5 0 0 0,1-1 0 0 0,-11-4 0 0 0,7 2 0 0 0,-17-5 0 0 0,40 12 0 0 0,1 0 1 0 0,-1 0-1 0 0,1 1 1 0 0,-2 0-1 0 0,5 0-2 0 0,1 0 1 0 0,0 0-1 0 0,-1 1 1 0 0,1-1-1 0 0,-1 1 1 0 0,1 0-1 0 0,0 0 1 0 0,0-1-1 0 0,-1 2 1 0 0,1-1 0 0 0,0 0-1 0 0,-2 1 2 0 0,-5 5-28 0 0,0 1-1 0 0,1-1 1 0 0,-3 3 28 0 0,-4 10-1562 0 0,12-16 83 0 0,1 0 0 0 0,-1 0 0 0 0,1 1 1 0 0,0 0 1478 0 0,-4 15-7382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20.31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101 56 4863 0 0,'0'0'223'0'0,"0"-2"-16"0"0,-3-4-119 0 0,3 4 138 0 0,0 2 46 0 0,-1-1 0 0 0,-8-9 1503 0 0,8 9-1518 0 0,1 1-1 0 0,-1-2 11 0 0,-1 0 99 0 0,1-1-1 0 0,-1 1 1 0 0,0 0 0 0 0,0 0-1 0 0,0-1 1 0 0,0 1 0 0 0,-1 1 0 0 0,1-1-1 0 0,0 0 1 0 0,-1 0 0 0 0,1 1-1 0 0,-1 0 1 0 0,0-1 0 0 0,0 1-1 0 0,-1 0-365 0 0,3 0 376 0 0,-10 0 704 0 0,6 1-635 0 0,0 0 0 0 0,0 1 0 0 0,1 0 0 0 0,-1 0 0 0 0,0 1 0 0 0,0-1-445 0 0,4 0 114 0 0,1-1-2 0 0,0 0-2 0 0,0 0-12 0 0,0 0-2 0 0,0 0 0 0 0,0 2-16 0 0,0 2-63 0 0,1 0 0 0 0,-1-1 0 0 0,1 1 0 0 0,0 0 0 0 0,1 0 0 0 0,-1 0 0 0 0,0-1-1 0 0,1 1 1 0 0,0-1 0 0 0,0 1 0 0 0,0-1 0 0 0,1 0-17 0 0,7 12 94 0 0,1-1 0 0 0,2 0-94 0 0,-10-11 17 0 0,160 173 529 0 0,-119-134-234 0 0,35 25-312 0 0,54 31 114 0 0,-35-25 446 0 0,-2 4-560 0 0,-57-40 547 0 0,10 12-547 0 0,-26-23 225 0 0,-1 1-1 0 0,5 8-224 0 0,-19-18 80 0 0,-7-15-5 0 0,-1-2-6 0 0,0 0-5 0 0,0 0 0 0 0,0 0 0 0 0,0 0 0 0 0,0 0 0 0 0,0 0 0 0 0,0 0 0 0 0,0 0 0 0 0,-3-1-35 0 0,-1 1-1 0 0,1-1 1 0 0,0 1-1 0 0,-1-1 1 0 0,1 0-1 0 0,0-1 1 0 0,0 1 0 0 0,0 0-1 0 0,-3-3-28 0 0,-25-16 60 0 0,5 0 20 0 0,-7-8-80 0 0,-20-17 51 0 0,23 20-29 0 0,-14-14-22 0 0,-15-14 31 0 0,-40-36-19 0 0,34 28-13 0 0,32 31 1 0 0,2-1 0 0 0,-14-18 0 0 0,-29-44 0 0 0,56 69 0 0 0,-7-4 0 0 0,-3-3 0 0 0,6 3 0 0 0,48 66 0 0 0,-26-38 0 0 0,37 45 0 0 0,34 34 0 0 0,-50-59 0 0 0,132 123 0 0 0,-83-82 0 0 0,70 59 0 0 0,-76-62 0 0 0,39 45 0 0 0,-61-59 0 0 0,30 36 64 0 0,21 32-64 0 0,-93-111 0 0 0,16 19 70 0 0,1-1-1 0 0,8 6-69 0 0,-24-23 56 0 0,-1-2 21 0 0,-2-1-64 0 0,1 0-1 0 0,-1 1 1 0 0,0-1 0 0 0,1 0-1 0 0,0 0 1 0 0,-1 0 0 0 0,1 0-1 0 0,-1 0 1 0 0,1 0 0 0 0,0 0-13 0 0,-4-3 33 0 0,-22-17 65 0 0,1 0-1 0 0,-6-9-97 0 0,-47-50 134 0 0,50 50-79 0 0,7 7-7 0 0,-131-137-16 0 0,58 63-72 0 0,-11-12-8 0 0,19 19 48 0 0,-9-10 0 0 0,53 52 2 0 0,-56-70-15 0 0,98 117-40 0 0,6 10-11 0 0,13 16 46 0 0,0 0-1 0 0,20 20 19 0 0,46 41-63 0 0,-48-51 46 0 0,55 51 4 0 0,27 28 15 0 0,-77-71 10 0 0,72 81 99 0 0,-95-101-92 0 0,-1 0 0 0 0,-1 2 1 0 0,-1-1-1 0 0,9 21-19 0 0,-14-24 11 0 0,-9-19 42 0 0,-3-4 11 0 0,-6-6-50 0 0,0 0-1 0 0,1-1 0 0 0,0 0 1 0 0,0 0-1 0 0,-2-6-13 0 0,-1 1-1 0 0,0 0-1 0 0,-2-2 2 0 0,-2 0 19 0 0,-29-31 26 0 0,25 26-82 0 0,17 20-149 0 0,1 1-31 0 0,0 0 1 0 0,0 0-200 0 0,0 0-841 0 0,0 0-372 0 0,0 0-69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0.85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98 6 7279 0 0,'0'0'332'0'0,"0"0"-4"0"0,0-1-110 0 0,0 1-166 0 0,0 0 1 0 0,0-1-1 0 0,0 1 1 0 0,0 0 0 0 0,0 0-1 0 0,0 0 1 0 0,0 0-1 0 0,0 0 1 0 0,0 0-1 0 0,0-1 1 0 0,0 1 0 0 0,0 0-1 0 0,0 0 1 0 0,0 0-1 0 0,0 0 1 0 0,0 0 0 0 0,-1-1-1 0 0,1 1 1 0 0,0 0-1 0 0,0 0 1 0 0,0 0-1 0 0,0 0 1 0 0,0 0 0 0 0,0 0-1 0 0,0 0 1 0 0,0-1-1 0 0,0 1 1 0 0,0 0-1 0 0,-1 0 1 0 0,1 0 0 0 0,0 0-1 0 0,0 0 1 0 0,0 0-1 0 0,0 0 1 0 0,0 0-1 0 0,0 0 1 0 0,-1 0 0 0 0,1 0-1 0 0,0 0 1 0 0,0 0-1 0 0,0 0 1 0 0,0 0-1 0 0,0 0 1 0 0,0 0 0 0 0,-1 0-1 0 0,1 0 1 0 0,0 0-1 0 0,0 0 1 0 0,0 0 0 0 0,0 0-1 0 0,0 0 1 0 0,-1 0-1 0 0,1 0 1 0 0,0 0-53 0 0,-7 8 2434 0 0,4-5-3182 0 0,-11 18 1231 0 0,-8 13-483 0 0,10-13-911 0 0,-15 16 911 0 0,20-27-343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1.1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0 1375 0 0,'0'0'128'0'0,"0"0"-128"0"0,-4 9 0 0 0,0 0 0 0 0,4-9 744 0 0,0 0 128 0 0,0 0 24 0 0,0 0 8 0 0,0 0-608 0 0,0 0-120 0 0,0 0-24 0 0,-1 11-8 0 0,1-11-144 0 0,0 0-152 0 0,0 0 32 0 0,0 0-2056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1.5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87 0 6047 0 0,'-11'6'264'0'0,"7"-1"56"0"0,-5-1-256 0 0,1 1-64 0 0,-1 3 0 0 0,4-3 0 0 0,-1 3 296 0 0,-1-1 48 0 0,1-2 8 0 0,1 3 0 0 0,-1-3-224 0 0,3 3-48 0 0,3-8-8 0 0,-4 5 0 0 0,4-5-72 0 0,0 0 0 0 0,-4 7 0 0 0,4-7-3352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1.9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132 1 5783 0 0,'0'0'256'0'0,"-4"11"56"0"0,-1-2-248 0 0,1 0-64 0 0,1 0 0 0 0,3-9 0 0 0,0 0 312 0 0,0 0 48 0 0,0 0 16 0 0,0 0 0 0 0,1 9-312 0 0,-1-9-64 0 0,0 0 0 0 0,0 0-3168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2.6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1839 0 0,'2'27'80'0'0,"1"-14"16"0"0,-1 4-96 0 0,0 1 0 0 0,0 0 0 0 0,0 1 0 0 0,0 1 416 0 0,1 0 56 0 0,1-2 8 0 0,0 1 8 0 0,-1-1-488 0 0,1 0 0 0 0,0-1 0 0 0,-1-1-104 0 0,1 1-72 0 0,0-1-16 0 0,-1 1 0 0 0,1-3 0 0 0</inkml:trace>
  <inkml:trace contextRef="#ctx0" brushRef="#br0" timeOffset="1">133 774 6159 0 0,'-10'82'895'0'0,"1"41"-895"0"0,2-22 196 0 0,4-41-293 0 0,3 0 0 0 0,3 0 0 0 0,6 36 97 0 0,2-31-560 0 0,-9-47 272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5.0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75 0 3223 0 0,'0'0'470'0'0,"0"0"760"0"0,0 0 333 0 0,0 0 65 0 0,0 0-113 0 0,0 0-546 0 0,0 0-237 0 0,0 0-48 0 0,0 0-39 0 0,0 0-119 0 0,0 0-57 0 0,0 0-12 0 0,0 0-23 0 0,0 0-97 0 0,0 0-45 0 0,0 0-11 0 0,0 0-26 0 0,0 0-106 0 0,0 1-42 0 0,-1 2-74 0 0,1 0 1 0 0,-1-1-1 0 0,0 1 0 0 0,0-1 1 0 0,0 1-1 0 0,0-1 0 0 0,-1 0 1 0 0,0 3-34 0 0,-11 13 104 0 0,12-15-91 0 0,-1-1 0 0 0,1 1-1 0 0,-1 0 1 0 0,0-1 0 0 0,0 0-1 0 0,0 1 1 0 0,0-1 0 0 0,0 0-1 0 0,-1 0 1 0 0,1 0 0 0 0,-2 1-13 0 0,1-1-222 0 0,1 0 1 0 0,-1 0-1 0 0,1 1 1 0 0,-1-1-1 0 0,1 0 1 0 0,0 1-1 0 0,0 0 1 0 0,0 0 0 0 0,1 0-1 0 0,-1-1 1 0 0,0 3 221 0 0,1-4-1274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78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1 518 4919 0 0,'0'0'224'0'0,"0"0"43"0"0,0 0 53 0 0,0 0 21 0 0,0 0 3 0 0,0 0-14 0 0,3 0-61 0 0,7 1-119 0 0,-2 0-16 0 0,0 0-1 0 0,0-1 1 0 0,-1 1 0 0 0,1-2-1 0 0,0 1 1 0 0,3-1-134 0 0,1-2 185 0 0,1 2 0 0 0,-1 0 0 0 0,1 0-185 0 0,-1 1 128 0 0,0-1-1 0 0,1 0 0 0 0,4-2-127 0 0,97-24 1120 0 0,12 4-1120 0 0,-21 10 281 0 0,0 5 0 0 0,0 4 0 0 0,77 8-281 0 0,-114-2 129 0 0,37-6-129 0 0,10 0 82 0 0,-62 4-11 0 0,13-1 116 0 0,16 5-187 0 0,208 12 192 0 0,-184-16 70 0 0,79-11-262 0 0,214-19 498 0 0,-55 2-156 0 0,-236 16-297 0 0,110-8 62 0 0,-81 16-97 0 0,69-3 44 0 0,-107 3-43 0 0,108-8 42 0 0,-69 1-43 0 0,26 6-10 0 0,77-2 202 0 0,98-20-202 0 0,-61 0 186 0 0,58-1 85 0 0,-62 6-178 0 0,-162 19-93 0 0,54 9 0 0 0,21 0 0 0 0,-79-7 0 0 0,0-4 0 0 0,40-11 0 0 0,-2 1 67 0 0,8 5-67 0 0,-140 9-3 0 0,5 0 4 0 0,509-18 62 0 0,-342 14-63 0 0,-64 2 0 0 0,333-18 49 0 0,-249 9-34 0 0,-154 9 0 0 0,65-2 34 0 0,232-1 101 0 0,241-9 314 0 0,-288-13 242 0 0,-217 16-477 0 0,-18 2 165 0 0,10 2-394 0 0,-30 4 141 0 0,-15 1-42 0 0,0 2 1 0 0,11 1-100 0 0,-29 1 53 0 0,-12 0-19 0 0,-2 0-50 0 0,1-1 0 0 0,-1 1 1 0 0,0 0-1 0 0,0 0 0 0 0,0-1 1 0 0,1 1-1 0 0,-1 0 0 0 0,0-1 1 0 0,1 1-1 0 0,-1 0 0 0 0,0 0 1 0 0,1-1-1 0 0,-1 1 16 0 0,1 1-46 0 0,0 3-796 0 0,-6 10-2869 0 0,-4-1-1232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5.41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50 1 1375 0 0,'0'0'64'0'0,"0"0"8"0"0,0 0-72 0 0,0 0 0 0 0,-5 18 0 0 0,1-2 0 0 0,0-5 984 0 0,-1 2 176 0 0,-1 0 40 0 0,1 0 8 0 0,1-2-888 0 0,1 0-168 0 0,-1-2-40 0 0,0 2-1872 0 0,-1 0-368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5.79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25 681 1375 0 0,'0'1'107'0'0,"-13"55"2836"0"0,5-11 1028 0 0,6-35-3854 0 0,2 0-1 0 0,-1 0 1 0 0,1 0-1 0 0,0 0 1 0 0,1-1-1 0 0,0 2-116 0 0,12 41-441 0 0,-13-51 298 0 0,1 1-1 0 0,2 10-268 0 0,-1-1-1 0 0,0 1 0 0 0,-1 0 1 0 0,0 0-1 0 0,-1 0 0 0 0,-1 1 413 0 0,1-4-2540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6.4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4143 0 0,'0'0'191'0'0,"1"2"-11"0"0,3 9 349 0 0,2 0 0 0 0,-1 0 0 0 0,2 0-529 0 0,-6-9 228 0 0,0 1-118 0 0,0 0 0 0 0,1 0 0 0 0,-1-1 0 0 0,1 1 0 0 0,0 0 1 0 0,0-1-1 0 0,-1 1 0 0 0,2 0-110 0 0,-1-1 95 0 0,4 6 153 0 0,0 0 44 0 0,0 0 0 0 0,1 0 1 0 0,0-1-1 0 0,5 5-292 0 0,-11-12-2 0 0,-1 1 1 0 0,1-1-1 0 0,-1 0 0 0 0,1 1 0 0 0,0-1 1 0 0,-1 0-1 0 0,1 1 0 0 0,0-1 0 0 0,-1 0 1 0 0,1 0-1 0 0,0 0 0 0 0,0 0 0 0 0,0 1 2 0 0,2-1-38 0 0,7 4-120 0 0</inkml:trace>
  <inkml:trace contextRef="#ctx0" brushRef="#br0" timeOffset="1">291 215 5151 0 0,'0'0'234'0'0,"1"-2"-10"0"0,1 0-191 0 0,0 0 0 0 0,-1 1 0 0 0,1-1 1 0 0,0 0-1 0 0,0 1 0 0 0,0-1 0 0 0,0 1 1 0 0,0-1-1 0 0,1 1 0 0 0,-1 0 0 0 0,0 0 0 0 0,1 0-33 0 0,8-4 96 0 0,-9 4-86 0 0,1 0 1 0 0,-1 1-1 0 0,0-1 0 0 0,0 0 0 0 0,0 0 1 0 0,3 1-11 0 0,-2-1 11 0 0,5 0-16 0 0,9-4 80 0 0,5 2-10 0 0,-10 2-65 0 0,24-7-13 0 0,-35 8-54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6.8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1 796 5727 0 0,'0'0'256'0'0,"0"0"48"0"0,0 0-240 0 0,0 0-64 0 0,7-11 0 0 0,1 3 0 0 0,-8 8 64 0 0,9-5 0 0 0,-4-8 0 0 0,1 2-1800 0 0,-1 0-360 0 0</inkml:trace>
  <inkml:trace contextRef="#ctx0" brushRef="#br0" timeOffset="1">294 345 2303 0 0,'1'-2'102'0'0,"3"-4"-61"0"0,0-1 0 0 0,1 1-1 0 0,1-1-40 0 0,-4 3 198 0 0,1 0-1 0 0,0 0 1 0 0,-1 0-1 0 0,0 0 0 0 0,0-1 1 0 0,1-2-198 0 0,6-12 2233 0 0,2-2-1407 0 0,2 2 0 0 0,2-4-826 0 0,-3 7-371 0 0,-9 10 102 0 0,1 0-1 0 0,1 1 1 0 0,-1 0 0 0 0,2-2 269 0 0,-4 5-38 0 0,0-1 0 0 0,0 1 0 0 0,0-1 0 0 0,-1 0 1 0 0,2-2 37 0 0,-1 1-28 0 0,0 0 0 0 0,1 0-1 0 0,-1 0 1 0 0,3-1 28 0 0,-3 2 9 0 0,-1 1 0 0 0,1-1-1 0 0,-1 0 1 0 0,0 1-1 0 0,0-1 1 0 0,0 0 0 0 0,0 0-1 0 0,0 0 1 0 0,0 0-1 0 0,-1 0 1 0 0,1-1-9 0 0,4-17 159 0 0,10-30-258 0 0,-12 39-504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7.1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1 193 5783 0 0,'0'0'266'0'0,"0"-1"-5"0"0,4-15-156 0 0,-1 4 31 0 0,19-63 1848 0 0,-13 36-1014 0 0,-5 29-765 0 0,6-11-182 0 0,-9 20-143 0 0,1-7-2535 0 0,0-1-336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37.5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1 328 1839 0 0,'0'-2'134'0'0,"6"-38"2066"0"0,-1-1 0 0 0,-2-28-2200 0 0,-3 39 1023 0 0,0-50 530 0 0,0 16-4827 0 0,0 62 830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43.1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 95 1839 0 0,'0'0'83'0'0,"0"0"128"0"0,0 0 495 0 0,0 0 218 0 0,0 0 42 0 0,0 0-76 0 0,0 0-351 0 0,0 0-156 0 0,0 0-30 0 0,0 0-37 0 0,0 0-124 0 0,0 0-52 0 0,0 0-11 0 0,0 0-6 0 0,0 0-22 0 0,0 0-6 0 0,0 0-6 0 0,0 0 1 0 0,0 0 6 0 0,0 0 6 0 0,-1-1 2 0 0,-1-1 83 0 0,-1-1-1 0 0,1 0 0 0 0,0 0 0 0 0,0 0 0 0 0,0 0 0 0 0,1 0 1 0 0,-1-1-187 0 0,1 3 112 0 0,1 0-16 0 0,0 1 3 0 0,-1-2 10 0 0,-1-3 243 0 0,-1-1 0 0 0,1 0 0 0 0,0 0 0 0 0,1 0 0 0 0,-1-2-352 0 0,2 6 140 0 0,0 2 16 0 0,0-1 4 0 0,-3-15 583 0 0,2 15-647 0 0,1 1-47 0 0,0-1 0 0 0,0 1 1 0 0,0 0-1 0 0,0 0 0 0 0,0-1 0 0 0,-1 1 1 0 0,1 0-1 0 0,0 0 0 0 0,0-1 0 0 0,0 1 0 0 0,0 0 1 0 0,0-1-1 0 0,0 1 0 0 0,0 0 0 0 0,0 0 1 0 0,0-1-1 0 0,0 1 0 0 0,0 0 0 0 0,0 0 0 0 0,1-1 1 0 0,-1 1-1 0 0,0 0 0 0 0,0 0 0 0 0,0-1 1 0 0,0 1-50 0 0,6 1 74 0 0,0 1 1 0 0,0 0-1 0 0,0 1 1 0 0,-1-1-1 0 0,1 1 1 0 0,-1 0-1 0 0,1 0 1 0 0,4 4-75 0 0,6 6 189 0 0,0 0 0 0 0,1 3-189 0 0,4 5 346 0 0,16 23-346 0 0,7 7 194 0 0,11 6 2 0 0,34 35 112 0 0,20 19 40 0 0,-19-23-101 0 0,-20-18 14 0 0,-47-48-199 0 0,-7-7-60 0 0,5 7-2 0 0,54 56 121 0 0,-45-49-60 0 0,-16-16 14 0 0,10 6-75 0 0,-9-7 125 0 0,8 9-125 0 0,5 9 165 0 0,-25-27-122 0 0,1 3-21 0 0,1 0 37 0 0,-4-5 6 0 0,0 0-11 0 0,0 0-42 0 0,5 12 253 0 0,-5-11-212 0 0,-1-2 17 0 0,0 0 20 0 0,0 0 6 0 0,-4-10 94 0 0,-1 4-125 0 0,0-1 1 0 0,-1 1 0 0 0,1 0 0 0 0,-1 0 0 0 0,0 0-1 0 0,-3-1-65 0 0,0 0 87 0 0,0-2 0 0 0,-4-4-87 0 0,-93-104 192 0 0,14 18-186 0 0,35 38 52 0 0,-22-20-47 0 0,19 20-12 0 0,11 11 1 0 0,5 6 0 0 0,-17-26 0 0 0,34 38 0 0 0,13 17 0 0 0,1-1 0 0 0,1-1 0 0 0,1 0 0 0 0,-1-2 0 0 0,-4-9 43 0 0,-1 1 0 0 0,-1 1-1 0 0,-4-4-42 0 0,18 26 58 0 0,7 8 72 0 0,6 12 85 0 0,4 8-192 0 0,1-1 1 0 0,1 0-1 0 0,1-1 1 0 0,1 0-1 0 0,4 2-23 0 0,16 18 6 0 0,19 21 52 0 0,60 52-58 0 0,-58-62 19 0 0,-3 2 0 0 0,-2 2-1 0 0,-2 2 1 0 0,-1 6-19 0 0,89 111 99 0 0,-128-163-81 0 0,18 25 43 0 0,-1 3-61 0 0,12 16 14 0 0,-19-28 41 0 0,-4-3-134 0 0,4 2 79 0 0,-19-27-404 0 0,-2-1-149 0 0,-1-2-799 0 0,-5-8-3239 0 0,-4-7-1384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48.5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 5983 0 0,'0'0'464'0'0,"0"0"-214"0"0,2 1 236 0 0,8 1 223 0 0,0 0 0 0 0,-1 0 0 0 0,1-1 0 0 0,0 0-1 0 0,3-1-708 0 0,45-3 2023 0 0,-53 3-1944 0 0,0-1 0 0 0,-1 1 0 0 0,1-1-1 0 0,3-1-78 0 0,-3 1-55 0 0,-1 0 0 0 0,0 0 0 0 0,1 1 0 0 0,2-1 55 0 0,4 1-150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48.91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6911 0 0,'0'0'315'0'0,"0"0"-7"0"0,1 2-199 0 0,5 4 80 0 0,0-1-1 0 0,0 1 1 0 0,0-1-189 0 0,-4-3 302 0 0,1-1-36 0 0,25 8-156 0 0,-14-6-110 0 0,4-3-26 0 0,17 1-350 0 0,-32-1 122 0 0</inkml:trace>
  <inkml:trace contextRef="#ctx0" brushRef="#br0" timeOffset="1">499 125 5727 0 0,'0'0'264'0'0,"4"0"-8"0"0,22 2 440 0 0,1 2-1 0 0,22 6-695 0 0,-46-10 90 0 0,0 1-1 0 0,-1-1 1 0 0,1 0 0 0 0,0 1-1 0 0,-1-1 1 0 0,2 0-90 0 0,4 0 159 0 0,-3 0 1 0 0,0 1 0 0 0,1-1-1 0 0,4-1-159 0 0,-6 1 33 0 0,2 0 26 0 0,-2 0-28 0 0,17-6 27 0 0,6-1-647 0 0,-14 5-2418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49.3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69 5527 0 0,'0'0'423'0'0,"3"0"-278"0"0,26-2 1190 0 0,3 0-1335 0 0,-5 5 324 0 0,-14-1-247 0 0,4 0-9 0 0,1 0-10 0 0,0-1-1 0 0,-1 0 0 0 0,16-2-57 0 0,30-3-429 0 0,33 4 429 0 0,-46 0-409 0 0,-3 3 15 0 0,-28-2 297 0 0,0 0 0 0 0,2-1 97 0 0,1-1-46 0 0,42-3 38 0 0,-47 2 8 0 0,-9 1-8 0 0,2-1-26 0 0,16-10 12 0 0,-11 5 22 0 0,1 2-21 0 0,37-11-1875 0 0,25-2 1896 0 0,-60 14-411 0 0,-7 2 772 0 0,-1 1-1 0 0,0 1 1 0 0,1-1-1 0 0,-1 2 1 0 0,1-1-1 0 0,-1 2 1 0 0,2 0-361 0 0,4 0 2604 0 0,16 0-2604 0 0,75-6 3622 0 0,25 2-1904 0 0,-111 2-1444 0 0,0 1 93 0 0,0 1 0 0 0,0 1 0 0 0,-1 0 0 0 0,1 2 0 0 0,-1 0 0 0 0,19 8-367 0 0,-32-10 196 0 0,14 5 738 0 0,1-1 0 0 0,6 1-934 0 0,-25-7 155 0 0,0-1-58 0 0,0 2-72 0 0,20 1 146 0 0,-19-4-117 0 0,5-2-57 0 0,-9 3 1 0 0,0 0 1 0 0,0 0-1 0 0,0 0 1 0 0,1 0-1 0 0,-1 0 1 0 0,0-1-1 0 0,0 1 1 0 0,0 0 0 0 0,0 0-1 0 0,0 0 1 0 0,0 0-1 0 0,0 0 1 0 0,0 0-1 0 0,1 0 1 0 0,-1 0-1 0 0,0 0 1 0 0,0 0-1 0 0,0-1 1 0 0,0 1-1 0 0,0 0 1 0 0,0 0-1 0 0,0 0 1 0 0,0 0-1 0 0,0 0 1 0 0,0 0-1 0 0,0-1 1 0 0,0 1-1 0 0,0 0 1 0 0,0 0-1 0 0,0 0 1 0 0,0 0-1 0 0,0 0 1 0 0,0 0-1 0 0,0-1 1 0 0,0 1 0 0 0,0 0 1 0 0,1-5-279 0 0,-1 1 0 0 0,0-1 1 0 0,0 0-1 0 0,-1 1 0 0 0,0-4 279 0 0,-3-4-1524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79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293 293 3223 0 0,'0'0'143'0'0,"-2"2"-3"0"0,-19 18-111 0 0,18-16 184 0 0,-1 0-1 0 0,0 0 0 0 0,-1-1 0 0 0,0 1-212 0 0,1-1 251 0 0,0 0 0 0 0,1 0 1 0 0,-1 0-1 0 0,1 1 0 0 0,-1-1 0 0 0,-1 4-251 0 0,-13 16 724 0 0,-3 2-724 0 0,13-17 242 0 0,-1 1 0 0 0,0-1 0 0 0,0 0 0 0 0,-2 1-242 0 0,5-5 181 0 0,1 0 0 0 0,0 1 0 0 0,0-1 1 0 0,0 1-182 0 0,-7 8 298 0 0,-46 35 487 0 0,38-28-481 0 0,18-19-208 0 0,0 1 0 0 0,-13 15 192 0 0,14-16-192 0 0,1-1 0 0 0,0 0 0 0 0,0 0 0 0 0,0 0 0 0 0,0 0 0 0 0,0 0 0 0 0,0 0 0 0 0,2 3 0 0 0,4 8-1 0 0,-1-7-7 0 0,-3-1-61 0 0,-1-3-17 0 0,0 1 0 0 0,0 0 1 0 0,0 0-1 0 0,0-1 1 0 0,0 1-1 0 0,0-1 0 0 0,0 1 1 0 0,0-1-1 0 0,0 1 0 0 0,0-1 1 0 0,0 0-1 0 0,0 1 0 0 0,1-1-10 0 0,8 2 51 0 0,0 0 0 0 0,0 0 0 0 0,0-1 0 0 0,1 0 0 0 0,-1-1 0 0 0,1 0-51 0 0,26-2 306 0 0,3-2-306 0 0,14-1 199 0 0,9-2 344 0 0,24-6-543 0 0,6-2 294 0 0,-29 4-12 0 0,4-3-282 0 0,50-9 190 0 0,230-12 295 0 0,-277 29-450 0 0,-5 1-31 0 0,111-9 29 0 0,-102 12 5 0 0,27 3-38 0 0,-26 4 47 0 0,103 2-41 0 0,-94-6 17 0 0,88-2 72 0 0,67-4 124 0 0,-1 12 39 0 0,-142-1-245 0 0,7-5-13 0 0,3-3 11 0 0,82-1 32 0 0,21 2 87 0 0,103-6 134 0 0,-60-9-16 0 0,-206 14-240 0 0,133 2 2 0 0,-109 2 34 0 0,34 0-20 0 0,51 1 80 0 0,27-8-104 0 0,7-7 198 0 0,55 10-198 0 0,-3-2 79 0 0,-1-14 10 0 0,-2 6 7 0 0,-116 7-68 0 0,-55 3-8 0 0,8-1 86 0 0,29-6-106 0 0,-20-4 41 0 0,56-6 46 0 0,-131 17-83 0 0,63-5 66 0 0,-1 3 0 0 0,8 2-70 0 0,307 0 82 0 0,-264-10-48 0 0,-21 2 7 0 0,-29 4 7 0 0,88-4-32 0 0,81 7 112 0 0,-171 0-22 0 0,0-4-106 0 0,2 0 59 0 0,42-9 112 0 0,-41 5-70 0 0,455-41 625 0 0,-430 40-511 0 0,25-9-215 0 0,20-3 126 0 0,-51 10-51 0 0,87-11 159 0 0,-84 18-195 0 0,67-8-14 0 0,103-15 50 0 0,-51 18 62 0 0,-62 6-74 0 0,-33-2-3 0 0,70-5 59 0 0,-94 10-98 0 0,-72 1 6 0 0,-1 0-1 0 0,23 3-26 0 0,35 2 66 0 0,19 2 23 0 0,-65-3-13 0 0,0-2-76 0 0,30 2 55 0 0,34 4 226 0 0,1-4 0 0 0,-1-5-281 0 0,-85 3 44 0 0,-1 0 0 0 0,6 2-44 0 0,-5 0 44 0 0,-1-1 0 0 0,8-1-44 0 0,-4-1 45 0 0,7 0 102 0 0,12 1-147 0 0,81 2 251 0 0,-103-2-216 0 0,33 2 47 0 0,-19-2-7 0 0,-26 0-64 0 0,-2 0-169 0 0,0 0-76 0 0,0 0-20 0 0,0 0-191 0 0,-2 0-796 0 0,-4-3-101 0 0,0 1 0 0 0,1-1 0 0 0,-3-1 1342 0 0,5 2-5544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0.96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6271 0 0,'0'0'290'0'0,"0"2"-9"0"0,4 38-124 0 0,-2-23 611 0 0,0 12-768 0 0,0 19 1929 0 0,2 7-1929 0 0,2 23 767 0 0,-3 6-332 0 0,2 56-410 0 0,-3-113-833 0 0,0-1-2828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2:54.4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6911 0 0,'0'0'315'0'0,"0"0"-7"0"0,0 0-148 0 0,0 0 113 0 0,0 0 71 0 0,2 1 10 0 0,10 8 279 0 0,1 0 1 0 0,11 4-634 0 0,4 3 465 0 0,95 51 783 0 0,-62-40-864 0 0,0-4 1 0 0,37 9-385 0 0,-56-19 21 0 0,-17-5-219 0 0,41 14 332 0 0,-22-5-3846 0 0,-25-10-20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25.30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46 167 1839 0 0,'0'0'83'0'0,"0"0"114"0"0,0 0 439 0 0,0 0 188 0 0,0 0 38 0 0,0-2-26 0 0,-1-2-136 0 0,0 1 1 0 0,0 0-1 0 0,-1 0 0 0 0,1 0 1 0 0,-1-1-1 0 0,0 1-700 0 0,1 2 539 0 0,1 1-58 0 0,0 0-29 0 0,0 0-4 0 0,0 0-5 0 0,0 0-22 0 0,-1 0-6 0 0,-14 0 2434 0 0,13 0-2449 0 0,2 0 0 0 0,0 0-16 0 0,-1 2-66 0 0,-4 4-29 0 0,4-5-8 0 0,-4 7 187 0 0,2 0-183 0 0,2-6-230 0 0,0 0 107 0 0,1-2-28 0 0,0 0-7 0 0,0 0-6 0 0,0 0-6 0 0,1 2-23 0 0,0 0-71 0 0,1 1 0 0 0,-1-1 0 0 0,1 0 1 0 0,0 0-1 0 0,-1 0 0 0 0,1 0 0 0 0,0 0 0 0 0,0 0 0 0 0,1 0 1 0 0,-1-1-1 0 0,0 1 0 0 0,0-1 0 0 0,1 1 0 0 0,-1-1 1 0 0,1 0-1 0 0,-1 0 0 0 0,1 0 0 0 0,1 0-21 0 0,10 3 24 0 0,-1-1-1 0 0,1 0 1 0 0,3-1-24 0 0,-7 0 24 0 0,65 8 168 0 0,19-2-192 0 0,-32-6 63 0 0,26 2 7 0 0,165 8 338 0 0,-244-12-394 0 0,9 1-6 0 0,16 0 69 0 0,18 3-77 0 0,6 1 140 0 0,24-1-140 0 0,-18-2 121 0 0,207-1 479 0 0,-121-4-306 0 0,-10 0-68 0 0,-75 0 43 0 0,0-3 0 0 0,31-8-269 0 0,-40 5 100 0 0,7-2 130 0 0,44-15-230 0 0,96-32 513 0 0,-182 53-485 0 0,5-2 168 0 0,10-1-196 0 0,139-14 379 0 0,-97 13-99 0 0,6-5-280 0 0,-1 0 35 0 0,8-1 93 0 0,-7 2 29 0 0,-41 5 31 0 0,39-2-188 0 0,-26 4 51 0 0,-31 3-6 0 0,1 1-1 0 0,0 1-44 0 0,5 0-7 0 0,-1 1 48 0 0,0 1 0 0 0,19 3-41 0 0,-27-2 26 0 0,-1-1 1 0 0,1 0-27 0 0,11 0 53 0 0,2-1-41 0 0,20-3-12 0 0,14 0-1 0 0,-42 4 24 0 0,1 1 0 0 0,-1 1 0 0 0,0 1 1 0 0,0 1-1 0 0,0 1 0 0 0,19 9-23 0 0,-27-8 27 0 0,1 2 0 0 0,-1 1 0 0 0,4 2-27 0 0,-8-3 36 0 0,7 1 24 0 0,-16-7-56 0 0,7 4-3 0 0,-11-5 3 0 0,-1 0 4 0 0,0 0 56 0 0,0-1-8 0 0,1 0-48 0 0,11 11-5 0 0,-10-10-3 0 0,6 10 11 0 0,-8-11 42 0 0,-2 0 0 0 0,1 1-52 0 0,0-1 0 0 0,-1 0 0 0 0,1 1-1 0 0,-1-1 1 0 0,1 0 0 0 0,-1 0 0 0 0,0 0-1 0 0,0 0 1 0 0,1 1 0 0 0,-1-1 0 0 0,0 0-1 0 0,0 0 1 0 0,0 0 0 0 0,0-1 0 0 0,0 1-1 0 0,-1 1 0 0 0,-2 0-1 0 0,0 1 1 0 0,1-1 0 0 0,-1 1 0 0 0,0-1 0 0 0,0 0 0 0 0,0 0 0 0 0,0-1 0 0 0,0 1 0 0 0,0-1 0 0 0,0 0 0 0 0,-1 0 0 0 0,1 0 0 0 0,-13 1 0 0 0,1 0 0 0 0,-5-1 0 0 0,16-1 0 0 0,-130 1 0 0 0,-34-8 0 0 0,104 4 0 0 0,-133-3 0 0 0,157 5 0 0 0,-5 2 0 0 0,-38 6 0 0 0,13-1 0 0 0,-67 3 0 0 0,-303 12 0 0 0,394-21 0 0 0,-44 0 0 0 0,-48-7 0 0 0,54 1 2 0 0,-72-7-15 0 0,18-5-44 0 0,-92-8 61 0 0,126 22-140 0 0,-103 10 136 0 0,70-1-64 0 0,127-4 64 0 0,-77 4 0 0 0,34-2 3 0 0,31-3-31 0 0,1 2 0 0 0,-1 0 28 0 0,-59 10-11 0 0,29-6 11 0 0,1 3 0 0 0,-24 8 0 0 0,-66 20-128 0 0,69-17 23 0 0,24-8-66 0 0,-20 9 171 0 0,50-15-47 0 0,-1 0 0 0 0,0-1 0 0 0,0-2 0 0 0,-2 1 47 0 0,20-5 0 0 0,-9 3-75 0 0,10-1 22 0 0,1-1-11 0 0,0 0-3 0 0,0 0-10 0 0,2 0 10 0 0,59 4-198 0 0,51-4 265 0 0,-14 0-100 0 0,458 32-33 0 0,-502-28 130 0 0,440 42-9 0 0,-319-30-8 0 0,0-8 0 0 0,0-7 0 0 0,30-9 20 0 0,42 0 0 0 0,117 15 0 0 0,-295-2-8 0 0,-10-1 44 0 0,0-2 0 0 0,1-4-36 0 0,45 1 0 0 0,-17 0 0 0 0,-51-2 2 0 0,-19 1 100 0 0,11 0-102 0 0,-25 3 21 0 0,15-2 263 0 0,-44-1-129 0 0,7 0-124 0 0,-108-7 86 0 0,-67-4-53 0 0,-346-14 224 0 0,435 25-305 0 0,-143 1-46 0 0,-146 19 106 0 0,80-2-79 0 0,224-13 23 0 0,-257 16 11 0 0,230-9 5 0 0,-38 4-73 0 0,87-4-55 0 0,-10 6 125 0 0,35-7-43 0 0,-20 5 25 0 0,-41 7-49 0 0,67-15 54 0 0,17-2-19 0 0,-1 0 1 0 0,0-2 0 0 0,0-1-1 0 0,-1 0 32 0 0,15-1-6 0 0,-17-1-132 0 0,-19-3 138 0 0,35 3-44 0 0,0-1 0 0 0,-1 0 0 0 0,1 0-1 0 0,0 0 1 0 0,0-1 0 0 0,1 0 0 0 0,-6-3 44 0 0,2 0-428 0 0,1 0-1 0 0,-1 0 1 0 0,-3-5 428 0 0,10 8-264 0 0,-1 0 1 0 0,1 0-1 0 0,1-1 0 0 0,-1 1 1 0 0,0-1-1 0 0,1 0 1 0 0,0 1-1 0 0,0-1 0 0 0,0 0 1 0 0,-1-3 263 0 0,-3-11-1535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32.6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12 236 6703 0 0,'0'0'307'0'0,"0"0"-6"0"0,-2 0-193 0 0,-3-2-18 0 0,4 2 310 0 0,0 0 132 0 0,1 0-477 0 0,0 0 0 0 0,0 0 0 0 0,0 0 1 0 0,-1 0-1 0 0,1 0 0 0 0,0 0 0 0 0,0 0 0 0 0,0 0 1 0 0,0 0-1 0 0,0 0 0 0 0,0-1 0 0 0,0 1 0 0 0,0 0 1 0 0,-1 0-1 0 0,1 0 0 0 0,0 0 0 0 0,0 0 0 0 0,0 0 1 0 0,0 0-1 0 0,0 0 0 0 0,0 0 0 0 0,0 0 0 0 0,0 0 1 0 0,0 0-1 0 0,0-1 0 0 0,0 1 0 0 0,0 0 0 0 0,0 0 1 0 0,0 0-1 0 0,0 0 0 0 0,-1 0 0 0 0,1 0 0 0 0,0 0 1 0 0,0 0-1 0 0,0-1 0 0 0,0 1 0 0 0,0 0 0 0 0,0 0 1 0 0,0 0-1 0 0,0 0 0 0 0,0 0 0 0 0,0 0 0 0 0,1 0 1 0 0,-1 0-1 0 0,0-1 0 0 0,0 1 0 0 0,0 0 0 0 0,0 0 1 0 0,0 0-1 0 0,0 0 0 0 0,0 0 0 0 0,0 0 0 0 0,0 0 1 0 0,0 0-1 0 0,0 0-55 0 0,8-7 714 0 0,13-5-494 0 0,14-3 8 0 0,1 1 0 0 0,1 2 1 0 0,0 2-1 0 0,24-3-228 0 0,154-17 187 0 0,-180 26-107 0 0,409-32 376 0 0,-348 32-327 0 0,16 5-129 0 0,97 10 180 0 0,-196-10-161 0 0,115 11 605 0 0,0 5 0 0 0,-1 6 0 0 0,93 31-624 0 0,-63-15 888 0 0,35-1-888 0 0,-155-32 72 0 0,14 4 518 0 0,1-3 0 0 0,17-1-590 0 0,8-5 942 0 0,-1-3-1 0 0,63-10-941 0 0,-134 12 41 0 0,1-2 0 0 0,-1 1 0 0 0,1 0 1 0 0,-1-1-1 0 0,0 0 0 0 0,3-2-41 0 0,2 0 136 0 0,-4 0-43 0 0,-4 3-80 0 0,-1 0 63 0 0,-1 1 0 0 0,-1-1-4 0 0,0-1-57 0 0,-1 0 0 0 0,1 0 1 0 0,-1 0-1 0 0,1 0 0 0 0,-1 0 0 0 0,0 0 0 0 0,0 1 0 0 0,0-1 0 0 0,0 1 0 0 0,0-1 1 0 0,0 1-1 0 0,0 0 0 0 0,-1 0 0 0 0,1 0 0 0 0,0 0 0 0 0,-1 0 0 0 0,1 0 0 0 0,-1 1 0 0 0,1-1 1 0 0,-1 1-1 0 0,1 0-15 0 0,-11-2 47 0 0,1 1 0 0 0,0 1 0 0 0,-12 1-47 0 0,15 0 21 0 0,-105 9 119 0 0,-87-3-64 0 0,-28-10-76 0 0,36-11 0 0 0,102 6 0 0 0,-128-17 0 0 0,-54-3 0 0 0,213 26-21 0 0,-1 2 0 0 0,1 3 0 0 0,0 3 0 0 0,-5 3 21 0 0,21-1-46 0 0,-101 15-32 0 0,143-23 78 0 0,-10 2-11 0 0,1 0 1 0 0,-1-1-1 0 0,0-1 0 0 0,0 0 1 0 0,0-1-1 0 0,-7-1 11 0 0,15 0-7 0 0,5 0-12 0 0,5-1-32 0 0,-6 3 48 0 0,15-4-37 0 0,1 0-1 0 0,0 1 1 0 0,6 0 40 0 0,9-2-55 0 0,232-46-154 0 0,-61 11 146 0 0,137-20-7 0 0,-198 41 68 0 0,61 3 2 0 0,74 7 0 0 0,178 22 0 0 0,-368-6 0 0 0,-1 5 0 0 0,16 7 0 0 0,-79-15 42 0 0,0 2-1 0 0,0 0 0 0 0,-1 1 1 0 0,0 2-1 0 0,-1 0 0 0 0,0 1 1 0 0,7 4-42 0 0,-24-11 26 0 0,1-1 0 0 0,-1 1 1 0 0,1 0-1 0 0,-1 0 1 0 0,0 0-1 0 0,0 0 0 0 0,-1 1 1 0 0,1-1-1 0 0,1 3-26 0 0,-3-5 10 0 0,-1 0 0 0 0,1 0 0 0 0,-1 0 1 0 0,1 0-1 0 0,-1 1 0 0 0,1-1 0 0 0,-1 0 0 0 0,0 0 0 0 0,0 0 0 0 0,1 0 0 0 0,-1 1 0 0 0,0-1 0 0 0,0 0 0 0 0,0 0 1 0 0,0 0-1 0 0,-1 1 0 0 0,1-1 0 0 0,0 0 0 0 0,0 0 0 0 0,-1 0 0 0 0,1 0 0 0 0,-1 1 0 0 0,1-1 0 0 0,-1 0 0 0 0,1 0 0 0 0,-1 0 1 0 0,0 0-1 0 0,1 0 0 0 0,-1 0 0 0 0,0 0 0 0 0,0-1 0 0 0,0 1 0 0 0,1 0 0 0 0,-1 0 0 0 0,-1 0-10 0 0,-2 1 37 0 0,1 0-1 0 0,-1 0 1 0 0,0 0-1 0 0,0 0 1 0 0,0 0-1 0 0,0-1 1 0 0,-3 1-37 0 0,-32 5 179 0 0,25-5-126 0 0,-39 5 251 0 0,0-2 1 0 0,0-3-1 0 0,-25-3-304 0 0,9-3 328 0 0,0-4 0 0 0,-29-8-328 0 0,-40-7-628 0 0,-2 5-1 0 0,-33 4 629 0 0,135 12-1253 0 0,3-1-54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26.8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48 43 1375 0 0,'0'0'66'0'0,"0"0"110"0"0,0 0 444 0 0,0 0 196 0 0,0 0 42 0 0,0 0-63 0 0,0 0-292 0 0,0 0-130 0 0,0 0-21 0 0,0 0-11 0 0,0 0-18 0 0,0 0-10 0 0,0 0-1 0 0,0 0-6 0 0,-2 0-29 0 0,-5-3-12 0 0,5 3-1 0 0,2 0 0 0 0,0 0 0 0 0,-2-1 0 0 0,-7-3 0 0 0,7 3 4 0 0,2 1 16 0 0,0 0 4 0 0,0 0 0 0 0,-2-1 8 0 0,-7-4 35 0 0,7 4 18 0 0,2 1 3 0 0,0 0 0 0 0,0 0 2 0 0,-2-1 4 0 0,-5-3 2 0 0,5 3 2 0 0,2 1 4 0 0,0 0 2 0 0,0 0 0 0 0,0 0-6 0 0,0 0-29 0 0,0 0-12 0 0,0 0-1 0 0,0 0-18 0 0,0 0-80 0 0,0 0-35 0 0,0 0-10 0 0,0 0-19 0 0,0 0-76 0 0,2-1-12 0 0,3-1-28 0 0,-1-1 1 0 0,1 1 0 0 0,0 0 0 0 0,0 0 0 0 0,0 0 0 0 0,0 1-1 0 0,0 0 1 0 0,1 0 0 0 0,3-1-43 0 0,11 1 112 0 0,0 1 1 0 0,1 0-113 0 0,2 0 96 0 0,4 2 20 0 0,0 1 0 0 0,0 1 0 0 0,0 1 0 0 0,2 2-116 0 0,50 9 184 0 0,-21-8 48 0 0,10-3-232 0 0,-8 1 210 0 0,23 7-210 0 0,-41-6 60 0 0,49 10 118 0 0,-41-7-18 0 0,-49-10-150 0 0,29 6 427 0 0,-1-1 0 0 0,1-2-1 0 0,10-1-436 0 0,-40-2 15 0 0,-1 0-1 0 0,0 0 1 0 0,1 0-1 0 0,-1-1 1 0 0,1 1-1 0 0,-1 0 1 0 0,0-1-1 0 0,1 1 0 0 0,-1 0 1 0 0,1-1-1 0 0,-1 1 1 0 0,0-1-15 0 0,-2-2 45 0 0,-3 0 23 0 0,-1 0 1 0 0,0 1-1 0 0,0-1 0 0 0,0 1 1 0 0,0 1-1 0 0,0-1 1 0 0,-1 1-1 0 0,1 1-68 0 0,-18-2 313 0 0,-18 2-313 0 0,-2 0 110 0 0,-160-7 72 0 0,156 4-132 0 0,-15-5-50 0 0,5 1 56 0 0,33 4-19 0 0,0-1 0 0 0,0-1-1 0 0,1-1 1 0 0,-15-5-37 0 0,31 8-12 0 0,14 4-6 0 0,1 0-1 0 0,-1 0 0 0 0,1-1 1 0 0,-1 0-1 0 0,5 0 19 0 0,3 0-27 0 0,329 5-121 0 0,-89 7 148 0 0,-171-5 0 0 0,-6 0 0 0 0,17-3 0 0 0,-52-5-2354 0 0,1-2 2354 0 0,-36 2-4902 0 0,8-5-1506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28.0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85 44 6479 0 0,'0'0'298'0'0,"-2"0"-10"0"0,-1 1-237 0 0,-16-4 8 0 0,7 2-49 0 0,1-1 1705 0 0,1 1-1 0 0,-8-3-1714 0 0,16 3 473 0 0,2 1-11 0 0,0 0-46 0 0,-7 1-43 0 0,7-1 3990 0 0,99 14-3844 0 0,29-3-519 0 0,13 2 147 0 0,388 31 221 0 0,-502-43-362 0 0,104 6 386 0 0,69 14-392 0 0,-10 4 303 0 0,-149-22-148 0 0,0-2 1 0 0,1-1 0 0 0,25-5-156 0 0,-62 5 22 0 0,20-6 191 0 0,-22 4-168 0 0,0 1-1 0 0,0 0 1 0 0,0-1 0 0 0,0 1 0 0 0,0-2-45 0 0,-1 2 72 0 0,-2 1 5 0 0,0 0 2 0 0,0 0-6 0 0,0 0-1 0 0,0 0 0 0 0,0 0 0 0 0,-2-1-12 0 0,-11-13-49 0 0,8 10 21 0 0,2 2-9 0 0,-3-3-13 0 0,0 1 1 0 0,-1 0-1 0 0,0 0 1 0 0,0 1 0 0 0,0-1-1 0 0,0 2 1 0 0,0-1-1 0 0,-1 1 1 0 0,1 0 0 0 0,-1 1-1 0 0,1-1 1 0 0,-2 2-11 0 0,-19-5 65 0 0,-37-6 5 0 0,-13 2-70 0 0,35 4 4 0 0,-166-12-4 0 0,104 9-64 0 0,80 7 64 0 0,0 0 0 0 0,0 2 0 0 0,-15 2 0 0 0,-16 2-1 0 0,-11 1-91 0 0,50-4 21 0 0,-16-1 71 0 0,15 0 4 0 0,-11 1-4 0 0,-23 2 0 0 0,35-2-11 0 0,9-2 2 0 0,0 1 0 0 0,0-1 1 0 0,0 0-1 0 0,0-1 0 0 0,0 0 0 0 0,-3-1 9 0 0,-7-1-29 0 0,17 3 11 0 0,-17 0 1 0 0,9 1 7 0 0,7 0-44 0 0,5-2 1 0 0,60-11-22 0 0,0 3 1 0 0,16 1 74 0 0,62-1-28 0 0,76-4 2 0 0,-83 9 39 0 0,64-1 28 0 0,-189 5-33 0 0,90 4 58 0 0,-87-4-55 0 0,-9 0 42 0 0,-3 0 13 0 0,0 0 8 0 0,-2 0 2 0 0,-11 3-35 0 0,0 0-1 0 0,1-1 0 0 0,-1-1 1 0 0,0 0-1 0 0,-2-1-40 0 0,-69-4-267 0 0,38 1-888 0 0,28 2-185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30.3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237 387 5983 0 0,'0'0'274'0'0,"0"0"-6"0"0,0 0-43 0 0,0 0 456 0 0,0 0 219 0 0,0 0 42 0 0,0 0-90 0 0,0 0-412 0 0,0 0-178 0 0,0 0-35 0 0,0 0-12 0 0,0 0-13 0 0,0 0-2 0 0,0 0 0 0 0,3-1 0 0 0,94-38 893 0 0,27-12-538 0 0,125-71-123 0 0,-210 104-232 0 0,0 2 0 0 0,15-2-200 0 0,82-20 608 0 0,-90 27-321 0 0,0 2 0 0 0,1 2 0 0 0,0 2 0 0 0,10 1-287 0 0,-28 4 173 0 0,0 1 0 0 0,0 1 1 0 0,0 1-1 0 0,0 2 1 0 0,0 1-1 0 0,-1 1 1 0 0,12 6-174 0 0,0 1 163 0 0,-8-4 71 0 0,-1 2-1 0 0,1 2-233 0 0,-29-13 64 0 0,-1 1 0 0 0,8 4 0 0 0,-8-4 0 0 0,-2-2 0 0 0,0 0 0 0 0,0 0 0 0 0,0 0 0 0 0,0 0 0 0 0,0 0 0 0 0,0 0 0 0 0,0 0 0 0 0,0 0 0 0 0,0 0 0 0 0,0 0 0 0 0,-2-2-10 0 0,-34-17 71 0 0,0 1 1 0 0,-1 1 0 0 0,-1 2-1 0 0,-30-6-125 0 0,29 11 59 0 0,0 3 1 0 0,-5 0-60 0 0,-81-6 82 0 0,64 8-35 0 0,-26 0-34 0 0,-34 4-13 0 0,69 1-1 0 0,-19 4 1 0 0,46-2 0 0 0,16-1-12 0 0,7 0-46 0 0,4 1-10 0 0,2 1 55 0 0,0 0 0 0 0,0 0 0 0 0,0-1 1 0 0,0 1-1 0 0,1-1 0 0 0,-1 0 1 0 0,1 0-1 0 0,0 0 0 0 0,-1-1 0 0 0,1 0 1 0 0,0 0-1 0 0,0 0 0 0 0,0 0 13 0 0,14 1-28 0 0,-1-1-1 0 0,0 0 1 0 0,2-2 28 0 0,71-5-89 0 0,6 0 37 0 0,36 7-2 0 0,52 11 54 0 0,-133-8 0 0 0,57 6 0 0 0,-17 1 146 0 0,-90-11-60 0 0,-2 0 2 0 0,0 0 10 0 0,0 0 39 0 0,0 0 20 0 0,0 0 3 0 0,-2 1 3 0 0,-17 2 82 0 0,0-1-1 0 0,0-1 1 0 0,-8-1-245 0 0,1 0 126 0 0,-27-1 300 0 0,-38-6-426 0 0,14 1 85 0 0,-182-6 157 0 0,-11 11-242 0 0,242 3-24 0 0,0 0 0 0 0,1 2 0 0 0,-24 6 24 0 0,37-6-10 0 0,3 1-48 0 0,8-4-24 0 0,5 1 14 0 0,1 2 52 0 0,1 0 0 0 0,-1 0 0 0 0,1 0 1 0 0,0-1-1 0 0,0 0 0 0 0,0 0 1 0 0,0 0-1 0 0,1 0 0 0 0,-1-1 0 0 0,1 1 1 0 0,0-1-1 0 0,0 0 0 0 0,-1-1 1 0 0,1 1-1 0 0,2-1 16 0 0,15 4-69 0 0,1-1 0 0 0,21 1 69 0 0,-41-5-2 0 0,111 6-88 0 0,63-7 90 0 0,-127 0-4 0 0,-10 0 1 0 0,278-2-40 0 0,-316 3 128 0 0,-2 0 11 0 0,0 0-7 0 0,-70-3 793 0 0,-44-8-882 0 0,77 7 62 0 0,-298-29 170 0 0,324 32-232 0 0,-175-16 50 0 0,128 14-43 0 0,0 3 0 0 0,-12 3-7 0 0,40-1-13 0 0,-31 3-129 0 0,-12-3 142 0 0,71-2-80 0 0,5-1 3 0 0,350-59-275 0 0,-229 48 316 0 0,1 5 0 0 0,124 10 36 0 0,-235-3 0 0 0,-1 1 0 0 0,0 1 0 0 0,1 0 0 0 0,-1 1 0 0 0,0 0 0 0 0,0 1 0 0 0,7 3 0 0 0,-9 0 0 0 0,-3 1 12 0 0,-6-7 50 0 0,-2-1 13 0 0,-2 2-19 0 0,0 1-39 0 0,-1-1-1 0 0,1 1 0 0 0,-1-1 0 0 0,1 0 0 0 0,-1 1 0 0 0,0-2 1 0 0,0 1-1 0 0,0 0 0 0 0,0 0 0 0 0,0-1 0 0 0,0 0 0 0 0,-1 0 1 0 0,1 1-1 0 0,0-2 0 0 0,-1 1 0 0 0,1 0 0 0 0,-3-1-16 0 0,-31 4 89 0 0,1-2-1 0 0,-1-2 0 0 0,-25-3-88 0 0,12 0 71 0 0,-312-17 77 0 0,347 19-144 0 0,-205-2 66 0 0,196 4-68 0 0,-173 8-2 0 0,176-7 0 0 0,1-1 0 0 0,1 2 0 0 0,-1 0 0 0 0,0 1 0 0 0,1 1 0 0 0,0 1 0 0 0,0 0 0 0 0,0 2 0 0 0,-9 5 0 0 0,26-12 0 0 0,-3 2-19 0 0,0-1 0 0 0,0 1 0 0 0,1 0 0 0 0,-1 1 0 0 0,1-1 0 0 0,0 1 0 0 0,0 0 0 0 0,-2 3 19 0 0,5-6-163 0 0,1-1-346 0 0,10 2-577 0 0,-3 0 827 0 0,-3-1 23 0 0,1-1 0 0 0,-1 0-1 0 0,1 0 1 0 0,-1-1 0 0 0,1 1 0 0 0,-1-1 0 0 0,0 0 0 0 0,0 0 0 0 0,3-1 236 0 0,23-10-1522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33.5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103 8 6271 0 0,'0'0'290'0'0,"0"0"-9"0"0,-2 0-182 0 0,-14 0-308 0 0,3 1 1466 0 0,-1-2 0 0 0,1 1 0 0 0,-13-4-1257 0 0,9 1 2247 0 0,15 3-1911 0 0,2 0-39 0 0,0 0-10 0 0,0 0-6 0 0,0 0-30 0 0,0 0-123 0 0,0 0-52 0 0,1 1-11 0 0,2 3-58 0 0,0-1 1 0 0,-1 0-1 0 0,1 0 0 0 0,1 0 0 0 0,-1 0 1 0 0,0 0-1 0 0,1 0 0 0 0,-1-1 0 0 0,1 0 0 0 0,0 0 1 0 0,0 0-1 0 0,0 0 0 0 0,0-1 0 0 0,0 1 0 0 0,0-1 1 0 0,1 0-8 0 0,13 4 81 0 0,1-2 0 0 0,0 0 0 0 0,2-1-81 0 0,-11-1 41 0 0,216 12 631 0 0,-95-6-520 0 0,-89-5-85 0 0,22 1 212 0 0,42 10-279 0 0,-66-6 574 0 0,0 1 0 0 0,11 6-574 0 0,-49-14 202 0 0,-1 2-2 0 0,-1-2-83 0 0,1 1-1 0 0,-1-1 1 0 0,0 1 0 0 0,1 0-1 0 0,-1-1 1 0 0,1 1-1 0 0,-1-1 1 0 0,1 0 0 0 0,0 1-1 0 0,-1-1 1 0 0,1 1-117 0 0,-8 3 241 0 0,4-1-197 0 0,-1-1-4 0 0,-1 0-1 0 0,0 0 1 0 0,1 0-1 0 0,-1-1 0 0 0,0 1 1 0 0,0-1-1 0 0,-1 0-39 0 0,-38 3 389 0 0,12-1-254 0 0,7-1-116 0 0,1-2-1 0 0,-1 0 0 0 0,-20-4-18 0 0,21 2 25 0 0,-63-5 247 0 0,-30-9-272 0 0,77 9 38 0 0,-1 1 0 0 0,1 2 0 0 0,-1 3 0 0 0,-12 1-38 0 0,37 2 44 0 0,-3 2-34 0 0,19-4-11 0 0,0 0 0 0 0,-1 0 0 0 0,1 0 0 0 0,0 0 0 0 0,0 0 0 0 0,0 0 0 0 0,0 1 0 0 0,0-1 0 0 0,0 0 0 0 0,0 0 0 0 0,0 0 0 0 0,0 0 0 0 0,0 0 0 0 0,0 0 0 0 0,0 0 0 0 0,0 0 0 0 0,0 0 0 0 0,0 0 0 0 0,0 0 0 0 0,-1 0 0 0 0,1 0 0 0 0,0 0 0 0 0,0 0 0 0 0,0 0 0 0 0,0 0 0 0 0,0 0 0 0 0,0 0 0 0 0,0 0 0 0 0,0 0 0 0 0,0 0 0 0 0,0 1 0 0 0,0-1 0 0 0,0 0 0 0 0,0 0 0 0 0,0 0 0 0 0,0 0 0 0 0,0 0 0 0 0,0 0 0 0 0,0 0 0 0 0,0 0 0 0 0,0 0 0 0 0,0 0 0 0 0,0 0 0 0 0,0 0 0 0 0,0 0 0 0 0,0 0 0 0 0,0 1 0 0 0,0-1 0 0 0,0 0 0 0 0,0 0 0 0 0,0 0 0 0 0,0 0 0 0 0,0 0 0 0 0,0 0 1 0 0,4 11-64 0 0,-2-8 57 0 0,0 0 1 0 0,0 0-1 0 0,0-1 0 0 0,1 1 0 0 0,-1 0 0 0 0,1-1 0 0 0,0 0 1 0 0,0 1-1 0 0,0-1 0 0 0,0 0 0 0 0,0 0 0 0 0,0-1 0 0 0,3 2 7 0 0,3 1-11 0 0,0-1-1 0 0,0 0 0 0 0,0 0 0 0 0,7 0 12 0 0,10 1 1 0 0,0-1-1 0 0,0-1 1 0 0,0-2-1 0 0,1-1 0 0 0,8-1 0 0 0,29-6-27 0 0,36-11 27 0 0,-67 11-220 0 0,-1-1-1 0 0,3-3 221 0 0,29-12-5536 0 0,-22 7-598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35.1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651 130 3679 0 0,'-16'1'141'0'0,"1"0"-1"0"0,-4 2-140 0 0,-8 1 79 0 0,-1 0 3060 0 0,-1 2 0 0 0,-25 9-3139 0 0,46-13 161 0 0,-44 7 2103 0 0,51-8-1873 0 0,1-1-21 0 0,0 0-2 0 0,0 0-4 0 0,0 0-17 0 0,0 0-10 0 0,0 0-1 0 0,2-1-22 0 0,18-3 44 0 0,0 0 1 0 0,15 0-359 0 0,-11 2 17 0 0,117-11 48 0 0,15-2 118 0 0,-38 2 417 0 0,105 3-600 0 0,-79 12 354 0 0,1 6 0 0 0,-1 7 0 0 0,3 7-354 0 0,-100-12 78 0 0,-1 1 1 0 0,11 6-79 0 0,94 29 336 0 0,-45-15-27 0 0,-31-10-70 0 0,14 4 34 0 0,-19-5 177 0 0,-68-19-346 0 0,0-1 6 0 0,-2 0-73 0 0,0 0-1 0 0,1 0 1 0 0,-1 0-1 0 0,0 0 0 0 0,0 0 1 0 0,1 0-1 0 0,-1 1 1 0 0,0-1-1 0 0,1 0 1 0 0,-1 0-1 0 0,0 0 0 0 0,0 0 1 0 0,1 0-1 0 0,-1 1 1 0 0,0-1-1 0 0,0 0 1 0 0,0 0-1 0 0,1 0 1 0 0,-1 1-1 0 0,0-1 0 0 0,0 0 1 0 0,0 0-1 0 0,1 1-36 0 0,-9 4 418 0 0,-2-1-343 0 0,0-1-1 0 0,0 0 1 0 0,0 0 0 0 0,0-1-1 0 0,0 0 1 0 0,0-1 0 0 0,-9 1-75 0 0,-14-2 107 0 0,-26-3-107 0 0,20 0 61 0 0,-18-1 13 0 0,-34-8-74 0 0,-57-16 86 0 0,-46-15-39 0 0,-127-25 23 0 0,113 40-70 0 0,-22 6 0 0 0,165 19-17 0 0,3 0-41 0 0,0-3 1 0 0,-4-3 57 0 0,54 6-12 0 0,2 1 12 0 0,5-2-13 0 0,5 4 12 0 0,0 0 0 0 0,0 0 0 0 0,0 0 0 0 0,0 0 0 0 0,0 0 0 0 0,0 0 0 0 0,0 0 0 0 0,0 0 0 0 0,0 0 0 0 0,0 0 0 0 0,0 0 1 0 0,0 0-1 0 0,0 0 0 0 0,0 0 0 0 0,0 0 0 0 0,0-1 0 0 0,0 1 0 0 0,0 0 0 0 0,0 0 0 0 0,0 0 0 0 0,0 0 0 0 0,0 0 0 0 0,0 0 0 0 0,0 0 0 0 0,0 0 0 0 0,0 0 0 0 0,0 0 0 0 0,0 0 1 0 0,0 0-1 0 0,0 0 0 0 0,0 0 0 0 0,0 0 0 0 0,0 0 0 0 0,0 0 0 0 0,0 0 0 0 0,0 0 0 0 0,0 0 0 0 0,0 0 0 0 0,0 0 0 0 0,0 0 0 0 0,0-1 0 0 0,0 1 0 0 0,0 0 0 0 0,0 0 0 0 0,0 0 1 0 0,0 0-1 0 0,0 0 0 0 0,0 0 0 0 0,0 0 0 0 0,0 0 0 0 0,0 0 0 0 0,0 0 0 0 0,0 0 0 0 0,0 0 0 0 0,0 0 0 0 0,0 0 0 0 0,0 0 0 0 0,0 0 0 0 0,0 0 0 0 0,0 0 0 0 0,0 0 0 0 0,1 0 1 0 0,-1 0-1 0 0,0 0 0 0 0,0 0 0 0 0,0 0 0 0 0,0 0 0 0 0,0 0 1 0 0,8-4-32 0 0,1 1 1 0 0,-1-1 0 0 0,1 2-1 0 0,0-1 1 0 0,0 1 0 0 0,0 1-1 0 0,1-1 1 0 0,-1 2 31 0 0,13-4-40 0 0,183-20-74 0 0,3 11 9 0 0,-166 10 100 0 0,134-1-59 0 0,97 12 64 0 0,-151-2 0 0 0,318 24 0 0 0,-394-26 123 0 0,-15-1 88 0 0,-1 0-1 0 0,2 2-210 0 0,-22-2 112 0 0,-8-2 0 0 0,-2-1 1 0 0,0 0 6 0 0,0 0 1 0 0,0 0 0 0 0,0 0 0 0 0,0 0 0 0 0,-3-1 0 0 0,-328-41 900 0 0,111 13-885 0 0,218 29-134 0 0,-255-30 56 0 0,-2 15-62 0 0,126 14 5 0 0,-1 6 0 0 0,-45 11 0 0 0,16 7-14 0 0,-12 11 14 0 0,109-18-41 0 0,0 2 1 0 0,1 4-1 0 0,-62 30 41 0 0,101-41-14 0 0,-15 9-47 0 0,-10 7 61 0 0,46-24-16 0 0,-1 0 3 0 0,1 0 0 0 0,-1-1 0 0 0,1 1 0 0 0,-1-1 13 0 0,4-1-72 0 0,2-1-10 0 0,23-2 0 0 0,-1 0 1 0 0,0-2 0 0 0,0 0-1 0 0,3-2 82 0 0,19-4-25 0 0,361-47-114 0 0,-210 40 62 0 0,106 7 77 0 0,-298 10 0 0 0,422 9 0 0 0,-391-7-4 0 0,60 4 286 0 0,0 4 0 0 0,5 5-282 0 0,-71-8 272 0 0,-28-7-260 0 0,1 0 1 0 0,-1 0-1 0 0,1 0 0 0 0,-1 0 0 0 0,0 1 1 0 0,1-1-1 0 0,-1 0 0 0 0,1 0 0 0 0,-1 1 0 0 0,0-1 1 0 0,1 0-1 0 0,-1 1 0 0 0,0-1 0 0 0,1 0 1 0 0,-1 1-1 0 0,0-1 0 0 0,1 0 0 0 0,-1 1-12 0 0,0-1 19 0 0,0 0 0 0 0,0 1-1 0 0,0-1 1 0 0,0 0-1 0 0,0 0 1 0 0,1 0 0 0 0,-1 0-1 0 0,0 0 1 0 0,0 1-1 0 0,0-1 1 0 0,0 0 0 0 0,0 0-1 0 0,0 0 1 0 0,1 0 0 0 0,-1 0-1 0 0,0 0 1 0 0,0 0-1 0 0,0 0 1 0 0,0 0 0 0 0,1 1-1 0 0,-1-1 1 0 0,0 0-1 0 0,0 0 1 0 0,0 0 0 0 0,0 0-1 0 0,1 0 1 0 0,-1 0 0 0 0,0 0-1 0 0,0 0-18 0 0,-6 4 210 0 0,2-1-169 0 0,-1-1-11 0 0,0 1 0 0 0,0-1 1 0 0,-1 0-1 0 0,1-1 0 0 0,-1 1 0 0 0,-2-1-30 0 0,-34 5 156 0 0,36-5-152 0 0,-127 10-1940 0 0,109-10 999 0 0,-3 0-4695 0 0,0-1-1735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40.39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2965 3551 2303 0 0,'0'0'102'0'0,"0"0"178"0"0,0 0 666 0 0,0 0 293 0 0,0 0 60 0 0,0 0-103 0 0,0 0-480 0 0,0 0-210 0 0,0 0-39 0 0,0 0-16 0 0,1 2-29 0 0,6 16 1754 0 0,-6-16-1696 0 0,-1-2 0 0 0,0 0 0 0 0,0 0 0 0 0,0 0 0 0 0,0 0-12 0 0,0 0-50 0 0,0 0-24 0 0,0 0-2 0 0,0 0-17 0 0,0 0-72 0 0,0 0-30 0 0,0 0-8 0 0,0 0-14 0 0,0 0-58 0 0,1 0-172 0 0,0 0 1 0 0,-1 0-1 0 0,1 0 0 0 0,-1 1 0 0 0,1-1 1 0 0,-1 0-1 0 0,1 0 0 0 0,0 1 0 0 0,-1-1 0 0 0,1 0 1 0 0,-1 1-1 0 0,1-1 0 0 0,-1 1-21 0 0,1-1 48 0 0,1 1 107 0 0,0 0-24 0 0,1 0-83 0 0,0-1 1 0 0,-1 1-1 0 0,1-1 1 0 0,0 0 0 0 0,0 1-1 0 0,0-1 1 0 0,-1-1 0 0 0,1 1-1 0 0,0 0 1 0 0,0-1-1 0 0,0 1 1 0 0,-1-1 0 0 0,1 0-1 0 0,0 0 1 0 0,-1 0 0 0 0,1 0-1 0 0,-1 0 1 0 0,1-1-1 0 0,-1 1 1 0 0,1-1 0 0 0,1-1-49 0 0,6-6 202 0 0,0 0 0 0 0,-1 0 0 0 0,0-1 0 0 0,2-3-202 0 0,6-7 287 0 0,-1 2-121 0 0,-1-1 0 0 0,0 0 0 0 0,-1-1 0 0 0,-2-1 0 0 0,0 0 0 0 0,-1 0 1 0 0,-1-1-1 0 0,4-13-166 0 0,29-76 601 0 0,-7 24-253 0 0,-22 50-198 0 0,-3 8 63 0 0,-1 0 0 0 0,5-24-213 0 0,68-279 376 0 0,-37 156-240 0 0,-41 145 40 0 0,2-20-176 0 0,-3 15 168 0 0,2 0-168 0 0,-1 3 237 0 0,1-29-237 0 0,-4 31 30 0 0,2 1-1 0 0,3-14-29 0 0,10-41-1 0 0,4-20 13 0 0,-18 89 23 0 0,0 0 1 0 0,-1-8-36 0 0,3-15 54 0 0,-2 11 12 0 0,0-15-66 0 0,-1 16 70 0 0,3-20-70 0 0,3 3 25 0 0,-2 0 0 0 0,-2 0 0 0 0,-2-5-25 0 0,-1-50 128 0 0,-1 97-119 0 0,0-1 0 0 0,0 1 0 0 0,0 0 0 0 0,-1 0 0 0 0,1 0 0 0 0,-2-2-9 0 0,2 1 0 0 0,-1 0 0 0 0,0 0 0 0 0,1 0-1 0 0,-1 0 1 0 0,1 0 0 0 0,0 0 0 0 0,0 0 0 0 0,0-1 0 0 0,1 1 0 0 0,-1-1 0 0 0,1-2 14 0 0,-1 1 0 0 0,0-1-1 0 0,0 0 1 0 0,0 1 0 0 0,-2-5-14 0 0,1-1-5 0 0,-1-6 5 0 0,1 5 0 0 0,0 0 0 0 0,0-9 0 0 0,1 4 0 0 0,0 7 0 0 0,0-1 0 0 0,-1 0 0 0 0,0 1 0 0 0,-1-1 0 0 0,0 1 0 0 0,-1-2 0 0 0,-2-18 0 0 0,4 19 0 0 0,0 3 0 0 0,-1-1 0 0 0,-2-3 0 0 0,2 3 0 0 0,-5-15 0 0 0,-3 1 22 0 0,-6-10-22 0 0,11 23 42 0 0,-28-47-42 0 0,15 25 0 0 0,-17-27 0 0 0,22 42 0 0 0,-9-10 0 0 0,22 27 0 0 0,-17-18 0 0 0,10 10 0 0 0,0 0 0 0 0,-5-6 0 0 0,-18-26 0 0 0,-11-6 0 0 0,-3-14 0 0 0,37 52 0 0 0,0 0 0 0 0,0 0 0 0 0,-9-6 0 0 0,7 6 0 0 0,-21-17 0 0 0,17 15 0 0 0,-12-12 0 0 0,16 14 0 0 0,0 0 0 0 0,-6-3 0 0 0,6 4 0 0 0,-1 0 0 0 0,-3-5 0 0 0,-61-52 0 0 0,33 24 0 0 0,-14-9 0 0 0,44 40 0 0 0,6 5 0 0 0,0 0 0 0 0,0 0 0 0 0,0 0 0 0 0,-1 0 0 0 0,-73-43 0 0 0,62 37 0 0 0,-1 0 0 0 0,-4-5 0 0 0,21 14 0 0 0,-4-3-21 0 0,0 1-1 0 0,-1 0 1 0 0,-5-2 21 0 0,-3 0 0 0 0,-10-2 0 0 0,9 2 0 0 0,-6-3 0 0 0,-1 1 0 0 0,-2 0 0 0 0,-21-6 0 0 0,27 6 0 0 0,14 6 0 0 0,1 0 0 0 0,-1 0 0 0 0,1 0 0 0 0,-1 0 0 0 0,-2 0 0 0 0,-100-21 0 0 0,93 20 0 0 0,4 0 0 0 0,-1 1 0 0 0,1 0 0 0 0,-5 0 0 0 0,-31 0 0 0 0,1-3 0 0 0,-16-4 0 0 0,41 6 0 0 0,-1 1 0 0 0,-1 1 0 0 0,-1 0 0 0 0,-13-2 0 0 0,-116-18 0 0 0,133 18 0 0 0,1 1 0 0 0,-1 0 0 0 0,1 2 0 0 0,-16 2 0 0 0,13 1-21 0 0,0 1 1 0 0,0 1-1 0 0,-13 6 21 0 0,0-1-55 0 0,2 3 43 0 0,5-2 13 0 0,10-6-13 0 0,1 2 0 0 0,0 0 0 0 0,0 0 0 0 0,0 1-1 0 0,-2 3 13 0 0,-65 56-3 0 0,57-46 3 0 0,12-11 0 0 0,-66 58 0 0 0,64-54 0 0 0,-126 112 0 0 0,95-89 0 0 0,4-4 0 0 0,1 2 0 0 0,-11 15 0 0 0,-17 22 0 0 0,-45 50 0 0 0,95-97-62 0 0,-12 20 62 0 0,-3 5-2 0 0,-2 2 2 0 0,3 1 0 0 0,-23 51 0 0 0,13-25-21 0 0,15-28-22 0 0,-11 29 43 0 0,15-24 0 0 0,-38 98 0 0 0,29-61 0 0 0,-47 160-64 0 0,68-213 64 0 0,3 0 0 0 0,-1 14 0 0 0,-1 3 0 0 0,-3 31-42 0 0,6-31 20 0 0,-10 114 22 0 0,8-63 0 0 0,-14 61 0 0 0,-11 16 0 0 0,6-66 0 0 0,-4 17 0 0 0,-2 6 0 0 0,-1 12 0 0 0,23-75-32 0 0,4 0 0 0 0,3 35 32 0 0,4-47 0 0 0,-1 67 0 0 0,4-62-64 0 0,10 69 64 0 0,24 151 0 0 0,-26-187 0 0 0,-2-34 0 0 0,-2 46 0 0 0,-7 73 0 0 0,2-148 0 0 0,3 10 0 0 0,1 27 0 0 0,-3-34 0 0 0,3-1 0 0 0,5 24 0 0 0,21 88 0 0 0,-4-50 0 0 0,12 21 0 0 0,-3-7 0 0 0,-21-76 0 0 0,8 27 0 0 0,11 19 0 0 0,-15-44 0 0 0,-2 3 0 0 0,-8-24 0 0 0,22 82 0 0 0,-15-49 0 0 0,10 20 0 0 0,3 3 0 0 0,-9-25 0 0 0,24 50 0 0 0,-27-79 0 0 0,1-1 0 0 0,1 0 0 0 0,14 14 0 0 0,-22-28 0 0 0,16 20 0 0 0,1-1 0 0 0,5 3 0 0 0,-4-6 0 0 0,-2 3 0 0 0,-1 0 0 0 0,2 5 0 0 0,37 58 0 0 0,-52-75 0 0 0,-8-14 0 0 0,-1-1 0 0 0,0 1 0 0 0,1-1 0 0 0,0 0 0 0 0,5 4 0 0 0,42 38 0 0 0,-42-39 8 0 0,0-1 0 0 0,1 0-1 0 0,0 0 1 0 0,0 0 0 0 0,0-1 0 0 0,1-1-1 0 0,0 0 1 0 0,0 0 0 0 0,3 0-8 0 0,9 2-2 0 0,0-1 1 0 0,1-1 0 0 0,-1-1-1 0 0,4-1 2 0 0,59 10 0 0 0,81 6 11 0 0,-151-19 17 0 0,-1 1 0 0 0,1-2 0 0 0,-1 0 0 0 0,12-3-28 0 0,-13 3 5 0 0,15-5-5 0 0,1 0 0 0 0,21-9 0 0 0,-16 5 0 0 0,19-3 0 0 0,-32 8 0 0 0,-1-1 0 0 0,-1-2 0 0 0,0 0 0 0 0,9-4 0 0 0,10-5 0 0 0,-12 4 0 0 0,1 0 0 0 0,22-17 0 0 0,49-37 0 0 0,-47 31 0 0 0,22-18 0 0 0,-51 35 18 0 0,0-1-1 0 0,-2 0 1 0 0,4-7-18 0 0,7-6 11 0 0,81-79-11 0 0,-66 62-2 0 0,-22 21 15 0 0,4-1-13 0 0,118-115 64 0 0,45-44 53 0 0,-157 157-117 0 0,-18 17 5 0 0,0-1 1 0 0,-1-1-6 0 0,0-1 62 0 0,8-4-62 0 0,-10 8 33 0 0,0 1 0 0 0,7-12-33 0 0,-8 7 114 0 0,3-7-114 0 0,7-11 67 0 0,26-39 69 0 0,-37 58-136 0 0,13-17 11 0 0,-13 20 30 0 0,-5 7-37 0 0,0-1 0 0 0,-1 0-1 0 0,0-1 1 0 0,0 1 0 0 0,-1-1 0 0 0,5-9-4 0 0,-4 2 30 0 0,2 1 0 0 0,0 0 1 0 0,1 0-1 0 0,8-9-30 0 0,8-8 71 0 0,13-12-71 0 0,87-86 53 0 0,-111 115-53 0 0,16-14 0 0 0,-17 16 0 0 0,0 0 0 0 0,9-12 0 0 0,-3 2 0 0 0,-6 8 19 0 0,0-1-1 0 0,-1 0 1 0 0,-1-1 0 0 0,3-8-19 0 0,0 1 58 0 0,-7 14-23 0 0,-1 0 0 0 0,0-3-35 0 0,-4 9 21 0 0,-1 2-9 0 0,0-1 0 0 0,1 1 0 0 0,-1 0 0 0 0,1 0 0 0 0,-1 0 0 0 0,1 0 0 0 0,0 0 0 0 0,1-1-12 0 0,3-5 50 0 0,13-13 39 0 0,-13 15-36 0 0,6-3 13 0 0,-10 8-66 0 0,0 1 9 0 0,0-1 7 0 0,-2 1-140 0 0,0 2-44 0 0,1 5-113 0 0,0-1 0 0 0,-1 0 0 0 0,0 0 0 0 0,-1 0 0 0 0,1 0 0 0 0,-1 1 0 0 0,0-1 281 0 0,-5 15-1808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80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1531 23 2303 0 0,'3'0'102'0'0,"60"-8"176"0"0,-40 6 738 0 0,-11 1 729 0 0,1 0 1 0 0,8-3-1746 0 0,-20 4 28 0 0,0 0 1 0 0,0-1-1 0 0,-1 1 0 0 0,1 0 1 0 0,0 0-1 0 0,0 0 0 0 0,0 0 0 0 0,0 0 1 0 0,0 0-1 0 0,0 0 0 0 0,-1 0 1 0 0,2 0-29 0 0,10 0 256 0 0,17-5 165 0 0,-28 5-404 0 0,-1 0 0 0 0,1 0 0 0 0,0-1 0 0 0,0 1 0 0 0,0 0 0 0 0,-1 0 0 0 0,1 0 0 0 0,0 0-1 0 0,0 0 1 0 0,0 0 0 0 0,-1 0 0 0 0,1 0 0 0 0,0 1 0 0 0,0-1 0 0 0,-1 0 0 0 0,2 0-17 0 0,0 1 57 0 0,1 0 137 0 0,-3-1 4 0 0,0 0 1 0 0,0 0-6 0 0,0 0-1 0 0,0 0 0 0 0,0 0 0 0 0,0 0-1 0 0,0 0-6 0 0,0 0-1 0 0,0 0-1 0 0,0 0-6 0 0,0 0-1 0 0,0 0 0 0 0,-1 7-96 0 0,1 0-1 0 0,-1-1 0 0 0,-1 1 1 0 0,1 0-1 0 0,-1 0 1 0 0,0-1-1 0 0,-1 1 0 0 0,1-1 1 0 0,-1 1-1 0 0,-4 5-79 0 0,-6 9 233 0 0,-1-1 0 0 0,-9 9-233 0 0,1-1 172 0 0,-93 138 300 0 0,23-30-309 0 0,41-70-66 0 0,-3 3-42 0 0,-6 22 330 0 0,-35 70-385 0 0,-37 103 412 0 0,23 2 113 0 0,102-250-474 0 0,-119 323 1301 0 0,95-253-998 0 0,-8 22 16 0 0,-13 33-63 0 0,18-47-146 0 0,-78 170 214 0 0,-15-7 82 0 0,79-170-217 0 0,-11 24 120 0 0,13-23-53 0 0,-1 1-6 0 0,35-65-222 0 0,-1 2 146 0 0,-9 27-225 0 0,-16 62 308 0 0,-23 60 256 0 0,60-170-540 0 0,-1 1-1 0 0,0-1 0 0 0,1 5-23 0 0,-1-1 45 0 0,0-1 0 0 0,-1 1-1 0 0,1-1 1 0 0,-2 1 0 0 0,0 0-45 0 0,-1 6 82 0 0,3-9-47 0 0,0-1 0 0 0,0 1-1 0 0,-1-1 1 0 0,0 2-35 0 0,-15 25 205 0 0,17-30-129 0 0,1-2 0 0 0,0 0-4 0 0,0 0 0 0 0,0 0-1 0 0,0 0 0 0 0,0 0 14 0 0,0 0-16 0 0,0 0 1 0 0,0 0 15 0 0,0 0-16 0 0,0 0-5 0 0,1-3-11 0 0,8-12-494 0 0,0 0-1 0 0,1 0 0 0 0,1 1 0 0 0,10-11 442 0 0,-1 2-2067 0 0,-2-1-4664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43.2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1133 2883 4919 0 0,'0'0'224'0'0,"-1"2"-12"0"0,-2 5-93 0 0,1 6 657 0 0,2-12-529 0 0,0 0-1 0 0,0 1 1 0 0,0-1-1 0 0,0 1 1 0 0,-1-1-1 0 0,1 1 1 0 0,-1-1-1 0 0,1 1-246 0 0,-18 47 3421 0 0,18-47-3127 0 0,0 0 8 0 0,-3 34 2130 0 0,1-20 3384 0 0,4-27-5610 0 0,0 1-1 0 0,1 0 0 0 0,2-4-205 0 0,1 0 123 0 0,-1-1 1 0 0,-1-1-1 0 0,2-7-123 0 0,0-6 198 0 0,5-29 42 0 0,-9 47-177 0 0,0 0 0 0 0,-1 0 0 0 0,-1-8-63 0 0,0 6 26 0 0,1-1-1 0 0,1-3-25 0 0,9-87 205 0 0,-6 77-46 0 0,-2 0 0 0 0,0-24-159 0 0,-3 38 38 0 0,0 3 2 0 0,0 0-1 0 0,-1-8-39 0 0,0 11 0 0 0,1 1 0 0 0,0-1 0 0 0,1 0 0 0 0,0-5 0 0 0,1-7 0 0 0,2-33 23 0 0,1-40 167 0 0,-3-25 5 0 0,-2 92-195 0 0,0-21 0 0 0,-4-38 136 0 0,-5-176-8 0 0,8 235-128 0 0,-1 1 0 0 0,-6-22 0 0 0,1-2 0 0 0,1 7 0 0 0,-3-36 0 0 0,-5-39 2 0 0,10 88 7 0 0,-15-62 161 0 0,15 70-125 0 0,-1 0-1 0 0,-4-11-44 0 0,1 6 50 0 0,0-6-50 0 0,-7-33 64 0 0,0-2 128 0 0,2-3-192 0 0,12 59 34 0 0,-2 0 0 0 0,-2-7-34 0 0,-2-8 56 0 0,-1-5 38 0 0,-1 1 0 0 0,-1 0-1 0 0,-11-21-93 0 0,14 32 47 0 0,-3-11-47 0 0,4 10 28 0 0,-5-9-28 0 0,-3-9-2 0 0,10 26 21 0 0,0 0-1 0 0,-1 0 0 0 0,-5-10-18 0 0,-1 4 10 0 0,4 6-9 0 0,1-1-1 0 0,-1 1 0 0 0,-1-7 0 0 0,-23-47 64 0 0,28 59-64 0 0,-1 0 0 0 0,0 0 0 0 0,0 0 0 0 0,0 0 0 0 0,-1 1 0 0 0,0 0 0 0 0,-3-3 0 0 0,-4-3 0 0 0,6 5 0 0 0,0 1 0 0 0,1-1 0 0 0,-2-2 0 0 0,-1-1 13 0 0,-1 0 0 0 0,0 1 0 0 0,0 1-1 0 0,0-1 1 0 0,-1 1 0 0 0,-1 0-13 0 0,-3-2-13 0 0,0-1 34 0 0,0-1 1 0 0,0 0-1 0 0,-1-3-21 0 0,5 6 0 0 0,0 0 0 0 0,0 0 0 0 0,-11-5 0 0 0,5 2 0 0 0,-4 0 0 0 0,13 7 0 0 0,0 0 0 0 0,1 0 0 0 0,-1-1 0 0 0,-3-3 0 0 0,-8-4 0 0 0,14 10 0 0 0,1-1 0 0 0,0 1 0 0 0,0-1 0 0 0,0 0 0 0 0,-2-2 0 0 0,2 2 0 0 0,0-1 0 0 0,-1 1 0 0 0,1 0 0 0 0,-4-2 0 0 0,-5-2 0 0 0,-6-3 0 0 0,16 8 0 0 0,-12-5 0 0 0,5 4 0 0 0,1-1 0 0 0,-4-2 0 0 0,4 3 0 0 0,3 1 0 0 0,-4 0 0 0 0,2 1 0 0 0,1-1 0 0 0,3 1 0 0 0,-18-6 0 0 0,8 2 0 0 0,11 5 0 0 0,-14-2 0 0 0,12 1 0 0 0,-14-1 0 0 0,-2 3 0 0 0,4-1-12 0 0,8 0-26 0 0,-6 4 24 0 0,4-2 14 0 0,1 1 0 0 0,0-1 0 0 0,-2 2 0 0 0,-4 0 0 0 0,11-2 0 0 0,-6 4 0 0 0,-7 5 0 0 0,8-5 0 0 0,-4 1 4 0 0,7-5-23 0 0,-4 2-19 0 0,8-3 31 0 0,-11 5 3 0 0,6 0 4 0 0,-1 1 0 0 0,1 0-12 0 0,3-1-52 0 0,2-2-9 0 0,0-1 0 0 0,1 1 0 0 0,-1-1 0 0 0,1 1 0 0 0,0-1-1 0 0,0 1 1 0 0,0 1 73 0 0,-2 9-301 0 0,-1 0 5 0 0,-2 7-4491 0 0,1-9-2121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44.4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479 1 4143 0 0,'0'0'319'0'0,"0"0"-83"0"0,0 0 432 0 0,0 0 209 0 0,0 0 41 0 0,0 0-60 0 0,0 0-282 0 0,0 0-120 0 0,0 0-28 0 0,0 0-24 0 0,0 0-84 0 0,-1 0-37 0 0,-10 2 172 0 0,1 1 1 0 0,-1 0-1 0 0,1 1 0 0 0,-5 2-455 0 0,9-3 121 0 0,1 0 1 0 0,-1 0-1 0 0,1 1 0 0 0,0-1 1 0 0,0 1-1 0 0,0 0 1 0 0,0 1-1 0 0,-1 1-121 0 0,-15 16 680 0 0,-5 3-680 0 0,-4 3 529 0 0,15-10-301 0 0,0 0 0 0 0,1 1 0 0 0,1 0 0 0 0,-5 12-228 0 0,18-31 0 0 0,-5 11 42 0 0,0-1 0 0 0,0 1 0 0 0,1 1 0 0 0,-1 4-42 0 0,-10 26 104 0 0,2-12-13 0 0,0-2 10 0 0,1 0 1 0 0,-1 9-102 0 0,-1 6 31 0 0,4-12 12 0 0,-3 14-43 0 0,-10 50 64 0 0,10-43-64 0 0,3-10 0 0 0,-1 11 0 0 0,9-38-5 0 0,-3 23-55 0 0,3-17-127 0 0,-1 0-1 0 0,-3 7 188 0 0,-1 15-456 0 0,0-7-677 0 0,3-20 130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45.1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1 6847 0 0,'0'0'315'0'0,"0"1"-7"0"0,-1 8-343 0 0,-13 80 1449 0 0,12-66-1179 0 0,1-1 0 0 0,1 1 0 0 0,0 0-235 0 0,1-15-69 0 0,1-1 0 0 0,-1 1 0 0 0,1-1 0 0 0,1 2 69 0 0,1 6-760 0 0,1 4-2319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45.4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50 0 4143 0 0,'-1'11'374'0'0,"0"-1"0"0"0,-1 1 0 0 0,0-1 0 0 0,-3 9-374 0 0,-3 17 1596 0 0,-15 73 1042 0 0,20-92-2779 0 0,0 1 1 0 0,2 0-1 0 0,0 2 141 0 0,1-18-276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48.6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42 308 2303 0 0,'0'0'267'0'0,"0"0"278"0"0,0 0 119 0 0,0 0 28 0 0,0 0-32 0 0,0 0-152 0 0,0 0-69 0 0,0 0-14 0 0,0 0-14 0 0,0 0-58 0 0,0 0-29 0 0,0 0-4 0 0,0 0-12 0 0,0 0-52 0 0,0 0-28 0 0,0 0-4 0 0,0 0-16 0 0,0 0-66 0 0,0 0-29 0 0,0 0-8 0 0,0-1-18 0 0,-3-4-54 0 0,3 4 42 0 0,0 1 0 0 0,0 0 26 0 0,0 0 48 0 0,0 0 13 0 0,0 0 4 0 0,0 0 2 0 0,0 0 0 0 0,0 0 0 0 0,0 0 0 0 0,0 0-12 0 0,0 0-49 0 0,0 0-19 0 0,0 0-7 0 0,0 0 1 0 0,0 0 4 0 0,0 0 2 0 0,0 0 0 0 0,0 0 8 0 0,-1-14 1113 0 0,0 22 1126 0 0,-3 14-2191 0 0,2-6-27 0 0,0 0 0 0 0,1 0 0 0 0,1 4-117 0 0,0-8 152 0 0,0 0 1 0 0,-2 6-153 0 0,0 25 256 0 0,-13 71 151 0 0,10-69-254 0 0,3-15-113 0 0,1-1 0 0 0,2 28-40 0 0,1-39 24 0 0,1 0-1 0 0,1 2-23 0 0,4 26 71 0 0,8 81 451 0 0,-9-72-167 0 0,-1-11-210 0 0,-2 0-1 0 0,-3 5-144 0 0,5 44 242 0 0,-5-65-196 0 0,1-1 1 0 0,3 8-47 0 0,3 29 45 0 0,3 66 19 0 0,-10-102-46 0 0,-1-11 5 0 0,1 1 0 0 0,3 11-23 0 0,-1-6 75 0 0,-1 22-75 0 0,-1-30 17 0 0,0 0 1 0 0,0 0-1 0 0,4 11-17 0 0,2 15 1 0 0,6 54-1 0 0,-6-33 11 0 0,-2-38 42 0 0,-3-8-47 0 0,0-4 8 0 0,0-1 1 0 0,0 0 0 0 0,1 0-1 0 0,3 7-14 0 0,-4-13 0 0 0,-1-3 0 0 0,0 1 0 0 0,0-1 0 0 0,0 0 0 0 0,-1 1 0 0 0,1-1 0 0 0,-1 1 0 0 0,0-1 0 0 0,0 1 0 0 0,0-1 0 0 0,6 42 190 0 0,-4-22-116 0 0,-1-6-44 0 0,4 5 10 0 0,-4-18-35 0 0,4 13 44 0 0,3 10 73 0 0,0 7-48 0 0,-8-29-73 0 0,7 11 48 0 0,-6-12-35 0 0,4 8-14 0 0,-2 0 0 0 0,3 5 0 0 0,-4-13 0 0 0,1 0 0 0 0,3 6 0 0 0,7 6 0 0 0,-1-4 0 0 0,4 7 64 0 0,-1 1 0 0 0,-9-12-53 0 0,-5-5 42 0 0,1-1 13 0 0,7 5-8 0 0,1 2-46 0 0,2 0-12 0 0,1-2 0 0 0,-7-5 9 0 0,0 0 1 0 0,0 0-1 0 0,0 0 0 0 0,-1-1 0 0 0,1 0 1 0 0,0 0-1 0 0,0 0-9 0 0,9 0-1 0 0,-6 0 39 0 0,-1 0-18 0 0,0-1 0 0 0,0 1 0 0 0,0-1 1 0 0,0-1-1 0 0,8-2-20 0 0,7 0 54 0 0,-15 3-51 0 0,1 0-1 0 0,-1-1 1 0 0,0-1-1 0 0,3 0-2 0 0,3-3 17 0 0,12-4 83 0 0,14-3-100 0 0,-21 7 116 0 0,15-6-116 0 0,-27 9 20 0 0,0-1-1 0 0,0 1 0 0 0,-1-1 1 0 0,0 0-1 0 0,0-1 0 0 0,4-2-19 0 0,43-33 132 0 0,-39 28-83 0 0,-1 0-1 0 0,-1-1 0 0 0,0-1 1 0 0,8-12-49 0 0,-7 7 50 0 0,7-11 329 0 0,17-33-379 0 0,-30 50 66 0 0,8-10-66 0 0,-7 11 51 0 0,6-12-51 0 0,-4 1 36 0 0,5-16-36 0 0,6-14 28 0 0,-11 32 54 0 0,12-14-82 0 0,-11 16 100 0 0,10-19-100 0 0,-18 31 10 0 0,1 1 1 0 0,0-1-1 0 0,0 1 1 0 0,1 0-11 0 0,14-22 32 0 0,-2-2-32 0 0,5-3 0 0 0,6-13 64 0 0,3-11-64 0 0,-13 23 39 0 0,2 0 0 0 0,2 1 1 0 0,0 0-40 0 0,13-15 35 0 0,-15 20 79 0 0,3-2-114 0 0,-12 15 72 0 0,6-10-72 0 0,8-10 45 0 0,-7 10-22 0 0,-10 13-3 0 0,0 0 1 0 0,4-1-21 0 0,13-17 0 0 0,7-11 0 0 0,-28 35 0 0 0,21-26 39 0 0,-4 5 32 0 0,-2 0 0 0 0,0-2 0 0 0,6-14-71 0 0,37-87 441 0 0,-39 81-290 0 0,51-100 154 0 0,-14 31 83 0 0,-38 71 59 0 0,1 2 1 0 0,26-36-448 0 0,-34 57 328 0 0,10-19-328 0 0,3-8 299 0 0,12-21-8 0 0,2-2-73 0 0,-12 26-202 0 0,-29 46-23 0 0,6-10 0 0 0,-2 2-64 0 0,-4 9-133 0 0,-1-1-1 0 0,1 0 1 0 0,0 1 0 0 0,-1-1 0 0 0,1 0 0 0 0,-1 0 0 0 0,1 1 0 0 0,-1-1-1 0 0,0 0 1 0 0,0 0 0 0 0,0 0 0 0 0,0 0 0 0 0,0 0 0 0 0,0 1 0 0 0,0-1-1 0 0,-1 0 1 0 0,1 0 0 0 0,-1 0 204 0 0,-2-8-1680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49.27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7 226 7943 0 0,'0'0'364'0'0,"0"-2"-8"0"0,-3-158 3871 0 0,2 141-4151 0 0,0-9-3593 0 0,-1 11-541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50.1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133 5 2759 0 0,'0'0'126'0'0,"0"0"176"0"0,0 0 662 0 0,0 0 291 0 0,0 0 60 0 0,0 0-119 0 0,0 0-547 0 0,-7-4 935 0 0,6 4-1547 0 0,0 0 0 0 0,1 0 0 0 0,-1 0 0 0 0,0 0-1 0 0,1 0 1 0 0,-1 0 0 0 0,0 0 0 0 0,1 0 0 0 0,-1 0 0 0 0,1 0 0 0 0,-1 1 0 0 0,0-1 0 0 0,1 0 0 0 0,-1 0-1 0 0,1 1 1 0 0,-1-1 0 0 0,0 0 0 0 0,1 1 0 0 0,-1-1 0 0 0,1 1 0 0 0,-1-1-37 0 0,0 2 39 0 0,-1-1-1 0 0,1 1 1 0 0,0 0 0 0 0,0-1 0 0 0,0 1-1 0 0,0 0 1 0 0,0 0 0 0 0,0 0-39 0 0,-1 4 69 0 0,0 1 1 0 0,0-1-1 0 0,0 1 1 0 0,0 4-70 0 0,-8 100 973 0 0,2-18-124 0 0,-21 137 1094 0 0,17-86-1056 0 0,11-126-797 0 0,-6 173 422 0 0,5-102-384 0 0,2 21 179 0 0,0-61-172 0 0,-5 171 1319 0 0,4-185 602 0 0,0-38-1931 0 0,0 2-120 0 0,0 0-1 0 0,1 0 1 0 0,-1 1-1 0 0,0-1 1 0 0,1 0 0 0 0,-1 0-1 0 0,0 0 1 0 0,1 0-1 0 0,-1 0 1 0 0,1-1-5 0 0,-4-4 14 0 0,0-2-1179 0 0,4 8 473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55.0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 0 3679 0 0,'0'0'284'0'0,"-1"2"-186"0"0,-14 14 770 0 0,12-13-363 0 0,2-2 246 0 0,-3 4 829 0 0,4-5-1416 0 0,-1 0 0 0 0,1 0 0 0 0,-1 0 0 0 0,1 1 0 0 0,0-1 0 0 0,-1 0 0 0 0,1 1 0 0 0,0-1 0 0 0,-1 0 0 0 0,1 1 0 0 0,0-1 1 0 0,-1 0-1 0 0,1 1 0 0 0,0-1 0 0 0,0 1 0 0 0,0-1 0 0 0,-1 1 0 0 0,1-1 0 0 0,0 0 0 0 0,0 1 0 0 0,0-1 0 0 0,0 1-164 0 0,1 1 52 0 0,0 0 0 0 0,0 0 0 0 0,0-1 1 0 0,0 1-1 0 0,0 0 0 0 0,0-1 0 0 0,1 1 0 0 0,-1 0 0 0 0,1-1 1 0 0,0 0-1 0 0,-1 1 0 0 0,1-1 0 0 0,0 0 0 0 0,-1 0 0 0 0,1 0 1 0 0,0 0-1 0 0,0 0 0 0 0,0 0 0 0 0,1 0-52 0 0,7 2 201 0 0,1 0 1 0 0,-1-1-1 0 0,6 1-201 0 0,-7-2 118 0 0,22 3 406 0 0,-1-1-1 0 0,24-2-523 0 0,-15 0 464 0 0,10 3-464 0 0,-14-2 135 0 0,0-1 1 0 0,0-2 0 0 0,9-2-136 0 0,-6 2 131 0 0,5 1-131 0 0,17 1 143 0 0,28 0 51 0 0,-44 1-66 0 0,23 2 350 0 0,60 12-478 0 0,13 14 379 0 0,-46-9-136 0 0,-64-16-158 0 0,0-1 0 0 0,21-1-85 0 0,61-3 174 0 0,-48-1-113 0 0,60-1 232 0 0,50-5 179 0 0,-84 3-249 0 0,-33 1-118 0 0,-6-3 68 0 0,-9 1-50 0 0,-32 4-103 0 0,50-3 116 0 0,0 2 0 0 0,12 3-136 0 0,-68 0 1 0 0,169 8 85 0 0,-149-7-9 0 0,14 2-77 0 0,12 2 55 0 0,26 2 334 0 0,72 16-389 0 0,-42-9 438 0 0,-18-3-576 0 0,14 2 293 0 0,-46-8 39 0 0,-33-5-128 0 0,-1 2 1 0 0,1 0 0 0 0,-1 2 0 0 0,0 0 0 0 0,1 2-67 0 0,-5-2 53 0 0,0 0 0 0 0,4 0-53 0 0,-7-2 37 0 0,1 1-1 0 0,-1 1 1 0 0,4 2-37 0 0,57 21 127 0 0,4 2 190 0 0,-51-19-137 0 0,-14-6 409 0 0,10 6-589 0 0,-13-6 95 0 0,1 0 0 0 0,0 0-95 0 0,-9-4 13 0 0,-2 0 43 0 0,0 0 22 0 0,3 3 1 0 0,0 0-1 0 0,1 0 0 0 0,-1-1 0 0 0,1 0 0 0 0,0 0-78 0 0,25 11 208 0 0,-29-14-133 0 0,0 1-5 0 0,5 1 1 0 0,-5-1 1 0 0,-2-1 0 0 0,2 0 1 0 0,18 7 326 0 0,-18-7-319 0 0,-2 0 0 0 0,0 0 3 0 0,0 0 10 0 0,0 0-2 0 0,0 0-137 0 0,0 0-487 0 0,0 0-215 0 0,0 0-1380 0 0,0 0-5364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56.6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56 33 3679 0 0,'-1'1'167'0'0,"-1"-1"-66"0"0,-10 7-9 0 0,-4 2 403 0 0,9-8 553 0 0,3-1-393 0 0,-9 0 6163 0 0,48-11-6186 0 0,1 2 0 0 0,15-1-632 0 0,76-7 535 0 0,-77 14-26 0 0,0 2-1 0 0,32 5-508 0 0,-12 0 330 0 0,56 3 140 0 0,59 1 90 0 0,68 0 239 0 0,-106 2-414 0 0,13 0-19 0 0,-67-5-210 0 0,11 0 645 0 0,37-5-801 0 0,291-24 1504 0 0,-369 23-1393 0 0,6 3-111 0 0,-11 1 84 0 0,43 3 76 0 0,-4 1 66 0 0,-34-4-92 0 0,-16 0 49 0 0,6-3-183 0 0,70-6 199 0 0,9-7-199 0 0,-45 5 52 0 0,-17 3-28 0 0,-23 3 9 0 0,1 1 0 0 0,34 6-33 0 0,-59-4 9 0 0,18 2 41 0 0,-4 0 82 0 0,1-1-132 0 0,53-1 548 0 0,56 10-548 0 0,-81-6 148 0 0,38-3-148 0 0,-16-1 52 0 0,-56 1 23 0 0,3 2-75 0 0,30 2 96 0 0,-34-3-27 0 0,-1 1-1 0 0,5 2-68 0 0,0 0 87 0 0,9-1-87 0 0,-21-3 66 0 0,1-1 0 0 0,16-2-66 0 0,-14-1 48 0 0,-6 1 92 0 0,15-3-140 0 0,9-2 285 0 0,18 0-285 0 0,-11 2 118 0 0,-35 3-70 0 0,-1 1 0 0 0,6 1-48 0 0,9 0 45 0 0,-1 1 2 0 0,-21-1-38 0 0,0 0 0 0 0,-1-1 1 0 0,6 0-10 0 0,-1 0 26 0 0,1 0 0 0 0,5 1-26 0 0,-11 0 1 0 0,-3-1 4 0 0,0 0 0 0 0,-1 1-1 0 0,1-1 1 0 0,0 1 0 0 0,0 0-1 0 0,1 0-4 0 0,3 1 25 0 0,5-1-14 0 0,-8-3 24 0 0,3 1 68 0 0,10 5-30 0 0,-15-1-31 0 0,0 6-31 0 0,-4-7-68 0 0,1 0 1 0 0,0-1-1 0 0,-1 0 0 0 0,1 1 1 0 0,-1-1-1 0 0,1 1 0 0 0,-1-1 1 0 0,0 1-1 0 0,1-1 0 0 0,-1 0 1 0 0,0 0-1 0 0,0 1 0 0 0,0-1 1 0 0,0 0-1 0 0,-1 1 57 0 0,0 0-466 0 0,-1 1-1 0 0,0-1 1 0 0,0 0 0 0 0,0 1-1 0 0,0-1 1 0 0,-3 1 466 0 0,-16 6-7840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58.4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104 3259 2303 0 0,'0'0'343'0'0,"0"0"597"0"0,0 0 256 0 0,0 0 55 0 0,0 0-71 0 0,0 0-347 0 0,0 0-156 0 0,0 0-33 0 0,0 0-21 0 0,0 0-74 0 0,0 0-34 0 0,0 0-10 0 0,0 0-37 0 0,0 0-152 0 0,0 0-69 0 0,0 0-14 0 0,0 0-9 0 0,0 0-34 0 0,0 0-20 0 0,2-1-2 0 0,0-1-80 0 0,1 0-1 0 0,-1 0 0 0 0,0 0 1 0 0,0 0-1 0 0,0-1 0 0 0,0 1 0 0 0,0 0 1 0 0,0-1-1 0 0,-1 0 0 0 0,1 1 1 0 0,-1-1-1 0 0,0-1-87 0 0,5-9 342 0 0,-1-1 0 0 0,0-1-342 0 0,-1 0 284 0 0,24-81 818 0 0,-6 34-780 0 0,-6 7-89 0 0,-1 6 276 0 0,11-25-509 0 0,-7 30 143 0 0,26-69 162 0 0,4-34 476 0 0,-29 67-591 0 0,2-12 23 0 0,-15 71-75 0 0,-1-1 0 0 0,-2 0 1 0 0,0 0-1 0 0,-1-8-138 0 0,7-45 271 0 0,-1 9-125 0 0,-4-5-146 0 0,4-1 64 0 0,-5 33-42 0 0,-2 12 20 0 0,-1-7-42 0 0,-1-2 0 0 0,-5-31 0 0 0,-1-4 40 0 0,3-39-40 0 0,-1-20 24 0 0,0 27-24 0 0,2 40 0 0 0,-9-62 27 0 0,4 65 10 0 0,2-37-37 0 0,4 64 0 0 0,1 6 0 0 0,1-12 0 0 0,0-7 0 0 0,-1-1 0 0 0,-7-36 0 0 0,4 38 0 0 0,0 23 19 0 0,0 1-1 0 0,-1-1 0 0 0,-1 1 1 0 0,-1 1-1 0 0,-9-20-18 0 0,3 12 39 0 0,-1 0 0 0 0,-1 2-1 0 0,-18-25-38 0 0,13 22 57 0 0,3 4 92 0 0,-18-20-149 0 0,-102-124 280 0 0,104 129-270 0 0,6 8-26 0 0,-23-21 16 0 0,48 52-86 0 0,1 1-45 0 0,0 0-12 0 0,0 0-219 0 0,0 0-920 0 0,0 0-394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81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118 3363 5295 0 0,'0'0'242'0'0,"3"2"67"0"0,67 43 1503 0 0,-37-23-1251 0 0,-12-10 109 0 0,11 5-670 0 0,6 3 417 0 0,86 46 731 0 0,-79-43-715 0 0,-31-15-191 0 0,-1 0-1 0 0,5 6-241 0 0,-7-6 278 0 0,0-1 0 0 0,9 5-278 0 0,-17-10 184 0 0,-3-2-7 0 0,0 0-15 0 0,0 0-64 0 0,0 0-30 0 0,-4-2-4 0 0,-27-8 31 0 0,1-1 0 0 0,0-2-1 0 0,1-1 1 0 0,1-1 0 0 0,0-1-1 0 0,-19-16-94 0 0,-10-11-2 0 0,-49-47 2 0 0,74 59 4 0 0,1-1 1 0 0,2-2-1 0 0,-17-26-4 0 0,39 50 28 0 0,0-1 0 0 0,0 0 1 0 0,1 0-1 0 0,1-1 0 0 0,0 1 0 0 0,-3-12-28 0 0,7 20 99 0 0,4 1-10 0 0,0 0-69 0 0,0 1 0 0 0,1-1 0 0 0,-1 1 0 0 0,1-1 0 0 0,-1 1 0 0 0,1 0 0 0 0,-1 0 0 0 0,1 1 0 0 0,-1-1 0 0 0,1 1 0 0 0,0-1 0 0 0,-1 1 0 0 0,1 0 0 0 0,0 1 0 0 0,-1-1 0 0 0,2 1-20 0 0,16 4 63 0 0,0 1-1 0 0,-1 1 0 0 0,0 0 0 0 0,1 2-62 0 0,-11-5 2 0 0,57 27 49 0 0,45 29-51 0 0,-77-40 2 0 0,20 11-2 0 0,-1 1 0 0 0,42 37 0 0 0,-35-22 0 0 0,108 93 0 0 0,-149-121 0 0 0,-8-7 11 0 0,-16-27 42 0 0,-9-11-29 0 0,-1 1-1 0 0,-1 1 1 0 0,-13-17-24 0 0,20 30 1 0 0,-40-62 15 0 0,4-1 0 0 0,2-3 0 0 0,4-1 0 0 0,-18-59-16 0 0,56 137 0 0 0,-13-36 0 0 0,-5-22 0 0 0,15 46 0 0 0,0 1 0 0 0,1-1 0 0 0,1 1 0 0 0,0-1 0 0 0,1 0 0 0 0,0 0 0 0 0,1-4 0 0 0,-1 14 2 0 0,1-1 0 0 0,-1 1 0 0 0,1 0 0 0 0,-1-1 0 0 0,1 1 0 0 0,0 0 0 0 0,0-1 0 0 0,0 1 0 0 0,0 0 0 0 0,0 0 0 0 0,1 0 0 0 0,-1 0 0 0 0,1 0 0 0 0,-1 0 0 0 0,1 0 0 0 0,0 0 0 0 0,-1 1 1 0 0,1-1-1 0 0,0 1 0 0 0,0-1 0 0 0,0 1 0 0 0,1 0 0 0 0,-1 0 0 0 0,0 0 0 0 0,0 0 0 0 0,1 0 0 0 0,-1 0 0 0 0,0 1 0 0 0,1-1 0 0 0,-1 1 0 0 0,1 0 0 0 0,-1-1-2 0 0,5 1 0 0 0,-1 0 0 0 0,1 0 0 0 0,0 0 0 0 0,-1 1 0 0 0,1 0-1 0 0,-1 0 1 0 0,1 0 0 0 0,-1 1 0 0 0,1 0 0 0 0,-1 1 0 0 0,2 0 0 0 0,32 19 0 0 0,-1 1 0 0 0,31 25 0 0 0,-28-18 0 0 0,18 11 0 0 0,197 129 0 0 0,-86-57 0 0 0,-8 11 0 0 0,-115-87 0 0 0,56 49 0 0 0,-98-82 0 0 0,-6-3 1 0 0,1 0 1 0 0,0 0-1 0 0,1 0 0 0 0,-1 0 0 0 0,0 0 1 0 0,0 0-1 0 0,0 0 0 0 0,1-1 0 0 0,-1 1 0 0 0,0-1 1 0 0,2 1-2 0 0,-3-2 3 0 0,0 0 1 0 0,0 0-1 0 0,-1 0 1 0 0,1 0-1 0 0,0 0 1 0 0,0 0 0 0 0,-1 0-1 0 0,1 0 1 0 0,0 0-1 0 0,-1 0 1 0 0,1 0-1 0 0,-1 0 1 0 0,1 0-1 0 0,-1 0 1 0 0,0 0-4 0 0,-18-30 53 0 0,-1 0 0 0 0,-2 2 0 0 0,-18-20-53 0 0,16 20 49 0 0,-137-151 136 0 0,44 53-161 0 0,73 76-28 0 0,-19-33 4 0 0,4-5-1 0 0,-6-22 1 0 0,-44-96 13 0 0,108 204-9 0 0,-7-12 7 0 0,0-1 1 0 0,1 1-1 0 0,1-1 1 0 0,1-1-1 0 0,0 1 0 0 0,1-1-11 0 0,4 15 5 0 0,-1 0-1 0 0,1 1 0 0 0,0-1 1 0 0,0 0-1 0 0,0 1 0 0 0,0-1 1 0 0,0 1-1 0 0,0-1 1 0 0,1 0-1 0 0,-1 1 0 0 0,1-1-4 0 0,-1 1 2 0 0,1 0-1 0 0,-1 1 1 0 0,1-1 0 0 0,-1 0-1 0 0,1 1 1 0 0,-1-1-1 0 0,1 0 1 0 0,0 1-1 0 0,-1-1 1 0 0,1 1 0 0 0,0-1-1 0 0,0 1 1 0 0,-1 0-1 0 0,1-1 1 0 0,0 1-1 0 0,0 0 1 0 0,0-1 0 0 0,0 1-1 0 0,-1 0 1 0 0,1 0-1 0 0,0 0 1 0 0,0 0-1 0 0,0 0 1 0 0,0 0 0 0 0,0 0-1 0 0,-1 0 1 0 0,1 0-1 0 0,0 0 1 0 0,0 0-1 0 0,0 1 1 0 0,0-1 0 0 0,0 0-2 0 0,5 2 8 0 0,0 0 0 0 0,0 0 1 0 0,-1 1-1 0 0,2 0-8 0 0,-7-3 0 0 0,34 18 29 0 0,-2 2 0 0 0,25 20-29 0 0,-10-7 14 0 0,18 12-14 0 0,38 37 0 0 0,-27-19 0 0 0,-5-4 0 0 0,2 7 0 0 0,112 114 0 0 0,-222-217 0 0 0,-17-15 0 0 0,-7-15 0 0 0,31 31 0 0 0,-90-102 0 0 0,-149-168 0 0 0,236 263 31 0 0,2-1-1 0 0,-24-45-30 0 0,37 55 20 0 0,1-1 0 0 0,2 0 0 0 0,2-1 1 0 0,-5-19-21 0 0,14 38 25 0 0,0 1 1 0 0,1-1-1 0 0,0-5-25 0 0,2 17 5 0 0,1 1 0 0 0,0-1 0 0 0,0 1 0 0 0,0-1 0 0 0,1 1 0 0 0,0-1 0 0 0,-1 1 0 0 0,2-1 0 0 0,-1 1 0 0 0,0-1 0 0 0,1 1 0 0 0,0 0 0 0 0,0 0 0 0 0,1-2-5 0 0,-2 5 2 0 0,1-1-1 0 0,-1 0 1 0 0,0 1 0 0 0,1-1-1 0 0,0 1 1 0 0,-1 0-1 0 0,1-1 1 0 0,0 1-1 0 0,-1 0 1 0 0,1 0-1 0 0,0 0 1 0 0,0 0 0 0 0,0 1-1 0 0,0-1 1 0 0,0 0-1 0 0,0 1 1 0 0,0 0-1 0 0,0-1 1 0 0,0 1 0 0 0,0 0-1 0 0,1 0 1 0 0,-1 0-1 0 0,1 0-1 0 0,4 1 6 0 0,0 0 0 0 0,0 0 0 0 0,-1 1 0 0 0,1 0 0 0 0,0 0 0 0 0,4 3-6 0 0,9 5 9 0 0,-1 1-1 0 0,0 0 0 0 0,-1 2 1 0 0,2 1-9 0 0,18 13 20 0 0,-34-24-19 0 0,77 51 8 0 0,65 59-9 0 0,25 41-18 0 0,-89-75-17 0 0,-3 5 35 0 0,-69-72-11 0 0,-10-12 11 0 0,0 0 0 0 0,0 0 0 0 0,0 0 0 0 0,0 0 0 0 0,0 0 0 0 0,0 0 0 0 0,0 0 0 0 0,0 0 0 0 0,0 0 0 0 0,0 0 0 0 0,0 0 0 0 0,0 0-1 0 0,-1 0 1 0 0,1 0 0 0 0,0 0 0 0 0,0 0 0 0 0,0 0 0 0 0,0 0 0 0 0,0 0 0 0 0,0 0 0 0 0,0 0 0 0 0,0 0 0 0 0,0 0 0 0 0,0 0 0 0 0,0 0 0 0 0,0 0-1 0 0,0 0 1 0 0,0 0 0 0 0,0 0 0 0 0,0 0 0 0 0,0 0 0 0 0,0 0 0 0 0,0 0 0 0 0,0 0 0 0 0,0 0 0 0 0,0 0 0 0 0,0 0 0 0 0,0 0 0 0 0,0 0 0 0 0,0 1 0 0 0,-9-8 2 0 0,9 7-2 0 0,-37-35 0 0 0,1-1 0 0 0,1-2 0 0 0,-2-7 0 0 0,17 22 0 0 0,-130-165 224 0 0,121 148-133 0 0,1-2 0 0 0,3-1-1 0 0,-15-36-90 0 0,35 70 39 0 0,1-1 0 0 0,1 1 0 0 0,0-1 0 0 0,0 0 0 0 0,1 0 0 0 0,0 0 0 0 0,0-3-39 0 0,2 11 8 0 0,0 0 0 0 0,0-1 0 0 0,0 1 0 0 0,0 0 0 0 0,0 0 1 0 0,1-1-1 0 0,-1 1 0 0 0,1 0 0 0 0,-1 0 0 0 0,1 0 1 0 0,0 0-1 0 0,0 0 0 0 0,0 0 0 0 0,0 0 0 0 0,0 0 0 0 0,0 0 1 0 0,0 0-1 0 0,1 0 0 0 0,-1 1 0 0 0,1-1 0 0 0,0 1 1 0 0,-1-1-1 0 0,1 1 0 0 0,0-1 0 0 0,0 1 0 0 0,-1 0 0 0 0,1 0 1 0 0,0 0-1 0 0,0 0 0 0 0,1 0 0 0 0,-1 1 0 0 0,0-1 1 0 0,0 0-1 0 0,0 1 0 0 0,2 0-8 0 0,3-1 7 0 0,0 0 1 0 0,-1 1 0 0 0,1 0-1 0 0,0 0 1 0 0,0 1-1 0 0,0 0 1 0 0,0 0-1 0 0,0 0 1 0 0,0 1-1 0 0,1 1-7 0 0,16 6 31 0 0,1 0 0 0 0,0 3-31 0 0,-19-9 0 0 0,44 23 23 0 0,-2 2 0 0 0,34 26-23 0 0,11 7 18 0 0,-90-59-18 0 0,9 6 0 0 0,1-1 0 0 0,-1 0 0 0 0,1-1 0 0 0,9 2 0 0 0,-21-7 1 0 0,1-1 0 0 0,-1 1 0 0 0,0-1 0 0 0,0 0 0 0 0,1 1 0 0 0,-1-1-1 0 0,0 0 1 0 0,1 0 0 0 0,-1 0 0 0 0,0 0 0 0 0,0 0 0 0 0,2-1-1 0 0,-2 1 2 0 0,0 0 0 0 0,-1-1 1 0 0,1 1-1 0 0,0-1 0 0 0,0 1 1 0 0,0-1-1 0 0,-1 1 0 0 0,1-1 0 0 0,0 1 1 0 0,-1-1-1 0 0,1 0 0 0 0,0 1 0 0 0,-1-1 1 0 0,1 0-1 0 0,-1 0 0 0 0,1 1 1 0 0,-1-1-1 0 0,1 0 0 0 0,-1 0 0 0 0,1 0-2 0 0,-1-1 2 0 0,1 0-1 0 0,-1 0 0 0 0,0 0 0 0 0,1-1 0 0 0,-1 1 0 0 0,0 0 0 0 0,0 0 1 0 0,0 0-1 0 0,-1-1-1 0 0,0-5-1 0 0,-1-1 1 0 0,0 1-1 0 0,0-1 0 0 0,-2-1 1 0 0,-8-19 0 0 0,-2 1 0 0 0,0 0 0 0 0,-11-13 0 0 0,-14-26 0 0 0,-79-150 0 0 0,106 194 0 0 0,1 0 0 0 0,1-1 0 0 0,2 0 0 0 0,0 0 0 0 0,-3-18 0 0 0,10 37 1 0 0,0 1 1 0 0,1-1-1 0 0,-1 0 0 0 0,1 1 0 0 0,1-1 0 0 0,-1 0 1 0 0,0 1-1 0 0,1-1 0 0 0,1-2-1 0 0,-2 7 1 0 0,0 0 0 0 0,0 0 1 0 0,0 0-1 0 0,0 0 0 0 0,0-1 1 0 0,0 1-1 0 0,0 0 0 0 0,0 0 1 0 0,0 0-1 0 0,0 0 0 0 0,0 0 0 0 0,0-1 1 0 0,0 1-1 0 0,0 0 0 0 0,1 0 1 0 0,-1 0-1 0 0,0 0 0 0 0,0 0 0 0 0,0 0 1 0 0,0 0-1 0 0,0-1 0 0 0,1 1 1 0 0,-1 0-1 0 0,0 0 0 0 0,0 0 1 0 0,0 0-1 0 0,0 0 0 0 0,0 0 0 0 0,1 0 1 0 0,-1 0-1 0 0,0 0 0 0 0,0 0 1 0 0,0 0-2 0 0,5-1 0 0 0,0 0 1 0 0,0 0 0 0 0,0 1 0 0 0,-1-1 0 0 0,1 1 0 0 0,0 0-1 0 0,0 0 1 0 0,0 1 0 0 0,0 0 0 0 0,0 0 0 0 0,-1 0-1 0 0,1 0 1 0 0,0 1 0 0 0,-1-1 0 0 0,1 1 0 0 0,2 2-1 0 0,12 6-1 0 0,-1 1 0 0 0,0 1 1 0 0,5 5 0 0 0,-3-3-1 0 0,111 70 1 0 0,-76-49 0 0 0,-48-31 0 0 0,44 28 0 0 0,38 17 0 0 0,-78-45 0 0 0,-11-4 0 0 0,0 0 0 0 0,0 0 0 0 0,0 0 0 0 0,0 0 0 0 0,0 0 0 0 0,0 0 0 0 0,0 0 0 0 0,0 1 0 0 0,1-1 0 0 0,-1 0 0 0 0,0 0 0 0 0,0 0 0 0 0,0 0 0 0 0,0 0 0 0 0,0-1 0 0 0,0 1 0 0 0,0 0 0 0 0,0 0 0 0 0,0 0 0 0 0,0 0 0 0 0,0 0 0 0 0,0 0 0 0 0,0 0 0 0 0,0 0 0 0 0,0 0 0 0 0,0 0 0 0 0,1 0 0 0 0,-1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0,0-1 0 0 0,-7-7 0 0 0,7 8 0 0 0,-23-25 22 0 0,0 2 0 0 0,-21-16-22 0 0,-13-12 20 0 0,26 19-20 0 0,2-1 0 0 0,-14-21 0 0 0,-46-75 0 0 0,79 112 6 0 0,0 1-1 0 0,1-2 0 0 0,0 1 1 0 0,2-1-1 0 0,0-1 0 0 0,1 1 1 0 0,1-1-1 0 0,0 0 0 0 0,2 0 1 0 0,-1-14-6 0 0,4 32 0 0 0,0 1 1 0 0,0-1 0 0 0,0 0 0 0 0,0 0-1 0 0,0 0 1 0 0,0 0 0 0 0,0 0 0 0 0,0 0-1 0 0,0 0 1 0 0,1 1 0 0 0,-1-1 0 0 0,0 0-1 0 0,1 0 1 0 0,-1 0-1 0 0,1-1 0 0 0,1 1 0 0 0,-1 0 0 0 0,0 0 0 0 0,0 0 0 0 0,1 0 0 0 0,-1 0 0 0 0,1 0 0 0 0,-1 0 0 0 0,1 1 0 0 0,-1-1 0 0 0,1 0 0 0 0,-1 1 0 0 0,1-1 0 0 0,-1 1 0 0 0,1 0 0 0 0,0 0 0 0 0,-1-1 0 0 0,1 1 0 0 0,0 0 0 0 0,-1 0 0 0 0,1 1 0 0 0,0-1 0 0 0,-1 0 0 0 0,1 0 0 0 0,0 1 0 0 0,7 1 0 0 0,0 1 0 0 0,0 0 0 0 0,0 0 0 0 0,1 1 0 0 0,-7-2 0 0 0,20 9 0 0 0,-1 2 0 0 0,-1 0 0 0 0,0 1 0 0 0,13 12 0 0 0,-2-2 0 0 0,9 4 0 0 0,-25-18 0 0 0,-3-1 0 0 0,1-1 0 0 0,0-1 0 0 0,2-1 0 0 0,0-1 0 0 0,-15-5 0 0 0,0 1 0 0 0,1-1 0 0 0,-1 0 0 0 0,1 1 0 0 0,-1-1 0 0 0,1 0 0 0 0,-1 0 0 0 0,1 0 0 0 0,0 0 0 0 0,-1 0 0 0 0,1-1 0 0 0,0 0 0 0 0,-1 1 0 0 0,1-1 0 0 0,-1 0 0 0 0,1 1 0 0 0,-1-1 0 0 0,1 0 0 0 0,9-8 0 0 0,-6 3 0 0 0,-1 0 0 0 0,0 0 0 0 0,0-1 0 0 0,-1 0 0 0 0,1 1 0 0 0,-2-1 0 0 0,1 0 0 0 0,-1-1 0 0 0,1 0 0 0 0,9-34 0 0 0,-12 41 0 0 0,0 0 0 0 0,1 0 0 0 0,-1 0 0 0 0,1 0 0 0 0,-1 0 0 0 0,1 0 0 0 0,-1 0 0 0 0,1 0 0 0 0,0 0 0 0 0,0 0 0 0 0,2-2 0 0 0,1 1 0 0 0,-1 0 0 0 0,1-1 0 0 0,-1 1 0 0 0,1 0 0 0 0,0 1 0 0 0,0-1 0 0 0,0 1 0 0 0,0 0 0 0 0,0 0 0 0 0,0 0 0 0 0,1 0 0 0 0,-1 1 0 0 0,3-1 0 0 0,6 1 0 0 0,0 0 0 0 0,0 0 0 0 0,0 1 0 0 0,4 2 0 0 0,5 1 0 0 0,0 1 0 0 0,0 1 0 0 0,18 8 0 0 0,-2-2 0 0 0,-24-8 0 0 0,-1 0 0 0 0,12 6 0 0 0,23 13-22 0 0,27 13-20 0 0,-8-6 42 0 0,-66-29 0 0 0,1 0 0 0 0,-1-1 0 0 0,0 1 0 0 0,0-1 0 0 0,0 1 0 0 0,1-1 0 0 0,-1 1 0 0 0,0-1 0 0 0,1 0 0 0 0,-1 0 0 0 0,0 0 0 0 0,1 0 0 0 0,-2 0 0 0 0,1 0 0 0 0,-1 0 0 0 0,0-1 0 0 0,1 1 0 0 0,-1 0 0 0 0,1 0 0 0 0,-1-1 0 0 0,0 1 0 0 0,1 0 0 0 0,-1-1 0 0 0,0 1 0 0 0,0 0 0 0 0,1-1 0 0 0,-1 1 0 0 0,0-1 0 0 0,0 1 0 0 0,1 0 0 0 0,-1-1 0 0 0,0 1 0 0 0,0-1 0 0 0,0 1 0 0 0,0-1 0 0 0,0 1 0 0 0,0-1 0 0 0,0 1 0 0 0,0 0 0 0 0,0-1 0 0 0,0 1 0 0 0,0-1 0 0 0,0 1 0 0 0,0-1 0 0 0,0-1 0 0 0,0 0 0 0 0,0 0 0 0 0,-1 0 0 0 0,1 0 0 0 0,-1 0 0 0 0,0 0 0 0 0,0-1 0 0 0,-3-5-7 0 0,0 0 0 0 0,-1 1 0 0 0,0 0 0 0 0,0 0 0 0 0,-1 0 0 0 0,-2-2 7 0 0,-16-14-85 0 0,-2-1 85 0 0,5 5-34 0 0,-18-18-21 0 0,-94-81-45 0 0,130 115 91 0 0,4 2-1 0 0,8 4-10 0 0,15 9-1 0 0,56 33 21 0 0,-28-14 0 0 0,3-2 0 0 0,51 18 0 0 0,-71-33 0 0 0,-8-3 0 0 0,14 2 0 0 0,-27-9 12 0 0,-14-4-11 0 0,0 0 0 0 0,0 0-1 0 0,0 0 1 0 0,0 0 0 0 0,0 0-1 0 0,0-1 1 0 0,0 1 0 0 0,0 0 0 0 0,0 0-1 0 0,0 0 1 0 0,0 0 0 0 0,0 0-1 0 0,0 0 1 0 0,0 0 0 0 0,0 0 0 0 0,0 0-1 0 0,0 0 1 0 0,0 0 0 0 0,0-1-1 0 0,0 1 1 0 0,0 0 0 0 0,0 0-1 0 0,0 0 1 0 0,0 0 0 0 0,0 0 0 0 0,0 0-1 0 0,0 0 1 0 0,0 0 0 0 0,0 0-1 0 0,0 0 1 0 0,0 0 0 0 0,0 0 0 0 0,0-1-1 0 0,0 1 1 0 0,0 0 0 0 0,0 0-1 0 0,0 0 1 0 0,0 0 0 0 0,0 0-1 0 0,1 0 1 0 0,-1 0 0 0 0,0 0 0 0 0,0 0-1 0 0,0 0 1 0 0,0 0 0 0 0,0 0-1 0 0,0 0 1 0 0,0 0 0 0 0,0 0-1 0 0,0 0 1 0 0,0 0 0 0 0,0 0 0 0 0,0 0-1 0 0,1 0 1 0 0,-1 0 0 0 0,0 0-1 0 0,0 0 1 0 0,0 0 0 0 0,0 0 0 0 0,0 0-1 0 0,0 0 1 0 0,0 0 0 0 0,0 0-1 0 0,0 0 1 0 0,0 0 0 0 0,0 0-1 0 0,1 0 1 0 0,-1 0-1 0 0,-1-4-11 0 0,0 0 1 0 0,0 0-1 0 0,-1 0 0 0 0,1 0 0 0 0,-1 0 1 0 0,0 1-1 0 0,0-1 0 0 0,0 0 0 0 0,0 1 1 0 0,0-1-1 0 0,-1 1 0 0 0,0 0 0 0 0,-2-2 11 0 0,-142-155-64 0 0,128 138 64 0 0,0 0 0 0 0,2-1 0 0 0,1 0 0 0 0,-4-9 0 0 0,19 31 0 0 0,0-1 0 0 0,1 0 0 0 0,-1 1 0 0 0,0-1 0 0 0,1 0 0 0 0,-1 0 0 0 0,1-1 0 0 0,0 2 0 0 0,-1 0 0 0 0,1 0 0 0 0,0 0 0 0 0,0 0 0 0 0,1 0 0 0 0,-1 0 0 0 0,0-1 0 0 0,0 1 0 0 0,0 0 0 0 0,1 0 0 0 0,-1 0 0 0 0,1 0 0 0 0,-1-1 0 0 0,1 2 0 0 0,0-1 0 0 0,-1 0 0 0 0,1 0 0 0 0,0 1 0 0 0,-1-1 0 0 0,1 0 0 0 0,0 1 0 0 0,0-1 0 0 0,0 1 0 0 0,0-1 0 0 0,0 1 0 0 0,-1-1 0 0 0,1 1 0 0 0,0 0 0 0 0,0-1 0 0 0,0 1 0 0 0,1 0 0 0 0,18-1 0 0 0,-7 2 0 0 0,0 0 0 0 0,-1 1 0 0 0,13 4 0 0 0,39 14 0 0 0,-41-13 0 0 0,171 67-119 0 0,-55-21 46 0 0,174 72 73 0 0,-23-9 0 0 0,-275-110 0 0 0,-8-3 0 0 0,-1 0 0 0 0,1-1 0 0 0,-1 0 0 0 0,1 0 0 0 0,0-1 0 0 0,0 1 0 0 0,0-2 0 0 0,5 1 0 0 0,-11-1 0 0 0,-1 0 0 0 0,1 0 0 0 0,-1 0 0 0 0,1 0 0 0 0,-1 0 0 0 0,1 0 0 0 0,-1 0 0 0 0,0 0 0 0 0,1 0 0 0 0,-1 0 0 0 0,1 0 0 0 0,-1-1 0 0 0,1 1 0 0 0,-1 0 0 0 0,1 0 0 0 0,-1 0 0 0 0,0-1 0 0 0,1 1 0 0 0,-1 0 0 0 0,0-1 0 0 0,1 1 0 0 0,-1 0 0 0 0,0-1 0 0 0,1 1 0 0 0,-1 0 0 0 0,0-1 0 0 0,1 0 0 0 0,-1 0 0 0 0,0 0 0 0 0,0 0 0 0 0,0 0 0 0 0,-1-1 0 0 0,1 1 0 0 0,0 0 0 0 0,0 0 0 0 0,-1-1 0 0 0,1 1 0 0 0,-1 0 0 0 0,1 0 0 0 0,-1 0 0 0 0,1 0 0 0 0,-2-1 0 0 0,-11-18 0 0 0,9 14 0 0 0,-35-44 0 0 0,-3 1 0 0 0,-26-23 0 0 0,19 20-10 0 0,30 33-69 0 0,2-2 1 0 0,0 0 0 0 0,-11-20 78 0 0,24 33-9 0 0,4 8 9 0 0,0-1 0 0 0,0 1-1 0 0,0 0 1 0 0,0 0 0 0 0,0 0 0 0 0,0 0 0 0 0,0 0 0 0 0,0 0 0 0 0,0-1 0 0 0,0 1 0 0 0,0 0 0 0 0,0 0 0 0 0,0 0 0 0 0,0 0 0 0 0,0 0 0 0 0,0-1 0 0 0,0 1 0 0 0,0 0 0 0 0,0 0 0 0 0,0 0 0 0 0,0 0 0 0 0,0 0 0 0 0,0-1 0 0 0,0 1 0 0 0,0 0 0 0 0,0 0 0 0 0,0 0 0 0 0,0 0 0 0 0,1 0-1 0 0,-1 0 1 0 0,0 0 0 0 0,0-1 0 0 0,0 1 0 0 0,0 0 0 0 0,0 0 0 0 0,0 0 0 0 0,2 0 0 0 0,-1 0 0 0 0,1 0 0 0 0,0 0 0 0 0,-1 0 0 0 0,1 0 0 0 0,-1 1 0 0 0,1-1 0 0 0,-1 0 0 0 0,1 1 0 0 0,-1-1 0 0 0,1 1 0 0 0,0 0 0 0 0,26 11 0 0 0,-19-7 0 0 0,99 45-64 0 0,28 23 64 0 0,-99-51 0 0 0,77 45 0 0 0,68 55 0 0 0,-22-8 0 0 0,-137-100-2 0 0,76 47-33 0 0,-74-47 22 0 0,1-1-1 0 0,27 9 14 0 0,-47-20 0 0 0,1 1 0 0 0,-1-1 0 0 0,1-1 0 0 0,0 1 0 0 0,0-1 0 0 0,4 0 0 0 0,-10-1 0 0 0,1 0 0 0 0,-1 0 0 0 0,1-1 0 0 0,-1 1 0 0 0,0 0 0 0 0,1 0 0 0 0,-1-1 0 0 0,1 1 0 0 0,-1-1 0 0 0,0 1 0 0 0,1-1 0 0 0,-1 0 2 0 0,0 0-1 0 0,0 0 0 0 0,0 0 0 0 0,0 0 0 0 0,0 0 1 0 0,0 0-1 0 0,-1 0 0 0 0,1 0 0 0 0,0 0 1 0 0,-1 0-1 0 0,1 0 0 0 0,0 0 0 0 0,-1-1 1 0 0,0 1-1 0 0,1 0 0 0 0,-1 0 0 0 0,0-1 1 0 0,1 1-1 0 0,-1 0 0 0 0,0-1 0 0 0,0 1-1 0 0,0-5 9 0 0,0 0 0 0 0,-1 0 0 0 0,1 0 0 0 0,-1-1-9 0 0,0 0 2 0 0,-5-38-2 0 0,-2 0 0 0 0,-13-40 0 0 0,5 32-32 0 0,-1 1 0 0 0,-18-33 32 0 0,30 77 1 0 0,-6-15 33 0 0,-6-20-34 0 0,14 35 4 0 0,1 1 1 0 0,0-1-1 0 0,0 0 0 0 0,1 0 0 0 0,0 0 0 0 0,0 0 0 0 0,1-7-4 0 0,0 13 0 0 0,0 0 0 0 0,0 0 0 0 0,1 0 0 0 0,-1 0 0 0 0,1 0 0 0 0,-1 0 0 0 0,1 0 0 0 0,-1 0 0 0 0,1 0 0 0 0,0 0 0 0 0,0 0 0 0 0,0 0 0 0 0,0 0 0 0 0,0 1 0 0 0,1-1 0 0 0,-1 0 0 0 0,0 1 0 0 0,1-1 0 0 0,-1 1 0 0 0,1 0 0 0 0,0 0 0 0 0,-1-1 0 0 0,1 1 0 0 0,0 0 0 0 0,0 0 0 0 0,0 0 0 0 0,0 1 0 0 0,0-1 0 0 0,-1 0 0 0 0,1 1 0 0 0,1-1 0 0 0,-1 1 0 0 0,0 0 0 0 0,6-1-3 0 0,0 0 0 0 0,-1 1 0 0 0,1 0 0 0 0,0 0 0 0 0,-1 1 0 0 0,1 0 0 0 0,7 2 3 0 0,11 4-42 0 0,15 7 42 0 0,-35-12-3 0 0,42 16-29 0 0,-1 3 0 0 0,-1 1 0 0 0,-1 3 0 0 0,0 2 32 0 0,168 120 17 0 0,-187-128-24 0 0,64 40 7 0 0,39 17 0 0 0,-116-68 0 0 0,20 10 0 0 0,33 13 0 0 0,-45-22 0 0 0,0-2 0 0 0,1 0 0 0 0,19 2 0 0 0,-39-8 0 0 0,0-1 0 0 0,0 0 0 0 0,0 0 0 0 0,0 1 0 0 0,0-1 0 0 0,1-1 0 0 0,0 1 0 0 0,-3 0 0 0 0,1 0 0 0 0,-1 0 0 0 0,0 0 0 0 0,1 0 0 0 0,-1 0 0 0 0,1-1 0 0 0,-1 1 0 0 0,1 0 0 0 0,-1 0 0 0 0,0 0 0 0 0,1-1 0 0 0,-1 1 0 0 0,0 0 0 0 0,1 0 0 0 0,-1-1 0 0 0,0 1 0 0 0,1 0 0 0 0,-1-1 0 0 0,0 1 0 0 0,1 0 0 0 0,-1-1 0 0 0,0 1 0 0 0,0 0 0 0 0,0-1 0 0 0,1 1 0 0 0,-1-1 0 0 0,0 1 0 0 0,0-1 0 0 0,0 1 0 0 0,0 0 0 0 0,0-1 0 0 0,0 1 0 0 0,0-1 0 0 0,0 1 0 0 0,0-1 0 0 0,0 1 0 0 0,0-1 0 0 0,0 1 0 0 0,0 0 0 0 0,0-1 0 0 0,0 1 0 0 0,0-1 0 0 0,-1 1 0 0 0,1 0 0 0 0,0-1 0 0 0,0 1 0 0 0,0-1 0 0 0,-1 1 0 0 0,1 0 0 0 0,-2-3 0 0 0,0 0 0 0 0,0 0 0 0 0,0 0 0 0 0,0 0 0 0 0,0 1 0 0 0,-1-1 0 0 0,-56-53-68 0 0,-18-10 68 0 0,-69-48-126 0 0,0-1 56 0 0,-79-86 70 0 0,196 174 0 0 0,23 21 0 0 0,6 6 0 0 0,0 0 0 0 0,0 0 0 0 0,0 0 0 0 0,0 0 0 0 0,0 0 0 0 0,0 0 0 0 0,0 0 0 0 0,0 0 0 0 0,0 0 0 0 0,0 0 0 0 0,0 0 0 0 0,-1 0 0 0 0,1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0,1 0 0 0 0,-1 0 0 0 0,6 2 0 0 0,0 0 0 0 0,1 1 0 0 0,-1 0 0 0 0,0 0 0 0 0,1 1 0 0 0,1 1 0 0 0,122 70 0 0 0,-42-24 0 0 0,2-3 0 0 0,237 101 0 0 0,-223-102 0 0 0,55 35 0 0 0,-148-75 0 0 0,1-1 0 0 0,0 0 0 0 0,0-1 0 0 0,1 0 0 0 0,-1-1 0 0 0,11 2 0 0 0,-22-6 0 0 0,-1 0 0 0 0,1 0 0 0 0,0 1 0 0 0,0-1 0 0 0,-1 0 0 0 0,1 0 0 0 0,0 0 0 0 0,0 0 0 0 0,-1 0 0 0 0,1 0 0 0 0,0 0 0 0 0,0 0 0 0 0,-1 0 0 0 0,1 0 0 0 0,0-1 0 0 0,0 1 0 0 0,-1 0 0 0 0,1-1 0 0 0,0 1 0 0 0,-1 0 0 0 0,1-1 0 0 0,-1 0 0 0 0,0 0 0 0 0,0 0 0 0 0,1 1 0 0 0,-1-1 0 0 0,0 0 0 0 0,0 0 0 0 0,0 0 0 0 0,0 0 0 0 0,0 1 0 0 0,-1-1 0 0 0,1 0 0 0 0,0 0 0 0 0,0 0 0 0 0,0 0 0 0 0,-1 1 0 0 0,1-1 0 0 0,0 0 0 0 0,-1 0 0 0 0,1 1 0 0 0,-1-1 0 0 0,1 0 0 0 0,-14-20 0 0 0,-10-6 0 0 0,-2 1 0 0 0,0 1 0 0 0,-12-7 0 0 0,27 23 0 0 0,-126-100-25 0 0,51 42-14 0 0,-7-11 39 0 0,69 56 0 0 0,-25-24 0 0 0,42 38 0 0 0,0 0 0 0 0,0 0 0 0 0,1-1 0 0 0,0 1 0 0 0,1-2 0 0 0,-6-11 0 0 0,11 20 0 0 0,-1 0 0 0 0,1 0 0 0 0,-1 0 0 0 0,1 0 0 0 0,-1 0 0 0 0,1 0 0 0 0,0 0 0 0 0,0 0 0 0 0,0 0 0 0 0,-1 0 0 0 0,1 0 0 0 0,0 0 0 0 0,0-1 0 0 0,1 1 0 0 0,0-1 0 0 0,-1 1 0 0 0,1 0 0 0 0,0-1 0 0 0,-1 1 0 0 0,1 0 0 0 0,0 0 0 0 0,0 0 0 0 0,0 0 0 0 0,0 0 0 0 0,0 0 0 0 0,0 0 0 0 0,1 0 0 0 0,-1 0 0 0 0,0 0 0 0 0,0 0 0 0 0,1 1 0 0 0,-1-1 0 0 0,0 1 0 0 0,3-2 0 0 0,0 0 0 0 0,0 1 0 0 0,1 0 0 0 0,-1-1 0 0 0,0 2 0 0 0,2-1 0 0 0,8 0 0 0 0,-1 1 0 0 0,0 1 0 0 0,0 0 0 0 0,0 1 0 0 0,0 1 0 0 0,9 2 0 0 0,-11-3 0 0 0,36 11 12 0 0,0 1 0 0 0,0 2 0 0 0,17 10-12 0 0,130 71 36 0 0,-137-68-36 0 0,0-2 0 0 0,1-3 0 0 0,31 7 0 0 0,-36-13 0 0 0,-53-18 0 0 0,1 0 0 0 0,-1 1 0 0 0,0-1 0 0 0,1 0 0 0 0,-1 0 0 0 0,1 1 0 0 0,-1-1 0 0 0,1 0 0 0 0,-1 0 0 0 0,1 0 0 0 0,0 0 0 0 0,-1 0 0 0 0,1 0 0 0 0,-1 0 0 0 0,1 0 0 0 0,-1 0 0 0 0,1 0 0 0 0,-1 0 0 0 0,1 0 0 0 0,-1 0 0 0 0,1-1 0 0 0,-1 1 0 0 0,1 0 0 0 0,-1-1 0 0 0,0 0 0 0 0,0 0 0 0 0,0 0 0 0 0,0 0 0 0 0,0 0 0 0 0,0 1 0 0 0,0-1 0 0 0,-1 0 0 0 0,1 0 0 0 0,0 0 0 0 0,0 0 0 0 0,-1 0 0 0 0,1 0 0 0 0,-1 1 0 0 0,0-2 0 0 0,-9-17 0 0 0,-6-3 0 0 0,-7-8 0 0 0,4 7 0 0 0,-1-5 0 0 0,9 12 0 0 0,-34-54 0 0 0,38 57 0 0 0,1 1 0 0 0,0-2 0 0 0,0 1 0 0 0,-1-10 0 0 0,3 12 0 0 0,2 0 0 0 0,-1-1 0 0 0,1 1 0 0 0,1-1 0 0 0,0 1 0 0 0,1-5 0 0 0,0 15 0 0 0,0-1 0 0 0,0 1 0 0 0,0-1 0 0 0,1 1 0 0 0,-1 0 0 0 0,0-1 0 0 0,1 1 0 0 0,-1 0 0 0 0,1-1 0 0 0,0 0 0 0 0,0 0 1 0 0,1 0 0 0 0,-1 0-1 0 0,0 1 1 0 0,1-1 0 0 0,0 0 0 0 0,-1 1-1 0 0,1-1 1 0 0,0 1 0 0 0,0-1 0 0 0,0 1-1 0 0,0 0 1 0 0,1-1-1 0 0,2 1 3 0 0,-1-1 1 0 0,0 1-1 0 0,0 0 0 0 0,1 0 1 0 0,-1 0-1 0 0,3 0-3 0 0,9 0 11 0 0,-1 1 1 0 0,0 1-1 0 0,10 1-11 0 0,-16-1 1 0 0,35 3-1 0 0,-1 2 0 0 0,0 1 0 0 0,23 9 0 0 0,12 11 91 0 0,61 29-91 0 0,-32-2 54 0 0,-16-7-55 0 0,71 25 1 0 0,-149-67 0 0 0,0 0 0 0 0,0-1 0 0 0,4 1 0 0 0,-16-5 0 0 0,0 1 0 0 0,0-1 0 0 0,0 0 0 0 0,0 0 0 0 0,0 0 0 0 0,0 1 0 0 0,1-1 0 0 0,-1 0 0 0 0,0 0 0 0 0,0 0 0 0 0,0-1 0 0 0,1 1 0 0 0,-2-1 0 0 0,0 1 0 0 0,0-1 0 0 0,0 1 0 0 0,0-1 0 0 0,0 0 0 0 0,0 1 0 0 0,0-1 0 0 0,0 1 0 0 0,-1-1 0 0 0,1 0 0 0 0,0 1 0 0 0,0-1 0 0 0,-1 1 0 0 0,1-1 0 0 0,0 1 0 0 0,-1-1 0 0 0,1 1 0 0 0,0-1 0 0 0,-1 1 0 0 0,1-1 0 0 0,-1 1 0 0 0,1 0 0 0 0,-1-1 0 0 0,-14-13 0 0 0,-35-27 0 0 0,-22-18 0 0 0,55 43 0 0 0,1 0 0 0 0,1-1 0 0 0,-2-3 0 0 0,-7-13 0 0 0,6 8 0 0 0,-3-1 0 0 0,16 20 0 0 0,0 0 0 0 0,0 1 0 0 0,0-1 0 0 0,0-1 0 0 0,1 1 0 0 0,0-1 0 0 0,1 1 0 0 0,-1-2 0 0 0,0-4 11 0 0,3 9 42 0 0,5 4 11 0 0,5 1-54 0 0,0 1 1 0 0,0-1-1 0 0,0 1 0 0 0,-1 1 0 0 0,1 0 0 0 0,3 2-10 0 0,19 13 55 0 0,0 1-55 0 0,5 3 12 0 0,3 0-12 0 0,1-3 0 0 0,4 1 0 0 0,85 31 0 0 0,-19-8 0 0 0,170 76 118 0 0,-252-107-120 0 0,3 1 30 0 0,0-2 0 0 0,1-1 0 0 0,25 6-28 0 0,-47-15 6 0 0,0-1-1 0 0,9 0-5 0 0,-19-1 2 0 0,0 0-1 0 0,0 0 1 0 0,1 0-1 0 0,-1 0 1 0 0,0 0 0 0 0,0 0-1 0 0,0 0 1 0 0,1 0 0 0 0,-1 0-1 0 0,0 0 1 0 0,0 0 0 0 0,0 0-1 0 0,1 0 1 0 0,-1 0 0 0 0,0 0-1 0 0,0 0 1 0 0,0 0-1 0 0,0 0 1 0 0,1 0 0 0 0,-1-1-1 0 0,0 1 1 0 0,0 0 0 0 0,0 0-1 0 0,0 0 1 0 0,0 0 0 0 0,1 0-2 0 0,0-2 0 0 0,0 1 1 0 0,0 0 0 0 0,0 0 0 0 0,0-1 0 0 0,-1 1 0 0 0,1 0-1 0 0,0-1 1 0 0,-1 1 0 0 0,1-1 0 0 0,0 1 0 0 0,-1-1 0 0 0,0 1-1 0 0,1-1 1 0 0,-1 1 0 0 0,0-1 0 0 0,0 0-1 0 0,0-1 0 0 0,0 0-1 0 0,0 0 1 0 0,-1 0 0 0 0,1 0-1 0 0,-1 0 1 0 0,0 1 0 0 0,0-1 0 0 0,0 0-1 0 0,-1-2 1 0 0,-7-11 0 0 0,-1 1 0 0 0,0 0 0 0 0,-1 1 0 0 0,-1 0 0 0 0,-4-4 0 0 0,-6-7 0 0 0,-7-9 0 0 0,-59-73 0 0 0,83 99 0 0 0,0 0 0 0 0,0 0 0 0 0,1-1 0 0 0,0 1 0 0 0,-1-5 0 0 0,3 8 0 0 0,0 0 0 0 0,1 0 0 0 0,-1-1 0 0 0,1 1 0 0 0,1-1 0 0 0,-1 1 0 0 0,1-1 0 0 0,0 1 0 0 0,0-5 0 0 0,1 9 0 0 0,-1-1 0 0 0,0 1 0 0 0,1-1 0 0 0,-1 1 0 0 0,0-1 0 0 0,1 1 0 0 0,0-1 0 0 0,-1 1 0 0 0,1 0 0 0 0,0-1 0 0 0,0 1 0 0 0,0 0 0 0 0,0 0 0 0 0,0 0 0 0 0,0 0 0 0 0,0-1 0 0 0,0 1 0 0 0,1 0 0 0 0,0 0 0 0 0,0-1 0 0 0,0 1 0 0 0,1 0 0 0 0,-1 0 0 0 0,1 0 0 0 0,-1 0 0 0 0,1 1 0 0 0,-1-1 0 0 0,1 1 0 0 0,1-1 0 0 0,3 0 0 0 0,0 1 0 0 0,0 0 0 0 0,0 1 0 0 0,0-1 0 0 0,0 1 0 0 0,0 0 0 0 0,5 2 0 0 0,23 7 0 0 0,314 80 0 0 0,-305-80 0 0 0,0 1 0 0 0,-1 3 0 0 0,2 3 0 0 0,184 81 0 0 0,-148-65 0 0 0,2-3 0 0 0,32 4 0 0 0,-78-24 0 0 0,32 4 0 0 0,-48-11 0 0 0,0 0 0 0 0,1-2 0 0 0,-1-1 0 0 0,1 0 0 0 0,-18-1 0 0 0,0 1 0 0 0,0-1 0 0 0,0 0 0 0 0,1 0 0 0 0,-1 0 0 0 0,0 0 0 0 0,0-1 0 0 0,-1 1 0 0 0,1-1 0 0 0,0 0 0 0 0,1-1 0 0 0,-3 1 0 0 0,0 1 0 0 0,-1-1 0 0 0,1 1 0 0 0,-1-1 0 0 0,1 1 0 0 0,-1-1 0 0 0,1 0 0 0 0,-1 1 0 0 0,0-1 0 0 0,0 0 0 0 0,0 0 0 0 0,0 0 0 0 0,0 0 0 0 0,0 0 0 0 0,-1 0 0 0 0,1 0 0 0 0,-1-1 0 0 0,0 1 0 0 0,1 0 0 0 0,-1 0 0 0 0,0 0 0 0 0,0-3 0 0 0,-1-2 0 0 0,0 0 0 0 0,0 1 0 0 0,-1-1 0 0 0,0 0 0 0 0,0 0 0 0 0,-1 1 0 0 0,0-3 0 0 0,-9-14 0 0 0,-5-8 0 0 0,14 26 0 0 0,-36-59 0 0 0,12 20 0 0 0,-4-12 0 0 0,24 41 0 0 0,0 0 0 0 0,1 0 0 0 0,1-1 0 0 0,0 0 0 0 0,-2-14 0 0 0,7 26 0 0 0,-1 1 0 0 0,1 0 0 0 0,0-1 0 0 0,0 1 0 0 0,0 0 0 0 0,0-1 0 0 0,1 1 0 0 0,-1 0 0 0 0,1-1 0 0 0,0 1 0 0 0,1-3 0 0 0,-1 4 0 0 0,0 1 0 0 0,0-1 0 0 0,0 0 0 0 0,0 0 0 0 0,0 1 0 0 0,1-1 0 0 0,-1 1 0 0 0,0-1 0 0 0,1 1 0 0 0,-1-1 0 0 0,1 1 0 0 0,0 0 0 0 0,-1 0 0 0 0,1 0 0 0 0,0 0 0 0 0,0 0 0 0 0,0 0 0 0 0,0 0 0 0 0,1 0 0 0 0,5-1 0 0 0,-1 1 0 0 0,1 0 0 0 0,0 0 0 0 0,-1 0 0 0 0,1 1 0 0 0,0 0 0 0 0,-1 1 0 0 0,1 0 0 0 0,0 0 0 0 0,2 1 0 0 0,16 4 0 0 0,-1 2 0 0 0,9 4 0 0 0,-26-9 0 0 0,28 11-8 0 0,-1 2 0 0 0,9 6 8 0 0,66 41-31 0 0,1 1 14 0 0,73 36 81 0 0,36 6-64 0 0,-141-70 0 0 0,43 23 0 0 0,30 13 0 0 0,-134-64 0 0 0,0-1 0 0 0,1-1 0 0 0,-1-1 0 0 0,1-1 0 0 0,0 0 0 0 0,6-1 0 0 0,-20-3 0 0 0,0 0 0 0 0,0 0 0 0 0,0 0 0 0 0,0-1 0 0 0,0 1 0 0 0,0-1 0 0 0,0 0 0 0 0,-1-1 0 0 0,1 1 0 0 0,2-2 0 0 0,-4 2 0 0 0,-1 0 0 0 0,1-1 0 0 0,-1 1 0 0 0,0 0 0 0 0,1-1 0 0 0,-1 0 0 0 0,0 0 0 0 0,0 1 0 0 0,0-1 0 0 0,0 0 0 0 0,-1-1 0 0 0,1 1 0 0 0,0 0 0 0 0,-1 0 0 0 0,1-1 0 0 0,-1 1 0 0 0,0-1 0 0 0,0 1 0 0 0,0-2 0 0 0,1-4 0 0 0,-1 0 0 0 0,1 0 0 0 0,-2 0 0 0 0,1 0 0 0 0,-1 0 0 0 0,-1 0 0 0 0,1 0 0 0 0,-1 0 0 0 0,-1 0 0 0 0,0-3 0 0 0,-6-16 0 0 0,0 0 0 0 0,-6-8 0 0 0,12 29 0 0 0,-43-96-103 0 0,23 54-17 0 0,2-1-1 0 0,-1-10 121 0 0,19 53-33 0 0,0-1-1 0 0,1 0 0 0 0,-1 1 0 0 0,1-1 1 0 0,1 0-1 0 0,0-7 34 0 0,0 13 0 0 0,0-1-1 0 0,0 1 1 0 0,0-1 0 0 0,0 1 0 0 0,0 0-1 0 0,1-1 1 0 0,-1 1 0 0 0,1 0 0 0 0,-1-1 0 0 0,1 1-1 0 0,-1 0 1 0 0,1-1 0 0 0,0 1 0 0 0,-1 0-1 0 0,1 0 1 0 0,0 0 0 0 0,0 0 0 0 0,0 0 0 0 0,0 0-1 0 0,0 0 1 0 0,0 0 0 0 0,0 0 0 0 0,1 0-1 0 0,-1 1 1 0 0,0-1 0 0 0,0 0 0 0 0,1 1-1 0 0,-1-1 1 0 0,0 1 0 0 0,1-1 0 0 0,-1 1 0 0 0,0 0-1 0 0,1-1 1 0 0,-1 1 0 0 0,1 0 0 0 0,-1 0 0 0 0,16 0-17 0 0,-1 1 0 0 0,0 1 0 0 0,1 1 0 0 0,7 2 17 0 0,7 0-50 0 0,4 3-58 0 0,-1 1 0 0 0,24 9 108 0 0,3 2-112 0 0,12 2-88 0 0,46 23 200 0 0,-82-30-16 0 0,10 4-5 0 0,0 3 0 0 0,-2 1-1 0 0,4 5 22 0 0,-26-13 0 0 0,9 6 0 0 0,16 7 0 0 0,7 4-16 0 0,-53-31-17 0 0,-3-4-8 0 0,-31-40-58 0 0,-2 1 0 0 0,-33-30 99 0 0,-6-2-48 0 0,-3 4 0 0 0,-75-53 48 0 0,127 104 15 0 0,11 9-2 0 0,0 0 0 0 0,-1 1 0 0 0,-5-3-13 0 0,16 11-59 0 0,6 5-16 0 0,108 127 57 0 0,85 107 74 0 0,-154-181-19 0 0,35 48-84 0 0,4 18 47 0 0,-80-122-1 0 0,5 8-11 0 0,-1 1-1 0 0,1 1 0 0 0,1 5 13 0 0,-6-13-2 0 0,0 0 1 0 0,0 0 0 0 0,0 0-1 0 0,-1 0 1 0 0,1 0 0 0 0,-1 0-1 0 0,0 0 1 0 0,0 1 0 0 0,0-1-1 0 0,0 0 1 0 0,-1 0-1 0 0,1 0 1 0 0,-1 0 0 0 0,1 0-1 0 0,-2 1 2 0 0,2-2 0 0 0,-1-1 0 0 0,0 1 0 0 0,0-1 0 0 0,0 1 0 0 0,0-1 0 0 0,0 0 0 0 0,0 1 0 0 0,-1-1 0 0 0,1 0 0 0 0,0 0 0 0 0,-1 0 0 0 0,1 0 0 0 0,-1 0 0 0 0,1 0 0 0 0,-1 0 0 0 0,1-1 0 0 0,-1 1 0 0 0,0 0 0 0 0,1-1 0 0 0,-1 1 0 0 0,0-1 0 0 0,1 0 0 0 0,-1 0 0 0 0,0 1 0 0 0,0-1 0 0 0,-1 0 0 0 0,-6-1 0 0 0,-1 1 0 0 0,1-1 0 0 0,-1 0 0 0 0,-3-2 0 0 0,11 3 0 0 0,-47-12 0 0 0,0-1 0 0 0,-39-18 0 0 0,33 11 0 0 0,-53-12 0 0 0,-79-10 0 0 0,173 39-5 0 0,0 0 0 0 0,0 2-1 0 0,0-1 1 0 0,0 2 0 0 0,-1 0-1 0 0,-11 1 6 0 0,22 0-2 0 0,-1-1 0 0 0,1 1 0 0 0,-1 1-1 0 0,1-1 1 0 0,0 1 0 0 0,-1-1 0 0 0,1 1 0 0 0,0 0-1 0 0,0 1 1 0 0,-2 1 2 0 0,4-2 0 0 0,0 0-1 0 0,-1 0 0 0 0,1 0 1 0 0,0 0-1 0 0,0 0 1 0 0,1 1-1 0 0,-1-1 0 0 0,0 1 1 0 0,1 0-1 0 0,-1 0 0 0 0,1-1 1 0 0,0 1-1 0 0,0 0 1 0 0,0 0-1 0 0,1 0 0 0 0,-1 2 1 0 0,0 1 0 0 0,0-1 0 0 0,1 1 0 0 0,0 0 0 0 0,0 0 0 0 0,1-1 0 0 0,0 1 0 0 0,1 4 0 0 0,2 7 0 0 0,6 14 0 0 0,-8-27 0 0 0,11 30 18 0 0,18 31-18 0 0,-10-22 36 0 0,80 153 59 0 0,-95-185-96 0 0,8 15 21 0 0,-2 0 0 0 0,-1 0 0 0 0,6 21-20 0 0,-15-41 0 0 0,-1-1 0 0 0,0 0 0 0 0,0 1 0 0 0,-1-1 0 0 0,1 1 0 0 0,-1-1 0 0 0,0 1 0 0 0,-1-1 0 0 0,0 5 0 0 0,1-7 0 0 0,-1 0 0 0 0,0 0 0 0 0,0 0 0 0 0,0 0 0 0 0,-1 0 0 0 0,1 0 0 0 0,-1 0 0 0 0,1-1 0 0 0,-1 1 0 0 0,0 0 0 0 0,0-1 0 0 0,0 0 0 0 0,-1 1 0 0 0,1-1 0 0 0,0 0 0 0 0,-3 2 0 0 0,-1-1 0 0 0,0 1 0 0 0,-1-1 0 0 0,1 0 0 0 0,-1-1 0 0 0,1 1 0 0 0,-1-2 0 0 0,0 1 0 0 0,0-1 0 0 0,0 1 0 0 0,0-2 0 0 0,-4 1 0 0 0,-8-1 0 0 0,0 0 0 0 0,0-1 0 0 0,-13-4 0 0 0,5 0 0 0 0,0-1 0 0 0,1-1 0 0 0,0-2 0 0 0,-20-9 0 0 0,-97-52 0 0 0,45 20 0 0 0,35 21 0 0 0,-1 3 0 0 0,-11 0 0 0 0,69 23 0 0 0,-1 1 0 0 0,0 0 0 0 0,0 1 0 0 0,1 0 0 0 0,-1 0 0 0 0,0 0 0 0 0,0 1 0 0 0,0 0 0 0 0,0 0 0 0 0,-2 1 0 0 0,9-1 0 0 0,-1 0 0 0 0,1 0 0 0 0,-1 0 0 0 0,1 0 0 0 0,0 0 0 0 0,-1 0 0 0 0,1 0 0 0 0,-1 0 0 0 0,1 1 0 0 0,0-1 0 0 0,-1 0 0 0 0,1 0 0 0 0,0 0 0 0 0,-1 1 0 0 0,1-1 0 0 0,0 0 0 0 0,-1 0 0 0 0,1 1 0 0 0,0-1 0 0 0,-1 0 0 0 0,1 1 0 0 0,0-1 0 0 0,0 0 0 0 0,-1 1 0 0 0,1-1 0 0 0,0 1 0 0 0,0-1 0 0 0,0 0 0 0 0,0 1 0 0 0,0 1 0 0 0,0-1 0 0 0,0 1 0 0 0,1-1 0 0 0,-1 1 0 0 0,1-1 0 0 0,-1 1 0 0 0,1-1 0 0 0,0 1 0 0 0,-1-1 0 0 0,1 0 0 0 0,0 1 0 0 0,0-1 0 0 0,0 0 0 0 0,16 19 0 0 0,9 5 35 0 0,1-2-1 0 0,20 13-34 0 0,-32-25 3 0 0,70 56 129 0 0,-2 4-132 0 0,-83-71 1 0 0,45 41 64 0 0,14 19-65 0 0,-58-59 0 0 0,0 0 1 0 0,0 0 0 0 0,0 0 0 0 0,0 0-1 0 0,-1 0 1 0 0,1 0 0 0 0,0 0 0 0 0,-1 0-1 0 0,1 0 1 0 0,-1 0 0 0 0,1 0 0 0 0,-1 1 0 0 0,1-1-1 0 0,-1 1 0 0 0,0-2 0 0 0,0 0 0 0 0,-1 1 0 0 0,1-1 0 0 0,-1 1 0 0 0,1-1 0 0 0,0 0 0 0 0,-1 1 0 0 0,1-1 0 0 0,-1 0 0 0 0,1 1 0 0 0,-1-1 0 0 0,1 0 0 0 0,-1 0 0 0 0,1 1 0 0 0,-1-1 0 0 0,1 0 0 0 0,-1 0 1 0 0,1 0-1 0 0,-1 0 0 0 0,1 0 0 0 0,-1 0 0 0 0,1 0 0 0 0,-1 0 0 0 0,1 0 0 0 0,-1 0 0 0 0,1 0 0 0 0,-1 0 0 0 0,0 0 0 0 0,1 0 0 0 0,-4-1-3 0 0,1 1 1 0 0,0-1-1 0 0,-1 1 1 0 0,1-1-1 0 0,-2-1 3 0 0,-31-15-58 0 0,-18-11 58 0 0,41 22-2 0 0,-80-46 2 0 0,-54-27 0 0 0,99 54 0 0 0,-33-24 0 0 0,55 31 0 0 0,-3 1 0 0 0,29 17 0 0 0,-1-1 0 0 0,1 1 0 0 0,-1-1 0 0 0,0 1 0 0 0,1-1 0 0 0,-1 1 0 0 0,0 0 0 0 0,1-1 0 0 0,-1 1 0 0 0,0 0 0 0 0,0 0 0 0 0,1 0 0 0 0,-1 0 0 0 0,0-1 0 0 0,0 1 0 0 0,4 5 0 0 0,1 0 0 0 0,1 0 0 0 0,-1-1 0 0 0,1 0 0 0 0,3 3 0 0 0,0 0 0 0 0,174 141 102 0 0,-54-39-42 0 0,-89-74-54 0 0,-1-2 21 0 0,-3 3 0 0 0,28 34-27 0 0,-57-63 1 0 0,0 1 0 0 0,0-1 0 0 0,-1 1 0 0 0,0 0 1 0 0,-1 1-1 0 0,0-1 0 0 0,0 1 0 0 0,-1-1 0 0 0,2 8-1 0 0,-4-14 0 0 0,-1 1 0 0 0,1-1 0 0 0,-1 0 0 0 0,0 0 0 0 0,0 0 0 0 0,0 0 0 0 0,0 1 0 0 0,-1 0 0 0 0,1-1-1 0 0,0 0-1 0 0,-1 0 0 0 0,0-1 1 0 0,1 1-1 0 0,-1 0 0 0 0,0-1 0 0 0,0 1 1 0 0,0 0-1 0 0,0-1 0 0 0,0 1 1 0 0,0-1-1 0 0,-1 0 0 0 0,1 1 1 0 0,0-1-1 0 0,-1 0 0 0 0,1 0 1 0 0,-1 0-1 0 0,1 0 0 0 0,-1 0 0 0 0,0 0 1 0 0,1 0-1 0 0,-1-1 0 0 0,0 1 1 0 0,0 0-1 0 0,1-1 0 0 0,-2 0 2 0 0,-1 1-4 0 0,0 0 0 0 0,0-1 0 0 0,-1 1 0 0 0,1-1 0 0 0,0-1 0 0 0,0 1 0 0 0,-1 0 0 0 0,1-1 0 0 0,0 0 0 0 0,0 0 0 0 0,-1-1 4 0 0,-49-16 0 0 0,-53-17 0 0 0,106 34 0 0 0,0 1 0 0 0,1 0 0 0 0,-1 0 0 0 0,0-1 0 0 0,1 1 0 0 0,-1 0 0 0 0,0 0 0 0 0,0 0 0 0 0,1 0 0 0 0,-1 0 0 0 0,0 0 0 0 0,0 0 0 0 0,0 0 0 0 0,1 0 0 0 0,-1 0 0 0 0,0 0 0 0 0,0 1 0 0 0,1-1 0 0 0,-1 0 0 0 0,0 1 0 0 0,1 0 0 0 0,-1-1 0 0 0,1 1 0 0 0,-1 0 0 0 0,1 0 0 0 0,0 0 0 0 0,-1-1 0 0 0,1 1 0 0 0,0 0 0 0 0,0 0 0 0 0,-1 0 0 0 0,1 0 0 0 0,0 0 0 0 0,0 0 0 0 0,0 0 0 0 0,0-1 0 0 0,0 1 0 0 0,0 0 0 0 0,0 0 0 0 0,1 1 0 0 0,-1 1 0 0 0,1 1 0 0 0,0 0 0 0 0,0 0 0 0 0,0-1 0 0 0,0 1 0 0 0,3 5 8 0 0,0-1 0 0 0,1 0 0 0 0,0 0 0 0 0,0 0 0 0 0,1 0-8 0 0,32 37 69 0 0,-16-21-44 0 0,92 99 120 0 0,-51-59-16 0 0,10 20-129 0 0,13 29 0 0 0,-71-90 0 0 0,-1 0 0 0 0,-1 0 0 0 0,-1 2 0 0 0,1 4 0 0 0,-10-21 4 0 0,0 0 0 0 0,-1 0 1 0 0,0 0-1 0 0,0 1 0 0 0,-1-1 0 0 0,0 0 0 0 0,-1 1 0 0 0,0 6-4 0 0,0-12 1 0 0,0 0 1 0 0,-1 0-1 0 0,1-1 0 0 0,-1 1 0 0 0,1 0 1 0 0,-1 0-1 0 0,0 0 0 0 0,0 0 0 0 0,0-1 1 0 0,-1 1-1 0 0,1 0 0 0 0,0-1 0 0 0,-1 1 1 0 0,0-1-1 0 0,0 0 0 0 0,0 1 0 0 0,0-1 1 0 0,0 0-1 0 0,0 0 0 0 0,0 0 0 0 0,-1-1 1 0 0,1 1-1 0 0,-1 0 0 0 0,1-1 0 0 0,-4 2-1 0 0,3-2 0 0 0,-1 0 0 0 0,0 0 0 0 0,0-1 0 0 0,0 1 0 0 0,0-1 0 0 0,0 0 1 0 0,-1 0-1 0 0,1 0 0 0 0,0 0 0 0 0,0-1 0 0 0,-3 0 0 0 0,-10-3 18 0 0,1-1 1 0 0,-5-2-19 0 0,5 1 29 0 0,-52-18 82 0 0,1-3-1 0 0,-8-7-110 0 0,64 29 21 0 0,-10-6 12 0 0,1 2 0 0 0,-1 1-1 0 0,0 0 1 0 0,-2 1-33 0 0,7 4 12 0 0,16 2-11 0 0,0 1 0 0 0,0 0-1 0 0,0 0 1 0 0,0 0 0 0 0,0 0 0 0 0,-1 0-1 0 0,1 0 1 0 0,0 0 0 0 0,0 0-1 0 0,0 0 1 0 0,0 0 0 0 0,0 0 0 0 0,0 0-1 0 0,0 0 1 0 0,0 0 0 0 0,-1 0-1 0 0,1 0 1 0 0,0 0 0 0 0,0 0 0 0 0,0 0-1 0 0,0 0 1 0 0,0 0 0 0 0,0 0-1 0 0,0 0 1 0 0,0 0 0 0 0,-1 0 0 0 0,1 0-1 0 0,0 0 1 0 0,0 1 0 0 0,0-1-1 0 0,0 0 1 0 0,0 0 0 0 0,0 0 0 0 0,0 0-1 0 0,0 0 1 0 0,0 0 0 0 0,0 0-1 0 0,0 0 1 0 0,0 0 0 0 0,0 0 0 0 0,0 0-1 0 0,-1 1 1 0 0,1-1 0 0 0,0 0 0 0 0,0 0-1 0 0,0 0 1 0 0,0 0 0 0 0,0 0-1 0 0,0 0 1 0 0,0 0 0 0 0,0 0 0 0 0,0 1-1 0 0,0-1 1 0 0,0 0 0 0 0,0 0-1 0 0,0 0 1 0 0,0 0 0 0 0,0 0 0 0 0,1 0-1 0 0,-1 0 1 0 0,0 0 0 0 0,0 0-1 0 0,0 1 1 0 0,0-1 0 0 0,0 0 0 0 0,0 0-1 0 0,0 0 0 0 0,0 7 2 0 0,1 0-1 0 0,0-1 0 0 0,0 1 1 0 0,1 0-1 0 0,0-1 1 0 0,0 1-1 0 0,1-1 0 0 0,-1 1 1 0 0,2 1-2 0 0,9 16 2 0 0,13 17-2 0 0,-12-19 8 0 0,19 33 56 0 0,9 24-64 0 0,-23-45 39 0 0,-10-18-31 0 0,0 0-1 0 0,0 5-7 0 0,-7-16 0 0 0,0 0 0 0 0,0 0 0 0 0,-1 0 0 0 0,0 0 0 0 0,0 0 0 0 0,0 0 0 0 0,-1 0-1 0 0,0 0 1 0 0,0 0 0 0 0,0 2 0 0 0,0-5 0 0 0,0-1 0 0 0,-1 1 0 0 0,1-1 0 0 0,-1 1 0 0 0,1 0 0 0 0,-1-1 0 0 0,1 1 0 0 0,-1-1 0 0 0,0 1 0 0 0,0 0 0 0 0,-1 0 0 0 0,0 0 0 0 0,0-1 0 0 0,0 1 0 0 0,0 0 0 0 0,0-1 0 0 0,0 1 0 0 0,0-1 0 0 0,0 0 0 0 0,-1 0 0 0 0,1 0 0 0 0,0 0 0 0 0,-1 0 0 0 0,1 0 0 0 0,-3 0 0 0 0,-5 1 0 0 0,0 0 0 0 0,0-1 0 0 0,-4 0 0 0 0,-28 0 0 0 0,-39-4 0 0 0,26 0 0 0 0,-4-1 4 0 0,-54-10-4 0 0,-56-19 59 0 0,93 17-39 0 0,49 10 8 0 0,-38-6-3 0 0,53 11-25 0 0,0 0 0 0 0,0 0 0 0 0,-1 1 0 0 0,-4 1 0 0 0,-3 1 22 0 0,-1 1-1 0 0,1 1 0 0 0,-10 3-21 0 0,16 0 11 0 0,13-6-6 0 0,0-1-1 0 0,0 1 1 0 0,0 0 0 0 0,0 0 0 0 0,0 0-1 0 0,0 0 1 0 0,0 0 0 0 0,0 0 0 0 0,0 2-5 0 0,0-1 1 0 0,0 0 1 0 0,0 0-1 0 0,0 0 1 0 0,1 0 0 0 0,-1 1-1 0 0,1-1 1 0 0,-1 0-1 0 0,1 1 1 0 0,0-1 0 0 0,0 0-1 0 0,0 1 1 0 0,0-1-1 0 0,0 0 1 0 0,1 0 0 0 0,-1 1-1 0 0,1-1 1 0 0,-1 0-1 0 0,1 0 1 0 0,0 1-1 0 0,0-1 1 0 0,1 1-2 0 0,3 7 18 0 0,0-1 0 0 0,1 0 0 0 0,1 0 0 0 0,1 1-18 0 0,3 5 31 0 0,-1 0-21 0 0,-2 2-10 0 0,-4-1 0 0 0,-4-14 0 0 0,0 0 0 0 0,0-1 0 0 0,0 1 0 0 0,0-1 0 0 0,-1 1 0 0 0,1 0 0 0 0,0-1 0 0 0,-1 1 0 0 0,1-1 0 0 0,-2 2 0 0 0,1-1 0 0 0,-1 1 0 0 0,1-1 0 0 0,-1 0 0 0 0,0 0 0 0 0,1 1 0 0 0,-1-1 0 0 0,0-1 0 0 0,-1 1 0 0 0,1 0 0 0 0,0 0 0 0 0,0-1 0 0 0,-1 1 0 0 0,1-1 0 0 0,-1 0 0 0 0,1 0 0 0 0,-2 1 0 0 0,-6 1 0 0 0,0 0 0 0 0,-1 0 0 0 0,-9 1 0 0 0,1-1 0 0 0,0-1 0 0 0,0-1 0 0 0,-18-2 0 0 0,-57-7 0 0 0,40 3 0 0 0,-56-7 19 0 0,58 4 3 0 0,-1 3 1 0 0,-44 2-23 0 0,86 4 0 0 0,-1 0 0 0 0,1 0 0 0 0,-11 4 0 0 0,17-4 0 0 0,0 1 0 0 0,1-1 0 0 0,-1 1 0 0 0,0 0 0 0 0,1 1 0 0 0,-1-1 0 0 0,1 1 0 0 0,0 0 0 0 0,-4 3 0 0 0,-3 6 11 0 0,5 1 13 0 0,0 0 0 0 0,0 1-24 0 0,0-1 5 0 0,-10 30-5 0 0,14-39 0 0 0,0 1 0 0 0,1-1 0 0 0,-2 0 0 0 0,0 3 0 0 0,0-3 0 0 0,0 0 0 0 0,1 0 0 0 0,-1-1 0 0 0,-1 1 0 0 0,1-1 0 0 0,0 0 0 0 0,-1 0 0 0 0,0 0 0 0 0,0 0 0 0 0,1-1 0 0 0,-2 1 0 0 0,1-1 0 0 0,0 0 0 0 0,0 0 0 0 0,-2-1 0 0 0,-9 4 0 0 0,-1 0 0 0 0,0-2 0 0 0,-11 1 0 0 0,26-4 0 0 0,-29 4 0 0 0,0-1 0 0 0,0-2 0 0 0,-1-2 0 0 0,-90-6 0 0 0,104 6 0 0 0,-59-8 0 0 0,-43-12 0 0 0,49 8 0 0 0,45 8 0 0 0,-100-15 0 0 0,89 16 0 0 0,0 2 0 0 0,-18 1 0 0 0,45 1 0 0 0,0 1 0 0 0,0 0 0 0 0,0 0 0 0 0,1 1 0 0 0,-1 0 0 0 0,0 1 0 0 0,-2 1 0 0 0,7-3 0 0 0,0 1 0 0 0,0 0 0 0 0,0 0 0 0 0,1 1 0 0 0,-1-1 0 0 0,0 1 0 0 0,1 0 0 0 0,0 0 0 0 0,0 0 0 0 0,0 0 0 0 0,0 1 0 0 0,0-1 0 0 0,1 1 0 0 0,-1 0 0 0 0,-1 3 0 0 0,1-1 0 0 0,1 1 0 0 0,-1 0 0 0 0,1 0 0 0 0,1 0 0 0 0,-1 0 0 0 0,1 0 0 0 0,0 1 0 0 0,1-1 0 0 0,0 4 0 0 0,1 14 0 0 0,1-1 0 0 0,2 6 0 0 0,1 19 0 0 0,-3-10 0 0 0,-2 27 0 0 0,0-62 0 0 0,-1 0 0 0 0,1 1 0 0 0,-1-1 0 0 0,0-1 0 0 0,0 1 0 0 0,-1 0 0 0 0,1 0 0 0 0,-1 0 0 0 0,0-1 0 0 0,0 1 0 0 0,0 0 0 0 0,0-1 0 0 0,0 0 0 0 0,-1 0 0 0 0,0 0 0 0 0,1 0 0 0 0,-1 0 0 0 0,0 0 0 0 0,-1-1 0 0 0,1 1 0 0 0,0-1 0 0 0,-1 0 0 0 0,1 0 0 0 0,-1 0 0 0 0,-1 0 0 0 0,-5 2 0 0 0,1-1 0 0 0,-1 0 0 0 0,0 0 0 0 0,0-1 0 0 0,0 0 0 0 0,0-1 0 0 0,-1 0 0 0 0,1-1 0 0 0,-7-1 0 0 0,-5-1 0 0 0,1 0 0 0 0,0-2 0 0 0,0-1 0 0 0,1-1 0 0 0,-13-4 0 0 0,-32-16 0 0 0,-1-4 0 0 0,40 18 0 0 0,-136-67 0 0 0,-13-7 0 0 0,159 79 0 0 0,-19-9 0 0 0,-35-10 0 0 0,63 24 0 0 0,7 2 0 0 0,0 0 0 0 0,0 0 0 0 0,0 0 0 0 0,-1 0 0 0 0,1 0 0 0 0,0 0 0 0 0,0 0 0 0 0,0 0 0 0 0,0 0 0 0 0,0 0 0 0 0,0 0 0 0 0,0 0 0 0 0,0 0 0 0 0,0 0 0 0 0,-1 0 0 0 0,1 0 0 0 0,0 0 0 0 0,0 0 0 0 0,0 0 0 0 0,0 0 0 0 0,0 0 0 0 0,0 0 0 0 0,0 1 0 0 0,0-1 0 0 0,0 0 0 0 0,0 0 0 0 0,0 0 0 0 0,-1 0 0 0 0,1 0 0 0 0,0 0 0 0 0,0 0 0 0 0,0 0 0 0 0,0 0 0 0 0,0 0 0 0 0,0 0 0 0 0,0 0 0 0 0,0 0 0 0 0,0 1 0 0 0,0-1 0 0 0,0 0 0 0 0,0 0 0 0 0,0 0 0 0 0,0 1 0 0 0,1 1 0 0 0,-1-1 0 0 0,1 0 0 0 0,0 1 0 0 0,-1-1 0 0 0,1 0 0 0 0,0 1 0 0 0,0-1 0 0 0,0 0 0 0 0,0 0 0 0 0,0 0 0 0 0,18 18 0 0 0,-18-18 0 0 0,107 109 84 0 0,-85-90-27 0 0,9 6-57 0 0,-13-11 32 0 0,0 1-1 0 0,10 11-31 0 0,36 39 12 0 0,-59-58-12 0 0,-6-8 0 0 0,0 0 0 0 0,0 0 0 0 0,0 0 0 0 0,0 0 0 0 0,0 0 0 0 0,0 1 0 0 0,0-1 0 0 0,0 0 0 0 0,0 0 0 0 0,0 0 0 0 0,0 0 0 0 0,1 0 0 0 0,-1 0 0 0 0,0 1 0 0 0,0-1 0 0 0,0 0 0 0 0,0 0 0 0 0,0 0 0 0 0,0 0 0 0 0,0 0 0 0 0,0 1 0 0 0,0-1 0 0 0,0 0 0 0 0,-1 0 0 0 0,1 0 0 0 0,0 0 0 0 0,0 0 0 0 0,0 1 0 0 0,0-1 0 0 0,0 0 0 0 0,0 0 0 0 0,0 0 0 0 0,0 0 0 0 0,-1 0 0 0 0,-1 1 0 0 0,1-1 0 0 0,0 0 0 0 0,-1 0 0 0 0,1 0 0 0 0,0 0 0 0 0,-1 0 0 0 0,1 0 0 0 0,0-1 0 0 0,-1 1 0 0 0,1 0 0 0 0,0-1 0 0 0,-1 1 0 0 0,1-1 0 0 0,0 1 0 0 0,0-1 0 0 0,-27-12 0 0 0,28 13 0 0 0,-41-22 0 0 0,1-2 0 0 0,-9-9 0 0 0,-74-58 0 0 0,47 28 0 0 0,-18-22 0 0 0,-66-75 0 0 0,57 46 0 0 0,-51-74 0 0 0,-41-83 160 0 0,180 248-63 0 0,-8-18-97 0 0,17 31 25 0 0,1-1 0 0 0,1 0 0 0 0,0-1 1 0 0,-2-10-26 0 0,5 18 6 0 0,1 0 1 0 0,-1 0-1 0 0,1 0 1 0 0,-1 0-1 0 0,1 0 1 0 0,1 0-1 0 0,-1-1-6 0 0,0 3 5 0 0,1 1 0 0 0,-1 0 0 0 0,0-1-1 0 0,0 1 1 0 0,1 0 0 0 0,-1 0 0 0 0,1-1-1 0 0,-1 1 1 0 0,1 0 0 0 0,0 0 0 0 0,0 0 0 0 0,-1 0-1 0 0,1 0 1 0 0,0 0 0 0 0,0 0 0 0 0,0 0-1 0 0,0 0 1 0 0,0 0 0 0 0,0 1 0 0 0,0-1-1 0 0,0 0 1 0 0,0 1 0 0 0,0-1 0 0 0,1 0-5 0 0,0 1 4 0 0,1-1 0 0 0,0 0 0 0 0,0 1 0 0 0,0-1 1 0 0,0 1-1 0 0,-1 0 0 0 0,1 0 0 0 0,3 0-4 0 0,23 5 51 0 0,-9-1-31 0 0,-1 2 1 0 0,-1 0 0 0 0,1 1 0 0 0,-1 1-1 0 0,12 7-20 0 0,27 17 55 0 0,1 5-55 0 0,-58-37 0 0 0,58 40 38 0 0,24 24-38 0 0,25 19 26 0 0,-41-38-29 0 0,86 64-18 0 0,-121-83 11 0 0,0 1 0 0 0,-2 1 1 0 0,15 18 9 0 0,-26-22-11 0 0,-18-23 11 0 0,0-1 0 0 0,1 1 0 0 0,-1-1 0 0 0,1 1 0 0 0,-1-1 0 0 0,0 1 0 0 0,0-1 0 0 0,1 1 0 0 0,-1-1 0 0 0,0 1 0 0 0,0 0 0 0 0,1-1 0 0 0,-1 1 0 0 0,0-1 0 0 0,0 1 0 0 0,0 0 0 0 0,0-1 0 0 0,0 1 0 0 0,0-1 0 0 0,0 1 0 0 0,0 0 0 0 0,0-1 0 0 0,0 1 0 0 0,-1-1 0 0 0,1 1 0 0 0,-1 0 0 0 0,0-1 0 0 0,0 1 0 0 0,0-1 0 0 0,0 0 0 0 0,0 1 0 0 0,0-1 0 0 0,0 0 0 0 0,-1 0 0 0 0,1 0 0 0 0,0 0 0 0 0,0 0 0 0 0,0 0 0 0 0,0 0 0 0 0,0 0 0 0 0,0 0 0 0 0,-1 0 0 0 0,1-1 0 0 0,-27-6 0 0 0,24 6 0 0 0,-21-6 0 0 0,0-1 0 0 0,1-1 0 0 0,0-1 0 0 0,1 0 0 0 0,-13-10 0 0 0,-15-14 0 0 0,1-3 0 0 0,2-1-1 0 0,-3-7 1 0 0,-130-132 564 0 0,70 66 241 0 0,-189-195-1582 0 0,262 264 480 0 0,3-2 1 0 0,-18-29 296 0 0,38 49-1 0 0,1 0 0 0 0,1-1 0 0 0,1 0 0 0 0,1-1 0 0 0,1 0 0 0 0,0-6 1 0 0,7 21-1 0 0,0 0 1 0 0,1 0-1 0 0,1 0 0 0 0,-1 0 0 0 0,2-1 0 0 0,0-6 1 0 0,0 14 3 0 0,0 0 0 0 0,1 0 0 0 0,-1 1 0 0 0,1-1 0 0 0,0 0 0 0 0,0 1 0 0 0,1-1 0 0 0,-1 1 0 0 0,1 0 0 0 0,0-1 0 0 0,0 1 0 0 0,0 0 0 0 0,0 0 0 0 0,0 0 0 0 0,1 0 0 0 0,-1 0-1 0 0,1 1 1 0 0,0-1 0 0 0,0 1 0 0 0,0 0 0 0 0,0 0 0 0 0,0 0-3 0 0,4-2 8 0 0,1 0 0 0 0,0 1 0 0 0,0 0 0 0 0,0 1 0 0 0,0-1 0 0 0,0 1 0 0 0,1 1 0 0 0,3 0-8 0 0,17-2 23 0 0,23 2-23 0 0,4 2 11 0 0,0 3-1 0 0,0 2 1 0 0,0 2 0 0 0,-1 3-1 0 0,47 16-10 0 0,99 45 17 0 0,11 2 30 0 0,-177-64-47 0 0,-1-2 0 0 0,21 1 0 0 0,-32-7 0 0 0,-23-2 0 0 0,1 0 0 0 0,0 0 0 0 0,-1 0 0 0 0,1 0 0 0 0,0 0 0 0 0,-1 0 0 0 0,1 0 0 0 0,0 0 0 0 0,-1 0 0 0 0,1-1 0 0 0,-1 1 0 0 0,1 0 0 0 0,0 0 0 0 0,-1-1 0 0 0,1 1 0 0 0,-1 0 0 0 0,1-1 0 0 0,0 1 0 0 0,-1 0 0 0 0,1-1 0 0 0,-1 1 0 0 0,1-1 0 0 0,-1 0 0 0 0,0 0 0 0 0,1 0 0 0 0,-1 0 0 0 0,0 0 0 0 0,0 0 0 0 0,0 0 0 0 0,0-1 0 0 0,0 1 0 0 0,0 0 0 0 0,0 0 0 0 0,0 0 0 0 0,0 0 0 0 0,0 0 0 0 0,-1 0 0 0 0,1 0 0 0 0,0 0 0 0 0,-1 0 0 0 0,1 0 0 0 0,-1 0 0 0 0,-1-4 0 0 0,0 1 0 0 0,-1-1 0 0 0,1 1 0 0 0,-2-1 0 0 0,-10-12-8 0 0,-2 0 0 0 0,1 1-1 0 0,-2 0 1 0 0,-3 0 8 0 0,3 1-20 0 0,-222-178 8 0 0,137 113-47 0 0,7 6 190 0 0,-222-188 237 0 0,309 255-459 0 0,1 0-1 0 0,0-1 1 0 0,0 0 0 0 0,1 0 0 0 0,0 0-1 0 0,0-1 1 0 0,0-3 91 0 0,5 12 0 0 0,1-1 0 0 0,-1 0 0 0 0,1 0 0 0 0,0 1 0 0 0,-1-1 0 0 0,1 0 0 0 0,0 0 0 0 0,0 0 0 0 0,-1 1 0 0 0,1-1 0 0 0,0 0 0 0 0,0 0 0 0 0,0 0 0 0 0,0 0 0 0 0,0 1 0 0 0,0-1 0 0 0,0 0 0 0 0,1-1 0 0 0,-1 1 1 0 0,1 1 0 0 0,0-1 0 0 0,0 0 0 0 0,-1 0 0 0 0,1 0 0 0 0,0 1-1 0 0,0-1 1 0 0,0 0 0 0 0,0 1 0 0 0,0-1 0 0 0,0 1 0 0 0,0-1 0 0 0,0 1 0 0 0,0-1-1 0 0,0 1 1 0 0,0 0 0 0 0,0-1 0 0 0,1 1-1 0 0,24-3 38 0 0,-16 3-37 0 0,0 0 0 0 0,1 1 1 0 0,-1 0-1 0 0,0 1 1 0 0,0 0-1 0 0,0 1 1 0 0,0 0-1 0 0,8 3-1 0 0,7 5 0 0 0,0 1-1 0 0,17 12 1 0 0,50 36 0 0 0,35 33 0 0 0,-18-12 0 0 0,28 11 17 0 0,-4-2 14 0 0,-77-49-15 0 0,13 15-16 0 0,-50-39 0 0 0,12 13 0 0 0,-26-24 0 0 0,0 0 0 0 0,0 1 0 0 0,0 0 0 0 0,-1 0 0 0 0,1 0 0 0 0,1 7 0 0 0,-5-13 0 0 0,0 0 0 0 0,-1 0 0 0 0,0 0 0 0 0,1 1 0 0 0,-1-1 0 0 0,0 0 0 0 0,1 0 0 0 0,-1 1 0 0 0,0-1 0 0 0,0 0 0 0 0,0 0 0 0 0,0 1 0 0 0,0-1 0 0 0,0 0 0 0 0,0 1 0 0 0,-1-1 0 0 0,1 0 0 0 0,0 0 0 0 0,-1 1 0 0 0,1-1 0 0 0,-1 0 0 0 0,0 1 0 0 0,0-1 0 0 0,0 0 0 0 0,0 0 0 0 0,0 0 0 0 0,0 0 0 0 0,-1-1 0 0 0,1 1 0 0 0,0 0 0 0 0,-1 0 0 0 0,1-1 0 0 0,0 1 0 0 0,-1-1 0 0 0,1 1 0 0 0,-1-1 0 0 0,1 1 0 0 0,0-1 0 0 0,-1 0 0 0 0,0 0 0 0 0,-9 1 0 0 0,0-1 0 0 0,1 0 0 0 0,-1-1 0 0 0,0 0 0 0 0,1-1 0 0 0,-11-3 0 0 0,-25-7 0 0 0,-1-1 0 0 0,2-3 0 0 0,-12-7 0 0 0,-130-66 0 0 0,84 39 0 0 0,-158-67 0 0 0,-90-45 0 0 0,244 106 64 0 0,-42-21 279 0 0,139 72-88 0 0,0 1 0 0 0,-7-2-255 0 0,15 5 73 0 0,-1 0 0 0 0,0 1-1 0 0,1-1 1 0 0,-1 1 0 0 0,0 0-1 0 0,1 0 1 0 0,-1 0 0 0 0,0 0-1 0 0,1 0 1 0 0,-1 0 0 0 0,0 1 0 0 0,1 0-73 0 0,1-1 2 0 0,1 0 1 0 0,0 0 0 0 0,0 0 0 0 0,0 0 0 0 0,0 0 0 0 0,0 0 0 0 0,0 0 0 0 0,0 0-1 0 0,-1 0 1 0 0,1 0 0 0 0,0 0 0 0 0,0 0 0 0 0,0 0 0 0 0,0 0 0 0 0,0 0 0 0 0,0 0-1 0 0,0 1 1 0 0,0-1 0 0 0,0 0 0 0 0,-1 0 0 0 0,1 0 0 0 0,0 0 0 0 0,0 0 0 0 0,0 0-1 0 0,0 0 1 0 0,0 0 0 0 0,0 1 0 0 0,0-1 0 0 0,0 0 0 0 0,0 0 0 0 0,0 0 0 0 0,0 0-1 0 0,0 0 1 0 0,0 0 0 0 0,0 1 0 0 0,0-1 0 0 0,0 0 0 0 0,0 0 0 0 0,0 0 0 0 0,0 0-1 0 0,0 0 1 0 0,0 0 0 0 0,0 0 0 0 0,0 1 0 0 0,0-1 0 0 0,0 0 0 0 0,1 0 0 0 0,-1 0-1 0 0,0 0 1 0 0,0 0 0 0 0,0 0-3 0 0,2 8 0 0 0,0 1-1 0 0,1-2 1 0 0,0 1 0 0 0,0 0-1 0 0,1 0 1 0 0,0-1-1 0 0,0 0 1 0 0,5 6 0 0 0,12 15-316 0 0,14 14 316 0 0,-31-38-41 0 0,86 91-1337 0 0,30 19 1378 0 0,-51-49-102 0 0,306 321 77 0 0,-24 22-42 0 0,-308-354 28 0 0,16 28 39 0 0,-43-56-5 0 0,-1 0 0 0 0,-1 1-1 0 0,-1 0 1 0 0,4 16 5 0 0,-14-34 1 0 0,1 1-1 0 0,-2 0 1 0 0,0 1-1 0 0,0-1 1 0 0,-1 0-1 0 0,1 3 0 0 0,-2-10 0 0 0,0 0-1 0 0,0 0 0 0 0,0-1 1 0 0,-1 1-1 0 0,1 0 0 0 0,-1 0 1 0 0,1 0-1 0 0,-1-1 1 0 0,0 1-1 0 0,0 0 0 0 0,0-1 1 0 0,0 1-1 0 0,0-1 0 0 0,-1 1 1 0 0,1-1-1 0 0,-1 0 1 0 0,0 0-1 0 0,1 0 0 0 0,-1 1 1 0 0,0-2-1 0 0,0 1 0 0 0,-1 0 1 0 0,1 0-1 0 0,-1 0 1 0 0,-1 0-4 0 0,0 0 0 0 0,0-1-1 0 0,0 1 1 0 0,0-1 0 0 0,0 0-1 0 0,0 0 1 0 0,0 0 0 0 0,0-1-1 0 0,-1 0 1 0 0,1 0 0 0 0,0 0-1 0 0,0 0 1 0 0,-1 0 0 0 0,0-1 4 0 0,-9-2 0 0 0,1 0 0 0 0,-1-1 0 0 0,-9-4 0 0 0,-27-10-21 0 0,2-2 0 0 0,0-3-1 0 0,-12-9 22 0 0,16 6 0 0 0,-146-82 0 0 0,78 49 9 0 0,-205-108-82 0 0,304 160 73 0 0,-3-2 0 0 0,-1 1 0 0 0,0 1 0 0 0,0 0 0 0 0,-12-2 0 0 0,28 9 0 0 0,1 0 0 0 0,-1-1 0 0 0,0 1 0 0 0,1 0 0 0 0,-1 0 0 0 0,0 0 0 0 0,0 0 0 0 0,1 0 0 0 0,-1-1 0 0 0,0 1 0 0 0,1 1 0 0 0,-1-1 0 0 0,0 0 0 0 0,0 0 0 0 0,1 0 0 0 0,-1 0 0 0 0,0 0 0 0 0,1 1 0 0 0,-1-1 0 0 0,0 0 0 0 0,1 1 0 0 0,-1 0 0 0 0,1 0 0 0 0,0 0 0 0 0,0 0 0 0 0,0 0 0 0 0,-1 0 0 0 0,1 0 0 0 0,0-1 0 0 0,0 1 0 0 0,0 0 0 0 0,0 0 0 0 0,1 0 0 0 0,-1 0 0 0 0,0 0 0 0 0,0 0 0 0 0,0 0 0 0 0,1 0 0 0 0,-1-1 0 0 0,1 2 0 0 0,9 19 0 0 0,2 0 0 0 0,1 0 0 0 0,1-2 0 0 0,1 1 0 0 0,5 3 0 0 0,69 69 3 0 0,-53-57 5 0 0,125 118 49 0 0,-27-27-61 0 0,-66-56 4 0 0,-53-53 0 0 0,-2 1 0 0 0,1 0 0 0 0,1 6 0 0 0,-3 1 0 0 0,-11-24-1 0 0,-1 0 0 0 0,1 1 0 0 0,-1-1 0 0 0,0 0 0 0 0,1 1 1 0 0,-1-1-1 0 0,0 0 0 0 0,0 1 0 0 0,0-1 0 0 0,0 0 0 0 0,0 1 0 0 0,0-1 0 0 0,0 0 0 0 0,-1 1 1 0 0,0 0-3 0 0,1-1 0 0 0,-1 1 0 0 0,0-1 0 0 0,0 0 0 0 0,0 1 0 0 0,0-1 1 0 0,0 0-1 0 0,0 0 0 0 0,-1 0 0 0 0,1 1 0 0 0,0-1 0 0 0,-1 0 0 0 0,1-1 0 0 0,-1 1 0 0 0,1 0 0 0 0,-1 0 0 0 0,1-1 1 0 0,-1 1-1 0 0,1-1 0 0 0,-1 1 0 0 0,0-1 0 0 0,1 0 0 0 0,-2 1 3 0 0,-5 0 0 0 0,0 0 0 0 0,1-1 0 0 0,-1 0 0 0 0,-6-1 0 0 0,-18-2 0 0 0,1-2 0 0 0,-19-5 0 0 0,-63-21 0 0 0,102 28 0 0 0,-71-23 0 0 0,1-4 0 0 0,-64-35 0 0 0,-17-8 0 0 0,129 60 0 0 0,-1 2 0 0 0,0 1 0 0 0,-35-5 0 0 0,58 13 2 0 0,0 1-1 0 0,0 0 0 0 0,-1 0 0 0 0,1 2 1 0 0,0-1-1 0 0,-1 1 0 0 0,1 1 0 0 0,-4 1-1 0 0,11-2 3 0 0,1 0-1 0 0,-1 1 0 0 0,1-1 1 0 0,0 1-1 0 0,-1-1 0 0 0,1 1 1 0 0,0 0-1 0 0,0 0 0 0 0,0 1 0 0 0,0-1 1 0 0,0 1-1 0 0,0 0-2 0 0,1-1 2 0 0,1 0-1 0 0,-1 1 1 0 0,1-1 0 0 0,-1 1-1 0 0,1-1 1 0 0,0 1 0 0 0,0 0-1 0 0,0 0 1 0 0,0 0-1 0 0,0-1 1 0 0,1 1 0 0 0,-1 0-1 0 0,1 0 1 0 0,0 0 0 0 0,0 0-1 0 0,0 3-1 0 0,1 3 4 0 0,0 1-1 0 0,1-1 0 0 0,0 0 1 0 0,0 1-1 0 0,1-1 0 0 0,0 0 1 0 0,1-1-1 0 0,4 9-3 0 0,8 11 23 0 0,1-1 1 0 0,2 0-24 0 0,4 7-10 0 0,-7-10 26 0 0,-1 1 0 0 0,-1 1 0 0 0,-1 0 0 0 0,7 21-16 0 0,-19-43 0 0 0,1 1 0 0 0,-1 0 1 0 0,0-1-1 0 0,0 1 0 0 0,-1 0 0 0 0,1 0 0 0 0,-1 0 0 0 0,0 0 0 0 0,-1 0 0 0 0,0 3 0 0 0,1-5-1 0 0,-1 0 1 0 0,0 0-1 0 0,0 0 0 0 0,0 0 1 0 0,0 0-1 0 0,0-1 0 0 0,-1 1 1 0 0,1 0-1 0 0,-1-1 0 0 0,0 1 1 0 0,0-1-1 0 0,0 0 0 0 0,0 0 1 0 0,0 0-1 0 0,0 0 0 0 0,-1 0 1 0 0,-1 2 0 0 0,-2-1-7 0 0,-1 1-1 0 0,0-1 1 0 0,1 0 0 0 0,-1-1 0 0 0,0 1 0 0 0,0-1 0 0 0,-1-1 0 0 0,-4 1 7 0 0,-8 1 2 0 0,-1-2-1 0 0,-11 0-1 0 0,-13-3 0 0 0,1-1 0 0 0,-1-3 0 0 0,-39-9 0 0 0,-21-12 0 0 0,-2-5 0 0 0,10 1 0 0 0,-151-45 0 0 0,130 42 16 0 0,-120-33 94 0 0,209 60-102 0 0,-16-2-8 0 0,36 8 9 0 0,-1 0 1 0 0,1 1-1 0 0,0-1 0 0 0,-1 2 0 0 0,1-1 1 0 0,-8 3-10 0 0,14-3 0 0 0,1 1 1 0 0,0-1 0 0 0,-1 1-1 0 0,1 0 1 0 0,0 0 0 0 0,0 0 0 0 0,0 0-1 0 0,0 1 1 0 0,0-1 0 0 0,0 0-1 0 0,0 1 1 0 0,0-1 0 0 0,1 1 0 0 0,-1 0-1 0 0,0 0 0 0 0,0 1 1 0 0,0 0-1 0 0,0 0 0 0 0,1 0 0 0 0,-1 0 1 0 0,1 1-1 0 0,-1-1 0 0 0,1 0 1 0 0,0 1-1 0 0,0 1 0 0 0,-1 6-1 0 0,1-1 1 0 0,0 1 0 0 0,1 0-1 0 0,0-1 1 0 0,1 1-1 0 0,0 3 1 0 0,5 22 0 0 0,1 0 0 0 0,9 20 0 0 0,-7-23 0 0 0,-1 0 0 0 0,-2 0 0 0 0,0 8 0 0 0,-5-29 0 0 0,0 0 0 0 0,-1 1 0 0 0,-1-1 0 0 0,0 0 0 0 0,0 0 0 0 0,-2 2 0 0 0,3-10 0 0 0,-1 0 0 0 0,-1 0 0 0 0,1 0 0 0 0,-1 0 0 0 0,1 0 0 0 0,-1 0 0 0 0,0-1 0 0 0,-1 1 0 0 0,1-1 0 0 0,0 1 0 0 0,-1-1 0 0 0,0 0 0 0 0,0 0 0 0 0,0 0 0 0 0,0-1 0 0 0,0 1 0 0 0,-1-1 0 0 0,1 1 0 0 0,-4 0 0 0 0,-1 1 0 0 0,-1-1 0 0 0,0 0 0 0 0,-1 0 0 0 0,1-1 0 0 0,0 0 0 0 0,-1-1 0 0 0,1 0 0 0 0,-1 0 0 0 0,-1-1 0 0 0,-17 0 0 0 0,-1-2 0 0 0,-12-3 0 0 0,-8-3 0 0 0,-1-1 0 0 0,1-2 0 0 0,0-3 0 0 0,-4-4 0 0 0,-61-30 0 0 0,-9-9 0 0 0,71 32 0 0 0,-54-28 17 0 0,-99-43 30 0 0,178 85-47 0 0,15 8 0 0 0,12 3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0,-1 0 0 0 0,1 0 0 0 0,0 0 0 0 0,0 0 0 0 0,0 0 0 0 0,0 0 0 0 0,0 0 0 0 0,0 0 0 0 0,0 0 0 0 0,0 0 0 0 0,0 0 0 0 0,0 0 0 0 0,0 0 0 0 0,0 0 0 0 0,0 0 0 0 0,9 7 0 0 0,-9-7 0 0 0,23 16 26 0 0,2 0 0 0 0,23 10-26 0 0,-6-3 28 0 0,42 25 116 0 0,33 30-144 0 0,-51-32 0 0 0,36 18 0 0 0,-71-46 4 0 0,23 11 26 0 0,-2 3 0 0 0,23 20-30 0 0,-71-49 0 0 0,-2-2 0 0 0,-1 1 0 0 0,1-1 0 0 0,0 1 0 0 0,0-1 0 0 0,-1 1 0 0 0,2 2 0 0 0,-3-4 0 0 0,1 0 0 0 0,-1 1 0 0 0,0-1 0 0 0,0 1 0 0 0,0-1 0 0 0,1 1 0 0 0,-1-1 0 0 0,0 0 0 0 0,0 1 0 0 0,0-1 0 0 0,0 1 0 0 0,0-1 0 0 0,0 1 0 0 0,0-1 0 0 0,0 1 0 0 0,0-1 0 0 0,0 1 0 0 0,-1-1 0 0 0,1 1 0 0 0,0-1 0 0 0,0 0 0 0 0,0 1 0 0 0,0-1 0 0 0,-1 1 0 0 0,1-1 0 0 0,0 0 0 0 0,0 1 0 0 0,-1-1 0 0 0,1 1 0 0 0,-1-1 0 0 0,1 1 0 0 0,-1 0 0 0 0,0-1 0 0 0,0 1 0 0 0,0 0 0 0 0,0-1 0 0 0,0 1 0 0 0,-1-1 0 0 0,1 1 0 0 0,0-1 0 0 0,0 1 0 0 0,0-1 0 0 0,-1 1 0 0 0,-6-1 0 0 0,0 0 0 0 0,0 0 0 0 0,0 0 0 0 0,0-1 0 0 0,0 0 0 0 0,0 0 0 0 0,-7-3 0 0 0,-17-5 0 0 0,-1-2 0 0 0,1-1 0 0 0,1-1 0 0 0,-15-9 0 0 0,-117-72 0 0 0,-9-8 0 0 0,-106-67 0 0 0,52 15 0 0 0,170 111 0 0 0,1-2 0 0 0,-39-44 0 0 0,74 66 0 0 0,19 23 0 0 0,1-1 0 0 0,-1 1 0 0 0,1-1 0 0 0,-1 1 0 0 0,1-1 0 0 0,0 1 0 0 0,-1-1 0 0 0,1 0 0 0 0,0 1 0 0 0,-1-1 0 0 0,1 0 0 0 0,0 1 0 0 0,0-1 0 0 0,-1 0 0 0 0,1 0 0 0 0,0 1 0 0 0,0-1 0 0 0,0 0 0 0 0,0 0 0 0 0,0 1 0 0 0,0-1 0 0 0,0 0 0 0 0,1 0 0 0 0,0 1 0 0 0,0-1 0 0 0,-1 0 0 0 0,1 1 0 0 0,0-1 0 0 0,0 1 0 0 0,0-1 0 0 0,0 1 0 0 0,0-1 0 0 0,0 1 0 0 0,0 0 0 0 0,0 0 0 0 0,0-1 0 0 0,0 1 0 0 0,0 0 0 0 0,0 0 0 0 0,0 0 0 0 0,0 0 0 0 0,0 0 0 0 0,0 0 0 0 0,0 0 0 0 0,0 0 0 0 0,27 5 0 0 0,9 4 39 0 0,12 6-39 0 0,17 5 25 0 0,154 40-25 0 0,-52-16 49 0 0,-12-3-34 0 0,115 32-15 0 0,154 46 0 0 0,-380-105 0 0 0,41 19 0 0 0,-73-27 0 0 0,-13-6 0 0 0,0 0 0 0 0,0 0 0 0 0,0 0 0 0 0,0 0 0 0 0,0 0 0 0 0,0 0 0 0 0,0 0 0 0 0,0 0 0 0 0,0 0 0 0 0,0 0 0 0 0,0 0 0 0 0,0 0 0 0 0,0 0 0 0 0,0 1 0 0 0,0-1 0 0 0,-1 0 0 0 0,1 0 0 0 0,0 0 0 0 0,0 0 0 0 0,0 0 0 0 0,0 0 0 0 0,0 0 0 0 0,0 0 0 0 0,0 0 0 0 0,0 0 0 0 0,0 0 0 0 0,0 0 0 0 0,0 0 0 0 0,0 0 0 0 0,0 0-1 0 0,0 0 1 0 0,0 0 0 0 0,0 0 0 0 0,0 0 0 0 0,0 0 0 0 0,0 0 0 0 0,0 0 0 0 0,0 0 0 0 0,0 0 0 0 0,0 1 0 0 0,0-1 0 0 0,0 0 0 0 0,0 0 0 0 0,0 0 0 0 0,0 0 0 0 0,0 0 0 0 0,1 0 0 0 0,-1 0 0 0 0,0 0 0 0 0,0 0 0 0 0,0 0 0 0 0,-13-2-8 0 0,13 2 7 0 0,-35-8-29 0 0,1-2 1 0 0,-12-5 29 0 0,-67-30 10 0 0,80 31-15 0 0,-182-78 5 0 0,141 56 0 0 0,-59-38 0 0 0,10-7 0 0 0,23 16 0 0 0,-39-17 0 0 0,132 77 0 0 0,7 5 0 0 0,-1 0 0 0 0,1 0 0 0 0,0 0 0 0 0,0 0 0 0 0,0 0 0 0 0,0 0 0 0 0,0 0 0 0 0,0 0 0 0 0,0 0 0 0 0,0 0 0 0 0,0 0 0 0 0,0 0 0 0 0,-1 0 0 0 0,1 0 0 0 0,0 0 0 0 0,0 0 0 0 0,0-1 0 0 0,0 1 0 0 0,0 0 0 0 0,0 0 0 0 0,0 0 0 0 0,0 0 0 0 0,0 0 0 0 0,0 0 0 0 0,0 0 0 0 0,0 0 0 0 0,0 0 0 0 0,0 0 0 0 0,0-1 0 0 0,0 1 0 0 0,0 0 0 0 0,0 0 0 0 0,0 0 0 0 0,0 0 0 0 0,0 0 0 0 0,0 0 0 0 0,0 0 0 0 0,0 0 0 0 0,0 0 0 0 0,0-1 0 0 0,0 1 0 0 0,2 0 0 0 0,-1-1 0 0 0,1 1 0 0 0,0 0 0 0 0,0 0 0 0 0,0-1 0 0 0,-1 1 0 0 0,1 1 0 0 0,0-1 0 0 0,0 0 0 0 0,0 0 0 0 0,-1 0 0 0 0,1 1 0 0 0,0-1 0 0 0,-1 1 0 0 0,33 8 12 0 0,10 7 107 0 0,32 16-119 0 0,40 25 69 0 0,54 23 17 0 0,-63-41-62 0 0,2-5 1 0 0,1-4 0 0 0,14-2-25 0 0,-102-24 0 0 0,275 56 34 0 0,1-11-4 0 0,-290-48-30 0 0,175 24-10 0 0,29 14 10 0 0,-119-17-42 0 0,108 21-50 0 0,-184-40 92 0 0,1-1 0 0 0,-1 0 0 0 0,1-2 0 0 0,0 0 0 0 0,5-2 0 0 0,-17 2 0 0 0,1-1 0 0 0,0-1 0 0 0,-1 1 0 0 0,1-1 0 0 0,-1 0 0 0 0,1-1 0 0 0,-1 1 0 0 0,0-1 0 0 0,0-1 0 0 0,0 1 0 0 0,0-1 0 0 0,-1 0 0 0 0,1 0 0 0 0,-1 0 0 0 0,1-2 0 0 0,-4 3-9 0 0,1 0 0 0 0,-1-1 0 0 0,1 0 0 0 0,-1 1 0 0 0,0-1 0 0 0,-1 0 0 0 0,1 0 1 0 0,0 0-1 0 0,-1 0 0 0 0,0 0 0 0 0,0 0 0 0 0,0-1 0 0 0,-1 1 0 0 0,0 0 0 0 0,1 0 0 0 0,-1-1 0 0 0,-1-1 9 0 0,0-6-41 0 0,0 0-1 0 0,-2 1 1 0 0,1-1 0 0 0,-1 1 0 0 0,-4-9 41 0 0,-5-10-125 0 0,0 1 0 0 0,-2 1 0 0 0,-5-5 125 0 0,-53-79-258 0 0,-5-9 81 0 0,46 63 100 0 0,2 0 0 0 0,-15-49 77 0 0,41 101-10 0 0,0-1 2 0 0,1-1-1 0 0,-1 0 1 0 0,1 1 0 0 0,1-1 0 0 0,-1-3 8 0 0,2 10 0 0 0,0-1 0 0 0,0 1 0 0 0,0-1 0 0 0,0 1 0 0 0,0-1 0 0 0,0 1-1 0 0,0-1 1 0 0,0 1 0 0 0,1-1 0 0 0,-1 1 0 0 0,1-1 0 0 0,-1 1 0 0 0,1-1 0 0 0,0 1 0 0 0,-1 0 0 0 0,1-1-1 0 0,0 1 1 0 0,0 0 0 0 0,0 0 0 0 0,0 0 0 0 0,0-1 0 0 0,0 1 0 0 0,0 0 0 0 0,0 0 0 0 0,0 0 0 0 0,1 1-1 0 0,-1-1 1 0 0,0 0 0 0 0,2 0 0 0 0,0 0 0 0 0,0 0 0 0 0,0 0 0 0 0,1 0 0 0 0,-1 1 0 0 0,0-1 0 0 0,1 1 0 0 0,-1 0 0 0 0,3 0 0 0 0,30 4 0 0 0,-35-4 0 0 0,70 13-40 0 0,-1 3-1 0 0,0 3 1 0 0,-2 3-1 0 0,0 2 1 0 0,53 30 40 0 0,-103-46-4 0 0,262 119-66 0 0,-114-63 53 0 0,177 78-246 0 0,-278-110 195 0 0,-1 2-1 0 0,-1 3 1 0 0,-3 3 0 0 0,3 5 68 0 0,-51-36 0 0 0,14 12-47 0 0,1 2 47 0 0,-20-16-8 0 0,1 0-1 0 0,-2 1 0 0 0,1-1 0 0 0,-1 2 0 0 0,3 3 9 0 0,-8-10-2 0 0,0-1 0 0 0,-1 1 0 0 0,1-1-1 0 0,0 1 1 0 0,0-1 0 0 0,-1 1 0 0 0,1 0 0 0 0,-1-1 0 0 0,1 1-1 0 0,-1 0 1 0 0,0-1 0 0 0,1 1 0 0 0,-1 0 0 0 0,0 0-1 0 0,0-1 1 0 0,0 1 0 0 0,-1 0 0 0 0,1 0 0 0 0,0-1-1 0 0,-1 1 1 0 0,1 0 0 0 0,-1-1 0 0 0,1 1 2 0 0,-2 0-1 0 0,1 0 0 0 0,0-1-1 0 0,0 1 1 0 0,-1-1 0 0 0,1 1 0 0 0,-1-1 0 0 0,0 0 0 0 0,1 0 0 0 0,-1 0-1 0 0,0 0 1 0 0,0 0 0 0 0,1 0 0 0 0,-1 0 0 0 0,0 0 0 0 0,0-1 0 0 0,0 1 0 0 0,0-1-1 0 0,0 1 1 0 0,-2-1 1 0 0,-6 2-6 0 0,0-2 0 0 0,0 1 0 0 0,0-1 0 0 0,0 0 0 0 0,-4-2 6 0 0,-51-8-34 0 0,60 9 34 0 0,-56-13 61 0 0,-18-8-61 0 0,18 4 43 0 0,-448-129 717 0 0,501 144-745 0 0,-78-21 119 0 0,73 21-103 0 0,0 1 0 0 0,0 0 0 0 0,-1 1 0 0 0,1 0 0 0 0,-7 1-31 0 0,17 0 56 0 0,0 1 0 0 0,-1-1 0 0 0,1 1 0 0 0,-1-1 0 0 0,1 1 0 0 0,0 0 0 0 0,0 0 0 0 0,0 1 0 0 0,-1-1 0 0 0,1 1 0 0 0,0-1 0 0 0,1 1 0 0 0,-1 0 0 0 0,0 0 0 0 0,0 0 0 0 0,1 1 0 0 0,-1-1 0 0 0,1 0 0 0 0,0 1 0 0 0,0 0 0 0 0,0 0 0 0 0,0-1 0 0 0,0 1 0 0 0,1 0 0 0 0,-1 0 0 0 0,1 1 0 0 0,0-1 0 0 0,0 0 0 0 0,0 0 0 0 0,0 1-56 0 0,-2 9-91 0 0,0 1 0 0 0,2-1 0 0 0,-1 0 0 0 0,2 0-1 0 0,0 8 92 0 0,7 68-1916 0 0,-6-71 1702 0 0,7 56-984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59.35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307 1 1839 0 0,'-2'1'283'0'0,"-8"4"2311"0"0,-1-1 0 0 0,-11 4-2594 0 0,21-8 324 0 0,-7 2 289 0 0,-52 11 1241 0 0,44-11-1821 0 0,7-2 160 0 0,0 0 0 0 0,-1 0 0 0 0,1-1 0 0 0,0 0 0 0 0,0-1 0 0 0,-1 0-193 0 0,-1-1 156 0 0,-1 1 0 0 0,0 1-1 0 0,-5 0-155 0 0,-5 1 80 0 0,7 0-80 0 0,13 0 0 0 0,2 0 0 0 0,0 1 0 0 0,-1-1 0 0 0,1 0 0 0 0,-1 0 0 0 0,1 0 0 0 0,-1 0 0 0 0,1-1 0 0 0,-1 1 0 0 0,1 0 0 0 0,-1 0 0 0 0,1 0 0 0 0,-1 0 0 0 0,1 0 0 0 0,-1-1 0 0 0,1 1 0 0 0,-1 0 0 0 0,1 0 0 0 0,-1-1 0 0 0,1 1 0 0 0,0 0 0 0 0,-6-3-21 0 0,5 2-99 0 0,1 1-77 0 0,0 0-25 0 0,0 0-10 0 0,0 0-34 0 0,-3-6-143 0 0,2 5-3740 0 0,1 1 1469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9:59.9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3154 6335 0 0,'0'0'290'0'0,"0"0"-9"0"0,0 0-108 0 0,0 0 222 0 0,0 0 110 0 0,0 0 27 0 0,0 0-5 0 0,0 0-38 0 0,0 0-10 0 0,0 0-6 0 0,0 0-10 0 0,0 0-38 0 0,0 0-10 0 0,0 0-6 0 0,0 0-25 0 0,0 0-100 0 0,0 0-41 0 0,0 0-10 0 0,2-2-11 0 0,7-11 132 0 0,0-1 1 0 0,2-4-355 0 0,13-22 501 0 0,-2 7-191 0 0,-1-2-1 0 0,-3 0 0 0 0,2-8-309 0 0,18-36 311 0 0,32-73-32 0 0,-30 44 128 0 0,-4-1 0 0 0,9-61-407 0 0,-1-46 1052 0 0,7-71-428 0 0,-23 93-190 0 0,-19 86-133 0 0,-4 0 0 0 0,-4 1 0 0 0,-6-1 0 0 0,-7-31-301 0 0,-14-134 245 0 0,17 167-64 0 0,-8-15-181 0 0,10 84 78 0 0,-1-1-1 0 0,-2 1 0 0 0,-9-19-77 0 0,-7-7 232 0 0,-18-33-232 0 0,5 7 0 0 0,22 49 0 0 0,14 31 0 0 0,-1 0 0 0 0,0 1 0 0 0,-1 0 0 0 0,0 0 0 0 0,0 0 0 0 0,-1 0 0 0 0,-4-4 0 0 0,4 7-29 0 0,5 4-120 0 0,-7-2-1774 0 0,8 3 424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00.85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2802 919 0 0,'0'0'296'0'0,"0"0"908"0"0,0 0 402 0 0,0 0 80 0 0,0 0-155 0 0,0 0-694 0 0,0 0-301 0 0,0 0-65 0 0,0 0-35 0 0,0 0-91 0 0,0 0-38 0 0,0 0-10 0 0,0 0-7 0 0,0 0-30 0 0,0 0-18 0 0,0 0-2 0 0,0 0-5 0 0,2 0-23 0 0,3 2-100 0 0,0-1 1 0 0,-1 0-1 0 0,1-1 0 0 0,0 1 0 0 0,0-1 1 0 0,0 0-1 0 0,0 0 0 0 0,0 0 1 0 0,0-1-1 0 0,4 0-112 0 0,1-1 69 0 0,0 1 34 0 0,1 0 0 0 0,-1-1 1 0 0,0-1-1 0 0,0 0 0 0 0,0 0 0 0 0,0-1 1 0 0,9-4-104 0 0,24-16 669 0 0,0-2 1 0 0,14-14-670 0 0,-40 27 154 0 0,-1 0-1 0 0,0-1 1 0 0,-1-1 0 0 0,-1-1-1 0 0,-1 0 1 0 0,0 0-1 0 0,0-3-153 0 0,4-7 129 0 0,9-13 130 0 0,-2-2 0 0 0,8-19-259 0 0,-31 57 10 0 0,23-50 415 0 0,15-50-425 0 0,-21 44 403 0 0,-4-1 0 0 0,5-44-403 0 0,46-413 2048 0 0,-56 404-1846 0 0,-5-1 0 0 0,-4 1 0 0 0,-8-31-202 0 0,-15-96 338 0 0,-40-168-338 0 0,53 353 11 0 0,0-3 42 0 0,-12-35-53 0 0,11 53 15 0 0,7 23 5 0 0,0 0 0 0 0,-1 1 0 0 0,-6-11-20 0 0,10 25 6 0 0,-1-4-15 0 0,-1 0 1 0 0,0 0 0 0 0,-1 0 0 0 0,1 1 0 0 0,-1-1 0 0 0,-3-2 8 0 0,6 7-94 0 0,1 1-153 0 0,0 0-660 0 0,0 0-291 0 0,0 0-60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03.7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3222 5063 0 0,'0'0'390'0'0,"0"0"-169"0"0,0 0 222 0 0,0 0 123 0 0,0 0 30 0 0,0 0-16 0 0,0 2-82 0 0,0 5-33 0 0,0-5-8 0 0,0-2-15 0 0,0 0-62 0 0,0 0-27 0 0,0 0-8 0 0,0 0-15 0 0,0 0-61 0 0,0 0-21 0 0,0 0-7 0 0,0 0-3 0 0,0 0-12 0 0,0 0-2 0 0,0 0 0 0 0,0 0-9 0 0,0 0-39 0 0,1 0-16 0 0,2 0-119 0 0,0-1 1 0 0,0 1-1 0 0,0-1 0 0 0,-1 0 1 0 0,1 1-1 0 0,0-1 0 0 0,-1-1 0 0 0,1 1 1 0 0,-1 0-1 0 0,1 0 0 0 0,-1-1 1 0 0,1 0-1 0 0,-1 1 0 0 0,0-1 1 0 0,0 0-1 0 0,0 0-41 0 0,8-8 164 0 0,-1 0 0 0 0,-1 0 0 0 0,0-1-164 0 0,5-5 178 0 0,-1-1 18 0 0,0 0 0 0 0,-1-1 0 0 0,4-7-196 0 0,24-59 380 0 0,-4 12-86 0 0,118-232 336 0 0,-57 128-444 0 0,-75 139-64 0 0,-1 0-1 0 0,-2-1 0 0 0,-1-1 1 0 0,-3-1-1 0 0,-1 0 0 0 0,1-11-121 0 0,0-12 312 0 0,-3-1-1 0 0,1-38-311 0 0,-5-44 303 0 0,2-25 71 0 0,2-118 343 0 0,-11 274-686 0 0,0-115 319 0 0,-6 0 0 0 0,-5 1 0 0 0,-6 1 0 0 0,-15-44-350 0 0,25 139 95 0 0,-27-114 234 0 0,-9-18-94 0 0,39 149-233 0 0,-5-22 70 0 0,-1 1 0 0 0,-2 0-1 0 0,-10-17-71 0 0,16 41 20 0 0,-1 1 0 0 0,-1 0-1 0 0,0 1 1 0 0,-1 0 0 0 0,0 0 0 0 0,-4-2-20 0 0,1 2-236 0 0,11 11 77 0 0,1 0-174 0 0,0 0-728 0 0,0 0-321 0 0,0 1-1002 0 0,-2 7-3752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04.3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70 2499 2759 0 0,'0'0'126'0'0,"0"0"318"0"0,0 0 1254 0 0,0 0 550 0 0,0 0 110 0 0,0 0-230 0 0,2 1-1036 0 0,16 6 584 0 0,-16-6-1275 0 0,4-2-125 0 0,3-1 241 0 0,0-1 0 0 0,0 0 0 0 0,9-4-517 0 0,-15 6 77 0 0,-1-1-1 0 0,1 1 1 0 0,0-1-1 0 0,-1 0 0 0 0,1 0 1 0 0,-1 0-1 0 0,1 0 1 0 0,-1-1-1 0 0,0 1 1 0 0,0 0-1 0 0,0-1 1 0 0,0 0-1 0 0,0-2-76 0 0,3-4 161 0 0,-1-1-1 0 0,0 0 0 0 0,-1-1 1 0 0,0 1-1 0 0,-1-1 1 0 0,0 1-1 0 0,0-1 1 0 0,-1-8-161 0 0,0-17 696 0 0,-4-36-696 0 0,1 41 140 0 0,-3-58 208 0 0,-2-16 144 0 0,5-14-492 0 0,18-120 384 0 0,12 0-158 0 0,11-130 83 0 0,-34 278-98 0 0,-4 1 1 0 0,-4-1-1 0 0,-5-7-211 0 0,-2 24 237 0 0,-4 2 0 0 0,-3 0 0 0 0,-20-53-237 0 0,-11-7 146 0 0,36 102-106 0 0,-3 1-1 0 0,0 0 0 0 0,-7-7-39 0 0,8 15-264 0 0,0 1 0 0 0,-2 0 0 0 0,-10-9 264 0 0,24 28-453 0 0,2 1-762 0 0,0 0-333 0 0,0 0-68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05.00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690 3114 4143 0 0,'0'0'319'0'0,"0"0"-14"0"0,0 0 723 0 0,0 0 336 0 0,1-1 68 0 0,7-10-425 0 0,-1 0 0 0 0,0 0-1 0 0,-1-1 1 0 0,0 0 0 0 0,0 0-1 0 0,2-12-1006 0 0,2-10 862 0 0,-2-1 1 0 0,2-20-863 0 0,5-71 1091 0 0,-2 15-211 0 0,-4 35-355 0 0,9-51 230 0 0,20-154 35 0 0,-29 181-659 0 0,-5 0 1 0 0,-4 0-1 0 0,-9-63-131 0 0,-19-42 257 0 0,23 175-159 0 0,-13-64 592 0 0,-18-50-690 0 0,-36-90 606 0 0,55 179-473 0 0,-23-66 498 0 0,-5 3 1 0 0,-36-65-632 0 0,-33-31 685 0 0,88 172-540 0 0,-2 1 1 0 0,-1 2-1 0 0,-31-32-145 0 0,46 55 69 0 0,-2 1 1 0 0,0 1-1 0 0,0 1 0 0 0,-1 0 1 0 0,-11-5-70 0 0,21 13-339 0 0,-1 1 1 0 0,1 0 0 0 0,-1 1 0 0 0,-1 0-1 0 0,1 0 1 0 0,0 0 0 0 0,-1 1 0 0 0,1 0-1 0 0,-1 1 1 0 0,0 0 0 0 0,1 0-1 0 0,-1 1 1 0 0,0 0 0 0 0,-7 2 338 0 0,-9 3-7563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06.6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2148 5151 0 0,'0'0'234'0'0,"2"-1"-10"0"0,8-3-175 0 0,-3 2 44 0 0,-1-1-1 0 0,1 1 0 0 0,3 0-92 0 0,-1 0 197 0 0,0-1 0 0 0,0 0 0 0 0,-1 0 0 0 0,1-1 0 0 0,1-1-197 0 0,8-4 134 0 0,-7 4-49 0 0,1-1-1 0 0,-1-1 1 0 0,0 0-1 0 0,0-1 1 0 0,3-3-85 0 0,9-10 362 0 0,14-16-362 0 0,15-14 413 0 0,-22 23 256 0 0,7-11-669 0 0,22-23 410 0 0,45-35-410 0 0,-36 35 292 0 0,17-25-292 0 0,-46 43 21 0 0,-2-3-1 0 0,-2-1 0 0 0,-3-2 1 0 0,5-12-21 0 0,77-148 351 0 0,-57 103-6 0 0,82-131-65 0 0,-89 163-181 0 0,3 3 0 0 0,8-4-99 0 0,-20 28 15 0 0,140-167 43 0 0,-10-13-1047 0 0,-133 171-2599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07.5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45 2156 2847 0 0,'0'0'132'0'0,"0"0"26"0"0,0 0 43 0 0,0 0 20 0 0,0 0 3 0 0,0 0-12 0 0,0 0-50 0 0,0 0-24 0 0,0 0-2 0 0,0 0-9 0 0,0 0-40 0 0,-1 0-21 0 0,-5 4-2 0 0,-1 3 6 0 0,3-2-2 0 0,1 0 0 0 0,0 1 1 0 0,1-1-1 0 0,-1 1 0 0 0,1 0 0 0 0,0 0 1 0 0,0 1-69 0 0,-5 13 484 0 0,5-11 151 0 0,2-7-499 0 0,0-1 293 0 0,0-1 9 0 0,0 0 22 0 0,0 0 10 0 0,0 0 2 0 0,0 0-4 0 0,2 0-349 0 0,-1 0-1 0 0,1-1 0 0 0,0 0 1 0 0,0 1-1 0 0,-1-1 0 0 0,1 0 1 0 0,-1 0-1 0 0,1 0 1 0 0,0 0-1 0 0,0-1-118 0 0,1 0 164 0 0,7-5 141 0 0,-1-1 0 0 0,4-3-305 0 0,5-5 101 0 0,15-14 130 0 0,26-31-231 0 0,-12 12 48 0 0,162-181 168 0 0,-139 145 284 0 0,-4-4 0 0 0,-4-2 0 0 0,5-16-500 0 0,200-407 1812 0 0,-215 410-1615 0 0,165-348 326 0 0,-182 375-1089 0 0,-4-2 0 0 0,-3-1 0 0 0,9-52 566 0 0,-35 121-1060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08.1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46 2315 4607 0 0,'-1'1'208'0'0,"0"1"-83"0"0,-11 9-10 0 0,-12 11 972 0 0,18-15-635 0 0,5-6 379 0 0,1-1-43 0 0,0 0-212 0 0,0 0-96 0 0,0 0-22 0 0,0 0 2 0 0,0 0 16 0 0,0 0 4 0 0,1-1 0 0 0,7-5-221 0 0,0 0-1 0 0,0-1 0 0 0,-1 0 1 0 0,0 0-1 0 0,0-1 1 0 0,1-1-259 0 0,13-16 304 0 0,137-150 297 0 0,22-58 118 0 0,-122 150 536 0 0,42-81-1255 0 0,54-129 1622 0 0,27-79-635 0 0,98-258-474 0 0,-268 601-554 0 0,-2 0 1 0 0,0-1-1 0 0,-2 0 0 0 0,-1 0 0 0 0,-2-1 1 0 0,-1 1-1 0 0,-1-14 41 0 0,-1 25-1373 0 0,0 0 1 0 0,3-11 1372 0 0,-2 19-1738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08.6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1937 6591 0 0,'0'0'299'0'0,"-1"2"-4"0"0,-13 26-79 0 0,13-26 288 0 0,1-2 169 0 0,0 0 30 0 0,0 0-11 0 0,0 0-78 0 0,0 0-35 0 0,0 0-10 0 0,0 0-18 0 0,0 0-72 0 0,1-1-422 0 0,-1 1 1 0 0,1 0 0 0 0,0 0 0 0 0,-1-1 0 0 0,1 1 0 0 0,0-1-1 0 0,-1 1 1 0 0,1 0 0 0 0,-1-1 0 0 0,1 1 0 0 0,-1-1-1 0 0,1 1 1 0 0,0-1-58 0 0,1-1 139 0 0,36-31 391 0 0,-2-1 0 0 0,-1-1 0 0 0,8-14-530 0 0,-12 14 250 0 0,88-111 471 0 0,-38 43-258 0 0,-6 10 247 0 0,-3-2-1 0 0,-5-3 0 0 0,-1-9-709 0 0,-16 13 667 0 0,-4-2 0 0 0,17-59-667 0 0,57-207 493 0 0,-66 166-400 0 0,-34 121-117 0 0,-10 33-350 0 0,-7 25-508 0 0,1 1-1 0 0,1 0 0 0 0,1-3 883 0 0,3-3-4454 0 0,-1 0-1262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15:37:26.17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6077 14321 16575 0,'-2'6'736'0,"-1"-2"160"0,-1 0-720 0,2-1-176 15,-1 1 0-15,1-1 0 0,2-3 880 0,0 0 144 16,-2 2 16-16,2-2 16 0,0 0-32 0,0 0 0 0,0 0 0 16,0 0 0-16,0 0-144 0,0 0-48 15,0 0 0-15,0 0 0 0,0 0-96 0,4-9-32 16,-1-2 0-16,-1-4 0 0,2-3 0 0,-1 1-16 0,-1-3 0 0,2-2 0 16,-1-4-112-16,-1-1 0 0,2-5-16 0,0-2 0 15,-2-4-96-15,2-3-16 0,-1-2 0 0,0-2 0 16,0-4-112-16,1-5-16 0,-3-5-16 0,2-5 0 15,0-3-128-15,1-1-32 0,-4-8 0 0,2 0 0 0,0-2-16 16,2-4-128-16,-2-2 192 0,1 4-64 0,0 0-128 16,-1 6 0-16,2 4 0 0,-3 4 128 15,-2-1-128-15,0 3 0 0,-4 3 144 0,-1 5-144 0,0 4 0 16,-2 1 0-16,3 4 0 0,-1 1 128 0,0 2-128 0,1 2 0 16,-1 3 0-16,3-5 0 0,0 0 0 15,2 3 0-15,1 0 0 0,-1 3 0 0,1 0 0 0,2 4-128 16,-2 1 128-16,5 5-128 0,-2 0-32 0,-2 4 0 15,0 3 0-15,2 2 0 0,-2 0-16 0,0 4 0 16,-1 1 0-16,0 4 0 0,-1 4-112 0,1 6-32 16,0 0 0-16,0 0 0 15,-9-2-128-15,3 5-48 0,6-3 0 0,0 0 0 16,-9 11-1616-16,0-2-336 0,0 4-64 0,-1 0-16 0</inkml:trace>
  <inkml:trace contextRef="#ctx0" brushRef="#br0" timeOffset="395.14">5593 12278 11055 0,'0'0'976'0,"-3"-6"-784"0,1-6-192 0,2 2 0 0,-3-5 1328 16,3-2 208-16,3-1 64 0,1-3 0 0,2-5-448 0,2 1-96 15,-1-6-16-15,3 0 0 0,3-5-16 0,1-1 0 16,-1-2 0-16,-2 11 0 0,2-4 80 0,2-4 16 16,2 2 0-16,1-3 0 0,-1-1-160 0,1 1-16 15,0 2-16-15,1 0 0 0,0 2-320 0,0 0-64 16,-2 4-16-16,0 2 0 0,1 1-240 0,0 4-48 15,0 0-16-15,0 6 0 0,-1 2-64 0,1 4-16 16,-1 0 0-16,-1 6 0 0,1 1-144 0,1 6 128 16,1 6-128-16,1 6 128 0,3 8-128 0,1 4 0 15,1 6 0-15,0 3 128 0,-1 6-128 16,0 4 0-16,0 4 0 0,7 17 0 16,-7-6-384-16,-1-8-128 0,-4-3 0 0,-5-19-9600 15,-2 0-1920-15</inkml:trace>
  <inkml:trace contextRef="#ctx0" brushRef="#br0" timeOffset="878.34">6884 12383 23039 0,'0'0'1024'0,"0"0"192"0,0 0-960 0,0 0-256 15,0 0 0-15,0 0 0 0,0 0 480 0,0 12 48 16,0-2 16-16,2 5 0 0,1 1 400 0,4 5 80 16,0 5 0-16,4-1 16 0,1 3-384 0,6-1-80 15,2 3 0-15,5 1-16 0,0-2-192 0,4 3-48 16,6 1 0-16,0-2 0 0,3-4-48 0,0 2-16 15,2-2 0-15,-3 0 0 0,-3-4-256 0,-2 0 0 16,-5 1 0-16,-5-4 0 0,0-1 0 0,-4-1 0 16,-3 0 0-16,-1-3 0 0,-1 0 0 0,-3-2-176 0,-2-2 32 0,2 1 0 31,-4-6-2368-31,-2 2-480 0</inkml:trace>
  <inkml:trace contextRef="#ctx0" brushRef="#br0" timeOffset="1164.63">7564 12286 12895 0,'-5'-11'576'0,"5"11"112"0,-5-3-560 0,0 1-128 16,0 0 0-16,-1 4 0 0,-2 2 3552 0,1 6 672 15,-1-1 144-15,-2 8 32 0,-3 4-2448 0,-2 9-480 16,-2 1-112-16,-2 7-16 0,-4 9-192 0,-3 6-64 16,-2 4 0-16,-3 3 0 0,-3 6-112 0,-1-2-16 15,0 5-16-15,1-2 0 0,3-4-656 0,1-2-128 16,0-4-32-16,2-4 0 0,2-2-128 0,2-8 128 16,2-4-128-16,3-6 128 15,2-3-448-15,3-7-80 0,3-4-32 16,3-4-11632-16,4-3-2336 0</inkml:trace>
  <inkml:trace contextRef="#ctx0" brushRef="#br0" timeOffset="1761.25">8960 11918 16815 0,'0'0'736'0,"-7"-1"160"0,-6-2-704 0,-2 2-192 16,-3 1 0-16,-4-1 0 0,-2 2 1280 0,-3 3 208 16,-3 0 48-16,1 3 16 0,-2 2-48 0,-2 5-16 15,-3 4 0-15,2 0 0 0,0 1-368 0,-2 3-80 16,4 0-16-16,1 3 0 0,-2-4-64 0,2 2-32 15,3 2 0-15,4-3 0 0,4 0-384 0,4-1-80 16,6 2-16-16,6-2 0 0,4-1-176 0,7 0-32 16,5 1-16-16,8-2 0 0,2-2-64 0,5 1-16 15,2 0 0-15,3 1 0 0,2 0-144 0,2 3 0 0,1-1 144 0,1 2-144 16,0 3 256-16,0-2-32 16,-1 2 0-16,-4 2 0 0,-4 4 64 0,-4-3 16 15,-5 2 0-15,-5 1 0 0,-5-1 336 0,-3 0 64 0,-5 1 0 0,-4 0 16 16,-6-2 288-16,-5-3 48 0,-4 2 16 0,-4-1 0 15,-4 0-560-15,1-1-128 0,-6-5 0 0,2-1-16 16,-3-1-192-16,-1-2-48 0,0 0 0 0,-1-7 0 16,-1-3-128-16,-1-3 128 0,0-4-128 0,-1-3 128 15,1-3-1200 1,3-6-240-16,1 1-48 0,7-5-16 0,4-3-1520 16,6-1-304-16,4-6-64 0,6-1-16 0</inkml:trace>
  <inkml:trace contextRef="#ctx0" brushRef="#br0" timeOffset="2245.66">9825 11293 21183 0,'0'0'1888'0,"0"0"-1504"16,0 0-384-16,-8 2 0 0,3 3 2032 0,0 2 336 0,-4 6 64 15,0 1 0-15,-5 6-1488 0,0 3-304 0,-1 3-64 16,-2 5-16-16,-2 5 144 0,-1 2 48 0,-2 5 0 0,1-2 0 15,-2 0 32-15,1 3 16 0,2-6 0 0,2-1 0 16,0-6-96-16,3-5-32 0,1-3 0 0,2-5 0 16,4-2-96-16,1-4-32 0,3-5 0 0,3 1 0 0,1-8 0 0,0 0 0 15,8-8 0-15,2-1 0 16,3-7-544-16,1-5 0 0,1 0 0 0,1-7 0 0,1-1 576 0,-1-1 0 16,2-1 0-16,0-4 0 0,-1 1-336 0,-2 2-64 15,1 4-16-15,-2 2 0 0,-2 4 64 0,-2 4 16 16,-1 4 0-16,-3 7 0 0,1-1 336 0,-7 8 64 15,1 9 0-15,-2 3 16 0,-3 8-656 0,-3 5-384 16,0 9 64-16,-6 7 0 0,-1 3 320 0,-1 1 0 16,-4 2 0-16,0 0 0 15,1-5-400-15,1-4-64 0,1-2-16 0,1-1 0 16,1-2-992-16,2-2-208 0,2-7-48 0</inkml:trace>
  <inkml:trace contextRef="#ctx0" brushRef="#br0" timeOffset="6715.7">2888 19532 23951 0,'-13'-3'2128'0,"1"0"-1696"0,1-3-432 0,1 0 0 15,4-3 576-15,1-2 48 0,1-1 0 0,4 0 0 16,4-6-448-16,3-2-176 0,4-1 128 0,3-2-128 15,5-1 288-15,5-1-32 0,4 1 0 0,6-3 0 16,4-1-48-16,3-5-16 0,1-1 0 0,2 3 0 16,1 6-64-16,2 3 0 0,1 5-128 0,2 7 192 15,-1 8-192-15,3 7 0 0,-1 6 128 0,0 7-128 16,-3 5 0-16,-4 5 0 0,-5 0 0 0,-3 4 0 16,-3-1 0-16,0 4 128 0,0-2-128 0,0-3 0 0,0 0 0 15,2-2 0-15,-1-6 0 0,2 0 0 0,3-4 128 16,1-3-128-16,2-2 0 0,4-6 144 0,0-2-16 0,1-1-128 15,4-5 192-15,6-8-64 0,5-6 352 0,8-4 64 16,4-3 16-16,4-6 0 0,-1-2 48 0,10-3 16 16,5-3 0-16,6 2 0 0,5-2-432 0,-4 2-64 15,-4-4-128-15,4 5 176 0,4 9-176 0,-1 4 0 16,-4 6 0-16,-1 7 0 0,-3 8 0 0,0 8 0 16,1 8 0-16,-3 4 0 0,-6 3 0 0,-1 4 128 15,-2 2-128-15,1 0 0 0,1 4 0 0,-1-2 0 16,-2-1 0-16,2-6 0 0,-1 0 0 0,5-4 0 15,3-5 0-15,3-4 0 0,0-2 0 0,5-8 0 0,1-3 0 16,6-4 0-16,9-8 0 0,-2-6 0 16,-3-9 128-16,7 0-128 0,9-3 192 0,-3-2 0 15,0-7 0-15,-3 5 0 0,5-2-64 0,-6 4 0 16,-4 5 0-16,-2 6 0 0,0 6-128 0,-4 7 0 0,-2 5 0 0,-5 5 128 16,-3 4-128-16,-2 3 0 0,-1 3 0 0,-3 5 0 15,-4 3 0-15,-1 1 0 0,-2 0 128 0,2 1-128 16,2-2 0-16,0-3 0 15,-1-2 0-15,3 0 0 0,-1-6 0 0,5 1 0 0,3-4 0 16,0-3 0-16,1-5 0 0,3-3 0 0,3-5 144 0,2-3-144 16,2-3 336-16,2-2 0 0,4-2 0 0,2-1 0 15,3-1-16-15,-4 0 0 0,-5 3 0 0,0 5 0 16,-1 6-192-16,-3 4-128 0,-6 5 160 0,-3 5-160 16,-2 3 0-16,0 6 128 0,-1 5-128 0,-6 7 0 15,-6 2 0-15,-4 4 176 0,-1-1-176 0,1-1 160 0,-2 3-160 16,-3 0 192-16,-3-2-192 0,-2-6 192 0,-1 2-192 15,1-7 0-15,1-3 0 0,8-6 0 0,3-2 0 16,2-6 128-16,0-6-128 0,1-7 0 16,2-9-1584-16,5-7-400 0</inkml:trace>
  <inkml:trace contextRef="#ctx0" brushRef="#br0" timeOffset="7822.8">13054 9071 16575 0,'-11'-5'1472'0,"0"-3"-1168"16,2 2-304-16,1-3 0 0,2 1 928 0,2 2 128 16,1-3 32-16,2 2 0 0,4-5-800 0,3 1-160 15,3-2-128-15,5-5 192 0,4-5 384 0,3-2 96 0,5-4 16 16,-1-1 0-16,2 0-48 0,2-1-16 0,3-3 0 0,1 2 0 16,4-2-320-16,2 2-64 0,3 0-16 15,3 3 0-15,2 1-224 0,-2 5 128 0,-3 7-128 0,-1 2 0 16,-5 1 208-16,-6 8-48 0,-5 4-16 15,-4 5 0-15,-5 8 0 0,-2 5 0 0,-3 3 0 0,-5 2 0 16,-1 3-16-16,-1 3 0 0,0 3 0 0,-2-2 0 16,1 0 0-16,0-1-128 0,3-4 192 0,0-5-64 15,5-1-128-15,2-1 0 0,2-5 144 0,4-3-144 16,7-2 256-16,6-5-32 0,4-6 0 0,10-2 0 16,6-2 112-16,8-6 32 0,4-3 0 0,4-5 0 15,0-5-144-15,7 3-32 0,3-4 0 0,5 5 0 16,1 0-192-16,-3 2 128 0,-4 2-128 0,-2 6 0 15,-2 3 0-15,1 7 0 0,-2 5 0 0,-3 5 0 16,-5 5 0-16,-6 7 0 0,-6 7 0 0,-2 4 0 16,-3 4 0-16,0 3 0 0,-3 1 0 0,3 4 144 0,4-1-144 15,4-2 0-15,1-3 0 0,1-5 0 0,0-1 0 0,7-8 0 16,4-4 0-16,9-3 0 0,9-6 0 0,2-4 128 16,1-7-128-16,4-2 192 0,3-2-48 0,6-7 0 15,6-1 0-15,3-4 0 0,-5-3-144 0,4 2 128 16,-1 1-128-16,-2 1 128 0,-8 2-128 0,-8 7 0 15,-4 1 144-15,-5 4-144 0,-1 6 0 0,-9 4 0 16,-5 1 0-16,-6 5 0 0,-3 1 0 0,-5 2 0 16,-1 5 0-16,0-1 0 0,-1 0 0 0,2-1 144 15,5-2-144-15,0 1 160 0,1-2-160 0,0-1-144 16,0 1 144-16,7-7-208 0,3-1 208 0,6-4 0 0,6-4 0 16,3 0 160-16,3-1 48 0,4-7 16 0,2-2 0 15,8-1 0-15,7-3-32 0,2 1-16 16,-1-2 0-16,1 0 0 0,4 2-176 0,-6 4 128 15,-9-1-128-15,-1 6 128 0,-3 4-128 0,0 5 192 0,-2 5-192 0,-6 7 192 16,-9 1-192-16,-4 2 0 0,-4 7 0 0,0 2 0 16,-1 1 0-16,0 0 0 0,3 0 0 0,-4 1 0 15,1-5 144-15,2 2-144 0,4-5 160 0,5 0-160 16,8-1 256-16,0-6-64 0,-1-4 0 0,6 0 0 16,5 0 96-16,2-6 16 0,3-3 0 15,0-1 0-15,2-2-144 0,3 1-32 0,2 2 0 0,-4-3 0 16,-7-3-128-16,-3 5 0 0,-1-1 144 0,-4 4-144 15,-1-1-480-15,-7-2-160 16,-9 1-48-16,-2-1-10064 0,-2 2-2032 0</inkml:trace>
  <inkml:trace contextRef="#ctx0" brushRef="#br0" timeOffset="8663.49">27493 9089 20271 0,'0'0'1792'0,"0"0"-1424"16,0 0-368-16,0 0 0 0,0 0 128 0,0 0-128 15,8-7 128-15,2-3-128 0,3 0 256 0,4 0 0 0,5-4-16 0,5 1 0 16,3 1 400-16,5-4 64 0,3 1 32 16,2-1 0-16,5-1-240 0,-2 0-48 0,0-3-16 15,-1 1 0-15,-1 1 16 0,-2 2 16 0,3 3 0 0,-2 4 0 16,-1-1-16-16,-1 4-16 0,0 4 0 0,-2 1 0 15,0 0-240-15,-3 3-32 0,-4 1-16 0,-4 6 0 16,-2 2-144-16,-3 3 192 0,-2 0-192 0,-1 0 192 16,-2 3-192-16,-2-1 0 0,-1-1 144 15,2 1-144-15,-1-1 0 0,5-1 128 0,0-1-128 0,2-2 0 16,2-3 0-16,3-1 0 0,3-3 0 0,4 1 128 16,3 0 16-16,5-1 16 15,4-3 0-15,3-1 0 0,3-3 320 0,2-4 64 0,-2 2 16 0,2 1 0 16,0-1-256-16,0 1-48 0,0 4-16 0,0 4 0 15,-2-1-112-15,-2-2 0 0,-3 0-128 0,-2 1 192 16,-1 0 0-16,-2 1 0 0,0-2 0 0,-1 0 0 16,2-2 48-16,2 2 0 0,3 3 0 0,2-1 0 15,4-2 32-15,3-1 16 0,0-1 0 0,3-4 0 16,-3-2-32-16,3 2-16 0,2-4 0 0,0 5 0 0,-2 2-112 16,-6-2 0-16,-6-1-128 0,-4 2 192 0,-5 1-192 0,-7-1 0 15,-4 2 0-15,-6 1-11136 16,-6 3-2256-16</inkml:trace>
  <inkml:trace contextRef="#ctx0" brushRef="#br0" timeOffset="12224.11">3724 10237 15663 0,'0'0'1392'0,"-9"2"-1120"16,9-2-272-16,-10 9 0 0,0 0 0 0,3 4 0 0,1-1 0 0,4 1 0 15,-1 2 0-15,3 2 0 0,0 1 0 16,4 1 0-16,3 1 0 0,-1 5 0 0,-1 1 0 0,0 3 0 16,3-1 0-16,-2 3 0 0,-1 2 0 0,1 1 0 15,1 0 0-15,0 3 0 0,0 1 0 0,-1 3 0 16,1 2 0-16,-1 0 0 0,0 7 0 0,-1 1 0 15,-1 2 0-15,0 4 0 0,-2 1 128 0,1 6-128 16,-3 1 256-16,-1 3 0 0,-1 3 0 0,1 1 0 16,-3 3 128-16,-1 5 0 0,2-1 16 0,-3 4 0 15,1-2-64-15,0 2-16 0,0-1 0 0,0-3 0 16,0-3-32-16,1 2-16 0,-1-2 0 0,1-1 0 16,2-2-96-16,0-1-32 0,-1-2 0 0,-1-1 0 15,1 1-144-15,1-2 160 0,0-4-160 0,1 1 160 16,1-3-160-16,0-1 192 0,3-5-192 0,-3 0 192 0,0-4-48 15,0 0 0-15,1 3 0 0,0-3 0 0,-1 0-16 0,3-1 0 16,-1-2 0-16,0 2 0 0,-2-3 0 0,2 3 0 16,-2-1 0-16,0-3 0 0,1 1 0 0,-1 0 0 15,0-1 0-15,2 3 0 0,-2 0 0 0,0-5-128 16,-2 2 192-16,1-3-64 0,1-2-128 0,-4-3 192 16,2 0-192-16,-1-2 192 0,1-1-64 0,-1-4 0 15,1-1 0-15,0-3 0 0,-3 2 32 0,3-5 0 16,-1-2 0-16,1-4 0 0,-2-6 32 0,3-3 0 15,-3-4 0-15,4-6 0 0,0 0-192 0,0 0 128 16,0 0-128-16,-1-9 128 16,-1-9-1728-16,0-8-336 0</inkml:trace>
  <inkml:trace contextRef="#ctx0" brushRef="#br0" timeOffset="12786.89">2777 13689 9215 0,'-2'-8'816'0,"-2"-1"-656"16,4 9-160-16,-4-7 0 0,3-4 2112 0,1 11 384 15,0 0 64-15,-1-7 32 0,-1-3-1536 0,2 10-304 16,0-7-64-16,0 7-16 0,3-10 16 0,-3 10 0 16,0 0 0-16,5-7 0 0,-5 7-112 0,0 0 0 15,0 0-16-15,10 0 0 0,-10 0-16 0,13 7 0 16,-2 3 0-16,1 7 0 0,-2 2-48 0,3 6-16 16,1 5 0-16,2 4 0 0,-1 4-192 0,3 1-32 15,0 3-16-15,1 0 0 0,4 8-112 0,0-2-128 16,1 2 176-16,3-1-176 0,-1 1 144 0,4-2-144 15,-2 4 0-15,0-2 144 0,-3-2-144 0,-2-1 0 16,1 2 0-16,-1-2 0 0,2-5 0 0,-1-2 0 16,1 0 0-16,-1-2 0 0,0-3 128 0,0 0-128 15,-1-4 0-15,0 2 128 0,1-2-128 0,-1-3 192 16,-2-6-192-16,0-2 192 0,0-1-32 0,-1-3 0 16,1 0 0-16,1-5 0 0,-3 1 96 0,0-6 0 0,1-5 16 15,-1-5 0-15,2-3-16 0,0-10-16 0,0-3 0 0,3-8 0 16,1-5-48-16,3-6-16 0,1-5 0 0,2-4 0 15,2 0-176-15,0-6 160 0,0-2-160 0,4 0 160 16,2 2 0-16,1-1 0 0,-1-1 0 0,-1 0 0 16,-1 0 128-16,0 0 32 0,0 3 0 0,2-3 0 15,2-2-16-15,2 3 0 0,2 3 0 0,2 5 0 16,0 4-112-16,0 4-32 0,-2 4 0 0,-3 3 0 16,-4 4-160-16,-4 3 0 0,-5 6 0 0,-5 3 0 15,-4 5-2320-15,-7 3-400 16</inkml:trace>
  <inkml:trace contextRef="#ctx0" brushRef="#br0" timeOffset="17083.74">2254 9578 8223 0,'0'0'368'0,"10"-4"80"16,0 2-448-16,1-1 0 0,2-3 0 0,-1 1 0 0,2 1 576 0,2 1 48 16,3 0 0-16,3-2 0 0,1 1-176 0,6 1-48 15,3-1 0-15,3-1 0 0,2 3-80 0,3-3-32 16,-1-2 0-16,-1 0 0 0,3 0-48 0,1 0-16 15,2-1 0-15,3 3 0 0,2-1-32 0,3 2 0 16,5 1 0-16,1-2 0 0,3-5 80 0,0 2 16 16,-1 0 0-16,1 2 0 0,-1 1-32 0,5 0 0 15,3 1 0-15,2 1 0 0,1 1-16 0,1-1-16 16,-5-5 0-16,2 3 0 0,1 2-32 0,2 2 0 16,4 0 0-16,-1 0 0 0,-2-5 0 0,-1 4 0 15,2 1 0-15,1 3 0 0,0 5 0 0,2-2 0 16,-2-3 0-16,2 2 0 0,-5-2-192 0,3 4 144 15,0-3-144-15,9-1 128 0,4-4 64 0,-3 1 0 0,-2-5 0 16,-2-1 0-16,-1 2-192 0,3-1 0 0,0 2 0 0,0-2 0 16,-3-3 0-16,-1 1 0 0,-1 2 0 15,0-2 0-15,0 4 0 0,1 1 0 0,-2-5 0 0,-2 3 0 16,-4 2 0-16,1 2 192 0,-4 0-192 0,3 1 192 16,1 0 0-16,0 0 0 0,2-1 0 0,-3 1 0 15,-2 0-64-15,-2 0-128 0,-2 0 192 0,3 2-64 16,2-1-128-16,-1-1 0 0,-2 0 144 0,-2-1-144 15,-3 0 128-15,-3 0-128 0,-2-2 128 0,0 1-128 16,1 2 0-16,-3-2 0 0,-1 1 0 0,-3-2 0 16,-4 1 0-16,-3 1 0 0,-1-2 0 0,-2 1 0 15,-3 0 128-15,-1 0 16 0,0-1 0 0,-1 2 0 16,-1-2 192-16,-1 2 48 0,-3 0 0 0,2 0 0 16,0-3 64-16,-2 0 32 0,-3 1 0 0,-3 0 0 0,-1 0-32 15,-2-2-16-15,-3-1 0 0,-4 2 0 0,-4 1-112 16,-2 3-32-16,2-2 0 0,-11 2 0 0,0 0-80 15,0 0-16-15,0 0 0 0,0 0 0 0,0 0-192 16,-17 2-160-16,-5 2 32 0,-6 1-12608 16</inkml:trace>
  <inkml:trace contextRef="#ctx0" brushRef="#br0" timeOffset="18567.52">19777 18380 13823 0,'0'0'1216'0,"0"0"-960"0,0 0-256 0,0 0 0 16,0 0 448-16,-8 3 32 0,8-3 16 0,0 0 0 15,-9 1 624-15,9-1 128 0,0 0 32 0,0 0 0 16,0 0-336-16,0 0-64 0,0 0-16 0,0 0 0 0,0 0 256 0,-5-7 48 15,3-1 16-15,4 0 0 0,-2 8-240 0,5-11-48 16,0-1-16-16,0 3 0 0,2 1-320 0,4 0-64 16,1-1-16-16,0 1 0 0,0 2-144 0,4-2-16 15,2 3-16-15,-1 0 0 0,0 0-144 0,-3 3-32 16,-1 0 0-16,-2 4 0 0,-1 1-128 0,-10-3 0 16,9 8 0-16,-3 0 0 0,-2 3 0 0,-4 2-176 15,0-2 176-15,-4 3-128 0,-2 2 128 0,-4-2 128 16,-3-2-128-16,-1 1 176 0,-2 0 112 0,-1-3 32 15,-1 0 0-15,2-2 0 0,-2-2 48 0,3-2 16 16,1-2 0-16,2 1 0 0,1-4 32 0,2-2 16 16,3-2 0-16,1-6 0 0,1-2 176 0,1-1 32 0,3-6 16 15,3 0 0-15,2 0-256 0,4 0-48 0,-2 1-16 0,4 1 0 16,0 4-336-16,2 2 0 0,-1 1 0 0,1 5 128 16,0-1-128-16,0 5 0 0,-1 1 0 15,0 2-128-15,-12-1 128 0,11 7-160 0,-3 0 160 16,-3 2-160-16,-5-9 160 0,0 15 0 0,-3 0-144 0,-3-1 144 15,-4 0 0-15,-3-2 0 0,-1-1 0 0,0 0 0 16,-1-4 0-16,2-1 0 0,-2 1 0 0,3-4 0 16,4-3 0-16,-3 0 160 0,4-1-160 0,7 1 160 15,-7-13 32-15,5-1 16 0,1-2 0 0,3-2 0 16,2 0 112-16,2 0 0 0,2 1 16 0,2 3 0 16,1-3-208-16,1 3-128 0,-1 4 160 0,2 2-160 15,0 2 0-15,-2 1 0 0,-1 1 0 0,-10 4 0 16,11-1 0-16,-11 1 0 0,0 0 0 0,0 0-160 15,7 8-928-15,-7-8-192 0,4 11-48 16,-1 2-16672-16</inkml:trace>
  <inkml:trace contextRef="#ctx0" brushRef="#br0" timeOffset="24550.84">6202 8962 4607 0,'0'0'400'0,"0"0"-400"15,0 0 0-15,0 0 0 0,0 0 2864 0,0 0 480 16,0 0 112-16,0 0 0 0,0 0-2304 0,0 0-480 16,-3 6-96-16,-1 4 0 0,-4-1 0 0,-1 5 16 15,-3 3 0-15,1 0 0 0,-1 4-80 0,1 2-32 16,-1 3 0-16,-2 9 0 0,2-7-224 0,3 1-32 16,1-2-16-16,4-1 0 0,-1-5-208 0,3-2 176 15,1-3-176-15,1-1 160 0,1-2-160 0,1-5 0 16,-2-8 0-16,12 5 0 15,-1-1-384-15,4-8-176 0</inkml:trace>
  <inkml:trace contextRef="#ctx0" brushRef="#br0" timeOffset="24776.62">6221 8749 26719 0,'-13'-10'1184'0,"13"10"240"0,0 0-1136 0,0 0-288 16,0 0 0-16,0 0 0 0,0 0 352 0,0 0 16 15,10-1 0-15,3 1 0 0,-2-1-368 0,3 1 0 16,2 1 0-16,-1 4 128 16,2-2-480-16,-2 0-96 0,1-1 0 0,0 0-7616 15,-2 1-1504-15</inkml:trace>
  <inkml:trace contextRef="#ctx0" brushRef="#br0" timeOffset="25041.73">6399 9025 30527 0,'0'0'1344'0,"0"0"288"0,0 0-1312 0,0 0-320 0,0 0 0 0,0 0 0 15,0 0 0-15,14 0 0 0,1 4 0 0,0-3-128 16,6-2 128-16,-2 1-192 0,0-2 192 0,1 0-192 31,0 1-496-31,1-3-96 0,-2 2-32 0,-1 2 0 16,-1 0-688-16,0 0-144 0,1-3-16 0</inkml:trace>
  <inkml:trace contextRef="#ctx0" brushRef="#br0" timeOffset="25192.1">6541 9086 15663 0,'0'0'688'0,"0"0"144"0,0 0-656 0,0 0-176 0,0 0 0 0,0 0 0 0,13 3 752 0,0-2 112 15,-2 2 32-15,3-1 0 0,1-2-576 0,3 1-96 16,0-1-32-16,2 2 0 0,3-1-192 0,1 2 0 15,0-2-144-15</inkml:trace>
  <inkml:trace contextRef="#ctx0" brushRef="#br0" timeOffset="25372.18">7144 8840 26255 0,'0'0'1152'0,"-3"9"256"0,3-9-1120 0,-4 15-288 0,-2 4 0 0,-2 5 0 16,3 0 144-16,-1 4-16 0,0 0-128 0,1 1 192 16,1-3-192-16,0 3 0 0,-1-2 0 0,2-1 0 31,-1 1-928-31,1-1-224 0,0-7-64 0</inkml:trace>
  <inkml:trace contextRef="#ctx0" brushRef="#br0" timeOffset="26151.07">6576 6554 7359 0,'0'0'656'0,"0"0"-528"0,-9 3-128 0,9-3 0 16,-9 5 1584-16,9-5 272 0,0 0 64 0,0 0 16 15,-9 1-784-15,9-1-176 0,0 0-16 0,0 0-16 0,0 0 16 0,0 0 16 16,0 0 0-16,0 0 0 0,-5-7-208 0,5 7-32 16,0 0-16-16,2-11 0 0,3-1-208 0,2 0-64 15,2 2 0-15,2-4 0 0,2 1 0 0,1-1 0 16,0 0 0-16,2 0 0 0,3 0-16 0,0 3-16 15,0 1 0-15,-1-2 0 0,-1 4-176 0,-2 1-48 16,-2 2 0-16,-1 3 0 0,-3 0-192 0,-9 2 144 16,0 0-144-16,9 8 128 0,-6 3 48 0,-3 1 0 15,-3 0 0-15,-1 6 0 0,-1 1 16 0,0 3 16 16,1-2 0-16,1-2 0 0,-2-6-208 0,1-1 128 16,0-1-128-16,4-10 0 0,0 0 192 0,0 0-64 15,0 0-128-15,11 3 192 0,2-6 176 0,2-6 16 0,4-2 16 16,3-2 0-16,1-6-96 0,0-4-32 0,0-1 0 15,-2 2 0-15,0 1-272 0,-1 3 160 0,0 0-160 0,-2 3 128 16,0 0 144-16,-3 5 32 0,-1 3 0 0,0 6 0 16,-2 1 176-16,0 4 32 0,0 7 16 0,0 6 0 15,0 3-272-15,1 5-64 0,1 6-16 16,2 3 0-16,2-1-176 0,3 2 0 0,2 0 0 0,3 2-176 31,2 0-2096-31,4-4-416 0</inkml:trace>
  <inkml:trace contextRef="#ctx0" brushRef="#br0" timeOffset="28526.69">14272 10643 9215 0,'0'0'400'0,"0"0"96"0,0 0-496 0,0 0 0 0,7-9 0 0,-7 9 0 16,6-8 2080-16,0-3 320 0,-6 11 64 0,8-7 16 15,-2-2-1168-15,-1 1-224 0,-2-1-64 0,-3 9 0 16,0 0-208-16,0 0-48 0,5-9-16 0,-5 9 0 16,0 0 144-16,0 0 48 0,0 0 0 0,0 0 0 15,0 0-176-15,0 0-48 0,0 0 0 0,0 0 0 16,0 0-352-16,0 0-80 0,0 0-16 0,-8 12 0 0,1 1-80 15,0 3 0-15,0 3-16 0,0 5 0 0,1 2-16 0,-3 4 0 16,1 2 0-16,0 2 0 0,-3 2-16 16,3 5 0-16,-1 1 0 0,0 2 0 0,2-5-16 0,5 0-128 15,-2-1 192-15,4-3-64 0,4 0-128 0,1-5 160 16,3-3-160-16,0-1 160 0,3-3-16 0,0-1 0 16,2 0 0-16,2 0 0 0,0-4 64 0,2-2 16 15,-1-1 0-15,2-1 0 0,1 1-80 0,0 0-16 16,-1-3 0-16,1 2 0 0,1-2-128 0,2 2 192 15,1-2-192-15,1-1 192 0,0 3 0 0,3-6 16 16,1-1 0-16,0-1 0 0,0-6-208 0,1 0 0 0,0-2 0 16,-1-2 0-16,-1-2 0 0,1 0 192 0,0-7-48 0,1-1-16 15,2-1-128-15,-1-3 160 16,4-7-160-16,1-2 160 0,0-5 144 0,3-3 16 0,3-2 16 0,0-3 0 16,0-2 208-16,-2-1 32 0,0-5 16 0,-3 2 0 15,-6-2-144-15,0 2-16 0,-2 3-16 0,-3 1 0 16,-5 1-32-16,-1 2-16 0,-1 2 0 15,-2 3 0-15,-4 1 0 0,0 3 0 16,-2 2 0-16,-1 4 0 0,0-1-176 0,-2 4-16 0,0 4-16 0,-1 1 0 16,-1 4-160-16,0 0 0 0,0 6 0 0,-5 6 0 15,0 0 0-15,0 0-192 0,0 0 32 0,0 0 16 32,0 0-912-32,0 0-176 0,0 0-48 0,0 0 0 0,0 0-2160 15,3 13-432-15,1 4-96 0,2 0 0 0</inkml:trace>
  <inkml:trace contextRef="#ctx0" brushRef="#br0" timeOffset="29727.6">17036 10281 23951 0,'-5'-11'1056'0,"5"11"224"0,0 0-1024 0,0 0-256 0,0 0 0 0,0 0 0 16,0 0 128-16,0 0-128 0,-7 9 144 0,1 2-144 15,-1 4 160-15,0 4-160 0,-1 5 160 0,2 6-160 16,-2 5 448-16,2 2-16 0,0-1 0 0,-1 6 0 16,0 3 144-16,-1 4 16 0,0 0 16 0,-2 3 0 15,0 2-160-15,0-1-16 0,0 2-16 0,1-7 0 16,1-2-160-16,2-5-48 0,-1-2 0 0,1-2 0 15,1-4-48-15,0-1-16 0,0-7 0 0,1 0 0 16,1-4-16-16,3-3 0 0,3-3 0 0,1-4 0 16,3-1-320-16,2-3-64 0,1-5 0 0,2-3-8912 15,1-3-1776-15</inkml:trace>
  <inkml:trace contextRef="#ctx0" brushRef="#br0" timeOffset="30083.17">16710 10350 27647 0,'-1'-7'2448'0,"1"1"-1952"0,2-3-496 0,4 3 0 16,2-3 496-16,3 1 0 15,3 2 0-15,5-2 0 0,4 3-272 0,3-2-48 16,5 1-16-16,2 3 0 0,4-2-160 0,3-1 192 0,4 4-192 0,3 1 192 15,2 2 832-15,5 3 192 16,-2 3 16-16,18 6 16 16,-12 1-1536-16,-8 8-304 0,-7 2-64 0,-8 6-16 0,-2 2 672 0,-7 6 0 15,-4 4 176-15,-6 6-48 0,-5 7 0 0,-5 4 0 16,-5 0 0-16,-5 6 0 0,-5 3 80 0,-4-4 16 0,-3 1 0 16,-3-3 0-16,-2 1-96 0,-3-6 0 0,-2-2-128 15,-6-5 192-15,-4-1-32 0,-2-7-16 0,0-4 0 0,0-5 0 16,-5-4 48-16,3-6 0 0,3-5 0 15,4-3 0-15,4-5-48 0,2-1 0 0,3-5 0 16,1-5 0-16,7-3-1520 16,2-8-304-16,1-3-64 0</inkml:trace>
  <inkml:trace contextRef="#ctx0" brushRef="#br0" timeOffset="30531.35">17718 9926 29423 0,'-7'-20'1296'0,"5"11"288"0,4 2-1264 0,1-2-320 16,2 2 0-16,3 0 0 0,2-1 0 0,3 4 0 16,4 0 0-16,3-1 0 0,4 2 0 0,3 0 0 15,2-1-128-15,0 2 128 0,-1-1 0 0,0 3 0 16,-1 0 0-16,-3 4 0 0,-5-3 0 0,-2 3 0 16,-5 4 0-16,-3 2 0 0,-3 4 0 0,-6 1 0 0,-5 4 0 0,-1 0 0 15,-4 2 288-15,-4-1 96 0,-3 0 32 16,-2 3 0-16,-1 2 32 0,1-4 0 15,1-2 0-15,2-3 0 0,0-3 224 0,5-4 48 0,3 0 16 0,2-3 0 16,6-6-144-16,0 0-16 0,9 5-16 0,5-2 0 16,4-3-192-16,4-3-48 0,4-2 0 0,2 1 0 15,2-3-128-15,2-1-48 0,0 2 0 0,-2-2 0 0,0 4-144 16,-2 2 0-16,-3-2 0 0,0 0 0 16,0 4-2432-16,-5 2-352 0,-2 3-80 15,-9-2-16-15</inkml:trace>
  <inkml:trace contextRef="#ctx0" brushRef="#br0" timeOffset="30928.32">18838 10529 13823 0,'0'0'1216'0,"0"0"-960"0,12-4-256 0,-2 0 0 15,1 3 1984-15,-11 1 336 0,13 3 80 0,0-3 16 16,-1 0-912-16,4 3-176 0,-4 5-48 0,3 1 0 0,1 4-320 0,-1 3-64 16,2 1 0-16,-1 3-16 0,2 3-192 0,0 6-48 15,-1 2 0-15,1-2 0 16,0 3-288-16,0-1-64 0,-2-1-16 0,2 0 0 0,-4 2-272 0,0 0 160 16,-2-4-160-16,-1 0 128 0,0-5-128 0,0-2 128 15,-3-1-128-15,1 0 128 16,-1-3-1152-16,1 0-224 0,-3-6-48 15,2-3-8000-15,-8-8-1600 0</inkml:trace>
  <inkml:trace contextRef="#ctx0" brushRef="#br0" timeOffset="31178.69">19432 10504 25791 0,'-14'-6'1152'0,"5"1"224"0,-1 2-1104 0,-2 1-272 0,-1 6 0 0,-3 5 0 16,-4 6 1984-16,-2 4 352 0,-2 3 64 0,0 3 16 16,0 6-1648-16,-1 3-336 0,1 3-64 0,-1 0-16 15,-1 0-176-15,1 1-48 0,2 1 0 0,-1 1 0 16,0-3-128-16,5-4 0 0,0-4 144 0,0-1-144 16,0-2 0-16,1 0 0 0,0-6 0 0,3 1 0 31,3-5-464-31,3-1-64 0,3-2-16 0,6-13 0 15,0 0-1888-15,0 0-368 0,9 6-80 0</inkml:trace>
  <inkml:trace contextRef="#ctx0" brushRef="#br0" timeOffset="31636.15">20771 10313 31327 0,'-10'-23'2784'0,"4"10"-2224"0,-3 4-560 0,1-1 0 0,-2 3 256 0,0-1-64 16,-5 3-16-16,-3 2 0 0,-2 3-32 0,-3 3 0 15,-3-1 0-15,-3 6 0 0,-5-2-144 0,-1 6 0 0,1-2 144 0,0 4-144 16,-2 1 176-16,4 3-48 0,5 1 0 0,1 4 0 16,3 6-128-16,5-2 128 0,3 2-128 0,4 0 128 15,3-3-128-15,4 4 0 0,4 2 0 0,3-1 0 16,2-2 0-16,3 3 208 0,-1-4-48 0,3 0-16 16,2-2-16-16,-1 2 0 0,-1-1 0 0,1 1 0 15,-1-1 80-15,0 0 16 0,-2 4 0 0,-3-2 0 16,-3 3 80-16,-2 0 16 0,-2-6 0 0,-3 2 0 15,-3 2-96-15,-1-6-16 0,-2-3 0 0,-3-2 0 16,-3-2 112-16,-1-3 0 0,-2 0 16 0,-3-5 0 16,-2 0 224-16,-1-5 32 0,1-4 16 15,2-2 0-15,3 0-288 0,3-5-64 0,4 0-16 0,1-2 0 16,3-1-848 0,4-6-160-16,3-1-48 0,6-2-10912 0,3-2-2192 0</inkml:trace>
  <inkml:trace contextRef="#ctx0" brushRef="#br0" timeOffset="32280.65">21598 9919 9215 0,'0'0'816'0,"0"0"-656"0,0 0-160 0,6-7 0 0,2 4 1664 15,-8 3 288-15,5-11 64 0,-5 11 16 16,0 0-752-16,0 0-128 0,0 0-48 0,0 0 0 0,0 0-96 0,0 0-32 16,0 0 0-16,0 0 0 0,-13-1-160 0,0 5-48 15,-4 4 0-15,-1 1 0 0,0 5-48 0,0 1-16 16,0-3 0-16,-1 6 0 0,-1 4-112 0,-2 0-16 15,3 0-16-15,3 1 0 0,2-4-160 0,0 0-16 16,2-1-16-16,2 0 0 0,1-1 16 0,3-5 0 16,1 0 0-16,5-12 0 0,0 0-48 0,0 0 0 15,0 0 0-15,0 0 0 0,0 0 208 0,0 0 32 16,11 0 16-16,1-3 0 0,-1-6-96 0,3 0-32 16,3-3 0-16,0-1 0 0,3 0-176 0,-3-2-32 15,2-3-16-15,-2 2 0 0,-2-2-64 0,0 4-16 16,2-3 0-16,-4 3 0 0,1 5-160 0,-4-2 192 15,-1 2-192-15,-9 9 192 0,0 0-192 0,0 0 0 16,0 0 0-16,0 0 0 0,0 0 0 0,-10 4 0 0,-4 7 0 16,-2 2 0-16,-2 6 0 0,1 3 0 0,-2-1 128 0,1-2-128 15,1 0 0-15,5 1 0 0,0-4 0 0,3 1 128 16,3 0-128-16,2-3 0 0,3-3 0 0,1-11 0 16,0 0 0-16,0 0 0 0,9 7 0 0,2-3-12224 15,1-7-2352-15</inkml:trace>
  <inkml:trace contextRef="#ctx0" brushRef="#br0" timeOffset="33547.1">13696 11911 28095 0,'-17'0'1248'0,"9"2"256"0,-1 2-1200 0,0 5-304 16,-1-3 0-16,0 8 0 0,-3 3 208 0,2 3-16 0,-1 0 0 0,1-1 0 16,1 2 32-16,1 0 0 0,1 4 0 0,3-5 0 15,2-2-96-15,3-2-128 0,0 1 176 0,4 2-176 16,3-4 144-16,2-5-144 0,1-2 0 0,1-2 144 16,1-2-144-16,3 0 128 0,3 0-128 0,1-3 128 15,0-2-128-15,1-3-144 0,0 0 144 0,1 0-9024 16,-2 2-1696-16</inkml:trace>
  <inkml:trace contextRef="#ctx0" brushRef="#br0" timeOffset="33712.31">13604 11667 33167 0,'-14'-16'1472'0,"7"9"304"0,3-4-1424 0,4 11-352 0,0 0 0 0,0 0 0 0,0 0 224 0,6-6-32 15,-6 6 0-15,7-4 0 0,-7 4-384 0,13 0-64 16,-3 3-32-16,0-2 0 16,2-1-2448-16,-12 0-480 0</inkml:trace>
  <inkml:trace contextRef="#ctx0" brushRef="#br0" timeOffset="34043.61">13939 12021 20271 0,'0'0'1792'0,"0"0"-1424"16,0 0-368-16,0 0 0 0,0 0 1792 16,8-5 304-16,2 1 48 0,3 2 16 0,-1-2-1168 0,6 1-224 15,3-2-64-15,5 1 0 0,5 2-400 0,3-2-96 16,2 0-16-16,3-1 0 0,-3-2-192 0,-1 3 0 16,0-1 0-16,0-2 0 0,-1 2 864 0,-1 3 80 15,-3-1 16-15,-5 2 0 16,-5 1-3904-16,-4 0-784 0</inkml:trace>
  <inkml:trace contextRef="#ctx0" brushRef="#br0" timeOffset="34200.41">14198 12133 29487 0,'0'0'2624'0,"7"-5"-2112"0,4 1-512 0,3-1 0 15,1 2 816-15,2 1 48 0,1 1 16 0,5-1 0 16,2 5-672-16,3-1-208 0,-2 1 128 0,1 1-128 31,-1-2-1280-31,-3 1-320 0,-3-2-64 0</inkml:trace>
  <inkml:trace contextRef="#ctx0" brushRef="#br0" timeOffset="34373.61">15015 11869 35007 0,'-23'5'1552'0,"9"1"320"0,-2 9-1488 0,2 7-384 0,2 10 0 0,-1 1 0 0,-4 4 640 0,3 1 64 16,3 2 16-16,0-1 0 0,0-4-528 0,3 1-192 15,1-1 0-15,2-2 144 16,1-1-2320-16,2-5-448 0,0-4-112 0</inkml:trace>
  <inkml:trace contextRef="#ctx0" brushRef="#br0" timeOffset="35452.18">14650 9728 18431 0,'0'0'1632'0,"0"0"-1312"0,0 0-320 0,0 0 0 16,0 0 656-16,0 0 64 0,0 0 16 0,0 0 0 0,0 0 0 0,5-9 0 15,0 0 0-15,3-3 0 0,0-1-224 0,1 2-32 16,5-3-16-16,0-3 0 0,2-1-64 15,-1 0-16-15,1-1 0 0,1-1 0 0,1 1-80 0,-3-3-32 16,0 1 0-16,0 4 0 0,1 6 48 0,-2-1 16 16,-2 5 0-16,1 0 0 0,-2 1-80 0,0 2 0 15,-2 5-16-15,-3 3 0 0,-2 4-240 0,-2 2 0 16,-2 7 0-16,-2 2 0 0,0 2 128 0,-4 6-128 16,-4-2 0-16,2 2 144 0,-2-3-144 0,4-3 0 15,-1-4 0-15,2-1 128 0,5-8 0 0,0-8-128 16,7 7 192-16,3-7-64 0,4-8 400 0,4-2 80 15,3-8 16-15,5-3 0 0,2-6-160 0,3 3-16 16,4-5-16-16,-1-1 0 0,-1 2-240 0,0-3-64 0,-1-1 0 16,-2 3 0-16,-2-2 48 0,-2 7 0 15,-3 0 0-15,-2 6 0 0,-2 0 144 0,-2 8 16 16,-3 0 16-16,-1 6 0 0,-3 3-96 0,-4 6 0 16,-2 8-16-16,-3 4 0 0,-2 6-240 0,-2 8 144 15,0 3-144-15,0 4 128 0,-2 2-128 0,4 5 0 0,1 1 144 0,1 20-144 16,5-11-128-16,6-7-112 0,6-8-16 15,6-5 0-15,4-2-2416 16,5-6-480-16,18 3-112 0,-2-9 0 0</inkml:trace>
  <inkml:trace contextRef="#ctx0" brushRef="#br0" timeOffset="36751.92">16521 11989 13823 0,'0'0'1216'0,"0"0"-960"0,0 0-256 0,0 0 0 16,0 0 896-16,0 0 128 0,0 0 16 0,0 0 16 15,0 0-416-15,0 0-96 0,0 0-16 0,0 0 0 16,0 0-32-16,13-2-16 0,-5-2 0 0,1-4 0 0,0 1 336 0,0-2 64 16,-1-1 16-16,1-2 0 15,1 3-32-15,1-1 0 0,1 3 0 0,-1-4 0 16,-2 5-384-16,2-2-80 0,2 3-16 0,0 2 0 0,-3 1-144 0,0 1-48 16,2 0 0-16,-12 1 0 0,9 4 64 0,-1 1 0 15,-8-5 0-15,8 14 0 0,-3 6 48 0,0 2 16 16,-2 3 0-16,-1-2 0 0,-2 1-128 0,2 1-32 15,0-4 0-15,1-3 0 0,-3-1-160 0,1 1 160 16,0-3-160-16,1-3 160 0,0-2-160 0,-2-10 0 16,0 0 0-16,0 0 128 0,4 13-128 0,-4-13 0 15,9 5 144-15,-9-5-144 16,0 0-1328-16,10 1-336 0,-10-1-64 0,8-5-11136 0</inkml:trace>
  <inkml:trace contextRef="#ctx0" brushRef="#br0" timeOffset="37054.75">16675 11932 16575 0,'0'0'1472'0,"0"0"-1168"0,0 0-304 0,-9 3 0 16,9-3 1280-16,-9 4 208 0,0 2 48 0,1 0 0 16,2 6-352-16,0-1-64 0,-1 3-16 0,2 4 0 15,1 0-80-15,1 2-32 0,0 2 0 0,0 3 0 16,2-1-256-16,0 3-48 0,-2 0-16 0,3 4 0 15,-1 1-32-15,-1-1 0 0,-1 0 0 0,0 2 0 16,1 1-144-16,-1 1-48 0,0-1 0 0,-1 3 0 16,1 0-80-16,2 1-32 0,0 3 0 0,2 0 0 15,1-4-176-15,4-1-32 0,1 1-128 0,3-1 192 16,6-4-192-16,1-3 176 0,2 0-176 0,4-4 160 0,3 1-160 16,4-4 128-16,3-2-128 0,3-1 128 0,0-1-128 0,0-2 0 15,1 0-192-15,1-8 192 16,2 1-2240-1,0-4-336-15,1 3-64 0</inkml:trace>
  <inkml:trace contextRef="#ctx0" brushRef="#br0" timeOffset="38052.74">17957 13291 15135 0,'0'0'672'0,"0"0"144"0,0 0-656 0,-6 6-160 15,6-6 0-15,-8 8 0 0,8-8 640 0,-6 6 112 16,6-6 16-16,-7 9 0 0,7-9 16 0,-6 7 16 16,6-7 0-16,-5 8 0 0,5-8 96 0,-5 9 0 15,5-9 16-15,0 0 0 0,0 0 80 0,0 0 16 16,0 0 0-16,0 0 0 0,0 0-64 0,0 0-16 15,0 0 0-15,0 0 0 0,8-5-192 0,2-5-32 0,1-3-16 0,2-1 0 16,1-3-208-16,0-5-32 0,0-1-16 0,1 0 0 16,0-7-144-16,2 2-32 15,-2-1 0-15,2-5 0 0,-1 0 32 0,1 0 0 0,-1-2 0 0,3 1 0 16,0-2-112-16,2 2-32 0,-1 2 0 0,0 2 0 16,3-1-144-16,-2 4 0 0,-2 6 0 0,-3 5 0 15,-2 0 0-15,-1 7 0 0,-2 0 0 0,-1 5 0 16,-1-2 128-16,-9 7-128 0,0 0 0 0,0 0 128 15,0 0-128-15,11 9 0 0,-6 3 0 0,-3 0 0 16,-2 6 0-16,-1 4 0 0,0 4 0 0,-1 7 0 16,1 2 0-16,-1 2 0 0,3-1 0 0,-1 1 0 0,0 1 0 15,2 1 0-15,1-4 0 0,1-1 0 0,2 0 0 16,-2-3 0-16,2-4 0 0,2-2 0 16,-2-6 0-16,2-2 0 0,-2-6 0 0,1 1 0 0,-1-3 0 0,2-3 160 15,-8-6-160-15,11 0 160 0,0-2 96 16,0-6 0-16,-1 0 16 0,0-4 0 0,0-2 32 15,3-4 0-15,-2-1 0 0,1-4 0 0,0-5-112 16,0 3-32-16,-1-3 0 0,-1 0 0 0,2-4-160 0,-3 0 0 16,1-1 144-16,0 0-144 0,0-3 0 0,0 1 144 15,1-3-144-15,0 0 0 0,2 1 0 0,1 1 0 16,-2 2 0-16,4 5 0 0,-1-1 0 0,3 7 0 16,0 4 0-16,-2 2 0 0,-1 1 0 0,-1 4 0 15,-2 5 0-15,-1 0-144 0,-1 2 144 0,-10 5-128 16,8-3 128-16,-8 3-128 0,10 5 128 0,-3 6 0 15,-1 0 0-15,-5 5 0 0,-1 6 0 0,0 2-128 16,-1 6 128-16,1 0 0 0,-3 0 0 0,2 5 0 0,1 3 0 0,0 1 0 16,-1 0 0-16,1 0 176 0,0-9-176 15,1 3 192-15,0 1-64 0,2-2 0 0,-3-6 0 16,0-1 0-16,0-2-128 0,0-3 192 0,0-2-192 0,-3-3 192 16,2 1-192-16,0-5 128 0,0 2-128 0,-1-1 128 15,2-3-320-15,0-9-64 0,0 0 0 0,0 0-16 31,3 12-2560-31,-3-12-512 0,0 0-112 0</inkml:trace>
  <inkml:trace contextRef="#ctx0" brushRef="#br0" timeOffset="38407.11">19455 13182 17503 0,'-11'-5'1552'0,"5"2"-1232"16,-2 3-320-16,8 0 0 0,-8 6 2672 0,-1 1 464 15,0 3 112-15,-1 1 16 0,1 6-1984 0,-2 2-400 16,1 5-80-16,0 0-16 0,1 5-64 0,2-2-16 15,-1 5 0-15,0-2 0 0,2 0-32 0,3-1-16 0,3 0 0 16,3-2 0-16,3-3-192 0,2 1-32 0,1-4-16 0,2-1 0 16,1-2-160-16,0-3-16 0,1-1-16 0,5-5 0 15,2 0-96-15,-2-4 0 0,2 1-128 0,2-2 192 16,0-6-192-16,-2-2-208 16,0-1 32-16,-1-2 16 15,-1-4-2368-15,-1-2-480 0,-5-3-80 0</inkml:trace>
  <inkml:trace contextRef="#ctx0" brushRef="#br0" timeOffset="38551.99">19589 12682 45551 0,'-23'-11'2016'0,"15"7"416"0,0 1-1936 0,8 3-496 0,0 0 0 0,0 0 0 16,0 0-608-16,0 0-224 15,-6 9-32-15,3 0-12112 0,3-9-2416 0</inkml:trace>
  <inkml:trace contextRef="#ctx0" brushRef="#br0" timeOffset="40366.33">20771 12710 2751 0,'0'0'256'0,"0"0"-256"0,0 0 0 0,0 0 0 16,0 0 1216-16,0 0 208 0,-8 0 48 0,8 0 0 15,-9-1-320-15,9 1-64 0,-11-1-16 0,11 1 0 16,-11-2-144-16,2 4-32 0,0-1 0 0,9-1 0 16,-10 0-208-16,1 1-48 0,0 2-16 0,0-2 0 15,-1-1-96-15,10 0-16 0,-9 0 0 0,9 0 0 16,-9 0 112-16,9 0 16 0,0 0 0 0,-8 0 0 16,8 0 240-16,-11 0 48 0,11 0 16 0,0 0 0 15,0 0-176-15,0 0-16 0,0 0-16 0,0 0 0 0,0 0-288 0,0 0-48 16,0 0-16-16,0 0 0 15,0 0-128-15,0 0-16 0,0 0-16 0,0 0 0 0,11-1 80 0,3-2 16 16,1 3 0-16,3-1 0 0,-1 0 0 16,4 1 0-16,3 0 0 0,4 0 0 0,4-2-128 0,3 2 0 15,5 0-16-15,4 0 0 0,4-1-16 0,2 0 0 16,0-1 0-16,0 0 0 0,4 1-16 0,2-2 0 16,3 2 0-16,4 0 0 0,3-5-16 0,0 1-128 15,1-1 192-15,1-3-64 0,2 4 16 0,1-3 0 16,2 3 0-16,0 2 0 0,-3 1-16 0,-5 0 0 15,-6-3 0-15,0 1 0 0,-1-1-128 0,1 3 128 16,-2 2-128-16,0 0 128 0,2-2-128 0,-2-1 0 0,-4 0 0 0,-1 0 128 16,-3 0 16-16,-1 1 0 15,2 1 0-15,-1-2 0 0,1 2 160 0,2 0 16 16,1-2 16-16,-1 2 0 0,-1-2-144 0,-5 2-48 0,-3-2 0 0,-3 2 0 16,-2 1-16-16,-3 0-128 0,-2 0 192 0,0 1-64 15,-6 1-128-15,0-2 128 0,-6-2-128 0,0 2 128 16,-2 3-128-16,0 0 128 0,-4-1-128 15,-1 1 128-15,-1-2-128 0,-2 0 160 0,-11-1-160 0,10 1 160 16,-10-1-160-16,0 0 0 0,0 0 0 0,0 0 128 16,9 2-256-16,-9-2-64 0,0 0-16 0,0 0 0 31,0 0-1392-31,0 0-288 0,0 0-48 0,-11 1-8240 0,-1 0-1664 0</inkml:trace>
  <inkml:trace contextRef="#ctx0" brushRef="#br0" timeOffset="40923.64">23019 12352 19343 0,'-24'-9'1728'0,"10"4"-1392"0,1-2-336 0,2 2 0 16,2 1 528-16,1 1 48 0,8 3 0 0,0 0 0 15,0 0-112-15,0 0-16 0,0 0 0 0,0 0 0 16,0 0-192-16,0 0-32 0,13-4-16 0,3 3 0 15,3 1 240-15,3 1 32 0,0 0 16 0,2 3 0 16,1-2 416-16,4 1 96 0,4 1 16 0,0 1 0 16,2 1-160-16,3-2-32 0,4 1 0 0,1 3 0 15,3-2-288-15,3 3-64 0,2-3-16 0,1 1 0 16,-2 0-176-16,-1-3-32 0,0-1-16 0,-5 2 0 16,-1 1 80-16,3-2 0 0,-3-3 16 0,1 3 0 15,0 7 16-15,-1-2 0 0,-1 2 0 0,-4 1 0 16,-3-2-160-16,-7 6-48 0,-4 0 0 0,-2 1 0 15,-3-3-144-15,-4 2 0 0,-4 6 0 0,-1-2 0 16,-3-1 128-16,-3 4-128 0,-3 4 0 0,-2-1 128 0,-3 2-128 16,-4-1 0-16,-2 2 0 0,-3 3 128 0,-2-3 112 0,-3-1 16 15,-2-1 0-15,-4-2 0 0,-4-4 144 0,-3-2 48 16,3-1 0-16,-1-2 0 0,0-3-64 0,1-5-16 16,1-2 0-16,2 2 0 0,1-3-208 0,-1 0-32 15,5 2-128-15,1-5 192 0,0-2-368 0,2 0-80 16,3 0 0-16,7-2-12144 15,1-8-2416-15</inkml:trace>
  <inkml:trace contextRef="#ctx0" brushRef="#br0" timeOffset="43026.66">26071 12048 17391 0,'0'0'768'0,"0"0"160"0,0 0-736 0,0 0-192 0,-3-6 0 0,3 6 0 0,0 0 560 0,0 0 80 16,0 0 0-16,-6 8 16 15,-3-1-64-15,-1 5-16 0,-2 1 0 0,0 5 0 0,-1 5 64 0,-2 1 16 16,-2 5 0-16,1 0 0 0,-3 3 80 0,-2 3 16 16,0 0 0-16,-4-1 0 0,1 0-48 0,-2 0 0 15,-6 1 0-15,-1-4 0 0,0-2-128 0,-3-5-48 16,-3 0 0-16,1-4 0 0,2-5-16 15,0-2-16-15,5-1 0 0,0 2 0 0,2-5-48 0,3-1 0 16,4-4 0-16,1-2 0 0,2 1-112 0,4-2-16 16,2-2-16-16,3-3 0 0,2-1 16 0,2-4 16 15,0 0 0-15,2-4 0 0,3-3-80 0,1-2-32 16,-2 0 0-16,5-1 0 0,1 0-224 0,1 0 0 16,0 1 0-16,1 0 0 0,1 4 0 0,2 5 0 15,1-1 0-15,0 5 0 0,0 0-144 0,1 4 144 0,1 2-208 0,-1 4 80 16,0 0 128-16,0 7-160 0,-1-1 160 0,4 6-160 15,-2 2 160-15,0 1 0 0,0 0 0 16,-1 1-128-16,2 0 128 0,0 0 0 0,-1-1 0 0,0 2 0 16,-2-6 0-16,0 1 0 0,0-1 0 0,-1-1 0 15,-1-1 0-15,1-5 0 0,1 3 0 0,-1-5 0 32,-9-7-512-32,12 7-112 0,0-3-16 0,-1 1-16 15,-1-3-2736-15,2-2-528 0,2-5-112 0,2 3-32 0</inkml:trace>
  <inkml:trace contextRef="#ctx0" brushRef="#br0" timeOffset="43301.82">26125 12719 3679 0,'0'0'320'0,"-8"5"-320"15,-3 1 0-15,1 3 0 0,-1 5 5520 0,-1 3 1040 16,1 2 208-16,-2 0 32 0,0 3-5168 0,2 0-1040 16,0 5-208-16,2-4-32 0,0 1-32 0,1 0 0 15,3-2 0-15,1 1 0 0,2-4 720 0,0-1 144 16,1-4 32-16,4-2 0 16,1 0-1600-16,2-3-320 0,1-3-64 0,5-1-16 0,1-2 784 0,2-3 176 15,1 1 16-15,5-4 16 16,-1-3-688-16,0 1-144 0,2-1-16 0,0-3-8704 15,-2-1-1744-15</inkml:trace>
  <inkml:trace contextRef="#ctx0" brushRef="#br0" timeOffset="43485.61">26274 12504 39455 0,'-11'-19'1744'0,"6"9"368"0,0 4-1696 0,5 6-416 0,0 0 0 0,0 0 0 16,-2-5 0-16,2 5-224 0,0 0 32 0,0 0 0 15,0 0-2112 1,0 0-432-16,0 0-80 0</inkml:trace>
  <inkml:trace contextRef="#ctx0" brushRef="#br0" timeOffset="44139.02">27423 11880 15599 0,'0'0'688'0,"0"0"144"0,0 0-656 0,0 0-176 0,2-8 0 0,-2 8 0 15,-2-10 1280-15,2 10 240 0,-5-6 32 0,-1-2 16 16,-2 2-64-16,-1 2-16 0,-2-1 0 0,-3 4 0 16,-4 0-464-16,-1 2-112 0,-1 3-16 0,-2 1 0 15,-1 0-288-15,-2 5-64 0,-4 0-16 0,1 7 0 0,1 2-144 0,0 6-48 16,2-1 0-16,1 8 0 0,1 2-128 0,1 3-16 15,0 1-16-15,6 0 0 0,3 3-176 16,3 0 0-16,5-4 0 0,4-3 128 0,3-1-128 0,6-2 128 16,2-3-128-16,4-6 128 0,4 0 80 0,1-3 16 15,5-2 0-15,3-3 0 0,3-2-64 0,5-4-16 16,1 1 0-16,1-5 0 0,-1-6 16 0,-1 0 0 16,1-5 0-16,-3 1 0 0,-2-5-32 0,-1-1 0 15,-1-3 0-15,1-2 0 0,-4 0 0 0,0-4 0 16,-2-3 0-16,-3-1 0 0,-1-3 192 0,-3-1 48 15,-1-7 0-15,-4-1 0 0,-2-2-176 0,-3 2-16 16,-5 0-16-16,-2 3 0 0,-3 2 32 0,-5 1 16 0,-3 1 0 0,-2 6 0 16,-4 2-16-16,1 3 0 15,-3 3 0-15,-2 2 0 0,-2 3-192 0,-1 4 0 0,1 3-144 16,3 3 144 0,0 2-1728-16,1 3-240 0,1 0-48 0,1 2-8544 15,3 2-1728-15</inkml:trace>
  <inkml:trace contextRef="#ctx0" brushRef="#br0" timeOffset="44423.97">27311 12225 23151 0,'0'0'1024'0,"0"0"208"15,0 0-976-15,0 0-256 0,0 0 0 0,0 0 0 0,-7 6 1280 0,7-6 224 16,-3 10 32-16,3 3 16 0,3 2-448 0,2 3-80 16,0-2-32-16,4 5 0 0,2-2-320 0,1 2-64 15,0-2-16-15,1 0 0 0,0-1-288 0,0 0-64 16,-1 1-16-16,0 0 0 0,-1-5-224 0,1 0 144 16,-1-2-144-16,-1-1 128 0,-2 0-128 0,-1-3 0 15,-7-8 0-15,9 9 0 16,-2-1-1328-16,-1-1-336 0,-6-7-80 0,0 0-7728 15,10 5-1552-15</inkml:trace>
  <inkml:trace contextRef="#ctx0" brushRef="#br0" timeOffset="44826.67">27925 12528 18431 0,'0'0'1632'0,"0"0"-1312"0,0 0-320 0,0 0 0 0,0 0 512 0,0 0 16 16,0 0 16-16,-7 12 0 0,-2 0 816 0,0 2 176 16,0 4 16-16,0 4 16 0,-1-2-528 0,1 3-96 15,-1 1-32-15,2 3 0 0,-1-4-240 0,4 0-48 16,1 2-16-16,1-2 0 0,1 2-32 0,4-2 0 16,1-4 0-16,4 2 0 0,0-2-176 0,5-3-32 15,1 0-16-15,2-4 0 0,-1-3-112 0,2 1-32 16,1-3 0-16,-1-4 0 0,1-3-400 0,-1-2-64 15,0-3-32-15,-2-3 0 16,-2-1-2272-16,-1-1-448 0,-3-4-80 0,-2-2-32 0</inkml:trace>
  <inkml:trace contextRef="#ctx0" brushRef="#br0" timeOffset="44996.96">27974 12331 36335 0,'-3'-12'1600'0,"3"12"352"0,-2-11-1568 0,2 11-384 0,0 0 0 0,6-5 0 16,-6 5 0-16,0 0 0 0,10-5 0 0,-10 5 0 16,9-2-176-16,-9 2 176 0,10 0-128 0,-10 0 128 15,13 1-2752-15,-13-1-448 16,0 0-112-16,0 0-9296 0</inkml:trace>
  <inkml:trace contextRef="#ctx0" brushRef="#br0" timeOffset="45392.42">29133 11679 26719 0,'-5'-15'2368'0,"5"15"-1888"0,0 0-480 0,-1-11 0 16,1 11 192-16,0 0-48 0,0 0-16 0,0 0 0 15,0 0 0-15,0 0-128 0,0 0 192 0,0 0-64 16,0 0 208-16,2 14 48 0,-2 6 0 0,-1 8 0 15,-3-3 320-15,0 6 80 0,0 3 16 0,1 2 0 16,-1 2-336-16,0 1-64 0,-1 2-16 0,0 2 0 16,2-5-160-16,-1 2-32 0,-1-2-16 0,3-1 0 15,-2-1-176-15,3-4 128 0,-3-4-128 0,1-6 128 32,1-3-1280-32,-1-4-256 0,2-1-48 0,1-14-7760 0,-4 8-1536 0</inkml:trace>
  <inkml:trace contextRef="#ctx0" brushRef="#br0" timeOffset="45547.33">28853 12035 24879 0,'0'0'2208'0,"5"-7"-1760"15,3 1-448-15,2 5 0 0,3 1 2112 0,3 0 320 16,3 1 80-16,4 1 16 0,3 0-1824 0,6 1-384 16,3 1-64-16,5-2 0 0,3 2-64 0,0 1-16 15,0 3 0-15,2-2 0 16,-2 0-1392-16,-1 1-288 0,-4-3-48 0,-4-2-12656 0</inkml:trace>
  <inkml:trace contextRef="#ctx0" brushRef="#br0" timeOffset="46137.16">30039 12507 23951 0,'-15'-3'1056'0,"5"3"224"0,-3 0-1024 0,3-1-256 0,-2-4 0 0,4 0 0 16,-1 2 1280-16,0-1 208 0,4 1 48 0,5 3 0 16,-5-9-208-16,2 1-48 0,2-2 0 0,3 1 0 15,3-6-576-15,2-2-128 0,2 1-32 0,2-5 0 16,3-2-208-16,3-3-32 0,-1-2-16 0,1-1 0 15,-2-3 112-15,1-1 32 0,1-3 0 0,1-1 0 16,1-3-128-16,0-2-32 0,1-7 0 0,2 0 0 0,-2-1-128 0,6 2-16 16,-1-4-128-16,2 5 192 0,1 6-192 0,2 2 0 15,3 3 0-15,0 3-160 0,-2 4 160 16,2 6 0-16,-3 0 0 0,0 4-128 16,-4 2 128-16,0 5 0 0,-2 3 0 0,-3 5-128 0,0 3 128 0,-3 2-160 15,-3 3 160-15,-2 5-160 0,-5 0 32 0,0 1 0 16,-2 1 0-16,0 2 0 0,-5 5-80 15,-1 3-16-15,-1 0 0 0,-3-1 0 0,-1-1-48 0,-4 1-16 16,-3 0 0-16,0 0 0 0,-2 0 144 0,-3-2 144 16,-2-3-208-16,-1-1 80 0,-1-1 128 0,0-4 0 15,-1 1 0-15,-1-4 0 0,4 2 0 0,3-2 0 16,0-1 0-16,6 3 0 0,3-2 0 0,0 2 0 0,2 1 0 16,4 0 0-16,1-9 0 0,4 14 0 15,0 1 0-15,1 0-128 0,2 3 128 0,1-1 0 16,2-1 0-16,-2 5 0 0,-3 0 0 0,-1 1 0 15,-2 1 0-15,-2-3 0 0,-2-1 0 0,-2 0 0 16,-1-5 0-16,-4-1 0 0,-3-2 0 0,-2 1 0 16,-3-7 0-16,-4 0 176 0,-3-1 160 0,0-1 48 15,-3-3 0-15,2-2 0 0,1-2-160 0,1 0-32 0,2 2 0 16,4-7 0-16,0-1-192 0,4-3 0 0,2 0-192 0,2 2-11248 16,3-3-2256-16</inkml:trace>
  <inkml:trace contextRef="#ctx0" brushRef="#br0" timeOffset="46426.27">30742 12381 25791 0,'-9'11'2304'0,"0"1"-1856"15,-1 2-448-15,0 2 0 0,-1 2 1408 0,-1 1 192 16,-1 1 48-16,3 2 0 0,0-2-928 0,2-2-176 16,2 0-32-16,0 1-16 0,2 0-240 0,1 0-64 15,1-2 0-15,2-1 0 0,0-2-32 0,2 0-16 16,2 0 0-16,1-1 0 0,-5-13 16 0,10 10 0 16,2 2 0-16,1-7 0 0,1-2-160 0,0 2-272 15,1-1 64-15,-1-2 16 16,2-5-2000-16,-2 0-400 0,-1-2-80 0,-3-1-16 0</inkml:trace>
  <inkml:trace contextRef="#ctx0" brushRef="#br0" timeOffset="46589.93">30804 12146 18431 0,'-8'-22'1632'0,"4"8"-1312"0,-1 1-320 0,1 3 0 16,1 0 3824-16,3 10 688 0,0 0 144 0,0 0 16 15,4-11-3808-15,1 3-864 0,-5 8 0 0,10-1 0 16,-10 1-2272-16,12-4-400 0,2-1-80 16,-14 5 0-16</inkml:trace>
  <inkml:trace contextRef="#ctx0" brushRef="#br0" timeOffset="49129.18">24369 14111 24879 0,'0'0'2208'0,"0"0"-1760"16,-2-10-448-16,2 10 0 0,0 0 576 0,0 0 48 15,0 0 0-15,0 0 0 0,0 0 208 0,0 0 64 16,0 0 0-16,-5 10 0 0,3-1-64 0,-2 5 0 15,-2 3 0-15,-1 3 0 0,2 1-288 0,0 2-64 16,-2 0-16-16,0 0 0 0,0 2-160 0,-1-2-48 16,3-1 0-16,-3-2 0 0,-1-2-128 0,3 0-128 15,1-2 192-15,1-1-192 16,0-1-752-16,4-3-256 0,0-11-48 0,7 10-9056 16,1-4-1792-16</inkml:trace>
  <inkml:trace contextRef="#ctx0" brushRef="#br0" timeOffset="49488.32">24828 14243 35071 0,'-12'10'1552'0,"6"-3"320"0,-2 4-1488 0,1-1-384 0,0 0 0 0,1 4 0 15,-2 2 0-15,1-2-240 0,-1-1 48 0,2 1 0 0,-3 0 192 0,2-3 0 16,1 0 0-16,0-1 0 15,1-1 0-15,5-9 0 0,0 0 0 0,0 0 0 0,0 0 160 0,0 0-160 16,0 0 128-16,0 0-128 0,10-9 256 0,2-1-48 16,2-6 0-16,3-1 0 0,1-3 0 0,2-1 0 15,2 0 0-15,2-2 0 0,1 3-208 0,1 0 128 16,-1 0-128-16,2 4 0 0,1 4 0 16,0 3 0-16,-2 0 0 0,0 6 0 0,-2 1 0 0,-2 5 128 15,-5 6-128-15,0 0 0 0,-3 3 192 0,-1 4-64 16,-2 3-128-16,-2 0 192 0,-3 4-192 15,-1 2 176-15,0-2-176 0,-1 2 160 0,-1 1-160 16,-1-5 0-16,0-2 0 0,0-1 128 0,1-3-128 16,-1-1-176-16,1-2 48 0,2-2-10880 15,-5-10-2160-15</inkml:trace>
  <inkml:trace contextRef="#ctx0" brushRef="#br0" timeOffset="50525.04">26903 13718 17503 0,'0'0'1552'0,"0"0"-1232"16,0 0-320-16,0-11 0 0,-2 2 784 0,1-1 112 16,-1 3 0-16,0 0 16 0,2 7 480 0,0 0 80 15,0-8 32-15,0 8 0 0,0 0-368 0,0 0-80 16,0 0-16-16,0 0 0 0,0 0-272 0,0 0-64 0,0 0-16 0,-3 16 0 16,1 4-368-16,0 4-64 15,1 5 0-15,0 5-16 0,0 2-64 0,1 1-16 16,0 2 0-16,1 3 0 0,1 3-32 0,1-1 0 0,-1 0 0 0,2-7 0 15,0-2-128-15,0-5 128 0,1-2-128 0,0-1 128 16,-1-4-128-16,2-5 160 0,2-1-160 0,-3 0 160 16,0-7 16-16,0-1 0 0,-5-9 0 15,0 0 0-15,0 0 208 0,0 0 32 0,10 2 16 0,0-4 0 16,-2-2 16-16,2-6 16 0,-3-3 0 0,0 0 0 16,1 0-208-16,-2-4-32 0,-2 0-16 0,2 0 0 15,1-1-208-15,2-2 144 0,-3-3-144 0,3-1 128 16,-1 1-128-16,0 0 0 0,1-5 0 0,1 0 128 0,1-4-128 15,0-2 160-15,1-1-160 0,2 1 160 0,-1 2 0 0,4 3 0 16,0-1 0-16,0 2 0 16,1 2-160-16,-1 6 160 0,-5 1-160 0,1 1 160 15,0 3-160-15,-2 3 0 0,-1 5 0 0,2-2 0 0,-5 1 0 0,4 4 0 16,-4-1 0-16,-7 5 0 16,9-4-1152-16,-9 4-96 0,12 0-32 0,-12 0-10032 15,6 9-2000-15</inkml:trace>
  <inkml:trace contextRef="#ctx0" brushRef="#br0" timeOffset="50909.42">27747 14136 25631 0,'0'0'1136'0,"0"0"224"0,-6-5-1088 0,6 5-272 0,0 0 0 0,0 0 0 16,0 0 368-16,-9 8 16 0,-1 1 0 0,2 1 0 15,1 3 512-15,0 1 96 0,1 2 32 0,0 2 0 16,-2 1-320-16,3 0-64 0,1 3-16 0,2-1 0 15,-2 1-48-15,4-3 0 0,4-3 0 0,-1 0 0 16,2-1-144-16,3 0-48 0,2-2 0 0,3 1 0 0,1-4 32 0,4 1 0 16,2-5 0-16,2 1 0 0,-2-3-64 0,2-1-16 15,-1-3 0-15,0 0 0 0,-2-3-160 16,-2-3-48-16,-4-1 0 0,1 1 0 0,-4-4-416 0,-2 1-96 16,-2-5 0-16,-2 0-16 15,-3 0-2160-15,-2 1-416 0</inkml:trace>
  <inkml:trace contextRef="#ctx0" brushRef="#br0" timeOffset="51161.18">27976 13696 35007 0,'-5'-15'3120'0,"3"5"-2496"0,2 10-496 0,-2-8-128 15,1-2 176-15,1 10 16 0,0 0 0 0,0 0 0 16,0 0-192-16,0 0 0 0,3-6 0 0,-3 6 0 16,0 0-144-16,0 0 144 0,0 0-192 0,0 0-10304 15,0 0-2080-15</inkml:trace>
  <inkml:trace contextRef="#ctx0" brushRef="#br0" timeOffset="51856.04">25834 13864 4607 0,'-5'-2'400'0,"1"-3"-400"0,2-3 0 0,-1 2 0 15,2-2 4144-15,2 0 736 0,2 2 160 0,2 0 16 0,1 1-3328 0,5 2-688 16,1-1-128-16,3 0-16 0,3 2-240 0,3-1-32 16,1 1-16-16,3 0 0 0,1 2-224 0,2 0-32 15,0 2-16-15,13 2 0 16,1 4 32-16,-5 0 0 0,-5 5 0 0,-11-4 0 0,1 3 0 0,-1 4 0 16,1 3 0-16,5 7 0 0,-8 1 64 0,1 0 16 15,-2 3 0-15,-5 2 0 0,-3-179-128 0,0 361 0 16,-1-182-16-16,-3 1 0 0,-1 0-64 0,-5 0-16 15,0 0 0-15,0-5 0 0,-5-1 32 0,-2-4 0 16,-4-1 0-16,0 0 0 0,-2-2 192 0,-2-4 64 16,-3-3 0-16,-1-1 0 0,-1 2 64 0,-3-5 32 15,-3 0 0-15,1-2 0 0,0 0-192 0,0-2-32 16,1-5-16-16,3 0 0 0,2-2-48 0,2-5-16 16,3 0 0-16,3 0 0 0,1-5-48 0,2-1-16 15,3-5 0-15,4 0 0 0,1 1-16 0,3 0 0 16,1 1 0-16,3 2 0 0,1-2-224 0,1 2 0 15,4 4 0-15,0 1-160 0,2 3 160 0,4 0-128 0,3 4 128 16,1 1-128-16,1 0 0 0,1 3 0 16,1 2 0-16,3 2 0 15,-1-2-1488-15,2 5-304 0,1 0-48 0,-2-1-15472 0</inkml:trace>
  <inkml:trace contextRef="#ctx0" brushRef="#br0" timeOffset="61773.68">8468 1784 7359 0,'0'0'656'0,"0"0"-528"0,0 0-128 0,0 0 0 15,0 0 688-15,0 0 96 0,0 0 32 0,0 0 0 16,0 0-512-16,0 0-112 0,0 0 0 0,0 0-16 15,0 0 272-15,0 0 64 0,0 0 16 0,0 0 0 16,13 5 112-16,1-5 32 0,0-2 0 0,1 0 0 16,0 2-32-16,4 0-16 0,3 0 0 0,2-1 0 15,0-3-208-15,2 2-32 0,1 0-16 0,3 0 0 16,2 1 16-16,2-1 0 0,3 0 0 0,2-1 0 16,5-1-16-16,0 1 0 0,1-3 0 0,0 1 0 0,2 3 96 15,0 2 32-15,3 2 0 0,2 5 0 0,3-2-176 16,2-1-16-16,3-1-16 0,2 1 0 0,-1-4-128 0,3 3-32 15,0 1 0-15,4 1 0 0,3 4-128 16,-1-6 192-16,4 0-192 0,-1-1 192 0,1 0-192 16,0 3 128-16,-1 1-128 0,1-1 128 0,-1 2-128 0,0-5 128 15,0-2-128-15,1 1 128 0,-7 1 32 0,-1-1 0 16,-1 3 0-16,-2 0 0 0,0-1 48 0,-4-3 16 16,-1-2 0-16,-5 1 0 0,-2-1-48 0,-3 1-16 15,-2 4 0-15,-2 0 0 0,-2 0 32 0,-2 0 0 16,-1-2 0-16,-6 0 0 0,-1 0-192 0,-5 1 160 0,-6-1-160 15,-2 0 160-15,-1 0-160 0,-4 1 128 0,-4-4-128 16,-10 2 128-16,0 0-128 0,0 0 0 16,0 0 144-16,0 0-144 0,0 0 272 0,0 0-16 0,-15-2 0 0,0-1 0 15,-6 1 0-15,-4-1 0 0,-5-3 0 16,-2 0 0-16,-6-1-128 0,-3-2-128 16,-1 4 144-16,-2-1-144 0,-5-3 0 0,-3 4 0 15,-4 1 0-15,-5-2 0 0,0-1 0 0,-1-2 0 0,-3 2 0 0,-1-2 0 16,-3 3 0-16,-1 3 0 0,-2 2 128 0,-2-2-128 15,0 1 128-15,-2-2-128 0,-3 0 176 0,1 3-176 16,-4 2 128-16,2 0-128 0,0-1 0 0,1-1 0 16,2-1 128-16,-2 2-128 0,-1 3 0 0,0 0 0 15,-2-2 0-15,1-2 0 0,2-2 0 0,2 2 0 16,-1 2 0-16,3 2 0 0,1 2 0 0,5-3 0 16,0-3 128-16,5 0-128 0,3 0 0 0,4-2 0 15,1 2 0-15,5 1 0 0,4 1 0 0,2 2 0 0,-1-1 128 16,5-2-128-16,6-1 0 0,1 0 0 0,4-3 0 15,3 1 0-15,4 0 128 0,4 0-128 0,3-1 0 0,3-1 0 16,3 4 0-16,10 1 0 0,0 0 144 0,0 0-144 16,0 0 0-16,0 0 144 0,0 0-144 0,11-3 128 15,6 2-128-15,6 1 128 0,5 1-128 0,5 1 0 16,9-2 0-16,3-2 0 0,4 0 0 0,3 0 0 16,3 1 0-16,3 2 128 0,3 1-128 0,3 0 0 15,3 1 0-15,4-2 0 0,4-1 0 0,4 1 0 16,2 3 0-16,4 0 0 0,4 0 0 0,2 0 0 15,2-4 0-15,-1 2 0 0,0 4 0 0,4 0 0 16,2 2 0-16,1-2 0 0,-1-5 0 0,0 3 0 0,0 5 0 0,0-4 0 16,-3-2 0-16,-1 1 0 0,-1 1 0 15,-3 2 0-15,-1 4 0 0,0-2 0 0,-5-1 0 16,-4-2 0-16,-5-2 0 0,-3 5 0 0,-5-3 0 0,-4 4 0 16,-3-2 0-16,-6-1 0 0,-5 1 0 0,-4-3 0 15,-6 0 0-15,-5 2 0 0,-4-5 0 0,-6-1 128 16,-5 2-128-16,-6-2 0 0,-13-1 144 0,0 0-144 15,0 0 176-15,0 0-48 0,0 0 0 0,-2-7 0 16,-4-5 144-16,-7 5 32 0,-11-2 0 0,-8 2 0 16,-8 0-160-16,-10-2-16 0,-7-3-128 0,-8 1 192 15,-4-3-192-15,-7 1 0 0,-7 4 0 0,-6-2 0 16,-7-2 0-16,-1 4 0 0,-3-2 0 0,-3 6 0 16,-3-4 0-16,-3 1 0 0,-4-2 0 0,-3 2 0 15,-3 7 0-15,1-6 0 0,-3-2 0 0,1 4 0 0,-2 1 0 16,3-1 0-16,1 0 0 0,4-1 0 0,3 1 0 15,3 2 0-15,1 0 0 0,5 2 0 0,3-3 0 16,5 0 0-16,2 3 0 0,6 0 0 0,3-2 0 16,8 1 0-16,5-1 0 0,9-1 0 0,8-1 0 0,7 3 0 15,6-1 0-15,8 0 0 0,5 2 0 0,7-1 0 16,6 0 0-16,5 1 144 0,9 1-144 0,0 0 0 16,0 0 0-16,16-2 0 0,10 0-224 0,8 1 80 15,9 0 16-15,12 1 0 0,11 0 128 0,13-2 0 16,11 0 0-16,9 1 128 0,6 1-128 15,8 2-192-15,7 1 64 0,6 1 0 0,5 1 128 0,4 0 0 16,5 1 0-16,3 3 0 0,0 0 0 0,0 2 176 0,0 1-48 16,-3-2 0-16,-3 3-128 0,-5-1 0 0,-5-5 0 15,-5 4 0-15,-6 1 0 0,-4 3 0 0,-5 1 0 0,-10 2 0 16,-10 0-144-16,-10 4-64 0,-7 4-16 0,-6 2-14880 16</inkml:trace>
  <inkml:trace contextRef="#ctx0" brushRef="#br0" timeOffset="64749.54">5669 3733 21183 0,'0'0'1888'0,"0"0"-1504"0,0 0-384 0,0 0 0 16,-4-8-144-16,4 8-112 0,-5-8 0 0,5 8-16 0,0 0 448 0,0 0 80 15,0 0 32-15,-9 5 0 0,1-1-288 0,0 0 0 16,8-4 0-16,-10 8 0 0,1-2 160 0,-1-1-32 16,-4 1 0-16,1-1 0 0,-1-3 144 0,-3 0 32 15,0 1 0-15,-1-1 0 0,-1 2 0 0,-3-3 0 16,-2-1 0-16,1 0 0 0,0 0 80 0,0 0 32 16,-1-1 0-16,-2-1 0 0,-6-1 64 0,1 1 16 15,1-2 0-15,-2-3 0 0,-4-1-48 0,1 2 0 16,-1-2 0-16,-1 1 0 0,-2 1-32 0,-2-2-16 15,-1 3 0-15,-2 1 0 0,-3 3-160 0,-4-2-48 16,-1 2 0-16,-4 0 0 0,-1 0-64 0,0-1-128 16,-1 4 176-16,0 0-176 0,-3 3 128 0,-4 0-128 15,-1 3 0-15,-1 1 0 0,-1-7 0 0,3 1 0 0,2-2 128 16,3 2-128-16,-1 6 0 0,1-3 0 0,-1 3 0 16,2-5 0-16,0-4 128 0,2 1-128 0,1-1 0 0,1 0 0 15,1 1 128-15,4 1-128 0,0 0 0 0,1 1 0 16,-3-1 0-16,3-2 0 0,5-2 0 0,2 2 0 15,-2 2 0-15,2-2 0 0,5 0 0 16,4 0 0-16,2 0 0 0,3 0 0 0,-2 1 0 0,7 1 0 16,1-1 0-16,4 2 0 0,1-2 0 0,0 3 0 15,6-2 0-15,-1 2 0 0,2-3 0 0,10-1 0 16,-9 5 0-16,9-5 0 0,-7 7 0 0,7-7 0 16,-6 11 0-16,3 2 0 0,0-4 0 0,3 2 0 15,0-11 0-15,4 13 0 0,0 0 0 0,-2 2 0 16,1 1 0-16,-2 2 0 0,2 1 0 0,0 3 0 15,0-1 0-15,-1 6 0 0,-2 0 0 0,0 2 0 0,0 3 0 16,0 0 0-16,-1 1 0 0,-1 2 0 0,-1 3 0 16,1-1 0-16,-2 0-128 0,1 1 128 0,1 0 0 0,-1 2 0 15,-2-1 0-15,1 2 0 0,0-2 0 0,2-2 0 16,-2-4 0-16,0-1 0 0,-1-2 0 0,0 1 0 16,0 1 0-16,0-6 0 0,0 1 0 0,0-3 0 15,0 3 0-15,0-3 0 0,-2-1 0 0,2-1 0 16,-1-1 0-16,2 0 0 0,-2-2 0 0,1 0 0 15,-2 0 128-15,1-1-128 0,-1-1 0 0,2 1 0 16,-2-3 0-16,0 1 0 0,4-4 144 0,-5 1-144 16,2-1 0-16,2-6 144 0,4-6-144 0,-7 9 0 15,7-9 144-15,0 0-144 0,-3 6 0 0,3-6 144 0,-4 6-144 16,4-6 0-16,0 0 192 0,0 0-64 0,0 0 0 16,10 7-128-16,-10-7 288 0,14 2-48 0,1 0-16 15,2-1 0-15,1-1 32 0,3 1 0 0,3 0 0 16,4 1 0-16,-2-1-256 0,2-1 0 0,1 0 0 0,5 1 0 15,2 2 0-15,1 1 0 0,1-2 0 16,4 1 0-16,4-2 0 0,2 2 128 0,4-2-128 0,1 1 0 16,2 0 0-16,0 0 0 0,-2-1 0 0,0 1 0 15,1 0 0-15,3 0 0 0,0 0 0 0,2 1 0 16,-1-1 0-16,-2-1 0 0,-4-1 0 0,0 2 0 16,2-2 0-16,-2 2 0 0,-1-1 0 0,1 3 0 15,0 0 0-15,1 0 0 0,1-2 0 0,-5 2 0 16,-2-1 0-16,-1 1 0 0,1-2 0 0,-2 2 0 15,-4 4 0-15,-1-1 0 0,-1 6 0 0,-1-7 0 16,-2 1 0-16,-3-2 0 0,-2-1 0 0,-3 1 0 16,-2 0 0-16,-3-1 176 0,-5-4-48 0,-4 0-128 15,-3 0 0-15,-11 0 0 0,0 0 0 0,0 0 0 0,0 0 0 0,0 0 0 16,0 0 0-16,0 0 0 0,-14-6 192 0,-3 0-64 16,-4 0 0-16,-4-1-128 0,-4 0 128 0,-4 2-128 15,-4-4 0-15,-3 2 0 0,0 2 0 0,-5-1 0 16,-4 1 128-16,-2 1-128 0,-5 3 0 0,-3-3 0 15,-6-2 0-15,-2 2 0 0,-3 0 0 0,-2 0 0 16,-2 0 0-16,-2 2 0 0,-3-1 0 0,0 1 0 16,-1-1 0-16,2-1 0 0,5 1 0 15,3 1 0-15,4 1 0 0,0 0 0 0,0 0 0 0,3-2 0 16,4 0 0-16,4 0 0 0,4-2 0 0,3 2 0 0,1-1 0 16,1 3 0-16,3-3 0 0,2 2 0 0,0-2 0 0,3 1 0 15,0 1 0-15,0-1 0 0,0 2 0 16,0-2 0-16,6 1 0 0,3-2 0 15,1 0 0-15,4 2 0 0,-1 0 0 0,5 0 0 0,1-1 0 0,2-1 0 16,3 2 0-16,2-1 0 0,2 0 0 0,-2 0 0 16,3-1 128-16,2-1-128 0,-1 1 0 0,8 4 0 15,-6-4 0-15,6 4 0 0,-4-7 0 0,0 0 0 16,1 0 0-16,3-2 0 0,3 1 0 0,0-3 0 16,-1-1 0-16,2 1 0 0,1-4 0 0,1-2 0 15,1-3 0-15,3 0 0 0,3-7 0 0,-2 3-144 16,3-4 144-16,3 2 0 0,0-4 0 0,1-3-128 15,0-4 128-15,0 0-128 0,0 0 128 0,1-2-128 16,-2-2 128-16,2-2 0 0,-1 1-144 0,0 1 144 16,0 1 0-16,-2 1 0 0,-3 3 0 0,-1-3 0 0,-1 0-144 15,0 0 144-15,-2 2 0 0,0-1 0 0,-2 2-144 16,-1 2 144-16,2-2 0 0,-2 4-144 0,-1 1 144 16,-1 5 0-16,0 0 0 0,-2 3 0 0,1-2-176 0,-2 4 176 15,0-1-208-15,-2 3 80 0,0 3 128 0,-2 2-128 16,-2 2 128-16,0 0-128 0,1-2 128 0,0 1 0 15,-1 3-144-15,1 0 144 0,1 2 0 0,-1-1 0 16,4 9 0-16,0 0 0 0,-1-8-192 0,1 8 48 16,0 0 0-16,0 0 0 0,0 0 144 0,0 0-192 15,0 0 192-15,15 4-192 0,4-1 64 0,1 2 0 16,2-1 0-16,1-2 0 0,1 2-208 0,4 0-48 16,4 1 0-16,3-3 0 0,5 1 112 0,2-2 16 15,2 2 0-15,6-1 0 0,3 1 256 0,4-1-192 0,2-2 192 16,3-2-160-16,0-1 160 0,2 2 0 0,1 1 0 15,3 0 0-15,5 1 0 0,0-1 0 0,-1-1 0 16,-2 0 0-16,5 0 0 0,0 1 0 0,1 1 0 0,1 0 0 16,3-1 0-16,-2 0 0 0,-2-1 0 0,-3 3 0 15,-2 3 0-15,0 0 0 0,-2-1 0 0,1 0 0 16,-2-1 0-16,-4 0 0 0,-3 0 0 0,-4 1 0 16,-5 2 0-16,-2 2 0 0,-3-4 0 0,-5 1 0 15,-4 0 0-15,-5-3 0 0,-4 0 0 0,-2-1 0 16,-4 0 0-16,-4 0 0 0,-4-2 0 0,-2 1 128 15,-3-1-128-15,-10 1 144 0,0 0-144 0,0 0 160 16,0 0 128-16,0 0 32 0,0 0 0 0,0 0 0 16,0 0-128-16,-13-1-32 0,-7-2 0 0,-4 2 0 0,-6 1-160 15,-3-3 0-15,-6 2 0 0,-3-2 0 0,-2-2 0 16,-5 3 0-16,-4-2 0 0,-6 1 0 0,-4 3-160 16,-5 3 160-16,-7-8-208 0,6 2 80 0,-1 1 128 0,-5 1 0 15,0 1 0-15,-2 0 0 0,0 0 0 0,-3 0 0 16,1-2 0-16,1 0 0 0,1-1 0 0,-1 1-160 15,-2 4 160-15,0-4 0 0,-1-2-176 0,2-1 176 16,4 1-160-16,1-1 160 0,6 4-192 0,0-1 192 16,1 0-208-16,2-2 80 0,3-5 128 0,5 3 0 15,4 1 0-15,4 1 128 0,1-1-128 0,4 2 0 16,6 1 0-16,3 0-128 0,0 2 128 0,4-1 0 16,1-1 0-16,6 0 0 0,0 2 0 0,2 0 0 0,5 0 0 15,-1 0 0-15,5-1 0 0,3-2-160 16,10 3 160-16,0 0 0 0,-9 0 0 0,9 0-128 0,0 0 128 0,0 0 0 15,0 0 0-15,0 0-192 0,0 0 192 0,5 13-160 16,0 1 160-16,2-1 0 0,0 0-144 0,1 1 144 16,1 1 0-16,0 1 0 0,0 2 0 0,-1 1 0 15,1 5-192-15,1 6 192 0,-1 0-160 0,2 2 160 16,-1 3 0-16,0 5 0 0,0-1-128 0,0 1 128 16,-2 3 0-16,-2 1 0 0,-1 0 0 0,-2 3-144 15,-2 1 144-15,-2-2 0 0,-4 1 0 0,0 5 0 16,-2 4 0-16,-2-3 0 0,-3-1 0 0,3-5 0 15,-1 0 0-15,2-2 0 0,-3-6 0 0,4-1 0 16,1-1 0-16,2-1 0 0,1-3 0 0,0-1 0 16,-1-3 0-16,0 1 0 0,2 0 0 0,0-4 0 15,1-2 0-15,1-1 0 0,0-4 0 0,0-1 128 0,0-1-128 16,3-5 192-16,-1 2-64 0,2-1 0 0,1 1-128 16,3-5 176-16,2 1-176 0,2-4 192 0,2 1 32 0,4-1 16 15,1-1 0-15,3-2 0 0,6-3 144 0,2 0 48 16,3-1 0-16,6-1 0 0,1 0-112 0,7-1 0 15,4-1-16-15,6-1 0 0,4 1-304 0,3 2 128 16,-1-4-128-16,1-2 0 0,0 4 144 0,-2-1-144 16,-2 0 0-16,-2 4 144 0,-1 2-144 0,-2 4 0 15,-3 0 0-15,-6 0 0 16,-7 3-1424-16,-3 1-176 0,-3 5-16 0,-5 4-11760 0</inkml:trace>
  <inkml:trace contextRef="#ctx0" brushRef="#br0" timeOffset="66927.2">8838 4454 13823 0,'0'0'1216'0,"0"0"-960"15,0 0-256-15,0 0 0 0,5-8 224 0,-5 8 0 16,0 0 0-16,0 0 0 0,5-11 416 0,-1 1 96 15,-4 10 16-15,4-7 0 0,-4 7-176 0,5-12-16 0,-2 2-16 0,-2 1 0 16,-1 9-256-16,-3-10-48 0,3 10-16 0,-5-13 0 16,0-2 16-16,-1 0 0 0,-2 2 0 0,-2-6 0 15,-4-4 16-15,-1-4 16 0,-2 2 0 0,1 1 0 16,-2-3 16-16,-2 0 0 0,-5-3 0 0,-1-2 0 16,-4-1-32-16,-1-1 0 0,-4-2 0 0,0 2 0 15,-3 2 112-15,-2 0 16 0,-2 1 0 0,-3 0 0 16,-3 2 80-16,0-3 32 0,4 2 0 0,-2 3 0 15,-1 0-320-15,-3 4-176 0,-2 2 192 0,-5 2-192 16,-5 0 128-16,-4 2-128 0,-3 2 0 0,-2 1 0 16,-3 6 0-16,-3 1 0 0,-5 3 0 0,-2 1 0 15,-1 3 0-15,0 0 0 0,0 4 0 0,-3 1 0 16,-3 4 0-16,-2-1 0 0,1 2 0 0,1-1 0 16,2 2 0-16,4 3 0 0,-3-3-192 0,5 2 48 15,3 1 144-15,6 0 0 0,1 1 0 0,2 4 0 0,-1 3 0 16,2 1 0-16,-1 4 0 0,3-2 0 0,-1 3 0 15,4 0 0-15,4 5 0 0,0 5 0 0,4 7 0 0,0-2 0 16,0 4 0-16,4-4 0 0,9-1 0 0,1 3 0 16,2-5 0-16,3 5 0 0,5-5 0 0,5 2 0 15,4 4 0-15,3-4 0 0,6 4 0 0,4-4 0 16,3-2 0-16,4 1 0 0,4-1 0 0,4-2-128 16,2 2 128-16,6 1 0 0,3-4 0 0,3 1 0 15,2 1 0-15,4 2 0 0,7-3 144 0,3 4-144 16,2 0 192-16,3-1-192 0,3-6 208 0,4-2-64 15,2-1-16-15,6-1 0 0,-2-2 32 0,9 0 0 0,2-5 0 16,5 2 0-16,3-6-16 0,1-1 0 0,2-2 0 16,1-3 0-16,3-4-144 0,7-1 192 0,6-5-192 15,1-2 192-15,-2-4-192 0,0 0 192 0,1 0-192 0,4-5 192 16,7 0-192-16,-2-6 160 0,-5 2-160 0,4-5 160 16,-3 1-160-16,2-5 192 0,1-8-192 15,-3 4 192-15,-2-4-192 0,-2 1 0 0,-2-4 0 0,-3 0 128 16,-6-6 48-16,-5-3 0 0,-6 0 0 0,-2-3 0 15,-4 1 208-15,0 2 64 0,-3-2 0 0,-3-2 0 16,-3-6-64-16,-4 1-16 0,-7 2 0 0,-3-4 0 16,-5-4-80-16,-7 3-16 0,-5 1 0 0,-6 7 0 15,-7-1 144-15,-4 4 32 0,-6 1 0 0,-6 0 0 16,-7 4 0-16,-5 1 0 0,-6 3 0 0,-6 2 0 16,-7-1-448-16,-7 5 0 0,-8-1-224 0,-5 8 80 15,-4 5-720-15,4 5-144 16,3 0-16-16,2 4-16 0,3 3-1536 0,6 2-304 0,9 1-64 15,9 0-16-15</inkml:trace>
  <inkml:trace contextRef="#ctx0" brushRef="#br0" timeOffset="68754.28">20713 4180 12895 0,'10'-17'576'0,"-5"10"112"0,2-3-560 0,-1 2-128 0,2 2 0 0,0-2 0 16,3 3 720-16,-4 0 112 0,0-2 32 0,-7 7 0 15,0 0-576-15,0 0-112 0,0 0-32 0,-3-7 0 16,-3-2 112-16,-3 1 32 0,-1 2 0 0,-3-3 0 15,-4 0-160-15,-2-1-128 0,-4 0 192 0,-3 1-192 16,-5-2 160-16,-3 2-160 0,-4-4 128 0,-5 1-128 16,-3 1 208-16,-2-4-32 0,-5-2-16 0,-4 2 0 15,-5 0 0-15,-5-1 0 0,-5 4 0 0,-3-3 0 16,-2-3-32-16,-2 0-128 0,-2-1 192 16,-4 2-64-16,-4 6-128 0,-3-2 160 0,2-5-160 0,-2-2 160 15,-1 0-16-15,-2 2 0 0,-7 0 0 0,-2 2 0 16,-5-1-144-16,-3 3 0 0,-5 0 144 0,0-1-144 15,1-2 176-15,0 2-48 0,-5 0 0 0,-1 2 0 16,-2 0 16-16,1 3 0 0,-1 1 0 0,-2-2 0 0,-4 3-144 0,2-2 0 16,-1 4 144-16,-2-1-144 0,-2 0 0 0,1 3 144 15,0-2-144-15,-2-1 0 0,-5 3 128 0,1 3-128 16,-1 0 0-16,1 0 0 0,-1-1 0 0,-2 2 0 16,0 2 0-16,1-1 0 0,2-1 0 0,0 1 0 15,0-1 0-15,1 0 0 0,-1 3 192 0,2-1-64 16,0 1 0-16,3 1-128 0,2-2 208 0,0 1-64 15,-1-2-16-15,1 3 0 0,1 3 112 0,2 0 16 16,1-2 0-16,1 5 0 0,1-1-256 0,2 2 0 16,0-2 128-16,1 0-128 0,3-1 0 0,4 2 0 0,0-2 0 15,2 2 0-15,0 0 128 0,3-1-128 0,1-2 0 16,5 4 144-16,3 1-144 0,1-4 0 0,5 1 0 16,5 0 0-16,3 5 0 0,1-2 0 0,1 1 0 15,5 2 0-15,2 3 0 0,6-1 0 0,2-2 0 0,4 0 128 16,0 0-128-16,2 2 0 0,-1 2 0 0,3-1 0 15,1-4 0-15,4 1 0 0,0-1 0 0,4 3 0 16,4 0 0-16,2 1 0 0,1 3 0 0,-1-4 0 16,-3 0 0-16,5 1 0 0,3 1 0 0,1 1 0 15,2 0 0-15,2 2 0 0,2-2 0 0,5-2 0 16,1-4 0-16,2 3 0 0,0 0 0 0,1 2 0 16,1 4 0-16,3-2 0 0,3-4 0 0,-1 3 0 15,1 1 0-15,3 2 0 0,1 1 0 0,1-2 0 16,1 1 0-16,0-2 0 0,1 2 0 0,-1-2 0 0,1-2 0 15,3-2 0-15,2 2 0 0,-1-1 0 0,3 0 0 16,-1 0 0-16,3-2 0 0,2 2 0 0,0-3 0 16,1 2 0-16,1-2 0 0,2-2 0 0,0 0 0 0,2 1 0 15,3-3 128-15,1 3-128 0,1 1 176 0,3 2-48 16,0 2-128-16,1-3 192 0,-1 0-64 0,3-2-128 16,2-3 176-16,3 4-176 0,5 3 224 0,-1 2-64 15,0 1-16-15,5 2 0 0,-1-4 64 16,5 0 16-16,3 1 0 0,4-2 0 0,1 1-224 0,3 0 176 15,5 3-176-15,2-2 160 0,2-2-160 0,-2-2 192 16,1 1-192-16,8-2 192 0,3 0-192 0,3 1 192 16,2-5-192-16,1-1 192 0,3 0-64 0,4-2 0 15,0 3 0-15,7-2 0 0,5 1-128 0,1-2 128 0,-1 2-128 16,1-2 128-16,3 3-128 0,3-2 160 0,4 0-160 16,-2-1 160-16,1 2-160 0,-1 1 0 0,5 2 144 15,0-1-144-15,0-6 0 0,1 5 144 0,0-1-144 16,4 3 0-16,4-1 128 0,-1-3-128 0,-1 2 0 0,6-2 0 15,3 2 0-15,0-4 0 0,-4 0 128 16,5 0-128-16,-2 4 0 0,2-3 128 0,-1-1-128 0,2 0 0 16,-3-2 0-16,4 2 0 0,4-2 0 0,-2 1 0 15,-2 1 0-15,3 0 0 0,-3-1 0 0,0 3 0 16,-1-8 144-16,3 4-144 0,5 0 0 0,-3 0 144 16,-4-3-144-16,3 0 0 0,6 3 144 0,-1-1-144 15,-3-1 144-15,2-1-144 0,1 1 192 0,-1-2-192 16,-3-4 208-16,-2 2-64 0,5 2-16 0,-3 2 0 15,-4-2 16-15,2 0 0 0,4-2 0 0,-3 2 0 0,-5 2 880 16,0 3 192-16,0-3 16 0,1 1 16 16,-2 0-1760-16,-1 3-336 15,-2 0-80-15,2-2-16 0,3 2 768 0,-5 0 176 0,-3 3 0 16,-1-4 0-16,-2-3 0 0,-2-1 0 0,-7 1 128 0,-1 1-128 0,-2-4 0 16,-3-4 128-16,1-1-128 0,-5-2 0 0,-2-4 128 0,-3 3-128 15,-3-2 0-15,0 1 0 0,-1-2 0 0,0-1 128 16,-5 2-128-16,0-4 0 0,-4 1 128 0,0-1-128 15,-1-3 0-15,-2 3 0 0,-4 0 0 0,-2-2 128 16,-3 1-128-16,-4 0 0 0,-4-2 128 0,-1 0-128 16,-2-2 0-16,-2-2 0 0,-4-2 0 0,-3-1 128 15,-4-5-128-15,-4-2 0 0,-5 3 208 16,-3-2-64-16,-5-1-16 0,-4 1 0 0,-5-6-128 0,-4 1 192 0,-3-3-192 0,-5-2 192 16,-4-2-64-16,-4 2 0 0,-7 3 0 0,-1-6 0 15,-4-2 0-15,-8-2 0 0,-4 5 0 0,-4-4 0 16,-1-6-128-16,-5 3 0 0,-2 2-160 0,-2-3 160 15,-2 2 0-15,-2 3 0 0,-2 0 0 0,-3 4 0 16,-4 4 0-16,0 3-144 0,0 2 144 0,2 3 0 16,-1-2 0-16,2 2 0 0,0 6 0 0,2 4-128 31,3 4-1312-31,3 3-256 0,0 3-48 0</inkml:trace>
  <inkml:trace contextRef="#ctx0" brushRef="#br0" timeOffset="85244.33">21196 4363 14735 0,'8'-11'1312'0,"3"-1"-1056"16,-2 6-256-16,1-1 0 0,2 1 768 0,-4 3 80 15,1 1 32-15,-9 2 0 0,7-3-256 0,-7 3-48 16,0 0-16-16,0 0 0 0,0 0 64 0,0 0 16 0,-8-10 0 0,-5 4 0 16,-2-7-208-16,-6 4-48 0,-10-2 0 0,-6-1 0 15,-9 0-384-15,-3-4 128 0,-5 1-128 0,2-3 0 16,-4 1 0-16,-1-1 0 0,-1-1 0 0,-7 1 0 16,-2-1 0-16,-7 0 0 0,0 0 0 0,0-2 0 15,1 0 0-15,-1 2 0 0,1 0 0 0,-5 2 0 16,-5 4 0-16,-2-2 0 0,-2-1-144 0,-2 0 144 15,-3 4 0-15,-9 3 144 0,-3-3-16 0,0 3 0 16,2-2-128-16,-3 5 0 0,-7-1 0 0,0 1 0 16,-3-4 128-16,0 2 0 0,-3 4 0 0,1-5 0 15,2 1-128-15,0-3 0 0,-4 5-160 0,1-3 160 16,-3 0 0-16,3-3 0 0,0-2 0 0,-4 2 0 16,-6-1 0-16,3 3 0 0,3 0 0 0,-3-3 0 15,-4 4 0-15,3-1 0 0,3 3 0 0,-2-2 0 16,-2 4 0-16,-2-3 0 0,7 0 0 0,-5 5 0 15,-1-3 0-15,2 3 0 0,3-2 0 0,-2 3 0 0,-2 2 0 16,3-1 0-16,2-1 0 0,0 2 0 0,-2-2 0 0,3 0 0 16,2-1 0-16,-2 1 0 0,0-1 0 0,2 1 0 15,2-2 0-15,-1-1 0 0,6 2 0 0,-2 1 0 16,-6-1 128-16,6 2-128 0,2-2 0 0,4 3 0 16,-2 3 0-16,4-1 0 0,3 1 0 0,2 1 0 15,7 3 0-15,-2 0 0 0,-5 3 128 0,6-1-128 16,3 0 192-16,5-2-192 0,1 3 160 0,-1-1-160 15,-6 4 128-15,3-2-128 0,5-3 0 0,3 5 0 16,3-2 128-16,-2 3-128 0,-3 0 0 0,2-1 0 0,4-4 0 16,3 1 128-16,1-2-128 0,2 3 0 15,-1 0 0-15,-3 1 0 0,2-1 0 0,3-3 0 16,4 1 0-16,2-2 0 0,1 6 0 0,1 0 128 0,-2 2-128 16,3-2 0-16,-4-2 0 0,3-1 0 0,4 3 0 0,0-1 0 15,2-2 0-15,1 4 0 0,3 1 0 0,-2-1 0 16,-5-4 0-16,0 4 0 0,2 1 0 0,3 1 0 15,5-4 0-15,-1 4 0 0,2 0 0 0,4 2 0 16,-2 0 0-16,1 1 0 0,-1 0 128 0,2 0-128 16,3-1 128-16,0 1-128 0,3 0 128 0,5 1-128 15,4-5 144-15,2 2-144 0,2-3 160 0,0 2-160 16,3 2 128-16,1 1-128 0,-1 2 0 0,4-1 144 16,1-1-144-16,1 3 160 0,3-2-160 0,3 0 160 15,-1-2-160-15,4 0 128 0,0 1-128 0,4 0 128 16,3 0 0-16,1 0 0 0,1-1 0 0,3 0 0 15,0-3-128-15,3 0 0 0,4 2 144 0,1-1-144 16,2 2 128-16,3 0-128 0,3 0 160 0,3 0-160 0,1-2 144 16,3 1-144-16,2-2 128 0,4 3-128 0,7-1 144 15,3 1-144-15,3-1 160 0,3-2-160 0,2-1 144 16,2 1-144-16,-1-1 128 0,6-1-128 0,-1 1 128 0,5 0-128 16,4 0 0-16,5 0 128 0,2 0-128 0,1 0 0 15,-1 0 144-15,5-3-144 0,2 1 0 0,4 0 144 16,2-3-144-16,2 3 0 0,-3-3 176 0,5 2-176 15,4 2 160-15,2-3-160 0,2 0 192 0,-2 2-64 16,0-5-128-16,4 6 192 0,6-3-64 0,-1 2-128 16,-3-5 176-16,3 6-176 0,5 2 192 0,1-2-192 15,0-4 192-15,3 3-192 0,1 2 144 0,3-2-144 0,5-2 0 16,-1-2 144-16,-2 2-144 0,6-3 0 0,7 2 0 16,1-1 0-16,-7 3 0 0,5-3 128 0,4 1-128 15,-3-3 0-15,-4 4 0 0,4-2 0 0,5-2 128 0,-2 3-128 16,-8-1 0-16,3 1 0 0,2-5 144 0,-4 2-144 15,-5 2 0-15,2-5 128 0,2 1-128 16,-3 1 0-16,-5 0 128 0,3-2-128 0,3 1 128 0,-2 0-128 16,-3-1 0-16,2 1 144 0,3-1-144 0,-4-1 0 15,0-3 144-15,-1 1-144 0,-3 3 0 0,5-3 144 16,-2-2-144-16,1 1 0 0,-1 1 144 0,0-1-144 16,0-1 0-16,-3 2 0 0,-4-1 0 0,2 0 128 15,3 0-128-15,-4-3 0 0,-7 3 128 0,2-1-128 16,5 0 0-16,-2-2 0 0,-3-1 0 0,0 0 128 15,-2 2-128-15,0-1 0 0,0-1 0 0,-4-2 128 16,-2 2-128-16,3 1 0 0,5-4 0 0,-5 1 0 0,-4 0 0 0,-2 0 0 16,-3 2 0-16,1-4 128 0,0 0-128 15,-3-4 0-15,-3 3 128 0,-4-2-128 0,-1 5 0 16,0-6 144-16,1-3-144 0,-3-2 0 0,-5-5 128 0,-4 1-128 16,-4 3 0-16,-3 0 0 0,1 0 160 0,-2-3-160 15,-1 0 128-15,-5-4-128 0,-5 2 144 0,-2 1-144 16,-3-4 160-16,-6 3-160 0,-5-5 144 0,3 5-144 15,-4-3 128-15,-4 1-128 0,-6-9 240 0,-1 2-48 16,-1-1 0-16,-4-2 0 0,-6-1-192 0,-1 2 0 16,-5-1 0-16,-6-2 0 0,-5 0 0 0,-6-1 0 0,-6 0 0 15,-5-1 0-15,-8 0 0 0,-5 1-128 0,-8 0 128 16,-5-6-208-16,-6 1 208 0,-5-3-176 0,-9 3 176 16,-8-1-160-16,-6-4 160 0,-9 3 0 0,-4-3 0 15,-6 2-128-15,-6 2 128 0,-7 0-160 0,-11 0 160 16,-2-1-160-16,-3 2 160 0,-4-2 0 0,-7 4 0 0,-4 3-128 15,-4-6-16-15,-3 5 0 0,-4 3 0 16,-7 0 0 0,-5 3-368-16,-1-2-80 0,-5 0-16 0,-5 3 0 15,-8 2-672-15,-6 0-128 0,-5-1-16 0,-3 2-6640 16,-1 3-1312-16</inkml:trace>
  <inkml:trace contextRef="#ctx0" brushRef="#br0" timeOffset="90196.54">11341 995 8927 0,'0'0'384'0,"11"-4"96"0,1 3-480 0,4-1 0 16,2 2 0-16,0 0 0 0,1 2 144 0,0-1-144 0,-1 1 128 0,-2 0-128 15,1-1 0-15,-6-1 0 0,1 0 0 0,-2-1 0 16,-10 1 384-16,10-4 64 0,-2 0 0 0,-8 4 0 16,7-9 576-16,0 4 128 0,-2-1 32 0,-5 6 0 15,0 0-80-15,6-10-16 0,-2 2 0 0,-1-1 0 16,-1 3-256-16,1-3-48 0,-3 2-16 0,0 7 0 15,0-11-128-15,0 11-48 0,0 0 0 0,0 0 0 16,-2-10-112-16,-1 1-32 0,-3 4 0 0,1-3 0 16,-2 2-176-16,-2 2-32 0,-3 0-16 0,0-1 0 15,-4 1-96-15,0 0-128 0,-2 1 176 0,-6-2-176 16,0-1 208-16,1 3-64 0,-1-2-16 0,1-2 0 16,0 2-128-16,-1 3 0 0,0-1 0 0,-3 1 0 0,3-2 0 15,-2 2 128-15,0 1-128 0,-1 4 128 0,-2 2-128 16,-3-1 192-16,-4-1-192 0,1 2 192 0,-1 3-192 0,-1 0 0 15,-1 3 144-15,1-1-144 0,1 2 0 16,1 3 144-16,3 0-144 0,2 1 0 0,-1 0 0 16,4 3 0-16,1 1 0 0,3 1 0 0,4 0 0 0,1 2 0 15,4 0 0-15,4-2 0 0,3-2 0 0,3 0 0 16,4 2 0-16,0 0 0 0,2-5 0 0,2-1 128 16,1 1-128-16,3-2 0 0,1-3 192 0,1 2-64 15,0-1 0-15,2-3-128 0,-1 3 256 0,0-3-48 16,0 1-16-16,0 0 0 0,3-4 0 0,0 2 0 15,-1 1 0-15,1-3 0 0,0 3 16 0,-2-2 0 16,1 0 0-16,1 1 0 0,0-1-48 0,-1 4-16 0,-2-4 0 16,2 3 0-16,0-3-144 0,-2 4 0 0,-1 3 144 15,0-1-144-15,-1 0 0 0,-1 2 0 0,-4-1 0 16,0-1 0-16,-1 1 0 0,1-1 0 0,-6 1 0 0,-1-2 0 16,1 1 0-16,-4-1 144 0,-1-2-144 15,-1 2 0-15,1 2 144 0,-5 0-144 0,2-4 0 0,-1 3 144 16,-1-4 736-16,-1 1 144 0,-1-1 16 0,0 0 16 31,-2-4-1584-31,-2 2-320 0,0-2-64 0,-1 1-16 0,-2 0 928 0,-1-2 0 0,2-2 160 16,-1 0-16-16,2 0-144 0,-1-1 160 0,-2-1-160 0,2 0 160 15,-4-1-32-15,3-1 0 0,1-1 0 0,0-1 0 16,-1 0-128-16,0-1 128 0,-3-1-128 0,2-3 128 16,2 5-128-16,1-1 0 0,1-4 0 0,1 3 0 15,1 1 0-15,2-3 128 0,0 3-128 0,1 1 128 16,3-2-128-16,0 2 0 0,3 0 0 0,7 4 0 0,-6-2 0 15,6 2 0-15,0 0 0 0,0 0 0 0,0 0 0 0,0 0 0 16,-2-9 144-16,2 9-144 16,0 0 0-16,0 0 0 0,8-7 0 0,1 5 128 0,-9 2-128 0,14-3 0 15,0 2 0-15,2 1 0 0,-2 0 0 0,1 0 0 16,3 1 0-16,1 2-128 0,1-2 128 0,2 0 0 16,1 1 0-16,-1-1 0 0,1-1 0 0,3 0 0 15,2 1 0-15,0-2 0 0,-3 0 0 0,0-2 0 16,1 2 0-16,-1-2 0 0,1-2 0 0,-3 1 128 15,1 1-128-15,-3 1 128 0,-2 0-128 0,2-1 0 16,-6-2 0-16,3 3 128 0,-3-1-128 0,-1 1 0 16,-2-2 0-16,-2-3 0 0,-3 1 0 0,0 0 0 15,-7 6 0-15,3-13 0 0,0 0 0 0,-3 2 128 0,-4-2-128 16,0-2 0-16,-1-3 0 0,-2 0 144 0,-2-1-144 16,0 1 0-16,-3 1 0 0,1-2 0 0,0 0 0 0,-2-1 0 15,-1 1 0-15,-1 0 0 0,-1-2 0 0,0 2 0 16,-3 1 0-16,1-1 0 0,0 2 0 0,0 1 0 15,1 2 0-15,-1-1 0 0,1-2 0 0,-1 0 0 16,-1 5 0-16,2 2 0 0,0-3 0 0,1 1 0 16,-1 2 0-16,4-2 0 0,2 1 0 0,-1 1 0 15,4-3 0-15,-1 3 0 0,5-2 0 0,1 0 0 16,1 3 0-16,4-2 0 0,3 2 0 0,3 0 0 16,3 3 0-16,6-3-144 0,2 2 144 0,8-1-128 15,2 0 128-15,0 2-160 0,2-3 160 0,2 2-160 16,1-3 160-16,3 3 0 0,-1-4 0 0,2 5-128 15,2-3 128-15,4 3 0 0,-5 2 0 0,4 0 0 16,3-1 0-16,-3 1-128 0,-2 2 128 0,-3-2-128 16,-2-1 128-16,-6 3 0 0,-1 2 0 0,-3 0-128 0,-6-1 128 0,0 0 0 15,-4 1 0-15,-1 0 0 0,-4 1 0 0,-2-1 0 16,-9 0 0-16,0 0 0 0,0 0 0 0,0 0 0 16,0 0 0-16,0 0 0 0,0 0 0 0,0 0 0 15,0 0 0-15,0 0 0 0,0 0 0 0,0 0 0 16,0 0 0-16,0 0 0 0,-10 0 0 0,-4 1 0 15,-2 3 0-15,-5 1-128 0,-3 0 128 0,-3 6 0 16,-2-1 0-16,-3 1 0 0,-3 1 0 0,-2-2 0 16,-4 3 0-16,2-3-128 0,-1 2 128 0,2 2 0 15,1-2 0-15,3-1 0 0,2 3 0 0,2 3 0 0,3-2 0 0,0 4-128 16,-1-1 128-16,3 1 0 0,6 0 0 0,4 4 0 16,1 2 0-16,5-2-128 0,4 0 128 0,4 1 0 15,2-3 0-15,5 0 0 0,6 2 0 16,7 3-128-16,6-4 688 0,7 3 144 0,3-1 16 0,9-1 16 31,8-3-3920-31,2-1-784 0</inkml:trace>
  <inkml:trace contextRef="#ctx0" brushRef="#br0" timeOffset="91710.56">8267 4391 4607 0,'23'-13'192'0,"-10"6"64"0,0-1-256 0,-2-1 0 0,1 5 0 0,-2-5 0 16,0 2 2032-16,-2 2 352 0,-8 5 80 0,7-11 16 0,-2 4-1664 16,-5 7-336-16,0-12-64 0,0 12-16 0,0 0-112 0,0 0-32 15,-6-7 0-15,0 0 0 0,-2 4-80 0,-2 1-32 16,-2 2 0-16,-2 0 0 0,-3 0-144 0,-4 2 0 16,1 0 144-16,-3 1-144 0,-1 2 336 0,-2 0 0 15,-2-1 0-15,-2 5 0 0,-4-182 224 0,1 367 32 16,0-180 16-16,-2 1 0 0,2 2 16 0,-1-1 0 15,-3 0 0-15,3-1 0 0,1 2-112 0,1-2 0 16,0 1-16-16,5 2 0 0,6 2-160 0,3 1-16 16,1-3-16-16,5 2 0 0,2-1-144 0,3-1-32 15,3-2 0-15,3 1 0 0,1-1-128 0,5 0 0 0,3-1 0 16,3-1 0-16,2 2 272 0,5 2-16 0,1 0-16 0,4 0 0 16,0-2 32-16,3 1 16 0,-2-2 0 15,2 2 0-15,2-2-288 0,-3 0 128 0,-1-2-128 16,-2 2 0-16,-3 0 144 0,-1 2-144 15,-3 1 0-15,-2 1 144 0,-3-2-144 0,-1 3 0 0,-3 0 0 0,-3 0 0 16,1-1 128-16,-6 2-128 0,-3-2 0 0,-2 0 128 16,-5-3 0-16,-2-2 0 0,-1 0 0 0,-5-1 0 15,-5 0 128-15,-1-3 32 0,-5 3 0 0,-1-5 0 16,-3 1-16-16,2-5 0 0,0 0 0 0,1-2 0 16,1 1-64-16,2-3-16 0,3-3 0 0,0 1 0 15,2-2-64-15,2 0-128 0,2 0 176 0,2-2-176 16,2 1 160-16,2 1-160 0,2-1 128 0,3-1-128 15,2 1 0-15,7 5 0 0,-7-7 128 0,7 7-128 16,0 0 0-16,0 0 0 0,3-10 144 0,-3 10-144 0,9-5 0 16,4-1 0-16,1 1 0 0,5 2 128 15,3 1-128-15,3-2 0 0,4-1 0 0,1 0 0 0,3-2 0 16,4-2 144-16,7 2-144 0,1-5 160 0,2 1-160 0,-1-1 0 16,-3-4 0-16,-2-1 0 0,-3 2 0 0,-2 0 0 15,-3-2 0-15,-4 1 0 0,-4-1 128 16,-4 2-128-16,-3-2 0 0,-4 1 128 0,-4-2-128 0,-4 0 0 15,-3 1 144-15,-5-1-144 0,-3 0 128 16,-4-2-128-16,-2-4 160 0,-7 3-160 0,0 2 0 0,-6 0 0 16,-1 0 0-16,-2 4 0 0,0 2 0 0,1 2 0 15,-1-3 0-15,-4 2 0 0,-2 3 0 0,3-1 0 16,1 2 0-16,5-2 0 0,-2 4 0 0,4 0 0 16,2-3 0-16,4 4 0 0,2-3 0 0,2 0 0 15,3-1 0-15,4 1 0 0,1-5 0 0,3 3 0 0,1-3 0 0,1 2 0 16,4-1 0-16,2-2 0 0,-1 0 0 0,8 1 0 15,3 3 0-15,0-4 0 16,3 2 0-16,4-1 0 0,0-2 0 0,5-1 0 0,2 0 0 0,0 2 0 16,0 0-160-16,-1 4 160 0,5-3-128 0,-1 4 128 15,0-2 0-15,1 4 0 0,0 1 0 0,1 2 0 16,-2 2 0-16,0-1 0 0,0 0 0 0,-3 2 0 16,-3-1 0-16,-2 0 0 0,-3 1 0 15,-4 0-128-15,-4-2 128 0,-4 2 0 0,-11 1 0 0,0 0 0 16,0 0 0-16,0 0 0 0,0 0 0 0,0 0 0 15,-14 5 0-15,-3 0 0 0,-2-1 0 0,-7-1 0 16,-1 0 0-16,-3 2 0 0,-3 1 0 0,0-3 0 16,0 2 0-16,0 3 0 0,-2-3 0 0,0 7 0 0,-2-2 0 15,-1 4 0-15,2 2 0 0,-2 1 0 0,-4-1 0 16,3 2 0-16,1 0 0 0,2 0 0 0,4-2 0 16,4 2 0-16,4 1 0 0,5 3 0 0,4-2 0 15,3 2 0-15,3-1 0 0,4 2 0 0,3-3 0 0,6 0 0 16,-1-3-128-16,5 4 128 0,2-1 0 0,4 2-128 15,3 0 128-15,3 1 0 0,5-1 0 0,5-2 0 16,-1-3 0-16,1 1 0 0,2 3 0 0,-1 2 0 16,-5-3 0-16,1 0 0 0,-1 0 0 0,-1 1 0 15,0 1-176-15,-4 1 176 0,-6-3 0 0,-2-1 0 16,-7 0 0-16,-2-1 160 0,-4-1-160 0,-6-1 0 16,-7 1 0-16,-5-1 0 0,-9 0 128 0,-7-1 0 0,-8 1 0 15,-5 1 0-15,-5-1 80 0,-5 1 16 0,-8-2 0 16,-2 0 0-16,-3-3-96 0,-5 3 0 0,-8-1-128 15,3-4 192-15,-3-6-464 0,8-4-112 0,9-2 0 0,12-6-16 32,8 0-2096-32,11-8-400 0</inkml:trace>
  <inkml:trace contextRef="#ctx0" brushRef="#br0" timeOffset="93409.53">24174 732 15663 0,'7'-8'1392'0,"-1"3"-1120"15,-6 5-272-15,6-7 0 0,-6 7 224 0,0 0-16 16,0 0 0-16,0 0 0 0,0 0-16 0,0 0 0 16,0 0 0-16,0 0 0 0,0 0-192 0,-10 11 0 15,-1-4 0-15,-3 2 0 0,-4-2 0 0,-6 1 0 16,-5-1 0-16,-5-1 0 0,3-1 192 0,-7-1-16 16,-3 2 0-16,-1 2 0 0,0-4 208 0,-2 1 32 15,-4 3 16-15,3-3 0 0,3-2 192 0,-3 2 32 16,1 1 16-16,-1-1 0 0,5 0 16 0,2 5 0 0,1 0 0 15,1 3 0-15,2 1-368 0,3 1-80 0,3 2-16 0,5-3 0 16,2 0-96-16,3 2 0 0,3 2-128 0,3 0 192 16,5-2-192-16,2-1 128 15,2-1-128-15,4-2 0 0,3-1 176 0,4 2-176 16,1-2 192-16,2 1-192 0,2 2 448 0,2-1-32 0,2 1 0 0,0 0 0 16,2 0-176-16,0-3-48 0,1 0 0 0,-1 2 0 15,-2-3-48-15,0 2-16 0,-2 0 0 0,-1 0 0 16,0-1-128-16,-4 2 0 0,1-3 144 15,-4 3-144-15,-1 1 0 0,2-3 0 0,-3 2 0 16,-1 1 128-16,-3 0-128 0,3 0 0 0,-4 1 0 0,-1 2 128 16,-3 2-128-16,-1 0 0 0,-1-1 128 0,-3 1-128 15,-1-1 0-15,-3-2 144 0,-4-2-144 0,-1 0 0 16,-2-3 224-16,-3 0-64 0,-2 1-16 0,-1-4 0 16,0 1 16-16,-1-2 0 0,-2 2 0 0,1-4 0 0,0 1 32 15,1-3 0-15,3 1 0 0,1-1 0 0,2-2-192 0,0 2 0 16,3-3 144-16,2 0-144 0,-1-2 0 15,5 2 128-15,1-1-128 0,11 1 0 0,0 0 0 0,0 0 144 16,0 0-144-16,0 0 0 0,0 0 144 0,0 0-144 16,0 0 0-16,0 0 144 0,17 0-144 0,2 1 0 15,1 2 0-15,3-1 0 0,1 0 128 0,3-1-128 16,2-1 0-16,2 0 128 0,-2-1-128 0,0-1 0 16,2 2 144-16,-1-1-144 0,3 0 0 0,-1 0 0 15,-1-1 0-15,-1 1 128 0,-2 1-128 0,-2 0 0 16,-2-3 0-16,-3-2 128 0,-2 0-128 0,-3 0 0 0,-2 0 128 15,-3-3-128-15,-11 8 128 0,4-8-128 0,-3-4 128 0,-3 1-128 16,-2 1 128-16,-8-4-128 0,0-2 128 0,-4 1-128 16,-1 1 0-16,-1-2 0 0,-1-2 0 0,-2 1 0 15,0 2 0-15,-3-2 0 0,-2 3 0 16,1 0-128-16,-1 0 128 0,2 2 0 0,0-2 0 16,0 0 0-16,0 2 0 0,-3-2 0 0,2 2 0 0,-1 0 0 15,2 1 0-15,2-2 0 0,3 2 0 0,2-2 0 16,-1 0 0-16,4 4 0 0,2-3 0 0,5 0 0 15,2 2 0-15,2-3 0 0,2 2 0 0,3 2 0 16,3-2 0-16,4 0 0 0,-2-1 0 0,4-2 0 16,2 4 0-16,2-3 0 0,3-4 0 0,2 2 0 15,4-3 0-15,1-1 0 0,-1 0 0 0,1 0 0 16,-1 1 0-16,0-1 0 0,3 1 0 0,0 1 0 0,2-2 0 16,0 2 0-16,-1-1 0 0,0 4 0 0,1 3 0 0,2 1 0 15,1 1 0-15,0 0 0 0,-2 0 0 0,1 1-160 16,-1 3 160-16,1-2 0 0,-6 1 0 15,0 3 0-15,0 0 0 0,-4-1 0 0,-3 2-128 0,0-1 128 16,-2 1 0-16,0 2 0 0,-5 2 0 0,0 1-128 16,1-3 128-16,-2 0 0 0,-10 0 0 0,0 0 0 15,0 0-128-15,0 0 128 0,0 0 0 0,0 0 0 16,0 0-128-16,0 0 128 0,0 0 0 0,-10 2 0 16,-2-3 0-16,0 2 0 0,-4-1 736 0,1 4 208 15,-3-1 32-15,-2-1 16 16,2 3-1648-16,-2 4-336 0,-2-2-64 0,-1 3-16 15,-2-3 848-15,0 5 224 0,-1-3 0 0,-1 2 0 0,-2-2 0 16,-1 4 0-16,1 1 0 0,2-3-128 0,1 2 128 0,2 1 0 16,1 2 0-16,3 0-128 0,2-4 128 0,3 5 0 0,-2 1 0 0,6-2 0 15,3 1 0-15,2 0-128 0,2 0 128 16,5 1 0-16,3 1 0 0,6 1 0 0,4 3 0 0,4 0-128 16,4-1 128-16,3 2 0 0,2 1 0 0,2-1 0 15,3 6 0-15,1-5 0 0,0 2 0 0,0-2 0 16,-2 2 0-16,-2-1 0 0,-1 5 0 0,-3-3 0 15,-3 1 0-15,-3 0 0 0,-3-6 0 0,-4 1 0 16,-4 2 0-16,-3-3 0 0,-4-2 0 0,-5 0 0 16,-2-2 0-16,-6 2 0 0,-6-3 0 0,-3 0 0 15,-10-2 0-15,-4 0 176 0,-12-1-48 0,-7-4 0 16,-4-3 64-16,-7 2 0 0,-6-2 0 0,-9 2 0 0,-9-1-64 16,-9-1-128-16,-9-7 192 0,-6 3-64 15,-5 1-1664-15,-9-5-352 0,-58-7-64 16,29-4-16-16</inkml:trace>
  <inkml:trace contextRef="#ctx0" brushRef="#br0" timeOffset="107917.72">28483 9541 10767 0,'0'0'464'0,"0"0"112"0,-7 3-448 0,0 2-128 15,2-3 0-15,5-2 0 0,-5 3 464 0,5-3 80 16,0 0 16-16,0 0 0 0,0 0 464 0,0 0 112 16,0 0 16-16,0 0 0 0,0 0-64 0,7-3-16 15,-1 0 0-15,2-4 0 0,-1 1-48 0,5-4 0 16,-1 1 0-16,0-4 0 0,1 0-208 0,4-4-48 16,1-2-16-16,2-3 0 0,0 0-288 0,0 1-48 15,2-3-16-15,0-1 0 0,1 1-128 0,-1 0-16 16,0 3-16-16,-2 2 0 0,0 2 16 0,-3 2 0 15,-2 5 0-15,-2 1 0 0,-1 4 64 0,-4 3 0 16,0 5 16-16,-2 3 0 0,-2 3-160 0,-2 3-48 16,-1 5 0-16,-1 5 0 0,-3 0-128 0,0 0 0 15,-1 5 144-15,-1-1-144 0,1 3 0 0,-2-1 144 16,1 2-144-16,0-4 0 0,-2 0 0 0,4-3 0 16,-1-1 0-16,0 6 0 15,1-7-432-15,0-4-80 0,1-3-32 0,3-14 0 16,0 0-1504-16,0 0-288 0,0 0-64 0,0 0-8672 0</inkml:trace>
  <inkml:trace contextRef="#ctx0" brushRef="#br0" timeOffset="108303.15">28730 9352 19343 0,'0'0'1728'0,"0"0"-1392"16,0 0-336-16,0 0 0 0,0 0 368 0,0 0 0 15,-5 5 0-15,-1 0 0 0,-1 3 480 0,0-3 112 16,-1 2 0-16,-2 4 16 0,-2 1-80 0,0 0 0 16,-1 2-16-16,-1 2 0 0,0 2-208 0,2 1-32 15,1 4-16-15,0 9 0 0,3 0-208 0,2-2-32 16,-1-1-16-16,3 3 0 0,2 1-112 0,2-4-32 16,2 2 0-16,0-1 0 0,-4-3-64 0,5 1-16 15,3-1 0-15,3-1 0 0,0 1-16 0,3-1-128 16,2-6 192-16,3 0-64 0,2 1 80 0,3-1 16 15,2-2 0-15,4-2 0 0,4-1 64 0,1-1 16 16,3-2 0-16,2-5 0 0,-3 0 32 0,2-1 16 16,-1-3 0-16,2 1 0 0,3-1-128 0,2 2-32 15,3-2 0-15,1 1 0 0,-2-2-192 0,0 2 144 0,-3 3-144 16,-4-4 128-16,0-1-128 0,-5 0 0 0,-5 1 144 16,-1-1-144-16,-3-1 0 0,-4-1 0 0,1 0 0 15,-4-1 0 1,-1 0-1216-16,-4-2-320 0,-12 3-64 0,10-3-8384 0,-10 3-1664 0</inkml:trace>
  <inkml:trace contextRef="#ctx0" brushRef="#br0" timeOffset="108693.34">30295 9592 27647 0,'0'0'2448'0,"0"0"-1952"16,0 0-496-16,0 0 0 0,0 0 0 0,0 0 0 15,0-5 0-15,0 5 0 0,0-10 272 0,0 10 64 16,0 0 16-16,0 0 0 0,0 0 224 0,-4 11 32 15,-1 2 16-15,1 5 0 0,-1 3-240 0,1 4-64 16,0 4 0-16,0 0 0 0,1 3-112 0,0 0-16 16,-1 1-16-16,2 0 0 0,-1 4-48 0,1-3-128 15,-2-2 192-15,-1-2-64 0,2 1 0 0,-1-6-128 16,-1 3 192-16,-1-6-64 0,2-2-128 0,-1-1 160 0,-1-1-160 16,1-4 160-16,0-3-160 0,1-2 0 0,4-9 0 0,-3 12 0 31,3-12-384-31,0 0-96 0,0 0-32 0,0 0 0 15,0 0-560-15,12-4-112 0,-2-4-32 0,0 1 0 16,0-7-1264-16,2 0-256 0</inkml:trace>
  <inkml:trace contextRef="#ctx0" brushRef="#br0" timeOffset="108983.75">30230 9503 28559 0,'0'0'2544'0,"0"0"-2032"15,0 0-512-15,0 0 0 16,9 3-320-16,3-2-176 0,1-2-16 0,5-1-16 0,4 1 688 0,4-1 144 16,5-7 16-16,3 1 16 0,2 0 336 0,1-3 64 15,1-4 16-15,1 1 0 0,3-1-240 0,0 2-32 0,0-2-16 16,-1 2 0-16,-2 0-288 0,-1 3-176 0,-1-1 192 0,-4 4-192 15,-5-2 0-15,-5 3 0 0,-5 2 0 0,-3-1 0 32,-4 1-368-32,-11 4-176 0,0 0-32 0,0 0-16 15,0 0-704-15,0 0-144 0,0 0-32 0,-6 13-10592 0</inkml:trace>
  <inkml:trace contextRef="#ctx0" brushRef="#br0" timeOffset="109204.75">30140 9893 8287 0,'-17'0'736'0,"7"3"-592"0,0 2-144 0,10-5 0 15,-9 0 4544-15,9 0 896 0,0 0 160 0,0 0 32 16,0 0-4000-16,14-1-800 0,4-2-176 0,6-1-16 0,6-5 416 0,6 1 96 16,5-3 0-16,6 3 16 0,6-5-272 0,3 0-48 15,0-1-16-15,2 0 0 0,2-2-448 0,0 2-112 16,-3 1-16-16,1 3 0 0,0-3-256 0,-6 0 0 15,-4 2 0-15,-5-2-144 16,-5 4-1536-16,-3 2-304 0,-5 3-64 0</inkml:trace>
  <inkml:trace contextRef="#ctx0" brushRef="#br0" timeOffset="112767.74">27371 11917 12959 0,'0'0'576'0,"0"0"112"0,0 0-560 0,-1-6-128 0,0-6 0 0,1 12 0 15,0 0 512-15,0 0 80 0,-3-9 16 0,3 9 0 16,-2-10 32-16,2 10 16 0,0 0 0 0,0 0 0 15,0 0-192-15,0 0-32 0,-6-4-16 0,6 4 0 16,-11-2-160-16,0 2-16 0,-2 0-16 0,-1 2 0 16,-1 1 48-16,-2 2 16 0,-2 1 0 0,-1-1 0 15,-3 0 144-15,-1 4 16 0,-1-1 16 0,0 3 0 16,-2-3-80-16,1 3-32 0,-1 0 0 0,0 1 0 16,1 4-32-16,0-2 0 0,1-2 0 0,-1 5 0 15,2 2-64-15,1 2 0 0,2 0-16 0,0-1 0 16,2 0 0-16,1 2 0 0,2 0 0 0,3 4 0 15,3 0-112-15,4 2 0 0,2 1-128 0,4-1 192 0,1 2-48 16,4-3-16-16,5-1 0 0,1-2 0 0,1 2-128 16,5-3 192-16,2-4-192 0,1-2 192 0,2-4 0 0,3-4 16 15,2 1 0-15,2-5 0 0,2-3 48 0,3 1 16 16,3-2 0-16,2-2 0 0,1-3-16 0,2-2 0 16,-2-6 0-16,0 0 0 0,-2-1-80 0,-3-4-32 15,-1-2 0-15,-4-4 0 0,-2 2 32 0,-1-2 0 16,-2-4 0-16,-2 2 0 0,-4 1 80 0,-2-4 0 15,-1 2 16-15,-2-2 0 0,-2 3 16 0,-2-1 0 16,-3 4 0-16,0 4 0 0,-4 0-48 0,0 1-16 0,-2 3 0 16,-1 4 0-16,0-2-80 0,-1 3-16 15,1 9 0-15,-3-9 0 0,1 0-128 0,2 9 0 16,-4-8 0-16,4 8 0 16,0 0-1424-16,0 0-224 0,-9-2-32 0,9 2-7632 0,-10 1-1520 15</inkml:trace>
  <inkml:trace contextRef="#ctx0" brushRef="#br0" timeOffset="113026.96">27133 12298 23903 0,'0'0'1056'0,"0"0"224"0,0 0-1024 0,0 0-256 0,7 10 0 0,3 4 0 16,4 0 144-16,2 2-16 0,4-2 0 0,1 2 0 16,3 2 64-16,4 1 16 0,-2 1 0 0,2 3 0 0,-4-2 48 15,1-1 16-15,-2-1 0 0,0-1 0 0,-4 0-272 0,0-1 128 16,0 1-128-16,-2 0 0 0,-5-2 144 0,0-2-144 16,-2-1 0-16,-1 1 144 15,-3 0-704-15,-1-2-144 0,-1-2-16 0</inkml:trace>
  <inkml:trace contextRef="#ctx0" brushRef="#br0" timeOffset="113364.96">27983 12600 23951 0,'0'0'2128'0,"0"0"-1696"0,0 0-432 0,0 0 0 15,-7-7 512-15,7 7 32 0,-7 0 0 0,-1 1 0 16,-2 5-32-16,2 2 0 0,-2 1 0 0,1 5 0 16,-2 4 16-16,-2 2 0 0,0 1 0 0,0 4 0 15,2 2-224-15,-2 2-48 0,3-3-16 0,3 0 0 16,1-2-32-16,6-1 0 0,0-1 0 0,2-4 0 15,3-4 32-15,2-2 0 0,5 0 0 0,2-6 0 16,0 2 144-16,2-3 48 0,2-4 0 0,4-1 0 0,1-5-112 16,2-4 0-16,2 0-16 0,-1-3 0 0,1-4-448 15,-1 1-96-15,-4-2-16 0,-1-3-9888 16,-2-3-1984-16</inkml:trace>
  <inkml:trace contextRef="#ctx0" brushRef="#br0" timeOffset="113605.25">27900 12006 40191 0,'-19'-22'1792'0,"7"6"352"0,6-3-1712 0,2 2-432 0,4 3 0 0,4 4 0 16,2-1 0-16,6 2 0 0,4-1 0 0,5-1 0 15,3 2 0-15,3-1 128 0,2 3-128 0,0-2 0 16,-1 2 0-16,0 4 0 0,-1 0 0 0,-2 6 0 31,-2 0-1520-31,-4 8-384 0,-1 1-80 0,-4 10 0 0</inkml:trace>
  <inkml:trace contextRef="#ctx0" brushRef="#br0" timeOffset="114761.27">21481 18397 7359 0,'0'0'320'0,"0"0"80"0,0 0-400 0,9-7 0 0,0 2 0 0,-2-1 0 16,-7 6 2976-16,7-9 512 0,-7 9 96 0,5-6 32 0,-5 6-1840 0,6-9-368 15,-6 9-80-15,0 0-16 0,0 0-240 0,0 0-48 16,0 0-16-16,0 0 0 0,-4-8-112 0,4 8 0 16,-6-4-16-16,-3 2 0 0,-1 4-272 0,-2 2-48 15,-2-1-16-15,-4 4 0 0,-4 4-128 0,-4 0-32 16,1 0 0-16,-2 6 0 0,-1 2-64 0,0 0-32 15,1 0 0-15,3 3 0 0,1 2-288 0,4-4 128 16,4-1-128-16,5 2 0 0,0-1 0 0,5 2 0 16,2-3 0-16,4-1 0 0,3-4 128 0,6 1-128 15,7 0 0-15,1-2 0 0,1-6 288 0,5 2-48 16,4-6-16-16,4 1 0 0,2-2 80 0,3-2 16 16,2-2 0-16,2-2 0 0,-3-1-96 0,0-4-16 0,-2 1 0 15,-3-2 0-15,-1-3-64 0,-2 3-16 16,1-3 0-16,-5 1 0 0,-2 0-128 0,-2-2 192 0,-3 2-192 15,-2 0 192-15,-3-2-64 0,-3-2-128 0,-3-1 192 0,-3-1-64 16,-1-2 64-16,-3 2 0 0,-2 2 0 0,-2 0 0 16,-2-1-64-16,-1 1-128 0,-5 4 192 15,1-2-64-15,-1-2-368 0,-2 5-80 0,0 3 0 0,1 1-16 32,-1 2-3120-32,-1 1-608 0</inkml:trace>
  <inkml:trace contextRef="#ctx0" brushRef="#br0" timeOffset="115036.13">21482 18533 21183 0,'-13'0'1888'0,"13"0"-1504"15,-9 1-384-15,9-1 0 0,0 0 1648 0,0 0 256 16,0 0 48-16,-2 10 16 0,2-10-736 0,5 12-144 15,3-1-16-15,3 3-16 0,2-1-256 0,5-2-48 16,1 2-16-16,2 2 0 0,2-1-272 0,0-2-48 16,0 0-16-16,0 1 0 0,-3-4-80 0,0 1-32 15,2-3 0-15,-2-1 0 0,-3 2-160 0,-2-3-128 16,-1 0 192-16,0 1-192 0,-2-2 160 0,-2 1-160 16,-1 0 128-16,-9-5-128 15,10 3-1008-15,-10-3-272 0,0 0-64 0,0 0-14096 0</inkml:trace>
  <inkml:trace contextRef="#ctx0" brushRef="#br0" timeOffset="115470.47">22228 18605 27871 0,'0'0'1232'0,"0"0"256"0,0 0-1184 0,0 0-304 0,0 0 0 0,0 0 0 16,-2 16 896-16,-2-1 128 0,-1 3 32 0,0-1 0 16,-2 1 0-16,0 3 0 0,-1 1 0 0,2 4 0 15,-2-5-480-15,3 1-112 0,0-2-16 0,0-1 0 16,1-1-80-16,0-2-32 0,2-3 0 0,0 1 0 0,1-3-16 16,1-11-16-16,1 10 0 0,-1-10 0 0,0 0 32 15,0 0 16-15,8 6 0 0,-8-6 0 0,11-4 96 0,0-3 0 16,-1-6 16-16,1-2 0 0,1-2-32 0,2-1-16 15,2-2 0-15,-1 0 0 0,-1-3-160 0,0-3-16 16,0 4-16-16,0-1 0 0,-4-3-96 0,2 5 0 16,-3 2-128-16,-2 3 192 0,-3 4-192 0,1 3 144 15,-2 0-144-15,-3 9 128 0,0 0 16 0,0 0 0 16,0 0 0-16,-10 11 0 0,-2 6-144 0,0 4 0 16,-2 7 144-16,0 0-144 0,0 2 0 0,0 0 0 15,0 1 0-15,2 0 0 0,2 2 0 0,1-3 0 16,0-6 0-16,4-3 0 0,-1-3 0 0,2-1 0 15,0-2 0-15,2-2 0 0,0-3 0 0,2-10 0 0,0 0 0 0,0 0 0 16,0 0 0-16,11-3-208 0,-1-4 16 16,2-6-13312-16,4 0-2688 15</inkml:trace>
  <inkml:trace contextRef="#ctx0" brushRef="#br0" timeOffset="116347.23">21505 18758 6447 0,'-15'7'576'0,"-3"1"-576"15,-3-4 0-15,1-3 0 0,2-1 2112 0,2 0 320 16,3-4 64-16,3-2 16 0,1 0-688 0,5-5-144 15,4 0-16-15,4-5-16 0,2-5-112 0,6-3 0 0,3-1-16 0,4 0 0 16,4-1-496-16,1 0-112 0,3-3-16 0,2 4 0 16,2-1-320-16,-1 3-64 0,-1 2 0 0,1 0-16 15,-1 1-112-15,-2 6 0 0,-6 1-16 0,0 3 0 16,-2 4-112-16,-4 3-32 0,-4 1 0 0,-11 2 0 16,0 0-48-16,0 10-16 0,-6 6 0 0,-4 2 0 15,-7 0 32-15,-2 2 0 0,-8 3 0 0,2 0 0 16,-2 1-64-16,2-2-128 0,-1-4 192 0,2 0-64 15,1-2-128-15,6-2 0 0,3-3 0 0,2-3 128 16,3 0-128-16,9-8-224 0,0 0 48 0,0 0 16 31,0 0-2848-31,12-2-576 0</inkml:trace>
  <inkml:trace contextRef="#ctx0" brushRef="#br0" timeOffset="116844.19">20724 18190 17503 0,'0'0'1552'0,"0"0"-1232"15,7-7-320-15,-1-3 0 0,2 5 736 0,2-4 96 16,3 2 0-16,4-4 16 0,4 2 480 0,5-3 80 15,5 0 32-15,2 1 0 0,3-4-352 0,0 3-80 0,3 2-16 0,-4-1 0 16,-3 3-352-16,0-2-80 16,-3 3-16-16,-4 1 0 0,-4 2-304 0,-3 3-64 0,-3 2-16 0,-1 3 0 15,-4 2 96-15,-4 2 32 0,-3 6 0 0,-1 1 0 16,-4 3-128-16,-3 2-32 0,-4 6 0 0,-1 3 0 16,0 3 16-16,-7 1 0 0,-1 0 0 0,0 3 0 15,1-1-144-15,0 1 160 0,-1-1-160 0,2-2 160 16,1-3-160-16,1-1 128 0,0-4-128 0,1-1 128 0,1-3-128 15,2-3 0-15,5-3-160 0,-1-1 160 16,-1-2-1952-16,7-12-288 16,0 0-64-16,0 0-10544 0</inkml:trace>
  <inkml:trace contextRef="#ctx0" brushRef="#br0" timeOffset="117095.67">21022 18369 9215 0,'-12'6'816'0,"-2"4"-656"15,-3 3-160-15,-2 4 0 0,-2 2 3072 0,0 4 576 16,-2 6 112-16,-1 4 16 0,-1 6-2048 0,3 2-400 16,0 1-96-16,-1 6-16 0,0 4-480 0,3 3-96 15,1 3-32-15,1 5 0 0,-1-2 32 0,2 4 0 16,3-1 0-16,3-1 0 0,2-7-208 0,3 1-48 16,3-3 0-16,3 2 0 0,4-1-160 0,4-2-32 15,4 0-16-15,5-4 0 0,3-1-176 0,6-6 192 0,5-2-192 16,5 0 192-16,2-3-192 0,3-2 160 15,5-7-160-15,1 1 160 0,1-5-160 0,-2 0 0 16,-2-4 0-16,-2-6 0 16,-1-2-1520-16,-1-2-176 0,0-5-32 0,-1-2-7360 0,-2-1-1472 15</inkml:trace>
  <inkml:trace contextRef="#ctx0" brushRef="#br0" timeOffset="117663.24">22430 19625 21935 0,'-11'-7'960'0,"1"2"224"0,1-1-944 0,-3 1-240 16,0 1 0-16,-4 0 0 0,0-1 848 0,-2 4 128 0,-1 1 32 0,1 1 0 16,-1 5-32-16,-1 0 0 0,-3 2 0 0,0 6 0 15,-1 3-544-15,1 5-112 16,-1 3-32-16,0 0 0 0,0 5-96 0,2-1 0 16,2 1-16-16,2 1 0 0,1-3-48 0,5 0-128 0,3-1 192 0,5-2-64 15,5-1-128-15,4-2 160 0,3-1-160 0,3-2 160 16,2-2 0-16,5-6 0 0,3 1 0 0,2-7 0 15,-1-3 208-15,3-3 32 0,1-4 16 0,2-3 0 16,2-4 0-16,2-5 0 0,1-3 0 0,1 0 0 0,2-6-160 0,-2 2-16 16,-2 1-16-16,-3-4 0 0,-2 3 96 15,-7-2 32-15,-4 0 0 0,-5 1 0 16,-3 3-96-16,-5 2-32 0,-1 1 0 0,-4 1 0 0,-3 0-224 0,-1 3 176 16,-3 1-176-16,0 4 160 15,-4-2-1248-15,2 5-256 16,-3-4-64-16,4 4-14144 0</inkml:trace>
  <inkml:trace contextRef="#ctx0" brushRef="#br0" timeOffset="117904.53">22287 19885 27231 0,'0'0'1216'0,"0"0"240"0,0 0-1168 0,0 0-288 0,6 9 0 0,2 0 0 16,1-3 400-16,3 2 32 0,2-3 0 0,5-1 0 16,3 0 384-16,5 1 80 0,1-1 0 0,1-1 16 15,0 4-400-15,-1 2-96 16,-1-2-16-16,-3 4 0 0,-3-4-272 0,-2 3-128 0,-2-2 0 0,-3 3 128 31,-3 1-1184-31,1-2-240 0,-2 3-48 0,-1-1-12288 0</inkml:trace>
  <inkml:trace contextRef="#ctx0" brushRef="#br0" timeOffset="118096.98">22894 20051 30111 0,'-11'15'1344'0,"4"-4"256"0,1-1-1280 0,1 3-320 15,0-3 0-15,2 3 0 0,-2 1 0 0,4 0 0 16,1-3 0-16,3 2 128 0,0 1-128 0,0-4 0 16,2 0 0-16,0-1-13392 0</inkml:trace>
  <inkml:trace contextRef="#ctx0" brushRef="#br0" timeOffset="118813.7">26411 18554 15663 0,'0'0'1392'0,"0"0"-1120"0,-6-3-272 0,6 3 0 16,0 0 768-16,-2-8 80 0,3-2 32 15,3 1 0-15,1-2 592 0,4-1 112 0,3-1 16 0,5-1 16 16,1 0-496-16,3-2-96 0,3-3-32 0,1 0 0 15,1-2-96-15,3 1-32 0,3 0 0 0,-1 1 0 16,-2-2-272-16,-2 2-48 0,-3 1-16 0,-3 4 0 16,0 1-272-16,-3 0-64 0,-3 4-16 0,-4 1 0 15,-3 3-48-15,-8 5 0 0,0 0 0 0,0 0 0 16,0 0-128-16,-4 18 0 0,-4 6 0 0,-2 5 0 0,-4 3 0 16,0 0 0-16,0 4 0 0,2 2 0 0,-5-1 0 15,3 1 0-15,0-1 0 0,1-2 0 16,2-3-720-16,2-3-80 0,1 2-16 15,5-6-8832-15,-4 0-1760 0</inkml:trace>
  <inkml:trace contextRef="#ctx0" brushRef="#br0" timeOffset="119092.95">26724 18404 29487 0,'-14'2'2624'0,"3"0"-2112"16,-3 5-512-16,-2 0 0 0,2 7 192 0,1 3-192 16,-3 1 192-16,0 4-192 0,4 8 352 0,0 0-32 0,-1 6-16 0,3 2 0 15,0 1-304-15,1 1 128 16,1 0-128-16,2 6 0 0,2-3 240 0,1 2-64 0,1-3-16 0,2 0 0 16,2 4 0-16,2-5 0 0,2 3 0 0,5-4 0 15,1-3-32-15,4 0 0 0,0 0 0 0,6-3 0 16,3 1 16-16,3-5 0 0,3-2 0 0,-1 3 0 15,2-5-16-15,0 1 0 0,-1-7 0 0,1-1 0 16,-1-2-288-16,1-3-64 0,1-5-16 0,-2-2-9600 16,0-4-1920-16</inkml:trace>
  <inkml:trace contextRef="#ctx0" brushRef="#br0" timeOffset="119640.4">27990 19242 11055 0,'0'0'976'0,"0"0"-784"0,0 0-192 16,-1-9 0-16,-2 2 1504 0,3 7 256 0,0 0 48 0,-6-12 16 15,-3 3 240-15,0 0 48 0,-2 4 16 16,2 4 0-16,-3 1-848 0,0 0-192 0,-4 0-16 0,-1 6-16 15,-4 6-352-15,-2 2-64 0,-1-2 0 0,-1 5-16 16,-3 2-240-16,0 4-64 0,1 0 0 0,3 5 0 16,1 1-144-16,4 3-48 0,1 2 0 0,4-1 0 15,5-2-128-15,6-1 0 0,3 1 0 0,5-5 128 16,2 2-128-16,7-3 160 0,3-1-160 0,3-4 160 0,4-2 0 0,3-2 0 16,2-6 0-16,3 1 0 0,-1-8 176 15,2 1 48-15,0-5 0 0,-2-3 0 0,0-6 64 0,3 0 0 16,-1-5 16-16,0-2 0 0,-1 1-192 0,-1-2-32 15,-5 0-16-15,-1-1 0 0,-6-1-32 0,-3-5-16 16,-4-4 0-16,-6 0 0 0,-5 4 16 0,-1-6 0 16,-1-2 0-16,-5 5 0 0,-5-1 16 0,1 2 16 15,-4-3 0-15,0 7 0 0,0 4-224 0,-4 1 0 16,2 1 0-16,-2 2 0 16,0 0-1360-16,2 5-224 0,-1 5-32 0,2 1-14448 0</inkml:trace>
  <inkml:trace contextRef="#ctx0" brushRef="#br0" timeOffset="119891.98">27927 19360 24879 0,'0'0'1088'0,"-8"8"256"0,2-2-1088 0,2 4-256 0,4-10 0 0,-1 11 0 15,3 3 928-15,3 1 128 0,3 1 32 0,5 0 0 16,0-1 0-16,5 1 0 0,1 2 0 0,4 1 0 16,4 2-368-16,3-2-64 0,1-3-16 0,-1 1 0 15,-2-1-272-15,0-2-64 0,2 0-16 0,-4-1 0 0,-2-3-160 16,-2 0-128-16,-2 0 192 0,-2-4-192 16,-3-4-1344-16,-1 1-384 0,-2-1-80 0</inkml:trace>
  <inkml:trace contextRef="#ctx0" brushRef="#br0" timeOffset="120331.31">28685 19606 18431 0,'0'0'816'0,"-6"-4"160"0,6 4-784 0,-5-5-192 16,5 5 0-16,0 0 0 0,0 0 2272 0,0 0 416 0,3-10 64 0,3 6 32 15,4 0-1168-15,2 1-224 0,-1 0-48 0,4 3-16 16,3 1-416-16,-1 4-80 0,-2-1 0 0,-2 5-16 15,-3 1-480-15,-5 3-80 0,0-2-32 0,-8 3 0 16,-6 0-48-16,-3 4-16 0,-5 0 0 0,-4 1 0 16,-6 0 48-16,-2-2 16 0,1 1 0 0,-2 0 0 15,6-1-96-15,3 0-128 0,4-3 176 0,7-3-176 16,10-11 0-16,0 0 0 0,6 8 0 0,7-2 0 0,7-4 144 16,7-3-16-16,5-3-128 0,7 1 192 0,6 1 192 15,2-3 16-15,-1 0 16 0,-2 2 0 0,-2-1-224 16,0-1-32-16,-3 3-16 0,1 0 0 0,-1 1-144 0,-2 2 0 15,-3 2 0-15,-3 2 0 16,-4 0-1552-16,-2 0-352 0,-1 3-64 16,-4-3-14288-16</inkml:trace>
  <inkml:trace contextRef="#ctx0" brushRef="#br0" timeOffset="129385.14">31812 11365 4607 0,'7'-6'400'0,"0"-5"-400"15,1 0 0-15,-2-3 0 0,-1 2 2320 0,1 0 384 16,-3-2 80-16,2 2 16 0,-1 0-1232 0,-1 3-240 16,-1-2-48-16,-2 11-16 0,3-9-80 0,-3 9-16 15,0 0 0-15,0 0 0 0,0 0-208 0,0 0-64 0,-9 14 0 16,0 7 0-16,-2 6-448 0,-1 6-112 0,-2 5-16 0,0 7 0 16,2 1-32-16,-2 6-16 0,-2 7 0 0,1 1 0 15,-1 2 128-15,-2 2 32 0,0-2 0 16,0 1 0-16,0-2-48 0,2-2 0 0,1-4 0 0,2-3 0 15,1-1-176-15,2-4-32 0,1-5-16 0,2-3 0 16,-1-8-32-16,2-3-128 0,1-4 192 0,0-6-64 16,-2-4 16-16,5-3 0 0,-2-5 0 0,4-6 0 15,0 0 0-15,-8-5 0 0,2-7 0 0,1-5 0 32,1-2-1824-32,0-5-368 0,2-8-80 0,0-3-10736 0</inkml:trace>
  <inkml:trace contextRef="#ctx0" brushRef="#br0" timeOffset="129637.14">31689 11302 20207 0,'-4'-14'896'0,"4"14"192"0,4-12-880 0,4 3-208 15,2-1 0-15,3 5 0 0,1-1 608 0,5-2 80 16,5 2 16-16,8-3 0 0,4 3 32 0,5-1 16 16,2 0 0-16,3 2 0 15,-1-1-240-15,2 0-32 0,0 1-16 0,-21 4 0 0,4-2-272 0,1 1-48 0,1-2-16 0,-1 3 0 16,-3-1-128-16,-4 4-144 16,-3-1 144-16</inkml:trace>
  <inkml:trace contextRef="#ctx0" brushRef="#br0" timeOffset="129885.68">31668 11780 20271 0,'0'0'1792'0,"0"0"-1424"0,0 0-368 0,0 0 0 16,-6 6 1120-16,6-6 160 0,0 0 16 0,9 5 16 15,7-1-432-15,4 1-96 0,5-4-16 0,8-1 0 16,7-1 272-16,7-3 48 0,5 2 16 0,1-2 0 16,3 0-592-16,0-4-112 0,1 1-16 0,-24 4-16 0,8-3-240 15,2 1-128-15,2 1 160 0,-2 3-160 16,-1-1-1776-16,-3 2-448 0</inkml:trace>
  <inkml:trace contextRef="#ctx0" brushRef="#br0" timeOffset="141558.79">31598 6137 4191 0,'0'0'192'0,"0"0"32"0,14 3-224 0,-3-3 0 0,2 0 0 0,-1 0 0 0,5 0 128 0,2 0-128 15,1 0 176-15,5 0-176 0,3 0 448 0,2 0-32 16,3 0 0-16,4 0 0 0,2-3 112 0,1 3 32 16,0 0 0-16,-1 0 0 0,-5-1-160 0,-2 1-16 15,-1-1-16-15,-3 0 0 0,-1-2 16 0,-12 2 16 16,2-2 0-16,1-1 0 0,-1 1 48 0,3-4 0 0,-3 2 0 16,0 1 0-16,-2-1 112 0,9-5 16 0,-7 5 16 15,-5-1 0-15,-1 3-128 0,-11 3-16 0,0 0-16 0,9 3 0 16,-9-3-288-16,7 6-144 0,-7-6 160 0,7 8-160 15,-2 3 0-15,-5-11 0 0,2 15 0 0,-1 2 0 16,-1 2 0-16,0 1 0 0,-1 1 0 0,-1 3 0 16,-2 2 208-16,1 1-48 0,-1 2-16 0,4 3 0 15,-1-4 0-15,1 1 0 0,0-5 0 0,0 3 0 16,0-1-16-16,1 4 0 0,-1 3 0 0,4 5 0 16,-1 4-128-16,-2 8 0 0,0 3 0 0,1 2 0 15,-1-2 0-15,1-3 160 0,0-8-160 0,0 2 160 16,5-2-160-16,-2 5 128 0,0 0-128 0,1 5 128 15,0 2-128-15,1-1 0 0,2-1 0 0,0-2 128 16,0-7-128-16,2 0 0 0,-2-6 0 0,2 1 0 0,-1 0 128 0,2 8-128 16,-1 1 128-16,-2 5-128 0,0 2 128 15,1-2-128-15,0-1 0 0,-1-6 128 16,-2 0-128-16,-1-6 128 0,0 1-128 0,1 4 128 0,-1-1-128 0,-1 6 0 16,-1 4 0-16,4 0 0 0,-2 1 0 0,2-3 128 15,-2-7-128-15,2 1 0 0,3-6 0 0,1 0 128 16,-1 3-128-16,3 5 0 0,1 6 0 0,-5-23 0 15,2 3 128-15,1 4-128 0,1 1 0 0,1 0 0 16,3-1 0-16,-1-1 128 0,1-1 16 0,13 33 0 16,-2-10 0-16,-5-1 0 0,-5 0-144 0,-4-2 0 15,-1-1 0-15,-5-4 0 0,-1-3 0 0,-2-3 0 16,-2-6 0-16,4 1-176 0,-2-2 176 0,-2 4 0 16,0 6 0-16,-2 4 0 0,2 6 0 0,-4 0 0 0,-3-2 0 15,2-2 0-15,1-5 0 0,0-2 128 0,1 0-128 16,2 2 0-16,-2 5 0 0,2 5 0 0,1-1 0 15,-2-39 0-15,-2-18 0 0,0 0 0 0</inkml:trace>
  <inkml:trace contextRef="#ctx0" brushRef="#br0" timeOffset="142096.09">32939 12395 25103 0,'-7'38'1104'0,"-2"5"240"0,-1 3-1072 0,0-4-272 0,-1 1 0 0,-1-3 0 0,1-2 176 0,-1 4-32 16,1 3 0-16,5-18 0 0,-3 9-16 0,0 6-128 16,0 0 192-16,0 5-64 0,0-2-128 0,1 2 128 15,1-5-128-15,-5 40 128 0,6-12-128 0,1-6 0 16,2 0 0-16,2-6 128 0,1-3-128 0,1-3 0 15,2-2 0-15,-1-7 0 0,1-4 0 0,0-6 128 16,0-1-128-16,0 0 0 0,-1 2 128 0,2-1-128 16,0-2 0-16,1-1 128 0,-1 2-128 0,0-5 0 15,0 0 144-15,-1-2-144 0,0-2 0 0,-1-3 144 16,1-1-144-16,0-10 0 0,0 3 176 0,-1 2-176 0,0-3 160 16,1 2-160-16,-1 1 192 0,1-2-64 15,-1-1-128-15,5 8 192 0,-2-4-192 0,0-1 176 0,0-5-176 0,-5-9 160 16,6 10-160-16,-1-1 0 15,-5-9 144-15,7 9-144 0,-7-9 128 0,0 0-128 0,6 7 128 0,-6-7-128 16,0 0 256-16,0 0-32 0,0 0 0 0,0 0 0 16,0 0 96-16,0 0 32 0,0 0 0 0,0 0 0 15,0 0-32-15,-9 8-16 0,-1-4 0 0,5-3 0 16,-5 0-32-16,0-1 0 16,-4 0 0-16,-3 0 0 0,-3 0 48 0,-3 0 0 0,-3 0 0 0,-29-1 0 15,-1-1 0-15,-4-1 16 0,-4-5 0 0,27 6 0 16,-8-1-80-16,-5 2 0 0,-3 1-16 0,-7-6 0 15,0 2-80-15,-1 1-16 0,-2 1 0 0,-50-2 0 16,20 1-144-16,20 3 0 0,14 2 0 0,13-1 0 16,10 1-1056-16,9 4-288 15,10 1-64-15</inkml:trace>
  <inkml:trace contextRef="#ctx0" brushRef="#br0" timeOffset="151283.15">3483 12883 12895 0,'14'-6'576'0,"-7"3"112"0,4-2-560 0,0 1-128 0,1 0 0 0,-2-1 0 0,1-1 1408 0,-1 1 256 15,0 1 64-15,-1-2 0 0,-1 1-528 0,-3 1-112 16,0-1 0-16,-5 5-16 0,0 0-112 0,1-8 0 15,-1 3-16-15,-1 1 0 0,-1-3 80 0,-2 1 0 16,-3 4 16-16,0-3 0 0,-3-3-336 0,-4 3-80 16,-3 0-16-16,-2 0 0 0,-1 1-192 0,-3 3-32 15,-4 1-16-15,-2-1 0 0,-4 3-144 0,-3-1-32 16,-2 2 0-16,-20-1 0 0,1 6 16 0,-1-3 0 16,1 3 0-16,1-3 0 0,3-1 80 0,1 0 16 15,2 3 0-15,2-3 0 0,-1 1-48 0,0 1 0 16,-1-1 0-16,-1-1 0 0,1 0-64 0,-1 1 0 15,-3-2-16-15,4-2 0 0,0 2-176 0,3-1 160 16,2 1-160-16,5 0 160 0,-1 3-160 0,4-4 0 0,2-1 0 16,3-1 128-16,6 0-128 0,5 0 128 0,4-1-128 0,3 0 128 15,2 0-128-15,1-2 0 0,6-2 144 0,5 5-144 16,0 0 0-16,0 0 0 16,0-8 0-16,7-2 0 0,4 1-224 0,2-1-112 0,6 1-32 15,5-2-10832-15,4-1-2160 16</inkml:trace>
  <inkml:trace contextRef="#ctx0" brushRef="#br1" timeOffset="148016.69">16218 11303 8287 0,'0'0'368'0,"4"-13"80"0,-4 2-448 0,3 1 0 0,-2-2 0 0,1 3 0 16,1-1 1488-16,1 3 224 0,0-5 32 0,-2 4 16 15,-2 8-416-15,9-11-64 0,-3 3-32 0,1 1 0 16,-7 7-96-16,0 0-32 0,6-8 0 0,-6 8 0 15,0 0-160-15,0 0-48 0,0 0 0 0,0 0 0 16,0 0-96-16,0 0-32 0,0 0 0 0,0 0 0 16,5 8-576-16,-2 6-208 0,1 1 144 0,-4 2-144 15,-2 0 320-15,0 2-32 0,-1 2 0 0,-1 0 0 16,-2 0 112-16,-2 3 32 0,1 0 0 0,-1 0 0 16,-1 4-32-16,2-5 0 0,-4-3 0 0,4 1 0 15,0-1 16-15,1-1 0 0,1-2 0 0,-1-3 0 0,2 0-64 16,0 0-16-16,2 0 0 0,0-4 0 0,2-10-80 0,3 12 0 15,-1 2-16-15,3-3 0 0,-5-11 32 0,8 11 16 16,-8-11 0-16,10 6 0 0,2 3 192 0,2-5 32 16,1-1 16-16,4-1 0 0,4-1-176 0,2 3-32 15,1 0-16-15,3-1 0 0,1-1-112 0,3 1-32 16,2-1 0-16,3 3 0 0,0-1-160 0,4 0 0 16,4 1 0-16,0 3 128 0,2-3-128 0,1 4 0 15,2-3 0-15,1 3 0 0,0 0 0 0,2-2 128 16,-3 2-128-16,2-2 0 0,2 2 0 0,-2-3 0 15,-1 0 128-15,2 1-128 0,0-5 0 0,1-2 0 0,-2 0 0 16,1 1 128-16,-1 3-128 0,3 0 0 0,1 2 144 0,0-3-144 16,1-3 0-16,0 0 0 15,1 0 0-15,0 0 0 0,0 0 128 0,1 0 16 0,-2 2 0 0,2 0 0 16,0-1-144-16,2-1 0 0,1-1 0 0,-2 1 0 16,-2 1 0-16,-1 2 0 15,0 0 0-15,-3 0 0 0,1-1 0 0,-1 0 0 0,0 0 0 0,-1-2 0 16,-2 0 0-16,2 0 0 0,1 0 0 0,-1 2 0 15,1-1 0-15,1 0 0 0,0 0 0 0,1 1 0 16,0-1 0-16,2-1 0 0,0 0 0 0,0 2 0 16,-3 1 0-16,1 0 128 0,-1-2-128 0,-2 1 0 15,-1 0 0-15,-3-2 0 0,0 0 128 0,0 0-128 16,-2-2 0-16,0 1 0 0,-1 0 0 0,0 1 0 16,-1 0 0-16,0 0 0 0,-2-1 0 0,1 1 0 0,-3 0 0 0,1 0 128 15,-2-2-128-15,1 1 0 16,-6 1 0-16,3-1 0 0,-3-1 0 0,0 2 0 0,-3 0 0 0,-2 0 0 15,-2-2 0-15,-1 2 0 0,1 2 0 16,-2 0 0-16,-3-2 0 0,-1 0 0 0,-4 0 0 16,0 1 0-16,-1-1 128 0,-1 0-128 0,0-1 0 0,-2-1 0 15,0 0 0-15,-1 4 0 0,-1-2 0 0,-1 0 160 16,-1-2-160-16,-1 2 160 0,-10 0-160 0,10 2 0 16,-10-2 0-16,12 0 128 0,-12 0-128 0,9 0 0 15,-9 0 0-15,0 0 0 0,0 0 0 0,0 0 0 16,0 0 0-16,0 0 0 0,0 0 0 0,0 0 0 15,0 0 144-15,0 0-144 0,0 0 192 0,0 0-48 0,0 0 0 16,0 0 0-16,0 0-144 0,0 0 128 0,0 0-128 0,0 0 128 16,5-7-128-16,0 0 0 0,-1-3 144 15,0 1-144-15,-1-5 128 0,-1 0-128 0,0-1 160 0,1-3-160 16,-2-3 160-16,2-3-160 0,-1-8 160 0,1 1-160 16,-1 1 160-16,1-3-160 0,-1-3 160 0,2-2-160 15,1-5 128-15,0 1-128 0,4-4 0 0,1 2 144 16,2-5-144-16,-2 4 0 0,0-4 0 0,0 4 128 15,0 4-128-15,1 4 0 0,-3 0 0 0,3 4 0 16,-2 10 0-16,-3 2 0 0,-1-1 0 0,-1 4 0 16,0 2 0-16,-2 7 0 0,-2 9 0 0,0 0 128 15,0 0-336-15,0 0-80 0,0 0-16 0,0 0 0 16,-11 14-2784-16,1 4-560 16</inkml:trace>
  <inkml:trace contextRef="#ctx0" brushRef="#br1" timeOffset="149424.94">17740 13470 8287 0,'0'0'368'0,"0"0"80"0,0 0-448 15,0 0 0-15,0 0 0 0,-7 10 0 0,1-1 1264 0,6-9 160 0,0 0 48 0,-5 10 0 16,5-10-624-16,-4 8-112 0,4-8-32 0,-1 9 0 16,1-9 352-16,0 0 64 0,-4 6 16 0,4-6 0 0,0 0-96 0,0 0-16 15,0 0 0-15,0 0 0 0,0 0 0 0,0 0 0 16,0 0 0-16,0 0 0 0,0 0-16 0,0 0-16 15,0 0 0-15,10-11 0 0,2-2-240 0,-1-3-48 16,1-3-16-16,0-3 0 0,1-1-336 0,0-1-64 16,1-7-16-16,2 0 0 0,3-4-32 0,-1 0-16 15,0-5 0-15,-2 2 0 0,1 1-64 0,-1-2-16 16,1-2 0-16,0-1 0 0,-1-1-144 0,1 0 192 16,0 2-192-16,1 2 192 0,-1-3-192 0,-3 4 160 15,1 1-160-15,-5 15 160 0,0 2-32 0,2-2-128 16,-2-2 192-16,1 5-64 0,-1 3 16 0,2 3 0 15,-1-1 0-15,5-4 0 0,-4 2-144 0,2 5 0 16,-1 5 0-16,-4 5 128 0,0-3-128 0,1-2 0 16,0 3 0-16,-1 2 0 0,0 0 0 0,0 1 0 15,0 1 0-15,-2 3 0 0,2 3 0 0,-1 1 0 16,-2 5 0-16,3 4 0 0,-2 1 0 16,-2 4 0-16,-2 6 0 0,0 1 0 0,-3 3 0 0,-1 5 0 15,-1 7 0-15,1-3 0 0,-1 1 0 0,-1 0 0 16,1-3 0-16,0-2 128 0,1-3-128 0,0-2 0 15,1-3 0-15,-3 0 0 0,3-8 0 0,0 0 0 0,0 4 0 16,3-6 0-16,-3-5 0 0,2 0 0 0,1-2 0 16,-1 2 0-16,0-4 0 0,0 2 192 15,-2-12-192-15,0 0 192 0,6 8 96 0,-6-8 32 16,0 0 0-16,0 0 0 0,11 0 80 0,0-4 32 0,1-3 0 16,-2-5 0-16,-3-2-80 0,4-3-16 0,-1-2 0 15,0-3 0-15,0 2-160 0,0-8-48 0,0-2 0 0,2-2 0 16,-1 0-128-16,2-1 160 0,1-4-160 0,1 0 160 15,3-1-160-15,0 0 0 0,2-3 0 0,-6 12 0 16,3-5 0-16,0-2 0 0,1 2 128 0,1 1-128 16,0 4 0-16,2-2 0 0,-4 1 0 0,3 4 0 15,-1 1 0-15,-2 2 0 0,0 1 0 0,-2 5 0 16,-1-1 0-16,1 1 0 0,-2 3 0 0,1 4 0 0,-2-1 0 0,-1 4 0 16,2 0-144-16,-4 3 144 0,0 3 0 15,-2 2-128-15,1 1 128 0,-2 3 0 16,-1 4-144-16,0 5 144 0,-1 3 0 0,-3 4-144 0,-1 4 144 0,-1 6 0 15,-1 2 0-15,-2 3 0 0,-1 1 0 0,-2 2 0 16,0 7 0-16,0-3 0 0,4 3 0 0,-1-4 0 16,1-3 0-16,1 15 0 0,0-5 0 0,2-11 0 15,-1-4 0-15,1-4 0 0,0-5 0 0,0 3 0 16,0-3 0-16,1-6 0 0,1-2 0 0,-1 1 0 16,0-1 0-16,3 1 0 15,1-3-944-15,1-1-96 0,3-3-32 0,1 2-10784 16,1-3-2160-16</inkml:trace>
  <inkml:trace contextRef="#ctx0" brushRef="#br1" timeOffset="149793.34">19294 13248 23327 0,'0'0'1024'0,"0"0"224"0,0 0-992 16,0 0-256-16,0 0 0 0,0 0 0 0,-5 6 1296 0,-1 3 224 15,0 2 32-15,-2 5 16 0,0 1-720 0,-1 3-144 16,-1 1-16-16,1 1-16 0,0 1-352 0,1 0-80 15,0-1-16-15,-2 10 0 0,2-6-224 0,4-2 0 16,2-6 128-16,2 2-128 0,1-2 0 0,4-1 176 16,2-1-176-16,0-5 160 0,3-1 96 0,0 2 0 15,2-3 16-15,1 0 0 0,2-4-112 0,0-3-32 16,3 2 0-16,-2-3 0 0,0-1-128 0,-1-1-224 16,-1-2 48-16,-3 1 16 15,1-4-2560-15,-2-6-512 0</inkml:trace>
  <inkml:trace contextRef="#ctx0" brushRef="#br1" timeOffset="150147.7">19357 12704 27647 0,'-9'-18'2448'0,"6"13"-1952"0,1-3-496 0,-1 3 0 16,1 1 752-16,2 4 48 0,0 0 16 0,0 0 0 16,0 0-432-16,0 0-64 0,0 0-32 0,0 0 0 0,10-3-80 0,1-3-16 15,-1 9 0-15,3-3 0 0,-1-3 0 16,-1 1-16-16,4-2 0 0,-2 3 0 0,0 1 80 0,-2 0 0 16,-1 0 16-16,-10 0 0 0,8 6-128 0,-8-6-16 15,4 14-128-15,-8 1 192 0,-5 2 64 0,-2 1 0 16,-3-2 0-16,-2-4 0 0,0-2 80 0,1-3 32 15,-2 2 0-15,3-5 0 0,1-1-32 0,2-1 0 16,2 1 0-16,9-3 0 0,0 0 80 0,0 0 16 16,0 0 0-16,0 0 0 0,3-14-96 0,2 1-16 15,4 2 0-15,1 1 0 0,1-4-320 0,2 5-192 16,-2-2 32-16,1 6-17680 0</inkml:trace>
  <inkml:trace contextRef="#ctx0" brushRef="#br1" timeOffset="152000.23">16422 11157 5519 0,'3'-20'496'0,"1"9"-496"15,-1-1 0-15,1 1 0 0,1 0 1600 0,0 1 240 16,-1-2 32-16,-1 2 16 0,-3 10-688 0,4-7-144 15,-4 7-32-15,0 0 0 0,0-13-144 0,0 13-48 16,0 0 0-16,0 0 0 0,-4-8 0 0,4 8-16 16,0 0 0-16,0 0 0 0,-10 9-352 0,-1 5-64 15,-2-1-16-15,-1 5 0 0,-1 5-48 0,0 2-16 16,-2 5 0-16,-1 4 0 0,-1-3-32 0,0 0-16 16,0 3 0-16,1-1 0 0,1 0 176 0,-1 2 16 15,-1-4 16-15,0 0 0 0,0-1-96 0,1 1-32 16,1-6 0-16,4 2 0 0,3-5-144 0,1-1-16 0,4-1-16 15,2-2 0-15,0-4 80 0,3 2 32 0,0-2 0 16,3-2 0-16,-1 1 64 0,2 0 16 0,1-3 0 0,4 0 0 16,-2-1-80-16,6 0-16 15,4 2 0-15,1-2 0 0,1 1 16 0,1-2 0 0,2 1 0 0,3-2 0 16,3 0-96-16,2 0 0 0,1-3-16 0,5 0 0 16,2 0-48-16,2 1 0 0,2-1 0 15,2-2 0-15,5 2 0 0,3 0-128 0,2 0 192 0,4-3-64 16,4 0-128-16,2 1 0 0,1-2 0 0,2 1 128 15,2 1-128-15,1 3 0 0,0 1 144 0,1-3-144 16,-3 0 0-16,4 2 0 0,1 3 0 0,-2-2 128 0,2 4-128 16,1-2 0-16,1-2 0 0,1 3 128 0,0-1-128 15,0 2 0-15,1-3 0 0,2 4 0 0,-1-5 0 16,1 0 0-16,1-1 0 0,-1-3 0 0,-3-1 0 16,1 1 0-16,-4 1 0 0,-2 1 128 0,-1-3-128 0,-2-1 0 15,-5-1 128-15,-3-2-128 0,-4 7 0 16,0 0 0-16,-1-2 0 0,-3 4 128 0,-4-6-128 0,2 0 0 15,-1 0 128-15,1 1-128 0,-5-2 128 0,3-2-128 16,-3 2 160-16,0 1-160 0,-2 1 256 0,-1 2-64 16,-3-1 0-16,-1 2 0 0,-3 0-16 15,-2-2-16-15,-1 1 0 0,2-2 0 0,-4-1-160 0,1 3 192 16,-3 0-192-16,2 0 192 0,0-1-192 0,-1 0 0 16,0 0 144-16,0 3-144 0,1 3 0 0,-2-3 0 15,0-1 0-15,-2 4 128 0,0 0-128 0,-2 3 0 0,-1-5 0 16,-3-1 0-16,-2-1 0 0,0 0 128 15,-1-2-128-15,2 2 128 0,1-1 0 0,-1 0 16 16,1 0 0-16,-1-1 0 0,-1 0-144 0,0 0 160 16,-1 2-160-16,0 2 160 0,-2-2-160 0,0-1 0 0,1-1 144 0,-1 1-144 15,-4 1 160-15,1-2-32 16,-2-2-128-16,0 0 192 0,0 0 0 0,0 0 0 16,1 0 0-16,-11 0 0 0,10 2-64 0,1-2-128 0,-2-2 176 15,0 0-176-15,-3 2 128 0,3 0-128 0,-9 0 0 0,12-4 0 16,-12 4 160-16,10-5-160 0,-2 2 128 0,-2-3-128 15,0 1 256-15,-1 0-48 0,2 0 0 0,-7 5 0 16,5-8 32-16,1 3 0 0,-3-4 0 0,-3 9 0 16,0 0-240-16,6-6 144 0,-6 6-144 0,6-4 128 0,-6 4-128 15,9-4 0-15,-9 4 0 0,7-8 0 0,-1 3 0 16,-1 0 0-16,-1-2 0 0,1 0 0 0,1-2 0 0,-1 2 128 16,1-6-128-16,0 4 0 0,0-2 240 0,2-2-48 15,1-1 0-15,2-4 0 0,-1-3 16 16,2-2 0-16,-1 0 0 0,3-4 0 0,-1-3-208 0,0-6 176 15,1 2-176-15,-3-2 160 0,-2-1-160 0,-1 2 0 16,-2 3 0-16,-1 3 128 0,-1 5-128 0,-2 2 0 16,1 3 0-16,-1 2 0 0,-2 3 0 0,0 5-256 15,0 9 48-15,0 0-12992 16,0 0-2608-16</inkml:trace>
  <inkml:trace contextRef="#ctx0" brushRef="#br1" timeOffset="175249.17">16268 11044 14687 0,'-10'-9'640'0,"3"0"144"0,2 1-624 0,0-2-160 0,0 1 0 0,0-1 0 16,5 10 928-16,-5-9 160 0,0-2 16 0,5 11 16 16,0 0-560-16,-5-5-112 0,5 5-32 0,0 0 0 0,-5-8 128 0,5 8 32 15,0 0 0-15,0 0 0 16,0 0 272-16,0 0 64 0,0 0 16 0,0 0 0 0,0 0-160 0,0 0-48 16,0 0 0-16,0 0 0 0,-4 15 144 0,0 3 32 15,0 1 0-15,-1 5 0 0,0 2-224 0,-4 8-32 16,-2 3-16-16,-2 9 0 0,-1 2-160 0,0 5-16 15,-2 2-16-15,-1 3 0 0,-1 2-144 0,2-4-32 16,-1 0 0-16,4-3 0 0,3 1-64 0,1-5-32 16,0-8 0-16,2 1 0 0,2-5 128 0,1-5 32 15,1-2 0-15,3 1 0 0,2-7 32 0,1-3 16 16,4-4 0-16,3-3 0 0,3 1-96 0,3-7-16 16,5-3 0-16,3-4 0 0,8 2 128 0,2-5 0 15,3-1 16-15,5-5 0 0,2-1-96 0,3-4-32 16,1-2 0-16,3 1 0 0,4-2-144 0,2 2-128 0,4-2 144 15,3 1-144-15,2 2 128 0,4 1-128 0,2 0 0 16,3 2 0-16,1 4 128 0,-1 1-128 0,2 0 0 16,2 1 0-16,1 0 128 0,0 3-128 0,-1-1 0 0,-1 2 0 15,1 0 0-15,0 0 0 0,-2 0 0 0,0 0 0 16,-2-1 0-16,0 2 0 0,-2 2 0 0,2 1 0 16,2 1 0-16,0 0 0 0,2-3 0 0,1 0 0 15,0 2 0-15,2 1 0 0,-1 1 0 0,0-2 0 16,2-2 0-16,-4 1 0 0,1-2 0 0,0 4 0 15,0-1 0-15,-1-1 128 0,1-1-128 0,-4 1 0 16,-3 1 0-16,-2 1 0 0,-3-3 0 0,1 2 0 16,-4-2 0-16,-2 0 0 0,0-2 0 0,-4 0 0 15,0-4 0-15,-3 1 128 0,0 1-128 0,-2-2 0 16,0 2 0-16,-2-1 0 0,0-1 0 0,-2 2 0 16,2 0 0-16,-4 0 128 0,-2-3-128 0,-3 3 0 0,-2-1 0 15,-3 1 0-15,-3 4 0 0,-2-2 0 0,1 0 0 0,-3 0 0 16,1 1 0-16,-3-1 0 0,-2 2 0 0,-2 0 0 15,0 0 0-15,-4 0 0 0,0 0 0 0,0-1 0 16,-2-1 0-16,-4 3 0 0,-2-1 0 0,-1 1 0 16,-1 0 0-16,-1 2 0 0,-10-5 0 0,10 2 128 15,1 1-128-15,-11-3 0 0,7 5 0 0,-7-5 0 16,0 0 0-16,10 6 0 0,-2 0 0 0,-8-6 0 16,6 11 0-16,-6-11 0 0,0 0 0 0,7 6 0 15,-1-1 0-15,-6-5 0 0,0 0 0 0,0 0 0 16,9 3 0-16,-9-3 0 0,0 0 128 0,9 1-128 0,-9-1 0 15,9-3 144-15,-9 3-16 0,7-3-128 0,-7 3 192 0,8-7-64 16,-2-4 96-16,-1 2 16 16,1-4 0-16,-1 0 0 0,1-3-80 0,-1-2-16 0,3-1 0 15,-2-1 0-15,0-2 48 0,1-5 16 16,0 1 0-16,1-7 0 0,-2-2-32 0,-1 1-16 0,3 0 0 0,-2-2 0 16,1-1-160-16,-1-2 0 0,-1-1 144 0,2-2-144 15,-4 3 176-15,0 1-48 0,-1 0 0 16,1 1 0-16,0 0 16 0,-2 3 0 0,3 5 0 0,-3 4 0 15,0 6-144-15,0 3 0 0,1 1 0 0,-1 2 0 16,0 4 0-16,-1 4 0 0,0 5 0 0,0 0 128 16,0 0-688-1,0 0-144-15,0 0-16 0,0 0-16 0,0 10-2080 16,-1 4-400-16</inkml:trace>
  <inkml:trace contextRef="#ctx0" brushRef="#br1" timeOffset="178437.18">22934 17042 4607 0,'0'0'192'0,"0"0"64"0,0 0-256 0,0 0 0 0,0 0 0 0,7-6 0 16,-7 6 1616-16,0 0 288 0,0 0 48 0,0 0 16 15,4-9-1056-15,-4 9-208 0,0-11-32 0,0 11-16 16,-1-10-80-16,-3-2-32 0,-1 0 0 0,0 3 0 16,0-1-32-16,-2 2-16 0,-2-3 0 0,3 3 0 15,-2-3-112-15,0 3 0 0,-1-2-16 0,0 3 0 16,0-4-176-16,-1 4-16 0,0-3-16 0,-1 2 0 0,1-2-160 0,-1 2 0 15,-3-3 0-15,0 3 128 0,0-2-128 0,-1 4 0 16,-2-5 0-16,1 5 128 0,-2-3-128 0,0 3 0 16,0 1 0-16,-2-3 0 0,-3 0 0 0,0 2 0 15,0-3 0-15,-2 3 0 0,-3-3 0 0,-1 3 0 16,-2-3 0-16,3 2 0 0,-1 5 0 0,-3-2 160 16,2-1-160-16,-2 2 160 0,0 3-160 0,3 4-144 15,-2 4 144-15,5-4-208 0,-1-2 208 0,0 5 0 16,0-1 0-16,2 3-144 0,1-2 144 0,0 0 0 15,-2 0 0-15,1 0 0 0,-2 0 0 0,3 2 0 16,1-1 0-16,2 2-128 0,-2 1 128 0,1 1 0 0,0 2 0 16,1 1 0-16,-2-2 0 0,1-2 0 0,1 3 0 0,-1 0 0 15,1-4 0-15,0 2 0 0,2 2 0 0,0-1 0 16,0 1 0-16,0 0 0 0,-1 0 0 0,2-1 0 16,0 0 0-16,3 2 0 0,2 2 0 0,2 1 0 15,-1 1 0-15,2 2 0 16,0 6 0-16,1-5 0 0,1-1 0 0,1 4 0 0,-1-5 0 0,2 1 0 15,2 2 0-15,1 3 0 0,1-3 0 0,2 1 0 16,0 2 0-16,2-1 0 0,-2 0 0 0,2-1 0 16,1-1 0-16,0-1 128 0,1-1-128 0,2 0 0 15,-2-2 0-15,2 0 128 0,2 0-128 0,-2 1 0 16,2 2 0-16,1-3 0 0,1-3 0 0,3 2 128 16,1 0-128-16,0 0 144 0,0-3-144 0,0 3 160 15,-2-3-160-15,2 2 160 0,-1-3-160 0,0-2 160 16,-1 2-160-16,2 0 0 0,3 3 0 0,-3-2 128 0,1 0-128 15,2-1 0-15,-1 0 144 0,3 0-144 0,0-2 160 16,0-3-32-16,2 2-128 0,-2-1 192 0,2 2-64 0,1 0 0 16,0-3-128-16,2 1 192 0,0-3-48 0,0-1-16 15,2 0 0-15,-2-2 0 0,1-1 0 16,2-1-128-16,0-2 192 0,-1 0-64 0,0 0-128 0,-2-1 160 16,-1-1-160-16,2 0 160 0,3-2-160 0,0-1 0 15,0 2 144-15,0-3-144 0,-1 0 176 0,-2-3-48 16,2 3 0-16,-1-3 0 0,2 1-128 0,0-2 0 15,-5 1-160-15,1-2 160 0,-2 1 0 0,1-3 0 16,1-1 0-16,-2 3 160 0,-2 0-160 0,-1-3 192 16,-1-1-192-16,2 0 192 0,-2 1-192 0,4-3 160 15,2 1-160-15,-1-1 160 0,-3 1-160 0,2-2 0 16,0-1 0-16,0 1 0 0,1 0 0 0,1 1 0 0,3-1 0 0,-3-1 128 16,-1-3-128-16,-3 2 0 0,-2 1 0 0,-2 0 0 15,-2 0 0-15,-1 1 0 0,-1-1 0 0,-2 0 0 16,-1 0 0-16,-2-2 128 0,-2 0-128 0,2 2 0 15,-2 1 0-15,-1 0 0 0,-2-1 0 16,1-1 0-16,-2 0-176 0,-1 3-16 0,-1-1 0 0,-1 0 0 16,0-2 32-16,-1-1 0 0,0 5 0 0,-4-1 0 15,1 1 0-15,-2-2 0 0,-1-2 0 0,0-1 0 16,-1 2-32-16,0 2-16 0,-1 0 0 0,-1 0 0 16,0-2 80-16,-4 2 128 0,4-1-208 0,-4 1 80 15,0-2 0-15,-1 1 0 0,2 1 0 0,-2-1 0 16,1 0-208-16,-2 0-48 0,-1-1 0 0,-1 1 0 15,-2 1 0-15,-1 0 0 0,-2 2 0 0,-2 3 0 16,-1 0 80-16,-2 0 16 0,-3 5 0 0,-6-4 0 0,0 3 288 0,-4-3-192 16,-5 4 192-16,-1-2-160 0,5 2 160 0,-2 5 0 15,0-1 160-15,3 3-160 0,2 4 0 0,1 1 0 16,-1 4 0-16,3-2 0 0,2 0 0 0,3 2 0 16,-2-4 0-16,3 3 0 0,1-3 0 0,1 2 0 15,3 1 0-15,0 0 0 0,2 3 0 0,0-1 0 16,-2 2 0-16,1 2 0 0,0-2 0 15,-1 1 0-15,-1 2 0 0,-2 2 0 0,-3 1 0 0,0 1 176 16,-1 0-176-16,1 2 160 0,0 4-16 0,0-2 0 16,-1-1 0-16,2 6 0 0,2 3-144 0,-1-2 0 15,-1 2 0-15,3 3 0 0,0 2 0 0,2 0 0 16,4 1 0-16,4-1 0 0,3-1 0 0,3 1 0 0,3 0 0 16,4-3 0-16,3-3 160 0,4 1-160 0,3-2 192 15,2 0-192-15,3 5 192 0,3-3-64 0,1-3 0 16,3-1-128-16,4 3 144 0,2-3-144 0,1 1 0 0,4-4 144 15,1 3-144-15,2-3 0 0,4 0 0 0,3 1 128 16,1-4 0-16,2 0 0 0,2 1 0 0,-4 0 0 16,-3-5-128-16,0-1 0 0,-2-2 0 0,1 0 0 15,2 1 0-15,-1-1 0 0,2-2 0 0,0 4 0 16,1-1 0-16,2 0 0 0,-1 3 0 0,0-5 0 16,-2-7 0-16,-1-1 0 0,-2 3 0 0,-1-6 0 15,-1-3 0-15,0-3 0 0,2-3 0 0,3 0 128 16,0-2 80-16,1 2 16 0,0-6 0 0,3 0 0 15,2 2-224-15,-2-4 176 0,-3-1-176 0,-3 1 160 0,-2-1-160 16,-1-5 0-16,-1-2 144 0,-5 1-144 0,-1-5 0 16,-3 3 128-16,1-7-128 0,0 4 0 15,-1-2 0-15,-2 1 0 0,-1-1 0 0,-1 0 128 0,0 3-128 0,-2-4 0 16,-2-2 0-16,0 0 0 0,-1 2 0 0,-2-2 0 16,-3-1 0-16,-2 1-128 0,-2 2 128 0,-1-2 0 15,-1-1 0-15,-2 2-128 0,-2 3 0 0,-3-3 0 16,-4-1 0-16,0 0 0 0,-1 2-128 0,-2-2 0 15,0-1-16-15,-2 0 0 0,-2-2 0 0,0 6 0 16,-2 1 0-16,-1 4 0 0,-1-3 64 0,-2 4 16 16,0 2 0-16,1-2 0 0,-1 1 32 0,1 5 16 15,0 0 0-15,-3 3 0 0,-3 0 144 0,2 1-128 16,-4 6 128-16,-2-2-128 0,-3 4 128 0,-2 1 0 0,1 0-144 16,0 4 144-16,0 4 0 0,-2-2-144 0,-1 2 144 0,1 4 0 15,0 2-272-15,-2 3 48 0,-5-3 16 0,1 3 0 16,-1 3 208-16,-2-2-192 0,-1-2 192 0,2 0-192 15,2 2 0-15,5 0 16 0,0-2 0 0,1 2 0 16,0 0 176-16,2-3 0 0,0 2-144 0,0 1 144 16,-2 2 0-16,1 1 0 0,3-1 0 0,0 6 0 15,0 1 0-15,1 6 0 0,2-2 144 0,1 5-144 16,-1 3 0-16,2 7 128 0,2 5-128 0,0 4 0 16,1 2 0-16,2 1 0 0,4 0 0 0,2 1 0 15,5-2 0-15,5-2-256 0,4-7 32 0,6-5 16 16,2-5-160-16,8-1-16 0,5-1-16 0,4 0 0 15,2-7 208-15,5 3 64 0,4-4 0 0,8 1 0 16,4-1 128-16,6-3 0 0,5 1-144 0,-1 2 144 0,2 0-336 0,0-1 0 16,3-4 0-16,5 2 0 0,3 0 96 0,4-2 32 15,-1-4 0-15,-6-6 0 0,-8-2 208 16,-1-2 0-16,-2-3 0 0,1-2-144 0,0-2 400 0,1-3 64 16,2 0 32-16,-2 0 0 0,-3-1 16 0,-5-5 0 15,-7-4 0-15,-1-3 0 0,1 0-592 0,-3-2-112 16</inkml:trace>
  <inkml:trace contextRef="#ctx0" brushRef="#br1" timeOffset="186639.02">26715 6994 10303 0,'-1'-15'448'0,"1"5"112"0,1 2-560 0,0-2 0 15,2 1 0-15,-3 9 0 16,0-10 1072-16,0 10 96 0,-4-8 32 0,4 8 0 0,0 0-176 0,-5-10-16 15,5 10-16-15,0 0 0 0,0 0-336 0,0 0-64 16,-6-6-16-16,6 6 0 0,0 0-128 0,0 0-48 16,0 0 0-16,0 0 0 0,0 12-208 0,2 0-32 15,2 2-16-15,1 4 0 0,2 2 128 0,1 3 32 16,3 3 0-16,0 6 0 0,3 4 48 0,3 2 16 16,3 1 0-16,2 3 0 0,-1 3-224 0,3-2-144 15,0 3 192-15,3-2-192 0,1 0 144 0,-1-1-144 16,-4 1 0-16,1-3 144 0,-3-2-144 0,1-1 128 15,-4-1-128-15,-2 0 128 0,0-1-128 0,-4-1 0 0,1 5 144 0,-3-9-144 16,-3 0 0-16,-2 0 144 0,-2-5-144 0,0 2 0 16,0-5 0-16,0-3-256 0,1-4 32 0,1-1 0 31,3-4-544-31,2-4-96 0,-2-2-32 0,2-7-9280 0</inkml:trace>
  <inkml:trace contextRef="#ctx0" brushRef="#br1" timeOffset="186939.1">27395 6708 23039 0,'-2'-15'1024'0,"2"15"192"0,0-10-960 0,0 10-256 0,0 0 0 0,0 0 0 0,0 0 0 0,0 0 0 15,-2 12-192-15,0 5 192 0,-3 3 0 0,-4 11 0 16,-1 4 0-16,-8 6 0 0,-5 6 272 0,-6 3 64 16,-5 7 16-16,-7 6 0 0,-5 10 160 0,-2 7 48 15,-3 0 0-15,1 4 0 0,0 2-272 0,1-4-48 16,1-4-16-16,5-6 0 0,2-9-96 0,3-3-128 16,1-11 176-16,5-3-176 0,4-8 0 0,7-5 0 15,4-5 0-15,6-3 0 16,4-9-352-16,7-3-176 0,4-3-48 0,10-5-7152 15,8-5-1424-15</inkml:trace>
  <inkml:trace contextRef="#ctx0" brushRef="#br1" timeOffset="187541.09">29705 6411 5519 0,'0'0'496'0,"0"0"-496"0,0 0 0 0,0 0 0 0,0 0 2288 0,0 0 352 15,0 0 80-15,-9-3 16 0,-2 2-2096 0,-1 0-400 16,-2-1-96-16,-4 2-16 0,-2 3 160 0,-2-1 32 16,0 3 0-16,-4 3 0 0,-3-3 160 0,-3 8 32 15,-6-2 16-15,-4 2 0 0,-5 1 16 0,1 1 0 16,0 2 0-16,3 3 0 0,1 0-192 0,3 3-32 15,1 0-16-15,2 3 0 0,4 4-176 0,3-4-128 16,4-1 192-16,2-1-192 0,3-4 128 0,4 2-128 16,6 0 0-16,6 1 0 0,4-3 0 0,7-2 0 0,4-2 0 15,6 1 0-15,0-3 144 0,6 1-144 0,-1 0 0 0,3 3 144 16,3-3-16-16,3 3-128 0,-1-1 192 16,2 2-64-16,1 1-128 0,0 4 0 15,-1 3 0-15,-2 2 0 0,0 4 0 0,-5 1 0 0,-3 2 0 16,-6 5 0-16,-4 1 176 0,-6 2-48 0,-5 3-128 15,-6 4 192-15,-6 1 0 0,-3 3-16 0,-5-1 0 0,-3 0 0 16,-3-3-48-16,2-6 0 0,2 0 0 0,0-7 0 16,1-2 0-16,0-6-128 0,1-6 192 0,0-1-64 15,0-2 128-15,0-4 0 0,-1 0 16 0,1-3 0 16,-3-3-64-16,3-4-16 0,-1-2 0 0,-3 0 0 16,-1-5-192-16,-2-1-208 0,-2-6 32 0,-1 0-7616 15,-1-7-1520-15</inkml:trace>
  <inkml:trace contextRef="#ctx0" brushRef="#br1" timeOffset="187866.64">30895 5984 20271 0,'0'0'1792'0,"0"0"-1424"0,0 0-368 0,0 0 0 15,0 0 544-15,-9 0 32 0,-8 6 16 0,-3 5 0 16,-8 8-160-16,-4 8-48 0,-3 4 0 0,-5 4 0 15,0 5 208-15,-4 3 48 0,-1 8 0 0,-3 3 0 16,0 5-272-16,2 1-48 0,-1-3-16 0,5 0 0 16,4 1-304-16,5-2 0 0,5 2 0 0,4-4-8064 15,5 1-1568-15</inkml:trace>
  <inkml:trace contextRef="#ctx0" brushRef="#br1" timeOffset="192410.2">25570 14505 5519 0,'0'0'496'0,"0"0"-496"15,0 0 0-15,0 0 0 0,9-5 1824 0,-9 5 272 16,7-8 48-16,-7 8 16 0,7-6-912 0,-7 6-176 16,9-12-48-16,0 7 0 0,-9 5-96 0,0 0-32 15,6-7 0-15,-6 7 0 0,0 0-192 0,0 0-64 0,0 0 0 0,0 0 0 16,0 0 144-16,0 0 32 0,0 0 0 0,0 0 0 15,0 0-288-15,0 0-48 0,0 0-16 0,0 0 0 16,8 9-160-16,-5 2-48 0,0-2 0 0,-3 5 0 16,0 1 208-16,-1 3 48 0,-3-2 0 0,0 1 0 15,0-3-112-15,0 5-16 0,1 3 0 0,-1-2 0 16,0-2-80-16,0-2-32 0,2-2 0 0,-1 3 0 16,2 1-32-16,-2-1-16 0,1 1 0 0,-1-1 0 15,-1-2 0-15,2-1 0 0,2 1 0 0,-1-1 0 16,-2-2-32-16,3 0 0 0,-3 1 0 0,2-3 0 15,1 2 0-15,1-4-16 0,-1-8 0 0,0 0 0 16,7 11-32-16,-1-4 0 0,-6-7 0 0,12 8 0 16,-1-4 64-16,1 0 16 0,0-2 0 0,2-2 0 15,-2-1 64-15,2-2 16 0,1 1 0 0,-1 0 0 0,0 0-64 16,1-1-16-16,2-3 0 0,-1 1 0 0,2 1-96 16,2-2 0-16,4 1-128 0,-2 1 192 15,1 0-192-15,1 2 176 0,-1-4-176 0,2 4 160 0,3 1-160 0,4-1 0 16,2 1 0-16,3 1 128 0,3 0-128 0,-3 0 0 15,-3 0 0-15,1 1 0 0,4-1 0 0,0 0 0 16,2 0 0-16,1-1 0 0,-4 1 0 0,2 0 0 16,0 0 0-16,-1 1 0 0,2 1 0 0,-2 0 128 15,2 2-128-15,-5 1 0 0,-5-1 0 0,1-3 0 16,0 2 0-16,-2-1 0 0,-2 1 0 0,2-1 0 16,-1-4 0-16,-1 2 0 0,-1 2 0 0,-1 0 0 15,1-4 128-15,1 0-128 0,0 0 0 0,2 1 0 0,1 0 0 16,1 0 128-16,-1-1-128 0,0 0 0 0,-1 1 0 15,0-2 0-15,1 1 128 0,1-2-128 0,-1-1 0 16,1 2 128-16,-2 2-128 0,1-2 0 0,0 2 0 0,2-3 128 16,-1 2-128-16,0-2 0 0,1 3 0 0,-1-1 0 15,1 2 0-15,-3 0 0 0,-2 0 0 0,-1-1 0 16,0 1 0-16,1 0 0 0,0 0 0 0,0 0 0 16,0 0 0-16,1 0 0 0,-3 0 0 15,1 0 0-15,0-1 0 0,-2-1 0 0,1 0 128 0,-1-1-128 16,-1 2 0-16,-1 0 0 0,-1 0 0 0,-1-1 0 15,0 1 0-15,0 1 0 0,-3 0 0 0,-3 0 0 16,1 0 0-16,-4 0 0 0,2 0 0 0,-2 0 0 16,-2 3 0-16,0-1 0 0,-1-1 0 0,0 3 0 15,-9-4 0-15,11 4 0 0,-1-3 128 0,-10-1-128 16,9 4 0-16,-9-4 0 0,0 0 0 0,11 8 0 0,-11-8 0 0,6 6 0 16,-6-6 0-16,0 0 0 0,0 0 0 0,0 0 0 15,4 5 0-15,-4-5 0 0,0 0 128 0,0 0-128 16,0 0 0-16,0 0 128 0,0 0-128 0,0 0 160 15,0 0-160-15,0 0 160 0,0 0-160 0,0 0 0 16,0 0 144-16,0 0-144 0,0 0 176 0,0 0-48 16,0 0 0-16,0 0 0 0,0-7 16 0,-2-4 0 15,0 2 0-15,-1-3 0 0,1-1-16 0,1 0 0 16,-3-3 0-16,0-2 0 0,0 0-128 0,0 0 160 16,0-3-160-16,1 0 160 0,-1 1-160 0,3 0 0 15,-3 1 144-15,1-4-144 0,1-6 0 0,0-2 0 16,1 1 0-16,1-1 128 0,3 1-128 0,-2 3 0 15,0-4 0-15,1 3 0 0,-2 3 0 0,1 3 0 16,0 1 0-16,0 2 0 0,1-2 0 0,-2 7 0 0,0 2 0 16,0-2 0-16,0 1 0 0,0 3 0 0,0-2 0 0,0 5 0 15,0-2 0-15,0 9 0 0,0-6 0 0,0 6 0 16,0 0 0-16,0 0 0 0,0-9 0 0,0 9 0 16,0 0 0-16,0 0-128 0,0 0 128 0,0 9 0 15,0-9-128-15,0 0 128 0,-2 16-128 0,1-1 128 16,0-2 0-16,0 5 0 0,1 2 0 0,-2 2-128 15,1-1 128-15,2 5 0 0,-1 2 0 0,2-2 0 16,-1 0 0-16,0 2 0 0,0 4 0 0,1-1-128 16,0-3 128-16,2-4 0 0,-2 1 0 0,2-1 0 15,-1-4 0-15,1 0 0 0,-1 0 0 0,-1 0 0 0,0 0 0 16,0-1 0-16,-2 0 0 0,0 0 0 16,0 2 0-16,0-3 0 0,-2-1 0 0,2 1 0 0,-1-3 0 15,0 2 0-15,-1-2 0 0,2 0 0 0,0 1 0 16,0-4 0-16,0-12 0 0,0 9 0 0,0 4 0 0,0-13 0 15,0 9 0-15,0-9 0 0,0 0 0 0,0 0 0 16,-2 9 0-16,2-9 0 0,0 0 0 0,0 0 0 16,0 0 0-16,0 0 128 0,-10 0-128 0,1-1 0 15,0-5 0-15,0 4 128 0,-1-1-128 0,-2 0 0 16,0-1 0-16,-6-3 128 0,-5 2-128 0,-1 1 0 16,-3 2 0-16,-1-3 0 0,-2 0 0 0,-1 1 0 0,-1 1 0 15,-2 1 0-15,-3 1 0 0,-1-3 0 16,1 2 0-16,-2 2-128 0,-3 0 128 0,-4 0 0 15,-2-2 0-15,-4 1 0 0,0-1-128 0,0 2 128 0,-1 3-128 16,1-1 128-16,1 2 0 0,3-1 0 0,1-2 0 0,1 0-128 16,1 1 128-16,-4-2 0 0,-3-3 0 0,0 1 0 15,0 2 0-15,-1 0 0 0,-5 1 0 0,2-1 0 16,-1 0 0-16,-1-1-160 0,-5-3 160 0,2 2 0 16,-1 0 0-16,1-1-128 0,3 3 128 0,2 0 0 15,4 2 0-15,5-1 0 0,3-2 0 16,5 1 0-16,2 0 0 0,2 1-128 0,1-1 128 0,5 1 0 15,0-1 0-15,2 1 0 0,2 1 0 0,2 2 0 16,3-3 0-16,-1 1 0 0,4 0 0 0,-1 1 0 16,1 0 0-16,1 0 0 0,0 0 0 0,0 0 0 15,-2-1 0-15,2 1 0 0,2-2 0 0,-3 1 0 16,1-2 0-16,-2 0 0 0,0 0 0 0,0 1 0 0,2-2 0 16,-1-1 0-16,2 1 0 0,0 0 0 15,-2-1 0-15,2 2 0 0,0-2 0 0,4-1 0 16,0 1 0-16,5-1 0 0,-3-1 0 0,9 4 0 0,0 0 0 0,0 0 0 15,0 0 0-15,0 0 0 0,-5-5 0 0,5 5 0 16,0 0 0-16,0 0 0 0,0-10 0 0,0 10 0 16,0-7 0-16,2-4 0 0,-1 4 0 0,-1 7 0 15,3-10 0-15,0 2 0 0,-1-2 0 0,1 2 0 16,-2-3 0-16,0 1 0 0,-1-3 0 0,0 0 0 16,-1 2 0-16,0-3 0 0,1-1 0 0,-4-1 0 15,1 1 128-15,2 1-128 0,1 3 0 0,0-5 0 16,0 0 0-16,-1 1 0 0,1 2 0 0,1 3 0 15,-1-2 0-15,0 1 0 0,0-6 0 0,0 1 0 0,1-1 0 16,-1 1 0-16,-1-5 0 0,0 4 0 16,-3-1 0-16,1 3 0 0,1 1 0 0,-3 3 0 0,0 0 0 15,-2-1 0-15,1 5 0 0,0-1 0 0,-1 2 0 0,1 2 0 16,0 0 0-16,0-1 0 0,-2 1 0 0,8 4 0 16,-12 0 0-16,6 0 0 0,-2-1 0 0,8 1 0 15,-9 5 0-15,9-5 0 0,-9 7 0 0,4 0 0 16,1 5-128-16,2-2 128 15,-1 2 0-15,2 2 0 0,1 0-144 0,1 4 144 0,2 1 0 0,-1 0-144 16,0 0 144-16,0-1 0 0,0-1 0 0,-2 1 0 16,2 1 0-16,1 0 0 0,-1-2 0 0,2 1 0 15,0 3 0-15,-2-1 0 0,2 0 0 0,-1-1 0 16,-1-1 0-16,2-1 0 0,0-2 0 0,0-1 0 16,-1 1 0-16,1-5 0 0,-4-10 0 0,5 12 0 15,-2-1 0-15,-3-11 0 0,0 0 0 0,5 10 0 0,0 1 0 0,-5-11 0 16,5 7 0-16,2 2 128 0,-7-9-128 15,10 6 0-15,-1-1 0 0,-1 2 0 0,-8-7 0 0,13 4 0 16,-1-3 0-16,-1 0 0 0,0 0 0 0,0-1 128 16,-11 0-128-16,12 0 0 0,-1 0 0 0,-11 0 0 15,11-1 0-15,-1 0 0 0,-10 1 0 0,10-1 0 16,-10 1 0-16,14 0 128 0,-14 0-128 0,13-2 0 16,-2 1 0-16,-11 1 0 0,12-2 0 0,-12 2 0 15,11-4 0-15,0 1 0 0,-11 3 0 0,8-2 0 16,-8 2 0-16,9-4 0 0,-9 4 0 0,13-3 0 15,-3 1 0-15,0-3 0 0,1 2 0 0,1 2 0 0,-2-2 0 16,1 2 0-16,-11 1 0 0,15-1 0 0,-1 1 0 16,1 0 0-16,0-1 0 0,1-1 0 15,0 1 0-15,3 0 0 0,3-2 0 0,2 1 0 16,4-3 0-16,4 3 0 0,2 0 0 0,0 0 0 0,1 0 0 0,0-2 0 16,5 2 0-16,0-1 0 0,1 0 0 0,2 1 0 15,2-2 0-15,2-1 0 16,2 1 0-16,2 2 0 0,3 0 0 0,-1-1 0 0,-4-4 0 0,1 3 0 15,0 2 0-15,-2 2 0 0,2-3 0 0,0 1 0 16,4-3 0-16,-1 2 0 0,2-1 0 0,-4 3 0 16,-3 1 0-16,-1 0 0 0,1 0 0 0,-3 3 0 15,1-2 0-15,-3 1 0 0,-1 1 0 0,0 1 0 16,-2 0 0-16,1-2 0 0,0 2 0 0,-3 2 0 16,-3-4 0-16,1 1 0 0,1 0 0 0,-3 1 0 15,-1 0 0-15,0 1 0 0,2-3 0 0,-4-1 0 0,1 1 0 16,-1-1 0-16,-1 0 0 0,-1 1 0 0,-1-1 0 15,0 0 0-15,0-1 0 0,-1 0 0 0,-2 0 0 16,-2-1 0-16,-2 0 0 0,-2-2 0 0,-3 0 0 0,-1 2 0 16,-1-1 0-16,0-3 0 0,-1 1 0 0,-1 0 0 15,-1 0 0-15,-1-2 0 0,-2-1 0 0,-1 2 0 16,-7 5 0-16,8-10 0 0,0 3 0 0,-3-2 128 16,-1 2-128-16,1 2 0 0,-5 5 0 0,5-10 0 15,0 2 0-15,0-3 0 0,-1 0 0 0,0 0 0 16,2-3 0-16,-1 2 128 0,-1-4-128 0,0 2 0 15,-1-1 0-15,0-1 0 0,1 2 0 0,-2-3 0 16,0-2 0-16,-2 3 128 0,1 0-128 0,0 2 0 0,0-2 0 16,1 1 0-16,-2-1 0 0,2 1 0 0,1 2 0 0,-1 2 128 15,2-3-128-15,-1 2 0 0,-1 4 0 0,-2 8 0 16,4-11 0-16,-4 11-192 0,5-6 192 0,-5 6-192 31,0 0-2400-31,0 0-480 0</inkml:trace>
  <inkml:trace contextRef="#ctx0" brushRef="#br1" timeOffset="196018.65">26720 13083 11807 0,'0'0'512'0,"0"0"128"0,0 0-512 0,0 0-128 16,0 0 0-16,0 0 0 0,0 0 832 0,0 0 160 15,0 0 32-15,0 0 0 0,0 0-80 0,0 0-16 16,-1 8 0-16,1-8 0 0,0 0-336 0,0 0-64 16,0 0-16-16,-5 7 0 0,5-7-64 0,0 0 0 15,0 0-16-15,1 12 0 0,3-3-16 0,0 0 0 16,3-4 0-16,4 3 0 0,0-2 80 0,4-3 16 16,3-1 0-16,2 0 0 0,0-2 0 0,5 0 0 0,0-2 0 15,2 1 0-15,1 0-128 0,1-2 0 0,2 1-16 16,2 1 0-16,0 3 16 0,4-1 16 15,3 2 0-15,-3-1 0 0,-2 1-160 0,-1-2-48 16,0 2 0-16,-1-3 0 0,-3-3 16 0,-2 3 0 0,-3 3 0 0,-2-1 0 16,-4 1-16-16,0-2-16 0,-3 2 0 0,0 0 0 15,-2 4 0-15,-3-1 0 0,-2 4 0 0,0-2 0 16,1 0 16-16,0 1 0 0,0-3 0 0,2 3 0 16,1-3-64-16,-1 2 0 0,0-3 0 0,0-1 0 15,1-1-128-15,0 1 160 0,0-1-160 0,-1-2 160 16,2-1-16-16,0 0 0 0,-1-1 0 0,1-2 0 15,-3 1 16-15,-11 2 0 0,11-3 0 0,-11 3 0 16,0 0-160-16,0 0 160 0,0 0-160 0,0 0 160 16,0 0-16-16,-11-6 0 0,-5-2 0 0,-4 6 0 0,-5 2-384 15,0 0-80-15,-2 0 0 0,3 0-16 16,5 1-2304-16,3 0-464 0,5 3-96 16,11-4 0-16</inkml:trace>
  <inkml:trace contextRef="#ctx0" brushRef="#br1" timeOffset="197082.06">31515 12828 13823 0,'0'0'1216'0,"0"0"-960"0,-9 0-256 0,1 2 0 16,8-2 208-16,-8 1 0 0,0-1 0 0,8 0 0 15,-10 0 752-15,2-1 160 0,8 1 32 0,-7 0 0 16,7 0-144-16,-11 0-32 0,4 0 0 0,7 0 0 15,-9 0-272-15,9 0-64 0,0 0-16 0,0 0 0 16,0 0-112-16,0 0-32 0,0 0 0 0,18 2 0 16,1-1 32-16,4-1 16 0,2 0 0 0,4-1 0 15,4-3-128-15,2 2-16 0,-1-2-16 0,2 1 0 16,-1-3-48-16,1 2-16 0,-2 2 0 0,0-2 0 0,-1-2 16 0,-3 3 16 16,-1 3 0-16,-5-1 0 15,-4-3-16-15,-8 0-16 0,-12 4 0 0,0 0 0 16,0 0-48-16,0 0-16 0,-14 0 0 0,-10 1 0 0,-8 2-64 0,-8-1-16 15,-7 4 0-15,-3 0 0 0,-4-1-160 0,0-1 0 16,-4 0 0-16,4 1 0 0,-1-3 0 0,4 1 0 16,4-3 176-16,9 0-176 0,6 0 176 0,7 2-176 15,4 1 192-15,9-2-192 0,12-1 256 0,0 0-64 16,0 0-16-16,0 0 0 0,20 3-16 0,8 0 0 16,6 0 0-16,6-2 0 0,2-1-16 0,1-1 0 15,0 0 0-15,-1-1 0 0,0-1-144 0,-1 0 0 16,-3 1 0-16,-1-1 128 0,-3 2-128 0,-3-2 128 15,-5 2-128-15,-5 0 128 0,-9-1 48 0,-12 2 0 16,0 0 0-16,0 0 0 0,0 0 80 0,-9 0 0 0,-5 2 16 16,-5 0 0-16,-6 1-272 0,0-2 160 0,-3 0-160 0,2 2 128 15,-4-2-128-15,2 0 128 0,0-1-128 0,2 0 128 16,5 0-128-16,3 2 128 0,4 0-128 0,4 1 128 16,10-3-128-16,0 0 0 0,0 0 0 0,0 0 128 15,0 0-128-15,0 0 0 0,11 6 0 0,4-1 0 16,4 0 0-16,4-2-192 0,2-2 32 0,1 0 16 15,2-1-1616 1,3 0-320-16,2 0-64 0</inkml:trace>
  <inkml:trace contextRef="#ctx0" brushRef="#br1" timeOffset="209323.63">25557 14276 6447 0,'0'0'272'0,"0"0"80"0,0 0-352 0,10 4 0 0,-1 3 0 0,-9-7 0 16,5 7 880-16,-2 6 96 0,-6 1 32 0,0 1 0 16,-3 3-112-16,-1 3-32 0,-1 2 0 0,-3 2 0 15,-1 2-208-15,2 2-32 0,-1 6-16 0,-1-5 0 0,1-2-160 0,-1-1-48 16,0 1 0-16,3-1 0 0,-1 2-96 15,1-4-32-15,0 1 0 0,2-3 0 0,2-4-48 0,0 0-16 16,4-2 0-16,0-1 0 0,0-2-208 0,1-4 176 16,0 1-176-16,0-11 160 0,0 0-160 0,0 0 0 15,10 5 144-15,1-2-144 0,1-4 128 0,2-2-128 16,0-1 160-16,5-1-160 0,1-6 192 16,5 1-64-16,3 1-128 0,0-4 192 0,0 4-192 0,0-2 144 15,-2 3-144-15,0-1 128 0,2 3-128 0,-2-3 0 16,2 3 0-16,0 0 0 0,1 1 0 0,1 3 0 15,0 1 0-15,3 1 0 0,1 0 0 0,2 2 0 16,-1 3 0-16,2-1 0 0,2-1 0 0,1-2 0 16,-1 1 0-16,-1 0 0 0,1-4 0 0,0 0 0 15,0 1 0-15,3-3 0 0,0-3 0 0,0 4 0 16,0 0 0-16,1 2 0 0,2 1 0 0,-2 0 0 16,-1 0 0-16,-4 0 0 0,-2-2 0 0,-3 1 128 0,-4 0-128 15,0 0 0-15,-2-1 0 0,0-1 0 0,-6 0 0 16,1 0 0-16,-1 2 0 0,1 0 0 0,-3 0 0 0,0-1 0 15,0 4 0-15,3-2 0 16,1 0 0-16,3 0 0 0,1-2 0 0,4 1 0 0,2 1 0 0,1-2 0 16,0-5 0-16,3 2 0 0,1 0 0 0,2 0 0 15,-2 1 0-15,1 0 0 0,1 2 0 0,-1-1 128 16,0 6-128-16,0 1 0 0,-3 2 0 0,-1-2 0 16,-5-4 0-16,-2 2 0 0,-2 2 0 0,-5-4 0 15,0 0 0-15,-4-2 0 0,0-1 0 0,-3-2 0 16,-1 0 0-16,-1 0 0 0,0-4 0 0,-2 5 0 15,-1 2 0-15,-9 2 0 0,10-2 0 0,-10 2 0 16,0 0 0-16,0 0 0 0,0 0 0 0,0 0 0 0,0 0 0 16,0 0 0-16,0 0 0 0,0 0 0 0,0 0 0 0,0 0 0 15,0 0 0-15,0 0 0 0,0 0 0 0,-5 9 0 16,5-9 0-16,0 0 0 0,0 0 0 0,0 0 0 16,0 12 0-16,0-12 0 0,0 0 0 15,0 0 0-15,0 0 0 0,0 0 0 0,0 0 0 0,11 3 0 16,-11-3 0-16,12 0 0 0,-3 0 0 0,-2-3 0 15,1-2 0-15,-2-8 0 0,-1-1 128 0,1-1-128 16,0-1 0-16,3-5 128 0,0-5-128 0,1-2 160 16,1 0-160-16,-2-3 160 0,1-2-160 0,1-2 0 15,-1 0 144-15,1-4-144 0,1-2 128 0,-1-5-128 16,-1 4 128-16,-2 4-128 0,-3 3 0 0,-3 9 0 16,-3 7 0-16,1 3 128 0,-2 4-128 0,-1 2 0 0,3 10 0 0,0 0 0 15,0 0 0-15,0 0 0 16,-2 15-176-16,4 5-6048 15,3 8-1216-15</inkml:trace>
  <inkml:trace contextRef="#ctx0" brushRef="#br1" timeOffset="-208506.48">8384 1185 4607 0,'-2'-16'400'0,"1"4"-400"0,-2 1 0 0,2-2 0 15,-2-3 1296-15,2-1 176 0,0 3 48 0,-2 0 0 16,-1 1-608-16,0-2-112 0,2-1-32 0,2 2 0 16,1 0 128-16,-1 2 0 0,0 0 16 0,0 4 0 15,0 0 48-15,0 8 16 0,3-5 0 0,-3 5 0 16,0 0-336-16,0 0-64 0,0 0 0 0,0 0-16 0,0 0-176 15,0 0-48-15,0 0 0 0,0 0 0 0,0 0 0 0,6 5 0 16,2 5 0-16,-4 2 0 0,-1 2 176 0,0 2 48 16,-3 2 0-16,-1 5 0 0,-2 4 176 0,-2 6 32 15,-3 2 16-15,1 4 0 0,-2 0-272 16,-1 8-48-16,-3 1-16 0,0 4 0 16,-2 2-176-16,2-2-32 0,-1-1-16 0,0-3 0 0,2-6-96 0,0-3 0 15,1-2-128-15,2-1 192 0,2-2 0 0,2-2 0 16,2-2 0-16,0-4 0 0,2 1 112 0,1-3 16 15,2-1 0-15,2-3 0 0,1-2 48 0,2-3 16 16,-1-2 0-16,3-1 0 0,5-3 64 0,1 1 32 0,2-6 0 16,3 0 0-16,3-3-112 0,5-1-32 15,1-1 0-15,1-1 0 0,1-1-176 0,2 0-32 16,1-3-128-16,3 1 192 0,3-1-192 0,2-4 0 0,2-1 128 0,4-1-128 16,3 0 0-16,5 3 0 15,1-2 128-15,2 3-128 0,1-1 0 0,-1 3 128 16,2 3-128-16,23-2 0 0,-10 3 0 0,-5 3 128 15,-5 4-128-15,0-1 0 0,-3 1 0 0,-3-1 0 0,-3 0 0 0,0 1 0 16,-1 0 0-16,2 2 0 0,0-1 0 0,0-3 0 16,-1 1 128-16,0 1-128 0,2-2 176 0,-3 1-176 15,1-4 0-15,1 0 0 0,-1 0 0 0,1 0 0 16,-2 0 176-16,1 0-176 0,-3 0 160 0,0 0-160 16,-2 0 160-16,-2 0-160 0,-1-2 160 0,0 2-160 15,3 0 128-15,-5 2-128 0,-3-1 0 0,-1 1 0 16,0 2 128-16,-4 3-128 0,-3-4 0 0,-2 3 144 15,-2 1-144-15,-1-2 0 0,-1 3 0 0,-2 1 0 16,-1-2 0-16,-1 5 0 0,-1-6 0 0,-1 4 0 16,-1-3 0-16,1 2 0 0,-2-4 128 0,1 1-128 0,-2 0 0 0,-1-2 128 15,-2 3-128-15,-2-2 128 0,-1-3 0 0,-2-1 0 16,-2-1 0-16,-9 0 0 0,0 0 48 0,0 0 0 16,0 0 0-16,9 0 0 0,-9 0 48 0,0 0 16 15,0 0 0-15,9-7 0 0,-7-1 64 0,1-3 16 16,0 1 0-16,-2-6 0 0,-1-4-112 0,1-4-16 15,-1-2 0-15,-1 0 0 0,0 0-64 0,-1 1-128 16,2-3 176-16,-1 1-176 0,0-2 128 0,1-3-128 0,1 2 0 16,2-2 0-16,0-7 128 0,1 2-128 0,0 2 0 0,1-2 0 15,0-2 0-15,0 0 0 0,0 1 0 0,2 1 0 16,-2 1 0-16,1 2 0 0,-1-1 0 0,0 6 0 16,0 4 0-16,0 1 0 0,-1 0 0 0,1 1 0 15,0-2 0-15,1 1 0 0,-3 4 0 0,1 2 0 16,-3 2 0-16,3 0 0 0,-2 4 0 0,-1-1 0 15,-1 0 0-15,0 4 0 0,0-1 0 0,0 4 0 16,0-3 0-16,0 9 0 0,0 0 0 0,0 0 0 16,0 0 0-16,0 0 0 0,0 0 0 0,0 0-144 15,0 0 144-15,0 0 0 0,5 11-144 0,-1 3 144 16,-2-1 0-16,1 4-144 0,-2 2 144 0,0 6 0 0,1 2-144 16,-1 3 144-16,-1 2 0 0,0 2-144 15,0 5 144-15,-1 1 0 0,-2 5 0 0,-1 0-128 0,3 5 128 16,0-5 0-16,-1-5-144 0,1 0 144 0,0-4 0 15,1 1 0-15,-1-2 0 0,-1-2 0 0,0-4 0 0,-1 1 0 16,-1 0 0-16,3-5 0 0,-3 1 0 0,1-4 0 16,-1 0 0-16,-1 1 0 0,1 0 0 0,0-3 0 15,1-3 0-15,0-2 0 0,-2-2 0 0,0-1 0 16,-3 0 0-16,2-5 0 0,0 4 0 0,1-5 0 16,-1 0 128-16,6-6-128 0,-9 7 0 0,0-4 0 15,9-3 0-15,-10 2 0 0,-1 0 128 0,-1 1-128 16,-1-2 128-16,1 0-128 0,-2-2 0 0,0 0 128 15,-4-2-128-15,1 1 0 0,0 0 0 0,-2 2 0 0,-3-1 128 16,-1 0-128-16,-1-2 0 0,-4 2 160 0,-4 1-160 16,-1 1 160-16,0 1-160 0,-4-1 0 0,-3 1 0 15,-2 0 0-15,0-1 0 0,-2-1 0 0,-4 0 0 16,0 0 0-16,-2 1 0 0,1 0 0 0,-2 2 0 16,-1-2 0-16,-2-1 0 0,-2 0 0 0,-1 0 0 0,-1 0 0 15,-2 0 0-15,0 0 0 0,1-1 0 0,-1 1 0 16,0-1 0-16,0-1 0 0,1 1 0 0,-4-1 0 15,2-1 0-15,3-1 0 0,1-2 0 0,-1 3 0 16,0 1 0-16,-1 1 0 0,-2 1 0 0,2-2 0 16,-1 1 0-16,3 1 0 0,0-1 0 0,1 2 0 15,2 2 0-15,2-1 0 0,0 1 0 0,0 1 0 16,4 2 0-16,1-4 0 0,-1 2 0 0,4 0 0 16,1 0 0-16,1 0 0 0,1-2 0 0,4 2-176 0,2-1 176 15,-1 2 0-15,3-2 0 0,3 0 0 0,0 1 0 16,5 1 0-16,1 0 0 0,1-1 0 0,-1-3 0 0,3 2 0 15,2-3 0-15,3 1 0 0,3 0 0 16,3 2 0-16,-2-1 0 0,4-2 0 0,-1-4 0 0,0 2 0 16,1-1 0-16,8 3 0 0,-10-2 0 0,5-2 0 15,-1-1 0-15,-1 1 0 0,7 4 0 0,-5-5 0 16,-1-4 0-16,-1 1 0 0,4 1 0 0,0-5 0 16,0 1 0-16,2 0 128 0,0-3-128 0,3-4 0 15,1-1 0-15,0-5 0 0,-1-1 0 0,2 1 144 16,1-2-144-16,1 0 0 0,2-4 128 0,0-1-128 15,-2-1 0-15,2-3 0 0,-2-6 128 0,-2 0-128 0,1 1 0 16,0-7 0-16,0 0 0 0,1 0 0 16,-1 0 0-16,2 3 0 0,-2 1 0 0,1 5 0 15,1 2 0-15,2 1 0 0,-2-2 0 0,3 1 0 0,0 1 0 0,1 4 0 16,0 1 0-16,-2 4 0 0,0 1 0 0,-1 5 0 16,-2 2 0-16,0 4 0 0,-1 6 0 0,-1 1 0 15,-4 7 0-15,0 0 0 0,0 0 0 0,0 0 0 16,0 0-160-16,0 0 160 0,4 14-160 0,-3 3 160 15,2 1-160-15,-2 2 160 0,-1 2-160 0,0 5 160 16,0-1-128-16,-1 5 128 0,-2 2 0 0,1 1-144 16,-2 3 144-16,-2 4 0 0,-2 7-144 0,-2 4 144 15,-2 4 0-15,0-2 0 0,-2-6-144 0,1-1 144 16,1 1 0-16,1-5 0 0,1-1 0 0,1-2 0 16,0-2 0-16,1-1 0 0,1-3 0 0,3 0 0 0,1 2 0 15,2-4 0-15,1-4 0 0,3-2 0 0,2-5 0 0,1-3 0 16,2-3 0-16,2-1 0 0,-2-4 0 0,3-1 0 15,2-4 0-15,2-1 0 16,3 0 0-16,1-3 0 0,0-1 0 0,1-4 0 0,4-1 0 0,3 1-128 16,4-5 128-16,2 3 0 0,1-3 0 0,3 1 0 15,2 3 0-15,4-2 0 0,3 0 0 0,2-2 0 16,6 2 0-16,-1-3 0 0,2 2 0 0,3-1-128 16,2 1 128-16,2 3 0 0,2-2 0 0,2 2 0 15,0 2 0-15,3 1 0 0,-3 2 0 0,0 1-128 16,0 1 128-16,0 0 0 0,0 0 0 0,2 2 0 15,-1 2 0-15,-2-2 0 0,-3 1 0 0,0 2 0 16,-1-2 0-16,0 0 0 0,2 4 0 0,-5-3 0 16,1 0 0-16,-1 1 0 0,-1-2 0 0,-2 0 0 0,-3 1 0 0,-4-1 0 15,-1 3 0-15,-2 2 0 0,-3-2 0 16,-1 2 0-16,-5-5 0 0,-1 4 0 0,-3-3 0 0,-2 1 0 16,1 0 0-16,-5-2 0 0,0 2 0 0,-3 0 0 15,-2-2 0-15,-3 4 0 0,-3-4 0 0,0 2 0 16,1-1 0-16,-1-2 0 15,-2 1 144-15,-1-1-144 0,0 1 0 0,-2-1 0 0,-1-3 0 0,0-1 0 16,-9 0 0-16,10-4 0 0,-2-2 0 0,1 0 0 16,-1-2 0-16,0-4 0 0,0 1 0 0,-1-2 128 15,2-3-128-15,1-2 192 0,-1-1-192 0,1-7 192 16,-2 0-48-16,1-10 0 0,2-7 0 0,-2-2 0 16,3-5-16-16,-1-4 0 0,-1-2 0 0,2-6 0 15,-2-1-128-15,-1-6 160 0,-2-4-160 0,2 10 160 16,-5 7-32-16,1 10 0 0,-2 8 0 0,1 6 0 15,-2 6 64-15,2 7 16 0,0 5 0 0,0 5 0 0,-1-3-208 16,2 6 0-16,-5 6 0 0,12 2 0 16,1 5-1088-16,2 3-224 0,4 3-32 0,3-2-11616 15,0 3-2320-15</inkml:trace>
  <inkml:trace contextRef="#ctx0" brushRef="#br1" timeOffset="-201321.12">8645 1497 5519 0,'-3'-14'240'0,"3"5"64"0,0-3-304 0,3 1 0 16,-3-2 0-16,1-1 0 0,-1 2 0 0,0 1 128 15,0 0-128-15,0 1 0 0,0-4 0 0,0 0-304 16,-1-1 48-16,-2-2 0 0,1 1 256 0,-2 0 0 16,0-2-128-16,-1 2 128 0,0 3 272 0,-1 1 112 15,-1-2 32-15,-2 0 0 0,1-3 16 0,-1 1 0 16,-3-1 0-16,3 0 0 0,0-2-112 0,0 2-32 0,1-1 0 0,4 0 0 16,-1 0 368-16,1 0 80 0,-1 2 16 0,1 2 0 15,-2 2 240-15,-2 1 48 0,3 6 16 0,-1-1 0 16,-3 3-288-16,-1 4-48 0,-2 3-16 0,-1 4 0 15,-1 1-384-15,-2 5-96 0,-4 2-16 0,-1 6 0 16,0 4-32-16,-1 5-16 0,0 7 0 0,2 0 0 16,-2 0 48-16,5 3 16 0,1 5 0 0,1 3 0 15,1 11-16-15,1 1 0 0,1 6 0 0,-1 1 0 16,0-5 0-16,3 2 0 0,0-2 0 0,2-1 0 16,4-1-16-16,2-7-16 0,2-7 0 0,2-5 0 15,4-2-48-15,-1-8 0 0,1-2 0 0,2-6 0 16,1-5 0-16,1-1 0 0,4-1 0 0,0-5 0 15,2-1 256-15,5-6 32 0,4 1 16 0,3-5 0 16,1-5 96-16,3-2 32 0,2-5 0 0,2 0 0 0,-1-3-240 16,5-1-32-16,-1-3-16 0,3 1 0 0,4 0-272 0,4 2 160 15,4 0-160-15,5 2 128 0,0-1 0 0,4-1 0 16,-4 1 0-16,5 5 0 0,1-3 16 0,3 5 0 16,2-2 0-16,2 5 0 0,-1-1-144 0,0 0 0 15,-5 1 144-15,-1 0-144 0,1 3 0 0,0 0 0 16,0 2 0-16,3 0 0 0,1 3 0 0,-3 0 0 15,-3 2 0-15,-2-1 0 0,-2 2 0 0,2 2 0 16,-2-3 0-16,1 3 0 0,-3-3 0 0,-3 1 0 16,-3 0 0-16,-1-4 0 0,-2-1 0 0,-3 1 144 15,-4-1-144-15,0 1 0 0,-3-3 128 0,1 0-128 16,-2 0 0-16,1 1 0 0,-6-1 128 0,0 1-128 0,-3 1 192 16,-4-2-192-16,0 0 336 0,-2 0-32 0,-4 1-16 15,-1 0 0-15,-1-1 32 0,0 0 0 0,-3 1 0 16,3-1 0-16,-1-1-80 0,-2 0-16 0,-1-3 0 0,0-2 0 15,0-1 160-15,0-1 48 0,1-4 0 0,1-4 0 16,1-10 96-16,1-1 32 0,0-3 0 0,1-4 0 16,0-5-80-16,1-1-16 0,2-7 0 0,-5-2 0 15,0-9-144-15,-2 3-48 0,-2 2 0 0,-3 2 0 16,-1 5-64-16,-1 8-16 0,-2 6 0 0,-1 8 0 16,0 4-64-16,0 7 0 0,0 1-128 0,0 6 192 15,-5 6-1792 1,0 0-352-16,11 4-80 0</inkml:trace>
  <inkml:trace contextRef="#ctx0" brushRef="#br1" timeOffset="-199241.52">22724 17192 12319 0,'0'0'544'0,"0"0"112"0,6-6-528 0,-2-6-128 0,-1 3 0 0,-2-4 0 15,-1 13 1072-15,0-10 176 0,-1 0 32 0,-2-3 16 16,-1 1-192-16,3 0-32 0,-3-2-16 0,-1 2 0 0,0 0-288 0,0-1-64 16,0 2-16-16,-2 1 0 0,-1-3-240 0,-1 2-64 15,0-2 0-15,-1-1 0 0,-2-1-16 0,-2 1-16 16,-1 2 0-16,-2-2 0 0,0-1-32 0,-2 1-16 15,-1 0 0-15,-2 3 0 0,-4-1-80 0,-3 3-16 16,1-2 0-16,0 3 0 0,-1-2-208 0,-2 2 176 16,-1 0-176-16,1 2 160 0,-1 4-160 0,0 2 0 15,0 0 0-15,-2 1 0 0,-5-1 0 0,1 3 0 16,-4 1 0-16,0-1 0 0,-2 0 0 0,1 2 0 16,0-1 0-16,-2 3 0 0,0 4 0 0,0-2 0 15,5 2 0-15,-5 2 0 0,-2-1-144 0,0 4 144 0,0 1 0 16,2 6 0-16,4 0 0 0,0 1-128 0,1 2 128 15,4-1 0-15,-1 6 0 0,2-3 0 0,4 2 0 16,1 3 0-16,4-1 0 0,2-2 0 0,-3 2 0 0,3 1 0 16,1 0 144-16,2 4-144 0,4 1 128 0,1 2-128 15,4-1 0-15,2 4 128 0,2 1-128 0,3 1 0 16,5-5 0-16,5-1 0 0,5 1 0 0,5-1 0 16,4-5 0-16,6-2 0 0,3 0 0 0,1 0 0 15,3-2 0-15,1-2 0 0,5 3 128 0,0-6-128 16,3 0 0-16,3-2 0 0,8 7 144 0,5-8-144 15,2-1 144-15,2-2-144 0,-1-4 192 0,2-1-192 16,3-5 192-16,2 1-192 0,2-2 192 0,1 1-192 16,1-7 224-16,-5-1-64 0,-6-2-16 0,-3-1 0 15,4-2-144-15,-1-1 160 0,-2 1-160 0,3-1 160 16,0-7-32-16,-1-2-128 0,-3-5 192 0,-2-2-64 0,-3-3 272 0,-3-4 48 16,-5 0 16-16,-4-7 0 0,-3-5 32 0,-4-4 0 15,-2-1 0-15,-5-4 0 0,-3-1-64 16,-5-1-16-16,-8 4 0 0,-3 2 0 15,-10 5 64-15,-2-1 16 0,-8 3 0 0,-1 1 0 0,-5 1-240 16,-1 5-32-16,-2 0-16 0,1 0 0 0,-2 4-208 0,1 0 0 16,-1 0 0-16,2 4 0 15,-2 3-608-15,4 2-64 0,2 3-16 0,3 1-10064 16,3 1-2032-16</inkml:trace>
  <inkml:trace contextRef="#ctx0" brushRef="#br2" timeOffset="22471.67">22981 17111 6495 0,'0'-22'288'0,"0"10"64"0,0-3-352 0,0-3 0 0,0 2 0 0,-3-2 0 0,1-1 256 0,-2 0-32 16,-3-4 0-16,0-1 0 0,-2 2 64 0,-3 1 16 16,0-2 0-16,-4-1 0 0,-3 1-112 0,-2-1-32 15,-3-2 0-15,-3 5 0 0,-2 0-16 0,-6 1 0 16,-3 1 0-16,-5-1 0 0,-4 6 16 0,-4-5 0 16,-3-4 0-16,-1 4 0 0,0 1 16 0,-1 6 0 15,0 2 0-15,-1 5 0 0,-1-1 96 0,-3 4 32 16,-2 4 0-16,2 4 0 0,4 0-112 0,1 7 0 15,0 1-16-15,4 4 0 0,0 4-176 0,4-1 0 16,-3 2 0-16,4 2 0 0,0-2 0 0,7 3 0 16,2 0 0-16,4 4 0 0,1-2 0 0,2 3 0 0,2 5 0 15,1 1 128-15,5 0-128 0,2 6 0 16,2 4 0-16,1 1 128 0,1-2-128 0,5 1 0 0,0 0 0 16,5-2 0-16,0 0 0 0,5-1 0 0,2 3 0 15,1-4 0-15,1-1 0 0,4 1 0 0,1-1-192 16,2 0 192-16,1-3-256 0,2-2 64 0,3-3 0 0,3 2 16 15,0 0 176-15,2-1-192 0,0-4 192 0,4 0-192 16,-1 1-64-16,1 0 0 16,2-7-16-16,4 1 0 15,1-7-640-15,4-3-128 0,4-4-32 0,0-2 0 16,3-6 784-16,1 0 160 0,2-3 128 0,3 4-192 0,0 0 816 0,6 0 144 0,2 0 48 16,2-1 0-16,2-1-240 0,-3-3-64 0,-5-3 0 0,-2-2 0 15,-2 0-384-15,0 0-128 0,-1-4 0 0,3 1 0 16,-1-3 144-16,7-1-144 0,-2-2 0 0,-1-1 144 15,-2-4 208-15,-1-1 32 0,-3-2 16 0,0-1 0 0,-2 0-64 16,-1-1-16-16,-5-2 0 0,0 0 0 0,1-3-176 16,-5 0-144-16,-3-2 192 0,-4-3-192 0,-5-3 384 15,-3-2-48-15,-2-3 0 0,-4 1 0 0,-4 2 432 16,-3-3 96-16,-2 1 16 0,-4 2 0 0,-3 2-48 0,-4 1 0 16,-1 1 0-16,-5-1 0 0,-2-2-240 0,-2-4-48 15,-3-1-16-15,-5 3 0 0,-3 2-320 0,-1 1-64 16,0 2-16-16,0 2 0 0,0 1-128 0,1 3 0 15,2 3-192-15,0 6-6848 16,2 0-1376-16</inkml:trace>
  <inkml:trace contextRef="#ctx0" brushRef="#br2" timeOffset="24284.4">16867 10245 11343 0,'0'0'496'0,"0"0"112"0,0 0-480 0,2-11-128 16,-2 11 0-16,0 0 0 0,8-9 352 0,-8 9 48 0,0 0 16 0,0 0 0 15,10-4-160-15,-10 4-48 0,10 0 0 0,-10 0 0 16,8 9 80-16,-3 0 16 0,0 4 0 0,-3 5 0 16,1 1-304-16,-3 4 128 0,0 5-128 0,0 6 0 15,0 3 224-15,-3 5-64 0,1 6-16 0,-2 5 0 16,-1 5-144-16,-1 4 128 0,-2-1-128 0,-1 7 128 15,-2 1-128-15,0-3 0 0,-1-2 0 0,0-7-176 16,0-2 176-16,-1-1 0 0,1-2 0 0,4-6 0 16,0-8 0-16,3-6 144 0,1-4-144 0,1-5 0 15,3-3 208-15,2-7-64 0,-1-2-16 0,-1-11 0 16,5 7 32-16,-5-7 0 0,13-2 0 0,1-3-7488 16</inkml:trace>
  <inkml:trace contextRef="#ctx0" brushRef="#br2" timeOffset="24786.93">17350 10413 7599 0,'48'28'320'0,"-19"-6"96"0,-1 3-416 0,-1 8 0 0,-4 3 0 0,-4 6 0 16,-5 4 912-16,-4 4 112 0,-9 1 0 0,-5 5 16 0,-5 0-640 0,-5 1-128 15,-3 2-16-15,-4 1-16 0,-3-2-240 0,-1 0 0 16,-4 6 0-16,1-8 0 0,0-5 256 0,0-5 16 15,0-4 0-15,0-7 0 0,0-4 560 0,1-3 128 16,-1-6 0-16,0-2 16 0,-1-5-208 0,-3 0-32 16,-4 2-16-16,0-3 0 0,-3-7-368 0,-2 0-80 15,-5-2-16-15,-1-3 0 0,1-1-128 0,-1-1-128 16,0-1 144-16,2-1-144 0,5-5-192 0,2 1-128 16,2 0-16-16</inkml:trace>
  <inkml:trace contextRef="#ctx0" brushRef="#br2" timeOffset="25477.03">17421 9757 10191 0,'16'-2'448'0,"-3"-1"96"0,4 1-544 0,2 0 0 0,1 1 0 0,4 1 0 16,-1 0 384-16,4 3-16 0,-1-2-16 0,4 2 0 15,1-1-352-15,4 2 128 0,2 1-128 0,1-1 0 16,-1-2 208-16,1 3-16 0,-3 3-16 0,-5-2 0 15,-8 3 96-15,-1-1 32 0,-9 3 0 0,-4 1 0 16,-5 1-304-16,-6 2 0 0,-3 0 128 0,-7 3-128 16,-6 1 0-16,-3-3 0 0,-1-4 0 0,2-2 0 15,0 1 128-15,4-4-128 0,1-2 144 0,5-3-144 16,11-2 784-16,0 0 64 0,0 0 16 0,0 0 0 16,0 0-32-16,0 0 0 0,13-2 0 0,5 1 0 0,2-1-448 15,5 1-80-15,3 0-32 0,1 2 0 0,1 2-144 0,0 2-128 16,2 4 144-16,0-3-144 15,-2 3-336 1,0 0-176-16</inkml:trace>
  <inkml:trace contextRef="#ctx0" brushRef="#br2" timeOffset="28356.27">20686 10332 4607 0,'0'0'400'0,"7"-6"-400"0,-1 2 0 0,-6 4 0 15,9-8 448-15,0 4 16 0,-2 0 0 0,-7 4 0 16,11-3-464-16,-11 3 0 0</inkml:trace>
  <inkml:trace contextRef="#ctx0" brushRef="#br2" timeOffset="28777.62">20787 10218 11167 0,'-7'-14'496'0,"4"6"96"0,-4-2-464 0,1 1-128 16,-3-3 0-16,0 2 0 0,-2-1 768 0,-1-1 144 0,-1 5 32 0,-1-3 0 16,-1 2-432-16,1 3-96 0,0 0-16 0,-1 2 0 0,0 2-208 15,-3 2-32-15,0 2-16 0,-2 3 0 0,-6 0-144 16,-2 5 160-16,0-1-160 0,-3 5 160 0,-5 2-160 0,3 5 0 16,3 6 0-16,0 2 128 0,2 1-128 0,4 5 0 15,3 3 0-15,5 1 0 0,6-3 0 0,6 0 0 16,6-2 0-16,4 1 0 0,5-2-256 15,5 2 32-15,1-1 0 0,5 1 0 16,1-1 224-16,2-2 0 0,3 1 0 0,0-4-144 0,-4-1 144 0,4 2 0 16,-2 2 0-16,1-3 0 0,-3-6 0 0,-1 3 0 15,-3-3 0-15,-1 4 0 0,-1-4 0 0,-2 2 0 16,0-1 0-16,-6-3 0 0,-3-1 0 0,-2 1 0 16,-2 0 0-16,-4-3 0 0,-4-3 0 0,-4-2 0 15,-1 2 128-15,-6-5-128 0,-2 0 464 0,-4-4 32 16,-5-5 0-16,-4 0 0 0,-3-2 304 0,-4-2 64 15,-4 0 16-15,1-2 0 0,-1-4-304 0,0 2-64 16,-1 1-16-16,3-3 0 0,-5 2-272 0,3-3-48 0,0 1-16 0,0 2 0 16,0-3-160-16,4 3 0 15,3-2 0-15,4 3 128 0,6 3-128 0,6-1-224 0,5 2 48 0,7-1-10128 16</inkml:trace>
  <inkml:trace contextRef="#ctx0" brushRef="#br2" timeOffset="30192.6">21577 10014 15663 0,'-1'-13'688'0,"1"13"144"16,1-10-656-16,-1 10-176 0,4-9 0 0,-4 9 0 0,0 0 896 0,0 0 160 16,0 0 32-16,-2 9 0 0,-3 3-640 0,-3 4-112 15,-2 2-16-15,-3 4-16 0,-2-2 48 0,-2 5 16 16,1 0 0-16,-3 5 0 0,-3 3-112 0,0 0 0 16,2 1-16-16,2-2 0 0,2 0-64 0,1 0-16 15,2-4 0-15,1 1 0 16,2 0-1056-16,3-5-192 0</inkml:trace>
  <inkml:trace contextRef="#ctx0" brushRef="#br2" timeOffset="33716.68">31774 11342 2751 0,'0'0'256'0,"0"0"-256"0,0 0 0 0,3-6 0 16,2-2 1888-16,0 3 336 0,-1-5 64 0,-4 10 16 0,4-7-944 0,-1-2-176 16,1 0-32-16,-4 9-16 0,5-9-128 0,0 3-32 15,-5 6 0-15,6-7 0 0,-6 7-240 0,0 0-48 16,0 0-16-16,0 0 0 0,0 0-32 0,0 0-16 16,0 0 0-16,0 0 0 0,0 0-240 0,0 0-64 15,0 0 0-15,-6 12 0 0,0 3 48 0,-2 4 0 16,-2 3 0-16,-1 5 0 0,1 8 96 0,-4 0 32 15,-2 6 0-15,1 4 0 0,0 0-96 16,0 5-16-16,-2-1 0 0,1 1 0 0,2-3-160 0,-2 1-32 16,1-4-16-16,2 1 0 0,2 0-176 0,0-3 192 15,-1-8-192-15,3 0 192 0,2-2-192 0,0 0 128 16,0-7-128-16,2-2 128 0,-1-2 0 0,4-1-128 16,-2 0 192-16,2-1-64 0,0-2-128 0,2-2 0 0,0 0 144 15,3-2-144-15,-1-1 0 0,2-1-192 0,-4-11 32 0,0 0 0 31,9 6-672-31,0 1-144 0,-9-7-32 0,11-2-11408 0</inkml:trace>
  <inkml:trace contextRef="#ctx0" brushRef="#br2" timeOffset="33954.31">31594 12147 14735 0,'-10'-11'1312'0,"10"11"-1056"0,0 0-256 0,-2-8 0 16,2-4 1904-16,4 6 320 0,3 1 64 0,3-3 16 16,1 3-1344-16,4 0-272 0,3-4-48 0,6 3-16 15,2-2-304-15,6 3-48 0,3 1-16 0,5 1 0 0,1-1-32 0,3 3-16 16,0-1 0-16,-1 1 0 0,-1-3-208 0,-4 0 0 16,-4 1 0-16,-5-2 0 0,-4 1 0 0,-2 0 128 15,-3-4-128-15,1 4 0 16,-3 2-448-16,-11 1-144 0,3 1-32 0,-5-2 0 0</inkml:trace>
  <inkml:trace contextRef="#ctx0" brushRef="#br2" timeOffset="34201.61">31495 11447 29487 0,'2'-18'1296'0,"7"8"288"0,6 2-1264 0,7-1-320 0,7 4 0 0,4 4 0 32,4-3-448-32,6 3-160 0,9 1-32 0,8 1 0 0,8 3 640 0,1-4 0 0,1 0 0 0,-30 0 192 15,6 0-192-15,4 0 128 0,5 0-128 0,4-181 128 16,2 362-128-16,-3-181 160 0,-1 0-160 0</inkml:trace>
  <inkml:trace contextRef="#ctx0" brushRef="#br2" timeOffset="35332.08">20605 10281 12895 0,'1'-15'576'0,"2"6"112"0,-1 3-560 0,1-3-128 0,-3 9 0 0,5-10 0 15,-1-4 1632-15,0 3 288 0,-2 2 64 0,-2 9 16 0,1-6-1056 0,-1 6-224 16,0-11-32-16,0 6-16 0,0 5-368 0,0 0-80 16,0 0-16-16,-5-7 0 0,0 3 112 0,5 4 0 15,-9 0 16-15,-1 0 0 0,-1-2-192 0,-3 2-144 16,-3 1 192-16,-3 2-192 0,-7 3 192 0,-3 0-192 15,-5-1 192-15,0 4-192 0,-2-1 272 0,0 2-48 16,0-1-16-16,-1 4 0 0,2-3 96 0,3 3 16 16,4 4 0-16,2 0 0 0,7-1-48 0,4 1 0 15,3 0 0-15,4 0 0 0,5 2-272 0,4-1 160 16,5 0-160-16,4 2 128 0,5 2 0 16,3 1 0-16,4-3 0 0,3 2 0 0,2-2 0 0,1 3-128 0,-1 2 192 15,3-2-64-15,-2 0-128 0,1 1 0 16,1-1 0-16,-3 4 128 0,-3 2-128 0,-6 2 0 15,0-5 0-15,-6 5 0 0,-3 2 0 0,-2-1 128 0,-3-7-128 16,-3 0 0-16,-3 1 176 0,-3-6-48 0,-3-1-128 16,-4-3 192-16,-3-4 224 0,-6-3 32 0,-4 0 16 0,-1-4 0 15,-1 0 48-15,-4-1 0 0,-1 0 0 0,-1-3 0 16,-3-1-144-16,1 0-32 16,1-1 0-16,-2-3 0 0,-4-1-144 0,1 1-48 0,-1-3 0 0,3-1 0 15,2 0-272-15,6-3-64 0,4 1-16 0,5-2 0 31,3-2-1904-31,4-4-384 0,-1-15-80 0,8 3-16 0</inkml:trace>
  <inkml:trace contextRef="#ctx0" brushRef="#br2" timeOffset="35749.45">21566 9823 16575 0,'0'0'1472'0,"0"0"-1168"0,0 0-304 0,0 0 0 16,0 0 960-16,0 0 144 0,-9 8 32 0,-1 4 0 15,-4 4-112-15,-1 3-32 0,-1 4 0 0,-3 1 0 16,-5-2 16-16,-1 3 0 0,1 4 0 0,-4 2 0 16,0 1-112-16,5 3 0 0,0 1-16 0,1-3 0 15,3-4-560-15,3-2-96 0,2 0-32 0,2-5 0 16,2-2-48-16,2-4-16 0,3-2 0 0,2-3 0 15,1-4 64-15,2-7 0 0,5 13 0 0,6-8 0 16,-1-5 96-16,4 0 32 0,1-3 0 0,3-1 0 31,0-5-1168-31,1 0-240 0,1-2-32 0</inkml:trace>
  <inkml:trace contextRef="#ctx0" brushRef="#br2" timeOffset="39573.81">27564 12097 3679 0,'5'-8'320'0,"-1"1"-320"0,0 1 0 0,1 2 0 15,0-2 2352-15,3-3 400 0,-3-1 64 0,3 2 32 0,-1 3-1392 0,1-1-288 16,-2-1-48-16,2 2-16 0,-2-4-512 0,-2 4-96 16,-4 5-32-16,6-10 0 0,-2 2-160 0,-1-1-48 15,-2 2 0-15,-1 7 0 0,1-12 0 0,-1 5-16 16,-2-3 0-16,-1 3 0 0,1 1 0 0,-2-2 0 16,-1 2 0-16,-2-3 0 0,0 1 32 0,-2 1 16 15,-3 2 0-15,1 1 0 0,-2 1-64 0,-1-1-16 16,-2-1 0-16,0 3 0 0,-1-1 16 0,-4 1 0 15,0 2 0-15,-3 0 0 0,-3 0 0 16,-1 0 0-16,-1 1 0 0,-2 0 0 0,-1 1 48 0,-1 0 16 16,-4 1 0-16,1 3 0 0,-1-2-288 0,1 5 0 15,2 2 0-15,1 4 0 0,1 3 240 0,0 1-64 16,0 2-16-16,2 1 0 0,-1 4-160 0,6-2 160 16,2 1-160-16,4-2 160 0,3 0-160 0,3 3 0 0,3-3 0 0,2 1 0 15,3 0 0-15,2-3 208 0,3 0-48 16,2-1-16-16,-1 2 48 0,5-3 0 0,1-1 0 15,2-2 0-15,1-1 96 0,4-1 32 0,4-1 0 16,1-3 0-16,2 3-160 0,5 0-32 16,0-4 0-16,4-3 0 0,0-1 64 0,2-1 16 0,1 0 0 0,-1-4 0 15,-3-3-48-15,-1 1-16 0,0-4 0 0,-1-1 0 16,-3 0-144-16,-4-3 160 0,-1 0-160 0,-1-4 160 16,-3 3-160-16,-1-1 0 0,-1 0-160 15,-3-2 160 1,-2 1-1104-16,-2 3-128 0,3-3-32 0,-3 5-7344 0,-3-1-1472 0</inkml:trace>
  <inkml:trace contextRef="#ctx0" brushRef="#br2" timeOffset="39845.32">27121 12166 15663 0,'-12'-10'1392'0,"5"6"-1120"0,-2 2-272 0,9 2 0 0,-7-4 1280 0,2 2 192 16,5 2 32-16,0 0 16 0,0 0-576 0,0 0-112 15,0 0-32-15,0 0 0 0,8 11-160 0,2 0-48 16,2 4 0-16,2 1 0 0,2 0-224 0,2 3-48 16,0 2-16-16,1 1 0 0,0 4-176 0,0-2-128 15,-3 0 192-15,0 2-192 0,-4-4 128 0,-1 1-128 16,-4-1 0-16,1 3 0 0,-2-1 0 0,-1 2-192 15,-1-6 0-15,0 1-11936 0</inkml:trace>
  <inkml:trace contextRef="#ctx0" brushRef="#br2" timeOffset="40140.14">27723 12507 28559 0,'0'0'2544'0,"0"0"-2032"0,-9-3-512 0,9 3 0 16,-10-4-448-16,-1 6-192 0,-2 3-48 0,0 4 0 15,-1-3 688-15,-2 5 128 0,1-2 16 0,-1 5 16 0,5 3 80 0,-2 1 16 16,3-2 0-16,2 3 0 0,3 2-64 0,3 1-16 15,2 0 0-15,2 1 0 0,2-1-48 0,2-3-128 16,2 0 192-16,3 0-64 0,3-1 80 0,0-2 16 16,-1-1 0-16,1-2 0 0,0-4-224 0,-1 0-240 15,-2-4 48-15,-1-4-8416 16,-1-1-1696-16</inkml:trace>
  <inkml:trace contextRef="#ctx0" brushRef="#br2" timeOffset="40420.11">27979 11806 27647 0,'-7'-16'2448'0,"7"16"-1952"0,-3-10-496 0,3 10 0 16,0-9 320-16,0 9-48 0,0 0 0 0,0 0 0 15,0 0 208-15,0 0 32 0,0 0 16 0,0 0 0 16,0 0-528-16,0 0 0 0,-2 11 0 0,1-1 0 0,-2 4 0 0,2 2 0 16,1-1 0-16,1 1-13536 15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09.1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2014 4607 0 0,'0'0'354'0'0,"-1"2"-233"0"0,-10 26 791 0 0,10-27 99 0 0,1-1 49 0 0,0 0-56 0 0,0 0-278 0 0,0 0-118 0 0,0 0-28 0 0,2 0-433 0 0,0-1 0 0 0,0 0-1 0 0,0 1 1 0 0,-1-1-1 0 0,1 0 1 0 0,0 0 0 0 0,-1 0-1 0 0,1 0 1 0 0,1-1-147 0 0,2-2 271 0 0,2 0-11 0 0,0-1 1 0 0,0 0-1 0 0,0-1 1 0 0,-1 1-1 0 0,4-5-260 0 0,8-10 447 0 0,1-4-447 0 0,-4 6 211 0 0,163-187 1340 0 0,-78 93-1013 0 0,-52 58-291 0 0,64-77 373 0 0,-102 118-546 0 0,41-54 936 0 0,32-58-1010 0 0,-13-4 571 0 0,10-35-571 0 0,51-139 735 0 0,-62 141-584 0 0,13-9-95 0 0,-32 69-74 0 0,-31 63-1058 0 0,1 1 0 0 0,3 0 1 0 0,19-25 1075 0 0,-27 44-1267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10.05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2187 3679 0 0,'0'0'284'0'0,"-1"1"-186"0"0,-3 7 63 0 0,3-6 620 0 0,1-2 269 0 0,0 0 50 0 0,0 0-909 0 0,0 0 0 0 0,0 0 1 0 0,-1 0-1 0 0,1 1 1 0 0,0-1-1 0 0,-1 0 0 0 0,1 0 1 0 0,0 0-1 0 0,0 0 1 0 0,-1 0-1 0 0,1 0 0 0 0,0 1 1 0 0,-1-1-1 0 0,1 0 1 0 0,0 0-1 0 0,-1 0 0 0 0,1 0 1 0 0,0 0-1 0 0,-1 0 0 0 0,1 0 1 0 0,0 0-1 0 0,-1 0 1 0 0,1 0-1 0 0,0-1-191 0 0,-1-5 183 0 0,1 0-1 0 0,0-1 1 0 0,0 1 0 0 0,0-1 0 0 0,1 1-1 0 0,0 0 1 0 0,1-1 0 0 0,-1 1-1 0 0,1 0 1 0 0,3-6-183 0 0,5-11 196 0 0,1 0 1 0 0,3-3-197 0 0,-10 19 117 0 0,65-116 875 0 0,34-62 371 0 0,-60 102-867 0 0,57-117 527 0 0,13-50-126 0 0,-26 58-386 0 0,19-38-45 0 0,75-152-148 0 0,-144 306-300 0 0,17-39-23 0 0,6-14-1015 0 0,-46 101-104 0 0,-3 2-876 0 0,-2 1-3931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20:10.7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2434 4607 0 0,'0'0'354'0'0,"0"0"-92"0"0,0 0 484 0 0,2 0 234 0 0,5 0-541 0 0,0 0 0 0 0,1-1 0 0 0,-1 0 1 0 0,0 0-1 0 0,0-1 0 0 0,0 0 0 0 0,0 0 1 0 0,0-1-1 0 0,6-2-439 0 0,18-12 379 0 0,-1-1 0 0 0,0-2 0 0 0,-1 0 0 0 0,-2-2 0 0 0,12-13-379 0 0,-1-1 259 0 0,-3-3 0 0 0,-1 0 0 0 0,11-19-259 0 0,-11 8 615 0 0,-2-1 0 0 0,5-16-615 0 0,51-110 1342 0 0,-62 123-957 0 0,18-45 627 0 0,2-15-1012 0 0,55-152 723 0 0,44-124-270 0 0,-58 127-225 0 0,-60 168 64 0 0,10-79-292 0 0,-3-77 280 0 0,-31 213-314 0 0,-3 22-2922 0 0,0 10 137 0 0,0 5-3076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30:46.3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3119 3346 1375 0 0,'0'1'107'0'0,"-1"7"512"0"0,1-1 0 0 0,-1 0 0 0 0,-1 0 0 0 0,-1 6-619 0 0,-3 16 2057 0 0,1 12-613 0 0,4-38-1248 0 0,1-2-4 0 0,-5 20 221 0 0,-2 6 414 0 0,7-25-643 0 0,-1-1 3 0 0,1-1-106 0 0,-1 1 1 0 0,1-1-1 0 0,0 0 1 0 0,0 0-1 0 0,0 0 1 0 0,0 0-1 0 0,0 0 0 0 0,0 0 1 0 0,-1 1-1 0 0,1-1 1 0 0,0 0-1 0 0,0 0 1 0 0,0 0-1 0 0,0 0 0 0 0,0 0 1 0 0,0 1-1 0 0,0-1 1 0 0,0 0-1 0 0,0 0 1 0 0,0 0-1 0 0,0 0 0 0 0,0 1 1 0 0,0-1-1 0 0,0 0 1 0 0,0 0-1 0 0,0 0 1 0 0,0 0-1 0 0,0 1 0 0 0,0-1 1 0 0,0 0-1 0 0,0 0 1 0 0,0 0-1 0 0,0 0 1 0 0,0 1-1 0 0,0-1 1 0 0,0 0-1 0 0,0 0 0 0 0,1 0 1 0 0,-1 0-82 0 0,7-1 2725 0 0,-6 1-3533 0 0,2-1 916 0 0,-3 1 16 0 0,0 0 4 0 0,2-1 0 0 0,23-13 256 0 0,-21 11-266 0 0,3 0-26 0 0,1 0 92 0 0,1-3-45 0 0,0 1 1 0 0,0-1 0 0 0,0-1 0 0 0,-1 0 0 0 0,2-2-140 0 0,2 0 125 0 0,-9 6-65 0 0,0-1 0 0 0,0 1 1 0 0,0-1-1 0 0,0 0 0 0 0,2-2-60 0 0,1-3 111 0 0,-4 5-58 0 0,1 0 0 0 0,-1 1 0 0 0,0-1 0 0 0,1-2-53 0 0,-1 2 29 0 0,0 1 1 0 0,0-1-1 0 0,0 1 0 0 0,1-2-29 0 0,13-17 217 0 0,21-42 31 0 0,-8 12-8 0 0,-21 39-148 0 0,-1 0-1 0 0,-1 0 1 0 0,-1-1-1 0 0,0 0 0 0 0,0-1 1 0 0,-1 1-1 0 0,0-8-91 0 0,-2 14 48 0 0,-1 1 0 0 0,1 0 0 0 0,1 0 0 0 0,1-4-48 0 0,4-10 80 0 0,0-9 30 0 0,-5 22-69 0 0,7-31 78 0 0,-5 16-49 0 0,1 0-8 0 0,-1 1 0 0 0,1-22-62 0 0,-6 40 2 0 0,4-12 40 0 0,-3 10-15 0 0,7-33 82 0 0,0-6 53 0 0,-2 5-77 0 0,-3 26-39 0 0,0 1 0 0 0,-1 0 1 0 0,0-9-47 0 0,-1 15 28 0 0,0-1 1 0 0,0 1 0 0 0,1 0-1 0 0,1-3-28 0 0,5-20 99 0 0,-4 1-35 0 0,9-46 152 0 0,3 2 67 0 0,-10 47-205 0 0,15-60 46 0 0,-15 58-112 0 0,-1 15 32 0 0,-2 3-9 0 0,0-1 0 0 0,1-11-35 0 0,4-15 163 0 0,3-5-163 0 0,-3 11 45 0 0,2-1 30 0 0,-9 30-72 0 0,0-1-1 0 0,-1 1 1 0 0,1-1-1 0 0,-1 0 1 0 0,1 1-1 0 0,-1-1 1 0 0,0 0-3 0 0,4-23 53 0 0,-3 20-49 0 0,-1-1 0 0 0,1 1 1 0 0,-1-1-1 0 0,-1 1 0 0 0,0-5-4 0 0,0-10 54 0 0,1 10-24 0 0,0 0 1 0 0,1 1-1 0 0,2-11-30 0 0,-1 9 19 0 0,0 1 0 0 0,-1-6-19 0 0,-1 14 11 0 0,0 0-1 0 0,0 0 0 0 0,0 0 1 0 0,1 0-1 0 0,-1 0 1 0 0,1 0-1 0 0,0 0 0 0 0,1-2-10 0 0,0-2 14 0 0,1-1-1 0 0,-2 1 0 0 0,1 0 0 0 0,-1-2-13 0 0,1 1 35 0 0,-1 0 1 0 0,0-1-1 0 0,-1 1 0 0 0,0-3-35 0 0,0 1 3 0 0,0-14 69 0 0,0-2-1 0 0,-2-71 99 0 0,4 44-148 0 0,-2 40 20 0 0,2-7-29 0 0,-2 10-17 0 0,-2-13 59 0 0,0 10 24 0 0,0-1 0 0 0,-3-12-79 0 0,-2-9 97 0 0,-3-29 35 0 0,8 47-128 0 0,-1-1 21 0 0,1-1-1 0 0,0-10-24 0 0,-2-11 11 0 0,4 33-11 0 0,-1 0 0 0 0,-1-1 0 0 0,1 1 0 0 0,-2-2 0 0 0,-1-6 0 0 0,2 0 5 0 0,-10-60 43 0 0,-1 10-37 0 0,12 58-11 0 0,-5-21 0 0 0,5 24 0 0 0,-20-69 11 0 0,20 69 31 0 0,-1 0-30 0 0,0 0 0 0 0,0 0 0 0 0,0-1 0 0 0,1 1-1 0 0,-1-2-11 0 0,-1-3 16 0 0,-6-16-5 0 0,2 6 11 0 0,3 8-6 0 0,0 0-1 0 0,-5-8-15 0 0,-2-4 30 0 0,-2-2 4 0 0,5 14-19 0 0,4 6-5 0 0,1 0 0 0 0,-1 0 0 0 0,1-1-1 0 0,0 1 1 0 0,0-2-10 0 0,-13-26 0 0 0,11 25 3 0 0,0 0 0 0 0,-1 1 0 0 0,0 0 1 0 0,-1-2-4 0 0,-3-3 51 0 0,-2-2-51 0 0,2 4 0 0 0,-8-6 0 0 0,11 9 0 0 0,4 4 0 0 0,0 0 0 0 0,-1 0 0 0 0,1 1 0 0 0,-1-1 0 0 0,1 1 0 0 0,-1 0 0 0 0,0 0 0 0 0,-3-1 0 0 0,-3-4 0 0 0,-20-16 0 0 0,25 19 13 0 0,1 1-1 0 0,0-1 0 0 0,0 1 1 0 0,0-1-1 0 0,-1-2-12 0 0,4 4 1 0 0,-1 1-1 0 0,1 0 0 0 0,0-1 0 0 0,-1 1 1 0 0,1 0-1 0 0,-1 0 0 0 0,-1-1 0 0 0,0 0 0 0 0,-36-25 0 0 0,34 23 0 0 0,0 0 0 0 0,0 0 0 0 0,1-1 0 0 0,-1 0 0 0 0,1 0 0 0 0,-1-1 0 0 0,4 3 0 0 0,-12-9 0 0 0,-22-18 0 0 0,-11-8 0 0 0,38 31 0 0 0,-1 0 0 0 0,1 0 0 0 0,1 0 0 0 0,-1-1 0 0 0,-1-4 0 0 0,8 11 0 0 0,0 0 0 0 0,0 0 0 0 0,1-1 0 0 0,-1 1 0 0 0,-1 0 0 0 0,1 0 0 0 0,0 0 0 0 0,0 0 0 0 0,0 0 0 0 0,0 0 0 0 0,-1 0 0 0 0,1 0 0 0 0,0 1 0 0 0,-1-1 0 0 0,1 0 0 0 0,-5-1 0 0 0,-11-13 0 0 0,15 13 0 0 0,0 0 0 0 0,0 0 0 0 0,0 0 0 0 0,0 1 0 0 0,0-1 0 0 0,-1 1 0 0 0,1-1 0 0 0,-1 1 0 0 0,1 0 0 0 0,-1 0 0 0 0,1 0 0 0 0,-1 0 0 0 0,0 0 0 0 0,-6-1 0 0 0,-1-2 0 0 0,-8-9 0 0 0,14 10 0 0 0,0 0 0 0 0,0 0 0 0 0,0 1 0 0 0,0-1 0 0 0,0 1 0 0 0,0 0 0 0 0,-1 0 0 0 0,1 1 0 0 0,-2-1 0 0 0,0-1 0 0 0,-1 1 0 0 0,1-1 0 0 0,1-1 0 0 0,-6-3 0 0 0,4 3 0 0 0,0 0 0 0 0,0 0 0 0 0,-1 0 0 0 0,-4-3 0 0 0,7 4 0 0 0,0 0 0 0 0,0 0 0 0 0,0 1 0 0 0,-4-2 0 0 0,-21-7 64 0 0,16 4-64 0 0,-1 3 0 0 0,-1 2 0 0 0,-50-6 0 0 0,33 6 0 0 0,23 1 0 0 0,0 1 0 0 0,0-1 0 0 0,0-1 0 0 0,1 0 0 0 0,-2 0 0 0 0,1-2 0 0 0,4 2 0 0 0,1 1 0 0 0,-1-1 0 0 0,0 1 0 0 0,0 0 0 0 0,0 0 0 0 0,-3 0 0 0 0,-3 0 0 0 0,-1 0 0 0 0,1-1 0 0 0,0 0 0 0 0,-9-4 0 0 0,-26-4 0 0 0,-38 2 0 0 0,-5 0 0 0 0,80 6 0 0 0,0 1 0 0 0,0 1 0 0 0,0 0 0 0 0,-6 0 0 0 0,2 1 0 0 0,11-1 0 0 0,2-1 0 0 0,0 1 0 0 0,-1-1 0 0 0,1 1 0 0 0,0-1 0 0 0,0 1 0 0 0,0 0 0 0 0,-1 0 0 0 0,1-1 0 0 0,0 1 0 0 0,0 0 0 0 0,-1 0 0 0 0,1 0 0 0 0,-11 1 0 0 0,-12 1 0 0 0,20-1 0 0 0,-18-3 0 0 0,18 1 0 0 0,-16 0 0 0 0,6 1 0 0 0,-1 0 0 0 0,0 0 0 0 0,-1 1 0 0 0,0-2 0 0 0,11 0 0 0 0,-20 0 0 0 0,-7 1 0 0 0,31 0 0 0 0,-7-1 16 0 0,0 1 0 0 0,0 0 0 0 0,0 0 0 0 0,-4 2-16 0 0,-32 7 0 0 0,30-6 0 0 0,0 3 0 0 0,7-2 0 0 0,-3 1 0 0 0,0-1 0 0 0,-1 0 0 0 0,-4 1 0 0 0,15-5 0 0 0,-8 3 0 0 0,1-1 0 0 0,-1 0 0 0 0,0-1 0 0 0,-4 1 0 0 0,-7 0 0 0 0,16 0 0 0 0,-1 0 0 0 0,0 0 0 0 0,-14 7 0 0 0,-1-3 0 0 0,12-4 0 0 0,-1 1 0 0 0,1 0 0 0 0,0 0 0 0 0,-2 2 0 0 0,-2 1 0 0 0,1-1 0 0 0,-9 3 0 0 0,-3 1 0 0 0,20-9 0 0 0,1 1 0 0 0,-1 0 0 0 0,1-1 0 0 0,-1 1 0 0 0,0 0 0 0 0,1 0 0 0 0,-1 0 0 0 0,1 0 0 0 0,0 0 0 0 0,-1 0 0 0 0,1 1 0 0 0,-3 1 0 0 0,-3 2 0 0 0,0-1 0 0 0,0-1 0 0 0,0 1 0 0 0,-1-1 0 0 0,-2 0 0 0 0,-5 3 0 0 0,12-2 0 0 0,-1-1 0 0 0,-28 25 0 0 0,-13 5 0 0 0,29-21 0 0 0,13-9 0 0 0,0 1 0 0 0,-2-1 0 0 0,1-2 0 0 0,-11 11 0 0 0,-6 8 0 0 0,11-9 0 0 0,5-3 0 0 0,-18 21 0 0 0,17-22 0 0 0,-18 24 0 0 0,21-26 0 0 0,-15 17 0 0 0,-1 6 0 0 0,10-15 0 0 0,-10 7 0 0 0,14-16 0 0 0,0 1 0 0 0,1 0 0 0 0,0 0 0 0 0,-1 0 0 0 0,2 1 0 0 0,-1 0 0 0 0,0 0 0 0 0,-7 16 0 0 0,-9 11 0 0 0,3-1 0 0 0,-2 9 0 0 0,11-27 0 0 0,5-9 0 0 0,1-3 0 0 0,0 0 0 0 0,1 0 0 0 0,-1 0 0 0 0,1 0 0 0 0,0 1 0 0 0,-1-1 0 0 0,1 1 0 0 0,0-1 0 0 0,-21 44 0 0 0,0-8 0 0 0,16-26 0 0 0,0-1 0 0 0,1 1 0 0 0,1 0 0 0 0,-2 7 0 0 0,5-15 0 0 0,-8 16 0 0 0,-9 24 0 0 0,13-32 0 0 0,-2 4 0 0 0,0 1 0 0 0,2 1 0 0 0,0-1 0 0 0,-9 25 0 0 0,-4 3 0 0 0,17-42 0 0 0,-1 3 0 0 0,-1 0 0 0 0,0 0 0 0 0,0 0 0 0 0,0-1 0 0 0,-1 1 0 0 0,-2 2 0 0 0,4-5 0 0 0,0 0 0 0 0,0 0 0 0 0,0 0 0 0 0,0 0 0 0 0,-1 3 0 0 0,-9 19 0 0 0,-4 9 0 0 0,15-30 0 0 0,-5 9 0 0 0,2-6 0 0 0,-14 32 0 0 0,1 0 0 0 0,-8 29 0 0 0,16-44 0 0 0,-1 0 0 0 0,-7 12 0 0 0,2-5 0 0 0,-19 30 0 0 0,15-25 0 0 0,-8 10 0 0 0,-5 9 0 0 0,19-30 0 0 0,0 1 0 0 0,1 4 0 0 0,6-13 0 0 0,-7 16 0 0 0,-8 16 0 0 0,15-35 0 0 0,0 0 0 0 0,1 1 0 0 0,1-1 0 0 0,0 1 0 0 0,1 2 0 0 0,-1-3 0 0 0,-8 14 0 0 0,2 1 0 0 0,1 3 0 0 0,3-15 0 0 0,-6 16 0 0 0,3-8 0 0 0,-4 7 0 0 0,-16 28 0 0 0,27-55 0 0 0,-9 19 0 0 0,-1 8 0 0 0,-6 11 0 0 0,1-2 0 0 0,1 0 0 0 0,2 2 0 0 0,-39 118 0 0 0,1-5 0 0 0,35-90 0 0 0,-2 31 0 0 0,-7 26 0 0 0,21-100 0 0 0,0 10 0 0 0,-3 18 0 0 0,-10 40 0 0 0,11-62 0 0 0,2 0 0 0 0,2 1 0 0 0,0 5 0 0 0,0 89 0 0 0,4-78 0 0 0,2 3 0 0 0,-1-11 0 0 0,-2-21 0 0 0,2 1 0 0 0,1 8 0 0 0,1 1 109 0 0,-1 1-1 0 0,-1 5-108 0 0,-1-16 23 0 0,1 11-74 0 0,0-15 29 0 0,-1-1-1 0 0,-1 10 23 0 0,-1 122 23 0 0,0-12 18 0 0,1 4-41 0 0,0-74 0 0 0,2-21 0 0 0,2-1 0 0 0,2 0 0 0 0,1 0 0 0 0,5 12 0 0 0,-3-23 0 0 0,0-2 0 0 0,2 2 0 0 0,10 29 0 0 0,-8-21 0 0 0,-7-21 0 0 0,0 0 0 0 0,2 12 0 0 0,2 18 0 0 0,-2-12 0 0 0,3 27 0 0 0,-6-29 0 0 0,4 12 0 0 0,3 11 0 0 0,-9-41 0 0 0,1 0 0 0 0,0 0 0 0 0,2 0 0 0 0,0 6 0 0 0,3 6 0 0 0,7 20 0 0 0,0 12 0 0 0,-10-34 14 0 0,-1-5 23 0 0,-1 1-1 0 0,0-1 1 0 0,-2 1-1 0 0,1 12-36 0 0,0 21 0 0 0,-1-20 0 0 0,2-12 17 0 0,-3-17-9 0 0,0 0 1 0 0,-1-1 0 0 0,1 1-1 0 0,-1 0 1 0 0,0 3-9 0 0,-1 26 4 0 0,1-1 0 0 0,2 0 0 0 0,1 1-4 0 0,14 64 0 0 0,-6-37 0 0 0,16 97 0 0 0,-15-100 0 0 0,-6-28 0 0 0,2 17 0 0 0,-3 3 0 0 0,3 0 0 0 0,4 8 0 0 0,-6-30 0 0 0,3 12 0 0 0,-7-32 0 0 0,25 71 0 0 0,-17-52 0 0 0,-2-7 0 0 0,0 1 0 0 0,1-1 0 0 0,11 16 0 0 0,-14-27 0 0 0,6 10 0 0 0,14 17 0 0 0,-16-22 0 0 0,0 2 0 0 0,6 10 0 0 0,-6-9 0 0 0,-4-5 13 0 0,1-1 0 0 0,0-1 0 0 0,0 1-1 0 0,1-1 1 0 0,5 4-13 0 0,33 28-144 0 0,38 25 144 0 0,-79-62 0 0 0,-1 0 0 0 0,1 0 0 0 0,1 3 0 0 0,-2-3 0 0 0,-1-1 0 0 0,1 1 0 0 0,-1-1 0 0 0,1 0 0 0 0,0 0 0 0 0,4 2 0 0 0,12 6 0 0 0,0 1 0 0 0,6 5 0 0 0,-13-8 0 0 0,1-1 0 0 0,12 6 0 0 0,6 3 0 0 0,-4-3 0 0 0,17 6 0 0 0,9 4 0 0 0,-44-20 0 0 0,-6-3 0 0 0,1 1 0 0 0,-1-1 0 0 0,0 1 0 0 0,1 0 0 0 0,0 1 0 0 0,3 1 0 0 0,23 10 0 0 0,-26-12 0 0 0,20 7 0 0 0,7 2 0 0 0,-10-2 0 0 0,-5-3-3 0 0,-9-4 7 0 0,0 0-1 0 0,0 1 1 0 0,-1 0-1 0 0,1 1 1 0 0,0 0-4 0 0,-3-1 26 0 0,-1-1-1 0 0,1 0 1 0 0,0-1 0 0 0,2 1-26 0 0,26 9 34 0 0,-13-5-34 0 0,1 0 0 0 0,1-2 0 0 0,15 4 0 0 0,-27-5 0 0 0,12 3-44 0 0,-15-3 21 0 0,1-1-1 0 0,0 0 1 0 0,0-1 0 0 0,0 0-1 0 0,0 0 1 0 0,3 0 23 0 0,-8-1 0 0 0,16 1 24 0 0,0-1 0 0 0,-1 0 0 0 0,1-2 0 0 0,3 0-24 0 0,-9 0-22 0 0,1-1-1 0 0,-1-1 1 0 0,7-2 22 0 0,14-4-29 0 0,10-3 109 0 0,-29 10-83 0 0,0-1 0 0 0,0-1 0 0 0,-1 0 1 0 0,1-1-1 0 0,-1-1 0 0 0,8-5 3 0 0,15-12 65 0 0,4-3-65 0 0,-17 11 0 0 0,-19 13 0 0 0,12-8 0 0 0,13-5 0 0 0,-16 8 0 0 0,-4 2 0 0 0,0-1 0 0 0,1-3 0 0 0,17-10 0 0 0,-21 16 0 0 0,0-1 0 0 0,0 0 0 0 0,-1 0 0 0 0,3-2 0 0 0,-1 0 0 0 0,43-40 0 0 0,-29 24 0 0 0,-10 12 0 0 0,1 0-14 0 0,-5 5-6 0 0,0-1-1 0 0,-1 0 1 0 0,0-1-1 0 0,1 0 21 0 0,-3 2 0 0 0,0 1 0 0 0,0 0 0 0 0,7-4 0 0 0,6-7 0 0 0,10-8 0 0 0,-21 18 0 0 0,1 0 0 0 0,-1 0 0 0 0,-1-1 0 0 0,4-4 0 0 0,-3 3 4 0 0,0 0 0 0 0,1 1 0 0 0,0 0 0 0 0,0 1 0 0 0,0 0 0 0 0,8-4-4 0 0,-3 2-4 0 0,-1-1 0 0 0,7-7 4 0 0,25-20-19 0 0,-29 25 20 0 0,-1 0 0 0 0,-1-1 0 0 0,12-13-1 0 0,-10 8 0 0 0,5-6 0 0 0,-2-1 0 0 0,7-11 0 0 0,-1 1 0 0 0,-13 19 0 0 0,5-10 0 0 0,3-5 0 0 0,1 0 0 0 0,7-6 0 0 0,-21 30 11 0 0,-1 0-1 0 0,-1-1 1 0 0,1 1-1 0 0,-1-1 1 0 0,2-5-11 0 0,3-5 19 0 0,1 3 7 0 0,0 0 0 0 0,2 0-26 0 0,5-8 20 0 0,-15 19-20 0 0,0 0 0 0 0,0 1 0 0 0,1-1 0 0 0,-1 0 0 0 0,1 1 0 0 0,1-2 0 0 0,0 0 0 0 0,67-76 0 0 0,-66 75 0 0 0,-1 0 0 0 0,0 0 0 0 0,0 0 0 0 0,0 0 0 0 0,1-2 0 0 0,1-3 0 0 0,90-119 0 0 0,-86 115 0 0 0,2 1 0 0 0,0 0 0 0 0,1 1 0 0 0,0 0 0 0 0,10-6 0 0 0,-13 9 0 0 0,0 1 0 0 0,8-10 0 0 0,8-7 0 0 0,48-42 0 0 0,-40 35 0 0 0,-28 26 0 0 0,-2 2 0 0 0,0 0 0 0 0,0 0 0 0 0,-1 0 0 0 0,3-4 0 0 0,1-1 0 0 0,-4 6 0 0 0,11-13 0 0 0,-4 2 0 0 0,0-1 0 0 0,12-11 0 0 0,7-13 0 0 0,-9 11 0 0 0,-10 15 0 0 0,15-16 0 0 0,-14 16 0 0 0,53-55 117 0 0,-48 50-111 0 0,-1-1 0 0 0,0-1-6 0 0,-1 1 0 0 0,0 1-1 0 0,6-4 1 0 0,16-11 0 0 0,-33 29 0 0 0,15-12 0 0 0,-6 8 0 0 0,-1 1-11 0 0,-9 6-238 0 0,-1 4-830 0 0,5 10-334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31:06.4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741 3068 2303 0 0,'-2'2'167'0'0,"-5"3"-98"0"0,-4 5 405 0 0,1-1 0 0 0,-3 4-474 0 0,12-11 1086 0 0,-1-1 46 0 0,-4 7-111 0 0,5-6-506 0 0,1-2-218 0 0,0 0-45 0 0,-2 1-13 0 0,-4 5-14 0 0,5-4-8 0 0,1-2-1 0 0,0 0-18 0 0,0 0-78 0 0,0 0-31 0 0,0 0-8 0 0,0 0 7 0 0,0 0 35 0 0,0 0 18 0 0,0 0 3 0 0,0 0 8 0 0,0 0 35 0 0,0 0 18 0 0,0 0 3 0 0,0 0 3 0 0,0 0 10 0 0,0 0 3 0 0,0 0 0 0 0,0 0 7 0 0,0 0 29 0 0,1-1 17 0 0,7-4 3 0 0,-6 3-4 0 0,-2 2-17 0 0,2-1-10 0 0,21-11 471 0 0,-21 11-496 0 0,0-1 0 0 0,4-3 120 0 0,0-1 0 0 0,0-1 0 0 0,3-4-344 0 0,-5 5 202 0 0,-1 0 0 0 0,1-1 0 0 0,-1 1-1 0 0,-1-1 1 0 0,1 0 0 0 0,-1 0-202 0 0,10-44 828 0 0,-8 32-595 0 0,0-13 59 0 0,1-2 8 0 0,-2 19-127 0 0,-1-1 1 0 0,-1 1-1 0 0,0-7-173 0 0,1-16 296 0 0,0 19-141 0 0,-1 0 0 0 0,-1 0-1 0 0,-1-5-154 0 0,0 7 110 0 0,1-1-1 0 0,2-14-109 0 0,1-14 93 0 0,-4-29 34 0 0,4-105 170 0 0,6 66-59 0 0,-5-49 38 0 0,-6 109-58 0 0,-8-54-218 0 0,-3 16 132 0 0,6 57-78 0 0,-2-7 26 0 0,-1-28-21 0 0,-4-32 20 0 0,12 74-58 0 0,-1 1 76 0 0,1-12-97 0 0,-5-104 102 0 0,1 61-66 0 0,6 68-29 0 0,-1 0 22 0 0,0 0-1 0 0,-2-12-28 0 0,-3-5 59 0 0,1-18-59 0 0,2 21 34 0 0,-1 0 1 0 0,-2-5-35 0 0,-9-49 64 0 0,-28-102 64 0 0,35 144-128 0 0,6 25 0 0 0,-1 1 0 0 0,-1-4 0 0 0,-4-5 16 0 0,0 0 0 0 0,-2 0 0 0 0,0 1 0 0 0,-3-3-16 0 0,-19-35 75 0 0,-28-57-22 0 0,47 99-40 0 0,1 0-1 0 0,-2 1 1 0 0,-1 0 0 0 0,0 2-1 0 0,-3-2-12 0 0,11 9 1 0 0,0 2-1 0 0,0 0 0 0 0,-6-3 0 0 0,7 4 0 0 0,-1 0 0 0 0,1 0 0 0 0,-5-5 0 0 0,-23-25 0 0 0,18 20 0 0 0,-9-10 0 0 0,17 16 0 0 0,-1 0 0 0 0,0 1 0 0 0,-1 1 0 0 0,1-1 0 0 0,-1 1 0 0 0,-3 0 0 0 0,-8-4 0 0 0,16 9 0 0 0,-5-2 0 0 0,0-1 0 0 0,0 2 0 0 0,0-1 0 0 0,-1 1 0 0 0,-2 0 0 0 0,3 1 0 0 0,-6-1 0 0 0,13 4 0 0 0,1-1 0 0 0,-1 0 0 0 0,1 0 0 0 0,0 0 0 0 0,0 0 0 0 0,-1 0 0 0 0,1 0 0 0 0,0 0 0 0 0,0-1 0 0 0,-1 0 0 0 0,-12-1 0 0 0,2-1 0 0 0,-1 1 0 0 0,3-2-12 0 0,9 3-47 0 0,3 0 5 0 0,7-4 43 0 0,1 1 11 0 0,7-2-10 0 0,-12 5-13 0 0,0 1 3 0 0,0 0 13 0 0,0-1 4 0 0,12 4 2 0 0,24 7-9 0 0,-39-9 5 0 0,0-1 0 0 0,0 0 0 0 0,0 1 0 0 0,0-1 1 0 0,1 1-1 0 0,-1 0 0 0 0,0-1 0 0 0,0 1 0 0 0,0 0 1 0 0,0-1-1 0 0,0 2 5 0 0,4 2-1 0 0,23 12-7 0 0,-8-4-11 0 0,0 0 1 0 0,0 2-1 0 0,12 11 19 0 0,20 25-32 0 0,-1 2 0 0 0,39 53 32 0 0,-72-80-7 0 0,-1 0 0 0 0,-2 1 0 0 0,5 11 7 0 0,35 84-34 0 0,-22-47 25 0 0,17 43 9 0 0,34 121 0 0 0,-34-66 0 0 0,4 53 0 0 0,-25-107 0 0 0,5 27 0 0 0,-11 7 0 0 0,-19-110 0 0 0,-2 1 0 0 0,-2 26 0 0 0,-16 158 64 0 0,-18 58-64 0 0,26-224 0 0 0,-4-2 0 0 0,-6 17 0 0 0,5-29 0 0 0,-18 55 0 0 0,24-80 0 0 0,5-16 0 0 0,-4 8 0 0 0,-1-1 0 0 0,-3 6 0 0 0,2-1 0 0 0,4-6 0 0 0,3-11 0 0 0,1-3 0 0 0,1-8 0 0 0,1-15 0 0 0,6-24 0 0 0,50-366 0 0 0,-35 223 1 0 0,0-4-4 0 0,-10-3 69 0 0,-14 102-23 0 0,-14-91-43 0 0,-28-94 32 0 0,25 181 16 0 0,-12-56-43 0 0,-6-3-5 0 0,18 97 32 0 0,-4-5-32 0 0,13 46 8 0 0,-1-1 0 0 0,0 1 0 0 0,-2 0 0 0 0,-8-10-8 0 0,-12-19 39 0 0,19 29 7 0 0,-1 0-1 0 0,-2 0 0 0 0,-8-8-45 0 0,1 7 78 0 0,-1 0-1 0 0,-1 2 1 0 0,-28-18-78 0 0,43 33 1 0 0,0 0 0 0 0,-5-2-1 0 0,7 4-8 0 0,0 0 0 0 0,0-1 1 0 0,-5-3 7 0 0,12 7-100 0 0,1 1 6 0 0,-1-2-128 0 0,-4-3-594 0 0,4 4-264 0 0,1 1-51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31:08.52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59 2448 4807 0 0,'0'0'216'0'0,"0"0"11"0"0,-1-1-82 0 0,0-1-8 0 0,0 1-1 0 0,-1 0 0 0 0,1 0 0 0 0,0 0 0 0 0,-1 0 0 0 0,1 0 0 0 0,0 0 0 0 0,-1 1 0 0 0,1-1 1 0 0,-1 0-1 0 0,0 1-136 0 0,0-1 346 0 0,2 1 6 0 0,0 0-1 0 0,-2 1-6 0 0,-5 4-1 0 0,5-3 0 0 0,1-1-5 0 0,-4 4 144 0 0,1 1 0 0 0,0-1 0 0 0,-3 7-483 0 0,6-10 204 0 0,0 0-4 0 0,-2 6 0 0 0,2-5 0 0 0,1-3 0 0 0,0 0 0 0 0,0 0 10 0 0,0 0 36 0 0,0 0 12 0 0,0 0 4 0 0,0 0 2 0 0,0 0 0 0 0,0 0 0 0 0,0 0 0 0 0,0 0-9 0 0,1-2-40 0 0,3-2-131 0 0,0 0 1 0 0,0 0-1 0 0,-1-1 1 0 0,1 1-1 0 0,-1-1 1 0 0,0 0-1 0 0,1-4-84 0 0,18-40 235 0 0,-19 42-211 0 0,15-41 149 0 0,-3 9 20 0 0,1-1 0 0 0,3 2 0 0 0,6-9-193 0 0,105-151 561 0 0,-9 14-138 0 0,-90 130-126 0 0,20-51-297 0 0,-7 10 175 0 0,20-21 52 0 0,-11 18-54 0 0,-31 57-128 0 0,52-96 150 0 0,-30 50-57 0 0,-23 42-86 0 0,1-2 89 0 0,5-23-141 0 0,-10 24 152 0 0,17-31-152 0 0,1 12 20 0 0,33-69 48 0 0,-56 110-29 0 0,12-18-39 0 0,4-7 14 0 0,19-30 27 0 0,-14 25-18 0 0,-16 24-1 0 0,-1-1-1 0 0,-2 0 0 0 0,0-3-21 0 0,15-56 0 0 0,-18 64 54 0 0,-1-9-33 0 0,-9 32 22 0 0,0-5-33 0 0,1-1 1 0 0,-1 7 42 0 0,-6 11-19 0 0,-1 2-28 0 0,1 1 0 0 0,0-1 0 0 0,1 1 0 0 0,0 0 0 0 0,0 2-6 0 0,-3 19 0 0 0,1-1 0 0 0,-1-1 0 0 0,-2 0 0 0 0,-91 276 54 0 0,36-90-3 0 0,-11 30-28 0 0,48-172-23 0 0,-138 352 128 0 0,126-343-58 0 0,-3-1-1 0 0,-5 1-69 0 0,-50 89 112 0 0,12-19-43 0 0,45-93 4 0 0,-45 51-73 0 0,57-76-9 0 0,-7 6 73 0 0,-30 30-64 0 0,49-58-1 0 0,9-9 14 0 0,0 1 1 0 0,1 0 0 0 0,-1 0 0 0 0,-1 3-14 0 0,2-1 21 0 0,3-5 22 0 0,-4 4-33 0 0,-3 1-10 0 0,2 1 0 0 0,0 2 0 0 0,1 0 0 0 0,1 1 0 0 0,1 0 0 0 0,-1-2 0 0 0,6-9 0 0 0,0-1 0 0 0,-1 0 0 0 0,1 1 0 0 0,0-1 0 0 0,0 0 0 0 0,0 0 0 0 0,0 1 0 0 0,0-1 0 0 0,-1 0 0 0 0,1 0 0 0 0,0 1 0 0 0,0-1 0 0 0,-1 0 0 0 0,1 0 0 0 0,0 0 0 0 0,0 1 0 0 0,-1-1 0 0 0,1 0 0 0 0,0 0 0 0 0,0 0 0 0 0,-1 0 0 0 0,1 0 0 0 0,0 1 0 0 0,-1-3 0 0 0,1 1 0 0 0,0 0 0 0 0,0 0 0 0 0,1-1 0 0 0,-1 1 0 0 0,0 0 0 0 0,0 0 0 0 0,1-1 0 0 0,-1 1 0 0 0,0 0 0 0 0,1-1 0 0 0,8-20 0 0 0,-6 14 0 0 0,15-32 0 0 0,21-37 0 0 0,28-35 0 0 0,-63 105 0 0 0,103-159 0 0 0,-75 115 0 0 0,28-49 0 0 0,26-67 0 0 0,-17 30 0 0 0,147-255 211 0 0,-65 119-40 0 0,-60 96-98 0 0,-40 73-18 0 0,74-149 27 0 0,-87 173-60 0 0,19-45 20 0 0,-27 55-17 0 0,10-24 14 0 0,-15 35 25 0 0,-21 45-74 0 0,-2 4-56 0 0,-2 8-60 0 0,0 2-910 0 0,-2 2-3726 0 0,-7 5-1590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31:10.45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973 2482 1839 0 0,'0'0'83'0'0,"0"0"176"0"0,0-3 697 0 0,0-1 35 0 0,1-1 1 0 0,0 0-1 0 0,-1 1 1 0 0,2-4-992 0 0,3-19 827 0 0,-4 5-352 0 0,0 4 62 0 0,0-1 0 0 0,2-2-537 0 0,6-45 1268 0 0,-2 0 0 0 0,-3 0 0 0 0,-4-61-1268 0 0,-3 88 479 0 0,-2-1 0 0 0,-1 1 0 0 0,-2 0 0 0 0,-3-6-479 0 0,0 12 415 0 0,-1 0 0 0 0,-16-27-415 0 0,0-4 394 0 0,19 43-268 0 0,0-3 32 0 0,-1 1 0 0 0,-2 0 0 0 0,-6-10-158 0 0,-114-178 775 0 0,100 160-611 0 0,-24-35 105 0 0,-24-28 30 0 0,67 94-187 0 0,-4-13-112 0 0,6 13 133 0 0,-10-15-133 0 0,8 16 29 0 0,1-1 0 0 0,0-1 0 0 0,2 0-1 0 0,0 0 1 0 0,1-2-29 0 0,-2-3 72 0 0,-13-24-72 0 0,13 28 28 0 0,0 0 0 0 0,-7-24-28 0 0,1-5 107 0 0,-15-25-107 0 0,15 38 7 0 0,2 0 0 0 0,2-1 0 0 0,-2-12-7 0 0,11 35 0 0 0,-1 1 0 0 0,0 0 0 0 0,-1 0 0 0 0,-1 1 0 0 0,0 0 0 0 0,-1 0 0 0 0,0 1 0 0 0,-10-12 0 0 0,13 18 0 0 0,1 0 0 0 0,0 0 0 0 0,0-2 0 0 0,1 3 0 0 0,1 1 0 0 0,-1 0 0 0 0,-1 0 0 0 0,1 0 0 0 0,-1 0 0 0 0,-2-2 0 0 0,-1-1 0 0 0,1 0 0 0 0,-1 0 0 0 0,1-1 0 0 0,0 0 0 0 0,0 1 0 0 0,0 0 0 0 0,-2 0 0 0 0,-8-8-4 0 0,1-1 0 0 0,0-1 0 0 0,-2-4 4 0 0,16 20-58 0 0,1 2-8 0 0,2 3 53 0 0,0 0 0 0 0,0 0 1 0 0,0-1-1 0 0,1 1 0 0 0,-1 0 13 0 0,5 5-10 0 0,-1-2 2 0 0,0 0 0 0 0,0 0 0 0 0,0-1 0 0 0,1 0 0 0 0,-1 0 1 0 0,1-1-1 0 0,2 2 8 0 0,3 1 1 0 0,-1 0-1 0 0,1 3 0 0 0,135 117-64 0 0,-124-105 46 0 0,0 2-1 0 0,9 13 19 0 0,-9-11-16 0 0,15 20 3 0 0,-5-6 15 0 0,8 4-2 0 0,-2-6 0 0 0,-9-10 0 0 0,-2 2 0 0 0,0 0 0 0 0,13 22 0 0 0,-11-5 0 0 0,-1 2 0 0 0,0 7 0 0 0,44 105 0 0 0,-48-97 0 0 0,-4 1 0 0 0,11 56 0 0 0,15 138 0 0 0,-12-63 100 0 0,7 47 40 0 0,-24-32-108 0 0,-15-139 168 0 0,-8 67-200 0 0,-21 88 560 0 0,7-131-352 0 0,13-77-127 0 0,0 0 1 0 0,-6 11-82 0 0,8-21 13 0 0,-9 14-13 0 0,10-17 2 0 0,0-1 1 0 0,0 1 0 0 0,0 0 0 0 0,0 1-3 0 0,-2 7 43 0 0,-2-1-33 0 0,0-2-10 0 0,-1-1 0 0 0,8-10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0,1-11 0 0 0,5-14 0 0 0,4-28 6 0 0,-3-1-1 0 0,-1-7-5 0 0,-2 22 43 0 0,16-183 5 0 0,-16 143 38 0 0,-6-64-86 0 0,-15-71 87 0 0,-26-116-87 0 0,25 230 64 0 0,-11-23-64 0 0,-41-154 53 0 0,41 152 11 0 0,-35-89-64 0 0,56 193 21 0 0,-1 0 0 0 0,-2 0 0 0 0,0 1 0 0 0,-1 0 1 0 0,-1 1-1 0 0,-3-2-21 0 0,-17-20 72 0 0,-2 2 1 0 0,-6-4-73 0 0,24 27 1 0 0,-1 1 0 0 0,0 1 0 0 0,-3-1-1 0 0,-36-28-35 0 0,55 42-131 0 0,2 1-61 0 0,0 0-881 0 0,1-2-3652 0 0,0-11-1563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0" timeString="2020-10-21T15:54:19.52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20953 20478 0,'0'0'15,"0"0"1,0 0 0</inkml:trace>
  <inkml:trace contextRef="#ctx0" brushRef="#br0" timeOffset="1023.37">26563 12321 0,'-119'-25'0,"119"25"16,0 0 0,0 0-1</inkml:trace>
  <inkml:trace contextRef="#ctx0" brushRef="#br0" timeOffset="3960.48">25190 10788 0,'0'0'15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02.25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8 5660 1839 0 0,'0'0'318'0'0,"0"0"659"0"0,0 0 287 0 0,0 0 59 0 0,0 0-110 0 0,0 0-506 0 0,-1 2-218 0 0,-5 3-45 0 0,5-3-15 0 0,1-2-18 0 0,0 0-10 0 0,0 0-1 0 0,0 0-2 0 0,0 0-13 0 0,0 0-8 0 0,0 0-1 0 0,0-2-1 0 0,4-11-63 0 0,0 0-1 0 0,0 0 1 0 0,2 1-1 0 0,-1 0 1 0 0,1 0 0 0 0,1 0-312 0 0,4-10 555 0 0,3-6-555 0 0,97-226 1811 0 0,-44 103-1192 0 0,10-11-191 0 0,-30 65-247 0 0,-18 36-70 0 0,173-348 731 0 0,-164 339-691 0 0,54-93 130 0 0,12-16 294 0 0,-6-7-575 0 0,45-111 399 0 0,-109 223-317 0 0,8-8 61 0 0,15-17-143 0 0,-22 41 41 0 0,175-278 348 0 0,-133 217-250 0 0,57-79 80 0 0,-103 150-155 0 0,128-208 213 0 0,-118 183-248 0 0,198-335 246 0 0,-91 188-221 0 0,-109 158 12 0 0,4-14-66 0 0,-4 8 61 0 0,75-133 14 0 0,-62 111 8 0 0,36-45-83 0 0,-49 77 18 0 0,-3-3-1 0 0,-3 0 1 0 0,23-58-18 0 0,-36 74 0 0 0,6-7 0 0 0,15-32 0 0 0,1-8 24 0 0,15-37 16 0 0,-52 115-40 0 0,-1 0 0 0 0,-1 0 0 0 0,0-3 0 0 0,1-5 0 0 0,1 4 0 0 0,-3 14 0 0 0,0 0 0 0 0,-1 1 0 0 0,0 0 0 0 0,-1 0 0 0 0,1 0 0 0 0,-1 0 0 0 0,0-2 0 0 0,1-1 0 0 0,-1 0 0 0 0,1 0 0 0 0,0 0 0 0 0,2-6 0 0 0,1 1 0 0 0,2-1 0 0 0,-2 3-50 0 0,-4 7-216 0 0,0 2-99 0 0,0 0-19 0 0,0 0-153 0 0,0 0-617 0 0,0 0-258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03.82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39 1104 2303 0 0,'0'0'102'0'0,"-2"1"-1"0"0,-18 2-233 0 0,16-3 1146 0 0,-1 0 324 0 0,-2-1 4305 0 0,10-2-3713 0 0,19-5-2690 0 0,-11 4 1463 0 0,8-3-395 0 0,-2 0-48 0 0,0 1-1 0 0,0 1 0 0 0,0 0 0 0 0,2 1-259 0 0,25-1 310 0 0,-18 2 30 0 0,4-2-340 0 0,82-17 434 0 0,-78 15-142 0 0,17-5-292 0 0,17-5 212 0 0,10 0 16 0 0,-19 3 41 0 0,0 4 1 0 0,14 0-270 0 0,142-6 367 0 0,-126 11-315 0 0,-25 1 74 0 0,12-3-126 0 0,285-50 326 0 0,-287 48-197 0 0,59 1-129 0 0,20-2 92 0 0,29-11 107 0 0,331-30 253 0 0,-217 23-303 0 0,136-7 20 0 0,-15 4-98 0 0,181-18 95 0 0,-546 46-151 0 0,34-3-20 0 0,155-12 82 0 0,425-17 131 0 0,-332 14-146 0 0,-3-1 15 0 0,-235 20-42 0 0,407-18 271 0 0,-297 8-258 0 0,25 10-48 0 0,39-10-16 0 0,-132 4 16 0 0,285-13 0 0 0,-230 8 33 0 0,102-3 153 0 0,36 1-117 0 0,86-5-6 0 0,-133 9 0 0 0,77-7 11 0 0,-149 15-44 0 0,-3 0 15 0 0,-6-10 13 0 0,119-2-52 0 0,-176 11 48 0 0,-39 1-55 0 0,-20-1 46 0 0,18-7-45 0 0,64-4 19 0 0,7 6-22 0 0,57-2 60 0 0,-180 10-46 0 0,33 0 15 0 0,0-4 1 0 0,26-6-27 0 0,34-8 10 0 0,-59 9-10 0 0,-40 3 0 0 0,22 1 0 0 0,44 2 27 0 0,158-9 74 0 0,-89-12-65 0 0,26-3-8 0 0,-87 22 23 0 0,17-2-38 0 0,-70 3-13 0 0,2-1 0 0 0,43-10 0 0 0,-6-1 64 0 0,86-3-64 0 0,-20 11 0 0 0,-81 6 0 0 0,-32 1 0 0 0,13-3 0 0 0,0-1 6 0 0,44 3-6 0 0,-28 2 58 0 0,47-1 6 0 0,-57 4-64 0 0,2 0 0 0 0,-48-3 64 0 0,30 4-64 0 0,8 0 26 0 0,-37-3 12 0 0,24 5-38 0 0,-2 0 27 0 0,-29-3 10 0 0,16 3-37 0 0,11 3-140 0 0,-51-8 16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15:40:00.8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1248 13135 18431 0,'0'0'1632'0,"0"0"-1312"16,0 0-320-16,0 0 0 0,0 0 160 0,0 0-32 16,0 0-128-16,0 0 192 0,0 0 64 0,0 15 0 15,0 4 0-15,0 4 0 0,0 2 16 0,2 2 16 16,-1 5 0-16,-1 1 0 0,1 2 160 0,-1 1 16 16,1-2 16-16,2 1 0 0,-1-1-80 0,3-1-16 15,1-8 0-15,1 1 0 0,0-7 208 0,1-4 48 16,4-2 0-16,1-6 0 0,-1 0 480 0,5-8 96 15,3-8 32-15,6 0 0 0,5-5 256 0,1-5 48 16,2-12 16-16,2-1 0 0,2-3-672 0,-1-3-144 0,-1-2-32 16,2 2 0-16,-6-3-288 0,2-2-64 0,0 1-16 15,1 0 0-15,0-2-48 0,1 2-16 16,-1-3 0-16,0 5 0 0,-4 2-160 0,1 2-128 16,0 3 144-16,-10 14-144 0,-3 1 0 0,1 0 0 15,-1 1 0-15,-1 3 0 0,-2 5-288 0,-3-1-48 16,0 6-16-16,-2 2-11712 0,-1 0-2336 15</inkml:trace>
  <inkml:trace contextRef="#ctx0" brushRef="#br0" timeOffset="645.54">967 15369 14735 0,'0'0'1312'0,"0"0"-1056"0,0-7-256 0,-1-6 0 16,0-1 1632-16,1 4 272 16,0 10 48-16,2-13 16 0,-2 13-496 0,0 0-80 0,0 0-32 15,0 0 0-15,0 0-464 0,0 0-112 0,0 0-16 0,0 0 0 16,0 0-32-16,0 0-16 0,4 13 0 0,-1 2 0 16,3 4-96-16,-3-1-32 0,-1 5 0 0,2 15 0 15,-2-1-240-15,2 0-48 0,-2 1-16 0,0 2 0 16,2 0-64-16,-2-2-16 0,0-3 0 0,-1 0 0 15,0-6-80-15,2-2 0 0,-1-4-128 0,3-6 192 0,1-4 256 0,4-7 32 16,2 0 16-16,6-13 0 0,1-4 624 16,7-11 128-16,4-6 32 0,3-7 0 0,2-10-256 0,-9 15-64 15,5-10 0-15,16-22 0 0,-3 0-368 0,0-2-80 16,-4-5 0-16,2 3-16 16,1 4-192-16,1 1-48 0,-1 3 0 0,3 0 0 0,-3 4-256 0,1 5 128 15,2 7-128-15,0 7 0 0,-2-1 0 0,-1 5 0 16,-2 6 0-16,1 5-144 15,-1 3-1808-15,-1 5-352 0,0 4-80 16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10.29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831 1 2303 0 0,'-1'3'290'0'0,"-4"8"501"0"0,0 0 0 0 0,-1-1 0 0 0,0 1 0 0 0,-6 6-791 0 0,-10 17 822 0 0,-30 49 1273 0 0,-6 0-2095 0 0,53-74 101 0 0,-69 86 887 0 0,30-39-432 0 0,-117 149 1522 0 0,133-169-1713 0 0,2 0 400 0 0,-16 15-765 0 0,-11 9 1120 0 0,-8 16-1120 0 0,50-60 83 0 0,-1-2 68 0 0,2 1-1 0 0,-5 9-150 0 0,4-5 39 0 0,0-1 0 0 0,-9 12-39 0 0,6-10 65 0 0,10-12-46 0 0,-1 0 0 0 0,-1-1 0 0 0,1 0 0 0 0,-6 6-19 0 0,-4 1 46 0 0,14-12-37 0 0,-10 13 137 0 0,5-6-52 0 0,4-6 3 0 0,2-3-21 0 0,0 0-11 0 0,0 0 2 0 0,0 0 10 0 0,0 0 3 0 0,0 0 0 0 0,9 11 114 0 0,-5-7-76 0 0,14 4-8 0 0,0-1-1 0 0,1 0 0 0 0,0-2 1 0 0,0 0-1 0 0,7 0-109 0 0,5-2 61 0 0,-1-1 0 0 0,12-1-61 0 0,3 0 55 0 0,11 2-23 0 0,-18 0 20 0 0,18-2-52 0 0,-25-1 0 0 0,1 1 0 0 0,8 2 0 0 0,-13-1 40 0 0,11-1-40 0 0,14 1 24 0 0,4 2-22 0 0,95 10 50 0 0,-83-7-45 0 0,57 0-7 0 0,68-9 39 0 0,-161 2-15 0 0,102-10 31 0 0,-63 4-15 0 0,253-28 198 0 0,-219 21-199 0 0,-39 5-23 0 0,85-8 40 0 0,208 3-23 0 0,-6 0-2 0 0,-31-2-31 0 0,77-21 64 0 0,-130 14-65 0 0,-39 5 13 0 0,-74-1 46 0 0,66-6 1 0 0,205 3-59 0 0,-152 11 0 0 0,-256 9 0 0 0,347-9 0 0 0,-117 9 0 0 0,69-17 0 0 0,-10 13 0 0 0,-7-1 0 0 0,-219 1 0 0 0,30-2 0 0 0,21 4 0 0 0,-42 6 0 0 0,330-1 0 0 0,166-4 0 0 0,-315 1 0 0 0,64 3 0 0 0,-216 6 0 0 0,25 2 0 0 0,33-6 0 0 0,-79-7 0 0 0,139 0 0 0 0,91 15 54 0 0,-154-13-3 0 0,14-8-51 0 0,97-1 23 0 0,269-11-23 0 0,-172 9 0 0 0,89-11 0 0 0,-274 13-1 0 0,-99 7 13 0 0,58 0 44 0 0,66-5-59 0 0,-33-7 18 0 0,117-8 34 0 0,55 1-49 0 0,-226 11-1 0 0,67-6 56 0 0,-29 3 10 0 0,55-7-56 0 0,42-11 271 0 0,70 9-280 0 0,-175 13 47 0 0,-81 4-30 0 0,93-8 31 0 0,170-6 112 0 0,-296 21-128 0 0,124-5 48 0 0,181-16-80 0 0,-295 17 0 0 0,57-2 54 0 0,-95 5-37 0 0,266-2 91 0 0,0-12-31 0 0,-108-6 41 0 0,-114 14-59 0 0,57-4 68 0 0,120-9 204 0 0,-86 7-162 0 0,-75 6-98 0 0,-11 1-4 0 0,55-4 50 0 0,63-12 130 0 0,55-4 143 0 0,-40 10-115 0 0,-61 11-147 0 0,-116 3-75 0 0,-19 0-24 0 0,1 0 1 0 0,-1 1-1 0 0,1 0 1 0 0,0 1-30 0 0,19 1 21 0 0,-13 0 22 0 0,43 8 31 0 0,-45-8-74 0 0,0 0 0 0 0,-1 1 0 0 0,45 14-360 0 0,-51-15-425 0 0,1-1-1 0 0,-1-1 1 0 0,1 1-1 0 0,-1-1 1 0 0,1-1-1 0 0,-1 0 1 0 0,3 0 785 0 0,8-1-1934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12.25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21 5039 0 0,'0'0'231'0'0,"3"1"-18"0"0,2 0-113 0 0,1 0-1 0 0,-1 0 0 0 0,6-1-99 0 0,18 3 628 0 0,-17-1-369 0 0,-2 1-16 0 0,0-2 1 0 0,0 1-1 0 0,0-1 1 0 0,7-1-244 0 0,-16 0 13 0 0,126-2 1059 0 0,10 1-240 0 0,-47 0-392 0 0,75 0 1095 0 0,85-16-1535 0 0,-130 7 565 0 0,28 5-565 0 0,122 7 220 0 0,-64 1-118 0 0,199 7 36 0 0,-313-5-111 0 0,213 8 72 0 0,-146-14-81 0 0,44 2 86 0 0,55 2 34 0 0,-151-4-132 0 0,105-4 125 0 0,-11 0 16 0 0,-109 7-1 0 0,18 4-146 0 0,61 4 52 0 0,3-8-52 0 0,-44-1 12 0 0,17 6 67 0 0,18 8-79 0 0,-119-9 55 0 0,-6-1 131 0 0,38 0-186 0 0,-24-5 138 0 0,105-2 407 0 0,-93-2-392 0 0,-56 4-141 0 0,-2-2-1 0 0,-5 2 32 0 0,2 0-33 0 0,-4 2-7 0 0,-4 4-6 0 0,2-6 3 0 0,-1 4 3 0 0,-1 0-1 0 0,0 0 0 0 0,0-1 1 0 0,-1 1-1 0 0,1-1 0 0 0,-1 0 1 0 0,0 0-1 0 0,0 1-2 0 0,-9 3 16 0 0,1 1 0 0 0,-2-1-16 0 0,-18 10 13 0 0,-39 30-13 0 0,-50 44 0 0 0,15 5-56 0 0,78-70 48 0 0,-11 13-35 0 0,-29 39 43 0 0,7-7-21 0 0,-19 21 32 0 0,-106 163 148 0 0,6 19 115 0 0,141-214-224 0 0,-65 91 200 0 0,-77 82-250 0 0,100-130 224 0 0,-49 84-224 0 0,-54 118 464 0 0,127-207-154 0 0,-10 18 276 0 0,40-67-110 0 0,-3-1 0 0 0,-11 12-476 0 0,20-31 174 0 0,-129 185 442 0 0,112-155-594 0 0,-84 135 101 0 0,11 8 36 0 0,31-54-39 0 0,-28 53-23 0 0,-15 24 456 0 0,61-127-309 0 0,-55 92 108 0 0,92-145-327 0 0,-73 129 90 0 0,41-68-75 0 0,21-36-5 0 0,-33 62 102 0 0,-6 12 133 0 0,13-27-32 0 0,-33 57 56 0 0,75-141-263 0 0,-14 23 162 0 0,-25 30-193 0 0,-46 62 185 0 0,81-112-120 0 0,6-8 74 0 0,-2 7-139 0 0,8-11 48 0 0,-2-1 1 0 0,-5 5-49 0 0,-87 118 193 0 0,25-35-118 0 0,56-79-65 0 0,13-16 52 0 0,-8 12-62 0 0,-19 32 77 0 0,9-16 65 0 0,-14 30-142 0 0,41-67 9 0 0,-28 52 81 0 0,-2-2 0 0 0,-11 13-90 0 0,11-21 138 0 0,2 3-138 0 0,-9 14 70 0 0,-11 20 37 0 0,3-4-14 0 0,3-22-10 0 0,25-28-35 0 0,-8 10 113 0 0,-11 27-161 0 0,-29 52 258 0 0,20-41-69 0 0,45-74-184 0 0,-8 15 135 0 0,-2 0 0 0 0,-10 12-140 0 0,17-25 56 0 0,1 1 0 0 0,-1 0 0 0 0,0 4-56 0 0,1-3 70 0 0,-1 0 1 0 0,-5 8-71 0 0,-2-2 27 0 0,2-1 53 0 0,6-7-29 0 0,-7 14 58 0 0,8-12-42 0 0,-2 2 23 0 0,4-10-23 0 0,2-2 13 0 0,2-2-13 0 0,5-14-661 0 0,0 1 0 0 0,-1-1 0 0 0,-1 0 0 0 0,0 0 0 0 0,-2-1 0 0 0,1-2 594 0 0,2-16-7935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19.3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2902 634 4143 0 0,'0'0'319'0'0,"3"-2"-108"0"0,6-6 323 0 0,-7 6 160 0 0,0 0 36 0 0,15-18 444 0 0,-15 18-780 0 0,-2-6-16 0 0,-1-1-1 0 0,0 1 0 0 0,0 0 1 0 0,-1 0-1 0 0,0 0 0 0 0,-1-2-377 0 0,3 9 63 0 0,0 0-1 0 0,-1 0 0 0 0,1-1 1 0 0,-1 1-1 0 0,1 0 0 0 0,-1 0 1 0 0,0 0-1 0 0,1 0 0 0 0,-1 0 1 0 0,-1-1-63 0 0,-2-4 128 0 0,2 3-47 0 0,-3-8 154 0 0,-1 1-1 0 0,-1 0 0 0 0,0 0 0 0 0,0 1 0 0 0,-1 0 0 0 0,0 0 0 0 0,-9-7-234 0 0,-6-2 367 0 0,-2-2 94 0 0,-1 1 0 0 0,-1 2 0 0 0,-8-4-461 0 0,29 18 49 0 0,-30-16 175 0 0,0 2 1 0 0,-1 1-1 0 0,-22-5-224 0 0,16 10 165 0 0,-1 1 1 0 0,-1 3-1 0 0,-40-1-165 0 0,-135 3 390 0 0,193 5-340 0 0,-71 3 189 0 0,0 5 0 0 0,-50 12-239 0 0,60-3 192 0 0,-47 17-192 0 0,64-14 48 0 0,-132 43 78 0 0,136-36-64 0 0,1 3 0 0 0,-5 6-62 0 0,14-7 28 0 0,15-7 42 0 0,0 1 0 0 0,-23 19-70 0 0,-121 101 185 0 0,128-93-86 0 0,3 2 1 0 0,-1 6-100 0 0,30-28 76 0 0,3 1 0 0 0,-19 31-76 0 0,-10 15 123 0 0,3-3 132 0 0,2 2-1 0 0,-6 20-254 0 0,1 14 174 0 0,27-54-106 0 0,9-19 45 0 0,1 1 1 0 0,-5 28-114 0 0,-14 81 166 0 0,28-111-117 0 0,1 1 0 0 0,1 28-49 0 0,5 74 84 0 0,-1-118-74 0 0,4 58 118 0 0,4 11-128 0 0,15 79 149 0 0,-12-90-106 0 0,-3-27 28 0 0,2 0 1 0 0,2-1 0 0 0,2 0-1 0 0,3-1 1 0 0,2 0 0 0 0,2-2-1 0 0,20 33-71 0 0,11 5 230 0 0,3-2-1 0 0,5-3 0 0 0,2-2 1 0 0,33 27-230 0 0,-58-67 67 0 0,3-2 1 0 0,0-1-1 0 0,20 10-67 0 0,-27-23 94 0 0,1-1 0 0 0,1-2 0 0 0,1-1 0 0 0,32 11-94 0 0,-3-6 168 0 0,0-2 0 0 0,2-4 0 0 0,16 1-168 0 0,-35-9 77 0 0,108 16 118 0 0,-19-12 8 0 0,0-6-1 0 0,114-10-202 0 0,-177-5 216 0 0,65-14-216 0 0,-63 4 144 0 0,42-15-144 0 0,73-32 163 0 0,-49 11 97 0 0,99-54-260 0 0,-160 67 50 0 0,17-7 43 0 0,29-24-93 0 0,98-79 53 0 0,-168 108-43 0 0,-6 6 22 0 0,-2-3 1 0 0,4-7-33 0 0,29-34 88 0 0,10-19-88 0 0,-44 42 41 0 0,-3-2 0 0 0,13-25-41 0 0,17-41 75 0 0,52-125-75 0 0,-97 183 16 0 0,-4-2 0 0 0,-3 0 0 0 0,-3-2 0 0 0,5-38-16 0 0,-12 32 24 0 0,-3-1-1 0 0,-3-31-23 0 0,-2-158 17 0 0,-5 266-17 0 0,0-70 0 0 0,-4-1 0 0 0,-2 1 0 0 0,-7-19 0 0 0,8 59 0 0 0,-9-43 0 0 0,-19-56 0 0 0,25 107 0 0 0,0 0 0 0 0,-1 1 0 0 0,-2 0 0 0 0,0 1 0 0 0,-1 0 0 0 0,-1 1 0 0 0,-10-13 0 0 0,-5-1 27 0 0,-44-53 11 0 0,50 63-46 0 0,0 1-1 0 0,-15-9 9 0 0,-60-42-85 0 0,6 5 90 0 0,39 30-5 0 0,-1 2 0 0 0,-43-22 0 0 0,35 25 1 0 0,-37-14-1 0 0,68 35-3 0 0,-1 2 0 0 0,0 1 0 0 0,-1 1 0 0 0,-15-1 3 0 0,5 4-13 0 0,0 1 0 0 0,1 2-1 0 0,-1 3 1 0 0,-36 3 13 0 0,6 1-33 0 0,28-2-114 0 0,1 2-1 0 0,-27 6 148 0 0,58-7-28 0 0,-16 3-371 0 0,-3 2 399 0 0,23-6-188 0 0,1 1 1 0 0,-1 0 0 0 0,1 0 0 0 0,0 1 0 0 0,0-1 0 0 0,-2 3 187 0 0,6-1-1130 0 0,-1 5-283 0 0,4-9 1310 0 0,0-1 0 0 0,-1 0 0 0 0,1 0-1 0 0,0 0 1 0 0,0 1 0 0 0,0-1 0 0 0,0 0 0 0 0,0 0 0 0 0,0 0 0 0 0,0 1 0 0 0,0-1 0 0 0,0 0-1 0 0,0 0 1 0 0,0 1 0 0 0,0-1 0 0 0,0 0 0 0 0,0 0 0 0 0,0 0 0 0 0,0 1 0 0 0,0-1 0 0 0,0 0-1 0 0,1 0 1 0 0,-1 1 0 0 0,0-1 103 0 0,5 13-6512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21.11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3544 371 2303 0 0,'2'-1'167'0'0,"6"-3"-76"0"0,-1 1 0 0 0,0-1 0 0 0,4-4-91 0 0,-3 3 1017 0 0,-1-1 1 0 0,-1 0 0 0 0,1 0 0 0 0,-1-1-1 0 0,4-4-1017 0 0,-1-1 774 0 0,-8 10-240 0 0,1 0-425 0 0,0 0-1 0 0,-1 1 0 0 0,1-1 1 0 0,-1 0-1 0 0,1 0 0 0 0,-1 0 1 0 0,0 0-1 0 0,0 0 1 0 0,0-1-1 0 0,0 1 0 0 0,0 0 1 0 0,0-1-109 0 0,-1 2 69 0 0,1-2 31 0 0,0 1 0 0 0,0-1 0 0 0,-1 1 0 0 0,1-1 0 0 0,-1 0 0 0 0,0 1 0 0 0,0-1 0 0 0,0 0 0 0 0,0 1 0 0 0,0-1 1 0 0,-1 0-1 0 0,1 1 0 0 0,-1-1 0 0 0,1 1 0 0 0,-1-1 0 0 0,0 1 0 0 0,0-1 0 0 0,0 1 0 0 0,-1-1 0 0 0,1 1 0 0 0,0 0 0 0 0,-1 0 1 0 0,0 0-1 0 0,1 0-100 0 0,-5-5 200 0 0,0 1 0 0 0,0 1 0 0 0,-1-1 0 0 0,1 1 0 0 0,-1 0 0 0 0,-6-3-200 0 0,-4 0 188 0 0,1 0 0 0 0,-2 1 0 0 0,1 1-1 0 0,-1 1 1 0 0,-8-2-188 0 0,-12-3 209 0 0,24 6-156 0 0,-122-35 399 0 0,85 27 31 0 0,-37-4-483 0 0,0 5 480 0 0,-9 4-480 0 0,-3 0 174 0 0,-3-1-44 0 0,23 4-40 0 0,-7 0 98 0 0,-15 3-188 0 0,-56 11 84 0 0,152-9-83 0 0,-55 6 63 0 0,0 3-1 0 0,-45 15-63 0 0,41-10 44 0 0,-217 53 148 0 0,234-54-117 0 0,1 2 1 0 0,-15 8-76 0 0,-88 46 144 0 0,61-28-45 0 0,-53 29 197 0 0,-29 26-296 0 0,97-51 142 0 0,1 3 0 0 0,-21 23-142 0 0,5 2 236 0 0,-39 47-236 0 0,-39 64 240 0 0,109-113-80 0 0,3 2 0 0 0,-10 23-160 0 0,42-61 50 0 0,-9 14 156 0 0,-24 52-206 0 0,24-33 251 0 0,-20 68-251 0 0,41-101 46 0 0,1 1 0 0 0,3 0 0 0 0,0 1 0 0 0,0 30-46 0 0,4-28 28 0 0,3 0 0 0 0,1 0 1 0 0,2 0-1 0 0,1 0 0 0 0,5 14-28 0 0,1-12 23 0 0,2 1 0 0 0,2-1 1 0 0,2-1-1 0 0,1 0 0 0 0,2-2 0 0 0,4 4-23 0 0,-11-23 14 0 0,86 145 150 0 0,-59-104 15 0 0,31 34-179 0 0,-36-52 61 0 0,2 3 52 0 0,24 23-113 0 0,-56-66 3 0 0,155 155 187 0 0,-117-120-92 0 0,1-3 0 0 0,2-2 1 0 0,3 0-99 0 0,-6-6 91 0 0,128 77 276 0 0,-127-82-241 0 0,1-2 0 0 0,11 1-126 0 0,-18-6 60 0 0,143 46 211 0 0,-77-27-110 0 0,8 0 59 0 0,1-4 0 0 0,64 7-220 0 0,-124-30 99 0 0,0-1-1 0 0,27-3-98 0 0,105-8 174 0 0,-105-3 152 0 0,30-8-326 0 0,-44 5 55 0 0,33-9 27 0 0,-1-3-1 0 0,-1-5-81 0 0,-11 4 34 0 0,91-34 18 0 0,-34 10-18 0 0,-64 23 19 0 0,38-11-53 0 0,-41 13 21 0 0,-1-3 1 0 0,-1-4-1 0 0,21-15-21 0 0,-25 7 73 0 0,-2-3 0 0 0,15-15-73 0 0,-39 26-2 0 0,69-51 66 0 0,-57 40-64 0 0,1-1 75 0 0,-1-2-1 0 0,-2-3 1 0 0,10-15-75 0 0,-19 13 79 0 0,-1-2 0 0 0,-3-2 0 0 0,-3-2 0 0 0,-1-1 0 0 0,-4-2-1 0 0,16-37-78 0 0,-8 0 80 0 0,-4-2-1 0 0,13-62-79 0 0,-37 113 32 0 0,-2-1-1 0 0,-2 0 1 0 0,-1 0-1 0 0,-3 0 1 0 0,-2-1-1 0 0,-5-47-31 0 0,-1 45 19 0 0,-4 0 0 0 0,-1 1-1 0 0,-2-1 1 0 0,-18-44-19 0 0,5 34 0 0 0,-2 2 0 0 0,-3 0 0 0 0,-3 2 0 0 0,-2 2 0 0 0,-31-39 0 0 0,33 54 0 0 0,-2 1 0 0 0,-1 2 0 0 0,-1 1 0 0 0,-3 1 0 0 0,0 3 0 0 0,-36-21 0 0 0,22 18-33 0 0,-2 3-1 0 0,-2 3 0 0 0,0 2 1 0 0,-2 2-1 0 0,0 3 1 0 0,-6 2 33 0 0,-18-4-515 0 0,-1 5 0 0 0,-15 0 515 0 0,10 7-3951 0 0,-8 4 3951 0 0,16 3-7506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46.52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56 2759 0 0,'0'0'330'0'0,"0"0"340"0"0,0 0 149 0 0,0 0 28 0 0,0 0-63 0 0,0 0-295 0 0,0 0-128 0 0,0 0-29 0 0,0 0-10 0 0,0 0-30 0 0,0 0-18 0 0,0 0-2 0 0,0 0-6 0 0,0 0-29 0 0,0 0-12 0 0,0 0-1 0 0,0 0 0 0 0,0 0 0 0 0,0 0 0 0 0,0 0 0 0 0,0 0-18 0 0,0 0-80 0 0,0 0-35 0 0,0 0-10 0 0,0 0-1 0 0,0 0 0 0 0,0 0 0 0 0,0 0 0 0 0,0 0 0 0 0,0 0 0 0 0,0 0-1 0 0,0 0-7 0 0,0 0-4 0 0,0 0 7 0 0,0 0-9 0 0,0 0-2 0 0,3 1 2 0 0,5 1 3 0 0,-4-1-4 0 0,4-3-1 0 0,-4 2-10 0 0,4 0-33 0 0,-4 0 22 0 0,6-2-33 0 0,2 1-10 0 0,10-2 22 0 0,0 0-1 0 0,0 1 0 0 0,1 1 1 0 0,-1 1-1 0 0,0 1 0 0 0,22 4-21 0 0,-23-3-1 0 0,10-1 1 0 0,0 0 12 0 0,-22-1 10 0 0,1-1 0 0 0,-1 0 0 0 0,5 0-22 0 0,-5-1 17 0 0,0 1 0 0 0,1 1 0 0 0,5 0-17 0 0,-3 0 0 0 0,-1-1 0 0 0,9 0 0 0 0,-11 0 0 0 0,0 0 0 0 0,1 1 0 0 0,-1 0 0 0 0,6 1 0 0 0,-13-1 0 0 0,4 1 0 0 0,0 0 0 0 0,0 0 0 0 0,0-1 0 0 0,0 0 0 0 0,0 0 0 0 0,0 0 0 0 0,0-1 0 0 0,1 0 0 0 0,3-1 0 0 0,0 0 0 0 0,6 0 0 0 0,20 1 0 0 0,-17-2 0 0 0,-2 3 0 0 0,-11 0 0 0 0,23 4 0 0 0,-12-2 0 0 0,16 1 0 0 0,1-2 0 0 0,6-1 0 0 0,-5 0 0 0 0,-1 1 0 0 0,1 2 0 0 0,1-1 0 0 0,-26-2 0 0 0,1 0 0 0 0,-1 1 0 0 0,8 2 0 0 0,-4-1 0 0 0,0 0 0 0 0,15 0 0 0 0,5 0 0 0 0,9 1 0 0 0,-26-3 0 0 0,0 1 0 0 0,13 3 0 0 0,4 1 0 0 0,26 1 0 0 0,-26-3 0 0 0,-20-3 0 0 0,0 0 0 0 0,0-1 0 0 0,8-1 0 0 0,-8 0 0 0 0,0 1 0 0 0,0 1 0 0 0,10 0 0 0 0,-10 1 0 0 0,-1-1 0 0 0,10-1 0 0 0,10-1 0 0 0,-14 2 0 0 0,3 1 0 0 0,14-3 0 0 0,-29 2 0 0 0,0 0 0 0 0,0 0 0 0 0,0 1 0 0 0,4 0 0 0 0,19 2 0 0 0,16-3 20 0 0,-8-1 29 0 0,0 2 0 0 0,2 1-49 0 0,59 4 134 0 0,-44-2 13 0 0,14-3-147 0 0,-63-1 9 0 0,40 1 58 0 0,-26 1-32 0 0,0-2-1 0 0,18-1-34 0 0,-8 0 10 0 0,-22 1 8 0 0,0 0 0 0 0,0 0 0 0 0,6-2-18 0 0,36-5 195 0 0,48-2-195 0 0,-69 7 56 0 0,-14 0-24 0 0,-1 1 1 0 0,1 1-1 0 0,10 1-32 0 0,-8 0 96 0 0,17-1-96 0 0,8 1 56 0 0,-35-1-34 0 0,-1 0 0 0 0,1-1 0 0 0,3 0-22 0 0,-6 0 7 0 0,1 1 0 0 0,0 0 1 0 0,0-1-1 0 0,-1 1 0 0 0,1 1 1 0 0,0-1-1 0 0,0 1 0 0 0,0 0-7 0 0,0 0 2 0 0,1 1 0 0 0,-1-1 0 0 0,1 0 0 0 0,-1-1 0 0 0,1 1 0 0 0,-1-1 0 0 0,1 0-2 0 0,21 0 65 0 0,-20 0-43 0 0,1 0 0 0 0,0 0-1 0 0,2-1-21 0 0,8-1 47 0 0,0 1 0 0 0,0 1-1 0 0,1 0 1 0 0,-1 2 0 0 0,0 0-1 0 0,14 3-46 0 0,-25-4 16 0 0,1 0-1 0 0,-1-1 0 0 0,1 0 1 0 0,-1 0-1 0 0,3-1-15 0 0,12 0 55 0 0,-7 1-24 0 0,-1-2-1 0 0,2 0-30 0 0,-2 0 52 0 0,0 1-1 0 0,2 0-51 0 0,2 1 154 0 0,18-4-154 0 0,-1 0 113 0 0,-9 0-27 0 0,-18 3-33 0 0,0-1 0 0 0,0 2 0 0 0,1-1-53 0 0,1 1 46 0 0,0-1-1 0 0,0-1 1 0 0,10-2-46 0 0,-10 2 58 0 0,0 0-1 0 0,0 0 1 0 0,9 1-58 0 0,9 0 74 0 0,9 0 86 0 0,42 1 208 0 0,-44 0-142 0 0,21-6 278 0 0,-28 5-210 0 0,-9 1 250 0 0,12 0-544 0 0,33-1 472 0 0,-59 1-422 0 0,0 0-1 0 0,0-1 0 0 0,1 1 0 0 0,-1-1 1 0 0,0 0-1 0 0,0-1 0 0 0,2 0-49 0 0,-1 0 62 0 0,0 0 0 0 0,0 1 0 0 0,0 0 1 0 0,2 0-63 0 0,36-5 362 0 0,-30 3-238 0 0,0 1 0 0 0,-1 1 0 0 0,2 0-124 0 0,56-2 423 0 0,-37 0-207 0 0,-8 0-52 0 0,13 0 177 0 0,-31 3-295 0 0,-5-1-22 0 0,1 1 0 0 0,-1 0 0 0 0,1 1 0 0 0,-1-1 0 0 0,1 1 0 0 0,0-1 0 0 0,-1 1-24 0 0,9 1 85 0 0,6 1 10 0 0,-14-4-82 0 0,1 0 2 0 0,17 0 70 0 0,-20 1-32 0 0,-3 2-18 0 0,-2 0-281 0 0,1 0 1 0 0,-1 0-1 0 0,1-1 1 0 0,-1 1-1 0 0,0-1 1 0 0,0 1 245 0 0,-9 3-1474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48.6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0 130 3679 0 0,'0'0'167'0'0,"0"0"132"0"0,0 0 447 0 0,3-1 190 0 0,43-2 2123 0 0,-11 2-2134 0 0,19-2-154 0 0,-17 1-216 0 0,-24 1-350 0 0,-1 0 0 0 0,1 0-1 0 0,1-1-204 0 0,33-6 1518 0 0,47-1-1518 0 0,-63 6 290 0 0,75-4 646 0 0,-19 4-278 0 0,-10 1-260 0 0,58-1 217 0 0,28-2-78 0 0,-66 2 182 0 0,72 7-719 0 0,-119-3 145 0 0,32 4 110 0 0,40 0 164 0 0,-52-5-40 0 0,-1-3 0 0 0,3-3-379 0 0,-3 0 256 0 0,-18 1-48 0 0,-2 1-82 0 0,1 2-1 0 0,-1 3 0 0 0,0 1 1 0 0,3 3-126 0 0,-20-3 84 0 0,7 0-84 0 0,16 0 68 0 0,50 5 388 0 0,96-6-456 0 0,-129-7 132 0 0,-35 3-47 0 0,-1 1 0 0 0,16 1-85 0 0,-23 2 47 0 0,1-3 1 0 0,12-2-48 0 0,-5 1 101 0 0,9 1-101 0 0,163 4 376 0 0,-179-1-315 0 0,-14-1-6 0 0,0 1 0 0 0,8-3-55 0 0,-1 2 72 0 0,-9 0-38 0 0,47-2 31 0 0,-23 1-59 0 0,-1-2 51 0 0,-7-2-3 0 0,-22 3-40 0 0,-1 1 0 0 0,1 0-1 0 0,6 0-13 0 0,-9 1 16 0 0,21-1 40 0 0,56-2 76 0 0,-36 1-93 0 0,-9-1-3 0 0,-20 2 17 0 0,-1-1 0 0 0,2 0-31 0 0,0 0 34 0 0,-1 2 21 0 0,8-2 3 0 0,-15 1-20 0 0,17 0 27 0 0,-22 0-45 0 0,9 1-31 0 0,2 0 0 0 0,38-2 159 0 0,8-3 97 0 0,-13-2 18 0 0,-32 5-194 0 0,-1 1-11 0 0,1 1-53 0 0,-1 1 15 0 0,0 1-31 0 0,10 2 20 0 0,-7-2 2 0 0,-13-2-33 0 0,12 1 11 0 0,-2 0 42 0 0,0-1 11 0 0,1 0 0 0 0,-1 0 0 0 0,-4 0 5 0 0,-7 0 22 0 0,1 0 0 0 0,-1-1 0 0 0,5-1-91 0 0,-6 2-6 0 0,-2-1 81 0 0,1 1-6 0 0,6-1 0 0 0,1 0 43 0 0,1-1 187 0 0,-1-1-235 0 0,-8 2 0 0 0,0 1 0 0 0,8-1 5 0 0,-8 0 22 0 0,1 1 0 0 0,6-1-22 0 0,-7 0-4 0 0,-2 1 5 0 0,0 0-2 0 0,3 0-4 0 0,-1-1-90 0 0,8-2-819 0 0,-10 3 33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03.9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418 9 1375 0 0,'2'-2'290'0'0,"5"-3"678"0"0,-6 4 301 0 0,-1 1 62 0 0,0 0-123 0 0,0 0-564 0 0,0 0-247 0 0,0 0-49 0 0,0 0-21 0 0,0 0-47 0 0,1 0-246 0 0,-1 1 0 0 0,1 0-1 0 0,-1-1 1 0 0,0 1 0 0 0,1 0 0 0 0,-1-1 0 0 0,0 1 0 0 0,0 0 0 0 0,0-1 0 0 0,0 1 0 0 0,1 0 0 0 0,-1 0 0 0 0,0 0-34 0 0,0 0 73 0 0,-1 5 179 0 0,-2 1-117 0 0,0 1 0 0 0,-1-1 0 0 0,0 0 0 0 0,0 0 0 0 0,0 0 0 0 0,-6 5-135 0 0,-12 13 685 0 0,-3 2-685 0 0,14-15 157 0 0,-34 31 1052 0 0,-6 2-1209 0 0,27-24 291 0 0,-30 25 226 0 0,2-1 534 0 0,-44 48-1051 0 0,86-82 48 0 0,3-1-138 0 0,6-8-453 0 0,1-2-225 0 0,0 0-51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04.32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937 1 1839 0 0,'-2'1'134'0'0,"-47"28"3017"0"0,30-19-1963 0 0,0 2-1 0 0,0 0 0 0 0,-2 3-1187 0 0,-59 56 1841 0 0,37-32 30 0 0,-25 30-1871 0 0,1-1 745 0 0,27-26-201 0 0,3 1 0 0 0,-24 36-544 0 0,8-16 261 0 0,13-17-139 0 0,-22 33-60 0 0,17-20-4 0 0,-3-3-1 0 0,-22 19-57 0 0,53-58 3 0 0,3-5-12 0 0,1 1 1 0 0,1 0-1 0 0,0 1 0 0 0,0 0 0 0 0,0 4 9 0 0,11-17-213 0 0,1-1-69 0 0,0 0-586 0 0,0 0-2434 0 0,0 0-1040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04.67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1446 1 1839 0 0,'-21'9'226'0'0,"2"2"-1"0"0,-1 0 0 0 0,1 1 0 0 0,1 1 1 0 0,-4 4-226 0 0,-16 11 1969 0 0,-8 8 416 0 0,2 2 0 0 0,-6 8-2385 0 0,16-13 477 0 0,-26 25 915 0 0,-13 18-1392 0 0,-12 17 753 0 0,-4-4-1 0 0,-15 5-752 0 0,-62 57 665 0 0,106-95-402 0 0,-37 39 988 0 0,-50 66-1251 0 0,124-132 180 0 0,-6 12-180 0 0,-2 2 97 0 0,-19 27 55 0 0,-18 36-152 0 0,63-97 6 0 0,0-1-2 0 0,1-1 0 0 0,0 1 0 0 0,1-1 0 0 0,0 1 1 0 0,0 0-1 0 0,1 0 0 0 0,-1 2-4 0 0,3-10-4 0 0,0 0 0 0 0,0 0 0 0 0,0 0 0 0 0,0 0 0 0 0,0 1 0 0 0,0-1 0 0 0,0 0 0 0 0,0 0 0 0 0,0 0 0 0 0,0 0 0 0 0,0 0 0 0 0,0 1 0 0 0,0-1 0 0 0,0 0 0 0 0,0 0 0 0 0,0 0 1 0 0,0 0-1 0 0,0 0 0 0 0,0 0 0 0 0,0 1 0 0 0,0-1 0 0 0,0 0 0 0 0,0 0 0 0 0,0 0 0 0 0,0 0 0 0 0,1 0 0 0 0,-1 0 0 0 0,0 0 0 0 0,0 1 0 0 0,0-1 0 0 0,0 0 0 0 0,0 0 0 0 0,0 0 0 0 0,0 0 0 0 0,0 0 0 0 0,1 0 0 0 0,-1 0 4 0 0,2 2-45 0 0,-1-1 0 0 0,1 1 0 0 0,0-1 0 0 0,0 0-1 0 0,1 0 1 0 0,-1 0 0 0 0,0 0 0 0 0,0 0 0 0 0,0 0-1 0 0,1-1 1 0 0,-1 1 0 0 0,0-1 0 0 0,1 0 0 0 0,-1 1 0 0 0,1-1-1 0 0,-1 0 1 0 0,0 0 0 0 0,1-1 0 0 0,-1 1 0 0 0,0 0 0 0 0,1-1-1 0 0,-1 1 1 0 0,0-1 0 0 0,1 0 0 0 0,-1 0 0 0 0,1 0 45 0 0,3-2-440 0 0,1-1 1 0 0,-1 0 0 0 0,0 0 0 0 0,0 0 0 0 0,4-4 439 0 0,13-11-4510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05.0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1689 0 8287 0 0,'-3'1'639'0'0,"-9"1"-542"0"0,1 1 1 0 0,0 1-1 0 0,0 0 0 0 0,0 1 1 0 0,0 0-1 0 0,-7 5-97 0 0,-18 15 701 0 0,2 3-1 0 0,0 0 1 0 0,-9 14-701 0 0,36-36 117 0 0,-211 224 2522 0 0,79-78-1614 0 0,80-92-187 0 0,-31 21-838 0 0,19-22 255 0 0,-68 59 154 0 0,-159 157 490 0 0,247-223-818 0 0,-123 120 163 0 0,87-90-186 0 0,-19 17 20 0 0,94-89-126 0 0,10-9-204 0 0,2-1-98 0 0,1 0 270 0 0,1 0 0 0 0,0 0 0 0 0,0 0 0 0 0,0-1 0 0 0,-1 1 0 0 0,1-1 0 0 0,0 1 0 0 0,1-1 80 0 0,5-2-172 0 0,3 0-209 0 0,0-1 0 0 0,-1 0 1 0 0,1-1-1 0 0,5-4 381 0 0,19-10-839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15:40:08.6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14558 9149 6447 0,'0'0'576'0,"0"0"-576"0,0 0 0 0,0 0 0 0,0 0 1552 0,0 0 208 15,0 0 32-15,0 0 16 0,8 0-560 0,-8 0-112 16,0 0-32-16,7 0 0 0,-7 0-112 0,0 0-32 16,8 1 0-16,-8-1 0 0,0 0 16 0,6 0 0 15,-6 0 0-15,0 0 0 0,7-1-32 0,-7 1-16 16,5-3 0-16,-5 3 0 0,5 0-96 0,-5 0 0 15,0 0-16-15,0 0 0 0,0 0-144 0,0 0-32 16,0 0 0-16,0 0 0 0,0 0-80 0,0 0-32 16,-3-6 0-16,-2-3 0 0,-1 2-208 0,-3 2-64 15,-1-1 0-15,-3 2 0 0,-1 2 0 0,-4-1 0 16,-2 2 0-16,0 1 0 0,-2-5-16 0,-1 2-16 16,-2 1 0-16,-2 2 0 0,-1 0-16 0,-2 1 0 15,-2 3 0-15,-1 0 0 0,-1-2-80 0,-1 1 0 16,0 3-128-16,-1 2 192 0,4-3-192 0,2 2 128 0,7 1-128 15,0 1 0-15,1 2 128 0,2 1-128 16,1-2 0-16,1 4 144 0,2-1-144 0,0-1 0 0,1 4 144 16,-1 5-144-16,0 3 128 0,5-3-128 15,2 1 128-15,3 3-128 0,3-1 128 0,3-4-128 16,0 0 160-16,5 2-160 0,2 4 256 0,0-5-64 0,2 1 0 0,3-1 0 16,1 0-16-16,4-2-16 0,-2 0 0 0,6-1 0 15,-1-2 32-15,4-3 16 0,3-2 0 16,-1 2 0-16,5-3 64 0,2 2 16 0,3-5 0 15,2 1 0-15,-1-3 16 0,1-3 0 0,-1 0 0 0,1-2 0 16,-1-3-48-16,1 1 0 0,2-2 0 0,-3-4 0 16,0 1-64-16,0-2 0 0,-1 1-16 0,-3 2 0 15,-2-6-48-15,-1 2 0 0,-5 0 0 0,1 0 0 0,-5 1-128 16,-1-3 160-16,0 4-160 0,-4-5 160 0,-2 0-160 16,-1-1 160-16,-3 0-160 0,-1 0 160 0,-2-1 240 0,-1 1 48 15,0-1 16-15,-2 1 0 0,-2-2-592 16,-2 0-128-16,0-1-32 0,-2 0 0 0,-2 0 288 0,-2 1 0 15,-1-1 0-15,-2 2 144 0,-2-2-144 0,-3 3 0 16,0 0 0-16,-5-1 128 0,-3 0-128 0,-1 0 0 16,0-1 0-16,-5 2 0 0,-1-1 0 15,0 0 0-15,-2-2 0 0,1 3 0 0,-2 2 0 16,0 1 0-16,1 0 0 0,-1 2 0 0,-2-1 0 0,-2 5 0 16,-2 1 0-16,-2 3 0 0,-2 1 0 0,1 1 0 15,-3 2 0-15,0 2 0 0,-1 5 0 0,2 0 0 16,2 4 0-16,2 1 0 0,0 4-144 0,2-1 144 15,1 0 0-15,4 2 0 0,4 2 0 0,4 1-128 0,4 0 128 16,5-2 0-16,6 6 0 0,1-3 0 16,6-1 0-16,4 0 0 0,6 0 0 0,2-4 0 15,6 0 0-15,6 0 0 0,6-1 0 0,1 1 0 0,-1-4 0 16,4-1 0-16,5 0 0 0,4-1 0 0,3-2 0 0,6-1 0 16,3 2 256-16,4-1 64 15,-2-3 16-15,21 2 0 0,-2-5-336 0,-4 0-192 0,-2-1 32 16,-1 0 0-16,-4-4 160 0,-3 0 192 0,-3-3-32 0,-6 2-16 15,-4 0-144-15,-4-1 0 0,-2 1 144 0,-4 0-144 16,-4-2-848 0,-3 2-240-16,-3 1-64 0,-3 0-19008 0</inkml:trace>
  <inkml:trace contextRef="#ctx0" brushRef="#br0" timeOffset="1095.77">2321 9335 6159 0,'0'0'256'0,"0"0"80"0,0 0-336 0,0 0 0 15,0 0 0-15,0 0 0 0,0 0 992 0,0 0 128 0,0 0 32 0,0 0 0 16,0 0-336-16,0 0-64 0,-2-5-16 16,2 5 0-16,-3-5-48 0,3 5-16 0,0 0 0 0,0 0 0 15,-5-2 144-15,5 2 16 0,-5-2 16 0,5 2 0 16,-7-1 80-16,0 1 16 0,-1 0 0 15,-1 0 0-15,-1-1 48 0,-1 1 16 0,-2 0 0 0,-1 1 0 16,-6 0-304-16,-2 1-48 0,-2 1-16 0,-3 1 0 16,-1 1-16-16,-2-1-16 0,-3 0 0 0,-2 1 0 0,1 3-144 15,-2-2-16-15,0 4-16 0,-1-1 0 16,-1 4 0-16,-2 3 0 0,0 1 0 0,-1 2 0 0,-1-1-144 16,1 0-32-16,-1 1 0 0,-11 5 0 0,8-4-64 15,10-2-32-15,6-2 0 0,7 1 0 0,7-1-32 16,5 0-128-16,4-2 192 0,6 0-64 0,4 0-128 15,5 2 128-15,4-3-128 0,5 2 128 0,3 0 80 0,2 2 16 16,4-3 0-16,3 0 0 0,3-1 96 16,2-4 0-16,-1-1 16 0,0-2 0 0,1 0-80 0,-1-1-32 15,2-4 0-15,-1 0 0 16,2-1 32-16,1 0 16 0,2-1 0 0,-4-1 0 0,3-2 80 0,-4-2 16 16,1-1 0-16,-2-3 0 0,2-3-48 0,-2-1-16 15,-3-1 0-15,-1-1 0 0,-1 0 16 0,-5 0 0 16,-5-1 0-16,-2 1 0 0,-3-2 0 0,-3 0 0 15,-4-1 0-15,-5 0 0 0,-2-3 144 0,-2 2 48 16,-6 2 0-16,-1 0 0 0,-2 2-208 0,-3 2-48 16,-3 0 0-16,-2 4 0 0,-4-2-256 0,0 3 0 15,-1-3 128-15,-2 5-128 0,-5 1 0 0,1 1 0 16,0 1 0-16,0 0 0 0,-1 0 0 0,2 3 0 16,0 1 0-16,3 3 0 0,4 1-144 0,3-2 16 15,2-1 0-15,4 6 0 16,2 3-1536-16,1-1-288 0,3 2-64 0,1 3-16 15,1-2-1424-15,1 2-304 0</inkml:trace>
  <inkml:trace contextRef="#ctx0" brushRef="#br0" timeOffset="7496.89">32800 19867 6447 0,'0'0'272'0,"0"0"80"0,0 0-352 0,0 0 0 16,5-2 0-16,0-1 0 0,0 0 1536 0,0 0 256 15,-1-1 32-15,0 2 16 0,1-2-608 0,-2-1-112 16,3-3-32-16,-1 2 0 0,-1-4-304 0,-4 10-64 15,5-11-16-15,-2 3 0 0,-2-3-144 0,-1 1-48 16,-1-2 0-16,-2-1 0 0,-1 1 0 0,-2-2-16 16,-2-3 0-16,3 6 0 0,-6 0-176 0,-2-4-16 15,-2-1-16-15,-4 0 0 0,-3-2-288 0,-2 0 128 16,-3 1-128-16,-24-14 0 0,4 4 0 0,3 6 0 16,-1-2 0-16,-3 3 0 0,-5 0 0 0,22 5 0 0,-8 6 0 15,-4-1 0-15,-3 1 0 0,-1-2 0 0,-5-2 0 0,-2 2 0 16,-2-6 0-16,-56-12 0 0,12 5 0 0,11 6 0 15,8 1 0-15,7 3 0 0,2 3 0 0,-1 0 0 16,-4 7 0-16,-1 3 0 0,-1 1 0 0,39 2 0 16,-5 1 128-16,-5 2 32 0,-4-2 0 0,-1 4 0 15,-3 2-160-15,-1 2 0 0,2 4 0 0,-47 17 0 16,15-5 0-16,11 1 0 0,6-4 0 0,3 5 0 16,4 2 0-16,4 2 0 0,5 1 0 0,2 4 128 15,0 2-128-15,2 4 0 0,4-3 144 0,0-3-144 16,3-2 176-16,3-2-48 0,5 1 0 0,4 1 0 15,5 0 16-15,2-1 0 0,4 2 0 0,3 0 0 16,1 1-144-16,8 0 192 0,2-5-192 0,7 3 192 16,4 2-32-16,3-1 0 0,3-4 0 0,4 2 0 0,7 0 0 15,0-1 0-15,3-1 0 0,5 1 0 16,3 2-16-16,3 1 0 0,2 0 0 0,2-4 0 0,2-3 112 0,0-4 32 16,-2 0 0-16,3-1 0 0,-1 3-16 0,3-4 0 15,1-3 0-15,3 2 0 0,2 1 16 0,3-2 0 16,2 1 0-16,0-3 0 0,2-3 32 0,0-2 0 15,0 0 0-15,1 0 0 0,1-4-48 0,1 0 0 16,2 2 0-16,0-3 0 0,-1 0-16 0,-1-1 0 16,-5 1 0-16,0 0 0 0,-4-3 48 0,-20-5 0 15,5 1 0-15,3-2 0 0,2 0-32 0,1 1 0 16,0-2 0-16,4 0 0 0,1 0-16 0,43-2 0 16,-10 1 0-16,-40 1 0 0,3 0-64 0,4-1 0 0,2-3-16 15,3-1 0-15,1-4 32 0,1-1 16 0,2-4 0 16,2-3 0-16,3-2 32 0,0-1 0 0,-1-3 0 0,1-2 0 15,0-5-48-15,2-4 0 0,3-5 0 0,7-5 0 16,11-5-80-16,-4-1 0 16,-7 3-128-16,-8 0 192 0,-6 7-16 0,-7 5-176 0</inkml:trace>
  <inkml:trace contextRef="#ctx0" brushRef="#br0" timeOffset="8766.75">31317 17938 21183 0,'-5'-15'944'0,"5"6"192"0,-3-3-912 0,1 1-224 0,-1 0 0 0,0-2 0 0,1 0 0 0,-1 3-240 16,1-3 48-16,1 1 16 0,1 12 1328 0,-2-12 272 15,1 1 48-15,1 11 16 0,-1-12-80 0,1 12 0 16,0 0-16-16,0 0 0 0,0 0-432 0,0 0-96 16,0 0-16-16,0 0 0 0,-4 5-352 0,0 2-80 15,-1 5-16-15,2 6 0 0,-2 5-144 0,2 4-16 16,-1 6-16-16,-1 2 0 0,-4 35-80 0,2-2-16 16,1-2 0-16,0-5 0 0,1-3-128 0,1-3 128 15,1-4-128-15,1-3 128 0,-1 0-128 0,1-8 0 16,-1-6 0-16,1-3 128 0,-1-1 80 0,0-1 16 15,2-6 0-15,0-3 0 0,-2-3 160 0,3-2 48 16,-1-3 0-16,1-6 0 0,0-6-80 0,0 0-16 16,0 0 0-16,0 0 0 0,0 0-48 0,-9 1-16 0,-1-3 0 15,-1-8 0-15,-5-3 80 0,0-4 16 0,-3 0 0 0,-4-6 0 16,-4-3-160-16,-1 2-16 0,-2-4-16 0,-3 3 0 16,-2-4-32-16,2 6 0 0,-1 1 0 15,3 0 0-15,2 2-16 0,3 1-128 0,0 2 192 16,5 6-64-16,1 0-128 0,4 0 0 0,1 4-192 0,3 3 192 15,3-1-416-15,9 5 32 0,0 0 16 0,0 0 0 32,0 0-1440-32,0 0-304 0,0 0-48 0,13 0-16 0,1 2-480 15,3 1-96-15,2 0-32 0,1-2-9968 0</inkml:trace>
  <inkml:trace contextRef="#ctx0" brushRef="#br0" timeOffset="9165.39">31033 18312 20207 0,'0'0'896'0,"0"0"192"0,0 0-880 0,0 0-208 16,0 0 0-16,0 0 0 0,0 0 240 0,0 0 0 15,0 0 0-15,0 0 0 0,0 0 1120 0,0 0 240 16,3 10 32-16,-3-10 16 0,0 0 272 0,0 0 48 16,-12 1 16-16,0-2 0 0,-2-4-576 0,0 0-128 15,-3-7 0-15,-1 2-16 0,-1-4-432 0,-1-2-64 16,-3-2-32-16,0-3 0 0,-1-4-288 0,0 0-64 15,-2-3-16-15,1 0 0 0,-2-4-176 0,-1 0-48 16,-2-1 0-16,2-4 0 0,-1-3-144 0,-1-1 0 0,0-2 0 16,-3-1 128-16,-3-3-128 0,-4-1 0 0,-4-5 0 15,1-1 0-15,0 0 0 0,0 3 0 16,0 0 0-16,-2 3 0 0,-2 2 0 0,3-2 0 0,-1 2 0 0,-2 1 0 16,-1-3 0-16,-4 2 0 0,-2-1 0 0,2 4 0 15,2-4 0-15,2 1 0 0,1 1 0 0,1-2 0 16,4 3 0-16,-1-1 0 0,-1 1 0 15,-2-3 0-15,-1-1 0 0,1 3 0 0,0 4 0 0,6 0 0 16,0 5 0-16,7 2 0 0,0 1 0 0,5 2 0 16,2 3 0-16,3 6-144 0,2 1 144 0,6 3 0 15,4 2-144-15,2 3 144 0,4 4 0 0,5 9-144 16,2-15-1584 0,5 5-320-16,7 2-64 0</inkml:trace>
  <inkml:trace contextRef="#ctx0" brushRef="#br0" timeOffset="10039.83">25847 14568 28559 0,'-11'-15'2544'15,"4"4"-2032"-15,1 2-512 0,-2 0 0 0,1-4 0 0,-1 6 0 16,0-1 0-16,-2 3 0 0,-4 1 0 0,2 0 0 15,0 0 0-15,-1 4 0 0,-3 3 224 0,-3 1-48 16,-4 0-16-16,-3 7 0 0,-1 3-160 0,-4 8 160 16,-1 0-160-16,0 8 160 0,-1-1 32 0,3 5 16 15,1 4 0-15,1 6 0 0,2-4-208 0,3 1 144 0,2-2-144 0,3-3 128 16,5-3-128-16,4-4 0 0,4-6 0 0,4 0 128 16,1-1 64-16,4-6 16 0,2-4 0 0,3-4 0 15,3-5 288-15,4-4 48 16,8-6 16-16,3-3 0 0,3-8 48 0,7-8 16 15,5-5 0-15,5-6 0 0,3-7-272 0,1-1-48 0,2-3-16 0,-3-5 0 16,-3-4-128-16,0-7-32 0,0-1 0 0,1-6 0 16,0-5 80-16,1 2 16 0,-5 2 0 0,-3 0 0 15,-6-1-32-15,-5 8-16 0,-11 10 0 0,-3 11 0 16,-6 7 80-16,-3 6 0 0,-5 10 16 0,-4 5 0 16,-3 5 48-16,-4 7 16 0,-5 5 0 0,-4 11 0 15,-6 6-208-15,-4 10-128 0,-5 7 160 0,0 8-160 16,0 1 0-16,1 7 0 0,4 4 0 0,-1 6 0 15,-2 3 0-15,5 0 0 0,3-5 0 0,5-3 0 0,5-5 0 16,6-3 0-16,3-4-128 0,2-5 128 0,2-3-208 16,3-6 16-16,1-2 0 0,2-5 0 15,3-3-432-15,5-3-80 16,-3-3 0-16,6-5-16 0,1-2-1648 0,5-4-320 0,3-7-64 16,5-2-11088-16</inkml:trace>
  <inkml:trace contextRef="#ctx0" brushRef="#br0" timeOffset="10351.36">26839 14393 16575 0,'-14'-10'736'0,"5"7"160"0,-3 2-720 0,-1 2-176 0,-2 3 0 16,-3 6 0-16,-2 3 2880 0,-3 5 560 0,-1 3 96 0,1 2 32 15,0 1-2560-15,3 6-512 0,1-4-112 0,2 2 0 16,2 2-224-16,6-4-32 0,0 0-128 0,7-1 192 15,4-5-64-15,5-2-128 0,4-3 176 0,6-6-176 16,4-1 640-16,7-5 0 0,5-3 16 0,2-2 0 16,1-9 256-16,0-4 48 0,-2-6 16 0,-1-3 0 15,-2-3-112-15,-3 1-32 0,-3-6 0 0,-4 4 0 16,-4-3 0-16,-6 2-16 0,-4 0 0 16,-7 0 0-16,-5-2-320 0,-4 5-64 0,-5-2-16 0,-2 5 0 15,-5 4-288-15,0 2-128 0,-3 3 128 0,-3 8-128 16,-5-1-992-1,-1 11-288-15,-2 1-48 0,1 8-16 0,3 4-2256 0,5 2-464 16</inkml:trace>
  <inkml:trace contextRef="#ctx0" brushRef="#br0" timeOffset="10871.91">25637 15930 23263 0,'5'-21'1024'0,"0"9"224"0,1-5-992 0,-1 2-256 0,1 0 0 0,-1 3 0 16,1 3 1152-16,-6 9 192 0,3-10 48 0,-3 10 0 15,0 0 80-15,0 0 0 0,0 0 16 0,0 0 0 16,-3 10-720-16,0 8-160 0,-4 2-32 0,-2 10 0 16,-1 0-304-16,-4 3-64 0,0 0-16 0,-1 3 0 15,-2 1-192-15,1-2 176 0,-1-3-176 0,1 1 160 16,-2-4-160-16,5-2 160 0,1-8-160 0,2-2 160 15,3-6-160-15,3-3 160 0,4-8-160 0,0 0 160 0,0 0 192 0,7-8 32 16,3-6 16-16,1-6 0 16,7-7 0-16,2-3 0 0,2-6 0 0,2-1 0 0,4-1-224 0,1-1-48 15,-2-2-128-15,0 2 192 0,-2 4-192 16,-2 5 128-16,-4 3-128 0,-1 8 0 0,0 5 0 0,-4 2 0 16,-2 9 0-16,0 4 0 0,-2 4 0 0,0 10 0 15,2 4 0-15,-2 7 0 0,0 4 0 0,-1 3 0 16,0 2 0-16,-2 2 0 0,-1-1 0 0,-1 3 0 15,3-3-128-15,1 1 128 16,0-2-1728-16,1-5-256 0,1-1-32 0,0-7-8736 16,2-4-1728-16</inkml:trace>
  <inkml:trace contextRef="#ctx0" brushRef="#br0" timeOffset="11170.76">26572 15687 28559 0,'-27'11'2544'0,"-2"2"-2032"0,-1 5-512 0,1 2 0 16,1 4 1472-16,3-1 208 0,1 5 48 0,-2-1 0 15,5 2-1328-15,3-2-256 0,0 1-144 0,7-3 160 16,4 2-160-16,6-5 128 0,5-2-128 0,5-1 128 16,3-4-128-16,7-1 0 0,4-5 0 0,4-1 0 15,4-6 128-15,5-3-128 0,5-5 192 0,2-3-64 16,2-4 64-16,-1-2 0 0,1-3 0 0,-6 0 0 15,-6-2 48-15,-6-2 16 0,-4-1 0 0,-4-3 0 16,-8 0 32-16,-4 1 16 0,-5 2 0 0,-4 4 0 0,-7 1-96 0,0 2-16 16,-5 2 0-16,-4 3 0 0,-5 0-192 15,-1 5-256-15,-3-1 48 0,2 3 16 16,1 1-2272-16,3 0-448 16,4 3-96-16</inkml:trace>
  <inkml:trace contextRef="#ctx0" brushRef="#br0" timeOffset="11469.47">27718 14918 19343 0,'0'0'1728'0,"6"-8"-1392"0,-6 8-336 0,0 0 0 16,0 0 1632-16,0 0 256 0,0 0 48 0,-6 14 16 16,-3 7-432-16,-3 9-96 0,-4 13-16 0,0 4 0 15,-2 7-432-15,0 12-80 0,0 5-32 0,-1 4 0 16,2 6-240-16,1 1-48 0,0 3-16 0,3-1 0 16,2-4-304-16,-1 0-64 0,1-8-16 0,3-6 0 15,0-2-176-15,2-5 0 0,2-9 0 0,2-3 0 16,0-8-656-1,2-10-16-15,0-4 0 0,0-6-9888 0,0-6-1984 0</inkml:trace>
  <inkml:trace contextRef="#ctx0" brushRef="#br0" timeOffset="11914.21">27468 15529 27647 0,'0'0'1216'0,"14"-6"256"0,-3-4-1168 0,7 1-304 0,5-3 0 0,5 0 0 16,2-2-352-16,3-5-128 0,3-4-32 0,3-1 0 0,2-6 512 0,1 2 0 16,-1-3 176-16,-2-6-48 0,-6-4 192 0,3-7 64 15,1-7 0-15,2-6 0 0,-2-5-16 0,0-1 0 16,1 1 0-16,-1 7 0 0,-3 7 240 0,-3 11 48 0,-6 7 16 16,-5 9 0-16,-4 9 144 0,-6 5 16 0,-10 11 16 0,0 0 0 15,0 0-336-15,-5 18-64 16,-7 8 0-16,-6 7-16 0,-6 4-112 0,-2 9 0 0,-2 7-16 0,-2 5 0 15,-1 4-80-15,-1 2-16 16,-3 4 0-16,1 2 0 0,0-3-80 0,3-3 0 0,6-2-128 16,2-10 192-16,1-11 160 0,6-4 32 0,3-4 0 0,4-9 0 15,5-5 80-15,2-4 32 0,2-15 0 0,0 0 0 16,0 0-192-16,13-2-48 0,-1-10 0 0,2-3 0 16,2-5-16-16,0 0-16 0,1-3 0 0,-2 2 0 15,-1 1-224-15,-1 3 144 0,-2 3-144 0,-5 6 128 16,-6 8-128-16,0 0 0 0,0 0 0 0,7 12 0 15,-7 7 0-15,-2 7 0 0,0-1 0 0,-1 8 0 16,1 4 0-16,1-1 0 0,1-1 0 0,2 1 0 16,-1-1 0-16,4 0 0 0,-1-1-160 0,1-5 160 15,-1-1-624-15,4-4-16 16,-2-4-16-16,0-7 0 0,1-2-1904 0,-7-11-368 16,15 0-80-16</inkml:trace>
  <inkml:trace contextRef="#ctx0" brushRef="#br0" timeOffset="12156.26">28641 15266 35007 0,'-9'-5'3120'0,"9"5"-2496"0,-11 9-496 0,4 1-128 15,-4 0 0-15,2 6 0 0,0 5 0 0,0 1-128 16,-1 1 128-16,1 5 144 0,0-3-16 0,2 6-128 15,-1 0 320-15,3 1-32 0,0 0-16 16,2-2 0-16,1 0-144 0,0-4-128 0,1 5 144 0,0-6-144 16,0 2 0-16,-1-4 0 0,0-2 0 0,1 2 0 31,-2-2-1216-31,3-2-256 0,0-3-32 0,0-4-13152 0</inkml:trace>
  <inkml:trace contextRef="#ctx0" brushRef="#br0" timeOffset="12582.84">29302 15185 32255 0,'-15'0'1424'0,"6"5"304"0,-1 5-1392 0,-1 3-336 16,-5 3 0-16,1 8 0 0,-2 2 0 0,-1 6 144 15,-1-1-144-15,0 3 0 0,1-4 464 0,2 1-16 16,-1-2 0-16,2-4 0 0,1-1 80 0,3-2 16 16,2-4 0-16,2-4 0 0,1-3-32 0,6-11 0 15,0 0 0-15,0 0 0 0,0 0 192 0,0 0 48 16,10-13 0-16,3-3 0 0,1-7-160 0,4 0-16 16,0-5-16-16,4 4 0 0,3-4-336 0,-1 1-64 15,0-6-16-15,3 5 0 0,-1 3-144 0,1 3 160 0,-2-2-160 16,0 5 160-16,-3 8-160 0,-1-1 0 0,-3 5 0 15,-3 0 0-15,-4 6 0 0,-2 5 0 16,-1 3 0-16,-6 9 128 0,-5 3-128 0,-1 5 128 0,-1 8-128 16,-2 1 128-16,1 1-128 0,-3 2 0 0,0-1 144 0,3 1-144 15,1 1 0-15,1-3-128 0,1-2 0 0,5-2 0 32,1-3-448-32,2-5-96 0,1-3-16 0,6-5 0 15,2-5-464-15,3-6-80 0,1-3-32 0,2-6 0 16,2-5-2000-16,2-3-416 0,1-5-80 0</inkml:trace>
  <inkml:trace contextRef="#ctx0" brushRef="#br0" timeOffset="13010.05">30443 15040 29311 0,'-8'-20'1296'0,"0"7"272"15,-2 1-1248-15,-3 4-320 0,-3-4 0 0,-4 7 0 0,-2 3 704 16,-4 2 96-16,-3 0 16 0,-3 3 0 0,-1 6 272 0,0 6 48 15,0 6 16-15,4 4 0 0,2-2-496 0,5 4-80 16,5-2-32-16,5 4 0 0,5-2-352 0,5 0-192 16,2-6 192-16,4-1-192 0,4-3 176 0,3 1-176 15,2-4 160-15,5-4-160 0,2-2 176 0,3-4-176 16,1-2 192-16,1-4-192 0,3-3 240 0,-1-6-64 16,-1 0-16-16,0 1 0 0,0-4-16 0,-3-1 0 15,-3-3 0-15,-5 1 0 0,0 1 0 0,-2 3 0 16,-4-1 0-16,-1 4 0 0,-3 2 32 0,-5 8 0 15,0 0 0-15,0 0 0 0,0 0 32 0,2 12 16 0,-3 6 0 0,0 6 0 16,-2 6-96-16,2 7 0 0,0 4-128 0,1 7 192 16,1 5 64-16,0 5 0 0,-1 0 0 0,-2 7 0 15,-6-2-128-15,-1 6-128 0,-6 1 176 16,-7 1-176-16,-2 2 544 0,-8-1 0 0,-1-2 0 0,-2-1 0 16,-2-6-112-16,0-1-32 0,-1-4 0 0,0-5 0 15,0-2 32-15,-1-4 0 0,-1-4 0 0,-3-1 0 16,-5 0-208-16,1-5-32 0,0-4-16 0,3-5 0 15,2 2-176-15,5-7 0 0,4-2 0 0,6-7 0 16,5-6-240-16,2-6-128 0,6-9-16 0,4-5-16 16,6-12-1680-16,1-10-336 15,0-11-64-15,3-12-16464 0</inkml:trace>
  <inkml:trace contextRef="#ctx0" brushRef="#br0" timeOffset="13183.66">29240 14183 47919 0,'-18'-20'4256'0,"0"1"-3408"15,5 5-672-15,4 2-176 0,3 6 176 0,6 6 0 16,0 0 0-16,0 0 0 16,0 0-1056-16,0 0-208 0,0 0-32 0,0 0-12576 15,0 0-2528-15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05.4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1095 1 8287 0 0,'0'0'639'0'0,"0"0"-358"0"0,0 0 38 0 0,0 0 58 0 0,-2 1 9 0 0,-1 0-292 0 0,1 0 0 0 0,-1 0 0 0 0,1 1 0 0 0,-1-1 0 0 0,1 1 0 0 0,0-1 0 0 0,-1 1 0 0 0,1 0 0 0 0,0 0 0 0 0,0 0 1 0 0,0 1-95 0 0,-5 6 347 0 0,-1 1 1 0 0,1 2-348 0 0,-11 14 436 0 0,16-24-406 0 0,-29 37 450 0 0,1 0 0 0 0,-4 12-480 0 0,-100 163 1752 0 0,102-165-1446 0 0,-34 45 470 0 0,-3-3-1 0 0,-37 32-775 0 0,-61 53 516 0 0,77-85-287 0 0,29-29-91 0 0,-36 38-18 0 0,85-86-109 0 0,-25 29 122 0 0,-12 18-133 0 0,43-51-173 0 0,5-7 126 0 0,0-1-111 0 0,1-2-218 0 0,0 0-908 0 0,0 0-392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05.7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477 1 8751 0 0,'0'0'674'0'0,"-2"2"-373"0"0,-16 30 454 0 0,9-14 162 0 0,-11 15-917 0 0,-32 40 675 0 0,-5 5 300 0 0,3 3 0 0 0,-2 11-975 0 0,27-38 884 0 0,-14 15-884 0 0,2-6 804 0 0,-29 64-804 0 0,65-117 14 0 0,1 0 0 0 0,0 0 0 0 0,0 1-1 0 0,1-1 1 0 0,0 1 0 0 0,1 1-14 0 0,2-10-69 0 0,0-2-505 0 0,2 2-223 0 0,10 6-46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22.085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2595 1911 3679 0 0,'0'0'284'0'0,"0"0"-125"0"0,0 0 168 0 0,1-2 90 0 0,1-5 20 0 0,-1 5-33 0 0,1 2-149 0 0,3-2-197 0 0,0 1 1 0 0,-1 0-1 0 0,1 0 0 0 0,0 1 1 0 0,0-1-1 0 0,0 1 0 0 0,-1 0 0 0 0,1 0 1 0 0,0 1-1 0 0,0-1 0 0 0,3 2-58 0 0,9 3 80 0 0,0 1 0 0 0,-1 1 0 0 0,7 5-80 0 0,0-1 68 0 0,122 65 264 0 0,-32-15-136 0 0,-2-8-38 0 0,31 15 18 0 0,-110-51-146 0 0,19 15-30 0 0,-41-25 34 0 0,-1 0 0 0 0,1 0 0 0 0,-1 1 0 0 0,-1 0 0 0 0,0 1 0 0 0,6 7-34 0 0,-12-13 64 0 0,-3 0-10 0 0,1-1-54 0 0,-1 0 1 0 0,0 0-1 0 0,0 0 1 0 0,0 0 0 0 0,0 0-1 0 0,0 0 1 0 0,0 0-1 0 0,0 0 1 0 0,-1-1-1 0 0,1 1 1 0 0,-1 0 0 0 0,1-1-1 0 0,-1 1 1 0 0,0-1-1 0 0,1 1 1 0 0,-1-1-1 0 0,-2 1 3 0 0,0 0 1 0 0,1 0 0 0 0,-1 0 0 0 0,0-1-1 0 0,0 1 1 0 0,0-1 0 0 0,0 0 0 0 0,0 0-1 0 0,-2-1-3 0 0,-32 4 296 0 0,-1-2 0 0 0,-25-2-296 0 0,22 0 142 0 0,-166-7 439 0 0,27 1-124 0 0,102 7-85 0 0,-23 4-372 0 0,68-2 55 0 0,-47 5 50 0 0,74-6-103 0 0,-1-1 1 0 0,1 1-1 0 0,0 0 0 0 0,0 1 0 0 0,0-1-2 0 0,7-2 1 0 0,0 0 0 0 0,0 0-1 0 0,0 0 1 0 0,-1 0 0 0 0,1 0 0 0 0,0 1 0 0 0,0-1-1 0 0,0 0 1 0 0,0 0 0 0 0,0 0 0 0 0,0 0 0 0 0,0 0-1 0 0,-1 0 1 0 0,1 0 0 0 0,0 0 0 0 0,0 0 0 0 0,0 0-1 0 0,0 0 1 0 0,0 0 0 0 0,0 0 0 0 0,0 0 0 0 0,0 1 0 0 0,0-1-1 0 0,0 0 1 0 0,0 0 0 0 0,-1 0 0 0 0,1 0 0 0 0,0 0-1 0 0,0 0 1 0 0,0 0 0 0 0,0 0 0 0 0,0 1 0 0 0,0-1-1 0 0,0 0 1 0 0,0 0 0 0 0,0 0 0 0 0,0 0 0 0 0,0 0-1 0 0,0 0 1 0 0,0 0 0 0 0,0 1 0 0 0,0-1 0 0 0,0 0-1 0 0,0 0 1 0 0,0 0 0 0 0,0 0 0 0 0,1 0 0 0 0,-1 0-1 0 0,0 0 1 0 0,0 0 0 0 0,0 1 0 0 0,0-1 0 0 0,0 0-1 0 0,1 3 1 0 0,1 0-1 0 0,-1 0 1 0 0,1-1 0 0 0,0 1 0 0 0,0 0 0 0 0,0-1-1 0 0,0 1 1 0 0,0-1 0 0 0,1 0 0 0 0,-1 1 0 0 0,1-1 0 0 0,-1 0-1 0 0,1-1 1 0 0,1 2-1 0 0,9 4 0 0 0,1 0-1 0 0,9 4 1 0 0,94 34 59 0 0,-61-25-20 0 0,0 2-1 0 0,8 9-38 0 0,105 64 63 0 0,-65-35-62 0 0,-67-40-1 0 0,-1 3 0 0 0,-1 0 0 0 0,6 9 0 0 0,-35-28 0 0 0,-1 1 0 0 0,-1-1 0 0 0,1 1 0 0 0,-1 0 0 0 0,0 1 0 0 0,0-1 0 0 0,0 1 0 0 0,-1 0 0 0 0,2 2 0 0 0,-4-6 0 0 0,-1 0 0 0 0,1 0 0 0 0,0 1 0 0 0,0-1 0 0 0,-1 0 0 0 0,1 1 0 0 0,-1-1 0 0 0,0 1 0 0 0,0-1 0 0 0,0 0 0 0 0,0 1 0 0 0,0-1 0 0 0,-1 0 0 0 0,1 1 0 0 0,0-1 0 0 0,-1 1 0 0 0,0-1 0 0 0,0 0 0 0 0,0 0 0 0 0,0 0 0 0 0,0 1 0 0 0,0-1 0 0 0,0 0 0 0 0,-1 0 0 0 0,1 0 0 0 0,-1-1 0 0 0,0 2 0 0 0,-3 2 4 0 0,-1 0 0 0 0,1-1 0 0 0,-1 1 0 0 0,0-1 0 0 0,-1-1-1 0 0,1 1 1 0 0,0-1 0 0 0,-1 0 0 0 0,0-1 0 0 0,-2 1-4 0 0,-15 4 25 0 0,-2 0 0 0 0,-5-1-25 0 0,8-2-1 0 0,-155 28 161 0 0,-45 9 11 0 0,-130 30-22 0 0,329-66-133 0 0,-1 2 0 0 0,0 1-16 0 0,18-6 4 0 0,1 0-1 0 0,-1 1 1 0 0,1 0 0 0 0,0 1-1 0 0,0-1 1 0 0,0 1-1 0 0,1 1 1 0 0,-1-1-1 0 0,-3 5-3 0 0,7-8 0 0 0,1 1 0 0 0,0 0 0 0 0,0-1 0 0 0,0 1 0 0 0,0 0 0 0 0,0 0 0 0 0,0 0 0 0 0,0 0 0 0 0,1 0 0 0 0,-1 0 0 0 0,1 0 0 0 0,-1 0 0 0 0,1 0 0 0 0,0 0 0 0 0,0 0 0 0 0,0 0 0 0 0,0 1 0 0 0,0-1 0 0 0,0 0 0 0 0,0 0 0 0 0,1 0 0 0 0,-1 0 0 0 0,1 0 0 0 0,0 0 0 0 0,-1 0 0 0 0,2 0 0 0 0,1 4 0 0 0,0 0 0 0 0,0 0 0 0 0,1 0 0 0 0,-1-1 0 0 0,1 0 0 0 0,1 0 0 0 0,3 4 0 0 0,6 3 0 0 0,-1-1 0 0 0,2 0 0 0 0,-1-2 0 0 0,10 5 0 0 0,22 15 0 0 0,0 3 6 0 0,3-3 0 0 0,0-1 0 0 0,6-1-6 0 0,148 72 322 0 0,-139-64-82 0 0,-2 2 0 0 0,4 7-240 0 0,-48-31 169 0 0,16 15-169 0 0,-27-21 41 0 0,-1 0-1 0 0,1 0 1 0 0,-1 0 0 0 0,-1 1-1 0 0,5 6-40 0 0,-9-12 3 0 0,0 0 0 0 0,0 0 0 0 0,0 0 0 0 0,0 0-1 0 0,0 1 1 0 0,-1-1 0 0 0,1 0 0 0 0,-1 0 0 0 0,0 1-1 0 0,1-1 1 0 0,-1 0 0 0 0,0 0 0 0 0,0 1 0 0 0,0-1-1 0 0,-1 0 1 0 0,1 1 0 0 0,-1-1 0 0 0,1 0 0 0 0,-1 0 0 0 0,0 0-1 0 0,1 0 1 0 0,-1 1 0 0 0,0-1 0 0 0,0 0 0 0 0,-1 0-1 0 0,1-1 1 0 0,0 1 0 0 0,-1 0 0 0 0,1 0 0 0 0,-1-1-1 0 0,0 2-2 0 0,-3 1 18 0 0,-1 1 0 0 0,1-1 0 0 0,-1 0-1 0 0,0 0 1 0 0,0-1 0 0 0,0 0-1 0 0,0 0 1 0 0,-1 0 0 0 0,1-1-1 0 0,-1 0-17 0 0,-126 30 179 0 0,109-27-182 0 0,-39 7 3 0 0,-33 0 0 0 0,-66 0 0 0 0,18-1 0 0 0,42-2 6 0 0,-214 25-18 0 0,244-22 35 0 0,1 3 1 0 0,0 2-1 0 0,-21 12-23 0 0,80-25 0 0 0,1-1 0 0 0,0 1 0 0 0,-2 2 0 0 0,11-5 0 0 0,-1 0 0 0 0,1 1 0 0 0,-1-1 0 0 0,1 1 0 0 0,-1 0 0 0 0,1 0 0 0 0,0 0 0 0 0,0 0 0 0 0,0 0 0 0 0,-1 2 0 0 0,2-3 0 0 0,0 0 0 0 0,1 0 0 0 0,-1 0 0 0 0,1 0 0 0 0,0 0 0 0 0,-1 0 0 0 0,1 0 0 0 0,0 0 0 0 0,-1 0 0 0 0,1 0 0 0 0,0 0 0 0 0,0 0 0 0 0,0 0 0 0 0,0 0 0 0 0,0 0 0 0 0,0 0 0 0 0,0 0 0 0 0,0 0 0 0 0,1 1 0 0 0,-1 0 0 0 0,1 0 0 0 0,0-1 0 0 0,0 1 0 0 0,0 0 0 0 0,0-1 0 0 0,0 1 0 0 0,0-1 0 0 0,0 1 0 0 0,0-1 0 0 0,1 0 0 0 0,-1 1 0 0 0,6 3 0 0 0,0 0 0 0 0,0 0 0 0 0,0-1 0 0 0,7 4 0 0 0,-13-8 0 0 0,77 37 0 0 0,1-4 0 0 0,18 2 0 0 0,-16-6 0 0 0,139 46 0 0 0,-162-59 5 0 0,246 75 54 0 0,-279-83-49 0 0,1 2 0 0 0,-1 0 0 0 0,4 4-10 0 0,-19-8 5 0 0,1 0 1 0 0,-1 1 0 0 0,0 0-1 0 0,0 0 1 0 0,-1 1 0 0 0,0 1-1 0 0,-1-1 1 0 0,2 3-6 0 0,-9-9 3 0 0,1 0 0 0 0,-1 0 0 0 0,1 0 0 0 0,-1 0 0 0 0,0 0 1 0 0,0 0-1 0 0,0 1 0 0 0,0-1 0 0 0,0 0 0 0 0,-1 1 0 0 0,1-1 0 0 0,-1 0 0 0 0,0 1 0 0 0,1-1 0 0 0,-1 1 0 0 0,0-1 0 0 0,0 1-3 0 0,-1 0 1 0 0,1 0 0 0 0,-1 0 0 0 0,0-1 0 0 0,0 1 0 0 0,0 0-1 0 0,0-1 1 0 0,0 1 0 0 0,-1 0 0 0 0,1-1 0 0 0,-1 0 0 0 0,0 1-1 0 0,1-1 1 0 0,-1 0 0 0 0,-1 1-1 0 0,-3 3 7 0 0,0-1 1 0 0,0 0-1 0 0,-1 0 0 0 0,0-1 1 0 0,1 1-1 0 0,-2-1 0 0 0,1-1 1 0 0,-7 3-8 0 0,-12 3 23 0 0,0-1 0 0 0,-2-1-23 0 0,23-6 8 0 0,-87 20 15 0 0,-31 1-23 0 0,-96 5 47 0 0,42-5-30 0 0,-328 42 36 0 0,451-59-40 0 0,24-3 4 0 0,0 2 0 0 0,0 1 0 0 0,-12 4-17 0 0,17-1 0 0 0,24-7 0 0 0,0-1 0 0 0,0 1 0 0 0,-1-1 0 0 0,1 1 0 0 0,0 0 0 0 0,0 0 0 0 0,0 0 0 0 0,0-1 0 0 0,0 1 0 0 0,0 0 0 0 0,0 0 0 0 0,0 0 0 0 0,0 0 0 0 0,1 0 0 0 0,0 0 0 0 0,-1 0 0 0 0,1-1 0 0 0,0 1 0 0 0,0 0 0 0 0,-1 0 0 0 0,1 0 0 0 0,0-1 0 0 0,0 1 0 0 0,0 0 0 0 0,0 0 0 0 0,0 0 0 0 0,0-1 0 0 0,0 1 0 0 0,0 0 0 0 0,0 0 0 0 0,0 0 0 0 0,1-1 0 0 0,-1 1 0 0 0,1 1 0 0 0,-1 0 0 0 0,1-1 0 0 0,0 1 0 0 0,0-1 0 0 0,0 1 0 0 0,0-1 0 0 0,0 1 0 0 0,1-1 0 0 0,-1 0 0 0 0,4 4 0 0 0,0-1 0 0 0,1 0 0 0 0,-1 0 0 0 0,6 2 0 0 0,19 9 0 0 0,0-1 0 0 0,1-1 0 0 0,4-1 0 0 0,-4-1 0 0 0,11 3 0 0 0,41 8 0 0 0,45 4 0 0 0,-26-6 0 0 0,148 41 0 0 0,-81-18 0 0 0,-126-33 0 0 0,235 63-2 0 0,-228-56 5 0 0,-1 1 0 0 0,-1 3 1 0 0,0 2-1 0 0,18 13-3 0 0,-51-26 23 0 0,1 0 1 0 0,9 9-24 0 0,-19-13 1 0 0,0 0 0 0 0,0 0 0 0 0,-1 0 0 0 0,1 1 0 0 0,-1-1 0 0 0,3 7-1 0 0,-7-10 1 0 0,1-1 0 0 0,-1 1 0 0 0,0-1-1 0 0,0 1 1 0 0,0 0 0 0 0,0-1 0 0 0,-1 1-1 0 0,1 0 1 0 0,-1 0 0 0 0,0 0 0 0 0,1-1-1 0 0,-1 1 1 0 0,0 0 0 0 0,-1 0 0 0 0,1 0-1 0 0,-1-1 1 0 0,1 1 0 0 0,-1 0 0 0 0,0 0-1 0 0,0-1 1 0 0,0 1 0 0 0,0 0 0 0 0,0-1-1 0 0,0 1 1 0 0,-1-1 0 0 0,0 0 0 0 0,-1 2-1 0 0,-3 3 5 0 0,0 0 0 0 0,0-1 1 0 0,-1 0-1 0 0,0 0 1 0 0,0-1-1 0 0,-1 0 1 0 0,1 0-1 0 0,-2 0-5 0 0,-9 5 0 0 0,-1-2 0 0 0,0 0 0 0 0,-12 3 0 0 0,-61 15 0 0 0,74-22 0 0 0,-83 19 12 0 0,-65 5-12 0 0,-107 2 52 0 0,130-15-52 0 0,-434 35 0 0 0,-141 29 64 0 0,581-57-64 0 0,103-14 0 0 0,-1 1 0 0 0,-26 11 0 0 0,54-18 0 0 0,1 1 0 0 0,-1-1 0 0 0,1 1 0 0 0,0 1 0 0 0,0-1 0 0 0,0 1 0 0 0,-4 3 0 0 0,10-6 0 0 0,-1 0 0 0 0,0-1-1 0 0,1 1 1 0 0,-1-1-1 0 0,0 1 1 0 0,1 0 0 0 0,-1 0-1 0 0,1-1 1 0 0,-1 1-1 0 0,1 0 1 0 0,0 0 0 0 0,-1 0-1 0 0,1-1 1 0 0,0 1 0 0 0,-1 0-1 0 0,1 0 1 0 0,0 0-1 0 0,0 0 1 0 0,0 0 0 0 0,0 0-1 0 0,0 0 1 0 0,0-1 0 0 0,0 1-1 0 0,0 0 1 0 0,0 0-1 0 0,0 0 1 0 0,0 0 0 0 0,0 0-1 0 0,1 0 1 0 0,-1 0-1 0 0,0-1 1 0 0,1 1 0 0 0,-1 0-1 0 0,1 0 1 0 0,-1 0 0 0 0,1-1-1 0 0,-1 1 1 0 0,1 0-1 0 0,0-1 1 0 0,-1 1 0 0 0,1 0-1 0 0,0-1 1 0 0,0 1 0 0 0,4 3-7 0 0,1 0 1 0 0,0 0 0 0 0,0 0-1 0 0,0-1 1 0 0,4 2 6 0 0,-5-2-5 0 0,19 7 2 0 0,0 0 0 0 0,0-2 0 0 0,0 0 0 0 0,7-1 3 0 0,103 19 2 0 0,-127-25-3 0 0,268 39-55 0 0,-14-2 38 0 0,-137-19-24 0 0,350 65 30 0 0,-375-62 12 0 0,31 14 0 0 0,-86-21 0 0 0,-1 2 0 0 0,-1 1 0 0 0,0 3 0 0 0,-1 1 0 0 0,-40-21 0 0 0,8 4 0 0 0,0 0 0 0 0,0 1 0 0 0,0 0 0 0 0,-1 1 0 0 0,1 2 0 0 0,-7-8 0 0 0,0 1 0 0 0,0 0 0 0 0,-1 0 0 0 0,1 0 0 0 0,-1 0 0 0 0,0 0 0 0 0,0 0 0 0 0,0 0 0 0 0,0 1 0 0 0,0-1 0 0 0,0 0 0 0 0,0 0 0 0 0,-1 1 0 0 0,1-1 0 0 0,-1 1 0 0 0,1-1 0 0 0,-1 1 0 0 0,0-1 0 0 0,0 0 0 0 0,0 1 0 0 0,-1-1 0 0 0,1 1 0 0 0,0-1 0 0 0,-1 2 0 0 0,-1 2 0 0 0,-1-1 0 0 0,1 0 0 0 0,-1 0 0 0 0,0 0 0 0 0,0 0 0 0 0,0-1 0 0 0,-1 1 0 0 0,1-1 0 0 0,-1 0 0 0 0,0 0 0 0 0,-1 0 0 0 0,1 0 0 0 0,-1-1 0 0 0,-2 2 0 0 0,-7 4 0 0 0,-1-1 0 0 0,1 0 0 0 0,-2-1 0 0 0,-6 2 0 0 0,-36 11 0 0 0,-47 10 0 0 0,-63 7 0 0 0,28-11 55 0 0,-29-4-55 0 0,-146 6 20 0 0,68-4 34 0 0,-27 2-55 0 0,111-13 1 0 0,-55 16 0 0 0,169-21 0 0 0,-56 11 0 0 0,84-14 0 0 0,0 1 0 0 0,0 1 0 0 0,-15 7 0 0 0,35-14 0 0 0,0 1 0 0 0,0-1 0 0 0,1 0 0 0 0,-1 0 0 0 0,0 1 0 0 0,0-1 0 0 0,0 1 0 0 0,1-1 0 0 0,-1 1 0 0 0,0-1 0 0 0,0 1 0 0 0,1 0 0 0 0,-1-1 0 0 0,1 1 0 0 0,-1 0 0 0 0,1-1 0 0 0,-1 1 0 0 0,1 0 0 0 0,-1 0 0 0 0,1 0 0 0 0,0 0 0 0 0,0 0 0 0 0,0 0 0 0 0,1 0 0 0 0,-1 0 0 0 0,1 0 0 0 0,-1 0 0 0 0,1 0 0 0 0,-1 0 0 0 0,1 0 0 0 0,0 0 1 0 0,0 0-1 0 0,-1 0 0 0 0,1 0 0 0 0,0-1 0 0 0,0 1 0 0 0,0 0 0 0 0,0 0 0 0 0,0-1 0 0 0,0 1 0 0 0,0-1 0 0 0,25 15-17 0 0,-7-7-10 0 0,-1-1 0 0 0,1-1 0 0 0,0-1 0 0 0,11 1 27 0 0,82 11-98 0 0,-100-15 96 0 0,402 40-62 0 0,-303-32 44 0 0,267 17-46 0 0,-34-2 96 0 0,-3 17 72 0 0,-177-13 36 0 0,124 41-138 0 0,-248-60 0 0 0,-24-6 0 0 0,0 0 0 0 0,0 1 0 0 0,0 1 0 0 0,0 0 0 0 0,10 7 0 0 0,-26-13 0 0 0,1 1-1 0 0,0-1 1 0 0,-1 0-1 0 0,1 0 1 0 0,-1 1-1 0 0,1-1 1 0 0,-1 0-1 0 0,1 1 1 0 0,-1-1-1 0 0,1 1 1 0 0,-1-1-1 0 0,1 0 1 0 0,-1 1-1 0 0,0-1 1 0 0,1 1-1 0 0,-1 0 1 0 0,0-1-1 0 0,1 1 1 0 0,-1-1-1 0 0,0 1 1 0 0,1 0 0 0 0,-2 0-4 0 0,0-1 0 0 0,0 1 0 0 0,0 0 0 0 0,0-1 0 0 0,0 1 0 0 0,1-1 0 0 0,-1 1 0 0 0,0-1 0 0 0,0 0 0 0 0,0 1 0 0 0,0-1 0 0 0,0 0 0 0 0,0 0 0 0 0,0 1 0 0 0,0-1 0 0 0,-1 0 0 0 0,0 0 4 0 0,-24 1-83 0 0,6-3 51 0 0,0 0 0 0 0,0-1 0 0 0,0-1 0 0 0,-7-3 32 0 0,-78-28-79 0 0,16 0 98 0 0,2-4 0 0 0,1-4 0 0 0,2-3 0 0 0,-3-8-19 0 0,46 27 28 0 0,1-2 0 0 0,1-2 0 0 0,-8-10-28 0 0,28 22 5 0 0,1 0 1 0 0,0-1-1 0 0,2-1 0 0 0,0 0 1 0 0,1-1-1 0 0,-11-23-5 0 0,21 34-45 0 0,0 0-1 0 0,1 0 0 0 0,0 0 0 0 0,1-1 1 0 0,0 1-1 0 0,0-1 0 0 0,1 0 1 0 0,1 0-1 0 0,0 0 0 0 0,1 0 1 0 0,0 0-1 0 0,1 0 0 0 0,1 0 0 0 0,-1 0 1 0 0,2 0-1 0 0,0 0 0 0 0,0 1 1 0 0,1-1-1 0 0,0 1 0 0 0,1 0 0 0 0,0 0 1 0 0,1 1-1 0 0,0-1 0 0 0,1 1 1 0 0,4-4 45 0 0,1 0-93 0 0,1 1 0 0 0,0 0 0 0 0,1 1 0 0 0,1 1 0 0 0,0 0 0 0 0,10-5 93 0 0,21-10-461 0 0,34-14 461 0 0,6 4-224 0 0,0 3 0 0 0,3 3 0 0 0,0 5 0 0 0,11 2 224 0 0,653-117-183 0 0,-638 121 251 0 0,0-4-68 0 0,-71 12 17 0 0,0-2 0 0 0,-1-2 0 0 0,0-2 0 0 0,2-3-17 0 0,-36 16 18 0 0,-1-1 0 0 0,1 0-1 0 0,-1 0 1 0 0,0-1 0 0 0,0 0 0 0 0,0-1-1 0 0,5-6-17 0 0,-10 10 8 0 0,-1 0 0 0 0,1 0 0 0 0,-1 0 0 0 0,0 0-1 0 0,0-1 1 0 0,0 1 0 0 0,-1 0 0 0 0,1-1 0 0 0,-1 0-1 0 0,0 1 1 0 0,0-1 0 0 0,0 0 0 0 0,-1 0 0 0 0,1 1-1 0 0,-1-1 1 0 0,0 0 0 0 0,0 0 0 0 0,0 0 0 0 0,0 1 0 0 0,-1-1-1 0 0,0-3-7 0 0,-1 1 14 0 0,0-1 0 0 0,-1 0-1 0 0,0 1 1 0 0,0 0 0 0 0,-1-1-1 0 0,1 1 1 0 0,-1 1-1 0 0,0-1 1 0 0,-1 0 0 0 0,-3-2-14 0 0,-10-10 46 0 0,0 1-1 0 0,-7-4-45 0 0,23 19 7 0 0,-54-42 28 0 0,-1 1-1 0 0,-16-5-34 0 0,56 37 0 0 0,-245-139 0 0 0,209 127 0 0 0,33 15 0 0 0,0-1 0 0 0,-2-2 0 0 0,16 7 0 0 0,6 2 0 0 0,4 2 0 0 0,0 1 0 0 0,0-1 0 0 0,0 0 0 0 0,0 1 0 0 0,0 0 0 0 0,0 0 0 0 0,0 1 0 0 0,1-1 0 0 0,4 2 0 0 0,139 39 25 0 0,257 76 166 0 0,-212-54-84 0 0,12 15-107 0 0,356 186 64 0 0,-503-234-46 0 0,0 3 0 0 0,-3 2-1 0 0,2 4-17 0 0,-52-36 0 0 0,6 4 0 0 0,-1 1 0 0 0,5 4 0 0 0,-13-10 0 0 0,1-1 0 0 0,-1 1 0 0 0,0 0 0 0 0,0-1 0 0 0,0 1 0 0 0,-1 0 0 0 0,1 0 0 0 0,0 0 0 0 0,-1 1 0 0 0,0-1 0 0 0,1 3 0 0 0,-2-5 0 0 0,0 1 0 0 0,1-1 0 0 0,-1 0 0 0 0,0 1 0 0 0,0-1 0 0 0,0 0 0 0 0,-1 1 0 0 0,1-1 0 0 0,0 0 0 0 0,0 1 0 0 0,-1-1 0 0 0,1 0 0 0 0,0 0 0 0 0,-1 1 0 0 0,0-1 0 0 0,1 0 0 0 0,-1 1 0 0 0,-1 0 0 0 0,1-1 0 0 0,-1 1 0 0 0,1 0 0 0 0,-1-1 0 0 0,0 1 0 0 0,1-1 0 0 0,-1 1 0 0 0,0-1 0 0 0,-2 1 0 0 0,-4 2 0 0 0,-1 0 0 0 0,0-1 0 0 0,0 0 0 0 0,-7 1 0 0 0,15-3 0 0 0,-57 11 24 0 0,0-3 0 0 0,-29 1-24 0 0,48-6 12 0 0,-304 19 336 0 0,56-6-44 0 0,252-13-234 0 0,-10 3-70 0 0,33-5 14 0 0,-1 1-1 0 0,1 1 1 0 0,0 0 0 0 0,1 0 0 0 0,-3 3-14 0 0,13-7 3 0 0,0 0 0 0 0,0 1 0 0 0,-1-1 0 0 0,1 1 0 0 0,1 0 0 0 0,-1-1 0 0 0,0 1 0 0 0,0 0 0 0 0,0 0 0 0 0,0 0 1 0 0,0-1-1 0 0,1 1 0 0 0,-1 0 0 0 0,0 1-3 0 0,1-2 0 0 0,0 1 1 0 0,0 0-1 0 0,-1 0 0 0 0,1-1 1 0 0,0 1-1 0 0,1 0 1 0 0,-1 0-1 0 0,0-1 1 0 0,0 1-1 0 0,0 0 1 0 0,0 0-1 0 0,0-1 1 0 0,1 1-1 0 0,-1 0 0 0 0,0-1 1 0 0,1 1-1 0 0,-1 0 1 0 0,0-1-1 0 0,1 1 1 0 0,-1-1-1 0 0,1 1 1 0 0,-1 0-1 0 0,1-1 1 0 0,-1 1-1 0 0,1-1 0 0 0,2 3 0 0 0,0-1 0 0 0,0 0 0 0 0,0 1-1 0 0,0-1 1 0 0,1 0 0 0 0,12 5 11 0 0,0 0 0 0 0,0-1 0 0 0,0-1 0 0 0,1 0 0 0 0,0-2 1 0 0,0 1-12 0 0,13 2-3 0 0,212 40 68 0 0,3-11 0 0 0,181 34 96 0 0,-301-44-61 0 0,212 48 179 0 0,-257-52-166 0 0,-2 4 0 0 0,-1 3 1 0 0,12 10-114 0 0,-57-22 18 0 0,18 10-18 0 0,-41-20-1 0 0,1 1 1 0 0,-1-1-1 0 0,0 1 1 0 0,-1 1-1 0 0,1 0 0 0 0,5 7 1 0 0,-13-14 0 0 0,0 0 0 0 0,0 0 0 0 0,0 0 0 0 0,-1 1 0 0 0,1-1 0 0 0,0 0 0 0 0,-1 0 0 0 0,1 1 0 0 0,0-1 0 0 0,-1 0 0 0 0,1 1 0 0 0,-1-1 0 0 0,0 1 0 0 0,0-1 0 0 0,1 0 0 0 0,-1 1 0 0 0,0-1 0 0 0,0 1 0 0 0,0-1 0 0 0,0 1 0 0 0,-1-1 0 0 0,1 1 0 0 0,0-1 0 0 0,-1 0 0 0 0,1 1 0 0 0,-1-1 0 0 0,1 0 0 0 0,-1 1 0 0 0,1-1 0 0 0,-2 1 0 0 0,0 1 0 0 0,0-1 0 0 0,-1 1 0 0 0,1-1 0 0 0,-1 1 0 0 0,0-1 0 0 0,0 0 0 0 0,0 0 0 0 0,0 0 0 0 0,0 0 0 0 0,0-1 0 0 0,-3 2 0 0 0,-6 1 0 0 0,1 0 0 0 0,-1 0 0 0 0,0-1 0 0 0,-3-1 0 0 0,-51 7 0 0 0,52-8 0 0 0,-142 11 0 0 0,-39-7 0 0 0,-156-14 0 0 0,22-10 0 0 0,271 16 0 0 0,15-1 12 0 0,73 3 82 0 0,-8 0-61 0 0,109 3 133 0 0,30 8-166 0 0,-10 0 61 0 0,26-4-45 0 0,123 9 104 0 0,135 21 102 0 0,-3 20 189 0 0,-414-52-399 0 0,308 49 148 0 0,-198-31-107 0 0,-115-20-53 0 0,-13-2 0 0 0,-2 0 0 0 0,-11-4 0 0 0,13 4 0 0 0,-35-8-13 0 0,-25-7-148 0 0,-30-13 161 0 0,-25-15-18 0 0,-37-23 18 0 0,137 59 0 0 0,0-1 0 0 0,-12-9 0 0 0,22 13 0 0 0,0 1 0 0 0,1-1 0 0 0,0 0 0 0 0,0 0 0 0 0,0-1 0 0 0,0 1 0 0 0,0-1 0 0 0,1 1 0 0 0,-3-6 0 0 0,6 9 0 0 0,-1-1 0 0 0,0 1 0 0 0,1-1 0 0 0,-1 1 0 0 0,1-1 0 0 0,-1 1 1 0 0,1-1-1 0 0,0 1 0 0 0,0-1 0 0 0,0 0 0 0 0,-1 1 0 0 0,2-1 0 0 0,-1 0 0 0 0,0 1 0 0 0,0-1 0 0 0,0 1 0 0 0,1-1 0 0 0,-1 0 0 0 0,1 0 0 0 0,0 0 0 0 0,1 0-1 0 0,-1 0 1 0 0,0 0 0 0 0,0 0 0 0 0,1 0 0 0 0,-1 1 0 0 0,1-1 0 0 0,0 0-1 0 0,-1 1 1 0 0,3-2 0 0 0,4-2 3 0 0,0 0-1 0 0,0 1 0 0 0,1 0 1 0 0,-1 0-1 0 0,9-2-2 0 0,18-5 8 0 0,0 2 1 0 0,1 1-1 0 0,12 0-8 0 0,112-9 22 0 0,-33 4-16 0 0,-109 11-6 0 0,432-47-64 0 0,-42 9 52 0 0,13 1-52 0 0,-40 5 68 0 0,-174 9-4 0 0,36-15 0 0 0,-230 37 0 0 0,2 0 0 0 0,0 0 0 0 0,3-3 0 0 0,-14 5 0 0 0,0-1 0 0 0,0 0 0 0 0,0 1 0 0 0,0-2 0 0 0,0 1 0 0 0,-1 0 0 0 0,1-1 0 0 0,-1 1 0 0 0,0-1 0 0 0,1 0 0 0 0,-3 1 0 0 0,0 1 1 0 0,0 0-1 0 0,0 0 0 0 0,-1 0 0 0 0,1-1 0 0 0,0 1 0 0 0,0 0 0 0 0,-1-1 0 0 0,1 1 1 0 0,-1-1-1 0 0,1 1 0 0 0,-1-1 0 0 0,0 1 0 0 0,0-1 0 0 0,1 1 0 0 0,-1-2 0 0 0,0 1 0 0 0,-1-1-1 0 0,1 1 0 0 0,0-1 0 0 0,-1 1 1 0 0,0-1-1 0 0,1 1 0 0 0,-1 0 0 0 0,0-1 1 0 0,-1-1 0 0 0,-3-3-26 0 0,1 0 0 0 0,-1 0 0 0 0,0 1 0 0 0,-1-1 0 0 0,-5-4 26 0 0,-3-2-70 0 0,-1 0 1 0 0,-1 1-1 0 0,0 1 1 0 0,-16-9 69 0 0,-74-33-162 0 0,106 52 162 0 0,-71-29-164 0 0,-43-11 164 0 0,13 5-30 0 0,12 0 30 0 0,3-4 0 0 0,-19-14 0 0 0,99 51 0 0 0,-16-9 0 0 0,0-1 0 0 0,0-1 0 0 0,2-1 0 0 0,-5-5 0 0 0,15 10 12 0 0,10 10-11 0 0,0 0 0 0 0,0 0 0 0 0,0 0 0 0 0,0-1 0 0 0,0 1 0 0 0,0 0 0 0 0,0 0 0 0 0,-1 0 0 0 0,1 0 1 0 0,0 0-1 0 0,0 0 0 0 0,0 0 0 0 0,0 0 0 0 0,0 0 0 0 0,0-1 0 0 0,0 1 0 0 0,0 0 0 0 0,0 0 0 0 0,0 0 0 0 0,0 0 0 0 0,0 0 0 0 0,0 0 0 0 0,0 0 0 0 0,0-1 0 0 0,0 1 0 0 0,0 0 0 0 0,0 0 0 0 0,0 0 0 0 0,0 0 0 0 0,0 0 0 0 0,0 0 0 0 0,0 0 0 0 0,0 0 0 0 0,0-1 0 0 0,0 1 0 0 0,0 0 0 0 0,0 0 0 0 0,0 0 0 0 0,1 0 0 0 0,-1 0 0 0 0,0 0 0 0 0,0 0 0 0 0,0 0 0 0 0,0 0 0 0 0,0 0 0 0 0,0-1 0 0 0,0 1-1 0 0,2-2 4 0 0,1-1-1 0 0,-1 1 0 0 0,1 0 1 0 0,-1 0-1 0 0,1 0 0 0 0,0 0 0 0 0,0 0 1 0 0,0 0-1 0 0,0 1 0 0 0,0-1 1 0 0,0 1-1 0 0,1 0 0 0 0,-1 0 1 0 0,0 0-1 0 0,0 0 0 0 0,1 1 1 0 0,0-1-4 0 0,12 0 16 0 0,1 0 1 0 0,-1 1-1 0 0,4 0-16 0 0,-8 1 2 0 0,107 7-2 0 0,10 0 0 0 0,-60-8 0 0 0,28 0 0 0 0,74 9 0 0 0,160 32 0 0 0,-295-36 0 0 0,30 2 0 0 0,-54-7 0 0 0,-12 0 0 0 0,0 0 0 0 0,0 0 0 0 0,0 0 0 0 0,0 0 0 0 0,0 0 0 0 0,0 0 0 0 0,0 0 0 0 0,0 0 0 0 0,0 0 0 0 0,0 0 0 0 0,-1 0 0 0 0,1 0 0 0 0,0 0 0 0 0,0-1 0 0 0,0 1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0,-9-3 0 0 0,8 2 0 0 0,-81-25 0 0 0,-2 4 0 0 0,-16 0 0 0 0,19 4-12 0 0,-123-22-23 0 0,-49-13 10 0 0,228 47 25 0 0,-169-48 0 0 0,93 23 0 0 0,85 24 11 0 0,13 6 42 0 0,3 1 11 0 0,3-2-10 0 0,6-1-52 0 0,0 1-1 0 0,0 0 1 0 0,0 0 0 0 0,0 0 0 0 0,0 1 0 0 0,0 1 0 0 0,7 0-2 0 0,18 1-20 0 0,16 4 20 0 0,-15-1-36 0 0,87 9-2 0 0,44 4 1 0 0,-157-17 37 0 0,34 3 0 0 0,12 4 0 0 0,-54-7 0 0 0,0 0 0 0 0,0 0 0 0 0,0 0 0 0 0,0 0 0 0 0,0 1 0 0 0,0-1 0 0 0,0 0 0 0 0,0 0 0 0 0,0 1 0 0 0,0-1 0 0 0,-1 1 0 0 0,1-1 0 0 0,0 1 0 0 0,0-1 0 0 0,-3 1 0 0 0,0 0 0 0 0,1-1 0 0 0,-1 1 0 0 0,0-1 0 0 0,0 1 0 0 0,0-1 0 0 0,0 0 0 0 0,0 0 0 0 0,0 0 0 0 0,-1 0 0 0 0,-28 0 0 0 0,-40-3 0 0 0,0-4 0 0 0,0-2 0 0 0,1-3 0 0 0,0-4 0 0 0,2-2 0 0 0,-19-10 0 0 0,68 21 30 0 0,0-1 0 0 0,-14-8-30 0 0,21 8 28 0 0,12 8-26 0 0,-1 0-1 0 0,1 0 0 0 0,0 0 1 0 0,0 0-1 0 0,0 0 1 0 0,0 0-1 0 0,0 0 1 0 0,0 0-1 0 0,0 0 0 0 0,0 0 1 0 0,0 0-1 0 0,0 0 1 0 0,-1 0-1 0 0,1 0 0 0 0,0-1 1 0 0,0 1-1 0 0,0 0 1 0 0,0 0-1 0 0,0 0 0 0 0,0 0 1 0 0,0 0-1 0 0,0 0 1 0 0,0 0-1 0 0,0 0 0 0 0,0 0 1 0 0,0 0-1 0 0,0-1 1 0 0,0 1-1 0 0,0 0 0 0 0,0 0 1 0 0,0 0-1 0 0,0 0 1 0 0,0 0-1 0 0,0 0 0 0 0,0 0 1 0 0,0 0-1 0 0,0 0 1 0 0,0-1-1 0 0,0 1 0 0 0,0 0 1 0 0,0 0-1 0 0,0 0 1 0 0,0 0-1 0 0,0 0 0 0 0,0 0 1 0 0,0 0-1 0 0,0 0 1 0 0,0 0-1 0 0,0 0 0 0 0,0 0 1 0 0,0-1-1 0 0,0 1 1 0 0,1 0-1 0 0,-1 0 0 0 0,0 0 1 0 0,0 0-1 0 0,0 0-1 0 0,2-2 7 0 0,0 0 1 0 0,0 0-1 0 0,1 0 0 0 0,-1 0 0 0 0,0 0 0 0 0,1 0 1 0 0,0 1-1 0 0,-1 0 0 0 0,1-1 0 0 0,0 1 0 0 0,0 0 1 0 0,-1 0-1 0 0,1 0 0 0 0,0 1 0 0 0,0-1-7 0 0,10-1 20 0 0,0 0 0 0 0,1 0 0 0 0,0 2-20 0 0,47-1 29 0 0,0 4-1 0 0,15 4-28 0 0,6 0 26 0 0,-54-6-18 0 0,251 20 60 0 0,-1 11-27 0 0,-109-11-29 0 0,-6-2 40 0 0,-141-15-41 0 0,-19-3 10 0 0,-5 0 1 0 0,-7 1-20 0 0,0 1 0 0 0,0-1 1 0 0,0-1-1 0 0,0 1 0 0 0,-8-1-2 0 0,-50-1-2 0 0,47-1 3 0 0,-81-1 6 0 0,-266 3-78 0 0,293 3 69 0 0,-279 18-37 0 0,223-8 8 0 0,-93 23 31 0 0,-229 84 0 0 0,372-95 0 0 0,0 2 0 0 0,2 5 0 0 0,-10 8 0 0 0,70-31-6 0 0,0 0-1 0 0,1 2 1 0 0,1 0 0 0 0,0 1-1 0 0,-3 3 7 0 0,-1 4-10 0 0,0 1-1 0 0,1 1 0 0 0,-5 10 11 0 0,0-2 0 0 0,0-1 0 0 0,-2-2 0 0 0,-8 7 0 0 0,0 2 0 0 0,23-24 0 0 0,0 0 0 0 0,-1-1 0 0 0,0 0 0 0 0,-2 0 0 0 0,-24 16 0 0 0,-2-1 0 0 0,0-2 0 0 0,-23 8 0 0 0,-32 15 0 0 0,78-39 0 0 0,4 3 0 0 0,12-11 0 0 0,0 1 0 0 0,0 0 0 0 0,0 0 0 0 0,1-1 0 0 0,-1 1 0 0 0,0 0 0 0 0,1 0 0 0 0,-1 0 0 0 0,1 0 0 0 0,-1 0 0 0 0,1 0 0 0 0,0 0 0 0 0,-1 0 0 0 0,1 1 2 0 0,0 1-1 0 0,0-1 1 0 0,0 0-1 0 0,0 0 0 0 0,1 0 1 0 0,-1 0-1 0 0,1 0 1 0 0,-1 0-1 0 0,1 0 1 0 0,0 0-1 0 0,-1 0 0 0 0,1 0 1 0 0,0-1-1 0 0,0 1 1 0 0,1 0-1 0 0,-1 0 1 0 0,0-1-1 0 0,1 1-1 0 0,2 3 9 0 0,0 0 1 0 0,1 0 0 0 0,0-1-1 0 0,0 0 1 0 0,2 2-10 0 0,11 5 3 0 0,1-1 0 0 0,0 0 1 0 0,1-2-1 0 0,8 3-3 0 0,-10-4 1 0 0,47 18-1 0 0,48 11 0 0 0,-30-12 0 0 0,39 17 0 0 0,-91-29 0 0 0,-2 1 0 0 0,1 2 0 0 0,-2 1 0 0 0,0 1 0 0 0,15 13 0 0 0,-27-16 0 0 0,-16-13 0 0 0,1-1 0 0 0,-1 1 0 0 0,1-1 0 0 0,0 1 0 0 0,-1 0 0 0 0,1-1 0 0 0,-1 1 0 0 0,0 0 0 0 0,1 0 0 0 0,-1-1 0 0 0,0 1 0 0 0,1 0 0 0 0,-1 0 0 0 0,0 0 0 0 0,0-1 0 0 0,1 1 0 0 0,-1 0 0 0 0,0 0 0 0 0,-1 0 0 0 0,1 0 0 0 0,-1 0 0 0 0,1 0 0 0 0,-1 0 0 0 0,1 0 0 0 0,-1 0 0 0 0,0-1 0 0 0,1 1 0 0 0,-1 0 0 0 0,0 0 0 0 0,0-1 0 0 0,0 1 0 0 0,1 0 0 0 0,-1-1 0 0 0,0 1 0 0 0,0-1 0 0 0,0 1 0 0 0,0-1 0 0 0,0 1 0 0 0,0-1 0 0 0,0 0 0 0 0,0 1 0 0 0,0-1 0 0 0,0 0 0 0 0,-1 0 0 0 0,1 0 0 0 0,-4 1 0 0 0,-1 0 0 0 0,1-1 0 0 0,0 0 0 0 0,-1 0 0 0 0,0 0 0 0 0,-17-3 9 0 0,-1-1 1 0 0,1-2-1 0 0,0 0 0 0 0,0-1 0 0 0,1-1 0 0 0,0-1 0 0 0,-18-11-9 0 0,27 13 1 0 0,1 0 0 0 0,0-1 1 0 0,0 0-1 0 0,1-1 0 0 0,0 0 0 0 0,0-1 0 0 0,1 0 0 0 0,1-1 0 0 0,-9-10-1 0 0,12 11 11 0 0,0 1-1 0 0,1-1 0 0 0,0 0 1 0 0,0 0-1 0 0,1 0 0 0 0,0 0 0 0 0,1-1 1 0 0,0 0-1 0 0,1 1 0 0 0,0-1 1 0 0,1 0-1 0 0,0 0 0 0 0,0-4-10 0 0,2 2 17 0 0,0-1-1 0 0,1 1 1 0 0,0 0-1 0 0,1 0 1 0 0,1 0-1 0 0,0 0 0 0 0,1 0 1 0 0,0 1-1 0 0,1 0 1 0 0,0 0-1 0 0,0 0 1 0 0,7-6-17 0 0,2-2 19 0 0,0 0 1 0 0,2 1-1 0 0,0 0 1 0 0,2 2-1 0 0,0 0 1 0 0,6-3-20 0 0,10-5 18 0 0,1 1 1 0 0,1 2-1 0 0,38-17-18 0 0,-4 8 52 0 0,59-16-52 0 0,-17 13 4 0 0,1 5 0 0 0,2 6 1 0 0,18 2-5 0 0,101-5-3 0 0,20 10 3 0 0,-150 11 0 0 0,284-10 0 0 0,-309 14 0 0 0,69-2 0 0 0,13-8 0 0 0,-143 9 0 0 0,0-1 0 0 0,12-3 0 0 0,-30 5-1 0 0,0 1 0 0 0,0 0 0 0 0,0 0 0 0 0,0-1 0 0 0,0 1 0 0 0,0 0 0 0 0,0-1 0 0 0,0 1 0 0 0,0-1 0 0 0,0 0 0 0 0,-1 1-1 0 0,1-1 1 0 0,0 1 0 0 0,0-1 0 0 0,0-1 1 0 0,-1 2-3 0 0,1-1 0 0 0,-1 0 0 0 0,0 0 0 0 0,0 1 0 0 0,0-1 0 0 0,1 0 1 0 0,-1 0-1 0 0,0 1 0 0 0,0-1 0 0 0,0 0 0 0 0,0 0 0 0 0,-1 0 0 0 0,1 1 0 0 0,0-1 0 0 0,0 0 0 0 0,0 0 0 0 0,-1 1 0 0 0,1-1 0 0 0,0 0 0 0 0,-1 0 0 0 0,1 1 0 0 0,-1-1 3 0 0,0-2-6 0 0,-1 1 0 0 0,1 0 1 0 0,-1-1-1 0 0,0 1 0 0 0,0 0 0 0 0,-1-1 6 0 0,-11-9-72 0 0,-1 2 0 0 0,0-1-1 0 0,-13-5 73 0 0,-7-5-67 0 0,-156-111-22 0 0,116 79 37 0 0,29 20 33 0 0,-168-125-101 0 0,205 151 120 0 0,0 0 0 0 0,1-1 0 0 0,0 0 0 0 0,1 0 0 0 0,-3-4 0 0 0,8 9 0 0 0,0 0 0 0 0,0 0 0 0 0,1 0 0 0 0,0 0 0 0 0,-1 0 0 0 0,1 0 0 0 0,0 0 0 0 0,0 0 0 0 0,0-2 0 0 0,1 3 0 0 0,0 0 0 0 0,0 0 0 0 0,0 0 0 0 0,0 0 0 0 0,0 0 0 0 0,1 0 0 0 0,-1 0 0 0 0,0 0 0 0 0,1 0 0 0 0,0 0 0 0 0,-1 0 0 0 0,1 0 0 0 0,0 1 0 0 0,0-1 0 0 0,0 0 0 0 0,0 0 0 0 0,3-2 0 0 0,-1 0 0 0 0,1 0 0 0 0,0 0 0 0 0,0 1 0 0 0,0-1 0 0 0,0 1 0 0 0,0 0 0 0 0,1 1 0 0 0,0-1 0 0 0,-1 1 0 0 0,1-1 0 0 0,0 2 0 0 0,0-1 0 0 0,0 0 0 0 0,0 1 0 0 0,1 0 0 0 0,15-3 0 0 0,0 1 0 0 0,1 1 0 0 0,7 1 0 0 0,-15 0 0 0 0,67-1 0 0 0,10 5 0 0 0,84 8 0 0 0,-115-7 0 0 0,278 33-48 0 0,0 17 0 0 0,-99-17 48 0 0,7 1 0 0 0,-119-15 0 0 0,424 63 0 0 0,-478-79 0 0 0,47-3 0 0 0,-100-4 12 0 0,-17 0 14 0 0,-5-2 7 0 0,-5-3-19 0 0,0 1 0 0 0,-1-1 0 0 0,0 2 0 0 0,1-1 0 0 0,-3 1-14 0 0,-44-15-10 0 0,19 6 2 0 0,-147-42-59 0 0,-32-6 67 0 0,28 7 0 0 0,66 16 0 0 0,58 17 0 0 0,37 12 0 0 0,9 1 16 0 0,20 6 101 0 0,5 0-100 0 0,20 2-12 0 0,1 2 0 0 0,26 6-5 0 0,-7 0 0 0 0,138 22-79 0 0,30 4-18 0 0,-61-14 100 0 0,142 21-18 0 0,410 78-45 0 0,-448-70 60 0 0,97 39 0 0 0,-326-79 0 0 0,-30-10 0 0 0,0 1 0 0 0,0-1 0 0 0,0 0 0 0 0,0 1 0 0 0,0-1 0 0 0,0 1 0 0 0,0-1 0 0 0,0 1 0 0 0,0 0 0 0 0,0-1 0 0 0,0 1 0 0 0,0 0 0 0 0,0 0 0 0 0,-1 0 0 0 0,-1-1-1 0 0,1 1 1 0 0,-1-1-1 0 0,1 1 1 0 0,-1-1-1 0 0,1 0 1 0 0,-1 1-1 0 0,1-1 1 0 0,-1 0-1 0 0,0 1 1 0 0,1-1-1 0 0,-1 0 1 0 0,1 1-1 0 0,-1-1 1 0 0,0 0-1 0 0,1 0 1 0 0,-1 0-1 0 0,0 0 1 0 0,1 0-1 0 0,-1 0 1 0 0,0 0 0 0 0,-10 2-14 0 0,0-1 1 0 0,0 0 0 0 0,-1 0 0 0 0,1-2 0 0 0,0 1 0 0 0,-3-2 13 0 0,-28-4-43 0 0,-1-2 43 0 0,22 4-8 0 0,-397-69-142 0 0,354 63 148 0 0,-277-58-41 0 0,76 13 26 0 0,253 53 17 0 0,-547-105 0 0 0,555 106 0 0 0,-20-4 0 0 0,-17-6 0 0 0,31 7 0 0 0,10 4 0 0 0,0 0 0 0 0,0 0 0 0 0,0 0 0 0 0,0 0 0 0 0,-1-1 0 0 0,1 1 0 0 0,0 0 0 0 0,0 0 0 0 0,0 0 0 0 0,0 0 0 0 0,-1 0 0 0 0,1 0 0 0 0,0-1 0 0 0,0 1 0 0 0,0 0 0 0 0,0 0 0 0 0,0 0 0 0 0,0 0 0 0 0,0-1 0 0 0,0 1 0 0 0,-1 0 0 0 0,1 0 0 0 0,0 0 0 0 0,0-1 0 0 0,0 1 0 0 0,0 0 0 0 0,0 0 0 0 0,0 0 0 0 0,0-1 0 0 0,1 0 0 0 0,0 0 0 0 0,1 0 0 0 0,-1-1 0 0 0,0 1 0 0 0,1 0 0 0 0,-1 0 0 0 0,0 1 0 0 0,1-1 0 0 0,-1 0 0 0 0,1 0 0 0 0,-1 1 0 0 0,1-1 0 0 0,1 0 0 0 0,28-9 0 0 0,-7 5 0 0 0,1 0 0 0 0,0 2 0 0 0,13 0 0 0 0,78 1 0 0 0,-96 2 0 0 0,451 25 0 0 0,-265-10 0 0 0,-170-12 0 0 0,274 14 0 0 0,-291-17 11 0 0,-17 0 10 0 0,-5-2 1 0 0,-37-13-26 0 0,0 2 1 0 0,-1 1 0 0 0,-2 1 3 0 0,-13-3-60 0 0,-421-123-158 0 0,421 122 200 0 0,-1 2 0 0 0,0 3 0 0 0,-51-2 18 0 0,107 11 0 0 0,0 1-1 0 0,0 0 0 0 0,0 0 0 0 0,0 0 0 0 0,0 0 1 0 0,0 0-1 0 0,0 0 0 0 0,0 0 0 0 0,0 0 1 0 0,0 0-1 0 0,0 0 0 0 0,0 1 0 0 0,0-1 1 0 0,0 1 0 0 0,2 0-5 0 0,0 0 0 0 0,0 0 0 0 0,1 0 1 0 0,-1 0-1 0 0,1 0 0 0 0,-1-1 0 0 0,1 1 1 0 0,0 0-1 0 0,0 0 5 0 0,154 62-13 0 0,-78-33 15 0 0,388 136-2 0 0,-351-126 21 0 0,15 12-21 0 0,-78-28 13 0 0,-1 2 0 0 0,-1 3 0 0 0,26 19-13 0 0,-57-34 5 0 0,-1 0-1 0 0,0 2 0 0 0,14 16-4 0 0,-25-24 0 0 0,0 0 0 0 0,0 1 0 0 0,-1 0 0 0 0,0 0 0 0 0,0 1 0 0 0,-1 0 0 0 0,0 0-1 0 0,-1 0 1 0 0,1 4 0 0 0,-4-10-1 0 0,0 1-1 0 0,0-1 1 0 0,-1 1-1 0 0,1-1 1 0 0,-1 0-1 0 0,0 1 1 0 0,0-1-1 0 0,-1 1 1 0 0,0-1-1 0 0,1 0 1 0 0,-1 1-1 0 0,-1-1 1 0 0,1 0-1 0 0,0 0 1 0 0,-1 0-1 0 0,0 0 1 0 0,0 0-1 0 0,0 0 1 0 0,-1 0-1 0 0,1-1 1 0 0,-1 1-1 0 0,0-1 1 0 0,0 0-1 0 0,-3 3 2 0 0,-3 2-4 0 0,-1 0-1 0 0,0 0 1 0 0,-1-1-1 0 0,1-1 1 0 0,-2 0-1 0 0,1 0 1 0 0,0-1-1 0 0,-4 0 5 0 0,-29 10 0 0 0,-1-2 0 0 0,-10-1 0 0 0,36-7 0 0 0,-86 15 0 0 0,0-3 0 0 0,-20-4 0 0 0,-218 7 0 0 0,189-13 0 0 0,-400 9 0 0 0,-6-8 37 0 0,386-4-20 0 0,-207 12 120 0 0,226-2 30 0 0,-65 18-167 0 0,193-27 21 0 0,-12 2 16 0 0,-1 1 1 0 0,1 2-1 0 0,-14 7-37 0 0,47-15 3 0 0,1 0 1 0 0,0 1 0 0 0,0-1-1 0 0,0 1 1 0 0,0 0-1 0 0,0 0 1 0 0,1 1-1 0 0,-4 3-3 0 0,7-6 2 0 0,0 0-1 0 0,0 0 1 0 0,0 0-1 0 0,0 0 1 0 0,0 0-1 0 0,1 0 1 0 0,-1 1 0 0 0,1-1-1 0 0,-1 0 1 0 0,1 0-1 0 0,-1 1 1 0 0,1-1-1 0 0,-1 0 1 0 0,1 1-1 0 0,0-1 1 0 0,0 1-1 0 0,0-1 1 0 0,0 0 0 0 0,0 1-1 0 0,0-1 1 0 0,0 0-1 0 0,0 1 1 0 0,1-1-1 0 0,-1 1 1 0 0,1-1-1 0 0,-1 0 1 0 0,1 0-1 0 0,-1 1 1 0 0,1-1-1 0 0,-1 0 1 0 0,1 0 0 0 0,0 0-1 0 0,0 1 1 0 0,0-1-1 0 0,0 0 1 0 0,0 0-1 0 0,0 0-1 0 0,6 6 0 0 0,0 0 0 0 0,1 0 0 0 0,-1 0 0 0 0,2-1 0 0 0,-1-1 0 0 0,5 4 0 0 0,10 3 5 0 0,0-1 1 0 0,2 0-6 0 0,37 11 28 0 0,1-2-1 0 0,32 5-27 0 0,-34-10 9 0 0,185 57 58 0 0,-120-34-27 0 0,179 32 22 0 0,-172-42-50 0 0,520 144 120 0 0,-537-137-48 0 0,100 45-84 0 0,-202-74 0 0 0,0 1 0 0 0,-1 0 0 0 0,0 1 0 0 0,4 3 0 0 0,-16-11 0 0 0,0 1 0 0 0,0-1 0 0 0,0 1 0 0 0,-1-1 0 0 0,1 1 0 0 0,0 0 0 0 0,0 0 0 0 0,-1-1 0 0 0,1 1 0 0 0,-1 0 0 0 0,1 0 0 0 0,0 0 0 0 0,-1 0 0 0 0,1 0 0 0 0,-1-1 0 0 0,0 1 0 0 0,1 0 0 0 0,-1 0 0 0 0,0 0 0 0 0,-1 0 0 0 0,1 0 0 0 0,0 0 0 0 0,-1 0 0 0 0,1-1 0 0 0,0 1 0 0 0,-1 0 0 0 0,1 0 0 0 0,-1 0 0 0 0,1-1 0 0 0,-1 1 0 0 0,0 0 0 0 0,1-1 0 0 0,-1 1 0 0 0,0-1 0 0 0,1 1 0 0 0,-1-1 0 0 0,0 1 0 0 0,0-1 0 0 0,0 1 0 0 0,1-1 0 0 0,-1 0 0 0 0,0 1 0 0 0,-1-1 0 0 0,-3 2 0 0 0,0 0 0 0 0,-1-1 0 0 0,-5 2 0 0 0,-14 0 0 0 0,0-2 0 0 0,-1 0 0 0 0,-5-1 0 0 0,24-1 0 0 0,-103-3 0 0 0,-66-14 0 0 0,-109-26 0 0 0,122 18 0 0 0,-267-51 64 0 0,269 40-50 0 0,-206-42 36 0 0,341 75-50 0 0,-14-4 0 0 0,1 0 0 0 0,-4-4 0 0 0,31 7 2 0 0,12 5-2 0 0,0 0 1 0 0,0 0-1 0 0,-1 0 1 0 0,1 0-1 0 0,0 0 1 0 0,0 0-1 0 0,-1-1 0 0 0,1 1 1 0 0,0 0-1 0 0,0 0 1 0 0,-1 0-1 0 0,1-1 1 0 0,0 1-1 0 0,0 0 1 0 0,0 0-1 0 0,0-1 1 0 0,-1 1-1 0 0,1 0 0 0 0,0 0 1 0 0,0-1-1 0 0,0 1 1 0 0,0 0-1 0 0,0-1 0 0 0,0 0 3 0 0,1 1 0 0 0,0-1-1 0 0,-1 0 1 0 0,1 0 0 0 0,0 0-1 0 0,0 0 1 0 0,-1 1 0 0 0,1-1-1 0 0,0 0 1 0 0,0 0 0 0 0,0 1-1 0 0,0-1 1 0 0,0 1 0 0 0,0-1-1 0 0,0 1 1 0 0,0-1 0 0 0,0 1-1 0 0,1 0-2 0 0,16-7 6 0 0,1 2 0 0 0,-1 1-1 0 0,1 0 1 0 0,12 0-6 0 0,28-3 12 0 0,1 3 1 0 0,12 3-13 0 0,123 7 21 0 0,-32 0-14 0 0,-79-6-7 0 0,166 6 0 0 0,328 24 0 0 0,361 29 0 0 0,-786-48 0 0 0,314 12 0 0 0,-96-7 0 0 0,112 7 30 0 0,-252-21 15 0 0,17-11-45 0 0,-232 8 7 0 0,55-6 24 0 0,-61 6-28 0 0,0-1 0 0 0,1-1 0 0 0,-1 0 0 0 0,0 0 0 0 0,4-3-3 0 0,-14 6 0 0 0,1 0 1 0 0,0 0-1 0 0,0-1 0 0 0,-1 1 0 0 0,1 0 0 0 0,0-1 0 0 0,-1 1 0 0 0,1-1 0 0 0,0 1 0 0 0,-1-1 1 0 0,1 1-1 0 0,-1-1 0 0 0,1 1 0 0 0,-1-1 0 0 0,1 0 0 0 0,-1 1 0 0 0,1-1 0 0 0,-1 0 1 0 0,1 1-1 0 0,-1-1 0 0 0,0 0 0 0 0,0 0 0 0 0,0 0-1 0 0,0 0 0 0 0,0 0 0 0 0,0 0 1 0 0,0 0-1 0 0,-1 0 0 0 0,1 0 0 0 0,0 0 0 0 0,-1 0 0 0 0,1 0 1 0 0,0 1-1 0 0,-1-1 0 0 0,0 0 0 0 0,1 0 0 0 0,-1 0 0 0 0,1 0 1 0 0,-1 0 0 0 0,-3-3-12 0 0,1 1 1 0 0,-1-1-1 0 0,0 1 1 0 0,0-1-1 0 0,0 1 1 0 0,-4-2 11 0 0,-6-4-81 0 0,-12-4 81 0 0,-50-19-249 0 0,-51-15 249 0 0,-5 0-103 0 0,-469-176-57 0 0,489 186 160 0 0,-85-30 0 0 0,6-8 0 0 0,149 56 0 0 0,1-2 0 0 0,-29-19 0 0 0,45 21 0 0 0,25 19 0 0 0,-1 0 0 0 0,1-1 0 0 0,-1 1 0 0 0,1 0 0 0 0,-1-1 0 0 0,1 1 0 0 0,0-1 0 0 0,-1 1 0 0 0,1 0 0 0 0,0-1 0 0 0,-1 1 0 0 0,1-1 0 0 0,0 1 0 0 0,-1-1 0 0 0,1 1 0 0 0,0-1 0 0 0,0 1 0 0 0,0-1 0 0 0,-1 1 0 0 0,1-1 0 0 0,0 0 0 0 0,0 1 0 0 0,0-1 0 0 0,0 1 0 0 0,0-1 0 0 0,0 1 0 0 0,0-1 0 0 0,0 0 0 0 0,2 0 0 0 0,-1 0 0 0 0,0 0 0 0 0,0 0 0 0 0,0 0-1 0 0,1 0 1 0 0,-1 0 0 0 0,0 1 0 0 0,1-1 0 0 0,-1 0 0 0 0,1 1-1 0 0,-1-1 1 0 0,1 1 0 0 0,-1 0 0 0 0,1-1 0 0 0,-1 1 0 0 0,2 0 0 0 0,33-3 10 0 0,-33 3-7 0 0,55 0 45 0 0,-1 3-1 0 0,21 4-47 0 0,-41-3 25 0 0,583 75 85 0 0,-255-29-71 0 0,436 65-39 0 0,-690-98 0 0 0,138 24 21 0 0,154 21 22 0 0,-310-50-35 0 0,226 24 48 0 0,-299-34-56 0 0,0-1 0 0 0,1 0 0 0 0,17-3 0 0 0,-37 2 0 0 0,0 0 0 0 0,0 0 0 0 0,0 0 0 0 0,0 0 0 0 0,0 0 0 0 0,1-1 0 0 0,-1 1 0 0 0,0 0 0 0 0,0-1 0 0 0,0 1 0 0 0,0 0 0 0 0,0-1 0 0 0,0 0 0 0 0,0 1 0 0 0,-1-1 0 0 0,1 1 0 0 0,0-1 0 0 0,0 0 0 0 0,0 0 0 0 0,-1 1 0 0 0,0-1 0 0 0,0 1 0 0 0,0 0 0 0 0,0-1-1 0 0,0 1 1 0 0,0-1 0 0 0,0 1 0 0 0,0 0 0 0 0,0-1 0 0 0,0 1-1 0 0,0-1 1 0 0,-1 1 0 0 0,1 0 0 0 0,0-1 0 0 0,0 1 0 0 0,0-1 0 0 0,0 1-1 0 0,-1 0 1 0 0,1-1 0 0 0,0 1 0 0 0,-1 0 0 0 0,-8-10-12 0 0,-17-6-54 0 0,-18-7-249 0 0,-43-15 315 0 0,-51-13-210 0 0,-236-65-114 0 0,312 97 310 0 0,-292-75-29 0 0,253 68 26 0 0,-158-49-59 0 0,153 43 76 0 0,95 29-2 0 0,-41-12 35 0 0,0-2 0 0 0,-26-15-33 0 0,77 32 0 0 0,1 0 0 0 0,-1 0 0 0 0,0-1 0 0 0,0 1 0 0 0,0-1 0 0 0,0 1 0 0 0,0-1 0 0 0,1 1 0 0 0,-1-1 0 0 0,0 0 0 0 0,0 1 0 0 0,1-1 0 0 0,-1 0 0 0 0,1 1 0 0 0,-1-1 0 0 0,0 0 0 0 0,2 0 0 0 0,-1 1 0 0 0,0-1 0 0 0,1 1 0 0 0,-1-1 0 0 0,1 1 0 0 0,-1 0 0 0 0,1-1 0 0 0,-1 1 0 0 0,1 0 0 0 0,-1-1 0 0 0,1 1 0 0 0,-1 0 0 0 0,1 0 0 0 0,0-1 0 0 0,-1 1 0 0 0,1 0 0 0 0,-1 0 0 0 0,1 0 0 0 0,0 0 0 0 0,-1 0 0 0 0,1 0 0 0 0,0 0 0 0 0,-1 0 0 0 0,16-1 1 0 0,0 1 0 0 0,0 0 0 0 0,-1 2 0 0 0,1 0 0 0 0,15 3-1 0 0,-12-1 7 0 0,122 22 65 0 0,46 8 12 0 0,67 10-73 0 0,166 56-11 0 0,-164-27 63 0 0,-131-33-170 0 0,1 7 107 0 0,-88-31-110 0 0,27 16 110 0 0,-51-25-25 0 0,-1 1-1 0 0,-1 1 1 0 0,0 0-1 0 0,0 0 1 0 0,-1 1-1 0 0,4 4 26 0 0,-14-12-12 0 0,1 0 0 0 0,0 0 0 0 0,-1 0-1 0 0,1 0 1 0 0,-1 0 0 0 0,0 0 0 0 0,0 0-1 0 0,0 1 1 0 0,0-1 0 0 0,0 0 0 0 0,0 1 12 0 0,-1-2-12 0 0,0 0 0 0 0,0 0 0 0 0,0 0 0 0 0,0 0 0 0 0,0 0 0 0 0,0 0 0 0 0,0 0 0 0 0,0 0 1 0 0,-1 0-1 0 0,1 0 0 0 0,0-1 0 0 0,-1 1 0 0 0,1 0 0 0 0,0 0 0 0 0,-1 0 0 0 0,1 0 0 0 0,-1-1 0 0 0,1 1 0 0 0,-1 0 1 0 0,0 0-1 0 0,1-1 0 0 0,-1 1 0 0 0,0-1 0 0 0,0 1 0 0 0,1 0 0 0 0,-1-1 0 0 0,0 1 0 0 0,0-1 0 0 0,0 1 12 0 0,-5 2-61 0 0,0 0-1 0 0,-1-1 1 0 0,1 1-1 0 0,0-1 1 0 0,-1-1-1 0 0,-3 1 62 0 0,-14 2-225 0 0,-5-1 225 0 0,21-2-28 0 0,-84 4-491 0 0,-92-8 519 0 0,179 3 1 0 0,-161-10-61 0 0,-39-12 60 0 0,-125-12 206 0 0,252 27-53 0 0,-2 1 264 0 0,-2 2-417 0 0,80 4 70 0 0,6 1 20 0 0,159 17 289 0 0,-51-6-156 0 0,-7 0-34 0 0,227 24 124 0 0,207 21-157 0 0,-112-4-42 0 0,-140-16-41 0 0,120 11 68 0 0,-366-45-129 0 0,-40-3-11 0 0,1 0 0 0 0,-1 0 0 0 0,1 0-1 0 0,-1 0 1 0 0,1-1 0 0 0,-1 1 0 0 0,1 0-1 0 0,-1 0 1 0 0,1-1 0 0 0,-1 1 0 0 0,1-1-1 0 0,-1 0 1 0 0,0 1 0 0 0,1-1-1 0 0,-2 0 1 0 0,0 1 1 0 0,1 0-1 0 0,-1-1 0 0 0,0 1 1 0 0,0-1-1 0 0,0 1 0 0 0,0-1 1 0 0,0 1-1 0 0,1-1 0 0 0,-1 1 1 0 0,0-1-1 0 0,0 1 0 0 0,0-1 1 0 0,0 1-1 0 0,0-1 0 0 0,-1 1 1 0 0,1-1-1 0 0,0 1 0 0 0,0-1 1 0 0,0 1-1 0 0,0-1 0 0 0,0 1 1 0 0,-1 0-1 0 0,1-1 0 0 0,0 1 1 0 0,0-1-1 0 0,-1 1 0 0 0,1 0 1 0 0,0-1-1 0 0,-1 1 0 0 0,1 0 1 0 0,-1-1-2 0 0,-6-6 1 0 0,0 1 1 0 0,0-1 0 0 0,0 1-1 0 0,-1 1 1 0 0,0 0 0 0 0,-4-2-2 0 0,6 3 0 0 0,-42-23-46 0 0,-1 1 0 0 0,-31-10 46 0 0,-108-36-219 0 0,178 68 212 0 0,-51-18-15 0 0,-478-179-174 0 0,378 136 196 0 0,15 5 0 0 0,122 50 7 0 0,-49-19 67 0 0,62 24-59 0 0,1-1-1 0 0,0 0 1 0 0,0 0-1 0 0,1-1 1 0 0,-4-3-15 0 0,1-3 30 0 0,10 11 5 0 0,6 0 16 0 0,4-2-21 0 0,1 0 1 0 0,0 0-1 0 0,0 1 1 0 0,0 1-1 0 0,0 0 1 0 0,1 0 0 0 0,-1 0-1 0 0,0 1 1 0 0,1 1-1 0 0,0 0-30 0 0,29 0 143 0 0,34 5-143 0 0,-54-4 26 0 0,201 26 180 0 0,-84-10-172 0 0,142 12-35 0 0,4-1 14 0 0,-259-25-8 0 0,286 26 50 0 0,61-19 9 0 0,-317-9-32 0 0,1-3-32 0 0,-38 0 7 0 0,0 0-1 0 0,-1 0 0 0 0,1-1 1 0 0,-1-1-1 0 0,9-4-6 0 0,-21 7 3 0 0,0 0-1 0 0,0 0 0 0 0,-1-1 0 0 0,1 1 1 0 0,0-1-1 0 0,-1 1 0 0 0,1-1 1 0 0,-1 0-1 0 0,0 0 0 0 0,0 0 0 0 0,0 0 1 0 0,0-1-1 0 0,0 1 0 0 0,1-1-2 0 0,-2 1 2 0 0,-1 0-1 0 0,1 1 0 0 0,0-1 1 0 0,-1 0-1 0 0,1 0 0 0 0,-1 1 1 0 0,0-1-1 0 0,1 0 0 0 0,-1 0 1 0 0,0 0-1 0 0,0 1 0 0 0,0-1 1 0 0,0 0-1 0 0,-1 0 0 0 0,1 0 1 0 0,0 1-1 0 0,-1-1 0 0 0,1 0 1 0 0,-1 1-1 0 0,0-1 0 0 0,0 0 1 0 0,1 1-1 0 0,-1-1 0 0 0,-1 0-1 0 0,-2-4 0 0 0,0 0 0 0 0,0 0 0 0 0,-1 1 0 0 0,1 0 0 0 0,-1 0 0 0 0,-4-3 0 0 0,-9-6 0 0 0,-8-5 0 0 0,7 6 0 0 0,-71-49-110 0 0,-43-18 110 0 0,-100-47-185 0 0,74 42 128 0 0,54 29 57 0 0,-8-5 0 0 0,-20-19 0 0 0,128 78 0 0 0,-12-9 0 0 0,1-1 0 0 0,-3-3 0 0 0,16 12 0 0 0,-1 0 0 0 0,1 0 0 0 0,0-1 0 0 0,0 1 0 0 0,0-1 0 0 0,0 0 0 0 0,1 0 0 0 0,-1 0 0 0 0,1 0 0 0 0,0 0 0 0 0,-1-4 0 0 0,2 7 0 0 0,1-1 0 0 0,0 1 0 0 0,0 0 0 0 0,-1 0 0 0 0,1 0 0 0 0,0 0 0 0 0,0 0 0 0 0,0 0 0 0 0,0 0 0 0 0,1-1 0 0 0,-1 1 0 0 0,0 0 0 0 0,0 0 0 0 0,1 0 0 0 0,-1 0 0 0 0,0 0 0 0 0,1 0 0 0 0,-1 0 0 0 0,1 0 0 0 0,-1 0 0 0 0,1 0 0 0 0,0 0 0 0 0,0 0 0 0 0,-1 1 0 0 0,1-1 0 0 0,0 0 0 0 0,0 0 0 0 0,0 1 0 0 0,0-1 0 0 0,-1 0 0 0 0,1 1 0 0 0,0-1 0 0 0,1 0 0 0 0,3-1 0 0 0,0 0 0 0 0,0 1 0 0 0,0-1 0 0 0,0 1 0 0 0,1 0 0 0 0,3 0 0 0 0,13-1 9 0 0,0 1 0 0 0,-1 1-1 0 0,6 2-8 0 0,68 8 36 0 0,-69-7-34 0 0,536 80-2 0 0,-320-34 42 0 0,-84-16-20 0 0,283 56 42 0 0,-381-79-53 0 0,-56-9 10 0 0,-7-3 1 0 0,-11-7-21 0 0,0 1 0 0 0,-1 1 0 0 0,0 1 1 0 0,-12-4-2 0 0,7 2-11 0 0,-440-177-469 0 0,134 54 308 0 0,158 65 168 0 0,135 52 4 0 0,0-1 0 0 0,1-2 0 0 0,-1-2 0 0 0,14 7 0 0 0,1-1 0 0 0,0 0 0 0 0,1-2 0 0 0,1 0 0 0 0,-8-9 0 0 0,20 19 0 0 0,0 1 0 0 0,1-1 0 0 0,-1 0-1 0 0,1 0 1 0 0,1-1 0 0 0,-1 1 0 0 0,-1-5 0 0 0,3 8 0 0 0,0 0 1 0 0,1 0 0 0 0,-1 0 0 0 0,1 0 0 0 0,-1 1 0 0 0,1-1 0 0 0,0 0-1 0 0,0 0 1 0 0,0 0 0 0 0,0 0 0 0 0,0 0 0 0 0,0 0 0 0 0,1 0-1 0 0,-1 0 1 0 0,1 0 0 0 0,-1 0 0 0 0,1 0 0 0 0,0 1 0 0 0,0-1 0 0 0,0 0-1 0 0,0 0 1 0 0,0 1 0 0 0,0-1 0 0 0,1-1-1 0 0,2 0 20 0 0,0 0 0 0 0,0 1 0 0 0,0-1 0 0 0,0 1 1 0 0,0 0-1 0 0,0 0 0 0 0,1 0 0 0 0,-1 0 0 0 0,1 1 0 0 0,0 0 0 0 0,1-1-20 0 0,35-6 130 0 0,0 1-1 0 0,10 1-129 0 0,-24 2-3 0 0,160-13 161 0 0,0 8 0 0 0,45 9-158 0 0,-32 1 15 0 0,-113-5-18 0 0,24-5 3 0 0,-94 7 0 0 0,0-1 0 0 0,0 0 0 0 0,0-1 0 0 0,0-1 0 0 0,-1 0 0 0 0,10-6 0 0 0,-23 10 2 0 0,0 0-1 0 0,-1-1 0 0 0,1 1 0 0 0,-1-1 0 0 0,0 0 1 0 0,1 1-1 0 0,-1-1 0 0 0,0 0 0 0 0,0 0 1 0 0,0-1-1 0 0,0 1 0 0 0,-1 0 0 0 0,1-1 1 0 0,-1 1-1 0 0,1-1-1 0 0,-1 1 2 0 0,-1 0 0 0 0,1 0-1 0 0,0 0 1 0 0,-1 0 0 0 0,0-1 0 0 0,0 1 0 0 0,1 0 0 0 0,-1 0-1 0 0,0 0 1 0 0,-1-1 0 0 0,1 1 0 0 0,0 0 0 0 0,-1 0-1 0 0,1 0 1 0 0,-1 0 0 0 0,0 0 0 0 0,1 0 0 0 0,-1 0 0 0 0,-1-2-2 0 0,-4-7 2 0 0,-1 1 0 0 0,0-1 0 0 0,0 2 0 0 0,-1-1 0 0 0,0 1 1 0 0,-1 0-3 0 0,-9-9-10 0 0,-1 2 1 0 0,-11-8 9 0 0,-147-91-232 0 0,69 47 136 0 0,-98-78 96 0 0,138 92 0 0 0,-54-57 0 0 0,110 98 12 0 0,0 1-1 0 0,-6-11-11 0 0,14 17 9 0 0,0 0 0 0 0,0 0-1 0 0,1-1 1 0 0,0 1 0 0 0,0-1 0 0 0,0 0-1 0 0,0-3-8 0 0,2 7 4 0 0,1 1 0 0 0,0 0 0 0 0,-1 0 0 0 0,1-1 0 0 0,0 1 0 0 0,0 0 1 0 0,0-1-1 0 0,0 1 0 0 0,1 0 0 0 0,-1-1 0 0 0,0 1 0 0 0,1 0 0 0 0,0-1 0 0 0,0 1 0 0 0,0 0 0 0 0,0 0 0 0 0,0 0 0 0 0,0 0 0 0 0,0 0 0 0 0,0 0 0 0 0,1 0 0 0 0,-1 0 0 0 0,1 1 0 0 0,0-1 0 0 0,-1 0 0 0 0,1 1 0 0 0,0 0 0 0 0,0-1 0 0 0,2 0-4 0 0,3-2 10 0 0,0 0 0 0 0,1 1 0 0 0,-1 0 0 0 0,1 0 0 0 0,0 1 0 0 0,0 0-1 0 0,0 0 1 0 0,1 1-10 0 0,46-6 16 0 0,0 2 0 0 0,4 2-16 0 0,113 4 32 0 0,-31 7-32 0 0,-58-2 0 0 0,86 6 50 0 0,73 4 18 0 0,-223-16-65 0 0,0 0 1 0 0,0-1-1 0 0,9-2-3 0 0,-27 3 0 0 0,0 0 0 0 0,0 0 0 0 0,-1-1 0 0 0,1 1 0 0 0,0 0 0 0 0,0 0 0 0 0,0-1 0 0 0,0 1 0 0 0,0 0 0 0 0,-1-1 0 0 0,1 1 0 0 0,0-1 0 0 0,0 1 0 0 0,-1-1 0 0 0,1 0 0 0 0,-1 1 0 0 0,1 0 0 0 0,-1-1 0 0 0,0 1 0 0 0,0-1 0 0 0,1 1 0 0 0,-1-1 0 0 0,0 1 0 0 0,0-1 0 0 0,0 1 0 0 0,0-1 0 0 0,0 1 1 0 0,0-1-1 0 0,0 1 0 0 0,0-1 0 0 0,0 1 0 0 0,0-1 0 0 0,0 1 0 0 0,0-1 0 0 0,0 1 0 0 0,0-1 0 0 0,0 0 0 0 0,-1 0 0 0 0,1-1-1 0 0,-1 1 1 0 0,0 0 0 0 0,0-1 0 0 0,1 1 0 0 0,-1 0 0 0 0,0-1 0 0 0,0 1 0 0 0,-4-3 2 0 0,1 0 1 0 0,0 0 0 0 0,-1 0 0 0 0,0 0-3 0 0,-17-11 26 0 0,-1 1 0 0 0,-24-10-26 0 0,29 15 1 0 0,-63-29-1 0 0,-7 0 0 0 0,-85-27 0 0 0,-100-43 0 0 0,134 42 0 0 0,94 42 0 0 0,2-2 0 0 0,-1-2 0 0 0,32 20 0 0 0,0-1 0 0 0,1-1 0 0 0,0 0 0 0 0,8 7 0 0 0,0 0 0 0 0,0 0 0 0 0,0-1 0 0 0,0 1 0 0 0,1-1 0 0 0,0 0 0 0 0,0 0 0 0 0,0 0 0 0 0,0 0 0 0 0,0 0 0 0 0,1 0 0 0 0,0-1 0 0 0,0 4 0 0 0,1 0 0 0 0,0-1 0 0 0,-1 1 0 0 0,1-1 0 0 0,0 1 0 0 0,0 0 0 0 0,0-1 0 0 0,0 1 0 0 0,1-1 0 0 0,-1 1 0 0 0,0 0 0 0 0,0-1 0 0 0,1 1 0 0 0,-1-1 0 0 0,1 1 0 0 0,0 0 0 0 0,-1 0 0 0 0,1-1 0 0 0,0 1 0 0 0,-1 0 0 0 0,1 0 0 0 0,0 0 0 0 0,0 0 0 0 0,0 0 0 0 0,0 0 0 0 0,0 0 0 0 0,0 0 0 0 0,1 0 0 0 0,3-2 0 0 0,-1 1 0 0 0,1-1 0 0 0,0 1 0 0 0,0 1 0 0 0,0-1 0 0 0,0 1 0 0 0,4-1 0 0 0,18-3 0 0 0,1 1 0 0 0,-1 1 0 0 0,21 1 0 0 0,86 6 0 0 0,-2 1 0 0 0,238 4 0 0 0,-140 13 0 0 0,142 8 0 0 0,-338-29 0 0 0,-31-1 0 0 0,-2 0 0 0 0,0 0 0 0 0,-1 0 0 0 0,1 1 0 0 0,0-1 0 0 0,0 0 0 0 0,-1 0 0 0 0,1 0 0 0 0,0 0 0 0 0,-1 0 0 0 0,1-1 0 0 0,0 1 0 0 0,0 0 0 0 0,-1 0 0 0 0,1 0 0 0 0,0-1 0 0 0,-1 1 0 0 0,1 0 0 0 0,-1-1 0 0 0,-1 0 0 0 0,1 0 0 0 0,-1 0 0 0 0,1 0 0 0 0,-1 0 0 0 0,1 0 0 0 0,-1 1 0 0 0,0-1 0 0 0,0 0 0 0 0,1 0 0 0 0,-1 1 0 0 0,0-1 0 0 0,0 1 0 0 0,0-1 0 0 0,0 1 0 0 0,0-1 0 0 0,0 1 0 0 0,-9-6 0 0 0,0 2 0 0 0,-1-1 0 0 0,0 1 0 0 0,0 1 0 0 0,-9-2 0 0 0,11 3 0 0 0,-384-114-72 0 0,22 7-16 0 0,15 6 88 0 0,-115-31-73 0 0,411 119-6 0 0,-44-18 79 0 0,80 24 11 0 0,21 7 10 0 0,7 2 1 0 0,28-1-18 0 0,0 2 0 0 0,19 3-4 0 0,69 13-51 0 0,204 51 82 0 0,-133-25-9 0 0,-83-20-30 0 0,279 64-48 0 0,97 50 56 0 0,-336-95 0 0 0,-107-30 4 0 0,-1 1-1 0 0,0 2 1 0 0,22 13-4 0 0,-61-28 2 0 0,-1 0 0 0 0,1 0 0 0 0,-1 0 0 0 0,1 0 0 0 0,-1 1 0 0 0,1-1 0 0 0,-1 0-1 0 0,1 1 1 0 0,-1-1 0 0 0,1 0 0 0 0,-1 1 0 0 0,1-1 0 0 0,-1 0 0 0 0,0 1 0 0 0,1-1 0 0 0,-1 1 0 0 0,0-1 0 0 0,1 1 0 0 0,-1-1 0 0 0,0 1 0 0 0,1-1 0 0 0,-1 1-2 0 0,-2-1 1 0 0,1 1 0 0 0,-1-1 0 0 0,1 0 0 0 0,-1 1 0 0 0,0-1 0 0 0,1 0 0 0 0,-1 0 0 0 0,1 0 0 0 0,-1-1 0 0 0,-1 1-1 0 0,-47-5-30 0 0,1-2 0 0 0,-1-3 30 0 0,-98-25-84 0 0,-201-68 181 0 0,186 53-58 0 0,128 39-39 0 0,-441-140-12 0 0,-61-34-152 0 0,389 131 164 0 0,-5-10 0 0 0,-139-71 0 0 0,226 103 0 0 0,54 27 0 0 0,-33-16 0 0 0,1-2 0 0 0,-33-23 0 0 0,69 41 5 0 0,1-1 0 0 0,0 0-1 0 0,0 0 1 0 0,1 0 0 0 0,-5-6-5 0 0,9 10 2 0 0,1 0 0 0 0,-1-1 1 0 0,1 1-1 0 0,0 0 1 0 0,-1-1-1 0 0,1 1 0 0 0,0-1 1 0 0,0 0-1 0 0,0-1-2 0 0,1 3 2 0 0,0-1-1 0 0,0 1 0 0 0,0-1 1 0 0,0 1-1 0 0,0-1 0 0 0,0 1 1 0 0,0-1-1 0 0,0 0 0 0 0,1 1 1 0 0,-1-1-1 0 0,0 1 1 0 0,1-1-1 0 0,0 1 0 0 0,-1-1 1 0 0,1 1-1 0 0,1-2-1 0 0,0 0 8 0 0,1 0-1 0 0,1-1 1 0 0,-1 1 0 0 0,0 0 0 0 0,1 1 0 0 0,0-1-1 0 0,-1 1 1 0 0,1-1 0 0 0,0 1 0 0 0,0 0-1 0 0,1 0 1 0 0,2 0-8 0 0,14-6 5 0 0,1 1 0 0 0,0 1 0 0 0,0 1 0 0 0,20-2-5 0 0,21 0-4 0 0,11 3 4 0 0,517-2 0 0 0,-170 23 0 0 0,-244-8 0 0 0,191 11 44 0 0,46 2 40 0 0,-348-19-49 0 0,507 18 44 0 0,-413-20-150 0 0,-104-3 68 0 0,44-7 3 0 0,-90 8 0 0 0,1-1 0 0 0,0 0 0 0 0,-1-1 0 0 0,0 0 0 0 0,10-4 0 0 0,-19 6 0 0 0,0 1 0 0 0,0-1 0 0 0,0 1 0 0 0,0-1 0 0 0,0 1 0 0 0,0-1 0 0 0,0 0 0 0 0,0 1 0 0 0,-1-1 0 0 0,1 0 0 0 0,0 0 0 0 0,-1 1 0 0 0,1-1 0 0 0,0 0 0 0 0,-1 0 0 0 0,1 0 0 0 0,-1 0 0 0 0,1 0 0 0 0,-1 0 0 0 0,0 0 0 0 0,1 0 0 0 0,-1 0 0 0 0,0-1 0 0 0,0 1 0 0 0,0 0 0 0 0,0 0 0 0 0,-1 0 0 0 0,1 0 0 0 0,0 0 0 0 0,0 0 0 0 0,-1 0 0 0 0,1 0 0 0 0,-1 0 0 0 0,1 0 0 0 0,-1 0 0 0 0,1 0 0 0 0,-1 0 0 0 0,0 0 0 0 0,0 0 0 0 0,-3-4 0 0 0,-1 0 0 0 0,1 1 0 0 0,-1 0 0 0 0,-1 0 0 0 0,1 0 0 0 0,-3-1 0 0 0,-20-11 0 0 0,0 1 0 0 0,-1 2 0 0 0,-8-2 0 0 0,-23-10 0 0 0,-68-31 0 0 0,-3 7 0 0 0,-15 1 0 0 0,77 28 0 0 0,-131-42 0 0 0,65 13-10 0 0,-20-8-33 0 0,-153-37 32 0 0,42 13-42 0 0,-320-127 42 0 0,576 204 11 0 0,-14-5 0 0 0,0-2 0 0 0,-14-8 0 0 0,35 18 0 0 0,0-1 0 0 0,0 0 0 0 0,0 0 0 0 0,1 0 0 0 0,-1-1 0 0 0,1 1 0 0 0,-1 0 0 0 0,1-1 0 0 0,-1-1 0 0 0,2 3 0 0 0,1 0 0 0 0,-1 0 0 0 0,1 0 0 0 0,0 0 0 0 0,-1 0 0 0 0,1 0 0 0 0,0 0 0 0 0,-1 0 0 0 0,1 0 0 0 0,0 0 0 0 0,0 0 0 0 0,0 0 0 0 0,0 0 0 0 0,0 0 0 0 0,0 0 0 0 0,0 0 0 0 0,1 0 0 0 0,-1 0 0 0 0,0 0 0 0 0,0 0 0 0 0,1 0 0 0 0,-1 0 0 0 0,1 0 0 0 0,-1 0 0 0 0,1 0 0 0 0,-1 0 0 0 0,1 0 0 0 0,0 0 0 0 0,-1 1 0 0 0,1-1 0 0 0,0 0 0 0 0,0 0 0 0 0,1-1 0 0 0,1 0 0 0 0,0-1 0 0 0,0 1 0 0 0,0 0 0 0 0,0 0 0 0 0,0 0 0 0 0,0 1 0 0 0,2-1 0 0 0,6-2 0 0 0,-1 1 0 0 0,5-2 0 0 0,25-3 11 0 0,0 1-1 0 0,0 2 1 0 0,19 1-11 0 0,124 3 42 0 0,-103 1-52 0 0,39 0 10 0 0,347 8 0 0 0,-280 3 0 0 0,139 7 0 0 0,697 49-64 0 0,-932-59 68 0 0,474 33 160 0 0,-448-39-163 0 0,-80-3-7 0 0,-1-2-1 0 0,8-2 7 0 0,-35 4-7 0 0,0-1-1 0 0,0 1 1 0 0,-1-1-1 0 0,1 0 1 0 0,0-1-1 0 0,-1 0 1 0 0,0 0-1 0 0,4-3 8 0 0,-10 6 0 0 0,0-1 0 0 0,0 0 0 0 0,1 0 0 0 0,-1 0 0 0 0,0 0 0 0 0,0 0 0 0 0,0 0 0 0 0,0-1 0 0 0,0 1 0 0 0,0 0 0 0 0,-1 0 0 0 0,1-1 0 0 0,0 1 0 0 0,0-1 0 0 0,-1 1 0 0 0,1 0 0 0 0,-1-1 0 0 0,0 1 0 0 0,1-1 0 0 0,-1 1 0 0 0,0-1 0 0 0,0 0 0 0 0,0 1 0 0 0,0-1 0 0 0,0 1 0 0 0,0-1 0 0 0,0 1 0 0 0,-1-1 0 0 0,1 1 0 0 0,0-1 0 0 0,-1 1 0 0 0,1-1 0 0 0,-1 1 0 0 0,0 0 0 0 0,1-1 0 0 0,-3-3 0 0 0,0 0 0 0 0,0 1 0 0 0,-1-1 0 0 0,1 1 0 0 0,-1-1 0 0 0,0 1 0 0 0,0 0 0 0 0,0 1 0 0 0,-2-3 0 0 0,-11-5 0 0 0,-1 1 0 0 0,0 0 0 0 0,0 1 0 0 0,-14-4 0 0 0,28 11 0 0 0,-634-252-10 0 0,298 145-45 0 0,211 71 56 0 0,111 32-1 0 0,-507-148-10 0 0,218 68-27 0 0,29 7 20 0 0,259 74 17 0 0,-537-154 0 0 0,82 8 0 0 0,10-20 0 0 0,462 171 0 0 0,-18-8 0 0 0,0-1 0 0 0,-13-8 0 0 0,32 17 0 0 0,1-1 0 0 0,-1 1 0 0 0,0 0 0 0 0,1-1 0 0 0,-1 1 0 0 0,1 0 0 0 0,-1-1 0 0 0,1 1 0 0 0,-1 0 0 0 0,1-1 0 0 0,-1 1 0 0 0,1-1 0 0 0,-1 1 0 0 0,1-1 0 0 0,0 1 0 0 0,-1-1 0 0 0,1 0 0 0 0,0 1 0 0 0,-1-1 0 0 0,1 1 0 0 0,0-1 0 0 0,1 0 0 0 0,0 1 0 0 0,-1 0 0 0 0,1-1 0 0 0,0 1 0 0 0,0 0 0 0 0,0 0 0 0 0,0-1 0 0 0,0 1 0 0 0,0 0 0 0 0,0 0 0 0 0,0 0 0 0 0,0 0 0 0 0,0 0 0 0 0,0 0 0 0 0,1 1 0 0 0,38 2 0 0 0,36 8 0 0 0,-26-3 0 0 0,149 23 0 0 0,55 23 0 0 0,13 18 0 0 0,-91-24 0 0 0,-105-29 0 0 0,175 49 0 0 0,226 73 0 0 0,36 26 0 0 0,-460-148 0 0 0,0 2 0 0 0,-2 2 0 0 0,41 27 0 0 0,-82-47 0 0 0,29 21 0 0 0,-31-21 0 0 0,-1-1 0 0 0,1 1 0 0 0,-1-1 0 0 0,1 1 0 0 0,-1 0 0 0 0,0 0 0 0 0,0 0 0 0 0,0 0 0 0 0,1 2 0 0 0,-3-4-1 0 0,0 0 1 0 0,1 0-1 0 0,-1 0 0 0 0,0 0 0 0 0,1 0 0 0 0,-1 0 0 0 0,0 0 0 0 0,0 0 1 0 0,0 0-1 0 0,0 0 0 0 0,0 0 0 0 0,0 0 0 0 0,0 0 0 0 0,0 0 1 0 0,0 0-1 0 0,-1 0 0 0 0,1 0 0 0 0,0 0 0 0 0,-1 0 0 0 0,1 0 0 0 0,-1-1 1 0 0,0 2 0 0 0,0 0-4 0 0,0-1 1 0 0,-1 1-1 0 0,1-1 1 0 0,-1 1-1 0 0,1-1 1 0 0,-1 0-1 0 0,0 1 1 0 0,1-1-1 0 0,-1 0 1 0 0,-2 0 3 0 0,-3 3-3 0 0,0-2 1 0 0,0 1-1 0 0,0-1 0 0 0,0 0 1 0 0,-6 0 2 0 0,-41 4 2 0 0,53-6-2 0 0,-191 10 0 0 0,0-9 0 0 0,-27-10 0 0 0,-177-27 0 0 0,-2-17 0 0 0,232 31 0 0 0,-1061-158 0 0 0,889 125 0 0 0,-297-41 0 0 0,188 43 0 0 0,1 20 0 0 0,389 31 0 0 0,-308-4 0 0 0,362 6 0 0 0,-9 0 0 0 0,0 1 0 0 0,0 0 0 0 0,0 0 0 0 0,1 1 0 0 0,-1 1 0 0 0,-6 2 0 0 0,17-5 0 0 0,-1 0 0 0 0,1 1 0 0 0,0 0 0 0 0,0-1 0 0 0,-1 1 0 0 0,1 0 0 0 0,0 0 0 0 0,0-1 0 0 0,0 1 0 0 0,0 0 0 0 0,0 0 0 0 0,0 1 0 0 0,1-2 0 0 0,-1 1 0 0 0,1-1 0 0 0,0 1 0 0 0,0-1 0 0 0,-1 1 0 0 0,1-1 0 0 0,0 1 0 0 0,0-1 0 0 0,0 1 0 0 0,0-1 0 0 0,0 1 0 0 0,0-1 0 0 0,0 1 0 0 0,0 0 0 0 0,0-1 0 0 0,0 1 0 0 0,0-1 0 0 0,0 1 0 0 0,0-1 0 0 0,0 1 0 0 0,0-1 0 0 0,2 3 0 0 0,-1-1 0 0 0,0 0 0 0 0,1 0 0 0 0,-1 0 0 0 0,1 0 0 0 0,0 0 0 0 0,0 0 0 0 0,0 0 0 0 0,0 0 0 0 0,0-1 0 0 0,0 1 0 0 0,1 0 0 0 0,23 15 0 0 0,1-2 0 0 0,1 0 0 0 0,1-1 0 0 0,26 8 0 0 0,125 33 0 0 0,-149-46 0 0 0,678 180 0 0 0,-492-140 0 0 0,15 3 0 0 0,-172-37 0 0 0,263 64 0 0 0,-132-27 0 0 0,-135-33 0 0 0,-1 2 0 0 0,15 10 0 0 0,-68-30 0 0 0,0-1 0 0 0,0 1 0 0 0,-1 0 0 0 0,1 0 0 0 0,-1 0 0 0 0,1 0 0 0 0,-1 0 0 0 0,1 0 0 0 0,-1 0 0 0 0,0 1 0 0 0,1-1 0 0 0,-1 1 0 0 0,0-1 1 0 0,-1-1-1 0 0,0 1 0 0 0,0-1 1 0 0,0 1-1 0 0,0-1 0 0 0,0 1 1 0 0,-1 0-1 0 0,1-1 0 0 0,0 1 1 0 0,0-1-1 0 0,0 1 1 0 0,0-1-1 0 0,-1 1 0 0 0,1-1 1 0 0,0 1-1 0 0,0-1 0 0 0,-1 1 1 0 0,1-1-1 0 0,-1 1 0 0 0,1-1 1 0 0,0 1-1 0 0,-1-1 0 0 0,1 1 1 0 0,-1-1-1 0 0,1 0 1 0 0,-1 1-1 0 0,1-1 0 0 0,-1 0 1 0 0,1 0-1 0 0,-1 1 0 0 0,-3 1 4 0 0,0 0 1 0 0,-1 0-1 0 0,1 0 0 0 0,0 0 1 0 0,-1-1-1 0 0,1 0 0 0 0,-1 0 1 0 0,0 0-5 0 0,-42 5 18 0 0,-16-3-45 0 0,-54-5 27 0 0,-67-12-35 0 0,148 11 33 0 0,-633-68 51 0 0,363 35-34 0 0,67 8-21 0 0,-405-37-41 0 0,199 33 36 0 0,60 12 11 0 0,367 19 0 0 0,1 2 0 0 0,-1 0 0 0 0,1 0 0 0 0,0 2 0 0 0,-1 0 0 0 0,-10 4 0 0 0,18-2 0 0 0,10-5 0 0 0,0 0 0 0 0,0 0 0 0 0,-1 0 0 0 0,1 0 0 0 0,0 0 0 0 0,0 0 0 0 0,0 0 0 0 0,0 1 0 0 0,-1-1 0 0 0,1 0 0 0 0,0 0 0 0 0,0 0 0 0 0,0 0 0 0 0,0 0 0 0 0,0 1 0 0 0,0-1 0 0 0,-1 0 0 0 0,1 0 0 0 0,0 0 0 0 0,0 1 0 0 0,0-1 0 0 0,0 0 0 0 0,0 0 0 0 0,0 0 0 0 0,0 1 0 0 0,0-1 0 0 0,0 0 0 0 0,0 0 0 0 0,0 1 0 0 0,1 0 0 0 0,0 0 0 0 0,0 0 0 0 0,0 1 0 0 0,0-1 0 0 0,1 0 0 0 0,-1 0 0 0 0,0 0 0 0 0,1 0 0 0 0,-1 0 0 0 0,0 0 0 0 0,1-1 0 0 0,-1 1 0 0 0,2 0 0 0 0,29 12 0 0 0,-27-11 0 0 0,88 31 0 0 0,10-2 0 0 0,99 22 0 0 0,-193-50 0 0 0,351 78 11 0 0,-144-30 55 0 0,102 18 39 0 0,-226-55-94 0 0,65 11-12 0 0,-133-19-11 0 0,-21-5-12 0 0,-6 1 0 0 0,-10 4 22 0 0,0-2 0 0 0,0 1 0 0 0,0-2 0 0 0,-1 0-1 0 0,1 0 1 0 0,-9 0 2 0 0,-27 1 1 0 0,-14-1-1 0 0,-289-9 0 0 0,256 3 0 0 0,-225-15 0 0 0,-2-11 0 0 0,161 14 0 0 0,-148-15 0 0 0,-62-6 0 0 0,-137 14 0 0 0,275 15 0 0 0,190 5 0 0 0,7 0 38 0 0,-1 2-1 0 0,-25 3-37 0 0,57-3 7 0 0,1 1-1 0 0,-1 0 1 0 0,1 0 0 0 0,-1 0-1 0 0,1 1 1 0 0,-1-1 0 0 0,1 1-1 0 0,-5 3-6 0 0,10-5 0 0 0,-1 1 0 0 0,0-1 0 0 0,0 0 0 0 0,1 1 0 0 0,-1-1 0 0 0,0 1 0 0 0,1-1 0 0 0,-1 1 0 0 0,1 0 0 0 0,-1-1 0 0 0,0 1 0 0 0,1 0 0 0 0,-1-1 0 0 0,1 1 0 0 0,0 0 0 0 0,-1 0 0 0 0,1-1 0 0 0,0 1 0 0 0,0 0 0 0 0,0 0 0 0 0,0 0 0 0 0,0 0 0 0 0,1-1 0 0 0,-1 1 0 0 0,0 0 0 0 0,1 0 0 0 0,-1-1 0 0 0,1 1 0 0 0,-1 0 0 0 0,1 0 0 0 0,-1-1 0 0 0,1 1 0 0 0,0-1 0 0 0,-1 1 0 0 0,1 0 0 0 0,0-1 0 0 0,-1 0 0 0 0,1 1 0 0 0,18 11 0 0 0,-14-9 0 0 0,13 7 7 0 0,1 0-1 0 0,0-2 0 0 0,0 0 1 0 0,3-1-7 0 0,82 23 40 0 0,-98-29-42 0 0,313 67 62 0 0,-105-26 12 0 0,-79-9-57 0 0,79 15-18 0 0,-200-45 3 0 0,-14-3 0 0 0,0 0 0 0 0,0 0 0 0 0,0 0 0 0 0,0 0 0 0 0,0 0 0 0 0,0 0 0 0 0,0 0 0 0 0,0 0 0 0 0,0 0 0 0 0,0 0 0 0 0,0 0 0 0 0,0 0 0 0 0,0 0 0 0 0,0 0 0 0 0,0 0 0 0 0,0 0 0 0 0,-1 0 0 0 0,1 0 0 0 0,0 0 0 0 0,0 0 0 0 0,0 0 0 0 0,0 1 0 0 0,0-1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0,-16 1 0 0 0,15-1 0 0 0,-51 0 0 0 0,-50-7 0 0 0,-53-13 0 0 0,46 5 0 0 0,-143-11 0 0 0,7 1 0 0 0,-310-36 0 0 0,385 44 0 0 0,-130-10 0 0 0,156 19 0 0 0,-11 6 0 0 0,130 3 0 0 0,0 0 0 0 0,-4 3 0 0 0,19-2 0 0 0,9-2 0 0 0,1 0 0 0 0,0 0 0 0 0,0 0 0 0 0,0 0 0 0 0,0 0 0 0 0,0 0 0 0 0,0 0 0 0 0,0 0 0 0 0,0 0 0 0 0,0 0 0 0 0,-1 0 0 0 0,1 0 0 0 0,0 0 0 0 0,0 0 0 0 0,0 0 0 0 0,0 0 0 0 0,0 0 0 0 0,0 0 0 0 0,0 0 0 0 0,0 0 0 0 0,0 0 0 0 0,0 0 0 0 0,0 0 0 0 0,-1 0 0 0 0,1 0 0 0 0,0 1 0 0 0,0-1 0 0 0,0 0 0 0 0,0 0 0 0 0,0 0 0 0 0,0 0 0 0 0,0 0 0 0 0,0 0 0 0 0,0 0 0 0 0,0 0 0 0 0,0 0 0 0 0,0 0 0 0 0,0 1 0 0 0,0-1 0 0 0,0 0 0 0 0,0 0 0 0 0,0 0 0 0 0,0 0 0 0 0,0 0 0 0 0,0 0 0 0 0,0 0 0 0 0,3 2 0 0 0,0-1 0 0 0,0 1 0 0 0,1-1 0 0 0,-1 0 0 0 0,0-1 0 0 0,1 1 0 0 0,227 53 0 0 0,-68-17 0 0 0,115 26 27 0 0,64 16 10 0 0,-173-30 27 0 0,69 33-64 0 0,-221-76 0 0 0,-2-1 0 0 0,0 1 0 0 0,0 0 0 0 0,-1 1 0 0 0,0 0 0 0 0,9 7 0 0 0,-23-14 0 0 0,1 0 0 0 0,-1 1 0 0 0,1-1 0 0 0,0 0 0 0 0,-1 1 0 0 0,1-1 0 0 0,-1 1 0 0 0,1-1 0 0 0,-1 1 0 0 0,0-1 0 0 0,1 1 0 0 0,-1-1 0 0 0,1 1 0 0 0,-1-1 0 0 0,0 1 0 0 0,1-1 0 0 0,-1 1 0 0 0,0 0 0 0 0,0-1 0 0 0,0 1 0 0 0,1-1 0 0 0,-1 1 0 0 0,0 0 0 0 0,-1 0 0 0 0,1 0 0 0 0,-1 0 0 0 0,0 0 0 0 0,0-1 0 0 0,0 1 0 0 0,1 0 0 0 0,-1 0 0 0 0,0-1 0 0 0,0 1 0 0 0,0-1 0 0 0,0 1 0 0 0,0-1 0 0 0,0 1 0 0 0,0-1 0 0 0,0 1 0 0 0,-1-1 0 0 0,1 0 0 0 0,0 0 0 0 0,0 1 0 0 0,0-1 0 0 0,-29 4 0 0 0,30-4 0 0 0,-41 2 0 0 0,-1-2 0 0 0,-32-4 0 0 0,42 2 0 0 0,-537-37 0 0 0,375 25 0 0 0,-141-7 0 0 0,-71 18 0 0 0,291 4 0 0 0,72-2 0 0 0,1 3 0 0 0,-39 7 0 0 0,50-4 0 0 0,28-4 0 0 0,1-1 0 0 0,1 0 0 0 0,0 0 0 0 0,0 0 0 0 0,-1 0 0 0 0,1 1 0 0 0,0-1 0 0 0,0 0 0 0 0,0 1 0 0 0,-1-1 0 0 0,1 1 0 0 0,-1 0 0 0 0,2 0 0 0 0,0-1 0 0 0,0 1 0 0 0,0-1 0 0 0,-1 0 0 0 0,1 1 0 0 0,0-1 0 0 0,0 1 0 0 0,0-1 0 0 0,0 1 0 0 0,0-1 0 0 0,0 1 0 0 0,0-1 0 0 0,0 1 0 0 0,0-1 0 0 0,0 1 0 0 0,1-1 0 0 0,-1 1 0 0 0,0-1 0 0 0,0 1 0 0 0,0-1 0 0 0,1 1 0 0 0,-1-1 0 0 0,0 0 0 0 0,0 1 0 0 0,1-1 0 0 0,-1 1 0 0 0,0-1 0 0 0,1 0 0 0 0,-1 1 0 0 0,0-1 0 0 0,1 0 0 0 0,-1 1 0 0 0,1-1 0 0 0,1 2 0 0 0,1 1 0 0 0,0-1 0 0 0,0 0 0 0 0,-1 0 0 0 0,2 0 0 0 0,14 7 0 0 0,0-1 0 0 0,1-1 0 0 0,0-1 0 0 0,7 1 0 0 0,4 1 0 0 0,76 19 0 0 0,100 12 0 0 0,8 1 0 0 0,-6 9 0 0 0,69 33 0 0 0,-250-73 0 0 0,0 1 0 0 0,-1 1 0 0 0,6 5 0 0 0,-16-5 0 0 0,-15-11 0 0 0,-1 0 0 0 0,0 0 0 0 0,1 1 0 0 0,-1-1 0 0 0,1 0 0 0 0,-1 1 0 0 0,0-1 0 0 0,1 0 0 0 0,-1 1 0 0 0,0-1 0 0 0,0 0 0 0 0,1 1 0 0 0,-1-1 0 0 0,0 1 0 0 0,0-1 0 0 0,0 0 0 0 0,1 1 0 0 0,-1-1 0 0 0,0 1 0 0 0,0-1 0 0 0,0 1 0 0 0,0-1 0 0 0,0 1 0 0 0,0-1 0 0 0,-1 1 0 0 0,1 0 0 0 0,-1 0 0 0 0,1-1 0 0 0,-1 1 0 0 0,0 0 0 0 0,1-1 0 0 0,-1 1 0 0 0,0-1 0 0 0,0 1 0 0 0,1-1 0 0 0,-1 1 0 0 0,0-1 0 0 0,0 1 0 0 0,0-1 0 0 0,0 0 0 0 0,0 0 0 0 0,1 1 0 0 0,-2-1 0 0 0,-20 4 0 0 0,20-3 0 0 0,-41 4 0 0 0,-37 0 0 0 0,-45-4 0 0 0,30-2 0 0 0,-55 8 0 0 0,-1 5 0 0 0,-47 15 0 0 0,169-23 0 0 0,-1-1 0 0 0,1-1 0 0 0,-17-3 0 0 0,41 1 0 0 0,-2 0 0 0 0,-1 0 0 0 0,1 0 0 0 0,0 1 0 0 0,-1-1 0 0 0,0 2 0 0 0,0 0 0 0 0,8-2 0 0 0,0 0 0 0 0,0 0 0 0 0,0 0 0 0 0,0 0 0 0 0,0 0 0 0 0,0 0 0 0 0,0 0 0 0 0,0 0 0 0 0,-1 0 0 0 0,1 0 0 0 0,0 1 0 0 0,0-1 0 0 0,0 0 0 0 0,0 0 0 0 0,0 0 0 0 0,0 0 0 0 0,0 0 0 0 0,0 0 0 0 0,0 0 0 0 0,0 0 0 0 0,0 0 0 0 0,0 0 0 0 0,0 1 0 0 0,0-1 0 0 0,0 0 0 0 0,-1 0 0 0 0,1 0 0 0 0,0 0 0 0 0,0 0 0 0 0,0 0 0 0 0,0 0 0 0 0,0 0 0 0 0,0 1 0 0 0,0-1 0 0 0,0 0 0 0 0,0 0 0 0 0,0 0 0 0 0,0 0 0 0 0,1 0 0 0 0,0 1 0 0 0,0 0 0 0 0,0 0 0 0 0,0 0 0 0 0,0 0 0 0 0,0 0 0 0 0,0 0 0 0 0,1-1 0 0 0,-1 1 0 0 0,0-1 0 0 0,1 1 0 0 0,-1-1 0 0 0,0 1 0 0 0,2-1 0 0 0,24 7 0 0 0,98 12 0 0 0,-87-13 0 0 0,34 3 0 0 0,-42-8 0 0 0,9 1 0 0 0,10 2 0 0 0,106 22 0 0 0,-8-2 0 0 0,-134-23 0 0 0,-13-1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0,-7-4 0 0 0,-119-39 64 0 0,-48-7-64 0 0,-100-35 0 0 0,135 37 0 0 0,-104-38 0 0 0,80 20 0 0 0,-16-16 0 0 0,150 67 0 0 0,1-2 0 0 0,0-1 0 0 0,1-1 0 0 0,1-1 0 0 0,0-2 0 0 0,2 0 0 0 0,-2-5 0 0 0,19 19 8 0 0,0 0-1 0 0,1 0 1 0 0,0 0 0 0 0,0-1-1 0 0,1 0 1 0 0,1 0-1 0 0,-1-1 1 0 0,1 1 0 0 0,1-1-1 0 0,0 0 1 0 0,-1-5-8 0 0,3 8 7 0 0,0-1 1 0 0,0 1-1 0 0,1-1 1 0 0,0 1-1 0 0,0-1 1 0 0,0 1-1 0 0,1-1 1 0 0,1 1 0 0 0,-1 0-1 0 0,1-1 1 0 0,0 1-1 0 0,1 0 1 0 0,-1 0-1 0 0,2 0 1 0 0,-1 1-1 0 0,1-2-7 0 0,4-3 9 0 0,1-1-1 0 0,0 2 1 0 0,0-1-1 0 0,1 1 0 0 0,0 0 1 0 0,1 1-1 0 0,0 0 1 0 0,1 1-1 0 0,-1 0 1 0 0,2 1-1 0 0,-1 1-8 0 0,30-15 0 0 0,1 2-1 0 0,30-8 1 0 0,-1 1 0 0 0,2 4 0 0 0,40-5 0 0 0,61-3 0 0 0,-164 27-22 0 0,-11 3 22 0 0,0 0-1 0 0,0 0 1 0 0,0 0 0 0 0,-1 0-1 0 0,1 0 1 0 0,0 0 0 0 0,0 0 0 0 0,0 0-1 0 0,0 0 1 0 0,0 0 0 0 0,0 0 0 0 0,0 0-1 0 0,0 0 1 0 0,0 0 0 0 0,0 0 0 0 0,0 0-1 0 0,0 0 1 0 0,0 0 0 0 0,0 0-1 0 0,0 0 1 0 0,0 0 0 0 0,0 0 0 0 0,0 0-1 0 0,0 0 1 0 0,0 0 0 0 0,0 0 0 0 0,0 0-1 0 0,0 0 1 0 0,0 0 0 0 0,0 0 0 0 0,-1 0-1 0 0,1 0 1 0 0,0 0 0 0 0,0 0 0 0 0,0 0-1 0 0,0 0 1 0 0,0-1 0 0 0,0 1-1 0 0,0 0 1 0 0,0 0 0 0 0,0 0 0 0 0,0 0-1 0 0,0 0 1 0 0,0 0 0 0 0,0 0 0 0 0,0 0-1 0 0,0 0 1 0 0,0 0 0 0 0,0 0 0 0 0,0 0-1 0 0,0 0 1 0 0,0 0 0 0 0,0 0-1 0 0,0 0 1 0 0,0 0 0 0 0,0 0 0 0 0,0 0-1 0 0,0 0 1 0 0,0 0 0 0 0,-15-1-23 0 0,12 1 18 0 0,-118 6-12 0 0,-9 0 20 0 0,-219-18-46 0 0,128 2 22 0 0,-566-14-53 0 0,360 30 20 0 0,259-7 54 0 0,8 0 0 0 0,128 3 0 0 0,13 1 11 0 0,17-2 10 0 0,4 2 1 0 0,3 3-21 0 0,1-1 0 0 0,0 0 1 0 0,0 0-1 0 0,1 0 0 0 0,0-1 1 0 0,-1 0-1 0 0,1 0 0 0 0,1-1 1 0 0,-1 0-1 0 0,8 2-1 0 0,12 3-1 0 0,1-1-1 0 0,14 0 2 0 0,-28-4 0 0 0,102 17 0 0 0,59 10 0 0 0,-91-12 0 0 0,5 5 0 0 0,182 62 0 0 0,-243-75 0 0 0,-19-7 0 0 0,-9-3 0 0 0,0 0 0 0 0,0 0 0 0 0,0 0 0 0 0,0 0 0 0 0,0 0 0 0 0,0 0 0 0 0,0 0 0 0 0,0 0 0 0 0,0 0 0 0 0,1 0 0 0 0,-1 0 0 0 0,0 0 0 0 0,0 0 0 0 0,0 0 0 0 0,0 1 0 0 0,0-1 0 0 0,0 0 0 0 0,0 0 0 0 0,0 0 0 0 0,0 0 0 0 0,0 0 0 0 0,0 0 0 0 0,0 0 0 0 0,0 0 0 0 0,1 0 0 0 0,-1 0 0 0 0,0 0 0 0 0,0 0 0 0 0,0 0 0 0 0,0 0 0 0 0,0 1 0 0 0,0-1 0 0 0,0 0 0 0 0,0 0 0 0 0,0 0 0 0 0,0 0 0 0 0,0 0 0 0 0,0 0 0 0 0,0 0 0 0 0,0 0 0 0 0,0 0 0 0 0,0 1 0 0 0,0-1 0 0 0,0 0 0 0 0,0 0 0 0 0,-2 1 0 0 0,0-1 0 0 0,0 1 0 0 0,0-1 0 0 0,0 1 0 0 0,0-1 0 0 0,0 0 0 0 0,0 0 0 0 0,-1 0 0 0 0,0 0 0 0 0,-30-1 0 0 0,26 1 0 0 0,-143-12-24 0 0,41 2-5 0 0,-393-32 18 0 0,347 29 15 0 0,13 1 46 0 0,-136-10-29 0 0,168 16 6 0 0,1-4-1 0 0,-31-10-26 0 0,113 13 0 0 0,9 2 11 0 0,16 4 10 0 0,4 1 1 0 0,5-1-20 0 0,0 0 0 0 0,-1 0 1 0 0,1 1-1 0 0,0 0 1 0 0,5 1-3 0 0,35 7 0 0 0,3 0-2 0 0,-46-8 2 0 0,-4 0 0 0 0,1 0 0 0 0,-1 0 0 0 0,1 0 0 0 0,0 0 0 0 0,-1 0 0 0 0,1 0 0 0 0,-1 0 0 0 0,1 0 0 0 0,-1 0 0 0 0,1 1 0 0 0,-1-1 0 0 0,1 0 0 0 0,-1 0 0 0 0,1 0 0 0 0,-1 1 0 0 0,1-1 0 0 0,-1 0 0 0 0,0 1 0 0 0,0 0 0 0 0,-1-1 0 0 0,0 1 0 0 0,1 0 0 0 0,-1 0 0 0 0,0-1 0 0 0,0 1 0 0 0,0 0 0 0 0,0-1 0 0 0,0 1 0 0 0,0 0 0 0 0,0-1 0 0 0,0 0 0 0 0,0 1 0 0 0,0-1 0 0 0,0 0 0 0 0,0 1 0 0 0,-1-1 0 0 0,-26 8 0 0 0,-4-4 0 0 0,0 0 0 0 0,0-2 0 0 0,-16-2 0 0 0,-4 1 0 0 0,-315-2 0 0 0,220-1 0 0 0,-22-2 0 0 0,0-1 0 0 0,-42 11 0 0 0,-116 7 0 0 0,274-13 0 0 0,-145-2 0 0 0,188 2 0 0 0,0 1 0 0 0,0-1 0 0 0,-8 3 0 0 0,3 0 0 0 0,14-3 0 0 0,0 1-1 0 0,1-1 0 0 0,-1 0 1 0 0,0 1-1 0 0,1-1 1 0 0,-1 0-1 0 0,1 1 1 0 0,-1-1-1 0 0,1 1 0 0 0,-1-1 1 0 0,1 1-1 0 0,-1-1 1 0 0,1 1-1 0 0,-1 0 0 0 0,1-1 1 0 0,0 1-1 0 0,-1-1 1 0 0,1 1 0 0 0,-6 22-31 0 0,5-18 26 0 0,0 0 1 0 0,0 0-1 0 0,0 0 1 0 0,-1 0-1 0 0,-1 2 5 0 0,-1 0 0 0 0,0 0 0 0 0,-1-1 0 0 0,0 1 0 0 0,0-1 0 0 0,0 0 0 0 0,-1-1 0 0 0,0 1 0 0 0,-5 3 0 0 0,-10 6 0 0 0,0-1 0 0 0,-5 2 0 0 0,1-2 0 0 0,0-1 0 0 0,-1-1 0 0 0,-1-1 0 0 0,-10 2 0 0 0,-70 24 0 0 0,-5 8 0 0 0,12-4 0 0 0,42-19 0 0 0,-38 15 0 0 0,69-25 0 0 0,2 0 0 0 0,-14 10 0 0 0,32-17 0 0 0,1-1 0 0 0,0 1 0 0 0,-2 1 0 0 0,-2 6 0 0 0,2 3 0 0 0,0 5 0 0 0,2-1 0 0 0,2-6 0 0 0,0 0 0 0 0,-1 1 0 0 0,0-2 0 0 0,-1 1 0 0 0,-1-1 0 0 0,0 0 0 0 0,0 0 0 0 0,-1 0 0 0 0,-1-1 0 0 0,0-1 0 0 0,0 1 0 0 0,-1-2 0 0 0,-1 1 0 0 0,0-1 0 0 0,0-1 0 0 0,-10 7 0 0 0,20-15 0 0 0,-23 15 0 0 0,-1-2 0 0 0,0 0 0 0 0,-17 5 0 0 0,28-14 0 0 0,-6 3 0 0 0,-11 6 0 0 0,17-6 11 0 0,22-18 109 0 0,42-40 51 0 0,-20 22 63 0 0,7-11-234 0 0,-18 17 0 0 0,-1-1 0 0 0,-1-1 0 0 0,11-20 0 0 0,-20 30 0 0 0,-1-1 0 0 0,0 1 0 0 0,-1-1 0 0 0,-1 0 0 0 0,-1-1 0 0 0,0 1 0 0 0,0-8 0 0 0,-3 16 3 0 0,0 1 1 0 0,-1-1-1 0 0,1 1 0 0 0,-2-1 0 0 0,1 1 0 0 0,-1-1 1 0 0,0 1-1 0 0,-1 0 0 0 0,0-1 0 0 0,0 1 0 0 0,0 0 1 0 0,-1 0-1 0 0,0 0 0 0 0,-1 1 0 0 0,1-1 0 0 0,-1 1 1 0 0,0 0-1 0 0,-1 0 0 0 0,0 0 0 0 0,-2-3-3 0 0,-4 0 0 0 0,1 1 0 0 0,-1 0 0 0 0,-1 0 0 0 0,-6-3 0 0 0,-23-16 0 0 0,31 19 0 0 0,9 7 0 0 0,1 1 0 0 0,0 0 0 0 0,-1 0 0 0 0,1-1 0 0 0,0 1 0 0 0,0 0 0 0 0,-1-1 0 0 0,1 1 0 0 0,0 0 0 0 0,0-1 0 0 0,-1 1 0 0 0,1-1 0 0 0,0 1 0 0 0,0 0 0 0 0,0-1 0 0 0,0 1 0 0 0,-1-1 0 0 0,1 1 0 0 0,0 0 0 0 0,0-1 0 0 0,0 1 0 0 0,0-1 0 0 0,0 1 0 0 0,0-1 0 0 0,0 1 0 0 0,1-1 0 0 0,0 0 0 0 0,-1 0 0 0 0,1 0 0 0 0,0 1 0 0 0,0-1 0 0 0,0 0 0 0 0,-1 1 0 0 0,1-1 0 0 0,0 0 0 0 0,0 1 0 0 0,0-1 0 0 0,0 1 0 0 0,0-1 0 0 0,0 1 0 0 0,0 0 0 0 0,0 0 0 0 0,1-1 0 0 0,21-4 0 0 0,5 3 0 0 0,1 1 0 0 0,-1 2 0 0 0,1 0 0 0 0,0 2 0 0 0,19 1-12 0 0,64 3-6 0 0,256 12-24 0 0,94 2 42 0 0,-60-3 0 0 0,-50 0-4 0 0,-38-2 27 0 0,974 81 46 0 0,-1252-93-69 0 0,203 28 0 0 0,-204-27 0 0 0,-20-5 0 0 0,-15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0,1 0 0 0 0,-1 0 0 0 0,0 0 0 0 0,0 0 0 0 0,0 0 0 0 0,0 0 0 0 0,0 0 0 0 0,0 0 0 0 0,-12-4 0 0 0,12 3 0 0 0,-79-27-50 0 0,-68-15 50 0 0,-85-9-82 0 0,95 22 62 0 0,-134-25 20 0 0,243 49 0 0 0,27 6 0 0 0,0 0 0 0 0,1 0 0 0 0,-1 0 0 0 0,0 0 0 0 0,1-1 0 0 0,-1 1 0 0 0,0 0 0 0 0,1 0 0 0 0,-1 0 0 0 0,0-1 0 0 0,1 1 0 0 0,-1 0 0 0 0,0-1 0 0 0,1 1 0 0 0,-1-1 0 0 0,1 1 0 0 0,-1-1 0 0 0,1 1 0 0 0,-1-1 0 0 0,1 1 0 0 0,1-1 0 0 0,0 0 0 0 0,0 0 0 0 0,0 0 0 0 0,0 1 0 0 0,1-1 0 0 0,-1 1 0 0 0,0-1 0 0 0,0 1 0 0 0,1-1 0 0 0,-1 1 0 0 0,0 0 0 0 0,1 0 0 0 0,0-1 0 0 0,25-3 0 0 0,0 1 0 0 0,0 1 0 0 0,17 1 0 0 0,85 8 0 0 0,-85-5 0 0 0,281 27 0 0 0,220 51 0 0 0,-395-51 0 0 0,-1 7 0 0 0,128 50 0 0 0,-226-68 0 0 0,70 27 0 0 0,-118-44 0 0 0,11 5 0 0 0,0 0 0 0 0,2 3 0 0 0,-12-7 0 0 0,-1 0 0 0 0,0 0 0 0 0,1 0 0 0 0,-1 1 0 0 0,0 0 0 0 0,0-1 0 0 0,-1 1 0 0 0,1 0 0 0 0,0 1 0 0 0,0 1 0 0 0,-2-4-1 0 0,0 1 0 0 0,-1-1 0 0 0,1 0 0 0 0,-1 0 0 0 0,1 1 0 0 0,-1-1 0 0 0,0 1-1 0 0,1-1 1 0 0,-1 0 0 0 0,0 1 0 0 0,0-1 0 0 0,0 1 0 0 0,0-1 0 0 0,0 0 0 0 0,0 1 0 0 0,0-1-1 0 0,-1 1 1 0 0,1-1 0 0 0,-1 0 0 0 0,1 1 0 0 0,-1-1 0 0 0,1 0 0 0 0,-1 0 0 0 0,0 1 0 0 0,1-1 0 0 0,-1 0-1 0 0,0 0 1 0 0,0 0 0 0 0,-1 1 1 0 0,-1 2-4 0 0,-1-1 0 0 0,0 0 0 0 0,0 1 0 0 0,0-2 0 0 0,0 1 0 0 0,0 0 0 0 0,-1-1 0 0 0,1 0 4 0 0,-11 5-4 0 0,0-1-1 0 0,-1-1 1 0 0,0-1-1 0 0,1 0 1 0 0,-1-1-1 0 0,-4 0 5 0 0,-31 2-35 0 0,-15-2 35 0 0,37-2-2 0 0,-43 3-3 0 0,-1 2 0 0 0,-38 10 5 0 0,96-12-27 0 0,1-1 0 0 0,-8 4 27 0 0,22-7 0 0 0,-1 0 0 0 0,1 0 0 0 0,-1 1 0 0 0,1-1 0 0 0,-1 0 0 0 0,1 0 0 0 0,-1 0 0 0 0,1 0 0 0 0,-1 1 0 0 0,1-1 0 0 0,-1 0 0 0 0,1 0 0 0 0,-1 1 0 0 0,1-1 0 0 0,0 0 0 0 0,-1 1 0 0 0,1-1 0 0 0,0 1 0 0 0,-1-1 0 0 0,1 0 0 0 0,0 1 0 0 0,-1-1 0 0 0,1 1 0 0 0,0-1 0 0 0,0 1 0 0 0,-1-1 0 0 0,2 2 0 0 0,0-1 0 0 0,-1 0 0 0 0,1 0 0 0 0,0 0 0 0 0,0 0 0 0 0,0 0 0 0 0,0 0 0 0 0,0 0 0 0 0,0 0 0 0 0,0 0 0 0 0,0-1 0 0 0,0 1 0 0 0,1 0 0 0 0,-1-1 0 0 0,0 1 0 0 0,1 0 0 0 0,26 10 0 0 0,9 1 0 0 0,1-2 0 0 0,0-2 0 0 0,13 1 0 0 0,118 10 0 0 0,-159-18 0 0 0,337 15 54 0 0,-168-7-43 0 0,-13-1-12 0 0,-114-8 6 0 0,1-2 1 0 0,6-3-6 0 0,-49 4 12 0 0,1 0 1 0 0,0-1 0 0 0,0-1 0 0 0,0 1 0 0 0,1-2-13 0 0,-10 3 21 0 0,-5 0 1 0 0,-35-11-16 0 0,-1 2 0 0 0,-14 0-6 0 0,5 0-2 0 0,-50-8 2 0 0,0 4 0 0 0,-40 2 0 0 0,-189-18 0 0 0,20-21 0 0 0,167 24 0 0 0,-27 3 0 0 0,95 16 0 0 0,-243-30 0 0 0,3 10 0 0 0,301 28 0 0 0,-194-11-112 0 0,68 3-15 0 0,-17-2-2 0 0,-331-4 9 0 0,210 12 80 0 0,-75 2 40 0 0,-39 16 0 0 0,293-12 0 0 0,-47 8-10 0 0,-18 9 10 0 0,121-14-13 0 0,1 2 0 0 0,-1 2 0 0 0,2 2 0 0 0,0 1 1 0 0,-22 13 12 0 0,46-20-18 0 0,-1 2 1 0 0,1-1-1 0 0,0 2 18 0 0,2-1 0 0 0,0-1 0 0 0,0-1-1 0 0,-13 5 1 0 0,17-8 0 0 0,-1 0 0 0 0,0 0 0 0 0,1 0 0 0 0,0 1 0 0 0,0 1 0 0 0,0-1 0 0 0,1 1 0 0 0,-1 1 0 0 0,7-6 0 0 0,0 0 0 0 0,0 0 0 0 0,0 1 0 0 0,0-1 0 0 0,0 0 0 0 0,0 1 0 0 0,0-1 0 0 0,1 1 0 0 0,-1-1 0 0 0,0 1 0 0 0,1 0 0 0 0,-1 0 0 0 0,1 0 0 0 0,0 0 0 0 0,0 0 0 0 0,0 0 0 0 0,0 0 0 0 0,0 1 0 0 0,0-2 0 0 0,0 0 0 0 0,0 0 0 0 0,0 1 0 0 0,0-1 0 0 0,1 0 0 0 0,-1 0 0 0 0,1 1 0 0 0,-1-1 0 0 0,1 0 0 0 0,-1 0 0 0 0,1 0 0 0 0,0 1 0 0 0,1 1 0 0 0,1-1 0 0 0,-1 1 0 0 0,1-1 0 0 0,-1 0 0 0 0,1 0 0 0 0,0 0 0 0 0,0 0 0 0 0,0 0 0 0 0,2 0 0 0 0,32 13 0 0 0,-31-13 0 0 0,42 13 0 0 0,49 9 0 0 0,14 3 0 0 0,-89-20 1 0 0,2 0 52 0 0,19 4-53 0 0,5-2 5 0 0,0 2 0 0 0,14 7-5 0 0,-10-2 0 0 0,-49-15 0 0 0,11 5 0 0 0,-13-6 0 0 0,-1 0 0 0 0,1 0 0 0 0,-1 1 0 0 0,1-1 0 0 0,-1 0 0 0 0,0 1 0 0 0,1-1 0 0 0,-1 1 0 0 0,0-1 0 0 0,0 0 0 0 0,1 1 0 0 0,-1-1 0 0 0,0 1 0 0 0,0-1 0 0 0,1 1 0 0 0,-1-1 0 0 0,0 0 0 0 0,0 1 0 0 0,0-1 0 0 0,0 1 0 0 0,0-1 0 0 0,0 1 0 0 0,0-1 0 0 0,0 1 0 0 0,0-1 0 0 0,0 1 0 0 0,0-1 0 0 0,0 1 0 0 0,0-1 0 0 0,-1 2 0 0 0,0 0 0 0 0,0 0 0 0 0,0-1 0 0 0,0 1 0 0 0,-1-1 0 0 0,1 1 0 0 0,-1-1 0 0 0,1 0 0 0 0,0 1 0 0 0,-1-1 0 0 0,0 0 0 0 0,0 0 0 0 0,-24 14 0 0 0,12-9 0 0 0,-1 0 0 0 0,0 0 0 0 0,-1-2 0 0 0,1 0 0 0 0,-13 1 0 0 0,-27 2 0 0 0,-1-2 0 0 0,31-3 0 0 0,-191 4 0 0 0,108-5 0 0 0,-40 8 0 0 0,99-4 0 0 0,-3 0 0 0 0,0 3 0 0 0,-17 5 0 0 0,57-10 11 0 0,11-2 10 0 0,3 0 1 0 0,8 2-20 0 0,1 0 1 0 0,0 0-1 0 0,0-1 1 0 0,0 0-1 0 0,5-1-2 0 0,58 0-1 0 0,-30-1 0 0 0,60 2 1 0 0,82 2 0 0 0,-108 1 0 0 0,29 7 0 0 0,-80-7 35 0 0,-27-5-35 0 0,0 0 1 0 0,0 0-1 0 0,0 0 0 0 0,0 0 1 0 0,0 0-1 0 0,0 0 0 0 0,0 0 1 0 0,0 0-1 0 0,0 1 0 0 0,-1-1 1 0 0,1 0-1 0 0,0 0 0 0 0,0 0 1 0 0,0 0-1 0 0,0 0 0 0 0,0 0 1 0 0,0 0-1 0 0,0 0 0 0 0,0 0 1 0 0,0 0-1 0 0,0 0 0 0 0,0 0 1 0 0,0 0-1 0 0,0 0 0 0 0,0 0 1 0 0,0 0-1 0 0,0 0 0 0 0,0 1 1 0 0,0-1-1 0 0,0 0 0 0 0,0 0 1 0 0,0 0-1 0 0,0 0 0 0 0,0 0 1 0 0,0 0-1 0 0,0 0 0 0 0,0 0 1 0 0,0 0-1 0 0,1 0 0 0 0,-1 0 1 0 0,0 0-1 0 0,0 0 0 0 0,0 0 1 0 0,0 0-1 0 0,0 0 1 0 0,0 0-1 0 0,0 0 0 0 0,0 0 1 0 0,0 0-1 0 0,0 0 0 0 0,0 0 1 0 0,0 1-1 0 0,0-1 0 0 0,0 0 1 0 0,0 0-1 0 0,0 0 0 0 0,0 0 0 0 0,-15 1 0 0 0,-63 0-31 0 0,-49-7 31 0 0,-78-15-21 0 0,149 15 19 0 0,-156-23 0 0 0,60 7 15 0 0,-78-11 41 0 0,48 6-1 0 0,14-1-42 0 0,62 10-149 0 0,-94-5 138 0 0,160 23-119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15:49:41.08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13592 15025 3679 0,'-9'-5'320'0,"3"1"-320"16,-4 0 0-16,-2 1 0 0,3 1 3776 0,-1 2 704 15,-3-1 128-15,1-1 16 0,-3 1-2912 0,-1 0-592 16,1 1-112-16,-2 4-32 0,-2-3 48 0,0 3 0 15,-2 0 0-15,-2 6 0 0,-1 1-128 0,-2 3-32 16,-2 4 0-16,0 5 0 0,-1 0-272 0,-1 6-48 16,-3 7-16-16,0 4 0 0,-2 1-208 0,6 3-64 15,1 2 0-15,6 2 0 0,5-2-256 0,6-1 160 16,8-3-160-16,5-4 128 0,7-5-128 0,5-5 0 16,3-8 0-16,4-3 0 0,5-5 0 0,3-8 0 0,3-6 144 15,1-9-144-15,2-1 464 0,1-7 32 16,-1-6 0-16,1-4 0 0,-2-5 288 0,-1-4 64 0,-3-3 16 0,-2-2 0 15,-3-4-48-15,-3 1-16 16,-3 2 0-16,-2-2 0 0,-5 3-288 0,-6-2-48 0,-2 1-16 16,-4 2 0-16,-1 2-192 0,-3 5-32 0,-2 3-16 0,-2 3 0 15,0 7-208-15,1 4 128 0,-1 4-128 0,-2 8 0 16,1 1 0-16,-1 10-320 0,-4 1 64 0,0 10 0 31,0 3-1552-31,3 1-304 0,0 3-64 0,5 4-14896 0</inkml:trace>
  <inkml:trace contextRef="#ctx0" brushRef="#br0" timeOffset="255.43">14225 14155 17503 0,'7'-24'768'0,"-4"10"176"0,2 1-752 0,-2 5-192 16,-3 8 0-16,0 0 0 0,0 0 2560 0,-3 11 496 15,-2 0 80-15,-1 10 32 0,-5 12-1696 0,-1 10-320 16,-2 4-80-16,0 9-16 0,-1 8-160 0,-2 7-16 16,2 2-16-16,0 11 0 0,0 4-144 0,-3 6-16 15,-3 8-16-15,1-3 0 0,5 0-464 0,1-10-96 16,1-10 0-16,3-8-128 0,1-6 0 0,1-9 0 16,3-5 0-16,2-11 0 15,0-8-560-15,2-6-16 0,1-6 0 0,1-6 0 16,-1-14-1792-16,0 0-384 0</inkml:trace>
  <inkml:trace contextRef="#ctx0" brushRef="#br0" timeOffset="699.85">14791 15096 26719 0,'0'0'1184'0,"0"0"240"0,0 0-1136 0,0 0-288 0,0 0 0 0,0 0 0 16,0 0 1616-16,0 0 272 0,-4 5 48 0,-2 3 16 15,-5-1-912-15,0 2-176 0,-5-1-32 0,-4 4-16 16,-1-1-576-16,-3 3-112 0,-4 1-128 0,-2 3 176 16,1-1-176-16,0 5 0 0,-3 2 0 0,3 3 0 0,1-3 0 0,4 4 0 15,4-3 0-15,0 3 0 0,4-3 0 0,3-1 0 16,3-4 0-16,4-2 0 0,3-4 0 0,3-3 0 16,3 1-144-16,7-8 144 0,3-2 0 15,4-4 0-15,5-5 0 0,5-6 0 0,1-2 480 0,5-5 0 16,4-4 0-16,1-6 0 0,1-4 0 15,1 0 0-15,0-3 0 0,1 0 0 0,0-7-16 0,0-2 0 16,1-8 0-16,2-1 0 0,0-9-80 0,2-7 0 16,1-8-16-16,0-9 0 0,0-4-192 0,-1-5-48 15,-6 2 0-15,0 9 0 0,-6 17-128 0,-5 10 0 16,-6 12 0-16,-5 11 0 0,-4 10 0 0,-5 9 0 16,-4 10 0-16,-5 7 0 0,-10 12 0 0,-5 18 0 0,-6 9 0 15,-3 12 0-15,-4 10 0 0,-2 6-144 16,-3 7 144-16,-3 8 0 0,-2 6 0 0,0 8 0 15,1 6 0-15,4-4 0 0,5-4-320 0,6-8 32 16,6-6 16-16,6-9 0 16,2-11-784-16,4-8-160 0,0-5-16 0,7-9-16 15,1-8-1680-15,7-4-336 0,15 8-64 0,-6-17 0 0</inkml:trace>
  <inkml:trace contextRef="#ctx0" brushRef="#br0" timeOffset="1346.7">16900 14754 24527 0,'2'-25'1088'0,"1"11"224"0,0-3-1056 0,3 1-256 0,0-1 0 0,0 2 0 16,-1 2-192-16,2 5-80 0,-7 8-32 0,6-11 0 15,0 3 304-15,2 1 0 0,-8 7-128 0,0 0 128 16,4-8 0-16,-4 8 0 0,0 0 0 0,0 0 0 16,0 0 128-16,-14 0 96 0,-3 3 16 0,-3 8 0 15,-4 2 432-15,-4 5 96 0,-5 1 0 0,-5 5 16 0,-4-3 32 0,-4 11 0 16,-2 4 0-16,-1 2 0 16,1 1-352-16,1-1-64 0,-1-1-16 0,2-1 0 0,2 1 0 0,4-4 0 15,5-3 0-15,8-3 0 16,4 0 64-16,6-8 16 0,6-1 0 0,7-2 0 0,5-2-192 15,7-4-32-15,4-1-16 0,7-4 0 0,5-1-16 0,9-3 0 16,2-3 0-16,6-1 0 0,2 1-16 0,3-3-16 16,-1-6 0-16,4 5 0 0,3 1-176 0,-1 1 0 15,-3-2 144-15,-1-3-144 16,-3 1-1392-16,-6 4-336 0,0-2-80 0,-5 0-12704 0</inkml:trace>
  <inkml:trace contextRef="#ctx0" brushRef="#br0" timeOffset="1637.94">17686 14634 35935 0,'-2'-5'3200'0,"2"5"-2560"16,0 0-512-16,0 0-128 16,-13 2-512-16,2 5-112 0,-5 6-16 0,0 5-16 0,-1 3 656 0,0 10 224 15,-4 2 0-15,-2 1 0 0,-2 3-48 0,1 1-16 16,1 3 0-16,1-2 0 0,5 1-160 0,3-5 0 0,1-3 0 15,4-4 128-15,4-5-128 0,2-8 128 0,3-15-128 0,2 14 128 16,1-4 0-16,-3-10-128 0,13-3 192 0,4-5-64 16,0-2 144-16,5-2 32 0,3-5 0 0,0-4 0 15,-4-2-80-15,5-1-16 0,-5-4 0 0,3 3 0 0,1-4-64 16,-3 3-16-16,-1-3 0 0,0 5 0 0,2-2-128 0,-4 5 0 16,2 4 0-16,-6 6 128 0,0-1-128 15,-1 7 0-15,-2-1-192 0,-2 3 192 16,-10 3-2608-16,9-1-400 0</inkml:trace>
  <inkml:trace contextRef="#ctx0" brushRef="#br0" timeOffset="1939.9">18614 14596 27647 0,'7'-17'1216'0,"-2"9"256"0,-5 8-1168 0,0 0-304 15,4-10 0-15,-4 10 0 0,0 0 1680 0,-9 4 288 16,-4 6 48-16,-6 1 16 0,-5 6-1360 0,-4 6-272 15,-7 3-48-15,-3 6-16 0,-5 4-192 0,1 1-144 16,2 3 192-16,5 3-192 0,7-2 176 0,7-4-176 16,4-1 160-16,7-2-160 0,6-4 192 0,5-3-48 15,7-3-16-15,5-1 0 0,5-8-128 0,3-3 0 16,5-2 0-16,4-6 0 0,4-2 144 0,5-4 0 16,-1-5 0-16,0-3 0 0,-1 1 48 0,-4-5 0 0,-3-3 0 15,-3-3 0-15,-4 0 128 0,-4-3 16 16,-4-1 16-16,-7 0 0 0,-4-4 32 0,-4 3 0 0,-4-5 0 15,-3 6 0-15,-2-2-384 0,-3 4 0 0,-4-1 0 0,-1 5 128 16,-5 4-1600 0,3 3-304-16,1 3-64 0,2 1-14608 0</inkml:trace>
  <inkml:trace contextRef="#ctx0" brushRef="#br0" timeOffset="2283.92">19530 14354 23951 0,'0'0'2128'16,"-2"-9"-1696"-16,2 9-432 0,-5-7 0 0,-4 1 1456 0,-2 3 208 15,-4 5 32-15,-4 3 16 0,-4 2-816 0,-3 6-176 16,-2 2-16-16,-1 4-16 0,-3 2-496 0,2-1-192 16,1 0 176-16,3 3-176 0,6 5 144 0,5-2-144 15,4 2 128-15,8-2-128 0,3-1 0 0,6-1 0 16,7 0 0-16,6 3 0 0,4-5 128 0,6 3-128 15,3-1 128-15,3-3-128 0,1 1 144 0,1 0-144 16,-1 0 160-16,0-3-160 0,-3-1 0 0,-6-1 0 16,-2-5 0-16,-3 1 0 0,-8 0 320 0,-4-4-48 15,-10-9 0-15,-4 11 0 0,-7-4 576 0,-8 0 112 16,-8-4 32-16,-9-1 0 0,-7 2-32 0,-4-3-16 0,-2-3 0 0,-4-1 0 16,-2 2-544-16,-1 0-96 15,-2 0-32-15,5-2 0 0,2-1-272 0,8 2 0 0,7 0 128 16,10 1-128-1,7-1-1088-15,10-1-288 0,9 3-48 0,9-8-16112 0</inkml:trace>
  <inkml:trace contextRef="#ctx0" brushRef="#br0" timeOffset="2772.48">20770 14506 28559 0,'-1'-23'2544'0,"0"11"-2032"15,-1-4-512-15,0 4 0 0,-2 0 0 0,-4 1-336 16,-3 2 48-16,-3 2 16 0,-4 5 1296 0,-2 2 272 16,-6 2 48-16,-3 6 16 0,-3 0-672 0,-1 7-144 15,-5 1-32-15,3 2 0 0,5 1-320 0,2 0-64 16,3 3 0-16,6 0-128 0,5 0 0 0,6-1 0 0,2-3 0 0,6 1 0 15,4 2 0-15,5 1 0 0,2-3 0 16,2-1 0-16,0 0 160 0,-1 1-160 0,0 1 128 0,-2-1-128 16,-1 0 0-16,-3 1 128 0,-2-2-128 0,-4 1 0 15,-4 0 384-15,-2-1 0 0,-6-1 0 0,-4 0 0 16,-6-3 208-16,-3 0 48 0,-4 3 0 0,-3-3 0 0,-5 0-288 16,-4-1-48-16,2-2-16 0,2 2 0 15,6-1-288-15,6-4 0 0,5-4 0 0,6 0 0 16,5-4-1904-16,9 0-384 0,5-10-80 0,13 2 0 15</inkml:trace>
  <inkml:trace contextRef="#ctx0" brushRef="#br0" timeOffset="3186.41">22182 14488 15663 0,'7'-9'1392'0,"-3"2"-1120"16,-4 7-272-16,0 0 0 0,-2-10 1920 0,-3 3 320 15,-5 2 64-15,-1 1 0 0,-6 1-480 0,-5 3-96 16,-4 0-32-16,-5 6 0 0,-1 3-592 0,-4 4-112 0,-6 4-32 15,-2 1 0-15,1 0-384 0,4 2-96 0,3 3-16 0,6 1 0 16,1-3-160-16,9 0-48 0,8 1 0 0,5 2 0 16,5-2-128-16,4-1-128 0,6 2 144 15,2 4-144-15,4-3 144 0,1 3-144 0,2-3 128 0,-2 1-128 16,0 2 0-16,-1-2 128 0,-2 1-128 0,-3-1 0 16,-3 2 0-16,-3-3 0 0,-6-1 0 0,-2 0 0 15,-5-4 256-15,-2-3 0 0,-4-4 16 0,-6 0 0 0,-4 4 240 16,-4-6 64-16,-5 0 0 0,0-5 0 0,0-4-272 15,3 2-48-15,3 0-16 0,3-7 0 0,4 0-240 0,4-2-288 16,2-7 64-16,6-1-11696 16,6-1-2352-16</inkml:trace>
  <inkml:trace contextRef="#ctx0" brushRef="#br0" timeOffset="3485.5">22396 14844 26719 0,'13'-11'1184'0,"1"6"240"0,3-4-1136 0,4 2-288 0,0 0 0 0,0-2 0 0,-1 1 1344 0,-1-1 192 15,0 3 64-15,0-4 0 0,0 1-928 0,-1-1-176 16,-3 5-48-16,-2-4 0 0,-3 0-272 0,-2-1-176 16,-2 0 192-16,-2-3-192 0,-3 4 288 0,-2-2-48 15,-3 0-16-15,-6 2 0 0,-1 8 32 0,-6 0 0 16,-5 2 0-16,-3 2 0 0,-5 3-256 0,-6 4 0 15,-7 6 0-15,1-1 0 0,0-1 0 0,6 4 0 16,6 3 0-16,4 1 0 0,5-2 0 0,11 2-128 0,3-2 128 16,10-1 0-16,4-1 0 0,9-2 0 0,4-2 0 0,7 2 0 15,4-4 0-15,8-1 0 0,4 0 0 16,1-7 0-16,1 0-224 0,-5-3 16 0,0-1 0 0,-1-1-10320 16,-2-2-2064-16</inkml:trace>
  <inkml:trace contextRef="#ctx0" brushRef="#br0" timeOffset="3788.01">23473 14711 25631 0,'-18'-12'1136'0,"10"7"224"0,-5 4-1088 0,-8 0-272 16,-3 2 0-16,-4 4 0 0,-4-1 800 0,0 1 96 15,-1 5 32-15,0 0 0 0,-3 4-384 0,6 3-80 16,1 1-16-16,3 1 0 0,6 1-256 0,0 0-48 16,4 2-16-16,5 0 0 0,6-2-128 0,6-2 128 15,4-1-128-15,7 1 128 0,2-4 0 0,6-2-128 16,3-1 192-16,5-3-64 0,2-2 0 0,3-3-128 16,2-5 192-16,-10-1-64 0,4-3 16 0,3 1 0 15,1-2 0-15,3-5 0 0,1 1-144 0,0-2 0 16,-1-3 0-16,0-3 128 15,-3-4-496-15,3 0-96 0,-6 0-32 0,2-5 0 16,-3-4-2384-16,2-6-496 0</inkml:trace>
  <inkml:trace contextRef="#ctx0" brushRef="#br0" timeOffset="3983.52">24159 14157 5519 0,'47'-56'240'0,"-24"29"64"0,4-7-304 0,1-2 0 0,0 2 0 0,-2-1 0 16,-3 5 4928-16,-3 3 912 0,-3 3 192 0,-4 6 48 16,-4 6-3520-16,-3 0-688 0,-1 7-144 0,-5 5-16 15,-8 3-816-15,-2 5-176 0,-5 6-16 0,-5 7-16 16,-6 7-336-16,-2 6-64 0,-1 5-16 0,-4 7 0 0,-3-1-48 0,-3 7-16 15,-3 6 0-15,-4 7 0 0,0 4-208 0,1 3 176 16,3 2-176-16,1 3 160 0,6 2-160 0,5-4 0 16,5-6 0-16,-3 20-176 15,9-19-320-15,4-12-64 16,2-4-16-16,3-12 0 0,3-11-720 0,0-6-160 0,0-8-16 16,4-4-16-16,-1-4-80 0,4-9-16 0,0 0 0 0</inkml:trace>
  <inkml:trace contextRef="#ctx0" brushRef="#br0" timeOffset="4471.72">23729 14553 29663 0,'12'-10'1312'0,"-3"6"272"0,3-3-1264 0,6 0-320 16,4 1 0-16,3-3 0 0,3 4 720 0,7-3 96 16,5 2 16-16,3 2 0 0,6-1-384 0,0 0-64 15,3 1 0-15,1 2-16 0,0-1-368 0,0 0 144 16,1 2-144-16,2-1 0 0,2 2 0 0,1 0 0 0,-2-2 0 15,0 1 0-15,-1 0-256 0,0-2-128 0,-3 1 0 16,-2 0-16 0,1-1-48-16,0-1 0 0,-1 3 0 0,-4 1 0 0,-6-3 448 15,-7 2-128-15,-6 2 128 0,-5-1 0 0,-5 0 192 0,-5 1 112 0,-6 1 16 16,-7-2 16-16,0 0 80 0,-5 10 16 0,-4 4 0 0,-5 1 0 16,-6 4-112-16,-2 0-32 0,-1 1 0 0,3-2 0 15,-2-1-32-15,5 1 0 0,0-1 0 0,7 0 0 16,5-4 0-16,2-1 0 0,6 1 0 0,6-4 0 15,5 1 448-15,5-4 64 0,6 1 32 0,3-5 0 0,3-2 160 0,4-1 16 16,3-4 16-16,4-1 0 0,3-6-496 16,-3 3-112-16,2-2 0 0,2 2-16 0,2-5-176 15,-1 1-48-15,-1 2 0 0,-3-2 0 0,-2 4-144 0,-7 0 128 16,1-1-128-16,-5 2 128 0,-3 6-128 0,-4 3 0 16,-3 0 0-16,-3 3 0 0,-6 1 0 0,-2 4 0 15,-3 0-128-15,-1 3 128 0,-1 0 0 0,0 0 0 16,4 2-144-16,-3 2 144 0,2 2 0 0,5 0 0 15,3-2 0-15,4 1 0 0,4 1 0 0,4 0 0 16,4-1 0-16,6 0 0 0,4-1 0 0,2 1 0 16,3-1 0-16,2 2 0 0,2-1 0 0,-2-2-208 15,0 0 64-15,-7 0 16 16,-3 1-2544-16,-5 0-496 0</inkml:trace>
  <inkml:trace contextRef="#ctx0" brushRef="#br0" timeOffset="4737.39">11425 15475 18431 0</inkml:trace>
  <inkml:trace contextRef="#ctx0" brushRef="#br0" timeOffset="5136.5">11734 15471 14735 0,'0'0'640'0,"-8"-1"160"0,-2-1-640 0,0 2-160 15,-2 0 0-15,-2 3 0 0,-2-1 2736 0,-2 5 512 16,-2-1 96-16,-4 2 32 0,-4 4-1888 0,-3-1-368 15,-3 0-80-15,-2 0-16 0,-1-2-224 0,-1 0-48 16,-3-1-16-16,-13 1 0 0,4-7 160 0,6 0 16 16,1-4 16-16,-1-4 0 0,4-3-320 0,-4-4-64 0,2-4-16 15,3-4 0-15,4-3-160 0,0-8-48 0,5-5 0 16,2-3 0-16,1-10-128 0,4-4-16 0,3-7-16 16,3-3 0-16,2-7 32 0,5 0 0 0,2-2 0 0,6 3 0 15,2 0-192-15,1 7 192 0,0 3-192 0,2 7 192 16,-1 9-192-16,3 6 0 0,-1 4 0 0,1 4 0 15,0 3 0-15,2 6 0 0,-2 5 0 0,2 3 0 16,1-1 0-16,1 3 0 0,-1 4 0 0,0 2 0 16,3-4 0-16,-1 4 0 0,1-2 0 0,1-1 0 0,-1 3 0 15,1 0 0-15,-1 2 0 0,0 3 0 0,0 0-160 16,-1 3 160-16,0 2 0 0,0-1-144 0,-10-4-96 16,12 4-16-16,-2 1 0 0,-10-5 0 15,0 0-1072-15,14 5-208 0,-5-1-64 0,-9-4 0 16,0 0-1600-16,0 0-320 0</inkml:trace>
  <inkml:trace contextRef="#ctx0" brushRef="#br0" timeOffset="5402.44">10041 14387 35007 0,'-17'-12'3120'0,"9"1"-2496"16,5-1-496-16,3-4-128 15,5-5-672-15,6-1-160 0,6-3-16 0,8-4-16 0,8-1 1056 0,10-1 192 16,8-3 64-16,12-2 0 0,4-6 64 0,5 3 0 16,6 0 16-16,2 2 0 0,-2 1-16 0,3 3 0 15,1 5 0-15,0 6 0 0,-2 6 0 0,-5 8-16 0,-6 4 0 0,-7 11 0 16,-5 8-368-16,-5 11-128 0,-6 7 0 0,-8 7 144 16,-5 7-16-16,-9 5-128 0,-7 2 192 0,-7 0-64 15,-5 1 32-15,-2 0 0 0,-9-2 0 0,0-1 0 16,-3-1-160-16,-1-3 0 0,-1-4 0 0,-1-1-11888 15,1 0-2400-15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02.25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8 5660 1839 0 0,'0'0'318'0'0,"0"0"659"0"0,0 0 287 0 0,0 0 59 0 0,0 0-110 0 0,0 0-506 0 0,-1 2-218 0 0,-5 3-45 0 0,5-3-15 0 0,1-2-18 0 0,0 0-10 0 0,0 0-1 0 0,0 0-2 0 0,0 0-13 0 0,0 0-8 0 0,0 0-1 0 0,0-2-1 0 0,4-11-63 0 0,0 0-1 0 0,0 0 1 0 0,2 1-1 0 0,-1 0 1 0 0,1 0 0 0 0,1 0-312 0 0,4-10 555 0 0,3-6-555 0 0,97-226 1811 0 0,-44 103-1192 0 0,10-11-191 0 0,-30 65-247 0 0,-18 36-70 0 0,173-348 731 0 0,-164 339-691 0 0,54-93 130 0 0,12-16 294 0 0,-6-7-575 0 0,45-111 399 0 0,-109 223-317 0 0,8-8 61 0 0,15-17-143 0 0,-22 41 41 0 0,175-278 348 0 0,-133 217-250 0 0,57-79 80 0 0,-103 150-155 0 0,128-208 213 0 0,-118 183-248 0 0,198-335 246 0 0,-91 188-221 0 0,-109 158 12 0 0,4-14-66 0 0,-4 8 61 0 0,75-133 14 0 0,-62 111 8 0 0,36-45-83 0 0,-49 77 18 0 0,-3-3-1 0 0,-3 0 1 0 0,23-58-18 0 0,-36 74 0 0 0,6-7 0 0 0,15-32 0 0 0,1-8 24 0 0,15-37 16 0 0,-52 115-40 0 0,-1 0 0 0 0,-1 0 0 0 0,0-3 0 0 0,1-5 0 0 0,1 4 0 0 0,-3 14 0 0 0,0 0 0 0 0,-1 1 0 0 0,0 0 0 0 0,-1 0 0 0 0,1 0 0 0 0,-1 0 0 0 0,0-2 0 0 0,1-1 0 0 0,-1 0 0 0 0,1 0 0 0 0,0 0 0 0 0,2-6 0 0 0,1 1 0 0 0,2-1 0 0 0,-2 3-50 0 0,-4 7-216 0 0,0 2-99 0 0,0 0-19 0 0,0 0-153 0 0,0 0-617 0 0,0 0-258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03.82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39 1104 2303 0 0,'0'0'102'0'0,"-2"1"-1"0"0,-18 2-233 0 0,16-3 1146 0 0,-1 0 324 0 0,-2-1 4305 0 0,10-2-3713 0 0,19-5-2690 0 0,-11 4 1463 0 0,8-3-395 0 0,-2 0-48 0 0,0 1-1 0 0,0 1 0 0 0,0 0 0 0 0,2 1-259 0 0,25-1 310 0 0,-18 2 30 0 0,4-2-340 0 0,82-17 434 0 0,-78 15-142 0 0,17-5-292 0 0,17-5 212 0 0,10 0 16 0 0,-19 3 41 0 0,0 4 1 0 0,14 0-270 0 0,142-6 367 0 0,-126 11-315 0 0,-25 1 74 0 0,12-3-126 0 0,285-50 326 0 0,-287 48-197 0 0,59 1-129 0 0,20-2 92 0 0,29-11 107 0 0,331-30 253 0 0,-217 23-303 0 0,136-7 20 0 0,-15 4-98 0 0,181-18 95 0 0,-546 46-151 0 0,34-3-20 0 0,155-12 82 0 0,425-17 131 0 0,-332 14-146 0 0,-3-1 15 0 0,-235 20-42 0 0,407-18 271 0 0,-297 8-258 0 0,25 10-48 0 0,39-10-16 0 0,-132 4 16 0 0,285-13 0 0 0,-230 8 33 0 0,102-3 153 0 0,36 1-117 0 0,86-5-6 0 0,-133 9 0 0 0,77-7 11 0 0,-149 15-44 0 0,-3 0 15 0 0,-6-10 13 0 0,119-2-52 0 0,-176 11 48 0 0,-39 1-55 0 0,-20-1 46 0 0,18-7-45 0 0,64-4 19 0 0,7 6-22 0 0,57-2 60 0 0,-180 10-46 0 0,33 0 15 0 0,0-4 1 0 0,26-6-27 0 0,34-8 10 0 0,-59 9-10 0 0,-40 3 0 0 0,22 1 0 0 0,44 2 27 0 0,158-9 74 0 0,-89-12-65 0 0,26-3-8 0 0,-87 22 23 0 0,17-2-38 0 0,-70 3-13 0 0,2-1 0 0 0,43-10 0 0 0,-6-1 64 0 0,86-3-64 0 0,-20 11 0 0 0,-81 6 0 0 0,-32 1 0 0 0,13-3 0 0 0,0-1 6 0 0,44 3-6 0 0,-28 2 58 0 0,47-1 6 0 0,-57 4-64 0 0,2 0 0 0 0,-48-3 64 0 0,30 4-64 0 0,8 0 26 0 0,-37-3 12 0 0,24 5-38 0 0,-2 0 27 0 0,-29-3 10 0 0,16 3-37 0 0,11 3-140 0 0,-51-8 16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10.29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831 1 2303 0 0,'-1'3'290'0'0,"-4"8"501"0"0,0 0 0 0 0,-1-1 0 0 0,0 1 0 0 0,-6 6-791 0 0,-10 17 822 0 0,-30 49 1273 0 0,-6 0-2095 0 0,53-74 101 0 0,-69 86 887 0 0,30-39-432 0 0,-117 149 1522 0 0,133-169-1713 0 0,2 0 400 0 0,-16 15-765 0 0,-11 9 1120 0 0,-8 16-1120 0 0,50-60 83 0 0,-1-2 68 0 0,2 1-1 0 0,-5 9-150 0 0,4-5 39 0 0,0-1 0 0 0,-9 12-39 0 0,6-10 65 0 0,10-12-46 0 0,-1 0 0 0 0,-1-1 0 0 0,1 0 0 0 0,-6 6-19 0 0,-4 1 46 0 0,14-12-37 0 0,-10 13 137 0 0,5-6-52 0 0,4-6 3 0 0,2-3-21 0 0,0 0-11 0 0,0 0 2 0 0,0 0 10 0 0,0 0 3 0 0,0 0 0 0 0,9 11 114 0 0,-5-7-76 0 0,14 4-8 0 0,0-1-1 0 0,1 0 0 0 0,0-2 1 0 0,0 0-1 0 0,7 0-109 0 0,5-2 61 0 0,-1-1 0 0 0,12-1-61 0 0,3 0 55 0 0,11 2-23 0 0,-18 0 20 0 0,18-2-52 0 0,-25-1 0 0 0,1 1 0 0 0,8 2 0 0 0,-13-1 40 0 0,11-1-40 0 0,14 1 24 0 0,4 2-22 0 0,95 10 50 0 0,-83-7-45 0 0,57 0-7 0 0,68-9 39 0 0,-161 2-15 0 0,102-10 31 0 0,-63 4-15 0 0,253-28 198 0 0,-219 21-199 0 0,-39 5-23 0 0,85-8 40 0 0,208 3-23 0 0,-6 0-2 0 0,-31-2-31 0 0,77-21 64 0 0,-130 14-65 0 0,-39 5 13 0 0,-74-1 46 0 0,66-6 1 0 0,205 3-59 0 0,-152 11 0 0 0,-256 9 0 0 0,347-9 0 0 0,-117 9 0 0 0,69-17 0 0 0,-10 13 0 0 0,-7-1 0 0 0,-219 1 0 0 0,30-2 0 0 0,21 4 0 0 0,-42 6 0 0 0,330-1 0 0 0,166-4 0 0 0,-315 1 0 0 0,64 3 0 0 0,-216 6 0 0 0,25 2 0 0 0,33-6 0 0 0,-79-7 0 0 0,139 0 0 0 0,91 15 54 0 0,-154-13-3 0 0,14-8-51 0 0,97-1 23 0 0,269-11-23 0 0,-172 9 0 0 0,89-11 0 0 0,-274 13-1 0 0,-99 7 13 0 0,58 0 44 0 0,66-5-59 0 0,-33-7 18 0 0,117-8 34 0 0,55 1-49 0 0,-226 11-1 0 0,67-6 56 0 0,-29 3 10 0 0,55-7-56 0 0,42-11 271 0 0,70 9-280 0 0,-175 13 47 0 0,-81 4-30 0 0,93-8 31 0 0,170-6 112 0 0,-296 21-128 0 0,124-5 48 0 0,181-16-80 0 0,-295 17 0 0 0,57-2 54 0 0,-95 5-37 0 0,266-2 91 0 0,0-12-31 0 0,-108-6 41 0 0,-114 14-59 0 0,57-4 68 0 0,120-9 204 0 0,-86 7-162 0 0,-75 6-98 0 0,-11 1-4 0 0,55-4 50 0 0,63-12 130 0 0,55-4 143 0 0,-40 10-115 0 0,-61 11-147 0 0,-116 3-75 0 0,-19 0-24 0 0,1 0 1 0 0,-1 1-1 0 0,1 0 1 0 0,0 1-30 0 0,19 1 21 0 0,-13 0 22 0 0,43 8 31 0 0,-45-8-74 0 0,0 0 0 0 0,-1 1 0 0 0,45 14-360 0 0,-51-15-425 0 0,1-1-1 0 0,-1-1 1 0 0,1 1-1 0 0,-1-1 1 0 0,1-1-1 0 0,-1 0 1 0 0,3 0 785 0 0,8-1-1934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12.25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21 5039 0 0,'0'0'231'0'0,"3"1"-18"0"0,2 0-113 0 0,1 0-1 0 0,-1 0 0 0 0,6-1-99 0 0,18 3 628 0 0,-17-1-369 0 0,-2 1-16 0 0,0-2 1 0 0,0 1-1 0 0,0-1 1 0 0,7-1-244 0 0,-16 0 13 0 0,126-2 1059 0 0,10 1-240 0 0,-47 0-392 0 0,75 0 1095 0 0,85-16-1535 0 0,-130 7 565 0 0,28 5-565 0 0,122 7 220 0 0,-64 1-118 0 0,199 7 36 0 0,-313-5-111 0 0,213 8 72 0 0,-146-14-81 0 0,44 2 86 0 0,55 2 34 0 0,-151-4-132 0 0,105-4 125 0 0,-11 0 16 0 0,-109 7-1 0 0,18 4-146 0 0,61 4 52 0 0,3-8-52 0 0,-44-1 12 0 0,17 6 67 0 0,18 8-79 0 0,-119-9 55 0 0,-6-1 131 0 0,38 0-186 0 0,-24-5 138 0 0,105-2 407 0 0,-93-2-392 0 0,-56 4-141 0 0,-2-2-1 0 0,-5 2 32 0 0,2 0-33 0 0,-4 2-7 0 0,-4 4-6 0 0,2-6 3 0 0,-1 4 3 0 0,-1 0-1 0 0,0 0 0 0 0,0-1 1 0 0,-1 1-1 0 0,1-1 0 0 0,-1 0 1 0 0,0 0-1 0 0,0 1-2 0 0,-9 3 16 0 0,1 1 0 0 0,-2-1-16 0 0,-18 10 13 0 0,-39 30-13 0 0,-50 44 0 0 0,15 5-56 0 0,78-70 48 0 0,-11 13-35 0 0,-29 39 43 0 0,7-7-21 0 0,-19 21 32 0 0,-106 163 148 0 0,6 19 115 0 0,141-214-224 0 0,-65 91 200 0 0,-77 82-250 0 0,100-130 224 0 0,-49 84-224 0 0,-54 118 464 0 0,127-207-154 0 0,-10 18 276 0 0,40-67-110 0 0,-3-1 0 0 0,-11 12-476 0 0,20-31 174 0 0,-129 185 442 0 0,112-155-594 0 0,-84 135 101 0 0,11 8 36 0 0,31-54-39 0 0,-28 53-23 0 0,-15 24 456 0 0,61-127-309 0 0,-55 92 108 0 0,92-145-327 0 0,-73 129 90 0 0,41-68-75 0 0,21-36-5 0 0,-33 62 102 0 0,-6 12 133 0 0,13-27-32 0 0,-33 57 56 0 0,75-141-263 0 0,-14 23 162 0 0,-25 30-193 0 0,-46 62 185 0 0,81-112-120 0 0,6-8 74 0 0,-2 7-139 0 0,8-11 48 0 0,-2-1 1 0 0,-5 5-49 0 0,-87 118 193 0 0,25-35-118 0 0,56-79-65 0 0,13-16 52 0 0,-8 12-62 0 0,-19 32 77 0 0,9-16 65 0 0,-14 30-142 0 0,41-67 9 0 0,-28 52 81 0 0,-2-2 0 0 0,-11 13-90 0 0,11-21 138 0 0,2 3-138 0 0,-9 14 70 0 0,-11 20 37 0 0,3-4-14 0 0,3-22-10 0 0,25-28-35 0 0,-8 10 113 0 0,-11 27-161 0 0,-29 52 258 0 0,20-41-69 0 0,45-74-184 0 0,-8 15 135 0 0,-2 0 0 0 0,-10 12-140 0 0,17-25 56 0 0,1 1 0 0 0,-1 0 0 0 0,0 4-56 0 0,1-3 70 0 0,-1 0 1 0 0,-5 8-71 0 0,-2-2 27 0 0,2-1 53 0 0,6-7-29 0 0,-7 14 58 0 0,8-12-42 0 0,-2 2 23 0 0,4-10-23 0 0,2-2 13 0 0,2-2-13 0 0,5-14-661 0 0,0 1 0 0 0,-1-1 0 0 0,-1 0 0 0 0,0 0 0 0 0,-2-1 0 0 0,1-2 594 0 0,2-16-7935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19.3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2902 634 4143 0 0,'0'0'319'0'0,"3"-2"-108"0"0,6-6 323 0 0,-7 6 160 0 0,0 0 36 0 0,15-18 444 0 0,-15 18-780 0 0,-2-6-16 0 0,-1-1-1 0 0,0 1 0 0 0,0 0 1 0 0,-1 0-1 0 0,0 0 0 0 0,-1-2-377 0 0,3 9 63 0 0,0 0-1 0 0,-1 0 0 0 0,1-1 1 0 0,-1 1-1 0 0,1 0 0 0 0,-1 0 1 0 0,0 0-1 0 0,1 0 0 0 0,-1 0 1 0 0,-1-1-63 0 0,-2-4 128 0 0,2 3-47 0 0,-3-8 154 0 0,-1 1-1 0 0,-1 0 0 0 0,0 0 0 0 0,0 1 0 0 0,-1 0 0 0 0,0 0 0 0 0,-9-7-234 0 0,-6-2 367 0 0,-2-2 94 0 0,-1 1 0 0 0,-1 2 0 0 0,-8-4-461 0 0,29 18 49 0 0,-30-16 175 0 0,0 2 1 0 0,-1 1-1 0 0,-22-5-224 0 0,16 10 165 0 0,-1 1 1 0 0,-1 3-1 0 0,-40-1-165 0 0,-135 3 390 0 0,193 5-340 0 0,-71 3 189 0 0,0 5 0 0 0,-50 12-239 0 0,60-3 192 0 0,-47 17-192 0 0,64-14 48 0 0,-132 43 78 0 0,136-36-64 0 0,1 3 0 0 0,-5 6-62 0 0,14-7 28 0 0,15-7 42 0 0,0 1 0 0 0,-23 19-70 0 0,-121 101 185 0 0,128-93-86 0 0,3 2 1 0 0,-1 6-100 0 0,30-28 76 0 0,3 1 0 0 0,-19 31-76 0 0,-10 15 123 0 0,3-3 132 0 0,2 2-1 0 0,-6 20-254 0 0,1 14 174 0 0,27-54-106 0 0,9-19 45 0 0,1 1 1 0 0,-5 28-114 0 0,-14 81 166 0 0,28-111-117 0 0,1 1 0 0 0,1 28-49 0 0,5 74 84 0 0,-1-118-74 0 0,4 58 118 0 0,4 11-128 0 0,15 79 149 0 0,-12-90-106 0 0,-3-27 28 0 0,2 0 1 0 0,2-1 0 0 0,2 0-1 0 0,3-1 1 0 0,2 0 0 0 0,2-2-1 0 0,20 33-71 0 0,11 5 230 0 0,3-2-1 0 0,5-3 0 0 0,2-2 1 0 0,33 27-230 0 0,-58-67 67 0 0,3-2 1 0 0,0-1-1 0 0,20 10-67 0 0,-27-23 94 0 0,1-1 0 0 0,1-2 0 0 0,1-1 0 0 0,32 11-94 0 0,-3-6 168 0 0,0-2 0 0 0,2-4 0 0 0,16 1-168 0 0,-35-9 77 0 0,108 16 118 0 0,-19-12 8 0 0,0-6-1 0 0,114-10-202 0 0,-177-5 216 0 0,65-14-216 0 0,-63 4 144 0 0,42-15-144 0 0,73-32 163 0 0,-49 11 97 0 0,99-54-260 0 0,-160 67 50 0 0,17-7 43 0 0,29-24-93 0 0,98-79 53 0 0,-168 108-43 0 0,-6 6 22 0 0,-2-3 1 0 0,4-7-33 0 0,29-34 88 0 0,10-19-88 0 0,-44 42 41 0 0,-3-2 0 0 0,13-25-41 0 0,17-41 75 0 0,52-125-75 0 0,-97 183 16 0 0,-4-2 0 0 0,-3 0 0 0 0,-3-2 0 0 0,5-38-16 0 0,-12 32 24 0 0,-3-1-1 0 0,-3-31-23 0 0,-2-158 17 0 0,-5 266-17 0 0,0-70 0 0 0,-4-1 0 0 0,-2 1 0 0 0,-7-19 0 0 0,8 59 0 0 0,-9-43 0 0 0,-19-56 0 0 0,25 107 0 0 0,0 0 0 0 0,-1 1 0 0 0,-2 0 0 0 0,0 1 0 0 0,-1 0 0 0 0,-1 1 0 0 0,-10-13 0 0 0,-5-1 27 0 0,-44-53 11 0 0,50 63-46 0 0,0 1-1 0 0,-15-9 9 0 0,-60-42-85 0 0,6 5 90 0 0,39 30-5 0 0,-1 2 0 0 0,-43-22 0 0 0,35 25 1 0 0,-37-14-1 0 0,68 35-3 0 0,-1 2 0 0 0,0 1 0 0 0,-1 1 0 0 0,-15-1 3 0 0,5 4-13 0 0,0 1 0 0 0,1 2-1 0 0,-1 3 1 0 0,-36 3 13 0 0,6 1-33 0 0,28-2-114 0 0,1 2-1 0 0,-27 6 148 0 0,58-7-28 0 0,-16 3-371 0 0,-3 2 399 0 0,23-6-188 0 0,1 1 1 0 0,-1 0 0 0 0,1 0 0 0 0,0 1 0 0 0,0-1 0 0 0,-2 3 187 0 0,6-1-1130 0 0,-1 5-283 0 0,4-9 1310 0 0,0-1 0 0 0,-1 0 0 0 0,1 0-1 0 0,0 0 1 0 0,0 1 0 0 0,0-1 0 0 0,0 0 0 0 0,0 0 0 0 0,0 0 0 0 0,0 1 0 0 0,0-1 0 0 0,0 0-1 0 0,0 0 1 0 0,0 1 0 0 0,0-1 0 0 0,0 0 0 0 0,0 0 0 0 0,0 0 0 0 0,0 1 0 0 0,0-1 0 0 0,0 0-1 0 0,1 0 1 0 0,-1 1 0 0 0,0-1 103 0 0,5 13-6512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21.11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3544 371 2303 0 0,'2'-1'167'0'0,"6"-3"-76"0"0,-1 1 0 0 0,0-1 0 0 0,4-4-91 0 0,-3 3 1017 0 0,-1-1 1 0 0,-1 0 0 0 0,1 0 0 0 0,-1-1-1 0 0,4-4-1017 0 0,-1-1 774 0 0,-8 10-240 0 0,1 0-425 0 0,0 0-1 0 0,-1 1 0 0 0,1-1 1 0 0,-1 0-1 0 0,1 0 0 0 0,-1 0 1 0 0,0 0-1 0 0,0 0 1 0 0,0-1-1 0 0,0 1 0 0 0,0 0 1 0 0,0-1-109 0 0,-1 2 69 0 0,1-2 31 0 0,0 1 0 0 0,0-1 0 0 0,-1 1 0 0 0,1-1 0 0 0,-1 0 0 0 0,0 1 0 0 0,0-1 0 0 0,0 0 0 0 0,0 1 0 0 0,0-1 1 0 0,-1 0-1 0 0,1 1 0 0 0,-1-1 0 0 0,1 1 0 0 0,-1-1 0 0 0,0 1 0 0 0,0-1 0 0 0,0 1 0 0 0,-1-1 0 0 0,1 1 0 0 0,0 0 0 0 0,-1 0 1 0 0,0 0-1 0 0,1 0-100 0 0,-5-5 200 0 0,0 1 0 0 0,0 1 0 0 0,-1-1 0 0 0,1 1 0 0 0,-1 0 0 0 0,-6-3-200 0 0,-4 0 188 0 0,1 0 0 0 0,-2 1 0 0 0,1 1-1 0 0,-1 1 1 0 0,-8-2-188 0 0,-12-3 209 0 0,24 6-156 0 0,-122-35 399 0 0,85 27 31 0 0,-37-4-483 0 0,0 5 480 0 0,-9 4-480 0 0,-3 0 174 0 0,-3-1-44 0 0,23 4-40 0 0,-7 0 98 0 0,-15 3-188 0 0,-56 11 84 0 0,152-9-83 0 0,-55 6 63 0 0,0 3-1 0 0,-45 15-63 0 0,41-10 44 0 0,-217 53 148 0 0,234-54-117 0 0,1 2 1 0 0,-15 8-76 0 0,-88 46 144 0 0,61-28-45 0 0,-53 29 197 0 0,-29 26-296 0 0,97-51 142 0 0,1 3 0 0 0,-21 23-142 0 0,5 2 236 0 0,-39 47-236 0 0,-39 64 240 0 0,109-113-80 0 0,3 2 0 0 0,-10 23-160 0 0,42-61 50 0 0,-9 14 156 0 0,-24 52-206 0 0,24-33 251 0 0,-20 68-251 0 0,41-101 46 0 0,1 1 0 0 0,3 0 0 0 0,0 1 0 0 0,0 30-46 0 0,4-28 28 0 0,3 0 0 0 0,1 0 1 0 0,2 0-1 0 0,1 0 0 0 0,5 14-28 0 0,1-12 23 0 0,2 1 0 0 0,2-1 1 0 0,2-1-1 0 0,1 0 0 0 0,2-2 0 0 0,4 4-23 0 0,-11-23 14 0 0,86 145 150 0 0,-59-104 15 0 0,31 34-179 0 0,-36-52 61 0 0,2 3 52 0 0,24 23-113 0 0,-56-66 3 0 0,155 155 187 0 0,-117-120-92 0 0,1-3 0 0 0,2-2 1 0 0,3 0-99 0 0,-6-6 91 0 0,128 77 276 0 0,-127-82-241 0 0,1-2 0 0 0,11 1-126 0 0,-18-6 60 0 0,143 46 211 0 0,-77-27-110 0 0,8 0 59 0 0,1-4 0 0 0,64 7-220 0 0,-124-30 99 0 0,0-1-1 0 0,27-3-98 0 0,105-8 174 0 0,-105-3 152 0 0,30-8-326 0 0,-44 5 55 0 0,33-9 27 0 0,-1-3-1 0 0,-1-5-81 0 0,-11 4 34 0 0,91-34 18 0 0,-34 10-18 0 0,-64 23 19 0 0,38-11-53 0 0,-41 13 21 0 0,-1-3 1 0 0,-1-4-1 0 0,21-15-21 0 0,-25 7 73 0 0,-2-3 0 0 0,15-15-73 0 0,-39 26-2 0 0,69-51 66 0 0,-57 40-64 0 0,1-1 75 0 0,-1-2-1 0 0,-2-3 1 0 0,10-15-75 0 0,-19 13 79 0 0,-1-2 0 0 0,-3-2 0 0 0,-3-2 0 0 0,-1-1 0 0 0,-4-2-1 0 0,16-37-78 0 0,-8 0 80 0 0,-4-2-1 0 0,13-62-79 0 0,-37 113 32 0 0,-2-1-1 0 0,-2 0 1 0 0,-1 0-1 0 0,-3 0 1 0 0,-2-1-1 0 0,-5-47-31 0 0,-1 45 19 0 0,-4 0 0 0 0,-1 1-1 0 0,-2-1 1 0 0,-18-44-19 0 0,5 34 0 0 0,-2 2 0 0 0,-3 0 0 0 0,-3 2 0 0 0,-2 2 0 0 0,-31-39 0 0 0,33 54 0 0 0,-2 1 0 0 0,-1 2 0 0 0,-1 1 0 0 0,-3 1 0 0 0,0 3 0 0 0,-36-21 0 0 0,22 18-33 0 0,-2 3-1 0 0,-2 3 0 0 0,0 2 1 0 0,-2 2-1 0 0,0 3 1 0 0,-6 2 33 0 0,-18-4-515 0 0,-1 5 0 0 0,-15 0 515 0 0,10 7-3951 0 0,-8 4 3951 0 0,16 3-7506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31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51 39 4607 0 0,'0'0'354'0'0,"0"0"-116"0"0,1-2 382 0 0,3-6 188 0 0,-3 6 38 0 0,0-1-52 0 0,0-1-955 0 0,5-13 4259 0 0,-6 17-4070 0 0,0 0 1 0 0,0 0-1 0 0,0 0 1 0 0,0 0 0 0 0,0 0-1 0 0,0 0 1 0 0,0 0-1 0 0,0 0 1 0 0,0 0-1 0 0,-1 0 1 0 0,1 0-1 0 0,0 0 1 0 0,0 0 0 0 0,0 0-1 0 0,0 0 1 0 0,0 0-1 0 0,0 0 1 0 0,0-1-1 0 0,0 1 1 0 0,0 0 0 0 0,0 0-1 0 0,0 0 1 0 0,0 0-1 0 0,0 0 1 0 0,0 0-1 0 0,0 0 1 0 0,0 0 0 0 0,0 0-1 0 0,0 0 1 0 0,0 0-1 0 0,0 0 1 0 0,0 0-1 0 0,0 0 1 0 0,-1 0 0 0 0,1 0-1 0 0,0 0 1 0 0,0 0-1 0 0,0 0 1 0 0,0 0-1 0 0,0 0 1 0 0,0-1 0 0 0,0 1-1 0 0,0 0 1 0 0,0 0-1 0 0,0 0 1 0 0,0 0-1 0 0,0 0 1 0 0,0 0-1 0 0,0 0 1 0 0,0 0 0 0 0,0 0-1 0 0,0 0 1 0 0,1 0-1 0 0,-1 0 1 0 0,0 0-1 0 0,0 0 1 0 0,0 0 0 0 0,0 0-1 0 0,0 0 1 0 0,0 0-1 0 0,0 0 1 0 0,0-1-1 0 0,0 1 1 0 0,0 0 0 0 0,0 0-1 0 0,0 0 1 0 0,0 0-1 0 0,0 0 1 0 0,0 0-1 0 0,0 0-28 0 0,-6 9 306 0 0,0-1-156 0 0,2-1-36 0 0,0-1 1 0 0,0 1-1 0 0,1 0 1 0 0,0 0-1 0 0,-2 4-114 0 0,-3 20 352 0 0,2 0 1 0 0,1 1-1 0 0,-1 29-352 0 0,2 96 598 0 0,4-151-582 0 0,2 83 418 0 0,7 44-434 0 0,-2-78 100 0 0,3 0 1 0 0,1-1 0 0 0,4 1-101 0 0,-3-21 122 0 0,1-1 1 0 0,14 24-123 0 0,-20-43 46 0 0,2 4 61 0 0,1 1 1 0 0,1-2 0 0 0,1 0 0 0 0,0 0-1 0 0,1-1 1 0 0,14 13-108 0 0,-17-21 135 0 0,0 0 1 0 0,7 4-136 0 0,-13-10 33 0 0,-2-1 0 0 0,-1 0-1 0 0,1 0 1 0 0,0 0-1 0 0,0 0 1 0 0,0-1-1 0 0,0 1 1 0 0,1 0-1 0 0,-1-1 1 0 0,0 0-1 0 0,0 1 1 0 0,0-1-1 0 0,0 0 1 0 0,0 0-1 0 0,1 0 1 0 0,-1-1-33 0 0,4 0 117 0 0,-1 0-1 0 0,0 0 1 0 0,0 0 0 0 0,5-3-117 0 0,-6 2 69 0 0,0 0 0 0 0,0 0 0 0 0,0 0 0 0 0,-1 0 0 0 0,1-1 0 0 0,-1 0 0 0 0,1 0 0 0 0,-1 0 0 0 0,0 0 0 0 0,0 0 0 0 0,1-2-69 0 0,4-7 240 0 0,0 0 0 0 0,5-12-240 0 0,1 0 174 0 0,-5 8-48 0 0,-1 0-1 0 0,-1 0 1 0 0,5-15-126 0 0,12-51 115 0 0,-21 70-111 0 0,16-53 78 0 0,12-53-1 0 0,24-191 176 0 0,-51 269-219 0 0,-1-1-1 0 0,-1 1 1 0 0,-3-1 0 0 0,-1 0-1 0 0,-4-17-37 0 0,-4 7 0 0 0,6 30-243 0 0,2 19-45 0 0,2 1-287 0 0,0 1-853 0 0,0 0-3492 0 0,0 0-1498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15:40:31.52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2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10-21T15:41:08.833"/>
    </inkml:context>
  </inkml:definitions>
  <inkml:trace contextRef="#ctx0" brushRef="#br0">22559 8105 7487 0,'0'0'320'0,"0"0"80"0,0 0-400 0,0 0 0 16,0 0 0-16,0 0 0 0,0 0 208 0,0 0-32 16,0 0-16-16,0 0 0 0,0 0 48 0,0 0 16 15,0 0 0-15,0 0 0 0,0 0 112 0,0 0 32 16,0 0 0-16,0 0 0 0,0 0 32 0,6 3 16 16,-6-3 0-16,0 0 0 0,0 0-112 0,0 0-32 15,6 5 0-15,-6-5 0 0,0 0-272 0,0 0 0 16,0 0 128-16,0 0-128 0,0 0 0 0,7 7 0 15,-2 0 0-15,-5-7 0 0,0 0 368 0,0 0-48 16,0 0 0-16,0 0 0 0,0 0-544 0,6 3-112 16,-6-3-32-16,0 0 0 15,0 0-528-15,0 0-96 0</inkml:trace>
  <inkml:trace contextRef="#ctx0" brushRef="#br0" timeOffset="662.15">22473 8176 2751 0,'0'0'128'0,"0"0"16"16,0 0-144-16,0 0 0 0,0 0 0 0,7 1 0 0,-1-1 1872 0,-6 0 352 15,7 2 64-15,0-1 16 0,-7-1-1024 0,0 0-208 16,5 1-48-16,3 1 0 0,-8-2-224 0,0 0-48 16,0 0-16-16,8 2 0 0,-8-2-208 0,0 0-32 15,7 4-16-15,-7-4 0 0,0 0 64 0,9 2 16 16,-1 2 0-16,-8-4 0 0,0 0 32 0,9 0 16 0,-9 0 0 0,6 2 0 15,2-2-48-15,-8 0-16 16,0 0 0-16,0 0 0 0,7-2-160 0,-7 2-16 0,0 0-16 0,0 0 0 16,0 0-96-16,0 0-32 0,0 0 0 0,7-1 0 15,-7 1 224-15,0 0 64 0,0 0 0 0,0 0 0 16,0 0-704-16,0 0-128 0,0 0-16 0,0 0-16 16,0 0 608-16,0 0 112 0,0 0 16 0,0 0 16 15,0 0-400-15,0-5 0 0,0 5 0 0,0 0 0 16,0 0 0-16,-3-6 192 0,3 6 0 0,-3-6 0 15,3 6-48-15,-2-3 0 0,2 3 0 0,-3-7 0 0,3 7-144 0,-2-5 0 16,-2 1 144-16,4 4-144 0,0 0 0 0,0 0 0 16,0 0 0-16,0 0 128 0,-4-5-128 0,4 5 0 15,0 0 0-15,0 0 0 0,-4-6 0 0,4 6 0 16,0 0 0-16,0 0-128 16,0 0-1648-16,0 0-320 0,0 0-64 0</inkml:trace>
  <inkml:trace contextRef="#ctx0" brushRef="#br0" timeOffset="10466.84">2669 11789 19583 0,'-9'19'864'0,"3"-5"176"0,2-3-832 0,-5 3-208 15,-1 0 0-15,-1 1 0 0,-3-3 128 0,0 0-128 16,0 1 176-16,0 0-176 0,0-6 784 0,0 4 48 16,-1-5 16-16,2 0 0 0,0 1 48 0,2-3 0 15,-2-4 0-15,3-3 0 0,2-2 0 0,-2 0 16 16,0-3 0-16,-2-3 0 0,0-2-288 0,-3-1-64 15,-1-4-16-15,-2 0 0 0,-1-4-64 0,-2-1-16 16,-1-1 0-16,1-4 0 0,-1 2-48 0,2-3-16 16,-2-2 0-16,2 0 0 0,-2-4 16 0,4-2 0 0,0-4 0 15,1 0 0-15,-4-1 0 0,0-4 0 0,0 3 0 16,2-5 0-16,3-3-16 0,-3-4 0 0,-2-3 0 0,1-6 0 16,1 1-144-16,1-6-16 0,-2-1-16 15,5-2 0-15,-2-3-32 0,4-2-16 0,3 2 0 0,1-2 0 16,0-1 0-16,3-2 0 0,1 1 0 15,0 1 0-15,0 3-48 0,0 1 0 0,-2-1 0 0,0 0 0 16,-2-1 16-16,0 1 0 0,0 0 0 0,0 0 0 16,-1-5 48-16,0 1 16 0,2-4 0 0,-1 0 0 15,0-3-208-15,2 0 0 0,0-3 0 0,4 0 0 16,-1 0 0-16,1 0 128 0,1 0-128 0,0 0 0 16,2-3 160-16,-1 3-160 0,-3 2 160 0,2 1-160 15,-3 4 0-15,-2-2 128 0,-2-4-128 0,2 4 0 0,-3 0 0 16,-2 1 0-16,0 0 128 0,0 0-128 15,1-3 0-15,-2 1 176 0,-1 3-176 0,3 0 160 16,-2-5-160-16,0 1 0 0,0-3 0 0,1 1 0 0,-1-1-128 16,0 3 128-16,6-3 0 0,-1 0 0 0,2-4 0 15,2 4 0-15,1 3 0 0,3-2 0 0,0 1 0 16,2 1 0-16,-1 1 0 0,3 4 0 0,2 0-128 0,-2 6 128 16,0 2 0-16,2 0 0 0,3 0 0 0,0-1 0 15,0 1 0-15,3 0 0 0,4-4 0 0,0 1 0 16,-1 0 0-16,3-5 0 0,1 3 0 0,3-1 0 15,-1 0 0-15,4 7 128 0,-1-1-128 0,1 1 0 16,1 2 0-16,0 1-176 0,0 1 176 0,0 4 0 16,2-1 0-16,-1 4 0 0,2-1 0 0,1 1 0 15,-1-6 0-15,-1 2 0 0,1 1 0 0,3-3 0 16,-2 3 0-16,2 2 0 0,1-1 0 0,0 2 0 0,3 0 0 0,2-3-128 16,3 6 128-16,2-3 0 0,3 0 0 0,2 2 0 15,3 1 0-15,-3 0 0 0,-4 4 0 16,1 0 0-16,-1 2 0 0,1 5 0 0,-2-1 0 0,2 2 0 15,0 2 0-15,2 3-128 0,2 0 128 0,0 6 0 16,1 2 0-16,-1 4 0 0,-4-3 0 0,-1 8-128 16,1-1 128-16,1 5 0 0,2 0 0 0,4-1 0 15,3 4 0-15,3-2 0 0,5-1 0 0,-4 3-128 16,-3-1 128-16,3 1 0 0,2-2 0 16,0 0 0-16,4 0 0 0,1 1 0 0,5 3 0 0,-5-1 0 15,-1-1 0-15,0 3 0 0,-2 3 0 0,-1-1 0 16,1 2 0-16,2 2 0 0,3 2 0 0,-4-2 0 15,-5 3 0-15,4-2 0 0,-1-2 0 0,-2 4 0 0,2-2 0 16,3 1 0-16,5 3 0 0,-3 0 0 16,-2-5 0-16,0 3 0 0,0 1 0 0,3-1 0 0,3 3 0 0,4 0 0 15,4 2 0-15,-5 0 0 0,-3 3 0 16,-1 2 0-16,0 1 0 0,4 3-128 0,-1 0 128 0,2 2 0 16,0 0 0-16,-5 3 0 0,-2 0 0 0,-2-2 0 15,0 5 0-15,3 1 0 0,0-1 0 0,3 5 0 16,-5-2 0-16,-1 2 0 0,-1 0 0 0,-1 4 0 15,-1 2 0-15,1 7 0 0,-2 3 0 16,0 4 0-16,2 0 0 0,-4 5 0 0,-3 2 0 0,-1 5 0 16,-2 2 0-16,3 1 0 0,2 1 0 0,-1 1 0 15,5 4 0-15,-1-2 0 0,0 4 0 0,-3-1 0 16,-2 2 0-16,-1 2 0 0,0 1 0 0,2 5 0 0,0-1 0 16,-1 5 0-16,0 3 0 0,-2 2 0 0,-6 5 0 0,2 1 0 15,-4 0 0-15,4 1 0 0,0 3 0 0,0-3 0 16,-2 0 0-16,3-2 0 0,-2-6 0 0,2 4 0 15,-6 0 0-15,1 0 0 0,-7 1 0 0,0 1 0 16,-1-1 0-16,-1 4 0 0,-1 0 0 0,-1 3 0 16,-4 0 0-16,-1 3 0 0,1-2 0 0,-3-1 0 15,-1 3 0-15,-1 2 0 0,-4 5 0 0,-1 2 0 16,-3 3 0-16,1 3 0 0,-5 6 0 0,-1-4 0 16,0 0 0-16,-1 2 0 0,0 0 0 0,-3 0 0 15,-4-7-160-15,2-2 160 0,-2-2-192 0,-1-5 192 16,-1-1 0-16,-3-3-128 0,-1 0 128 0,-2-2 0 15,-3 1 0-15,0 4 0 0,-7-5 0 0,-2 5 0 16,-2-2 0-16,-3 6 0 0,-6-1 0 0,-3-1 0 0,0-2 0 16,-1 1 0-16,-3 2 0 0,3 3 0 0,2-5 0 15,1 2 0-15,-3 1 128 0,3-2-128 0,-3 0 0 16,2 2 0-16,-1-3 0 0,0 1 0 0,0 0 0 0,0 1 0 16,-1 1 0-16,-6-1 0 0,-7-3 0 0,-3-3 0 15,-3 5 0-15,-1-3 0 0,0 1 0 0,-3-4 128 16,2-1-128-16,1 0 0 0,-2-1 0 0,-3-1 0 15,-5-3 0-15,-1 0-160 0,-2 0 160 0,1-2 0 16,0-2 0-16,2 2 0 0,2-2 0 0,-3 3 128 16,2-1-128-16,-5 0 0 0,-5-3 128 0,3-2-128 15,1-2 128-15,5-1-128 0,1-5 176 0,0-3-48 16,2 2 0-16,-4-2 0 0,-5-3-128 0,1-3 128 0,0 1-128 16,1 0 128-16,0-2-128 0,2 1 0 0,2-3 144 15,-6-1-144-15,-9-6 0 0,4-3 128 0,0-4-128 16,1-5 0-16,2-2 128 0,0-4-128 0,-1-3 128 15,-5-3-128-15,-10-6 128 0,-2-2-128 0,0-5 160 0,-6-5-160 16,-1-3 0-16,-6-5 128 0,-6 1-128 0,2-3 0 16,-1-3 0-16,-4 0 0 0,-7 0 0 0,3-2 0 15,-1-1 128-15,4-2-128 0,0 1 176 0,-2-3-176 16,-2 0 256-16,6-2-48 0,5-5-16 0,-1-4 0 16,-2-5-64-16,2-4 0 0,7-4-128 0,2-5 192 15,6-5-192-15,-3-7 0 0,-4-7-144 0,3-4 144 16,3-6-544-1,6-5-16-15,5-4 0 0,-2-3 0 0,-2-7-1760 16,5-5-368-16,4-4-64 0,8 0-13856 0</inkml:trace>
  <inkml:trace contextRef="#ctx0" brushRef="#br0" timeOffset="14218.59">21364 8705 13071 0,'0'0'576'0,"-5"8"128"0,-3-3-576 0,-1 0-128 15,-1 1 0-15,1-2 0 0,-1 1 1104 0,1 1 192 16,0-3 48-16,-4-1 0 0,5 1-128 0,8-3 0 16,-9 0-16-16,9 0 0 0,-9-1 48 0,9 1 16 15,0 0 0-15,-10-2 0 0,2-1-240 0,8 3-64 16,-9-7 0-16,1 1 0 0,1 1-192 0,0-4-32 15,1 3-16-15,1-5 0 0,4 3-48 0,-6-3-16 16,1 1 0-16,1-3 0 0,-3-2-128 0,4 0-16 16,1 0-16-16,0 1 0 0,1-3-176 0,0 1-16 0,2-1-16 0,0-1 0 15,0-1-80-15,2 0-16 0,0 0 0 16,1 1 0-16,-1 2-192 0,2-1 176 0,1 0-176 0,0 0 160 16,0 0-160-16,0 0 160 0,-1-1-160 0,3 1 160 15,0 1-160-15,2-2 0 0,1 2 0 0,2-2 128 16,-2-1-128-16,4 1 0 0,0-1 0 0,0 0 0 15,1-2 0-15,-1 1 128 0,4 2-128 16,-3 2 0-16,-1 0 0 0,3 2 0 0,0 2 0 0,2-1 0 0,1-2 0 16,0 2 0-16,3 4 128 0,-4-1-128 0,1 1 0 0,2-4 0 15,-1-1 0-15,1 2 0 0,1 2 0 0,0-2 0 16,1 3 0-16,-1-2 0 0,-3 2 0 16,0 0 0-16,1 1 0 0,-2-1 0 0,-1 3 0 15,-2 0 128-15,1 2-128 0,-1 0 0 0,1 2 160 0,-1-1-160 16,2 1 192-16,1 2-192 0,1 1 128 0,0 1-128 15,-1 1 0-15,0-1 0 0,1 3 0 0,2 3 0 16,-1-2 0-16,2 3 0 0,-4-4 0 0,0 2 0 16,0 2 0-16,2-3 0 0,0 3 0 0,1-1 0 15,1 2 0-15,1-1 0 0,1 2 0 0,1-1 0 16,-1 3 0-16,-2 1 0 0,1-3 0 0,-1 2 0 16,1 0 0-16,-3 1 0 0,-4-1 0 0,0-1 0 15,-2 0 128-15,0-1-128 0,-4 2 0 0,-1 1 160 16,-1 0-160-16,-2-2 128 0,1 4-128 0,-2-1 192 15,1 0-192-15,-2 3 192 0,0-1-192 0,0-1 128 16,0 1-128-16,0-1 128 0,-1 2-128 0,0 0 0 16,-1 1 144-16,0-1-144 0,1-1 0 0,-2 0 128 0,2-2-128 15,-4 3 0-15,0 0 128 0,1 2-128 0,-2-2 160 16,1 0-160-16,-4-1 160 0,2-1-160 0,-2 0 160 16,0 1-160-16,-2-2 192 0,-1 0-64 15,0 1-128-15,-2-1 192 0,-1-1 0 0,0 1 0 0,-2-1 0 0,1 1 0 16,-1 2-16-16,0-3-16 0,-1-2 0 0,0 1 0 15,0 2-160-15,-1-2 192 0,-1 0-192 0,0-2 192 16,-2 1-192-16,-2-5 192 0,-1 6-192 0,-2-4 192 0,0 2 0 16,-3-3 16-16,0 2 0 0,0-2 0 0,-2 1 16 15,0-2 0-15,-3 0 0 0,-2-1 0 0,-1-1-32 16,-2-1-16-16,0 0 0 0,-2-4 0 0,0-1-176 16,-1-2 192-16,2 2-192 0,0-2 192 0,0 1-192 0,3-1 0 15,-1 1 144-15,-12-6-144 0,4 3 0 0,4 0 128 16,0-3-128-16,13 3 0 0,-2 0 0 0,-3-3 0 15,1 1 0-15,1 0 128 0,1-2-128 0,2 2 0 16,1-5 0-16,2 3 0 0,2-2 0 0,2 1 128 16,3 0-128-16,1-4 0 0,2 0 128 0,1 0-128 15,0 1 128-15,-1-2-128 0,2-2 0 0,1-1 128 16,0 1-128-16,1-1 0 0,3 0 0 0,0 0 0 16,2-1 0-16,-3 1 128 0,1-2-128 0,2 0 0 15,-1 1 0-15,0-2 0 0,0 1 0 0,2 1 0 0,-2-1 0 16,0 1 0-16,3 1 0 0,1 0 0 0,0 1 0 0,1 1 0 15,1-2 0-15,4 2 0 16,-3-2 0-16,4 0 0 0,2 0 0 0,1 0 0 0,1 2 0 16,2-2-128-16,-4-1 128 0,2 1 0 0,5 0 0 15,-2 1 0-15,1 1 0 0,1 2 0 0,1-1 0 0,2 0 0 16,0 1 0-16,3 1-128 0,0 3 128 0,3-3 0 16,-1 1 0-16,1 0 0 0,3-2 0 0,0 3-128 15,-1 1 128-15,1-1 0 0,-2 3 0 0,5-4 0 16,-2 3 0-16,0-1 0 0,1 4 0 0,0-3 0 15,2 2 0-15,-3 0 0 0,3 0 0 0,0 5-128 0,-2-2 128 16,3-1 0-16,-1 0 0 0,0 1 0 0,0 3 0 16,-1 0 0-16,-1-2 0 0,-1 3 0 15,0 1 0-15,0 2 0 0,2-1 0 0,-1 5 0 16,1 0 0-16,-2 0 0 0,-1 4 0 0,-1-1-128 0,-2 3 128 0,1 2 0 16,-1 3 0-16,-1 0 0 0,0 0 0 0,-1 2 0 15,-2-1 0-15,-1 1-128 0,-2 2 128 0,-2 2 0 16,1-2 0-16,-3 1 0 0,-2 1 0 0,0-1 0 15,-3 2 0-15,-2 1 0 0,-2-4 0 16,3 3 0-16,-4-1 0 0,0-1 0 0,-4 1 0 0,-2 2 0 16,1-4 0-16,-3 1 0 0,-2 1 0 0,-2-2 0 15,-2 1 0-15,-2-2 0 0,-5 2 0 0,-3-3 0 16,-3-1 0-16,-6-1 128 0,-3 0-128 0,-1 1 128 16,-3 0-128-16,1 0 128 0,-1-1-128 0,2 0 0 0,1-2 0 0,-2 2 128 15,6-1-128-15,-3 0 0 0,0-1 0 16,2-2 0-16,-1-3-320 0,2 2-16 15,-1 1-16-15,2-5 0 16,2 1-2464-16,6-5-480 0</inkml:trace>
  <inkml:trace contextRef="#ctx0" brushRef="#br0" timeOffset="17227.43">16356 16094 16575 0,'0'0'736'0,"-9"6"160"0,4 4-720 0,-2-5-176 0,7-5 0 0,-7 8 0 0,-1 1 848 0,3-3 144 16,5-6 32-16,0 0 0 0,0 0 224 0,0 0 48 15,0 0 16-15,0 0 0 0,0 0-320 0,0 0-64 16,0 0-16-16,13-5 0 0,-1-8 64 0,5-2 16 16,2-4 0-16,0-1 0 0,3-1-288 0,0 1-48 15,4 0-16-15,2-4 0 0,-4-1-256 0,4 3-48 16,2-3-16-16,1 4 0 0,-1 2 0 0,-2 2 0 15,-5 3 0-15,-1 5 0 0,-4 5-144 0,-2 4-48 16,-4 4 0-16,-2 8 0 0,-4 6-128 0,-2 6 0 0,-3 11 144 0,-2 6-144 16,-3 3 160-16,-2 2-32 0,-2 4-128 0,-2-1 192 15,-3-2-64-15,1 3-128 16,-2 1 176-16,-2 0-176 0,2-8 208 0,0-1-64 0,2-7-16 0,0-4 0 16,2-3 144-16,1-5 32 15,2-5 0-15,2-5 0 0,1-1 80 0,4-12 32 0,0 0 0 0,0 0 0 16,0 0 96-16,0 0 32 0,7-13 0 0,3-5 0 15,2 1-32-15,2-6-16 0,2-4 0 0,4 2 0 16,0-5-496-16,3 1 0 0,1 0 0 0,1-2 0 16,2 2 0-16,-2 1 128 0,0-1-128 0,-1 5 0 15,0 2 0-15,-3 4 0 0,0 4 0 0,-2 4 0 16,-4 4 0-16,-1 5 0 0,-14 1 0 0,12 7 0 16,-4 6 0-16,-2 4 0 0,-3 3 0 0,-1 1 0 0,-4 4-208 15,0-2 64-15,-2 3 16 0,-1 0 0 0,-3-6 128 16,1-1 0-16,-2-4 0 0,2-2 0 0,2-5 0 0,5-8 0 15,0 0 0-15,0 0 0 0,0 0 128 0,0 0 0 16,8-8 0-16,5-7 0 0,-1-6 64 0,6-4 0 16,5 0 16-16,2-5 0 0,6 5-64 0,5-2-16 15,3 3 0-15,2 2 0 0,-2 0-128 0,2 3 0 16,1 2 0-16,-2 6 0 0,0 0 0 16,-12 9 0-16,2 3 0 0,3 4 0 0,-2 4 0 15,-1 6 0-15,1 6 0 0,-3 2 0 0,-3 6 0 0,-3-1 0 16,-2 4 0-16,3 16 0 0,-6-4 0 0,-7 1-144 15,-4-5 144-15,-1 0-160 16,0-1-1840-16,-2-1-368 0,-3 1-80 0,-1-6-16 0</inkml:trace>
  <inkml:trace contextRef="#ctx0" brushRef="#br0" timeOffset="17783.8">15748 16298 21183 0,'0'0'1888'0,"0"0"-1504"16,-1-7-384-16,-2-3 0 0,-1 2 1648 0,-1-1 256 0,-1 3 48 0,-2 1 16 15,-2-2-432-15,-1 2-64 16,-3 1-32-16,-4 0 0 0,-4-2-176 0,-3 1-48 16,-4 0 0-16,6 0 0 0,-7 1-320 0,-17 0-80 0,-1 2-16 15,-4 0 0-15,-3 2-208 0,-4 0-32 16,-9 0-16-16,0 4 0 0,-1-1-208 0,2 3-32 0,-3 3-16 15,4 0 0-15,-2 1-144 0,2 2-16 0,0-5-128 0,5 2 192 16,4-4-192-16,6-1 0 0,8 0 0 16,5-3 0-16,5-1 0 0,6-1 0 0,5-4 0 15,4 1 0-15,5-4-240 0,4 1-32 0,2-6-16 16,6-1 0-16,2-1-1728 16,6-3-352-16,4-2-64 0,4-3-14240 0</inkml:trace>
  <inkml:trace contextRef="#ctx0" brushRef="#br0" timeOffset="18083.87">14975 15754 19343 0,'-9'-2'1728'0,"-1"-1"-1392"16,-1 3-336-16,-1 0 0 0,-4 3 1856 0,-2 1 320 16,-2 1 48-16,-3 5 16 0,-5-1-320 0,-3 2-48 15,-4 1-16-15,-6 3 0 0,-5 3-432 0,-1 2-80 16,-4 3-32-16,2-2 0 0,0 4-416 0,1 1-64 15,1-2-32-15,3 4 0 0,3-2-352 0,0 4-64 16,1-2 0-16,4 0-16 0,0-1-176 0,3 0-16 16,4-1-16-16,4 1 0 0,3-4-160 0,6-1 160 0,4 0-160 15,3 0 160-15,7-4-160 0,5 1 128 16,6-1-128-16,8-1 128 0,4-3-128 0,9-2 0 0,8 1 144 16,5-1-144-16,3-4 0 0,7 0 0 0,-1-6 0 0,9-1 0 15,2-2 0-15,3-1-192 16,2-6 32-16,-2 3 0 15,-3-5-2400-15,-5 2-496 0,17-5-80 0,-14 6-32 0</inkml:trace>
  <inkml:trace contextRef="#ctx0" brushRef="#br0" timeOffset="18610.39">10791 15649 21183 0,'2'-17'1888'0,"1"6"-1504"0,-2-1-384 0,1 0 0 16,1 3 1216-16,-2 2 192 0,-2 4 16 0,1 3 16 16,0 0 144-16,0 0 16 0,0 10 16 15,-1 5 0-15,-2 4-432 0,-2 8-96 0,0 10 0 0,0 5-16 16,-3 6-368-16,1 5-64 0,-2 3 0 0,1 7-16 16,1 0-144-16,-4 4-32 0,0 0 0 0,1-1 0 15,0 1-144-15,-4 2-48 0,-3-7 0 0,2 0 0 16,1-6-128-16,-1-4-128 0,-1-2 192 0,2-7-192 0,3-4 0 15,1-6 0-15,-2-3 0 0,2-10 0 16,0-3-1520-16,4-9-304 0,6-8-64 16,-9-1-14464-16</inkml:trace>
  <inkml:trace contextRef="#ctx0" brushRef="#br0" timeOffset="18856.37">10502 15707 29487 0,'6'-18'2624'0,"2"10"-2112"15,3-4-512-15,6-3 0 0,5-5 704 0,7-1 16 16,5 1 16-16,6 0 0 0,5-3-320 0,7 2-64 16,8 1-16-16,4 0 0 0,4-2 256 0,2 2 48 15,-1-2 16-15,1 4 0 0,1 4-304 0,3 0-64 0,-1 3-16 16,-4 6 0-16,-7 2-272 0,-8 3 160 0,-10 4-160 0,-7 0 128 31,-8 4-576-31,-7 2-112 0,-9 5-16 0,-12 7-10016 16,-11 7-2000-16</inkml:trace>
  <inkml:trace contextRef="#ctx0" brushRef="#br0" timeOffset="19019.55">10688 16152 34095 0,'0'0'3024'0,"0"0"-2416"0,0 0-480 0,0 0-128 16,9-10 1136-16,6 1 208 0,5 3 32 0,9-3 16 15,8 0-288-15,10-3-48 0,8-3-16 0,7-1 0 0,4-3-416 0,7-2-96 16,6 0-16-16,4-3 0 0,5-1-320 16,0 5-64-16,-3 1 0 0,-2 1-128 15,-3-2-2064-15,2 3-528 0</inkml:trace>
  <inkml:trace contextRef="#ctx0" brushRef="#br0" timeOffset="22020.82">21936 8568 6447 0,'0'0'576'0,"0"0"-576"0,11-9 0 0,-2 4 0 0,0 3 2416 0,0 0 368 16,-1-3 80-16,-8 5 16 0,10-5-1024 0,-3 1-208 16,-7 4-48-16,9-3 0 0,-9 3-176 0,0 0-32 15,0 0-16-15,0 0 0 0,0 0-272 0,0 0-48 16,0 0-16-16,-9 4 0 0,-2 4-240 0,-3 2-48 15,-5 4-16-15,-1 1 0 0,-3 2-240 0,-2 4-48 16,0 3-16-16,6-4 0 0,-3 1 0 0,0 3 0 16,-4-2 0-16,2 1 0 0,-3 2-176 0,4-3-48 15,2-1 0-15,0 1 0 0,2 1-16 0,3-3 0 0,1-3 0 0,3-5 0 16,3 0 32-16,3 1 0 16,5-4 0-16,2-1 0 0,-1-8-16 0,9 3 0 15,2-2 0-15,6-1 0 0,3 0 0 0,6-2 0 16,4-1 0-16,3 3 0 0,5 1-80 0,2 2-128 0,2 0 176 0,1 0-176 15,0 1 144-15,-1 2-144 0,-1 0 0 16,-3 2 144-16,0-2-144 0,-3-3 160 0,1 2-160 0,-4 3 160 16,-2-2-160-16,-4 3 0 0,-5-2 0 15,-3-1 0-15,-4 0-1136 16,-5-3-304-16,-9-3-64 0</inkml:trace>
  <inkml:trace contextRef="#ctx0" brushRef="#br0" timeOffset="24208.91">23361 7377 27359 0,'-17'-4'1216'0,"7"1"240"0,-1-4-1168 0,0 0-288 15,1 2 0-15,4-2 0 0,0 2 0 0,0-1 0 16,6 6 0-16,-2-10 0 0,1 1 128 0,3-2 128 15,5 0 32-15,3 0 0 0,2-4-112 0,6-1-32 16,3-2 0-16,5 1 0 0,5 1 288 0,6-2 48 0,2-2 16 0,4-1 0 16,4 3-160-16,-1 1-16 0,-4-2-16 0,1 2 0 15,0 1-96-15,4 3-16 0,6 5 0 16,-1-1 0-16,1 3-16 0,2 2-16 0,1 2 0 16,-7 0 0-16,-6 0-160 0,-3 4 0 15,-2 1 144-15,-5-1-144 0,-5 0-256 0,-5-1-112 0,-3-1-16 0,-2 3-16 31,-4-1-2032-31,-3 1-416 0,-11-3-80 0,0 0-16 0</inkml:trace>
  <inkml:trace contextRef="#ctx0" brushRef="#br0" timeOffset="24578.7">24300 6544 35935 0,'-16'-15'3200'0,"5"5"-2560"16,2 3-512-16,2 0-128 16,7 7-1264-16,0 0-272 0,0 0-48 0,0 0-16 15,0-8 848-15,0 8 176 0,9-9 16 0,3 5 16 0,5 2 544 0,3 3 0 16,4 3 0-16,7 1 0 0,5 0 0 0,7 3 0 16,1 3 0-16,6 2 0 0,2-2 0 0,3 5 224 15,-3 0-32-15,5 4-16 0,4 6 144 0,8-1 16 16,7 7 16-16,3-1 0 0,1-2-80 0,-6 5-16 15,-7 4 0-15,-2 4 0 0,-4-1-112 0,-5 0-16 16,-4 2-128-16,-6-3 192 0,-7-1 304 0,-7 0 48 0,-11-1 16 16,-8 3 0-16,-10-3 64 0,-10 0 16 0,-16-1 0 15,-6-2 0-15,-8 4-64 0,-9 0-16 16,-7-1 0-16,-3-1 0 0,-2-1-304 0,-10-2-48 16,-12-4-16-16,-1 2 0 15,-3-4-480-15,6-1-96 0,9-8-32 0,4-1 0 16,5-2-1808-16,4-6-352 0,5-2-80 0,11-5-11136 0</inkml:trace>
  <inkml:trace contextRef="#ctx0" brushRef="#br0" timeOffset="24996.24">23925 8382 32255 0,'-8'-8'2864'0,"1"3"-2288"0,0 0-576 0,2 3 0 31,5 2-240-31,-6 0-144 0,0 2-48 0,1 7 0 0,-2 1 688 0,1 8 144 0,-2 9 32 0,1 6 0 16,-2 6 176-16,0 11 32 0,-3 2 16 0,2 5 0 15,0 0-416-15,0 7-96 0,-4-1-16 0,0 4 0 16,-1-8-128-16,3 1 0 0,-2-3 0 0,0-3 128 15,3-6-128-15,-2 2-224 0,0-3 48 16,2-8 16 0,-2-3-2480-16,2-5-496 0,-1-9-112 0,2-3-16 15</inkml:trace>
  <inkml:trace contextRef="#ctx0" brushRef="#br0" timeOffset="25462.78">23459 9025 31327 0,'0'0'2784'0,"10"-5"-2224"16,8 1-560-16,3-1 0 15,3-2-1056-15,4 0-320 0,5-3-64 0,0 0-16 16,-3-5 1200-16,1-1 256 0,2-1 0 0,3 0 0 0,1-1 208 0,1 1-16 16,1-3-16-16,0 4 0 0,-3 2 48 0,0 3 16 15,-4-2 0-15,-4 0 0 0,-7 3 144 0,-3 0 48 16,-4 5 0-16,-2 2 0 0,-12 3 384 0,0 0 80 15,0 0 0-15,-3 18 16 0,-2 2-16 0,-4 4 0 16,-2 7 0-16,-6 1 0 0,-1 1-336 0,1 2-80 16,-3 3-16-16,1-1 0 0,0 0-256 0,3-1-48 15,2-4-16-15,4-2 0 0,2-3-144 16,4-7 0-16,3-3 0 0,3-6 0 0,5-1 0 0,3-6 0 0,4-3 0 0,0-3-176 16,5-5 176-16,4-5 0 0,5-2 0 0,1-4 0 15,-1-4 0-15,1 1 0 0,1-1 0 0,-6-5 176 16,-3 2-176-16,0-3 0 0,-4 3 0 0,0-2-176 15,-4 4 176-15,1 1 0 0,-3 2 160 16,3 2-160-16,-5 3 0 0,-1 1 0 0,-3 3 0 0,0 0 0 16,-1-1 0-16,-1 4 0 0,-3 8 0 0,2-9 0 15,-2 9 160-15,0 0-160 0,0 0 160 0,0 0-160 16,0 0 0-16,0 0 128 0,0 0-128 0,0 0 0 16,1-7 0-16,-1 7 0 0,0 0-144 0,0 0 144 15,0 0-368-15,0 0 32 0,0 0 0 0,0 0 0 16,0 0-448-16,0 0-96 15,0 0-16-15,0-9 0 0,0 9-2544 0,0-8-512 16</inkml:trace>
  <inkml:trace contextRef="#ctx0" brushRef="#br0" timeOffset="25893.82">24708 8776 20271 0,'0'0'896'0,"0"0"192"0,-6 9-880 0,1 2-208 0,1-2 0 0,0 5 0 15,0 2 336-15,0 1 32 0,-1 5 0 0,0 0 0 16,-2 2 640-16,-1 2 128 0,-1 1 16 0,-1 1 16 16,-2 3-272-16,1-6-64 0,-2 0-16 0,1-3 0 15,-1-3-80-15,1-2-16 0,4-6 0 0,-1-1 0 16,2-3-48-16,7-7-16 0,0 0 0 0,0 0 0 16,0 0-144-16,5-8-16 0,2-7-16 0,3-4 0 15,3-4-224-15,2-5-32 0,3 0-16 0,-1-4 0 16,1-2-80-16,3-1-128 0,-2 0 176 0,-2 2-176 15,0 1 128-15,-3 4-128 0,3-2 0 0,0 7 0 0,1-1 0 0,1 4 0 16,0 4 0-16,-1 2 0 0,-3 1 0 16,1 2-256-16,-2 4 80 0,-4 2 16 15,2 2-1072-15,-12 3-224 16,0 0-32-16,13 5-8256 0,-13-5-1648 0</inkml:trace>
  <inkml:trace contextRef="#ctx0" brushRef="#br0" timeOffset="26266.16">25336 8630 31327 0,'-14'10'2784'0,"4"-1"-2224"0,-2 6-560 0,2 4 0 16,0 3 448-16,1 3 0 0,-3 0-16 0,1 2 0 16,0 0-576-16,-2 1-112 0,-2-4-32 0,1 4 0 15,-1-1 416-15,2 2 64 0,-1-5 32 0,-1-2 0 16,0-4-224-16,2-4 176 0,1-2-176 0,3-3 160 15,3-2 48-15,6-7 16 0,0 0 0 0,0 0 0 16,-5-8 64-16,5-1 16 0,3-6 0 0,3-2 0 16,4-2-304-16,3 0 128 0,-2-4-128 0,6-3 0 15,1 0 144-15,1 0-144 0,1 1 0 0,0 0 144 16,1 2-144-16,-1 3 0 0,-1 1 0 0,1 3 0 16,2 8 0-16,0 0 0 0,-1 4 0 0,-3 4 0 15,-7 4 0-15,3 6 128 0,0 4 32 0,-1 4 0 16,-1 6 64-16,-4 3 16 0,0 6 0 0,-2 0 0 15,-2 0-48-15,-1 0-16 0,-2-1 0 0,-1-1 0 16,-1 3-48-16,0-1-128 0,-3-2 192 0,2-4-64 0,1-2-128 16,0-3-272-16,1-3 64 0,1-1 16 15,0-2-2240-15,1-2-432 16</inkml:trace>
  <inkml:trace contextRef="#ctx0" brushRef="#br0" timeOffset="26860.85">23381 10487 32415 0,'0'0'1440'0,"-9"5"288"0,0-1-1376 0,9-4-352 0,-10 5 0 0,2 5 0 0,1 3 0 0,0 5-288 15,1 5 48-15,0 6 16 0,-2 5 400 0,-1 4 80 16,4 5 0-16,-1 1 16 0,-1 3-144 0,4-2-128 15,-1 1 144-15,1-5-144 0,3-6 0 0,3-4 0 16,1-9 0-16,3-5 0 0,3-3 0 0,3-7 0 16,4-5 0-16,4-6 0 0,6-7 256 0,1-8 0 15,5-8 0-15,3-10 0 0,3-8 128 0,2 1 16 16,-3-3 16-16,-3 4 0 0,-5-5-224 0,-4 1-64 0,-2 1 0 16,-2 0 0-16,-2 4-128 0,-3 4 192 0,-4 5-192 0,-2 4 192 15,-1 6-192-15,-3 5 0 0,-2 6 144 16,-1 5-144-16,-4 7 0 0,0 0-160 0,0 0 16 15,0 0 0 1,-4 13-1536-16,0 1-304 0,0 1-64 0,0 5-7296 0,2 5-1472 16</inkml:trace>
  <inkml:trace contextRef="#ctx0" brushRef="#br0" timeOffset="27273.55">24237 10465 32415 0,'-12'33'1440'0,"4"-8"288"0,0 8-1376 0,-1 6-352 0,-1 4 0 0,1 0 0 0,-2 4-144 0,-1 1-112 15,-1 2 0-15,-2 4-16 0,0 3 704 16,-1-1 144-16,-3-1 16 0,-2-3 16 0,-2-3-192 16,5-2-32-16,1-6-16 0,0-3 0 0,1-4-48 0,4-3-16 15,1-7 0-15,1-4 0 0,5-4-48 0,0-5-16 16,5-11 0-16,0 0 0 0,3-10-240 0,2-7 176 15,2-7-176-15,5-6 160 0,-1-5-160 0,4-5 0 16,2-2 0-16,3-7 0 0,1 0 0 0,2-4 0 16,-3-5 0-16,2 1 0 0,0-5 0 0,3 5 0 15,0 3 0-15,0 3 0 0,2 4 0 0,1 3 0 16,3 6 0-16,-2 6 0 0,1 8-144 0,0 5 144 16,-1 7 0-16,-3 6 0 0,-1 5 0 0,-2 3 0 0,-3 10 0 15,-2 2 0-15,-4 3 0 0,-4 8 0 16,-5 0 0-16,-5 6 0 0,-5-5 0 0,-5 5 0 0,-7 2 0 15,-3-1 0-15,-3-3 0 0,-4 0 128 0,-3 2-128 0,-1-5 144 16,1 0-144-16,0-5 0 16,2-3 0-16,6-7 0 0,1-2-224 0,2-5-80 0,3-5-16 0,3-4 0 31,3-9-1984-31,5-5-384 0,5-4-96 0</inkml:trace>
  <inkml:trace contextRef="#ctx0" brushRef="#br0" timeOffset="27604.37">25251 10312 39615 0,'-23'1'1760'0,"5"4"352"0,-5 0-1680 15,-2 6-432-15,-1 5 0 0,0 4 0 16,-7 2-1536-16,2-1-400 0,-2 2-80 0,5 3-16 0,-2-4 2032 0,7 1 448 15,5-4 64-15,4 2 0 0,4 2-512 0,4-4-224 16,3-5 16-16,4-4 0 0,-1-10-48 0,9 10-16 16,4-4 0-16,3 1 0 0,3-1 272 0,3-3-160 15,0 0 160-15,-1 1-128 0,0 1 128 0,-4 0 256 16,-1 2-64-16,-5 2-16 0,-3-3 144 0,-3 5 48 16,-4-2 0-16,-3 3 0 0,-5 0 224 0,-3-1 48 15,-4 1 16-15,-2 1 0 0,-4 0-208 0,-2 2-32 0,-5-1-16 0,3 0 0 16,0-4-400-16,1 2-256 0,4-7 48 0,2-1 0 31,3-4-1616-31,1-3-320 0,6-1-64 0,3-3-12128 0</inkml:trace>
  <inkml:trace contextRef="#ctx0" brushRef="#br0" timeOffset="27780.08">25517 10421 28911 0,'-16'23'1280'0,"6"-5"256"0,-4 3-1216 0,0 5-320 0,-1 4 0 0,2 3 0 16,-2 0 144-16,0 4-16 0,-1 0-128 0,1-1 192 15,-1-2 48-15,0 0 0 0,2-2 0 0,0 1 0 16,2-3-1792-16,2-2-368 16</inkml:trace>
  <inkml:trace contextRef="#ctx0" brushRef="#br0" timeOffset="28245.8">25979 10343 34095 0,'-21'-1'1504'0,"5"1"320"0,-1 3-1456 0,-4 4-368 0,0 1 0 0,-1 5 0 31,2-2-1200-31,-3 6-304 0,-3 2-64 0,-3 2-16 0,-3-2 1856 0,-3 4 368 0,-3 5 80 0,2 0 16 16,3 1-544-16,4-2-192 0,2 1 144 0,4-5-144 15,5-4 128-15,6-3-128 0,3 0 128 0,4-7-128 16,5-9 128-16,0 0-128 0,10 6 0 0,4-7 128 16,4-8-128-16,3-4 0 0,5-5 0 0,5-3 0 15,5-2 128-15,1-6-128 0,0-8 0 16,-4 1 128-16,-5 2-128 0,-2-2 0 0,1-2 144 0,-1 1-144 15,-1-1 144-15,-2 0-144 0,-1-5 192 0,-1 1-192 16,1-1 288-16,-4-7-48 0,2-6-16 0,-2 0 0 16,-3-4-32-16,3 6-16 0,-3 7 0 0,-1 6 0 15,-3 12 16-15,-2 5 16 0,-2 6 0 0,-5 9 0 0,-2 9 304 0,0 0 48 16,0 0 16-16,-11 16 0 0,-2 6-160 0,-3 10-32 16,-4 6 0-16,-1 4 0 0,0 6-240 0,1 6-144 15,1 2 160-15,-4 3-160 0,-1 4 0 0,1 4 0 16,4-1 0-16,0 0 0 0,3-4 0 15,3-3 0-15,5-7-128 0,3-6 128 16,4-6-1728-16,2-7-224 0,3-2-48 0,1-4-16 16,3-7-528-16,2-5-96 0</inkml:trace>
  <inkml:trace contextRef="#ctx0" brushRef="#br0" timeOffset="28534.96">26369 10591 27807 0,'0'0'1232'0,"0"0"256"0,0 0-1184 0,0 0-304 0,0 0 0 0,0 0 0 16,13-1 144-16,2-3-16 0,-2-3-128 0,2-2 192 15,2-5 384-15,-1 0 64 0,2-2 0 0,-1 0 16 16,-3-2-448-16,-2 3-80 0,0-3-128 0,-6 0 176 16,-1-3 96-16,-5 2 32 0,-1-1 0 0,-3 4 0 15,-1 3 416-15,-6 2 96 0,-1 2 16 0,-4 5 0 16,-2 3 16-16,-1 5 16 0,-1 6 0 0,-3 4 0 15,-1 2-480-15,-1 7-80 0,3 6-32 0,-1 1 0 16,-2 1-272-16,5 4 0 0,2 2 0 0,7-3 0 16,5-1 0-16,2-3-144 0,4 1 144 0,6-3-128 15,6-5-32-15,4 0 0 0,2-4 0 0,1-3 0 16,4-2-464-16,0-2-80 16,1-7-32-16,-3-3-15504 0</inkml:trace>
  <inkml:trace contextRef="#ctx0" brushRef="#br0" timeOffset="28707.3">25631 9876 41343 0,'-28'-19'1840'0,"15"10"368"0,3 5-1760 0,10 4-448 15,0 0 0-15,0 0 0 0,0 0-192 0,0 0-128 16,0 0-32-16,0 0 0 15,13-4-1536-15,-13 4-304 0,9 0-64 0</inkml:trace>
  <inkml:trace contextRef="#ctx0" brushRef="#br0" timeOffset="29269.1">23923 12330 31327 0,'-23'-18'1392'0,"6"8"272"0,-1-3-1328 0,-1 1-336 15,0 1 0-15,-1-1 0 0,1 2 0 0,-2 2-208 16,4 5 16-16,-1 2 16 0,1 2 704 0,0 5 144 16,-1 6 32-16,1 6 0 0,-2 1-512 0,1 1-192 15,-3 5 176-15,3 4-176 0,-1 4 176 0,4 0-176 16,1-1 192-16,4-2-192 0,2-2 192 0,4-5-192 15,4-3 192-15,4-3-192 0,4-3 192 0,4-8-192 0,6-3 192 16,4-6-192-16,6-3 224 0,-3-11-64 16,3-4-16-16,1-12 0 0,6-11 48 0,3-1 0 0,1-5 0 15,3-1 0-15,0-1-192 0,-1 0 128 0,-2 3-128 16,-2-2 128-16,-5-1 0 0,-4-2-128 0,-3 0 192 0,-2 0-64 16,-3 3 176-16,-2 11 16 0,-5 4 16 0,-4 6 0 15,-3 8-32-15,-2 7-16 0,0 7 0 0,-4 8 0 16,0 0 96-16,-4 14 0 0,-2 10 16 0,-3 9 0 15,-3 9-224-15,2 12-48 0,-5 3-128 0,0 5 192 16,-1-2-192-16,1 1 0 0,0 1 0 0,-1-5 0 16,3-1-256-16,1-1-32 0,2-2-16 0,6-4 0 15,3-6-1328 1,2-8-272-16,3-4-48 0,5-7-8528 0,4-5-1696 0</inkml:trace>
  <inkml:trace contextRef="#ctx0" brushRef="#br0" timeOffset="29542.33">24614 12115 31727 0,'-28'12'1408'0,"10"-3"288"0,-1 5-1360 0,0 3-336 0,-1 4 0 0,2-1 0 0,0 2 0 0,0-1 144 16,-1 1-144-16,3-1 0 0,1 0 576 0,1-2 0 16,1 2 0-16,3 0 0 0,1-1-576 0,2-2 0 15,0 0 0-15,4-3 0 0,3-15 0 0,0 0-176 16,0 0 176-16,12 3-208 0,0-3 208 0,2-8-144 15,0-4 144-15,0-4-128 0,2-2 320 0,-1 0 64 0,-1 1 0 16,-1-3 16-16,-6-1 16 0,0-1 0 0,-2 2 0 16,-3 1 0-16,-3 0 32 0,-2 2 0 0,-4 2 0 15,-1 4 0-15,-1-3-144 0,-2 3-32 0,-2 3 0 0,-2-3 0 32,1 4-528-32,0 2-96 0,0-3-32 0,1 3-10112 0,0 1-2048 0</inkml:trace>
  <inkml:trace contextRef="#ctx0" brushRef="#br0" timeOffset="30130.25">24811 12069 35007 0,'-10'28'1552'0,"2"-6"320"0,1 3-1488 0,-1 2-384 0,0 4 0 0,5 2 0 15,-2-3-1056-15,-1-3-288 16,3-3-48-16,-1-1-16 0,3-3 1600 0,2-3 320 0,3-6 64 0,-1-2 16 0,-3-9-464 0,12 4-128 15,-1-8 0-15,2-5 0 0,1-2 0 0,4-7 0 16,-4-4 0-16,2-3 0 0,1 0 0 0,1-2 192 16,-3 3-64-16,1-2 0 0,0 3 64 0,-5 6 0 15,1 3 16-15,-4 5 0 0,-8 9 0 0,0 0 0 16,12 1 0-16,-3 7 0 0,-3 6 0 0,-1 6 0 16,-1 7 0-16,-1 1 0 0,-1 3-208 0,2 5 0 15,1 1 0-15,1 0 0 0,2-2 0 0,0-2 0 16,-2-2 0-16,5-7 0 0,1-2-128 0,3-5 128 15,3-4 0-15,0-4 0 0,-1-4 0 0,5-6 0 16,4-7 0-16,-4-2 0 0,0-7 192 0,-2-4 64 0,1-7 0 16,-1-1 0-16,-5-1 0 0,2-1 0 0,-1-1 0 15,0 1 0-15,-6 0-128 0,2-2 0 0,1 2-128 0,0 7 192 16,-2 2-192-16,2 6 128 0,-2 2-128 0,0 4 0 16,-2 3 0-16,-9 7 0 0,0 0 0 0,10 7 0 15,0 4 0-15,0 4 0 0,-1 4 0 16,0 4 0-16,0 3 0 0,0-3 0 0,-2-2 0 15,3 2 0-15,-2 0-208 0,2-3 64 0,-1-2 16 0,0-4 0 16,-1-4 128-16,2-2-128 0,-3-6 128 0,5-3-128 16,-3-4 128-16,1-4 0 0,0-6 0 0,2-3 0 15,-5-2 0-15,2-3 176 0,1-8-48 0,2 1 0 16,-2-2 128-16,1 0 0 0,2-3 16 16,1-1 0-16,-3 1-80 0,1-1 0 0,-1 0-16 0,1 5 0 0,-1-1-176 0,2 8 0 15,-2 0 0-15,1 6 0 16,-1 2 0-16,1 4 0 0,-2 0 0 0,1 5 0 0,-1-1 0 0,-10 8 0 15,0 0-176-15,0 0 176 0,0 0-320 0,0 0 32 16,12 10 0-16,-4 2 0 16,-5-3-304-16,-3-9-64 0,5 11-16 0,-5-11-9824 15,0 0-1984-15</inkml:trace>
  <inkml:trace contextRef="#ctx0" brushRef="#br0" timeOffset="30729.35">26340 11825 30399 0,'0'0'2704'0,"-7"7"-2160"0,-2 0-544 0,1 0 0 15,2 4-1536-15,1-1-432 16,0 2-80-16,1 2 0 0,1-4 1664 0,3 1 384 0,1 1 0 0,2-3 0 0,0 2 288 0,0-3 16 16,-3-8 0-16,5 11 0 0,-5-11 16 0,6 10 0 15,-6-10 0-15,3 12 0 0,0 1 256 0,-3-3 64 16,0-10 16-16,-3 14 0 0,1 1 144 0,-1 1 32 16,-3-2 0-16,0 0 0 0,-1 3-256 0,-2-1-32 15,-2 0-16-15,-2 0 0 0,0 2-208 0,1-1-32 16,-1 0-16-16,2-3 0 0,0-2-96 0,3 1-32 15,2-2 0-15,6-11 0 0,0 0-144 0,0 0 160 16,0 0-160-16,12 0 160 0,2-6 64 0,4-3 16 16,1-7 0-16,1 0 0 0,-1-2 16 0,4 0 16 0,-3 1 0 15,-1 1 0-15,-1 6-272 0,-4 2 160 0,-1 5-160 16,-13 3 128-16,13 5 208 0,-4 9 48 16,-6 5 0-16,1 10 0 0,-4 5-48 0,-4 5 0 15,-1 0 0-15,-2 5 0 0,-1 1-144 0,0-2-48 0,-1-2 0 16,2-4 0-16,-2-6-144 0,1-5 0 0,2-6 0 0,2-5 0 31,0-3-1408-31,4-12-320 0,0 0-64 0,3-10-14016 0</inkml:trace>
  <inkml:trace contextRef="#ctx0" brushRef="#br0" timeOffset="32324.23">30822 1792 30687 0,'-2'-26'1360'0,"-1"13"288"0,-1-1-1328 0,1 1-320 16,-4 1 0-16,3 4 0 0,-2 2 0 0,1 1 0 15,-3 4 0-15,-1 1 0 0,-1 4 0 0,-1 4 0 16,-3 6 0-16,-4 2 0 0,-2 1 0 0,-3 6 0 16,0 1 0-16,-4 7 128 0,1 1-128 0,-5 3 0 0,-5 3 0 0,-4 2 128 15,-2 3-128-15,-3 2 144 0,-4-1-144 16,-2 3 160-16,0 8 160 0,0 5 16 16,2 7 16-16,-5 5 0 0,0 7-48 0,-6 4-16 0,0 3 0 15,-3 6 0-15,-4 6-96 0,3-1 0 0,3 5-16 0,3 4 0 16,4 5 16-16,-5 6 0 0,-3 2 0 15,0 1 0-15,-1 4 0 0,4 0 0 0,1 3 0 0,6 4 0 16,3 3-48-16,3 0 0 0,3 4 0 0,2 2 0 16,2-3-16-16,-1 4 0 0,-2 4 0 15,5 1 0-15,2 3-128 0,1-2 192 0,2 6-192 0,1-2 192 16,1 3-192-16,1-3 128 0,3 3-128 0,2-4 128 16,1 2-128-16,1-4 0 0,2 0 144 0,-1 2-144 15,-1-3 0-15,0-2 128 0,1-3-128 0,0 2 0 16,1 3 0-16,1-1 144 0,0-2-144 0,2 2 0 15,2 0 176-15,0 3-176 0,5 3 160 0,3-2-160 0,1 0 176 16,2 4-176-16,2 5 192 0,0 2-192 0,4 0 176 16,-1-1-176-16,-1 1 160 0,1 1-160 0,0 2 128 15,-1 0-128-15,-2 3 0 0,-2 0 0 0,-2 6 0 16,-2-6 0-16,-2 1 0 0,-1-6 0 0,-2-9 0 0,-1 0 0 16,1-6 0-16,0-4 0 0,-2-7 0 0,4-1 0 15,-1-5 0-15,1-2 0 0,4 0 0 0,2-6 128 16,4 0-128-16,4-2 0 0,4-9 0 0,5 0 128 15,3-3-128-15,5-4 0 0,7-2 0 0,4-8 0 16,5-3 0-16,4-3 0 0,3-1 0 0,-2-4 128 16,-4-2-128-16,2-5 0 0,0-6 0 0,3-3 0 0,5-2 0 15,0-7 0-15,3-2 0 0,3-6 0 0,2-6 0 16,-4-4 0-16,0-12 0 0,0-3 0 16,-3-6 0-16,6-10 0 0,4-6 0 0,6-7 0 0,4-2 0 0,2-10 0 15,0-7 0-15,-2-7 0 0,-4-8 0 16,3-5 0-16,1-6 0 0,4-4 0 0,3-4 128 0,-5-3-128 15,-5-1 0-15,-3-6 0 0,-5-6 128 0,3-2-128 16,2-5 0-16,2-3 0 0,1-3 0 0,-2-7 0 16,1-6 128-16,-6-5-128 0,-3 0 0 0,0-4 144 15,1-3-144-15,-2 0 0 0,1-7 0 0,1 0 0 16,1-2 0-16,-5 0 0 0,-4 0 0 0,-1-1 0 16,-3-1 0-16,-2 0 0 0,-3-1 128 0,2 0-128 15,1 2 0-15,0-3 0 0,-2-2 144 0,1-4-144 16,-2-1 0-16,-1-1 128 0,-1-7-128 0,-1-3 0 15,1-2 0-15,-4 1 0 0,-3-2 0 0,1-4 128 16,-2 2-128-16,0 4 0 0,-3 4 128 0,-5 4-128 0,-2 4 0 16,-3 2 0-16,-7 4 0 0,-3 1 128 0,-2 2-128 15,-6-1 128-15,0 1-128 0,-3-3 128 0,-3 2-128 0,1-1 0 16,-1-4 0-16,-1 1 128 0,0-7-128 16,2 1 0-16,0 0 0 0,2 0 0 0,3 0 0 0,2-1-128 15,2 1 128-15,2 1-192 0,2 4 192 0,2 3-128 16,0 1 128-16,-1 4-128 0,0 3 128 0,-4 7 0 15,-1 2-144-15,-2 2 144 0,-2 1 0 0,0 4 0 16,-2 2 0-16,1-4 0 0,0 1 0 0,1 2 0 16,-1-3 0-16,0-1 0 0,0-2 0 0,2 1 0 15,1-4 0-15,1-1 0 0,-1 1-176 0,2-2 48 16,2-2 0-16,-3 9 0 0,0 2 128 0,0 4 0 0,-1 3 0 16,-1 2 0-16,-1 6 0 0,-2 1 0 0,-3 1 144 15,0 4-144-15,-3 1 192 0,-2 1-64 0,-2 4 0 0,-1 1-128 16,-2 3 176-16,0 4-176 0,-3 2 160 0,-2 4-160 15,0 1 144-15,-3 0-144 0,-5 7 128 0,-3 1-128 16,-2 2 128-16,-1 1-128 0,-3-1 0 0,-1 11 128 16,0 3 0-16,-1 6 0 15,-1 7 0-15,0 1 0 0,1 5-128 0,-3 4 0 16,-4 3-160-16,-6 6 160 0,-6 4-240 0,-2 5 48 0,0 5 16 0,0 2 0 16,4-1-464-1,4 4-80-15,7 4-32 0,2 7 0 0,10 0-2448 16,5 4-480-16</inkml:trace>
  <inkml:trace contextRef="#ctx0" brushRef="#br0" timeOffset="33547.25">29922 3861 11055 0,'0'0'976'0,"5"-10"-784"0,0-4-192 0,1 2 0 0,-1 3 1232 0,-5 9 208 15,5-7 32-15,-5 7 16 0,5-10-640 0,-5 10-128 16,5-8-16-16,-5 8-16 0,0 0-128 0,0 0-32 15,0 0 0-15,0 0 0 0,0 0 208 0,0 10 32 16,0 4 16-16,-3 4 0 0,-2 2 64 0,1 8 16 16,-2-1 0-16,-3 6 0 0,-5 3-464 0,1 3-80 15,-1 8-32-15,-2 4 0 0,-3 3-80 0,0 6-16 16,-2 9 0-16,1 3 0 0,-3 7 64 0,-1 5 16 16,0 4 0-16,0 5 0 0,0 2-16 0,2 5 0 0,2 4 0 0,-1 3 0 15,2 1-80-15,2 5-32 0,-1 2 0 0,2-1 0 16,-1 7-144-16,1-3 160 0,1 3-160 15,-1 1 160-15,-1 4-160 0,-1-3 160 0,-1-1-160 0,0 0 160 16,0-2-160-16,-1-2 128 0,-2-5-128 0,-1 3 128 16,0-5 0-16,1 3-128 0,-3-1 192 0,1-3-64 15,0 1 128-15,-3-1 32 0,2 4 0 0,2-1 0 16,3-3 16-16,1 2 0 0,1-3 0 0,3 1 0 16,-1 2-112-16,6-2 0 0,-1 0-16 0,1 1 0 15,-1 4-16-15,3-2 0 0,-1 1 0 0,-2 3 0 16,0-2-160-16,-2 0 192 0,-2-4-192 0,1 5 192 15,-2 0-192-15,0 0 160 0,-1 0-160 0,-1-6 160 16,0 2-160-16,0 0 128 0,-2-4-128 0,-2 3 128 16,2-3-128-16,2 0 0 0,-1-5 144 0,1-4-144 0,2 1 0 15,2-3 0-15,2 1 0 0,3-5 128 0,3-4-128 16,2 0 0-16,3-3 0 0,3 2 0 0,5-1 0 0,0-3 0 16,2-2 0-16,3-7 0 0,3 0 0 0,3-2 0 15,0 0 0-15,3-6 0 0,3-3 0 0,1-5-160 16,-3 0 160-16,4-4 0 0,-1-5-192 0,2-3 64 15,-2-6 128-15,0-1-208 0,-3-5 32 0,3-4 16 16,-1-3 0-16,1-7 0 0,1-6-112 0,2-4-32 16,1-4 0-16,1-8 0 0,3-7 304 0,3-6-192 15,2-5 192-15,3-4-160 0,-1-5 160 0,0-3 0 16,-1-6 0-16,-1-5 0 0,-2-1 0 0,1-6 0 16,1 0 0-16,-1-3 0 0,0-6 0 0,-1-1 0 15,-1-6 0-15,-1-5 0 0,0-4 0 0,-2-5 0 0,-3-11 0 0,-2-8 0 16,-3-1 0-16,-1-10 0 0,3-9 0 15,-5-8-128-15,0-6 128 0,-1-8 0 0,2-9 0 16,-1-1 0-16,2-4 0 0,4 2 0 0,-1-2 0 0,5 3 128 16,-1-3-128-16,9 5 128 0,0 6-128 0,2-1 128 15,-1 2 0-15,1 3 0 0,-2 7 0 0,-3-7 0 16,-4-3-128-16,-2-2 192 0,-1 1-64 16,1-2 0-16,-5-6-128 0,1-2 0 0,-2-7 0 0,0-2 0 15,-1-2 0-15,-2 1 128 0,-2-3-128 0,-2 7 0 16,-2 6 0-16,-3-1 0 0,-3 5 0 0,-1 4 128 15,1 3-128-15,-2 3 144 0,-1 5-144 0,-1 0 160 16,-1 6 32-16,-2 3 16 0,-3 8 0 0,-1 7 0 16,-5 5 80-16,-3 7 16 0,-1 1 0 0,-3 6 0 0,-3 4-128 15,-1 7-32-15,-2 5 0 0,-3 6 0 0,0 4-144 16,-1 5 0-16,-1 4 0 0,-1 4 0 16,-2 7-384-16,3 3-48 0,-4 2-16 15,-2 6-10496-15,-2 1-2096 0</inkml:trace>
  <inkml:trace contextRef="#ctx0" brushRef="#br0" timeOffset="34777.89">31628 6938 18143 0,'0'0'800'0,"-1"-10"160"0,-2 0-768 0,2 2-192 16,1 8 0-16,-4-7 0 0,-1-5 0 0,-1 2 176 15,-1 0-176-15,1-3 160 0,-3 5 288 0,0-2 48 0,-2 3 16 0,-2-5 0 16,0 3 288-16,-1-1 64 0,0 3 16 15,-2-2 0-15,-4 5 80 0,-2 0 0 0,-1 0 16 0,-2 3 0 16,-2 1-272-16,-2 0-48 0,-2 5-16 0,-3 0 0 16,-3 0-80-16,-1 7-32 0,0 0 0 0,-4 6 0 15,-5 5-16-15,-4 2-16 0,-4 5 0 16,-2 4 0-16,-1 2-112 0,0 7-32 0,3 9 0 0,4 4 0 16,5 4-96-16,5 1-32 0,6 3 0 0,5 0 0 15,8 2-224-15,8-4 0 0,7-2 0 0,11-5 0 16,7-3 128-16,7-6-128 0,4-3 0 0,6-6 0 15,6-3 0-15,7-5 0 0,5-1 0 0,4-5 0 16,6 0 128-16,3-7-128 0,2-4 0 0,-4-4 0 16,-4-1 128-16,3-7-128 0,-1-4 0 0,2-6 144 15,0-1 48-15,2-3 16 0,-1-4 0 0,1-4 0 16,-2-1 256-16,-1 1 48 0,-4-5 16 0,3 0 0 0,-1-6-64 16,-2-2-16-16,-2-5 0 0,-4 0 0 0,-2-4-96 0,-7 0-32 15,-6-7 0-15,-8-1 0 0,-7 4 128 0,-4 3 32 16,-11-1 0-16,-5 4 0 0,-7-1-64 0,-10 2-16 15,-9 5 0-15,-7 1 0 0,-6 4-400 0,-8 1 128 16,-8 0-128-16,-4 4 0 0,-6 0 0 16,-6 0-304-16,-6-3 48 0,-2 7 16 15,2 3-400-15,6 2-64 16,6 1-32-16,3 2 0 0,0-2-2096 0,5 2-432 0</inkml:trace>
  <inkml:trace contextRef="#ctx0" brushRef="#br0" timeOffset="36581.94">22152 8616 11807 0,'0'0'512'0,"-1"-6"128"0,-2-1-512 0,1-4-128 0,-1 3 0 0,0-2 0 0,2 4 1216 0,-1-6 240 15,-1 0 32-15,1 3 16 0,-1-2-416 0,0 4-64 16,0-3-32-16,1 2 0 0,0 3-128 0,-1-3-32 16,1 3 0-16,2 5 0 0,0 0-112 0,0 0-16 15,0 0-16-15,0 0 0 0,0 0-160 0,0 0-16 16,-5-4-16-16,5 4 0 0,-8 2 16 0,2-1 16 15,-2-1 0-15,3 0 0 0,-3 3 48 0,1 2 16 16,-1 5 0-16,-1-4 0 0,-1 2-48 0,0-2-16 16,-2 4 0-16,-2 0 0 0,-2 4 48 0,-3 2 0 15,-3 1 0-15,-1 4 0 0,0-1-128 0,-1 3-32 16,0 1 0-16,-1 0 0 0,-3 2-144 0,0 0-16 16,0 4-16-16,1-6 0 0,2-1-112 0,1 0 0 15,1-1-128-15,2-1 192 0,0-6-16 0,3-4-16 16,1 0 0-16,5 1 0 0,0-3 48 0,3 1 16 0,3-3 0 15,1-1 0-15,2 0 16 0,3-6 0 16,0 0 0-16,0 0 0 0,0 0-48 0,0 0-16 16,7 4 0-16,2-1 0 0,1-3-176 0,1 0 0 0,2-1 144 0,0 1-144 15,1 3 0-15,1 4 0 0,0-2 0 0,0 1 0 16,2 2 0-16,1-2 0 0,1 4 0 16,1-2 0-16,1 2 0 0,-1-1 0 0,1 5 0 0,1 1 0 15,0 1 0-15,-1-2 0 0,0 2 0 16,0-1 0-16,1 1 0 0,-2 0 0 0,-2-1 0 0,0 1 0 15,-4-2 0-15,0 0 0 0,-2-2 0 0,1 2 0 16,0-5 0-16,-2 1 0 0,1-2 0 0,-3 1 0 16,-2-5 0-16,3 1 0 0,-2-1 0 0,0 1 0 0,-8-5 0 15,0 0 128-15,0 0-128 0,0 0 0 0,0 0 0 0,0 0 128 16,0 0-128-16,0 0 0 0,0 0 0 0,0 0 128 16,-8 3-128-16,0 1 0 0,-2-4 160 0,-1 0-32 15,-2 0-128-15,-1-1 192 0,0-2 0 0,-4 1 0 16,-3-1 0-16,-1-2 0 0,-1 0-64 0,0 0 0 15,-1-4-128-15,-1 3 192 0,-1-4-192 0,0 2 128 16,-2-3-128-16,1 0 0 0,0-3 128 0,1 0-128 16,-2 0 0-16,0 2 144 0,-2-5-144 0,4 3 0 15,2 0 0-15,2 2 0 0,3 0 0 0,1-2 0 16,4 3 128-16,3 1-128 0,1-4 0 0,2 2 0 16,2 3 0-16,0-1 0 0,3 2 0 0,1 2 0 15,2-4 0-15,3 2 0 0,2-3 0 0,1 2 0 16,3 0 0-16,3-1 0 0,-2 0 0 0,4-3 0 15,2 0 0-15,3 2 0 0,1-3 0 0,0-3 0 0,1 2 0 16,0-1 0-16,2-2 0 0,0-1 0 16,-1-2 0-16,1 1 0 0,0 2 0 0,0-2 0 15,-1 0 0-15,-2 0 0 0,-2 0 0 0,0 0 0 0,-1-2 0 16,-1 2 0-16,-2-2 0 0,0-1 0 0,-2 4 0 0,0 3 0 16,-3 1 0-16,0 1 0 0,-2 0 0 0,0 1 0 15,-1 4 0-15,-2-2 0 0,-2 2 0 0,0 0 0 16,-2 9 0-16,0 0 0 0,0 0 0 0,0 0 0 15,0 0 0-15,0 0 0 0,0 0 0 0,-7-2 0 16,0 2-176-16,-1 2 176 0,-1 0-128 0,0 3 128 0,-1 0 0 16,0 3-160-16,0 2 160 0,-2-2 0 0,1 2 0 15,-1 1-128-15,0 1 128 0,-2 2 0 16,2 2 0-16,-2 1 0 0,0-2 0 0,-2-1 0 0,-3 1 0 0,0 1 0 16,1-1 0-16,-1 0 0 0,-2-1 0 15,1-1 0-15,0 2 0 0,-3 0 0 0,2 1 0 16,1-2 0-16,1-4 0 0,3 1 0 0,0 2 0 0,4-2 0 15,-1 2 0-15,4 1 0 0,-1-5 0 0,2 2 0 16,2-2 0-16,2 3 0 0,1 2 0 0,3-4 0 16,3 0 0-16,2-1 0 0,3 2 0 0,-1 2 0 15,5-3 0-15,2 2 0 0,2-2 0 0,2-1 0 16,2 3 0-16,2-1 0 0,0 1 0 0,1 4 0 16,2-1 0-16,-1 0 0 0,2-2 0 0,-1 2 0 0,-1 2 0 15,0 0 0-15,0 1 0 0,-1-1 0 16,0-1 0-16,0-2 0 0,-1-2 0 0,-1 0 0 15,-2 2 0-15,-1 0 0 0,-1-3 0 0,-2 0 0 16,-2-3 0-16,-2 0 0 0,-1-2 128 0,-1-1-128 0,-9-5 0 16,8 6 0-16,-2-2 144 0,-6-4-144 15,0 0 128-15,0 0-128 0,0 0 144 0,0 0-144 16,-6 4 160-16,-2 1-160 0,-3 0 272 0,-5-3-32 0,-3 0-16 16,-2-1 0-16,-3 0-16 0,-2 0 0 0,1 1 0 0,-2 0 0 15,0 2-208-15,1-3 0 0,-1-1 0 16,-6 0 0-1,6 0-1648-15,7-1-320 0,3-3-64 0</inkml:trace>
  <inkml:trace contextRef="#ctx1" brushRef="#br0">30803 20542 0,'0'0'0,"0"0"16,73 0-1,-56-15 1,-10 22 0,-35 3-1,35 11 1,-35-21 0,12-33-1,-3 21 1,21 12-1,-7 16 1,27-38 0,-33 25-1,-31 38 1,35-41 0,-6 0-1</inkml:trace>
  <inkml:trace contextRef="#ctx0" brushRef="#br0" timeOffset="39947.01">31190 7622 20271 0,'0'0'1792'0,"-4"-11"-1424"0,0 2-368 0,1-2 0 15,0 6 1056-15,-1-2 144 0,4 7 16 0,-4-9 16 16,0-1-304-16,2 2-64 0,-1-2-16 0,3 10 0 0,0 0-80 0,0 0-32 16,0 0 0-16,-2-8 0 0,0-1-96 0,0 4-32 15,2 5 0-15,0 0 0 0,0 0 64 0,0 0 16 16,0 0 0-16,-10-4 0 0,10 4-176 0,0 0-16 16,-8-1-16-16,8 1 0 0,0 0-160 0,0 0-16 15,0 0-16-15,0 0 0 0,0 0-32 0,0 0-16 16,0 0 0-16,0 13 0 0,4-2-32 0,2 2 0 15,3 1 0-15,4-4 0 0,2 4-48 0,3 1-16 16,1 2 0-16,2 0 0 0,4-1-16 0,-1 2-128 16,-1-2 192-16,2 0-64 0,-3-1 32 0,-1 1 0 15,0 1 0-15,0 1 0 0,1 1 0 0,-2 1 0 16,-2 3 0-16,0-3 0 0,0-3-160 0,-2-2 0 16,-2-2 0-16,0 1 128 0,-3 1-128 0,0 0 0 0,-4-5 0 0,0 1 128 15,-7-11 32-15,9 7 0 0,-9-7 0 0,8 9 0 16,-8-9-32-16,0 0 0 0,0 0 0 0,0 0 0 15,0 0-128-15,0 0 160 0,0 0-160 0,0 0 160 16,0 0 96-16,0 0 0 0,0 0 16 0,0 0 0 16,0 0-112-16,-11 7-32 0,0-2 0 0,-2 0 0 15,0-4 16-15,-1 0 0 0,-1-1 0 0,0 3 0 16,-2-1-144-16,1 1 0 0,-2-1 0 0,0 3 0 16,0-1 0-16,0 3 0 0,1 0 0 0,-1 2 0 15,-1 4 160-15,0-4-160 0,-2 1 192 0,2 4-192 16,0 1 160-16,1-1-160 0,-2 1 128 0,2 2-128 15,0 2 0-15,1-1 0 0,-1 0 128 0,3 1-128 16,1-2 0-16,1 0 0 0,0 0 0 0,2-2 0 16,1 0 0-16,-1-2 0 0,3-4 0 0,-1 2 0 0,-3-1 0 0,6 2 0 15,-1-5 0-15,7-7 0 16,0 0 128-16,-6 7-128 0,0-6 128 0,6-1-128 0,-7 2 0 0,7-2 0 16,0 0 0-16,0 0 0 0,0 0 0 0,0 0 0 15,-3-8 128-15,3 8-128 0,0 0 0 0,2-9 0 16,-2 9 0-16,7-12 0 0,0 3 0 0,3-2 0 15,3 3 0-15,0 1 0 0,-1-1 0 0,4 3 0 16,-1-3 0-16,3 3 0 0,0-2 0 0,-1-1 0 16,4 0 0-16,-1-2 0 0,0 4 0 0,2-4-144 15,0 2 144-15,-1-3 0 0,1 2 0 0,-3-3 0 16,-1 0 0-16,-1 1 0 0,0-1 0 0,-1 0 0 16,2 1 0-16,-2-1 0 0,-2 2 0 0,-3 1 0 0,2-1 0 0,-2 1 0 15,-5-4 0-15,2 5 0 0,-2-5 0 16,1 3 0-16,-3 2-176 0,-2 2 176 0,-1-4-160 0,5 2 160 15,-5-1-192-15,0 1 192 0,-2-3-208 0,0 2 80 16,-1-2 128-16,-2-1 0 0,-1 3 0 0,-2-3 0 16,-1-2 0-16,-2 1 0 0,-2-2 0 0,-3 1 0 15,-3 1 0-15,-1-1 0 0,-2 0 0 0,-2-1 0 16,-3-1 0-16,1 3 0 0,-2-3 0 0,2 4-128 16,1-2 128-16,1 0 0 0,1 1 0 0,3 3 0 15,1-4 0-15,1 2 0 0,0 3 0 0,1-2 128 16,2 2-128-16,-2-4 0 0,1 2 0 0,1 2 0 15,-1-1 0-15,2 3 128 0,2 2-128 0,2-4 0 16,1 4 0-16,2-2 128 0,6 7-128 0,0 0 0 16,0 0 0-16,0 0 128 0,0 0-128 0,0 0 0 15,0 0 0-15,0 0 0 0,6-5-160 0,3 3 160 16,1 4-128-16,3 2 128 0,2 2 0 0,6 0 0 0,-4 3 0 0,1 0-128 16,4 2 128-16,1 1 0 0,1 2 0 0,0 0 0 15,1 2-128-15,1-2 128 0,-1-3 0 0,-1 1 0 16,2-3 0-16,-2 0 0 0,-2 0 0 0,-1 0 0 15,-1-3 0-15,0 4 0 0,-3-2 0 0,-1 1 0 16,-4-4 0-16,0 3 0 0,-3 0 144 0,-3-1-144 16,-6-7 128-16,5 11-128 0,-2 1 128 0,-3-3-128 15,-2 3 0-15,-1-2 128 0,-3 1 16 0,-1 1 0 16,-3 0 0-16,-3 4 0 0,-2 2-144 0,-1 2 128 16,1 2-128-16,0 0 128 0,-5-2-128 0,4 3 128 15,-1 2-128-15,0-1 128 0,-1 1-128 0,3-2 0 0,0-3 0 16,1-1 0-16,0 0 0 0,1-2 128 0,-1-4-128 15,1 0 0-15,1-1 192 0,0-2-32 0,1-3-16 0,-1 4 0 16,0-4 80-16,1 1 16 0,0-2 0 0,1-2 0 16,1-1-80-16,-1 0-16 0,0-1 0 0,-1-1 0 15,0 0-144-15,2-1 192 0,1 0-192 0,2 0 192 16,6 0-192-16,0 0 0 0,-6 3-160 0,6-3 160 16,0 0-320-16,0 0 16 0,0 0 16 0,0 0 0 31,12-9-416-31,6 2-96 0,1-1-16 0,3 1 0 15,0-2-1904-15,4 6-384 0,2-3-80 0</inkml:trace>
  <inkml:trace contextRef="#ctx0" brushRef="#br0" timeOffset="41579.78">30084 15890 3679 0,'0'0'160'0,"-8"10"32"0,-1-2-192 0,2 2 0 0,-4 3 0 0,1-4 0 15,0 4 2976-15,0-5 544 0,0 3 128 0,-3-4 0 16,2 2-1936-16,0-1-400 0,1 1-80 0,-1-4-16 16,3 0-208-16,8-5-48 0,-7 5-16 0,7-5 0 15,0 0 32-15,0 0 16 0,0 0 0 0,0 0 0 16,0 0-64-16,11-14-16 0,3-3 0 0,4-2 0 15,2-3-336-15,2-6-64 0,1 0 0 0,1-2-16 16,0-3-32-16,4-1 0 0,0 0 0 0,4-1 0 16,1 1 16-16,0 4 0 0,0-1 0 0,2 2 0 15,2 3-160-15,-2 6-16 0,-5 3-16 0,-3 4 0 16,-3 1-128-16,-4 6-32 0,-3 4 0 0,-5 2 0 16,-3 6-128-16,-4 5 160 0,-1 3-160 0,-3 6 160 15,-3 4-160-15,-2 8 0 0,-6 3 0 0,0 0 0 16,-2 1 0-16,0 1 0 0,-5-1 0 0,1 3 0 0,-2-1 0 15,-1 0 128-15,-3-3-128 0,2 1 0 0,1-3 0 0,1-1 128 16,1-4-128-16,2-3 0 0,0-4 128 0,2-2-128 16,2-4 128-16,3 0-128 0,-2-6 304 15,10-9-32-15,0 0 0 0,0 0 0 0,0 0 160 0,0 0 16 16,2-10 16-16,4-7 0 0,2-3-112 0,4-5-32 16,2-2 0-16,2-5 0 0,1 0-320 0,3-2 144 15,4-2-144-15,2 0 0 0,2-4 128 0,1 2-128 16,3-1 0-16,1-2 0 0,0 3 0 0,3 2 0 15,-1 1 0-15,-1 7 0 0,-2 4 0 0,-1 7 0 16,-8 7 0-16,-1 2 0 0,-2 6 0 0,-5 7 0 16,-4 1 0-16,-3 8 0 0,-3-1 0 0,-1 7-144 0,-2 2 144 15,-2 2 0-15,-1 8 0 0,0-1-128 0,-2-1 128 16,1 1 0-16,-2 2 0 0,1 1 0 0,-3-9 0 16,3 0 0-16,2-3 0 0,0-3 0 0,-2-1 0 0,3-3 0 15,3-5 0-15,-3-10 0 0,4 10 0 0,3-2 0 16,-7-8 0-16,12 0 0 0,2-4 0 0,4 0 0 15,2-4 0-15,5-1 0 0,-2-4 0 0,3 2 128 16,-1-2-128-16,0 0 0 0,2 5 0 0,-5 2 0 16,-3 1 0-16,-3 2 0 0,-2 3 0 15,-1 3 0-15,-3 3 0 0,-1 6 0 0,-3 3 0 0,1 3-128 16,-2 0 128-16,0 3-128 0,-1 5 128 0,-2-1-128 16,1 4 128-16,-1-2 0 0,0 2 0 0,-1-3 0 15,2-1-320-15,-2-1 0 0,1-1 16 0,0 1 0 16,-2-3-1472-16,0-2-288 15,2 0-64-15,-2-5-14080 0</inkml:trace>
  <inkml:trace contextRef="#ctx0" brushRef="#br0" timeOffset="42101.04">29583 16097 9215 0,'-5'-3'816'0,"-2"-2"-656"0,0-2-160 0,0 3 0 0,0 3 1744 0,7 1 320 16,-9-7 64-16,3 4 16 15,6 3-992-15,0 0-192 0,-7-4-32 0,7 4-16 0,-2-4 240 0,2 4 32 16,0 0 16-16,0 0 0 0,0 0 320 0,0 0 64 16,-12 0 16-16,3 2 0 0,-2-2-384 0,-4 3-64 15,-4 3 0-15,-8 1-16 0,-7 0-288 0,-3 4-48 16,-4 3-16-16,-2 0 0 0,-3 0-400 0,-4 4-96 16,-2-2-16-16,2 2 0 0,-4-1-272 0,-3-1 128 15,-4-3-128-15,6-3 0 0,8 0 0 0,4-4 0 16,4 0 0-16,6-1 0 0,3-3-400 0,5-1 16 15,3-1 0-15,4-2 0 16,5-4-1344-16,2-1-272 0,4 0-48 0,5-5-12224 0</inkml:trace>
  <inkml:trace contextRef="#ctx0" brushRef="#br0" timeOffset="42459.21">29072 15842 30399 0,'-6'-10'2704'0,"-2"2"-2160"0,-1-2-544 0,1 4 0 16,1-2 0-16,-3 3-304 0,1 2 48 0,-4 1 0 16,2 1 944-16,-5 2 192 0,-4 1 32 0,-3 4 16 15,-4 2-224-15,-6 5-32 0,-6 6-16 0,-3 5 0 16,4 0-160-16,-2 6-48 0,0-1 0 0,0 4 0 0,3 3-128 15,-1 2-16-15,5 5-16 0,2-5 0 0,0 0-32 0,3 0-16 16,5-3 0-16,4-2 0 0,3 0-112 0,5-7-128 16,4 1 176-16,7-7-176 0,7 0 176 0,9-4-176 15,4-1 160-15,7-5-160 0,3 1 0 0,7-8 128 16,6 1-128-16,4 0 0 0,3-4 0 0,6-2 0 16,5-2 0-16,1 1 0 0,-2 1-272 0,-7 2-48 15,-7-3-16-15,-5 3 0 16,-8-1-2352-16,-5 1-448 15</inkml:trace>
  <inkml:trace contextRef="#ctx0" brushRef="#br0" timeOffset="42955.24">25608 16377 16575 0,'-14'-8'1472'0,"5"5"-1168"16,-1 0-304-16,2-3 0 0,8 6 3392 0,-6-3 640 16,6 3 112-16,0 0 16 0,0 0-2992 0,0 0-592 0,0 0-128 0,0 0-32 15,15-2 160-15,6 0 16 0,4 1 16 0,6 0 0 16,4 1-160-16,2-1-48 0,0 1 0 0,0-4 0 16,0-1-144-16,-1 1-48 0,1-1 0 0,-1 1 0 15,-3-2-208-15,0 1 0 0,0 1 0 0,-1 0 0 31,-2-5-1968-31,-2 4-272 0,-1-3-64 0</inkml:trace>
  <inkml:trace contextRef="#ctx0" brushRef="#br0" timeOffset="43238.86">27041 15653 23951 0,'0'0'2128'0,"0"0"-1696"16,0 0-432-16,-9 2 0 15,0 2 3216-15,0 7 560 0,0 7 128 0,-1 4 0 0,0 3-3072 0,0 6-608 16,-2 9-224-16,2 1 144 0,0 6 144 0,1 1 32 16,-3-1 0-16,2 7 0 0,0 3-320 0,-1 0 0 15,-2 2 0-15,1-3 0 0,-3 0 0 0,1-3 0 16,2-1 0-16,-1-4 0 0,-1-1-208 0,1-1-48 15,2-3-16-15,2-1 0 16,2 0-1456-16,4-7-272 0,3-7-64 0,0-7-16 16,3-6-640-16,4-3-128 0</inkml:trace>
  <inkml:trace contextRef="#ctx0" brushRef="#br0" timeOffset="43457.71">26985 15829 24879 0,'-3'-12'2208'0,"6"0"-1760"0,4-1-448 0,7-1 0 16,5 7 2688-16,7-5 448 0,6 1 80 0,7 1 32 15,8-5-2416-15,8 2-496 0,7 1-80 0,-5 0-32 16,-1-1-432-16,-5 5-96 0,-4-1-16 0,-5 6-10560 15,-4 3-2112-15</inkml:trace>
  <inkml:trace contextRef="#ctx0" brushRef="#br0" timeOffset="43612.36">26825 16444 39615 0,'0'0'1760'0,"0"0"352"0,0 0-1680 0,0 0-432 15,0 0 0-15,15-7 0 16,3-6-656-16,2-5-224 0,7-1-32 0,3-2-16 0,6-1 1504 0,3-3 288 15,4-2 64-15,7 4 16 0,7 0-944 0,3 2-400 16,2 0 16-16,-3 3 16 16,-5 2-2528-16,-4 2-512 0</inkml:trace>
  <inkml:trace contextRef="#ctx0" brushRef="#br0" timeOffset="61206.52">19785 14078 5519 0,'22'-2'496'0,"2"-4"-496"0,-3-5 0 0,4 7 0 0,-3 4 0 0,0 0-192 16,-2 0 16-16,-2 0 0 0,-1 1 176 0,-3 2 0 15,-2-1 0-15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46.52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56 2759 0 0,'0'0'330'0'0,"0"0"340"0"0,0 0 149 0 0,0 0 28 0 0,0 0-63 0 0,0 0-295 0 0,0 0-128 0 0,0 0-29 0 0,0 0-10 0 0,0 0-30 0 0,0 0-18 0 0,0 0-2 0 0,0 0-6 0 0,0 0-29 0 0,0 0-12 0 0,0 0-1 0 0,0 0 0 0 0,0 0 0 0 0,0 0 0 0 0,0 0 0 0 0,0 0-18 0 0,0 0-80 0 0,0 0-35 0 0,0 0-10 0 0,0 0-1 0 0,0 0 0 0 0,0 0 0 0 0,0 0 0 0 0,0 0 0 0 0,0 0 0 0 0,0 0-1 0 0,0 0-7 0 0,0 0-4 0 0,0 0 7 0 0,0 0-9 0 0,0 0-2 0 0,3 1 2 0 0,5 1 3 0 0,-4-1-4 0 0,4-3-1 0 0,-4 2-10 0 0,4 0-33 0 0,-4 0 22 0 0,6-2-33 0 0,2 1-10 0 0,10-2 22 0 0,0 0-1 0 0,0 1 0 0 0,1 1 1 0 0,-1 1-1 0 0,0 1 0 0 0,22 4-21 0 0,-23-3-1 0 0,10-1 1 0 0,0 0 12 0 0,-22-1 10 0 0,1-1 0 0 0,-1 0 0 0 0,5 0-22 0 0,-5-1 17 0 0,0 1 0 0 0,1 1 0 0 0,5 0-17 0 0,-3 0 0 0 0,-1-1 0 0 0,9 0 0 0 0,-11 0 0 0 0,0 0 0 0 0,1 1 0 0 0,-1 0 0 0 0,6 1 0 0 0,-13-1 0 0 0,4 1 0 0 0,0 0 0 0 0,0 0 0 0 0,0-1 0 0 0,0 0 0 0 0,0 0 0 0 0,0 0 0 0 0,0-1 0 0 0,1 0 0 0 0,3-1 0 0 0,0 0 0 0 0,6 0 0 0 0,20 1 0 0 0,-17-2 0 0 0,-2 3 0 0 0,-11 0 0 0 0,23 4 0 0 0,-12-2 0 0 0,16 1 0 0 0,1-2 0 0 0,6-1 0 0 0,-5 0 0 0 0,-1 1 0 0 0,1 2 0 0 0,1-1 0 0 0,-26-2 0 0 0,1 0 0 0 0,-1 1 0 0 0,8 2 0 0 0,-4-1 0 0 0,0 0 0 0 0,15 0 0 0 0,5 0 0 0 0,9 1 0 0 0,-26-3 0 0 0,0 1 0 0 0,13 3 0 0 0,4 1 0 0 0,26 1 0 0 0,-26-3 0 0 0,-20-3 0 0 0,0 0 0 0 0,0-1 0 0 0,8-1 0 0 0,-8 0 0 0 0,0 1 0 0 0,0 1 0 0 0,10 0 0 0 0,-10 1 0 0 0,-1-1 0 0 0,10-1 0 0 0,10-1 0 0 0,-14 2 0 0 0,3 1 0 0 0,14-3 0 0 0,-29 2 0 0 0,0 0 0 0 0,0 0 0 0 0,0 1 0 0 0,4 0 0 0 0,19 2 0 0 0,16-3 20 0 0,-8-1 29 0 0,0 2 0 0 0,2 1-49 0 0,59 4 134 0 0,-44-2 13 0 0,14-3-147 0 0,-63-1 9 0 0,40 1 58 0 0,-26 1-32 0 0,0-2-1 0 0,18-1-34 0 0,-8 0 10 0 0,-22 1 8 0 0,0 0 0 0 0,0 0 0 0 0,6-2-18 0 0,36-5 195 0 0,48-2-195 0 0,-69 7 56 0 0,-14 0-24 0 0,-1 1 1 0 0,1 1-1 0 0,10 1-32 0 0,-8 0 96 0 0,17-1-96 0 0,8 1 56 0 0,-35-1-34 0 0,-1 0 0 0 0,1-1 0 0 0,3 0-22 0 0,-6 0 7 0 0,1 1 0 0 0,0 0 1 0 0,0-1-1 0 0,-1 1 0 0 0,1 1 1 0 0,0-1-1 0 0,0 1 0 0 0,0 0-7 0 0,0 0 2 0 0,1 1 0 0 0,-1-1 0 0 0,1 0 0 0 0,-1-1 0 0 0,1 1 0 0 0,-1-1 0 0 0,1 0-2 0 0,21 0 65 0 0,-20 0-43 0 0,1 0 0 0 0,0 0-1 0 0,2-1-21 0 0,8-1 47 0 0,0 1 0 0 0,0 1-1 0 0,1 0 1 0 0,-1 2 0 0 0,0 0-1 0 0,14 3-46 0 0,-25-4 16 0 0,1 0-1 0 0,-1-1 0 0 0,1 0 1 0 0,-1 0-1 0 0,3-1-15 0 0,12 0 55 0 0,-7 1-24 0 0,-1-2-1 0 0,2 0-30 0 0,-2 0 52 0 0,0 1-1 0 0,2 0-51 0 0,2 1 154 0 0,18-4-154 0 0,-1 0 113 0 0,-9 0-27 0 0,-18 3-33 0 0,0-1 0 0 0,0 2 0 0 0,1-1-53 0 0,1 1 46 0 0,0-1-1 0 0,0-1 1 0 0,10-2-46 0 0,-10 2 58 0 0,0 0-1 0 0,0 0 1 0 0,9 1-58 0 0,9 0 74 0 0,9 0 86 0 0,42 1 208 0 0,-44 0-142 0 0,21-6 278 0 0,-28 5-210 0 0,-9 1 250 0 0,12 0-544 0 0,33-1 472 0 0,-59 1-422 0 0,0 0-1 0 0,0-1 0 0 0,1 1 0 0 0,-1-1 1 0 0,0 0-1 0 0,0-1 0 0 0,2 0-49 0 0,-1 0 62 0 0,0 0 0 0 0,0 1 0 0 0,0 0 1 0 0,2 0-63 0 0,36-5 362 0 0,-30 3-238 0 0,0 1 0 0 0,-1 1 0 0 0,2 0-124 0 0,56-2 423 0 0,-37 0-207 0 0,-8 0-52 0 0,13 0 177 0 0,-31 3-295 0 0,-5-1-22 0 0,1 1 0 0 0,-1 0 0 0 0,1 1 0 0 0,-1-1 0 0 0,1 1 0 0 0,0-1 0 0 0,-1 1-24 0 0,9 1 85 0 0,6 1 10 0 0,-14-4-82 0 0,1 0 2 0 0,17 0 70 0 0,-20 1-32 0 0,-3 2-18 0 0,-2 0-281 0 0,1 0 1 0 0,-1 0-1 0 0,1-1 1 0 0,-1 1-1 0 0,0-1 1 0 0,0 1 245 0 0,-9 3-1474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48.6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0 130 3679 0 0,'0'0'167'0'0,"0"0"132"0"0,0 0 447 0 0,3-1 190 0 0,43-2 2123 0 0,-11 2-2134 0 0,19-2-154 0 0,-17 1-216 0 0,-24 1-350 0 0,-1 0 0 0 0,1 0-1 0 0,1-1-204 0 0,33-6 1518 0 0,47-1-1518 0 0,-63 6 290 0 0,75-4 646 0 0,-19 4-278 0 0,-10 1-260 0 0,58-1 217 0 0,28-2-78 0 0,-66 2 182 0 0,72 7-719 0 0,-119-3 145 0 0,32 4 110 0 0,40 0 164 0 0,-52-5-40 0 0,-1-3 0 0 0,3-3-379 0 0,-3 0 256 0 0,-18 1-48 0 0,-2 1-82 0 0,1 2-1 0 0,-1 3 0 0 0,0 1 1 0 0,3 3-126 0 0,-20-3 84 0 0,7 0-84 0 0,16 0 68 0 0,50 5 388 0 0,96-6-456 0 0,-129-7 132 0 0,-35 3-47 0 0,-1 1 0 0 0,16 1-85 0 0,-23 2 47 0 0,1-3 1 0 0,12-2-48 0 0,-5 1 101 0 0,9 1-101 0 0,163 4 376 0 0,-179-1-315 0 0,-14-1-6 0 0,0 1 0 0 0,8-3-55 0 0,-1 2 72 0 0,-9 0-38 0 0,47-2 31 0 0,-23 1-59 0 0,-1-2 51 0 0,-7-2-3 0 0,-22 3-40 0 0,-1 1 0 0 0,1 0-1 0 0,6 0-13 0 0,-9 1 16 0 0,21-1 40 0 0,56-2 76 0 0,-36 1-93 0 0,-9-1-3 0 0,-20 2 17 0 0,-1-1 0 0 0,2 0-31 0 0,0 0 34 0 0,-1 2 21 0 0,8-2 3 0 0,-15 1-20 0 0,17 0 27 0 0,-22 0-45 0 0,9 1-31 0 0,2 0 0 0 0,38-2 159 0 0,8-3 97 0 0,-13-2 18 0 0,-32 5-194 0 0,-1 1-11 0 0,1 1-53 0 0,-1 1 15 0 0,0 1-31 0 0,10 2 20 0 0,-7-2 2 0 0,-13-2-33 0 0,12 1 11 0 0,-2 0 42 0 0,0-1 11 0 0,1 0 0 0 0,-1 0 0 0 0,-4 0 5 0 0,-7 0 22 0 0,1 0 0 0 0,-1-1 0 0 0,5-1-91 0 0,-6 2-6 0 0,-2-1 81 0 0,1 1-6 0 0,6-1 0 0 0,1 0 43 0 0,1-1 187 0 0,-1-1-235 0 0,-8 2 0 0 0,0 1 0 0 0,8-1 5 0 0,-8 0 22 0 0,1 1 0 0 0,6-1-22 0 0,-7 0-4 0 0,-2 1 5 0 0,0 0-2 0 0,3 0-4 0 0,-1-1-90 0 0,8-2-819 0 0,-10 3 33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03.9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418 9 1375 0 0,'2'-2'290'0'0,"5"-3"678"0"0,-6 4 301 0 0,-1 1 62 0 0,0 0-123 0 0,0 0-564 0 0,0 0-247 0 0,0 0-49 0 0,0 0-21 0 0,0 0-47 0 0,1 0-246 0 0,-1 1 0 0 0,1 0-1 0 0,-1-1 1 0 0,0 1 0 0 0,1 0 0 0 0,-1-1 0 0 0,0 1 0 0 0,0 0 0 0 0,0-1 0 0 0,0 1 0 0 0,1 0 0 0 0,-1 0 0 0 0,0 0-34 0 0,0 0 73 0 0,-1 5 179 0 0,-2 1-117 0 0,0 1 0 0 0,-1-1 0 0 0,0 0 0 0 0,0 0 0 0 0,0 0 0 0 0,-6 5-135 0 0,-12 13 685 0 0,-3 2-685 0 0,14-15 157 0 0,-34 31 1052 0 0,-6 2-1209 0 0,27-24 291 0 0,-30 25 226 0 0,2-1 534 0 0,-44 48-1051 0 0,86-82 48 0 0,3-1-138 0 0,6-8-453 0 0,1-2-225 0 0,0 0-51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04.32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937 1 1839 0 0,'-2'1'134'0'0,"-47"28"3017"0"0,30-19-1963 0 0,0 2-1 0 0,0 0 0 0 0,-2 3-1187 0 0,-59 56 1841 0 0,37-32 30 0 0,-25 30-1871 0 0,1-1 745 0 0,27-26-201 0 0,3 1 0 0 0,-24 36-544 0 0,8-16 261 0 0,13-17-139 0 0,-22 33-60 0 0,17-20-4 0 0,-3-3-1 0 0,-22 19-57 0 0,53-58 3 0 0,3-5-12 0 0,1 1 1 0 0,1 0-1 0 0,0 1 0 0 0,0 0 0 0 0,0 4 9 0 0,11-17-213 0 0,1-1-69 0 0,0 0-586 0 0,0 0-2434 0 0,0 0-1040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04.67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1446 1 1839 0 0,'-21'9'226'0'0,"2"2"-1"0"0,-1 0 0 0 0,1 1 0 0 0,1 1 1 0 0,-4 4-226 0 0,-16 11 1969 0 0,-8 8 416 0 0,2 2 0 0 0,-6 8-2385 0 0,16-13 477 0 0,-26 25 915 0 0,-13 18-1392 0 0,-12 17 753 0 0,-4-4-1 0 0,-15 5-752 0 0,-62 57 665 0 0,106-95-402 0 0,-37 39 988 0 0,-50 66-1251 0 0,124-132 180 0 0,-6 12-180 0 0,-2 2 97 0 0,-19 27 55 0 0,-18 36-152 0 0,63-97 6 0 0,0-1-2 0 0,1-1 0 0 0,0 1 0 0 0,1-1 0 0 0,0 1 1 0 0,0 0-1 0 0,1 0 0 0 0,-1 2-4 0 0,3-10-4 0 0,0 0 0 0 0,0 0 0 0 0,0 0 0 0 0,0 0 0 0 0,0 1 0 0 0,0-1 0 0 0,0 0 0 0 0,0 0 0 0 0,0 0 0 0 0,0 0 0 0 0,0 0 0 0 0,0 1 0 0 0,0-1 0 0 0,0 0 0 0 0,0 0 0 0 0,0 0 1 0 0,0 0-1 0 0,0 0 0 0 0,0 0 0 0 0,0 1 0 0 0,0-1 0 0 0,0 0 0 0 0,0 0 0 0 0,0 0 0 0 0,0 0 0 0 0,1 0 0 0 0,-1 0 0 0 0,0 0 0 0 0,0 1 0 0 0,0-1 0 0 0,0 0 0 0 0,0 0 0 0 0,0 0 0 0 0,0 0 0 0 0,0 0 0 0 0,1 0 0 0 0,-1 0 4 0 0,2 2-45 0 0,-1-1 0 0 0,1 1 0 0 0,0-1 0 0 0,0 0-1 0 0,1 0 1 0 0,-1 0 0 0 0,0 0 0 0 0,0 0 0 0 0,0 0-1 0 0,1-1 1 0 0,-1 1 0 0 0,0-1 0 0 0,1 0 0 0 0,-1 1 0 0 0,1-1-1 0 0,-1 0 1 0 0,0 0 0 0 0,1-1 0 0 0,-1 1 0 0 0,0 0 0 0 0,1-1-1 0 0,-1 1 1 0 0,0-1 0 0 0,1 0 0 0 0,-1 0 0 0 0,1 0 45 0 0,3-2-440 0 0,1-1 1 0 0,-1 0 0 0 0,0 0 0 0 0,0 0 0 0 0,4-4 439 0 0,13-11-4510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05.0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1689 0 8287 0 0,'-3'1'639'0'0,"-9"1"-542"0"0,1 1 1 0 0,0 1-1 0 0,0 0 0 0 0,0 1 1 0 0,0 0-1 0 0,-7 5-97 0 0,-18 15 701 0 0,2 3-1 0 0,0 0 1 0 0,-9 14-701 0 0,36-36 117 0 0,-211 224 2522 0 0,79-78-1614 0 0,80-92-187 0 0,-31 21-838 0 0,19-22 255 0 0,-68 59 154 0 0,-159 157 490 0 0,247-223-818 0 0,-123 120 163 0 0,87-90-186 0 0,-19 17 20 0 0,94-89-126 0 0,10-9-204 0 0,2-1-98 0 0,1 0 270 0 0,1 0 0 0 0,0 0 0 0 0,0 0 0 0 0,0-1 0 0 0,-1 1 0 0 0,1-1 0 0 0,0 1 0 0 0,1-1 80 0 0,5-2-172 0 0,3 0-209 0 0,0-1 0 0 0,-1 0 1 0 0,1-1-1 0 0,5-4 381 0 0,19-10-839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05.4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1095 1 8287 0 0,'0'0'639'0'0,"0"0"-358"0"0,0 0 38 0 0,0 0 58 0 0,-2 1 9 0 0,-1 0-292 0 0,1 0 0 0 0,-1 0 0 0 0,1 1 0 0 0,-1-1 0 0 0,1 1 0 0 0,0-1 0 0 0,-1 1 0 0 0,1 0 0 0 0,0 0 0 0 0,0 0 1 0 0,0 1-95 0 0,-5 6 347 0 0,-1 1 1 0 0,1 2-348 0 0,-11 14 436 0 0,16-24-406 0 0,-29 37 450 0 0,1 0 0 0 0,-4 12-480 0 0,-100 163 1752 0 0,102-165-1446 0 0,-34 45 470 0 0,-3-3-1 0 0,-37 32-775 0 0,-61 53 516 0 0,77-85-287 0 0,29-29-91 0 0,-36 38-18 0 0,85-86-109 0 0,-25 29 122 0 0,-12 18-133 0 0,43-51-173 0 0,5-7 126 0 0,0-1-111 0 0,1-2-218 0 0,0 0-908 0 0,0 0-392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05.7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477 1 8751 0 0,'0'0'674'0'0,"-2"2"-373"0"0,-16 30 454 0 0,9-14 162 0 0,-11 15-917 0 0,-32 40 675 0 0,-5 5 300 0 0,3 3 0 0 0,-2 11-975 0 0,27-38 884 0 0,-14 15-884 0 0,2-6 804 0 0,-29 64-804 0 0,65-117 14 0 0,1 0 0 0 0,0 0 0 0 0,0 1-1 0 0,1-1 1 0 0,0 1 0 0 0,1 1-14 0 0,2-10-69 0 0,0-2-505 0 0,2 2-223 0 0,10 6-46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22.085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2595 1911 3679 0 0,'0'0'284'0'0,"0"0"-125"0"0,0 0 168 0 0,1-2 90 0 0,1-5 20 0 0,-1 5-33 0 0,1 2-149 0 0,3-2-197 0 0,0 1 1 0 0,-1 0-1 0 0,1 0 0 0 0,0 1 1 0 0,0-1-1 0 0,0 1 0 0 0,-1 0 0 0 0,1 0 1 0 0,0 1-1 0 0,0-1 0 0 0,3 2-58 0 0,9 3 80 0 0,0 1 0 0 0,-1 1 0 0 0,7 5-80 0 0,0-1 68 0 0,122 65 264 0 0,-32-15-136 0 0,-2-8-38 0 0,31 15 18 0 0,-110-51-146 0 0,19 15-30 0 0,-41-25 34 0 0,-1 0 0 0 0,1 0 0 0 0,-1 1 0 0 0,-1 0 0 0 0,0 1 0 0 0,6 7-34 0 0,-12-13 64 0 0,-3 0-10 0 0,1-1-54 0 0,-1 0 1 0 0,0 0-1 0 0,0 0 1 0 0,0 0 0 0 0,0 0-1 0 0,0 0 1 0 0,0 0-1 0 0,0 0 1 0 0,-1-1-1 0 0,1 1 1 0 0,-1 0 0 0 0,1-1-1 0 0,-1 1 1 0 0,0-1-1 0 0,1 1 1 0 0,-1-1-1 0 0,-2 1 3 0 0,0 0 1 0 0,1 0 0 0 0,-1 0 0 0 0,0-1-1 0 0,0 1 1 0 0,0-1 0 0 0,0 0 0 0 0,0 0-1 0 0,-2-1-3 0 0,-32 4 296 0 0,-1-2 0 0 0,-25-2-296 0 0,22 0 142 0 0,-166-7 439 0 0,27 1-124 0 0,102 7-85 0 0,-23 4-372 0 0,68-2 55 0 0,-47 5 50 0 0,74-6-103 0 0,-1-1 1 0 0,1 1-1 0 0,0 0 0 0 0,0 1 0 0 0,0-1-2 0 0,7-2 1 0 0,0 0 0 0 0,0 0-1 0 0,0 0 1 0 0,-1 0 0 0 0,1 0 0 0 0,0 1 0 0 0,0-1-1 0 0,0 0 1 0 0,0 0 0 0 0,0 0 0 0 0,0 0 0 0 0,0 0-1 0 0,-1 0 1 0 0,1 0 0 0 0,0 0 0 0 0,0 0 0 0 0,0 0-1 0 0,0 0 1 0 0,0 0 0 0 0,0 0 0 0 0,0 0 0 0 0,0 1 0 0 0,0-1-1 0 0,0 0 1 0 0,0 0 0 0 0,-1 0 0 0 0,1 0 0 0 0,0 0-1 0 0,0 0 1 0 0,0 0 0 0 0,0 0 0 0 0,0 1 0 0 0,0-1-1 0 0,0 0 1 0 0,0 0 0 0 0,0 0 0 0 0,0 0 0 0 0,0 0-1 0 0,0 0 1 0 0,0 0 0 0 0,0 1 0 0 0,0-1 0 0 0,0 0-1 0 0,0 0 1 0 0,0 0 0 0 0,0 0 0 0 0,1 0 0 0 0,-1 0-1 0 0,0 0 1 0 0,0 0 0 0 0,0 1 0 0 0,0-1 0 0 0,0 0-1 0 0,1 3 1 0 0,1 0-1 0 0,-1 0 1 0 0,1-1 0 0 0,0 1 0 0 0,0 0 0 0 0,0-1-1 0 0,0 1 1 0 0,0-1 0 0 0,1 0 0 0 0,-1 1 0 0 0,1-1 0 0 0,-1 0-1 0 0,1-1 1 0 0,1 2-1 0 0,9 4 0 0 0,1 0-1 0 0,9 4 1 0 0,94 34 59 0 0,-61-25-20 0 0,0 2-1 0 0,8 9-38 0 0,105 64 63 0 0,-65-35-62 0 0,-67-40-1 0 0,-1 3 0 0 0,-1 0 0 0 0,6 9 0 0 0,-35-28 0 0 0,-1 1 0 0 0,-1-1 0 0 0,1 1 0 0 0,-1 0 0 0 0,0 1 0 0 0,0-1 0 0 0,0 1 0 0 0,-1 0 0 0 0,2 2 0 0 0,-4-6 0 0 0,-1 0 0 0 0,1 0 0 0 0,0 1 0 0 0,0-1 0 0 0,-1 0 0 0 0,1 1 0 0 0,-1-1 0 0 0,0 1 0 0 0,0-1 0 0 0,0 0 0 0 0,0 1 0 0 0,0-1 0 0 0,-1 0 0 0 0,1 1 0 0 0,0-1 0 0 0,-1 1 0 0 0,0-1 0 0 0,0 0 0 0 0,0 0 0 0 0,0 0 0 0 0,0 1 0 0 0,0-1 0 0 0,0 0 0 0 0,-1 0 0 0 0,1 0 0 0 0,-1-1 0 0 0,0 2 0 0 0,-3 2 4 0 0,-1 0 0 0 0,1-1 0 0 0,-1 1 0 0 0,0-1 0 0 0,-1-1-1 0 0,1 1 1 0 0,0-1 0 0 0,-1 0 0 0 0,0-1 0 0 0,-2 1-4 0 0,-15 4 25 0 0,-2 0 0 0 0,-5-1-25 0 0,8-2-1 0 0,-155 28 161 0 0,-45 9 11 0 0,-130 30-22 0 0,329-66-133 0 0,-1 2 0 0 0,0 1-16 0 0,18-6 4 0 0,1 0-1 0 0,-1 1 1 0 0,1 0 0 0 0,0 1-1 0 0,0-1 1 0 0,0 1-1 0 0,1 1 1 0 0,-1-1-1 0 0,-3 5-3 0 0,7-8 0 0 0,1 1 0 0 0,0 0 0 0 0,0-1 0 0 0,0 1 0 0 0,0 0 0 0 0,0 0 0 0 0,0 0 0 0 0,0 0 0 0 0,1 0 0 0 0,-1 0 0 0 0,1 0 0 0 0,-1 0 0 0 0,1 0 0 0 0,0 0 0 0 0,0 0 0 0 0,0 0 0 0 0,0 1 0 0 0,0-1 0 0 0,0 0 0 0 0,0 0 0 0 0,1 0 0 0 0,-1 0 0 0 0,1 0 0 0 0,0 0 0 0 0,-1 0 0 0 0,2 0 0 0 0,1 4 0 0 0,0 0 0 0 0,0 0 0 0 0,1 0 0 0 0,-1-1 0 0 0,1 0 0 0 0,1 0 0 0 0,3 4 0 0 0,6 3 0 0 0,-1-1 0 0 0,2 0 0 0 0,-1-2 0 0 0,10 5 0 0 0,22 15 0 0 0,0 3 6 0 0,3-3 0 0 0,0-1 0 0 0,6-1-6 0 0,148 72 322 0 0,-139-64-82 0 0,-2 2 0 0 0,4 7-240 0 0,-48-31 169 0 0,16 15-169 0 0,-27-21 41 0 0,-1 0-1 0 0,1 0 1 0 0,-1 0 0 0 0,-1 1-1 0 0,5 6-40 0 0,-9-12 3 0 0,0 0 0 0 0,0 0 0 0 0,0 0 0 0 0,0 0-1 0 0,0 1 1 0 0,-1-1 0 0 0,1 0 0 0 0,-1 0 0 0 0,0 1-1 0 0,1-1 1 0 0,-1 0 0 0 0,0 0 0 0 0,0 1 0 0 0,0-1-1 0 0,-1 0 1 0 0,1 1 0 0 0,-1-1 0 0 0,1 0 0 0 0,-1 0 0 0 0,0 0-1 0 0,1 0 1 0 0,-1 1 0 0 0,0-1 0 0 0,0 0 0 0 0,-1 0-1 0 0,1-1 1 0 0,0 1 0 0 0,-1 0 0 0 0,1 0 0 0 0,-1-1-1 0 0,0 2-2 0 0,-3 1 18 0 0,-1 1 0 0 0,1-1 0 0 0,-1 0-1 0 0,0 0 1 0 0,0-1 0 0 0,0 0-1 0 0,0 0 1 0 0,-1 0 0 0 0,1-1-1 0 0,-1 0-17 0 0,-126 30 179 0 0,109-27-182 0 0,-39 7 3 0 0,-33 0 0 0 0,-66 0 0 0 0,18-1 0 0 0,42-2 6 0 0,-214 25-18 0 0,244-22 35 0 0,1 3 1 0 0,0 2-1 0 0,-21 12-23 0 0,80-25 0 0 0,1-1 0 0 0,0 1 0 0 0,-2 2 0 0 0,11-5 0 0 0,-1 0 0 0 0,1 1 0 0 0,-1-1 0 0 0,1 1 0 0 0,-1 0 0 0 0,1 0 0 0 0,0 0 0 0 0,0 0 0 0 0,0 0 0 0 0,-1 2 0 0 0,2-3 0 0 0,0 0 0 0 0,1 0 0 0 0,-1 0 0 0 0,1 0 0 0 0,0 0 0 0 0,-1 0 0 0 0,1 0 0 0 0,0 0 0 0 0,-1 0 0 0 0,1 0 0 0 0,0 0 0 0 0,0 0 0 0 0,0 0 0 0 0,0 0 0 0 0,0 0 0 0 0,0 0 0 0 0,0 0 0 0 0,0 0 0 0 0,1 1 0 0 0,-1 0 0 0 0,1 0 0 0 0,0-1 0 0 0,0 1 0 0 0,0 0 0 0 0,0-1 0 0 0,0 1 0 0 0,0-1 0 0 0,0 1 0 0 0,0-1 0 0 0,1 0 0 0 0,-1 1 0 0 0,6 3 0 0 0,0 0 0 0 0,0 0 0 0 0,0-1 0 0 0,7 4 0 0 0,-13-8 0 0 0,77 37 0 0 0,1-4 0 0 0,18 2 0 0 0,-16-6 0 0 0,139 46 0 0 0,-162-59 5 0 0,246 75 54 0 0,-279-83-49 0 0,1 2 0 0 0,-1 0 0 0 0,4 4-10 0 0,-19-8 5 0 0,1 0 1 0 0,-1 1 0 0 0,0 0-1 0 0,0 0 1 0 0,-1 1 0 0 0,0 1-1 0 0,-1-1 1 0 0,2 3-6 0 0,-9-9 3 0 0,1 0 0 0 0,-1 0 0 0 0,1 0 0 0 0,-1 0 0 0 0,0 0 1 0 0,0 0-1 0 0,0 1 0 0 0,0-1 0 0 0,0 0 0 0 0,-1 1 0 0 0,1-1 0 0 0,-1 0 0 0 0,0 1 0 0 0,1-1 0 0 0,-1 1 0 0 0,0-1 0 0 0,0 1-3 0 0,-1 0 1 0 0,1 0 0 0 0,-1 0 0 0 0,0-1 0 0 0,0 1 0 0 0,0 0-1 0 0,0-1 1 0 0,0 1 0 0 0,-1 0 0 0 0,1-1 0 0 0,-1 0 0 0 0,0 1-1 0 0,1-1 1 0 0,-1 0 0 0 0,-1 1-1 0 0,-3 3 7 0 0,0-1 1 0 0,0 0-1 0 0,-1 0 0 0 0,0-1 1 0 0,1 1-1 0 0,-2-1 0 0 0,1-1 1 0 0,-7 3-8 0 0,-12 3 23 0 0,0-1 0 0 0,-2-1-23 0 0,23-6 8 0 0,-87 20 15 0 0,-31 1-23 0 0,-96 5 47 0 0,42-5-30 0 0,-328 42 36 0 0,451-59-40 0 0,24-3 4 0 0,0 2 0 0 0,0 1 0 0 0,-12 4-17 0 0,17-1 0 0 0,24-7 0 0 0,0-1 0 0 0,0 1 0 0 0,-1-1 0 0 0,1 1 0 0 0,0 0 0 0 0,0 0 0 0 0,0 0 0 0 0,0-1 0 0 0,0 1 0 0 0,0 0 0 0 0,0 0 0 0 0,0 0 0 0 0,0 0 0 0 0,1 0 0 0 0,0 0 0 0 0,-1 0 0 0 0,1-1 0 0 0,0 1 0 0 0,0 0 0 0 0,-1 0 0 0 0,1 0 0 0 0,0-1 0 0 0,0 1 0 0 0,0 0 0 0 0,0 0 0 0 0,0 0 0 0 0,0-1 0 0 0,0 1 0 0 0,0 0 0 0 0,0 0 0 0 0,0 0 0 0 0,1-1 0 0 0,-1 1 0 0 0,1 1 0 0 0,-1 0 0 0 0,1-1 0 0 0,0 1 0 0 0,0-1 0 0 0,0 1 0 0 0,0-1 0 0 0,0 1 0 0 0,1-1 0 0 0,-1 0 0 0 0,4 4 0 0 0,0-1 0 0 0,1 0 0 0 0,-1 0 0 0 0,6 2 0 0 0,19 9 0 0 0,0-1 0 0 0,1-1 0 0 0,4-1 0 0 0,-4-1 0 0 0,11 3 0 0 0,41 8 0 0 0,45 4 0 0 0,-26-6 0 0 0,148 41 0 0 0,-81-18 0 0 0,-126-33 0 0 0,235 63-2 0 0,-228-56 5 0 0,-1 1 0 0 0,-1 3 1 0 0,0 2-1 0 0,18 13-3 0 0,-51-26 23 0 0,1 0 1 0 0,9 9-24 0 0,-19-13 1 0 0,0 0 0 0 0,0 0 0 0 0,-1 0 0 0 0,1 1 0 0 0,-1-1 0 0 0,3 7-1 0 0,-7-10 1 0 0,1-1 0 0 0,-1 1 0 0 0,0-1-1 0 0,0 1 1 0 0,0 0 0 0 0,0-1 0 0 0,-1 1-1 0 0,1 0 1 0 0,-1 0 0 0 0,0 0 0 0 0,1-1-1 0 0,-1 1 1 0 0,0 0 0 0 0,-1 0 0 0 0,1 0-1 0 0,-1-1 1 0 0,1 1 0 0 0,-1 0 0 0 0,0 0-1 0 0,0-1 1 0 0,0 1 0 0 0,0 0 0 0 0,0-1-1 0 0,0 1 1 0 0,-1-1 0 0 0,0 0 0 0 0,-1 2-1 0 0,-3 3 5 0 0,0 0 0 0 0,0-1 1 0 0,-1 0-1 0 0,0 0 1 0 0,0-1-1 0 0,-1 0 1 0 0,1 0-1 0 0,-2 0-5 0 0,-9 5 0 0 0,-1-2 0 0 0,0 0 0 0 0,-12 3 0 0 0,-61 15 0 0 0,74-22 0 0 0,-83 19 12 0 0,-65 5-12 0 0,-107 2 52 0 0,130-15-52 0 0,-434 35 0 0 0,-141 29 64 0 0,581-57-64 0 0,103-14 0 0 0,-1 1 0 0 0,-26 11 0 0 0,54-18 0 0 0,1 1 0 0 0,-1-1 0 0 0,1 1 0 0 0,0 1 0 0 0,0-1 0 0 0,0 1 0 0 0,-4 3 0 0 0,10-6 0 0 0,-1 0 0 0 0,0-1-1 0 0,1 1 1 0 0,-1-1-1 0 0,0 1 1 0 0,1 0 0 0 0,-1 0-1 0 0,1-1 1 0 0,-1 1-1 0 0,1 0 1 0 0,0 0 0 0 0,-1 0-1 0 0,1-1 1 0 0,0 1 0 0 0,-1 0-1 0 0,1 0 1 0 0,0 0-1 0 0,0 0 1 0 0,0 0 0 0 0,0 0-1 0 0,0 0 1 0 0,0-1 0 0 0,0 1-1 0 0,0 0 1 0 0,0 0-1 0 0,0 0 1 0 0,0 0 0 0 0,0 0-1 0 0,1 0 1 0 0,-1 0-1 0 0,0-1 1 0 0,1 1 0 0 0,-1 0-1 0 0,1 0 1 0 0,-1 0 0 0 0,1-1-1 0 0,-1 1 1 0 0,1 0-1 0 0,0-1 1 0 0,-1 1 0 0 0,1 0-1 0 0,0-1 1 0 0,0 1 0 0 0,4 3-7 0 0,1 0 1 0 0,0 0 0 0 0,0 0-1 0 0,0-1 1 0 0,4 2 6 0 0,-5-2-5 0 0,19 7 2 0 0,0 0 0 0 0,0-2 0 0 0,0 0 0 0 0,7-1 3 0 0,103 19 2 0 0,-127-25-3 0 0,268 39-55 0 0,-14-2 38 0 0,-137-19-24 0 0,350 65 30 0 0,-375-62 12 0 0,31 14 0 0 0,-86-21 0 0 0,-1 2 0 0 0,-1 1 0 0 0,0 3 0 0 0,-1 1 0 0 0,-40-21 0 0 0,8 4 0 0 0,0 0 0 0 0,0 1 0 0 0,0 0 0 0 0,-1 1 0 0 0,1 2 0 0 0,-7-8 0 0 0,0 1 0 0 0,0 0 0 0 0,-1 0 0 0 0,1 0 0 0 0,-1 0 0 0 0,0 0 0 0 0,0 0 0 0 0,0 0 0 0 0,0 1 0 0 0,0-1 0 0 0,0 0 0 0 0,0 0 0 0 0,-1 1 0 0 0,1-1 0 0 0,-1 1 0 0 0,1-1 0 0 0,-1 1 0 0 0,0-1 0 0 0,0 0 0 0 0,0 1 0 0 0,-1-1 0 0 0,1 1 0 0 0,0-1 0 0 0,-1 2 0 0 0,-1 2 0 0 0,-1-1 0 0 0,1 0 0 0 0,-1 0 0 0 0,0 0 0 0 0,0 0 0 0 0,0-1 0 0 0,-1 1 0 0 0,1-1 0 0 0,-1 0 0 0 0,0 0 0 0 0,-1 0 0 0 0,1 0 0 0 0,-1-1 0 0 0,-2 2 0 0 0,-7 4 0 0 0,-1-1 0 0 0,1 0 0 0 0,-2-1 0 0 0,-6 2 0 0 0,-36 11 0 0 0,-47 10 0 0 0,-63 7 0 0 0,28-11 55 0 0,-29-4-55 0 0,-146 6 20 0 0,68-4 34 0 0,-27 2-55 0 0,111-13 1 0 0,-55 16 0 0 0,169-21 0 0 0,-56 11 0 0 0,84-14 0 0 0,0 1 0 0 0,0 1 0 0 0,-15 7 0 0 0,35-14 0 0 0,0 1 0 0 0,0-1 0 0 0,1 0 0 0 0,-1 0 0 0 0,0 1 0 0 0,0-1 0 0 0,0 1 0 0 0,1-1 0 0 0,-1 1 0 0 0,0-1 0 0 0,0 1 0 0 0,1 0 0 0 0,-1-1 0 0 0,1 1 0 0 0,-1 0 0 0 0,1-1 0 0 0,-1 1 0 0 0,1 0 0 0 0,-1 0 0 0 0,1 0 0 0 0,0 0 0 0 0,0 0 0 0 0,0 0 0 0 0,1 0 0 0 0,-1 0 0 0 0,1 0 0 0 0,-1 0 0 0 0,1 0 0 0 0,-1 0 0 0 0,1 0 0 0 0,0 0 1 0 0,0 0-1 0 0,-1 0 0 0 0,1 0 0 0 0,0-1 0 0 0,0 1 0 0 0,0 0 0 0 0,0 0 0 0 0,0-1 0 0 0,0 1 0 0 0,0-1 0 0 0,25 15-17 0 0,-7-7-10 0 0,-1-1 0 0 0,1-1 0 0 0,0-1 0 0 0,11 1 27 0 0,82 11-98 0 0,-100-15 96 0 0,402 40-62 0 0,-303-32 44 0 0,267 17-46 0 0,-34-2 96 0 0,-3 17 72 0 0,-177-13 36 0 0,124 41-138 0 0,-248-60 0 0 0,-24-6 0 0 0,0 0 0 0 0,0 1 0 0 0,0 1 0 0 0,0 0 0 0 0,10 7 0 0 0,-26-13 0 0 0,1 1-1 0 0,0-1 1 0 0,-1 0-1 0 0,1 0 1 0 0,-1 1-1 0 0,1-1 1 0 0,-1 0-1 0 0,1 1 1 0 0,-1-1-1 0 0,1 1 1 0 0,-1-1-1 0 0,1 0 1 0 0,-1 1-1 0 0,0-1 1 0 0,1 1-1 0 0,-1 0 1 0 0,0-1-1 0 0,1 1 1 0 0,-1-1-1 0 0,0 1 1 0 0,1 0 0 0 0,-2 0-4 0 0,0-1 0 0 0,0 1 0 0 0,0 0 0 0 0,0-1 0 0 0,0 1 0 0 0,1-1 0 0 0,-1 1 0 0 0,0-1 0 0 0,0 0 0 0 0,0 1 0 0 0,0-1 0 0 0,0 0 0 0 0,0 0 0 0 0,0 1 0 0 0,0-1 0 0 0,-1 0 0 0 0,0 0 4 0 0,-24 1-83 0 0,6-3 51 0 0,0 0 0 0 0,0-1 0 0 0,0-1 0 0 0,-7-3 32 0 0,-78-28-79 0 0,16 0 98 0 0,2-4 0 0 0,1-4 0 0 0,2-3 0 0 0,-3-8-19 0 0,46 27 28 0 0,1-2 0 0 0,1-2 0 0 0,-8-10-28 0 0,28 22 5 0 0,1 0 1 0 0,0-1-1 0 0,2-1 0 0 0,0 0 1 0 0,1-1-1 0 0,-11-23-5 0 0,21 34-45 0 0,0 0-1 0 0,1 0 0 0 0,0 0 0 0 0,1-1 1 0 0,0 1-1 0 0,0-1 0 0 0,1 0 1 0 0,1 0-1 0 0,0 0 0 0 0,1 0 1 0 0,0 0-1 0 0,1 0 0 0 0,1 0 0 0 0,-1 0 1 0 0,2 0-1 0 0,0 0 0 0 0,0 1 1 0 0,1-1-1 0 0,0 1 0 0 0,1 0 0 0 0,0 0 1 0 0,1 1-1 0 0,0-1 0 0 0,1 1 1 0 0,4-4 45 0 0,1 0-93 0 0,1 1 0 0 0,0 0 0 0 0,1 1 0 0 0,1 1 0 0 0,0 0 0 0 0,10-5 93 0 0,21-10-461 0 0,34-14 461 0 0,6 4-224 0 0,0 3 0 0 0,3 3 0 0 0,0 5 0 0 0,11 2 224 0 0,653-117-183 0 0,-638 121 251 0 0,0-4-68 0 0,-71 12 17 0 0,0-2 0 0 0,-1-2 0 0 0,0-2 0 0 0,2-3-17 0 0,-36 16 18 0 0,-1-1 0 0 0,1 0-1 0 0,-1 0 1 0 0,0-1 0 0 0,0 0 0 0 0,0-1-1 0 0,5-6-17 0 0,-10 10 8 0 0,-1 0 0 0 0,1 0 0 0 0,-1 0 0 0 0,0 0-1 0 0,0-1 1 0 0,0 1 0 0 0,-1 0 0 0 0,1-1 0 0 0,-1 0-1 0 0,0 1 1 0 0,0-1 0 0 0,0 0 0 0 0,-1 0 0 0 0,1 1-1 0 0,-1-1 1 0 0,0 0 0 0 0,0 0 0 0 0,0 0 0 0 0,0 1 0 0 0,-1-1-1 0 0,0-3-7 0 0,-1 1 14 0 0,0-1 0 0 0,-1 0-1 0 0,0 1 1 0 0,0 0 0 0 0,-1-1-1 0 0,1 1 1 0 0,-1 1-1 0 0,0-1 1 0 0,-1 0 0 0 0,-3-2-14 0 0,-10-10 46 0 0,0 1-1 0 0,-7-4-45 0 0,23 19 7 0 0,-54-42 28 0 0,-1 1-1 0 0,-16-5-34 0 0,56 37 0 0 0,-245-139 0 0 0,209 127 0 0 0,33 15 0 0 0,0-1 0 0 0,-2-2 0 0 0,16 7 0 0 0,6 2 0 0 0,4 2 0 0 0,0 1 0 0 0,0-1 0 0 0,0 0 0 0 0,0 1 0 0 0,0 0 0 0 0,0 0 0 0 0,0 1 0 0 0,1-1 0 0 0,4 2 0 0 0,139 39 25 0 0,257 76 166 0 0,-212-54-84 0 0,12 15-107 0 0,356 186 64 0 0,-503-234-46 0 0,0 3 0 0 0,-3 2-1 0 0,2 4-17 0 0,-52-36 0 0 0,6 4 0 0 0,-1 1 0 0 0,5 4 0 0 0,-13-10 0 0 0,1-1 0 0 0,-1 1 0 0 0,0 0 0 0 0,0-1 0 0 0,0 1 0 0 0,-1 0 0 0 0,1 0 0 0 0,0 0 0 0 0,-1 1 0 0 0,0-1 0 0 0,1 3 0 0 0,-2-5 0 0 0,0 1 0 0 0,1-1 0 0 0,-1 0 0 0 0,0 1 0 0 0,0-1 0 0 0,0 0 0 0 0,-1 1 0 0 0,1-1 0 0 0,0 0 0 0 0,0 1 0 0 0,-1-1 0 0 0,1 0 0 0 0,0 0 0 0 0,-1 1 0 0 0,0-1 0 0 0,1 0 0 0 0,-1 1 0 0 0,-1 0 0 0 0,1-1 0 0 0,-1 1 0 0 0,1 0 0 0 0,-1-1 0 0 0,0 1 0 0 0,1-1 0 0 0,-1 1 0 0 0,0-1 0 0 0,-2 1 0 0 0,-4 2 0 0 0,-1 0 0 0 0,0-1 0 0 0,0 0 0 0 0,-7 1 0 0 0,15-3 0 0 0,-57 11 24 0 0,0-3 0 0 0,-29 1-24 0 0,48-6 12 0 0,-304 19 336 0 0,56-6-44 0 0,252-13-234 0 0,-10 3-70 0 0,33-5 14 0 0,-1 1-1 0 0,1 1 1 0 0,0 0 0 0 0,1 0 0 0 0,-3 3-14 0 0,13-7 3 0 0,0 0 0 0 0,0 1 0 0 0,-1-1 0 0 0,1 1 0 0 0,1 0 0 0 0,-1-1 0 0 0,0 1 0 0 0,0 0 0 0 0,0 0 0 0 0,0 0 1 0 0,0-1-1 0 0,1 1 0 0 0,-1 0 0 0 0,0 1-3 0 0,1-2 0 0 0,0 1 1 0 0,0 0-1 0 0,-1 0 0 0 0,1-1 1 0 0,0 1-1 0 0,1 0 1 0 0,-1 0-1 0 0,0-1 1 0 0,0 1-1 0 0,0 0 1 0 0,0 0-1 0 0,0-1 1 0 0,1 1-1 0 0,-1 0 0 0 0,0-1 1 0 0,1 1-1 0 0,-1 0 1 0 0,0-1-1 0 0,1 1 1 0 0,-1-1-1 0 0,1 1 1 0 0,-1 0-1 0 0,1-1 1 0 0,-1 1-1 0 0,1-1 0 0 0,2 3 0 0 0,0-1 0 0 0,0 0 0 0 0,0 1-1 0 0,0-1 1 0 0,1 0 0 0 0,12 5 11 0 0,0 0 0 0 0,0-1 0 0 0,0-1 0 0 0,1 0 0 0 0,0-2 1 0 0,0 1-12 0 0,13 2-3 0 0,212 40 68 0 0,3-11 0 0 0,181 34 96 0 0,-301-44-61 0 0,212 48 179 0 0,-257-52-166 0 0,-2 4 0 0 0,-1 3 1 0 0,12 10-114 0 0,-57-22 18 0 0,18 10-18 0 0,-41-20-1 0 0,1 1 1 0 0,-1-1-1 0 0,0 1 1 0 0,-1 1-1 0 0,1 0 0 0 0,5 7 1 0 0,-13-14 0 0 0,0 0 0 0 0,0 0 0 0 0,0 0 0 0 0,-1 1 0 0 0,1-1 0 0 0,0 0 0 0 0,-1 0 0 0 0,1 1 0 0 0,0-1 0 0 0,-1 0 0 0 0,1 1 0 0 0,-1-1 0 0 0,0 1 0 0 0,0-1 0 0 0,1 0 0 0 0,-1 1 0 0 0,0-1 0 0 0,0 1 0 0 0,0-1 0 0 0,0 1 0 0 0,-1-1 0 0 0,1 1 0 0 0,0-1 0 0 0,-1 0 0 0 0,1 1 0 0 0,-1-1 0 0 0,1 0 0 0 0,-1 1 0 0 0,1-1 0 0 0,-2 1 0 0 0,0 1 0 0 0,0-1 0 0 0,-1 1 0 0 0,1-1 0 0 0,-1 1 0 0 0,0-1 0 0 0,0 0 0 0 0,0 0 0 0 0,0 0 0 0 0,0 0 0 0 0,0-1 0 0 0,-3 2 0 0 0,-6 1 0 0 0,1 0 0 0 0,-1 0 0 0 0,0-1 0 0 0,-3-1 0 0 0,-51 7 0 0 0,52-8 0 0 0,-142 11 0 0 0,-39-7 0 0 0,-156-14 0 0 0,22-10 0 0 0,271 16 0 0 0,15-1 12 0 0,73 3 82 0 0,-8 0-61 0 0,109 3 133 0 0,30 8-166 0 0,-10 0 61 0 0,26-4-45 0 0,123 9 104 0 0,135 21 102 0 0,-3 20 189 0 0,-414-52-399 0 0,308 49 148 0 0,-198-31-107 0 0,-115-20-53 0 0,-13-2 0 0 0,-2 0 0 0 0,-11-4 0 0 0,13 4 0 0 0,-35-8-13 0 0,-25-7-148 0 0,-30-13 161 0 0,-25-15-18 0 0,-37-23 18 0 0,137 59 0 0 0,0-1 0 0 0,-12-9 0 0 0,22 13 0 0 0,0 1 0 0 0,1-1 0 0 0,0 0 0 0 0,0 0 0 0 0,0-1 0 0 0,0 1 0 0 0,0-1 0 0 0,1 1 0 0 0,-3-6 0 0 0,6 9 0 0 0,-1-1 0 0 0,0 1 0 0 0,1-1 0 0 0,-1 1 0 0 0,1-1 0 0 0,-1 1 1 0 0,1-1-1 0 0,0 1 0 0 0,0-1 0 0 0,0 0 0 0 0,-1 1 0 0 0,2-1 0 0 0,-1 0 0 0 0,0 1 0 0 0,0-1 0 0 0,0 1 0 0 0,1-1 0 0 0,-1 0 0 0 0,1 0 0 0 0,0 0 0 0 0,1 0-1 0 0,-1 0 1 0 0,0 0 0 0 0,0 0 0 0 0,1 0 0 0 0,-1 1 0 0 0,1-1 0 0 0,0 0-1 0 0,-1 1 1 0 0,3-2 0 0 0,4-2 3 0 0,0 0-1 0 0,0 1 0 0 0,1 0 1 0 0,-1 0-1 0 0,9-2-2 0 0,18-5 8 0 0,0 2 1 0 0,1 1-1 0 0,12 0-8 0 0,112-9 22 0 0,-33 4-16 0 0,-109 11-6 0 0,432-47-64 0 0,-42 9 52 0 0,13 1-52 0 0,-40 5 68 0 0,-174 9-4 0 0,36-15 0 0 0,-230 37 0 0 0,2 0 0 0 0,0 0 0 0 0,3-3 0 0 0,-14 5 0 0 0,0-1 0 0 0,0 0 0 0 0,0 1 0 0 0,0-2 0 0 0,0 1 0 0 0,-1 0 0 0 0,1-1 0 0 0,-1 1 0 0 0,0-1 0 0 0,1 0 0 0 0,-3 1 0 0 0,0 1 1 0 0,0 0-1 0 0,0 0 0 0 0,-1 0 0 0 0,1-1 0 0 0,0 1 0 0 0,0 0 0 0 0,-1-1 0 0 0,1 1 1 0 0,-1-1-1 0 0,1 1 0 0 0,-1-1 0 0 0,0 1 0 0 0,0-1 0 0 0,1 1 0 0 0,-1-2 0 0 0,0 1 0 0 0,-1-1-1 0 0,1 1 0 0 0,0-1 0 0 0,-1 1 1 0 0,0-1-1 0 0,1 1 0 0 0,-1 0 0 0 0,0-1 1 0 0,-1-1 0 0 0,-3-3-26 0 0,1 0 0 0 0,-1 0 0 0 0,0 1 0 0 0,-1-1 0 0 0,-5-4 26 0 0,-3-2-70 0 0,-1 0 1 0 0,-1 1-1 0 0,0 1 1 0 0,-16-9 69 0 0,-74-33-162 0 0,106 52 162 0 0,-71-29-164 0 0,-43-11 164 0 0,13 5-30 0 0,12 0 30 0 0,3-4 0 0 0,-19-14 0 0 0,99 51 0 0 0,-16-9 0 0 0,0-1 0 0 0,0-1 0 0 0,2-1 0 0 0,-5-5 0 0 0,15 10 12 0 0,10 10-11 0 0,0 0 0 0 0,0 0 0 0 0,0 0 0 0 0,0-1 0 0 0,0 1 0 0 0,0 0 0 0 0,0 0 0 0 0,-1 0 0 0 0,1 0 1 0 0,0 0-1 0 0,0 0 0 0 0,0 0 0 0 0,0 0 0 0 0,0 0 0 0 0,0-1 0 0 0,0 1 0 0 0,0 0 0 0 0,0 0 0 0 0,0 0 0 0 0,0 0 0 0 0,0 0 0 0 0,0 0 0 0 0,0 0 0 0 0,0-1 0 0 0,0 1 0 0 0,0 0 0 0 0,0 0 0 0 0,0 0 0 0 0,0 0 0 0 0,0 0 0 0 0,0 0 0 0 0,0 0 0 0 0,0 0 0 0 0,0-1 0 0 0,0 1 0 0 0,0 0 0 0 0,0 0 0 0 0,0 0 0 0 0,1 0 0 0 0,-1 0 0 0 0,0 0 0 0 0,0 0 0 0 0,0 0 0 0 0,0 0 0 0 0,0 0 0 0 0,0-1 0 0 0,0 1-1 0 0,2-2 4 0 0,1-1-1 0 0,-1 1 0 0 0,1 0 1 0 0,-1 0-1 0 0,1 0 0 0 0,0 0 0 0 0,0 0 1 0 0,0 0-1 0 0,0 1 0 0 0,0-1 1 0 0,0 1-1 0 0,1 0 0 0 0,-1 0 1 0 0,0 0-1 0 0,0 0 0 0 0,1 1 1 0 0,0-1-4 0 0,12 0 16 0 0,1 0 1 0 0,-1 1-1 0 0,4 0-16 0 0,-8 1 2 0 0,107 7-2 0 0,10 0 0 0 0,-60-8 0 0 0,28 0 0 0 0,74 9 0 0 0,160 32 0 0 0,-295-36 0 0 0,30 2 0 0 0,-54-7 0 0 0,-12 0 0 0 0,0 0 0 0 0,0 0 0 0 0,0 0 0 0 0,0 0 0 0 0,0 0 0 0 0,0 0 0 0 0,0 0 0 0 0,0 0 0 0 0,0 0 0 0 0,0 0 0 0 0,-1 0 0 0 0,1 0 0 0 0,0 0 0 0 0,0-1 0 0 0,0 1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0,-9-3 0 0 0,8 2 0 0 0,-81-25 0 0 0,-2 4 0 0 0,-16 0 0 0 0,19 4-12 0 0,-123-22-23 0 0,-49-13 10 0 0,228 47 25 0 0,-169-48 0 0 0,93 23 0 0 0,85 24 11 0 0,13 6 42 0 0,3 1 11 0 0,3-2-10 0 0,6-1-52 0 0,0 1-1 0 0,0 0 1 0 0,0 0 0 0 0,0 0 0 0 0,0 1 0 0 0,0 1 0 0 0,7 0-2 0 0,18 1-20 0 0,16 4 20 0 0,-15-1-36 0 0,87 9-2 0 0,44 4 1 0 0,-157-17 37 0 0,34 3 0 0 0,12 4 0 0 0,-54-7 0 0 0,0 0 0 0 0,0 0 0 0 0,0 0 0 0 0,0 0 0 0 0,0 1 0 0 0,0-1 0 0 0,0 0 0 0 0,0 0 0 0 0,0 1 0 0 0,0-1 0 0 0,-1 1 0 0 0,1-1 0 0 0,0 1 0 0 0,0-1 0 0 0,-3 1 0 0 0,0 0 0 0 0,1-1 0 0 0,-1 1 0 0 0,0-1 0 0 0,0 1 0 0 0,0-1 0 0 0,0 0 0 0 0,0 0 0 0 0,0 0 0 0 0,-1 0 0 0 0,-28 0 0 0 0,-40-3 0 0 0,0-4 0 0 0,0-2 0 0 0,1-3 0 0 0,0-4 0 0 0,2-2 0 0 0,-19-10 0 0 0,68 21 30 0 0,0-1 0 0 0,-14-8-30 0 0,21 8 28 0 0,12 8-26 0 0,-1 0-1 0 0,1 0 0 0 0,0 0 1 0 0,0 0-1 0 0,0 0 1 0 0,0 0-1 0 0,0 0 1 0 0,0 0-1 0 0,0 0 0 0 0,0 0 1 0 0,0 0-1 0 0,0 0 1 0 0,-1 0-1 0 0,1 0 0 0 0,0-1 1 0 0,0 1-1 0 0,0 0 1 0 0,0 0-1 0 0,0 0 0 0 0,0 0 1 0 0,0 0-1 0 0,0 0 1 0 0,0 0-1 0 0,0 0 0 0 0,0 0 1 0 0,0 0-1 0 0,0-1 1 0 0,0 1-1 0 0,0 0 0 0 0,0 0 1 0 0,0 0-1 0 0,0 0 1 0 0,0 0-1 0 0,0 0 0 0 0,0 0 1 0 0,0 0-1 0 0,0 0 1 0 0,0-1-1 0 0,0 1 0 0 0,0 0 1 0 0,0 0-1 0 0,0 0 1 0 0,0 0-1 0 0,0 0 0 0 0,0 0 1 0 0,0 0-1 0 0,0 0 1 0 0,0 0-1 0 0,0 0 0 0 0,0 0 1 0 0,0-1-1 0 0,0 1 1 0 0,1 0-1 0 0,-1 0 0 0 0,0 0 1 0 0,0 0-1 0 0,0 0-1 0 0,2-2 7 0 0,0 0 1 0 0,0 0-1 0 0,1 0 0 0 0,-1 0 0 0 0,0 0 0 0 0,1 0 1 0 0,0 1-1 0 0,-1 0 0 0 0,1-1 0 0 0,0 1 0 0 0,0 0 1 0 0,-1 0-1 0 0,1 0 0 0 0,0 1 0 0 0,0-1-7 0 0,10-1 20 0 0,0 0 0 0 0,1 0 0 0 0,0 2-20 0 0,47-1 29 0 0,0 4-1 0 0,15 4-28 0 0,6 0 26 0 0,-54-6-18 0 0,251 20 60 0 0,-1 11-27 0 0,-109-11-29 0 0,-6-2 40 0 0,-141-15-41 0 0,-19-3 10 0 0,-5 0 1 0 0,-7 1-20 0 0,0 1 0 0 0,0-1 1 0 0,0-1-1 0 0,0 1 0 0 0,-8-1-2 0 0,-50-1-2 0 0,47-1 3 0 0,-81-1 6 0 0,-266 3-78 0 0,293 3 69 0 0,-279 18-37 0 0,223-8 8 0 0,-93 23 31 0 0,-229 84 0 0 0,372-95 0 0 0,0 2 0 0 0,2 5 0 0 0,-10 8 0 0 0,70-31-6 0 0,0 0-1 0 0,1 2 1 0 0,1 0 0 0 0,0 1-1 0 0,-3 3 7 0 0,-1 4-10 0 0,0 1-1 0 0,1 1 0 0 0,-5 10 11 0 0,0-2 0 0 0,0-1 0 0 0,-2-2 0 0 0,-8 7 0 0 0,0 2 0 0 0,23-24 0 0 0,0 0 0 0 0,-1-1 0 0 0,0 0 0 0 0,-2 0 0 0 0,-24 16 0 0 0,-2-1 0 0 0,0-2 0 0 0,-23 8 0 0 0,-32 15 0 0 0,78-39 0 0 0,4 3 0 0 0,12-11 0 0 0,0 1 0 0 0,0 0 0 0 0,0 0 0 0 0,1-1 0 0 0,-1 1 0 0 0,0 0 0 0 0,1 0 0 0 0,-1 0 0 0 0,1 0 0 0 0,-1 0 0 0 0,1 0 0 0 0,0 0 0 0 0,-1 0 0 0 0,1 1 2 0 0,0 1-1 0 0,0-1 1 0 0,0 0-1 0 0,0 0 0 0 0,1 0 1 0 0,-1 0-1 0 0,1 0 1 0 0,-1 0-1 0 0,1 0 1 0 0,0 0-1 0 0,-1 0 0 0 0,1 0 1 0 0,0-1-1 0 0,0 1 1 0 0,1 0-1 0 0,-1 0 1 0 0,0-1-1 0 0,1 1-1 0 0,2 3 9 0 0,0 0 1 0 0,1 0 0 0 0,0-1-1 0 0,0 0 1 0 0,2 2-10 0 0,11 5 3 0 0,1-1 0 0 0,0 0 1 0 0,1-2-1 0 0,8 3-3 0 0,-10-4 1 0 0,47 18-1 0 0,48 11 0 0 0,-30-12 0 0 0,39 17 0 0 0,-91-29 0 0 0,-2 1 0 0 0,1 2 0 0 0,-2 1 0 0 0,0 1 0 0 0,15 13 0 0 0,-27-16 0 0 0,-16-13 0 0 0,1-1 0 0 0,-1 1 0 0 0,1-1 0 0 0,0 1 0 0 0,-1 0 0 0 0,1-1 0 0 0,-1 1 0 0 0,0 0 0 0 0,1 0 0 0 0,-1-1 0 0 0,0 1 0 0 0,1 0 0 0 0,-1 0 0 0 0,0 0 0 0 0,0-1 0 0 0,1 1 0 0 0,-1 0 0 0 0,0 0 0 0 0,-1 0 0 0 0,1 0 0 0 0,-1 0 0 0 0,1 0 0 0 0,-1 0 0 0 0,1 0 0 0 0,-1 0 0 0 0,0-1 0 0 0,1 1 0 0 0,-1 0 0 0 0,0 0 0 0 0,0-1 0 0 0,0 1 0 0 0,1 0 0 0 0,-1-1 0 0 0,0 1 0 0 0,0-1 0 0 0,0 1 0 0 0,0-1 0 0 0,0 1 0 0 0,0-1 0 0 0,0 0 0 0 0,0 1 0 0 0,0-1 0 0 0,0 0 0 0 0,-1 0 0 0 0,1 0 0 0 0,-4 1 0 0 0,-1 0 0 0 0,1-1 0 0 0,0 0 0 0 0,-1 0 0 0 0,0 0 0 0 0,-17-3 9 0 0,-1-1 1 0 0,1-2-1 0 0,0 0 0 0 0,0-1 0 0 0,1-1 0 0 0,0-1 0 0 0,-18-11-9 0 0,27 13 1 0 0,1 0 0 0 0,0-1 1 0 0,0 0-1 0 0,1-1 0 0 0,0 0 0 0 0,0-1 0 0 0,1 0 0 0 0,1-1 0 0 0,-9-10-1 0 0,12 11 11 0 0,0 1-1 0 0,1-1 0 0 0,0 0 1 0 0,0 0-1 0 0,1 0 0 0 0,0 0 0 0 0,1-1 1 0 0,0 0-1 0 0,1 1 0 0 0,0-1 1 0 0,1 0-1 0 0,0 0 0 0 0,0-4-10 0 0,2 2 17 0 0,0-1-1 0 0,1 1 1 0 0,0 0-1 0 0,1 0 1 0 0,1 0-1 0 0,0 0 0 0 0,1 0 1 0 0,0 1-1 0 0,1 0 1 0 0,0 0-1 0 0,0 0 1 0 0,7-6-17 0 0,2-2 19 0 0,0 0 1 0 0,2 1-1 0 0,0 0 1 0 0,2 2-1 0 0,0 0 1 0 0,6-3-20 0 0,10-5 18 0 0,1 1 1 0 0,1 2-1 0 0,38-17-18 0 0,-4 8 52 0 0,59-16-52 0 0,-17 13 4 0 0,1 5 0 0 0,2 6 1 0 0,18 2-5 0 0,101-5-3 0 0,20 10 3 0 0,-150 11 0 0 0,284-10 0 0 0,-309 14 0 0 0,69-2 0 0 0,13-8 0 0 0,-143 9 0 0 0,0-1 0 0 0,12-3 0 0 0,-30 5-1 0 0,0 1 0 0 0,0 0 0 0 0,0 0 0 0 0,0-1 0 0 0,0 1 0 0 0,0 0 0 0 0,0-1 0 0 0,0 1 0 0 0,0-1 0 0 0,0 0 0 0 0,-1 1-1 0 0,1-1 1 0 0,0 1 0 0 0,0-1 0 0 0,0-1 1 0 0,-1 2-3 0 0,1-1 0 0 0,-1 0 0 0 0,0 0 0 0 0,0 1 0 0 0,0-1 0 0 0,1 0 1 0 0,-1 0-1 0 0,0 1 0 0 0,0-1 0 0 0,0 0 0 0 0,0 0 0 0 0,-1 0 0 0 0,1 1 0 0 0,0-1 0 0 0,0 0 0 0 0,0 0 0 0 0,-1 1 0 0 0,1-1 0 0 0,0 0 0 0 0,-1 0 0 0 0,1 1 0 0 0,-1-1 3 0 0,0-2-6 0 0,-1 1 0 0 0,1 0 1 0 0,-1-1-1 0 0,0 1 0 0 0,0 0 0 0 0,-1-1 6 0 0,-11-9-72 0 0,-1 2 0 0 0,0-1-1 0 0,-13-5 73 0 0,-7-5-67 0 0,-156-111-22 0 0,116 79 37 0 0,29 20 33 0 0,-168-125-101 0 0,205 151 120 0 0,0 0 0 0 0,1-1 0 0 0,0 0 0 0 0,1 0 0 0 0,-3-4 0 0 0,8 9 0 0 0,0 0 0 0 0,0 0 0 0 0,1 0 0 0 0,0 0 0 0 0,-1 0 0 0 0,1 0 0 0 0,0 0 0 0 0,0 0 0 0 0,0-2 0 0 0,1 3 0 0 0,0 0 0 0 0,0 0 0 0 0,0 0 0 0 0,0 0 0 0 0,0 0 0 0 0,1 0 0 0 0,-1 0 0 0 0,0 0 0 0 0,1 0 0 0 0,0 0 0 0 0,-1 0 0 0 0,1 0 0 0 0,0 1 0 0 0,0-1 0 0 0,0 0 0 0 0,0 0 0 0 0,3-2 0 0 0,-1 0 0 0 0,1 0 0 0 0,0 0 0 0 0,0 1 0 0 0,0-1 0 0 0,0 1 0 0 0,0 0 0 0 0,1 1 0 0 0,0-1 0 0 0,-1 1 0 0 0,1-1 0 0 0,0 2 0 0 0,0-1 0 0 0,0 0 0 0 0,0 1 0 0 0,1 0 0 0 0,15-3 0 0 0,0 1 0 0 0,1 1 0 0 0,7 1 0 0 0,-15 0 0 0 0,67-1 0 0 0,10 5 0 0 0,84 8 0 0 0,-115-7 0 0 0,278 33-48 0 0,0 17 0 0 0,-99-17 48 0 0,7 1 0 0 0,-119-15 0 0 0,424 63 0 0 0,-478-79 0 0 0,47-3 0 0 0,-100-4 12 0 0,-17 0 14 0 0,-5-2 7 0 0,-5-3-19 0 0,0 1 0 0 0,-1-1 0 0 0,0 2 0 0 0,1-1 0 0 0,-3 1-14 0 0,-44-15-10 0 0,19 6 2 0 0,-147-42-59 0 0,-32-6 67 0 0,28 7 0 0 0,66 16 0 0 0,58 17 0 0 0,37 12 0 0 0,9 1 16 0 0,20 6 101 0 0,5 0-100 0 0,20 2-12 0 0,1 2 0 0 0,26 6-5 0 0,-7 0 0 0 0,138 22-79 0 0,30 4-18 0 0,-61-14 100 0 0,142 21-18 0 0,410 78-45 0 0,-448-70 60 0 0,97 39 0 0 0,-326-79 0 0 0,-30-10 0 0 0,0 1 0 0 0,0-1 0 0 0,0 0 0 0 0,0 1 0 0 0,0-1 0 0 0,0 1 0 0 0,0-1 0 0 0,0 1 0 0 0,0 0 0 0 0,0-1 0 0 0,0 1 0 0 0,0 0 0 0 0,0 0 0 0 0,-1 0 0 0 0,-1-1-1 0 0,1 1 1 0 0,-1-1-1 0 0,1 1 1 0 0,-1-1-1 0 0,1 0 1 0 0,-1 1-1 0 0,1-1 1 0 0,-1 0-1 0 0,0 1 1 0 0,1-1-1 0 0,-1 0 1 0 0,1 1-1 0 0,-1-1 1 0 0,0 0-1 0 0,1 0 1 0 0,-1 0-1 0 0,0 0 1 0 0,1 0-1 0 0,-1 0 1 0 0,0 0 0 0 0,-10 2-14 0 0,0-1 1 0 0,0 0 0 0 0,-1 0 0 0 0,1-2 0 0 0,0 1 0 0 0,-3-2 13 0 0,-28-4-43 0 0,-1-2 43 0 0,22 4-8 0 0,-397-69-142 0 0,354 63 148 0 0,-277-58-41 0 0,76 13 26 0 0,253 53 17 0 0,-547-105 0 0 0,555 106 0 0 0,-20-4 0 0 0,-17-6 0 0 0,31 7 0 0 0,10 4 0 0 0,0 0 0 0 0,0 0 0 0 0,0 0 0 0 0,0 0 0 0 0,-1-1 0 0 0,1 1 0 0 0,0 0 0 0 0,0 0 0 0 0,0 0 0 0 0,0 0 0 0 0,-1 0 0 0 0,1 0 0 0 0,0-1 0 0 0,0 1 0 0 0,0 0 0 0 0,0 0 0 0 0,0 0 0 0 0,0 0 0 0 0,0-1 0 0 0,0 1 0 0 0,-1 0 0 0 0,1 0 0 0 0,0 0 0 0 0,0-1 0 0 0,0 1 0 0 0,0 0 0 0 0,0 0 0 0 0,0 0 0 0 0,0-1 0 0 0,1 0 0 0 0,0 0 0 0 0,1 0 0 0 0,-1-1 0 0 0,0 1 0 0 0,1 0 0 0 0,-1 0 0 0 0,0 1 0 0 0,1-1 0 0 0,-1 0 0 0 0,1 0 0 0 0,-1 1 0 0 0,1-1 0 0 0,1 0 0 0 0,28-9 0 0 0,-7 5 0 0 0,1 0 0 0 0,0 2 0 0 0,13 0 0 0 0,78 1 0 0 0,-96 2 0 0 0,451 25 0 0 0,-265-10 0 0 0,-170-12 0 0 0,274 14 0 0 0,-291-17 11 0 0,-17 0 10 0 0,-5-2 1 0 0,-37-13-26 0 0,0 2 1 0 0,-1 1 0 0 0,-2 1 3 0 0,-13-3-60 0 0,-421-123-158 0 0,421 122 200 0 0,-1 2 0 0 0,0 3 0 0 0,-51-2 18 0 0,107 11 0 0 0,0 1-1 0 0,0 0 0 0 0,0 0 0 0 0,0 0 0 0 0,0 0 1 0 0,0 0-1 0 0,0 0 0 0 0,0 0 0 0 0,0 0 1 0 0,0 0-1 0 0,0 0 0 0 0,0 1 0 0 0,0-1 1 0 0,0 1 0 0 0,2 0-5 0 0,0 0 0 0 0,0 0 0 0 0,1 0 1 0 0,-1 0-1 0 0,1 0 0 0 0,-1-1 0 0 0,1 1 1 0 0,0 0-1 0 0,0 0 5 0 0,154 62-13 0 0,-78-33 15 0 0,388 136-2 0 0,-351-126 21 0 0,15 12-21 0 0,-78-28 13 0 0,-1 2 0 0 0,-1 3 0 0 0,26 19-13 0 0,-57-34 5 0 0,-1 0-1 0 0,0 2 0 0 0,14 16-4 0 0,-25-24 0 0 0,0 0 0 0 0,0 1 0 0 0,-1 0 0 0 0,0 0 0 0 0,0 1 0 0 0,-1 0 0 0 0,0 0-1 0 0,-1 0 1 0 0,1 4 0 0 0,-4-10-1 0 0,0 1-1 0 0,0-1 1 0 0,-1 1-1 0 0,1-1 1 0 0,-1 0-1 0 0,0 1 1 0 0,0-1-1 0 0,-1 1 1 0 0,0-1-1 0 0,1 0 1 0 0,-1 1-1 0 0,-1-1 1 0 0,1 0-1 0 0,0 0 1 0 0,-1 0-1 0 0,0 0 1 0 0,0 0-1 0 0,0 0 1 0 0,-1 0-1 0 0,1-1 1 0 0,-1 1-1 0 0,0-1 1 0 0,0 0-1 0 0,-3 3 2 0 0,-3 2-4 0 0,-1 0-1 0 0,0 0 1 0 0,-1-1-1 0 0,1-1 1 0 0,-2 0-1 0 0,1 0 1 0 0,0-1-1 0 0,-4 0 5 0 0,-29 10 0 0 0,-1-2 0 0 0,-10-1 0 0 0,36-7 0 0 0,-86 15 0 0 0,0-3 0 0 0,-20-4 0 0 0,-218 7 0 0 0,189-13 0 0 0,-400 9 0 0 0,-6-8 37 0 0,386-4-20 0 0,-207 12 120 0 0,226-2 30 0 0,-65 18-167 0 0,193-27 21 0 0,-12 2 16 0 0,-1 1 1 0 0,1 2-1 0 0,-14 7-37 0 0,47-15 3 0 0,1 0 1 0 0,0 1 0 0 0,0-1-1 0 0,0 1 1 0 0,0 0-1 0 0,0 0 1 0 0,1 1-1 0 0,-4 3-3 0 0,7-6 2 0 0,0 0-1 0 0,0 0 1 0 0,0 0-1 0 0,0 0 1 0 0,0 0-1 0 0,1 0 1 0 0,-1 1 0 0 0,1-1-1 0 0,-1 0 1 0 0,1 0-1 0 0,-1 1 1 0 0,1-1-1 0 0,-1 0 1 0 0,1 1-1 0 0,0-1 1 0 0,0 1-1 0 0,0-1 1 0 0,0 0 0 0 0,0 1-1 0 0,0-1 1 0 0,0 0-1 0 0,0 1 1 0 0,1-1-1 0 0,-1 1 1 0 0,1-1-1 0 0,-1 0 1 0 0,1 0-1 0 0,-1 1 1 0 0,1-1-1 0 0,-1 0 1 0 0,1 0 0 0 0,0 0-1 0 0,0 1 1 0 0,0-1-1 0 0,0 0 1 0 0,0 0-1 0 0,0 0-1 0 0,6 6 0 0 0,0 0 0 0 0,1 0 0 0 0,-1 0 0 0 0,2-1 0 0 0,-1-1 0 0 0,5 4 0 0 0,10 3 5 0 0,0-1 1 0 0,2 0-6 0 0,37 11 28 0 0,1-2-1 0 0,32 5-27 0 0,-34-10 9 0 0,185 57 58 0 0,-120-34-27 0 0,179 32 22 0 0,-172-42-50 0 0,520 144 120 0 0,-537-137-48 0 0,100 45-84 0 0,-202-74 0 0 0,0 1 0 0 0,-1 0 0 0 0,0 1 0 0 0,4 3 0 0 0,-16-11 0 0 0,0 1 0 0 0,0-1 0 0 0,0 1 0 0 0,-1-1 0 0 0,1 1 0 0 0,0 0 0 0 0,0 0 0 0 0,-1-1 0 0 0,1 1 0 0 0,-1 0 0 0 0,1 0 0 0 0,0 0 0 0 0,-1 0 0 0 0,1 0 0 0 0,-1-1 0 0 0,0 1 0 0 0,1 0 0 0 0,-1 0 0 0 0,0 0 0 0 0,-1 0 0 0 0,1 0 0 0 0,0 0 0 0 0,-1 0 0 0 0,1-1 0 0 0,0 1 0 0 0,-1 0 0 0 0,1 0 0 0 0,-1 0 0 0 0,1-1 0 0 0,-1 1 0 0 0,0 0 0 0 0,1-1 0 0 0,-1 1 0 0 0,0-1 0 0 0,1 1 0 0 0,-1-1 0 0 0,0 1 0 0 0,0-1 0 0 0,0 1 0 0 0,1-1 0 0 0,-1 0 0 0 0,0 1 0 0 0,-1-1 0 0 0,-3 2 0 0 0,0 0 0 0 0,-1-1 0 0 0,-5 2 0 0 0,-14 0 0 0 0,0-2 0 0 0,-1 0 0 0 0,-5-1 0 0 0,24-1 0 0 0,-103-3 0 0 0,-66-14 0 0 0,-109-26 0 0 0,122 18 0 0 0,-267-51 64 0 0,269 40-50 0 0,-206-42 36 0 0,341 75-50 0 0,-14-4 0 0 0,1 0 0 0 0,-4-4 0 0 0,31 7 2 0 0,12 5-2 0 0,0 0 1 0 0,0 0-1 0 0,-1 0 1 0 0,1 0-1 0 0,0 0 1 0 0,0 0-1 0 0,-1-1 0 0 0,1 1 1 0 0,0 0-1 0 0,0 0 1 0 0,-1 0-1 0 0,1-1 1 0 0,0 1-1 0 0,0 0 1 0 0,0 0-1 0 0,0-1 1 0 0,-1 1-1 0 0,1 0 0 0 0,0 0 1 0 0,0-1-1 0 0,0 1 1 0 0,0 0-1 0 0,0-1 0 0 0,0 0 3 0 0,1 1 0 0 0,0-1-1 0 0,-1 0 1 0 0,1 0 0 0 0,0 0-1 0 0,0 0 1 0 0,-1 1 0 0 0,1-1-1 0 0,0 0 1 0 0,0 0 0 0 0,0 1-1 0 0,0-1 1 0 0,0 1 0 0 0,0-1-1 0 0,0 1 1 0 0,0-1 0 0 0,0 1-1 0 0,1 0-2 0 0,16-7 6 0 0,1 2 0 0 0,-1 1-1 0 0,1 0 1 0 0,12 0-6 0 0,28-3 12 0 0,1 3 1 0 0,12 3-13 0 0,123 7 21 0 0,-32 0-14 0 0,-79-6-7 0 0,166 6 0 0 0,328 24 0 0 0,361 29 0 0 0,-786-48 0 0 0,314 12 0 0 0,-96-7 0 0 0,112 7 30 0 0,-252-21 15 0 0,17-11-45 0 0,-232 8 7 0 0,55-6 24 0 0,-61 6-28 0 0,0-1 0 0 0,1-1 0 0 0,-1 0 0 0 0,0 0 0 0 0,4-3-3 0 0,-14 6 0 0 0,1 0 1 0 0,0 0-1 0 0,0-1 0 0 0,-1 1 0 0 0,1 0 0 0 0,0-1 0 0 0,-1 1 0 0 0,1-1 0 0 0,0 1 0 0 0,-1-1 1 0 0,1 1-1 0 0,-1-1 0 0 0,1 1 0 0 0,-1-1 0 0 0,1 0 0 0 0,-1 1 0 0 0,1-1 0 0 0,-1 0 1 0 0,1 1-1 0 0,-1-1 0 0 0,0 0 0 0 0,0 0 0 0 0,0 0-1 0 0,0 0 0 0 0,0 0 0 0 0,0 0 1 0 0,0 0-1 0 0,-1 0 0 0 0,1 0 0 0 0,0 0 0 0 0,-1 0 0 0 0,1 0 1 0 0,0 1-1 0 0,-1-1 0 0 0,0 0 0 0 0,1 0 0 0 0,-1 0 0 0 0,1 0 1 0 0,-1 0 0 0 0,-3-3-12 0 0,1 1 1 0 0,-1-1-1 0 0,0 1 1 0 0,0-1-1 0 0,0 1 1 0 0,-4-2 11 0 0,-6-4-81 0 0,-12-4 81 0 0,-50-19-249 0 0,-51-15 249 0 0,-5 0-103 0 0,-469-176-57 0 0,489 186 160 0 0,-85-30 0 0 0,6-8 0 0 0,149 56 0 0 0,1-2 0 0 0,-29-19 0 0 0,45 21 0 0 0,25 19 0 0 0,-1 0 0 0 0,1-1 0 0 0,-1 1 0 0 0,1 0 0 0 0,-1-1 0 0 0,1 1 0 0 0,0-1 0 0 0,-1 1 0 0 0,1 0 0 0 0,0-1 0 0 0,-1 1 0 0 0,1-1 0 0 0,0 1 0 0 0,-1-1 0 0 0,1 1 0 0 0,0-1 0 0 0,0 1 0 0 0,0-1 0 0 0,-1 1 0 0 0,1-1 0 0 0,0 0 0 0 0,0 1 0 0 0,0-1 0 0 0,0 1 0 0 0,0-1 0 0 0,0 1 0 0 0,0-1 0 0 0,0 0 0 0 0,2 0 0 0 0,-1 0 0 0 0,0 0 0 0 0,0 0 0 0 0,0 0-1 0 0,1 0 1 0 0,-1 0 0 0 0,0 1 0 0 0,1-1 0 0 0,-1 0 0 0 0,1 1-1 0 0,-1-1 1 0 0,1 1 0 0 0,-1 0 0 0 0,1-1 0 0 0,-1 1 0 0 0,2 0 0 0 0,33-3 10 0 0,-33 3-7 0 0,55 0 45 0 0,-1 3-1 0 0,21 4-47 0 0,-41-3 25 0 0,583 75 85 0 0,-255-29-71 0 0,436 65-39 0 0,-690-98 0 0 0,138 24 21 0 0,154 21 22 0 0,-310-50-35 0 0,226 24 48 0 0,-299-34-56 0 0,0-1 0 0 0,1 0 0 0 0,17-3 0 0 0,-37 2 0 0 0,0 0 0 0 0,0 0 0 0 0,0 0 0 0 0,0 0 0 0 0,0 0 0 0 0,1-1 0 0 0,-1 1 0 0 0,0 0 0 0 0,0-1 0 0 0,0 1 0 0 0,0 0 0 0 0,0-1 0 0 0,0 0 0 0 0,0 1 0 0 0,-1-1 0 0 0,1 1 0 0 0,0-1 0 0 0,0 0 0 0 0,0 0 0 0 0,-1 1 0 0 0,0-1 0 0 0,0 1 0 0 0,0 0 0 0 0,0-1-1 0 0,0 1 1 0 0,0-1 0 0 0,0 1 0 0 0,0 0 0 0 0,0-1 0 0 0,0 1-1 0 0,0-1 1 0 0,-1 1 0 0 0,1 0 0 0 0,0-1 0 0 0,0 1 0 0 0,0-1 0 0 0,0 1-1 0 0,-1 0 1 0 0,1-1 0 0 0,0 1 0 0 0,-1 0 0 0 0,-8-10-12 0 0,-17-6-54 0 0,-18-7-249 0 0,-43-15 315 0 0,-51-13-210 0 0,-236-65-114 0 0,312 97 310 0 0,-292-75-29 0 0,253 68 26 0 0,-158-49-59 0 0,153 43 76 0 0,95 29-2 0 0,-41-12 35 0 0,0-2 0 0 0,-26-15-33 0 0,77 32 0 0 0,1 0 0 0 0,-1 0 0 0 0,0-1 0 0 0,0 1 0 0 0,0-1 0 0 0,0 1 0 0 0,0-1 0 0 0,1 1 0 0 0,-1-1 0 0 0,0 0 0 0 0,0 1 0 0 0,1-1 0 0 0,-1 0 0 0 0,1 1 0 0 0,-1-1 0 0 0,0 0 0 0 0,2 0 0 0 0,-1 1 0 0 0,0-1 0 0 0,1 1 0 0 0,-1-1 0 0 0,1 1 0 0 0,-1 0 0 0 0,1-1 0 0 0,-1 1 0 0 0,1 0 0 0 0,-1-1 0 0 0,1 1 0 0 0,-1 0 0 0 0,1 0 0 0 0,0-1 0 0 0,-1 1 0 0 0,1 0 0 0 0,-1 0 0 0 0,1 0 0 0 0,0 0 0 0 0,-1 0 0 0 0,1 0 0 0 0,0 0 0 0 0,-1 0 0 0 0,16-1 1 0 0,0 1 0 0 0,0 0 0 0 0,-1 2 0 0 0,1 0 0 0 0,15 3-1 0 0,-12-1 7 0 0,122 22 65 0 0,46 8 12 0 0,67 10-73 0 0,166 56-11 0 0,-164-27 63 0 0,-131-33-170 0 0,1 7 107 0 0,-88-31-110 0 0,27 16 110 0 0,-51-25-25 0 0,-1 1-1 0 0,-1 1 1 0 0,0 0-1 0 0,0 0 1 0 0,-1 1-1 0 0,4 4 26 0 0,-14-12-12 0 0,1 0 0 0 0,0 0 0 0 0,-1 0-1 0 0,1 0 1 0 0,-1 0 0 0 0,0 0 0 0 0,0 0-1 0 0,0 1 1 0 0,0-1 0 0 0,0 0 0 0 0,0 1 12 0 0,-1-2-12 0 0,0 0 0 0 0,0 0 0 0 0,0 0 0 0 0,0 0 0 0 0,0 0 0 0 0,0 0 0 0 0,0 0 0 0 0,0 0 1 0 0,-1 0-1 0 0,1 0 0 0 0,0-1 0 0 0,-1 1 0 0 0,1 0 0 0 0,0 0 0 0 0,-1 0 0 0 0,1 0 0 0 0,-1-1 0 0 0,1 1 0 0 0,-1 0 1 0 0,0 0-1 0 0,1-1 0 0 0,-1 1 0 0 0,0-1 0 0 0,0 1 0 0 0,1 0 0 0 0,-1-1 0 0 0,0 1 0 0 0,0-1 0 0 0,0 1 12 0 0,-5 2-61 0 0,0 0-1 0 0,-1-1 1 0 0,1 1-1 0 0,0-1 1 0 0,-1-1-1 0 0,-3 1 62 0 0,-14 2-225 0 0,-5-1 225 0 0,21-2-28 0 0,-84 4-491 0 0,-92-8 519 0 0,179 3 1 0 0,-161-10-61 0 0,-39-12 60 0 0,-125-12 206 0 0,252 27-53 0 0,-2 1 264 0 0,-2 2-417 0 0,80 4 70 0 0,6 1 20 0 0,159 17 289 0 0,-51-6-156 0 0,-7 0-34 0 0,227 24 124 0 0,207 21-157 0 0,-112-4-42 0 0,-140-16-41 0 0,120 11 68 0 0,-366-45-129 0 0,-40-3-11 0 0,1 0 0 0 0,-1 0 0 0 0,1 0-1 0 0,-1 0 1 0 0,1-1 0 0 0,-1 1 0 0 0,1 0-1 0 0,-1 0 1 0 0,1-1 0 0 0,-1 1 0 0 0,1-1-1 0 0,-1 0 1 0 0,0 1 0 0 0,1-1-1 0 0,-2 0 1 0 0,0 1 1 0 0,1 0-1 0 0,-1-1 0 0 0,0 1 1 0 0,0-1-1 0 0,0 1 0 0 0,0-1 1 0 0,0 1-1 0 0,1-1 0 0 0,-1 1 1 0 0,0-1-1 0 0,0 1 0 0 0,0-1 1 0 0,0 1-1 0 0,0-1 0 0 0,-1 1 1 0 0,1-1-1 0 0,0 1 0 0 0,0-1 1 0 0,0 1-1 0 0,0-1 0 0 0,0 1 1 0 0,-1 0-1 0 0,1-1 0 0 0,0 1 1 0 0,0-1-1 0 0,-1 1 0 0 0,1 0 1 0 0,0-1-1 0 0,-1 1 0 0 0,1 0 1 0 0,-1-1-2 0 0,-6-6 1 0 0,0 1 1 0 0,0-1 0 0 0,0 1-1 0 0,-1 1 1 0 0,0 0 0 0 0,-4-2-2 0 0,6 3 0 0 0,-42-23-46 0 0,-1 1 0 0 0,-31-10 46 0 0,-108-36-219 0 0,178 68 212 0 0,-51-18-15 0 0,-478-179-174 0 0,378 136 196 0 0,15 5 0 0 0,122 50 7 0 0,-49-19 67 0 0,62 24-59 0 0,1-1-1 0 0,0 0 1 0 0,0 0-1 0 0,1-1 1 0 0,-4-3-15 0 0,1-3 30 0 0,10 11 5 0 0,6 0 16 0 0,4-2-21 0 0,1 0 1 0 0,0 0-1 0 0,0 1 1 0 0,0 1-1 0 0,0 0 1 0 0,1 0 0 0 0,-1 0-1 0 0,0 1 1 0 0,1 1-1 0 0,0 0-30 0 0,29 0 143 0 0,34 5-143 0 0,-54-4 26 0 0,201 26 180 0 0,-84-10-172 0 0,142 12-35 0 0,4-1 14 0 0,-259-25-8 0 0,286 26 50 0 0,61-19 9 0 0,-317-9-32 0 0,1-3-32 0 0,-38 0 7 0 0,0 0-1 0 0,-1 0 0 0 0,1-1 1 0 0,-1-1-1 0 0,9-4-6 0 0,-21 7 3 0 0,0 0-1 0 0,0 0 0 0 0,-1-1 0 0 0,1 1 1 0 0,0-1-1 0 0,-1 1 0 0 0,1-1 1 0 0,-1 0-1 0 0,0 0 0 0 0,0 0 0 0 0,0 0 1 0 0,0-1-1 0 0,0 1 0 0 0,1-1-2 0 0,-2 1 2 0 0,-1 0-1 0 0,1 1 0 0 0,0-1 1 0 0,-1 0-1 0 0,1 0 0 0 0,-1 1 1 0 0,0-1-1 0 0,1 0 0 0 0,-1 0 1 0 0,0 0-1 0 0,0 1 0 0 0,0-1 1 0 0,0 0-1 0 0,-1 0 0 0 0,1 0 1 0 0,0 1-1 0 0,-1-1 0 0 0,1 0 1 0 0,-1 1-1 0 0,0-1 0 0 0,0 0 1 0 0,1 1-1 0 0,-1-1 0 0 0,-1 0-1 0 0,-2-4 0 0 0,0 0 0 0 0,0 0 0 0 0,-1 1 0 0 0,1 0 0 0 0,-1 0 0 0 0,-4-3 0 0 0,-9-6 0 0 0,-8-5 0 0 0,7 6 0 0 0,-71-49-110 0 0,-43-18 110 0 0,-100-47-185 0 0,74 42 128 0 0,54 29 57 0 0,-8-5 0 0 0,-20-19 0 0 0,128 78 0 0 0,-12-9 0 0 0,1-1 0 0 0,-3-3 0 0 0,16 12 0 0 0,-1 0 0 0 0,1 0 0 0 0,0-1 0 0 0,0 1 0 0 0,0-1 0 0 0,0 0 0 0 0,1 0 0 0 0,-1 0 0 0 0,1 0 0 0 0,0 0 0 0 0,-1-4 0 0 0,2 7 0 0 0,1-1 0 0 0,0 1 0 0 0,0 0 0 0 0,-1 0 0 0 0,1 0 0 0 0,0 0 0 0 0,0 0 0 0 0,0 0 0 0 0,0 0 0 0 0,1-1 0 0 0,-1 1 0 0 0,0 0 0 0 0,0 0 0 0 0,1 0 0 0 0,-1 0 0 0 0,0 0 0 0 0,1 0 0 0 0,-1 0 0 0 0,1 0 0 0 0,-1 0 0 0 0,1 0 0 0 0,0 0 0 0 0,0 0 0 0 0,-1 1 0 0 0,1-1 0 0 0,0 0 0 0 0,0 0 0 0 0,0 1 0 0 0,0-1 0 0 0,-1 0 0 0 0,1 1 0 0 0,0-1 0 0 0,1 0 0 0 0,3-1 0 0 0,0 0 0 0 0,0 1 0 0 0,0-1 0 0 0,0 1 0 0 0,1 0 0 0 0,3 0 0 0 0,13-1 9 0 0,0 1 0 0 0,-1 1-1 0 0,6 2-8 0 0,68 8 36 0 0,-69-7-34 0 0,536 80-2 0 0,-320-34 42 0 0,-84-16-20 0 0,283 56 42 0 0,-381-79-53 0 0,-56-9 10 0 0,-7-3 1 0 0,-11-7-21 0 0,0 1 0 0 0,-1 1 0 0 0,0 1 1 0 0,-12-4-2 0 0,7 2-11 0 0,-440-177-469 0 0,134 54 308 0 0,158 65 168 0 0,135 52 4 0 0,0-1 0 0 0,1-2 0 0 0,-1-2 0 0 0,14 7 0 0 0,1-1 0 0 0,0 0 0 0 0,1-2 0 0 0,1 0 0 0 0,-8-9 0 0 0,20 19 0 0 0,0 1 0 0 0,1-1 0 0 0,-1 0-1 0 0,1 0 1 0 0,1-1 0 0 0,-1 1 0 0 0,-1-5 0 0 0,3 8 0 0 0,0 0 1 0 0,1 0 0 0 0,-1 0 0 0 0,1 0 0 0 0,-1 1 0 0 0,1-1 0 0 0,0 0-1 0 0,0 0 1 0 0,0 0 0 0 0,0 0 0 0 0,0 0 0 0 0,0 0 0 0 0,1 0-1 0 0,-1 0 1 0 0,1 0 0 0 0,-1 0 0 0 0,1 0 0 0 0,0 1 0 0 0,0-1 0 0 0,0 0-1 0 0,0 0 1 0 0,0 1 0 0 0,0-1 0 0 0,1-1-1 0 0,2 0 20 0 0,0 0 0 0 0,0 1 0 0 0,0-1 0 0 0,0 1 1 0 0,0 0-1 0 0,0 0 0 0 0,1 0 0 0 0,-1 0 0 0 0,1 1 0 0 0,0 0 0 0 0,1-1-20 0 0,35-6 130 0 0,0 1-1 0 0,10 1-129 0 0,-24 2-3 0 0,160-13 161 0 0,0 8 0 0 0,45 9-158 0 0,-32 1 15 0 0,-113-5-18 0 0,24-5 3 0 0,-94 7 0 0 0,0-1 0 0 0,0 0 0 0 0,0-1 0 0 0,0-1 0 0 0,-1 0 0 0 0,10-6 0 0 0,-23 10 2 0 0,0 0-1 0 0,-1-1 0 0 0,1 1 0 0 0,-1-1 0 0 0,0 0 1 0 0,1 1-1 0 0,-1-1 0 0 0,0 0 0 0 0,0 0 1 0 0,0-1-1 0 0,0 1 0 0 0,-1 0 0 0 0,1-1 1 0 0,-1 1-1 0 0,1-1-1 0 0,-1 1 2 0 0,-1 0 0 0 0,1 0-1 0 0,0 0 1 0 0,-1 0 0 0 0,0-1 0 0 0,0 1 0 0 0,1 0 0 0 0,-1 0-1 0 0,0 0 1 0 0,-1-1 0 0 0,1 1 0 0 0,0 0 0 0 0,-1 0-1 0 0,1 0 1 0 0,-1 0 0 0 0,0 0 0 0 0,1 0 0 0 0,-1 0 0 0 0,-1-2-2 0 0,-4-7 2 0 0,-1 1 0 0 0,0-1 0 0 0,0 2 0 0 0,-1-1 0 0 0,0 1 1 0 0,-1 0-3 0 0,-9-9-10 0 0,-1 2 1 0 0,-11-8 9 0 0,-147-91-232 0 0,69 47 136 0 0,-98-78 96 0 0,138 92 0 0 0,-54-57 0 0 0,110 98 12 0 0,0 1-1 0 0,-6-11-11 0 0,14 17 9 0 0,0 0 0 0 0,0 0-1 0 0,1-1 1 0 0,0 1 0 0 0,0-1 0 0 0,0 0-1 0 0,0-3-8 0 0,2 7 4 0 0,1 1 0 0 0,0 0 0 0 0,-1 0 0 0 0,1-1 0 0 0,0 1 0 0 0,0 0 1 0 0,0-1-1 0 0,0 1 0 0 0,1 0 0 0 0,-1-1 0 0 0,0 1 0 0 0,1 0 0 0 0,0-1 0 0 0,0 1 0 0 0,0 0 0 0 0,0 0 0 0 0,0 0 0 0 0,0 0 0 0 0,0 0 0 0 0,0 0 0 0 0,1 0 0 0 0,-1 0 0 0 0,1 1 0 0 0,0-1 0 0 0,-1 0 0 0 0,1 1 0 0 0,0 0 0 0 0,0-1 0 0 0,2 0-4 0 0,3-2 10 0 0,0 0 0 0 0,1 1 0 0 0,-1 0 0 0 0,1 0 0 0 0,0 1 0 0 0,0 0-1 0 0,0 0 1 0 0,1 1-10 0 0,46-6 16 0 0,0 2 0 0 0,4 2-16 0 0,113 4 32 0 0,-31 7-32 0 0,-58-2 0 0 0,86 6 50 0 0,73 4 18 0 0,-223-16-65 0 0,0 0 1 0 0,0-1-1 0 0,9-2-3 0 0,-27 3 0 0 0,0 0 0 0 0,0 0 0 0 0,-1-1 0 0 0,1 1 0 0 0,0 0 0 0 0,0 0 0 0 0,0-1 0 0 0,0 1 0 0 0,0 0 0 0 0,-1-1 0 0 0,1 1 0 0 0,0-1 0 0 0,0 1 0 0 0,-1-1 0 0 0,1 0 0 0 0,-1 1 0 0 0,1 0 0 0 0,-1-1 0 0 0,0 1 0 0 0,0-1 0 0 0,1 1 0 0 0,-1-1 0 0 0,0 1 0 0 0,0-1 0 0 0,0 1 0 0 0,0-1 0 0 0,0 1 1 0 0,0-1-1 0 0,0 1 0 0 0,0-1 0 0 0,0 1 0 0 0,0-1 0 0 0,0 1 0 0 0,0-1 0 0 0,0 1 0 0 0,0-1 0 0 0,0 0 0 0 0,-1 0 0 0 0,1-1-1 0 0,-1 1 1 0 0,0 0 0 0 0,0-1 0 0 0,1 1 0 0 0,-1 0 0 0 0,0-1 0 0 0,0 1 0 0 0,-4-3 2 0 0,1 0 1 0 0,0 0 0 0 0,-1 0 0 0 0,0 0-3 0 0,-17-11 26 0 0,-1 1 0 0 0,-24-10-26 0 0,29 15 1 0 0,-63-29-1 0 0,-7 0 0 0 0,-85-27 0 0 0,-100-43 0 0 0,134 42 0 0 0,94 42 0 0 0,2-2 0 0 0,-1-2 0 0 0,32 20 0 0 0,0-1 0 0 0,1-1 0 0 0,0 0 0 0 0,8 7 0 0 0,0 0 0 0 0,0 0 0 0 0,0-1 0 0 0,0 1 0 0 0,1-1 0 0 0,0 0 0 0 0,0 0 0 0 0,0 0 0 0 0,0 0 0 0 0,0 0 0 0 0,1 0 0 0 0,0-1 0 0 0,0 4 0 0 0,1 0 0 0 0,0-1 0 0 0,-1 1 0 0 0,1-1 0 0 0,0 1 0 0 0,0 0 0 0 0,0-1 0 0 0,0 1 0 0 0,1-1 0 0 0,-1 1 0 0 0,0 0 0 0 0,0-1 0 0 0,1 1 0 0 0,-1-1 0 0 0,1 1 0 0 0,0 0 0 0 0,-1 0 0 0 0,1-1 0 0 0,0 1 0 0 0,-1 0 0 0 0,1 0 0 0 0,0 0 0 0 0,0 0 0 0 0,0 0 0 0 0,0 0 0 0 0,0 0 0 0 0,0 0 0 0 0,1 0 0 0 0,3-2 0 0 0,-1 1 0 0 0,1-1 0 0 0,0 1 0 0 0,0 1 0 0 0,0-1 0 0 0,0 1 0 0 0,4-1 0 0 0,18-3 0 0 0,1 1 0 0 0,-1 1 0 0 0,21 1 0 0 0,86 6 0 0 0,-2 1 0 0 0,238 4 0 0 0,-140 13 0 0 0,142 8 0 0 0,-338-29 0 0 0,-31-1 0 0 0,-2 0 0 0 0,0 0 0 0 0,-1 0 0 0 0,1 1 0 0 0,0-1 0 0 0,0 0 0 0 0,-1 0 0 0 0,1 0 0 0 0,0 0 0 0 0,-1 0 0 0 0,1-1 0 0 0,0 1 0 0 0,0 0 0 0 0,-1 0 0 0 0,1 0 0 0 0,0-1 0 0 0,-1 1 0 0 0,1 0 0 0 0,-1-1 0 0 0,-1 0 0 0 0,1 0 0 0 0,-1 0 0 0 0,1 0 0 0 0,-1 0 0 0 0,1 0 0 0 0,-1 1 0 0 0,0-1 0 0 0,0 0 0 0 0,1 0 0 0 0,-1 1 0 0 0,0-1 0 0 0,0 1 0 0 0,0-1 0 0 0,0 1 0 0 0,0-1 0 0 0,0 1 0 0 0,-9-6 0 0 0,0 2 0 0 0,-1-1 0 0 0,0 1 0 0 0,0 1 0 0 0,-9-2 0 0 0,11 3 0 0 0,-384-114-72 0 0,22 7-16 0 0,15 6 88 0 0,-115-31-73 0 0,411 119-6 0 0,-44-18 79 0 0,80 24 11 0 0,21 7 10 0 0,7 2 1 0 0,28-1-18 0 0,0 2 0 0 0,19 3-4 0 0,69 13-51 0 0,204 51 82 0 0,-133-25-9 0 0,-83-20-30 0 0,279 64-48 0 0,97 50 56 0 0,-336-95 0 0 0,-107-30 4 0 0,-1 1-1 0 0,0 2 1 0 0,22 13-4 0 0,-61-28 2 0 0,-1 0 0 0 0,1 0 0 0 0,-1 0 0 0 0,1 0 0 0 0,-1 1 0 0 0,1-1 0 0 0,-1 0-1 0 0,1 1 1 0 0,-1-1 0 0 0,1 0 0 0 0,-1 1 0 0 0,1-1 0 0 0,-1 0 0 0 0,0 1 0 0 0,1-1 0 0 0,-1 1 0 0 0,0-1 0 0 0,1 1 0 0 0,-1-1 0 0 0,0 1 0 0 0,1-1 0 0 0,-1 1-2 0 0,-2-1 1 0 0,1 1 0 0 0,-1-1 0 0 0,1 0 0 0 0,-1 1 0 0 0,0-1 0 0 0,1 0 0 0 0,-1 0 0 0 0,1 0 0 0 0,-1-1 0 0 0,-1 1-1 0 0,-47-5-30 0 0,1-2 0 0 0,-1-3 30 0 0,-98-25-84 0 0,-201-68 181 0 0,186 53-58 0 0,128 39-39 0 0,-441-140-12 0 0,-61-34-152 0 0,389 131 164 0 0,-5-10 0 0 0,-139-71 0 0 0,226 103 0 0 0,54 27 0 0 0,-33-16 0 0 0,1-2 0 0 0,-33-23 0 0 0,69 41 5 0 0,1-1 0 0 0,0 0-1 0 0,0 0 1 0 0,1 0 0 0 0,-5-6-5 0 0,9 10 2 0 0,1 0 0 0 0,-1-1 1 0 0,1 1-1 0 0,0 0 1 0 0,-1-1-1 0 0,1 1 0 0 0,0-1 1 0 0,0 0-1 0 0,0-1-2 0 0,1 3 2 0 0,0-1-1 0 0,0 1 0 0 0,0-1 1 0 0,0 1-1 0 0,0-1 0 0 0,0 1 1 0 0,0-1-1 0 0,0 0 0 0 0,1 1 1 0 0,-1-1-1 0 0,0 1 1 0 0,1-1-1 0 0,0 1 0 0 0,-1-1 1 0 0,1 1-1 0 0,1-2-1 0 0,0 0 8 0 0,1 0-1 0 0,1-1 1 0 0,-1 1 0 0 0,0 0 0 0 0,1 1 0 0 0,0-1-1 0 0,-1 1 1 0 0,1-1 0 0 0,0 1 0 0 0,0 0-1 0 0,1 0 1 0 0,2 0-8 0 0,14-6 5 0 0,1 1 0 0 0,0 1 0 0 0,0 1 0 0 0,20-2-5 0 0,21 0-4 0 0,11 3 4 0 0,517-2 0 0 0,-170 23 0 0 0,-244-8 0 0 0,191 11 44 0 0,46 2 40 0 0,-348-19-49 0 0,507 18 44 0 0,-413-20-150 0 0,-104-3 68 0 0,44-7 3 0 0,-90 8 0 0 0,1-1 0 0 0,0 0 0 0 0,-1-1 0 0 0,0 0 0 0 0,10-4 0 0 0,-19 6 0 0 0,0 1 0 0 0,0-1 0 0 0,0 1 0 0 0,0-1 0 0 0,0 1 0 0 0,0-1 0 0 0,0 0 0 0 0,0 1 0 0 0,-1-1 0 0 0,1 0 0 0 0,0 0 0 0 0,-1 1 0 0 0,1-1 0 0 0,0 0 0 0 0,-1 0 0 0 0,1 0 0 0 0,-1 0 0 0 0,1 0 0 0 0,-1 0 0 0 0,0 0 0 0 0,1 0 0 0 0,-1 0 0 0 0,0-1 0 0 0,0 1 0 0 0,0 0 0 0 0,0 0 0 0 0,-1 0 0 0 0,1 0 0 0 0,0 0 0 0 0,0 0 0 0 0,-1 0 0 0 0,1 0 0 0 0,-1 0 0 0 0,1 0 0 0 0,-1 0 0 0 0,1 0 0 0 0,-1 0 0 0 0,0 0 0 0 0,0 0 0 0 0,-3-4 0 0 0,-1 0 0 0 0,1 1 0 0 0,-1 0 0 0 0,-1 0 0 0 0,1 0 0 0 0,-3-1 0 0 0,-20-11 0 0 0,0 1 0 0 0,-1 2 0 0 0,-8-2 0 0 0,-23-10 0 0 0,-68-31 0 0 0,-3 7 0 0 0,-15 1 0 0 0,77 28 0 0 0,-131-42 0 0 0,65 13-10 0 0,-20-8-33 0 0,-153-37 32 0 0,42 13-42 0 0,-320-127 42 0 0,576 204 11 0 0,-14-5 0 0 0,0-2 0 0 0,-14-8 0 0 0,35 18 0 0 0,0-1 0 0 0,0 0 0 0 0,0 0 0 0 0,1 0 0 0 0,-1-1 0 0 0,1 1 0 0 0,-1 0 0 0 0,1-1 0 0 0,-1-1 0 0 0,2 3 0 0 0,1 0 0 0 0,-1 0 0 0 0,1 0 0 0 0,0 0 0 0 0,-1 0 0 0 0,1 0 0 0 0,0 0 0 0 0,-1 0 0 0 0,1 0 0 0 0,0 0 0 0 0,0 0 0 0 0,0 0 0 0 0,0 0 0 0 0,0 0 0 0 0,0 0 0 0 0,0 0 0 0 0,1 0 0 0 0,-1 0 0 0 0,0 0 0 0 0,0 0 0 0 0,1 0 0 0 0,-1 0 0 0 0,1 0 0 0 0,-1 0 0 0 0,1 0 0 0 0,-1 0 0 0 0,1 0 0 0 0,0 0 0 0 0,-1 1 0 0 0,1-1 0 0 0,0 0 0 0 0,0 0 0 0 0,1-1 0 0 0,1 0 0 0 0,0-1 0 0 0,0 1 0 0 0,0 0 0 0 0,0 0 0 0 0,0 0 0 0 0,0 1 0 0 0,2-1 0 0 0,6-2 0 0 0,-1 1 0 0 0,5-2 0 0 0,25-3 11 0 0,0 1-1 0 0,0 2 1 0 0,19 1-11 0 0,124 3 42 0 0,-103 1-52 0 0,39 0 10 0 0,347 8 0 0 0,-280 3 0 0 0,139 7 0 0 0,697 49-64 0 0,-932-59 68 0 0,474 33 160 0 0,-448-39-163 0 0,-80-3-7 0 0,-1-2-1 0 0,8-2 7 0 0,-35 4-7 0 0,0-1-1 0 0,0 1 1 0 0,-1-1-1 0 0,1 0 1 0 0,0-1-1 0 0,-1 0 1 0 0,0 0-1 0 0,4-3 8 0 0,-10 6 0 0 0,0-1 0 0 0,0 0 0 0 0,1 0 0 0 0,-1 0 0 0 0,0 0 0 0 0,0 0 0 0 0,0 0 0 0 0,0-1 0 0 0,0 1 0 0 0,0 0 0 0 0,-1 0 0 0 0,1-1 0 0 0,0 1 0 0 0,0-1 0 0 0,-1 1 0 0 0,1 0 0 0 0,-1-1 0 0 0,0 1 0 0 0,1-1 0 0 0,-1 1 0 0 0,0-1 0 0 0,0 0 0 0 0,0 1 0 0 0,0-1 0 0 0,0 1 0 0 0,0-1 0 0 0,0 1 0 0 0,-1-1 0 0 0,1 1 0 0 0,0-1 0 0 0,-1 1 0 0 0,1-1 0 0 0,-1 1 0 0 0,0 0 0 0 0,1-1 0 0 0,-3-3 0 0 0,0 0 0 0 0,0 1 0 0 0,-1-1 0 0 0,1 1 0 0 0,-1-1 0 0 0,0 1 0 0 0,0 0 0 0 0,0 1 0 0 0,-2-3 0 0 0,-11-5 0 0 0,-1 1 0 0 0,0 0 0 0 0,0 1 0 0 0,-14-4 0 0 0,28 11 0 0 0,-634-252-10 0 0,298 145-45 0 0,211 71 56 0 0,111 32-1 0 0,-507-148-10 0 0,218 68-27 0 0,29 7 20 0 0,259 74 17 0 0,-537-154 0 0 0,82 8 0 0 0,10-20 0 0 0,462 171 0 0 0,-18-8 0 0 0,0-1 0 0 0,-13-8 0 0 0,32 17 0 0 0,1-1 0 0 0,-1 1 0 0 0,0 0 0 0 0,1-1 0 0 0,-1 1 0 0 0,1 0 0 0 0,-1-1 0 0 0,1 1 0 0 0,-1 0 0 0 0,1-1 0 0 0,-1 1 0 0 0,1-1 0 0 0,-1 1 0 0 0,1-1 0 0 0,0 1 0 0 0,-1-1 0 0 0,1 0 0 0 0,0 1 0 0 0,-1-1 0 0 0,1 1 0 0 0,0-1 0 0 0,1 0 0 0 0,0 1 0 0 0,-1 0 0 0 0,1-1 0 0 0,0 1 0 0 0,0 0 0 0 0,0 0 0 0 0,0-1 0 0 0,0 1 0 0 0,0 0 0 0 0,0 0 0 0 0,0 0 0 0 0,0 0 0 0 0,0 0 0 0 0,0 0 0 0 0,1 1 0 0 0,38 2 0 0 0,36 8 0 0 0,-26-3 0 0 0,149 23 0 0 0,55 23 0 0 0,13 18 0 0 0,-91-24 0 0 0,-105-29 0 0 0,175 49 0 0 0,226 73 0 0 0,36 26 0 0 0,-460-148 0 0 0,0 2 0 0 0,-2 2 0 0 0,41 27 0 0 0,-82-47 0 0 0,29 21 0 0 0,-31-21 0 0 0,-1-1 0 0 0,1 1 0 0 0,-1-1 0 0 0,1 1 0 0 0,-1 0 0 0 0,0 0 0 0 0,0 0 0 0 0,0 0 0 0 0,1 2 0 0 0,-3-4-1 0 0,0 0 1 0 0,1 0-1 0 0,-1 0 0 0 0,0 0 0 0 0,1 0 0 0 0,-1 0 0 0 0,0 0 0 0 0,0 0 1 0 0,0 0-1 0 0,0 0 0 0 0,0 0 0 0 0,0 0 0 0 0,0 0 0 0 0,0 0 1 0 0,0 0-1 0 0,-1 0 0 0 0,1 0 0 0 0,0 0 0 0 0,-1 0 0 0 0,1 0 0 0 0,-1-1 1 0 0,0 2 0 0 0,0 0-4 0 0,0-1 1 0 0,-1 1-1 0 0,1-1 1 0 0,-1 1-1 0 0,1-1 1 0 0,-1 0-1 0 0,0 1 1 0 0,1-1-1 0 0,-1 0 1 0 0,-2 0 3 0 0,-3 3-3 0 0,0-2 1 0 0,0 1-1 0 0,0-1 0 0 0,0 0 1 0 0,-6 0 2 0 0,-41 4 2 0 0,53-6-2 0 0,-191 10 0 0 0,0-9 0 0 0,-27-10 0 0 0,-177-27 0 0 0,-2-17 0 0 0,232 31 0 0 0,-1061-158 0 0 0,889 125 0 0 0,-297-41 0 0 0,188 43 0 0 0,1 20 0 0 0,389 31 0 0 0,-308-4 0 0 0,362 6 0 0 0,-9 0 0 0 0,0 1 0 0 0,0 0 0 0 0,0 0 0 0 0,1 1 0 0 0,-1 1 0 0 0,-6 2 0 0 0,17-5 0 0 0,-1 0 0 0 0,1 1 0 0 0,0 0 0 0 0,0-1 0 0 0,-1 1 0 0 0,1 0 0 0 0,0 0 0 0 0,0-1 0 0 0,0 1 0 0 0,0 0 0 0 0,0 0 0 0 0,0 1 0 0 0,1-2 0 0 0,-1 1 0 0 0,1-1 0 0 0,0 1 0 0 0,0-1 0 0 0,-1 1 0 0 0,1-1 0 0 0,0 1 0 0 0,0-1 0 0 0,0 1 0 0 0,0-1 0 0 0,0 1 0 0 0,0-1 0 0 0,0 1 0 0 0,0 0 0 0 0,0-1 0 0 0,0 1 0 0 0,0-1 0 0 0,0 1 0 0 0,0-1 0 0 0,0 1 0 0 0,0-1 0 0 0,2 3 0 0 0,-1-1 0 0 0,0 0 0 0 0,1 0 0 0 0,-1 0 0 0 0,1 0 0 0 0,0 0 0 0 0,0 0 0 0 0,0 0 0 0 0,0 0 0 0 0,0-1 0 0 0,0 1 0 0 0,1 0 0 0 0,23 15 0 0 0,1-2 0 0 0,1 0 0 0 0,1-1 0 0 0,26 8 0 0 0,125 33 0 0 0,-149-46 0 0 0,678 180 0 0 0,-492-140 0 0 0,15 3 0 0 0,-172-37 0 0 0,263 64 0 0 0,-132-27 0 0 0,-135-33 0 0 0,-1 2 0 0 0,15 10 0 0 0,-68-30 0 0 0,0-1 0 0 0,0 1 0 0 0,-1 0 0 0 0,1 0 0 0 0,-1 0 0 0 0,1 0 0 0 0,-1 0 0 0 0,1 0 0 0 0,-1 0 0 0 0,0 1 0 0 0,1-1 0 0 0,-1 1 0 0 0,0-1 1 0 0,-1-1-1 0 0,0 1 0 0 0,0-1 1 0 0,0 1-1 0 0,0-1 0 0 0,0 1 1 0 0,-1 0-1 0 0,1-1 0 0 0,0 1 1 0 0,0-1-1 0 0,0 1 1 0 0,0-1-1 0 0,-1 1 0 0 0,1-1 1 0 0,0 1-1 0 0,0-1 0 0 0,-1 1 1 0 0,1-1-1 0 0,-1 1 0 0 0,1-1 1 0 0,0 1-1 0 0,-1-1 0 0 0,1 1 1 0 0,-1-1-1 0 0,1 0 1 0 0,-1 1-1 0 0,1-1 0 0 0,-1 0 1 0 0,1 0-1 0 0,-1 1 0 0 0,-3 1 4 0 0,0 0 1 0 0,-1 0-1 0 0,1 0 0 0 0,0 0 1 0 0,-1-1-1 0 0,1 0 0 0 0,-1 0 1 0 0,0 0-5 0 0,-42 5 18 0 0,-16-3-45 0 0,-54-5 27 0 0,-67-12-35 0 0,148 11 33 0 0,-633-68 51 0 0,363 35-34 0 0,67 8-21 0 0,-405-37-41 0 0,199 33 36 0 0,60 12 11 0 0,367 19 0 0 0,1 2 0 0 0,-1 0 0 0 0,1 0 0 0 0,0 2 0 0 0,-1 0 0 0 0,-10 4 0 0 0,18-2 0 0 0,10-5 0 0 0,0 0 0 0 0,0 0 0 0 0,-1 0 0 0 0,1 0 0 0 0,0 0 0 0 0,0 0 0 0 0,0 0 0 0 0,0 1 0 0 0,-1-1 0 0 0,1 0 0 0 0,0 0 0 0 0,0 0 0 0 0,0 0 0 0 0,0 0 0 0 0,0 1 0 0 0,0-1 0 0 0,-1 0 0 0 0,1 0 0 0 0,0 0 0 0 0,0 1 0 0 0,0-1 0 0 0,0 0 0 0 0,0 0 0 0 0,0 0 0 0 0,0 1 0 0 0,0-1 0 0 0,0 0 0 0 0,0 0 0 0 0,0 1 0 0 0,1 0 0 0 0,0 0 0 0 0,0 0 0 0 0,0 1 0 0 0,0-1 0 0 0,1 0 0 0 0,-1 0 0 0 0,0 0 0 0 0,1 0 0 0 0,-1 0 0 0 0,0 0 0 0 0,1-1 0 0 0,-1 1 0 0 0,2 0 0 0 0,29 12 0 0 0,-27-11 0 0 0,88 31 0 0 0,10-2 0 0 0,99 22 0 0 0,-193-50 0 0 0,351 78 11 0 0,-144-30 55 0 0,102 18 39 0 0,-226-55-94 0 0,65 11-12 0 0,-133-19-11 0 0,-21-5-12 0 0,-6 1 0 0 0,-10 4 22 0 0,0-2 0 0 0,0 1 0 0 0,0-2 0 0 0,-1 0-1 0 0,1 0 1 0 0,-9 0 2 0 0,-27 1 1 0 0,-14-1-1 0 0,-289-9 0 0 0,256 3 0 0 0,-225-15 0 0 0,-2-11 0 0 0,161 14 0 0 0,-148-15 0 0 0,-62-6 0 0 0,-137 14 0 0 0,275 15 0 0 0,190 5 0 0 0,7 0 38 0 0,-1 2-1 0 0,-25 3-37 0 0,57-3 7 0 0,1 1-1 0 0,-1 0 1 0 0,1 0 0 0 0,-1 0-1 0 0,1 1 1 0 0,-1-1 0 0 0,1 1-1 0 0,-5 3-6 0 0,10-5 0 0 0,-1 1 0 0 0,0-1 0 0 0,0 0 0 0 0,1 1 0 0 0,-1-1 0 0 0,0 1 0 0 0,1-1 0 0 0,-1 1 0 0 0,1 0 0 0 0,-1-1 0 0 0,0 1 0 0 0,1 0 0 0 0,-1-1 0 0 0,1 1 0 0 0,0 0 0 0 0,-1 0 0 0 0,1-1 0 0 0,0 1 0 0 0,0 0 0 0 0,0 0 0 0 0,0 0 0 0 0,0 0 0 0 0,1-1 0 0 0,-1 1 0 0 0,0 0 0 0 0,1 0 0 0 0,-1-1 0 0 0,1 1 0 0 0,-1 0 0 0 0,1 0 0 0 0,-1-1 0 0 0,1 1 0 0 0,0-1 0 0 0,-1 1 0 0 0,1 0 0 0 0,0-1 0 0 0,-1 0 0 0 0,1 1 0 0 0,18 11 0 0 0,-14-9 0 0 0,13 7 7 0 0,1 0-1 0 0,0-2 0 0 0,0 0 1 0 0,3-1-7 0 0,82 23 40 0 0,-98-29-42 0 0,313 67 62 0 0,-105-26 12 0 0,-79-9-57 0 0,79 15-18 0 0,-200-45 3 0 0,-14-3 0 0 0,0 0 0 0 0,0 0 0 0 0,0 0 0 0 0,0 0 0 0 0,0 0 0 0 0,0 0 0 0 0,0 0 0 0 0,0 0 0 0 0,0 0 0 0 0,0 0 0 0 0,0 0 0 0 0,0 0 0 0 0,0 0 0 0 0,0 0 0 0 0,0 0 0 0 0,0 0 0 0 0,-1 0 0 0 0,1 0 0 0 0,0 0 0 0 0,0 0 0 0 0,0 0 0 0 0,0 1 0 0 0,0-1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0,-16 1 0 0 0,15-1 0 0 0,-51 0 0 0 0,-50-7 0 0 0,-53-13 0 0 0,46 5 0 0 0,-143-11 0 0 0,7 1 0 0 0,-310-36 0 0 0,385 44 0 0 0,-130-10 0 0 0,156 19 0 0 0,-11 6 0 0 0,130 3 0 0 0,0 0 0 0 0,-4 3 0 0 0,19-2 0 0 0,9-2 0 0 0,1 0 0 0 0,0 0 0 0 0,0 0 0 0 0,0 0 0 0 0,0 0 0 0 0,0 0 0 0 0,0 0 0 0 0,0 0 0 0 0,0 0 0 0 0,0 0 0 0 0,-1 0 0 0 0,1 0 0 0 0,0 0 0 0 0,0 0 0 0 0,0 0 0 0 0,0 0 0 0 0,0 0 0 0 0,0 0 0 0 0,0 0 0 0 0,0 0 0 0 0,0 0 0 0 0,0 0 0 0 0,0 0 0 0 0,-1 0 0 0 0,1 0 0 0 0,0 1 0 0 0,0-1 0 0 0,0 0 0 0 0,0 0 0 0 0,0 0 0 0 0,0 0 0 0 0,0 0 0 0 0,0 0 0 0 0,0 0 0 0 0,0 0 0 0 0,0 0 0 0 0,0 0 0 0 0,0 1 0 0 0,0-1 0 0 0,0 0 0 0 0,0 0 0 0 0,0 0 0 0 0,0 0 0 0 0,0 0 0 0 0,0 0 0 0 0,0 0 0 0 0,3 2 0 0 0,0-1 0 0 0,0 1 0 0 0,1-1 0 0 0,-1 0 0 0 0,0-1 0 0 0,1 1 0 0 0,227 53 0 0 0,-68-17 0 0 0,115 26 27 0 0,64 16 10 0 0,-173-30 27 0 0,69 33-64 0 0,-221-76 0 0 0,-2-1 0 0 0,0 1 0 0 0,0 0 0 0 0,-1 1 0 0 0,0 0 0 0 0,9 7 0 0 0,-23-14 0 0 0,1 0 0 0 0,-1 1 0 0 0,1-1 0 0 0,0 0 0 0 0,-1 1 0 0 0,1-1 0 0 0,-1 1 0 0 0,1-1 0 0 0,-1 1 0 0 0,0-1 0 0 0,1 1 0 0 0,-1-1 0 0 0,1 1 0 0 0,-1-1 0 0 0,0 1 0 0 0,1-1 0 0 0,-1 1 0 0 0,0 0 0 0 0,0-1 0 0 0,0 1 0 0 0,1-1 0 0 0,-1 1 0 0 0,0 0 0 0 0,-1 0 0 0 0,1 0 0 0 0,-1 0 0 0 0,0 0 0 0 0,0-1 0 0 0,0 1 0 0 0,1 0 0 0 0,-1 0 0 0 0,0-1 0 0 0,0 1 0 0 0,0-1 0 0 0,0 1 0 0 0,0-1 0 0 0,0 1 0 0 0,0-1 0 0 0,0 1 0 0 0,-1-1 0 0 0,1 0 0 0 0,0 0 0 0 0,0 1 0 0 0,0-1 0 0 0,-29 4 0 0 0,30-4 0 0 0,-41 2 0 0 0,-1-2 0 0 0,-32-4 0 0 0,42 2 0 0 0,-537-37 0 0 0,375 25 0 0 0,-141-7 0 0 0,-71 18 0 0 0,291 4 0 0 0,72-2 0 0 0,1 3 0 0 0,-39 7 0 0 0,50-4 0 0 0,28-4 0 0 0,1-1 0 0 0,1 0 0 0 0,0 0 0 0 0,0 0 0 0 0,-1 0 0 0 0,1 1 0 0 0,0-1 0 0 0,0 0 0 0 0,0 1 0 0 0,-1-1 0 0 0,1 1 0 0 0,-1 0 0 0 0,2 0 0 0 0,0-1 0 0 0,0 1 0 0 0,0-1 0 0 0,-1 0 0 0 0,1 1 0 0 0,0-1 0 0 0,0 1 0 0 0,0-1 0 0 0,0 1 0 0 0,0-1 0 0 0,0 1 0 0 0,0-1 0 0 0,0 1 0 0 0,0-1 0 0 0,0 1 0 0 0,1-1 0 0 0,-1 1 0 0 0,0-1 0 0 0,0 1 0 0 0,0-1 0 0 0,1 1 0 0 0,-1-1 0 0 0,0 0 0 0 0,0 1 0 0 0,1-1 0 0 0,-1 1 0 0 0,0-1 0 0 0,1 0 0 0 0,-1 1 0 0 0,0-1 0 0 0,1 0 0 0 0,-1 1 0 0 0,1-1 0 0 0,1 2 0 0 0,1 1 0 0 0,0-1 0 0 0,0 0 0 0 0,-1 0 0 0 0,2 0 0 0 0,14 7 0 0 0,0-1 0 0 0,1-1 0 0 0,0-1 0 0 0,7 1 0 0 0,4 1 0 0 0,76 19 0 0 0,100 12 0 0 0,8 1 0 0 0,-6 9 0 0 0,69 33 0 0 0,-250-73 0 0 0,0 1 0 0 0,-1 1 0 0 0,6 5 0 0 0,-16-5 0 0 0,-15-11 0 0 0,-1 0 0 0 0,0 0 0 0 0,1 1 0 0 0,-1-1 0 0 0,1 0 0 0 0,-1 1 0 0 0,0-1 0 0 0,1 0 0 0 0,-1 1 0 0 0,0-1 0 0 0,0 0 0 0 0,1 1 0 0 0,-1-1 0 0 0,0 1 0 0 0,0-1 0 0 0,0 0 0 0 0,1 1 0 0 0,-1-1 0 0 0,0 1 0 0 0,0-1 0 0 0,0 1 0 0 0,0-1 0 0 0,0 1 0 0 0,0-1 0 0 0,-1 1 0 0 0,1 0 0 0 0,-1 0 0 0 0,1-1 0 0 0,-1 1 0 0 0,0 0 0 0 0,1-1 0 0 0,-1 1 0 0 0,0-1 0 0 0,0 1 0 0 0,1-1 0 0 0,-1 1 0 0 0,0-1 0 0 0,0 1 0 0 0,0-1 0 0 0,0 0 0 0 0,0 0 0 0 0,1 1 0 0 0,-2-1 0 0 0,-20 4 0 0 0,20-3 0 0 0,-41 4 0 0 0,-37 0 0 0 0,-45-4 0 0 0,30-2 0 0 0,-55 8 0 0 0,-1 5 0 0 0,-47 15 0 0 0,169-23 0 0 0,-1-1 0 0 0,1-1 0 0 0,-17-3 0 0 0,41 1 0 0 0,-2 0 0 0 0,-1 0 0 0 0,1 0 0 0 0,0 1 0 0 0,-1-1 0 0 0,0 2 0 0 0,0 0 0 0 0,8-2 0 0 0,0 0 0 0 0,0 0 0 0 0,0 0 0 0 0,0 0 0 0 0,0 0 0 0 0,0 0 0 0 0,0 0 0 0 0,0 0 0 0 0,-1 0 0 0 0,1 0 0 0 0,0 1 0 0 0,0-1 0 0 0,0 0 0 0 0,0 0 0 0 0,0 0 0 0 0,0 0 0 0 0,0 0 0 0 0,0 0 0 0 0,0 0 0 0 0,0 0 0 0 0,0 0 0 0 0,0 0 0 0 0,0 1 0 0 0,0-1 0 0 0,0 0 0 0 0,-1 0 0 0 0,1 0 0 0 0,0 0 0 0 0,0 0 0 0 0,0 0 0 0 0,0 0 0 0 0,0 0 0 0 0,0 1 0 0 0,0-1 0 0 0,0 0 0 0 0,0 0 0 0 0,0 0 0 0 0,0 0 0 0 0,1 0 0 0 0,0 1 0 0 0,0 0 0 0 0,0 0 0 0 0,0 0 0 0 0,0 0 0 0 0,0 0 0 0 0,0 0 0 0 0,1-1 0 0 0,-1 1 0 0 0,0-1 0 0 0,1 1 0 0 0,-1-1 0 0 0,0 1 0 0 0,2-1 0 0 0,24 7 0 0 0,98 12 0 0 0,-87-13 0 0 0,34 3 0 0 0,-42-8 0 0 0,9 1 0 0 0,10 2 0 0 0,106 22 0 0 0,-8-2 0 0 0,-134-23 0 0 0,-13-1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0,-7-4 0 0 0,-119-39 64 0 0,-48-7-64 0 0,-100-35 0 0 0,135 37 0 0 0,-104-38 0 0 0,80 20 0 0 0,-16-16 0 0 0,150 67 0 0 0,1-2 0 0 0,0-1 0 0 0,1-1 0 0 0,1-1 0 0 0,0-2 0 0 0,2 0 0 0 0,-2-5 0 0 0,19 19 8 0 0,0 0-1 0 0,1 0 1 0 0,0 0 0 0 0,0-1-1 0 0,1 0 1 0 0,1 0-1 0 0,-1-1 1 0 0,1 1 0 0 0,1-1-1 0 0,0 0 1 0 0,-1-5-8 0 0,3 8 7 0 0,0-1 1 0 0,0 1-1 0 0,1-1 1 0 0,0 1-1 0 0,0-1 1 0 0,0 1-1 0 0,1-1 1 0 0,1 1 0 0 0,-1 0-1 0 0,1-1 1 0 0,0 1-1 0 0,1 0 1 0 0,-1 0-1 0 0,2 0 1 0 0,-1 1-1 0 0,1-2-7 0 0,4-3 9 0 0,1-1-1 0 0,0 2 1 0 0,0-1-1 0 0,1 1 0 0 0,0 0 1 0 0,1 1-1 0 0,0 0 1 0 0,1 1-1 0 0,-1 0 1 0 0,2 1-1 0 0,-1 1-8 0 0,30-15 0 0 0,1 2-1 0 0,30-8 1 0 0,-1 1 0 0 0,2 4 0 0 0,40-5 0 0 0,61-3 0 0 0,-164 27-22 0 0,-11 3 22 0 0,0 0-1 0 0,0 0 1 0 0,0 0 0 0 0,-1 0-1 0 0,1 0 1 0 0,0 0 0 0 0,0 0 0 0 0,0 0-1 0 0,0 0 1 0 0,0 0 0 0 0,0 0 0 0 0,0 0-1 0 0,0 0 1 0 0,0 0 0 0 0,0 0 0 0 0,0 0-1 0 0,0 0 1 0 0,0 0 0 0 0,0 0-1 0 0,0 0 1 0 0,0 0 0 0 0,0 0 0 0 0,0 0-1 0 0,0 0 1 0 0,0 0 0 0 0,0 0 0 0 0,0 0-1 0 0,0 0 1 0 0,0 0 0 0 0,0 0 0 0 0,-1 0-1 0 0,1 0 1 0 0,0 0 0 0 0,0 0 0 0 0,0 0-1 0 0,0 0 1 0 0,0-1 0 0 0,0 1-1 0 0,0 0 1 0 0,0 0 0 0 0,0 0 0 0 0,0 0-1 0 0,0 0 1 0 0,0 0 0 0 0,0 0 0 0 0,0 0-1 0 0,0 0 1 0 0,0 0 0 0 0,0 0 0 0 0,0 0-1 0 0,0 0 1 0 0,0 0 0 0 0,0 0-1 0 0,0 0 1 0 0,0 0 0 0 0,0 0 0 0 0,0 0-1 0 0,0 0 1 0 0,0 0 0 0 0,-15-1-23 0 0,12 1 18 0 0,-118 6-12 0 0,-9 0 20 0 0,-219-18-46 0 0,128 2 22 0 0,-566-14-53 0 0,360 30 20 0 0,259-7 54 0 0,8 0 0 0 0,128 3 0 0 0,13 1 11 0 0,17-2 10 0 0,4 2 1 0 0,3 3-21 0 0,1-1 0 0 0,0 0 1 0 0,0 0-1 0 0,1 0 0 0 0,0-1 1 0 0,-1 0-1 0 0,1 0 0 0 0,1-1 1 0 0,-1 0-1 0 0,8 2-1 0 0,12 3-1 0 0,1-1-1 0 0,14 0 2 0 0,-28-4 0 0 0,102 17 0 0 0,59 10 0 0 0,-91-12 0 0 0,5 5 0 0 0,182 62 0 0 0,-243-75 0 0 0,-19-7 0 0 0,-9-3 0 0 0,0 0 0 0 0,0 0 0 0 0,0 0 0 0 0,0 0 0 0 0,0 0 0 0 0,0 0 0 0 0,0 0 0 0 0,0 0 0 0 0,0 0 0 0 0,1 0 0 0 0,-1 0 0 0 0,0 0 0 0 0,0 0 0 0 0,0 0 0 0 0,0 1 0 0 0,0-1 0 0 0,0 0 0 0 0,0 0 0 0 0,0 0 0 0 0,0 0 0 0 0,0 0 0 0 0,0 0 0 0 0,0 0 0 0 0,0 0 0 0 0,1 0 0 0 0,-1 0 0 0 0,0 0 0 0 0,0 0 0 0 0,0 0 0 0 0,0 0 0 0 0,0 1 0 0 0,0-1 0 0 0,0 0 0 0 0,0 0 0 0 0,0 0 0 0 0,0 0 0 0 0,0 0 0 0 0,0 0 0 0 0,0 0 0 0 0,0 0 0 0 0,0 0 0 0 0,0 1 0 0 0,0-1 0 0 0,0 0 0 0 0,0 0 0 0 0,-2 1 0 0 0,0-1 0 0 0,0 1 0 0 0,0-1 0 0 0,0 1 0 0 0,0-1 0 0 0,0 0 0 0 0,0 0 0 0 0,-1 0 0 0 0,0 0 0 0 0,-30-1 0 0 0,26 1 0 0 0,-143-12-24 0 0,41 2-5 0 0,-393-32 18 0 0,347 29 15 0 0,13 1 46 0 0,-136-10-29 0 0,168 16 6 0 0,1-4-1 0 0,-31-10-26 0 0,113 13 0 0 0,9 2 11 0 0,16 4 10 0 0,4 1 1 0 0,5-1-20 0 0,0 0 0 0 0,-1 0 1 0 0,1 1-1 0 0,0 0 1 0 0,5 1-3 0 0,35 7 0 0 0,3 0-2 0 0,-46-8 2 0 0,-4 0 0 0 0,1 0 0 0 0,-1 0 0 0 0,1 0 0 0 0,0 0 0 0 0,-1 0 0 0 0,1 0 0 0 0,-1 0 0 0 0,1 0 0 0 0,-1 0 0 0 0,1 1 0 0 0,-1-1 0 0 0,1 0 0 0 0,-1 0 0 0 0,1 0 0 0 0,-1 1 0 0 0,1-1 0 0 0,-1 0 0 0 0,0 1 0 0 0,0 0 0 0 0,-1-1 0 0 0,0 1 0 0 0,1 0 0 0 0,-1 0 0 0 0,0-1 0 0 0,0 1 0 0 0,0 0 0 0 0,0-1 0 0 0,0 1 0 0 0,0 0 0 0 0,0-1 0 0 0,0 0 0 0 0,0 1 0 0 0,0-1 0 0 0,0 0 0 0 0,0 1 0 0 0,-1-1 0 0 0,-26 8 0 0 0,-4-4 0 0 0,0 0 0 0 0,0-2 0 0 0,-16-2 0 0 0,-4 1 0 0 0,-315-2 0 0 0,220-1 0 0 0,-22-2 0 0 0,0-1 0 0 0,-42 11 0 0 0,-116 7 0 0 0,274-13 0 0 0,-145-2 0 0 0,188 2 0 0 0,0 1 0 0 0,0-1 0 0 0,-8 3 0 0 0,3 0 0 0 0,14-3 0 0 0,0 1-1 0 0,1-1 0 0 0,-1 0 1 0 0,0 1-1 0 0,1-1 1 0 0,-1 0-1 0 0,1 1 1 0 0,-1-1-1 0 0,1 1 0 0 0,-1-1 1 0 0,1 1-1 0 0,-1-1 1 0 0,1 1-1 0 0,-1 0 0 0 0,1-1 1 0 0,0 1-1 0 0,-1-1 1 0 0,1 1 0 0 0,-6 22-31 0 0,5-18 26 0 0,0 0 1 0 0,0 0-1 0 0,0 0 1 0 0,-1 0-1 0 0,-1 2 5 0 0,-1 0 0 0 0,0 0 0 0 0,-1-1 0 0 0,0 1 0 0 0,0-1 0 0 0,0 0 0 0 0,-1-1 0 0 0,0 1 0 0 0,-5 3 0 0 0,-10 6 0 0 0,0-1 0 0 0,-5 2 0 0 0,1-2 0 0 0,0-1 0 0 0,-1-1 0 0 0,-1-1 0 0 0,-10 2 0 0 0,-70 24 0 0 0,-5 8 0 0 0,12-4 0 0 0,42-19 0 0 0,-38 15 0 0 0,69-25 0 0 0,2 0 0 0 0,-14 10 0 0 0,32-17 0 0 0,1-1 0 0 0,0 1 0 0 0,-2 1 0 0 0,-2 6 0 0 0,2 3 0 0 0,0 5 0 0 0,2-1 0 0 0,2-6 0 0 0,0 0 0 0 0,-1 1 0 0 0,0-2 0 0 0,-1 1 0 0 0,-1-1 0 0 0,0 0 0 0 0,0 0 0 0 0,-1 0 0 0 0,-1-1 0 0 0,0-1 0 0 0,0 1 0 0 0,-1-2 0 0 0,-1 1 0 0 0,0-1 0 0 0,0-1 0 0 0,-10 7 0 0 0,20-15 0 0 0,-23 15 0 0 0,-1-2 0 0 0,0 0 0 0 0,-17 5 0 0 0,28-14 0 0 0,-6 3 0 0 0,-11 6 0 0 0,17-6 11 0 0,22-18 109 0 0,42-40 51 0 0,-20 22 63 0 0,7-11-234 0 0,-18 17 0 0 0,-1-1 0 0 0,-1-1 0 0 0,11-20 0 0 0,-20 30 0 0 0,-1-1 0 0 0,0 1 0 0 0,-1-1 0 0 0,-1 0 0 0 0,-1-1 0 0 0,0 1 0 0 0,0-8 0 0 0,-3 16 3 0 0,0 1 1 0 0,-1-1-1 0 0,1 1 0 0 0,-2-1 0 0 0,1 1 0 0 0,-1-1 1 0 0,0 1-1 0 0,-1 0 0 0 0,0-1 0 0 0,0 1 0 0 0,0 0 1 0 0,-1 0-1 0 0,0 0 0 0 0,-1 1 0 0 0,1-1 0 0 0,-1 1 1 0 0,0 0-1 0 0,-1 0 0 0 0,0 0 0 0 0,-2-3-3 0 0,-4 0 0 0 0,1 1 0 0 0,-1 0 0 0 0,-1 0 0 0 0,-6-3 0 0 0,-23-16 0 0 0,31 19 0 0 0,9 7 0 0 0,1 1 0 0 0,0 0 0 0 0,-1 0 0 0 0,1-1 0 0 0,0 1 0 0 0,0 0 0 0 0,-1-1 0 0 0,1 1 0 0 0,0 0 0 0 0,0-1 0 0 0,-1 1 0 0 0,1-1 0 0 0,0 1 0 0 0,0 0 0 0 0,0-1 0 0 0,0 1 0 0 0,-1-1 0 0 0,1 1 0 0 0,0 0 0 0 0,0-1 0 0 0,0 1 0 0 0,0-1 0 0 0,0 1 0 0 0,0-1 0 0 0,0 1 0 0 0,1-1 0 0 0,0 0 0 0 0,-1 0 0 0 0,1 0 0 0 0,0 1 0 0 0,0-1 0 0 0,0 0 0 0 0,-1 1 0 0 0,1-1 0 0 0,0 0 0 0 0,0 1 0 0 0,0-1 0 0 0,0 1 0 0 0,0-1 0 0 0,0 1 0 0 0,0 0 0 0 0,0 0 0 0 0,1-1 0 0 0,21-4 0 0 0,5 3 0 0 0,1 1 0 0 0,-1 2 0 0 0,1 0 0 0 0,0 2 0 0 0,19 1-12 0 0,64 3-6 0 0,256 12-24 0 0,94 2 42 0 0,-60-3 0 0 0,-50 0-4 0 0,-38-2 27 0 0,974 81 46 0 0,-1252-93-69 0 0,203 28 0 0 0,-204-27 0 0 0,-20-5 0 0 0,-15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0,1 0 0 0 0,-1 0 0 0 0,0 0 0 0 0,0 0 0 0 0,0 0 0 0 0,0 0 0 0 0,0 0 0 0 0,0 0 0 0 0,-12-4 0 0 0,12 3 0 0 0,-79-27-50 0 0,-68-15 50 0 0,-85-9-82 0 0,95 22 62 0 0,-134-25 20 0 0,243 49 0 0 0,27 6 0 0 0,0 0 0 0 0,1 0 0 0 0,-1 0 0 0 0,0 0 0 0 0,1-1 0 0 0,-1 1 0 0 0,0 0 0 0 0,1 0 0 0 0,-1 0 0 0 0,0-1 0 0 0,1 1 0 0 0,-1 0 0 0 0,0-1 0 0 0,1 1 0 0 0,-1-1 0 0 0,1 1 0 0 0,-1-1 0 0 0,1 1 0 0 0,-1-1 0 0 0,1 1 0 0 0,1-1 0 0 0,0 0 0 0 0,0 0 0 0 0,0 0 0 0 0,0 1 0 0 0,1-1 0 0 0,-1 1 0 0 0,0-1 0 0 0,0 1 0 0 0,1-1 0 0 0,-1 1 0 0 0,0 0 0 0 0,1 0 0 0 0,0-1 0 0 0,25-3 0 0 0,0 1 0 0 0,0 1 0 0 0,17 1 0 0 0,85 8 0 0 0,-85-5 0 0 0,281 27 0 0 0,220 51 0 0 0,-395-51 0 0 0,-1 7 0 0 0,128 50 0 0 0,-226-68 0 0 0,70 27 0 0 0,-118-44 0 0 0,11 5 0 0 0,0 0 0 0 0,2 3 0 0 0,-12-7 0 0 0,-1 0 0 0 0,0 0 0 0 0,1 0 0 0 0,-1 1 0 0 0,0 0 0 0 0,0-1 0 0 0,-1 1 0 0 0,1 0 0 0 0,0 1 0 0 0,0 1 0 0 0,-2-4-1 0 0,0 1 0 0 0,-1-1 0 0 0,1 0 0 0 0,-1 0 0 0 0,1 1 0 0 0,-1-1 0 0 0,0 1-1 0 0,1-1 1 0 0,-1 0 0 0 0,0 1 0 0 0,0-1 0 0 0,0 1 0 0 0,0-1 0 0 0,0 0 0 0 0,0 1 0 0 0,0-1-1 0 0,-1 1 1 0 0,1-1 0 0 0,-1 0 0 0 0,1 1 0 0 0,-1-1 0 0 0,1 0 0 0 0,-1 0 0 0 0,0 1 0 0 0,1-1 0 0 0,-1 0-1 0 0,0 0 1 0 0,0 0 0 0 0,-1 1 1 0 0,-1 2-4 0 0,-1-1 0 0 0,0 0 0 0 0,0 1 0 0 0,0-2 0 0 0,0 1 0 0 0,0 0 0 0 0,-1-1 0 0 0,1 0 4 0 0,-11 5-4 0 0,0-1-1 0 0,-1-1 1 0 0,0-1-1 0 0,1 0 1 0 0,-1-1-1 0 0,-4 0 5 0 0,-31 2-35 0 0,-15-2 35 0 0,37-2-2 0 0,-43 3-3 0 0,-1 2 0 0 0,-38 10 5 0 0,96-12-27 0 0,1-1 0 0 0,-8 4 27 0 0,22-7 0 0 0,-1 0 0 0 0,1 0 0 0 0,-1 1 0 0 0,1-1 0 0 0,-1 0 0 0 0,1 0 0 0 0,-1 0 0 0 0,1 0 0 0 0,-1 1 0 0 0,1-1 0 0 0,-1 0 0 0 0,1 0 0 0 0,-1 1 0 0 0,1-1 0 0 0,0 0 0 0 0,-1 1 0 0 0,1-1 0 0 0,0 1 0 0 0,-1-1 0 0 0,1 0 0 0 0,0 1 0 0 0,-1-1 0 0 0,1 1 0 0 0,0-1 0 0 0,0 1 0 0 0,-1-1 0 0 0,2 2 0 0 0,0-1 0 0 0,-1 0 0 0 0,1 0 0 0 0,0 0 0 0 0,0 0 0 0 0,0 0 0 0 0,0 0 0 0 0,0 0 0 0 0,0 0 0 0 0,0 0 0 0 0,0-1 0 0 0,0 1 0 0 0,1 0 0 0 0,-1-1 0 0 0,0 1 0 0 0,1 0 0 0 0,26 10 0 0 0,9 1 0 0 0,1-2 0 0 0,0-2 0 0 0,13 1 0 0 0,118 10 0 0 0,-159-18 0 0 0,337 15 54 0 0,-168-7-43 0 0,-13-1-12 0 0,-114-8 6 0 0,1-2 1 0 0,6-3-6 0 0,-49 4 12 0 0,1 0 1 0 0,0-1 0 0 0,0-1 0 0 0,0 1 0 0 0,1-2-13 0 0,-10 3 21 0 0,-5 0 1 0 0,-35-11-16 0 0,-1 2 0 0 0,-14 0-6 0 0,5 0-2 0 0,-50-8 2 0 0,0 4 0 0 0,-40 2 0 0 0,-189-18 0 0 0,20-21 0 0 0,167 24 0 0 0,-27 3 0 0 0,95 16 0 0 0,-243-30 0 0 0,3 10 0 0 0,301 28 0 0 0,-194-11-112 0 0,68 3-15 0 0,-17-2-2 0 0,-331-4 9 0 0,210 12 80 0 0,-75 2 40 0 0,-39 16 0 0 0,293-12 0 0 0,-47 8-10 0 0,-18 9 10 0 0,121-14-13 0 0,1 2 0 0 0,-1 2 0 0 0,2 2 0 0 0,0 1 1 0 0,-22 13 12 0 0,46-20-18 0 0,-1 2 1 0 0,1-1-1 0 0,0 2 18 0 0,2-1 0 0 0,0-1 0 0 0,0-1-1 0 0,-13 5 1 0 0,17-8 0 0 0,-1 0 0 0 0,0 0 0 0 0,1 0 0 0 0,0 1 0 0 0,0 1 0 0 0,0-1 0 0 0,1 1 0 0 0,-1 1 0 0 0,7-6 0 0 0,0 0 0 0 0,0 0 0 0 0,0 1 0 0 0,0-1 0 0 0,0 0 0 0 0,0 1 0 0 0,0-1 0 0 0,1 1 0 0 0,-1-1 0 0 0,0 1 0 0 0,1 0 0 0 0,-1 0 0 0 0,1 0 0 0 0,0 0 0 0 0,0 0 0 0 0,0 0 0 0 0,0 0 0 0 0,0 1 0 0 0,0-2 0 0 0,0 0 0 0 0,0 0 0 0 0,0 1 0 0 0,0-1 0 0 0,1 0 0 0 0,-1 0 0 0 0,1 1 0 0 0,-1-1 0 0 0,1 0 0 0 0,-1 0 0 0 0,1 0 0 0 0,0 1 0 0 0,1 1 0 0 0,1-1 0 0 0,-1 1 0 0 0,1-1 0 0 0,-1 0 0 0 0,1 0 0 0 0,0 0 0 0 0,0 0 0 0 0,0 0 0 0 0,2 0 0 0 0,32 13 0 0 0,-31-13 0 0 0,42 13 0 0 0,49 9 0 0 0,14 3 0 0 0,-89-20 1 0 0,2 0 52 0 0,19 4-53 0 0,5-2 5 0 0,0 2 0 0 0,14 7-5 0 0,-10-2 0 0 0,-49-15 0 0 0,11 5 0 0 0,-13-6 0 0 0,-1 0 0 0 0,1 0 0 0 0,-1 1 0 0 0,1-1 0 0 0,-1 0 0 0 0,0 1 0 0 0,1-1 0 0 0,-1 1 0 0 0,0-1 0 0 0,0 0 0 0 0,1 1 0 0 0,-1-1 0 0 0,0 1 0 0 0,0-1 0 0 0,1 1 0 0 0,-1-1 0 0 0,0 0 0 0 0,0 1 0 0 0,0-1 0 0 0,0 1 0 0 0,0-1 0 0 0,0 1 0 0 0,0-1 0 0 0,0 1 0 0 0,0-1 0 0 0,0 1 0 0 0,0-1 0 0 0,0 1 0 0 0,0-1 0 0 0,-1 2 0 0 0,0 0 0 0 0,0 0 0 0 0,0-1 0 0 0,0 1 0 0 0,-1-1 0 0 0,1 1 0 0 0,-1-1 0 0 0,1 0 0 0 0,0 1 0 0 0,-1-1 0 0 0,0 0 0 0 0,0 0 0 0 0,-24 14 0 0 0,12-9 0 0 0,-1 0 0 0 0,0 0 0 0 0,-1-2 0 0 0,1 0 0 0 0,-13 1 0 0 0,-27 2 0 0 0,-1-2 0 0 0,31-3 0 0 0,-191 4 0 0 0,108-5 0 0 0,-40 8 0 0 0,99-4 0 0 0,-3 0 0 0 0,0 3 0 0 0,-17 5 0 0 0,57-10 11 0 0,11-2 10 0 0,3 0 1 0 0,8 2-20 0 0,1 0 1 0 0,0 0-1 0 0,0-1 1 0 0,0 0-1 0 0,5-1-2 0 0,58 0-1 0 0,-30-1 0 0 0,60 2 1 0 0,82 2 0 0 0,-108 1 0 0 0,29 7 0 0 0,-80-7 35 0 0,-27-5-35 0 0,0 0 1 0 0,0 0-1 0 0,0 0 0 0 0,0 0 1 0 0,0 0-1 0 0,0 0 0 0 0,0 0 1 0 0,0 0-1 0 0,0 1 0 0 0,-1-1 1 0 0,1 0-1 0 0,0 0 0 0 0,0 0 1 0 0,0 0-1 0 0,0 0 0 0 0,0 0 1 0 0,0 0-1 0 0,0 0 0 0 0,0 0 1 0 0,0 0-1 0 0,0 0 0 0 0,0 0 1 0 0,0 0-1 0 0,0 0 0 0 0,0 0 1 0 0,0 0-1 0 0,0 0 0 0 0,0 1 1 0 0,0-1-1 0 0,0 0 0 0 0,0 0 1 0 0,0 0-1 0 0,0 0 0 0 0,0 0 1 0 0,0 0-1 0 0,0 0 0 0 0,0 0 1 0 0,0 0-1 0 0,1 0 0 0 0,-1 0 1 0 0,0 0-1 0 0,0 0 0 0 0,0 0 1 0 0,0 0-1 0 0,0 0 1 0 0,0 0-1 0 0,0 0 0 0 0,0 0 1 0 0,0 0-1 0 0,0 0 0 0 0,0 0 1 0 0,0 1-1 0 0,0-1 0 0 0,0 0 1 0 0,0 0-1 0 0,0 0 0 0 0,0 0 0 0 0,-15 1 0 0 0,-63 0-31 0 0,-49-7 31 0 0,-78-15-21 0 0,149 15 19 0 0,-156-23 0 0 0,60 7 15 0 0,-78-11 41 0 0,48 6-1 0 0,14-1-42 0 0,62 10-149 0 0,-94-5 138 0 0,160 23-119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47.5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121 1 4919 0 0,'0'0'224'0'0,"0"0"47"0"0,0 0 70 0 0,1 1 31 0 0,13 47 1219 0 0,-7-8-1060 0 0,-2-1 0 0 0,-2 1 0 0 0,-1 21-531 0 0,-1 132 1031 0 0,-10 374 145 0 0,-28-124-542 0 0,10-151-139 0 0,-6 285 217 0 0,18-232-466 0 0,-3 83 7 0 0,13-283-177 0 0,-4 248 121 0 0,10-263-73 0 0,9 34-124 0 0,7-19-640 0 0,26 96 640 0 0,-30-177-778 0 0,-6-38 180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0:37.116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0 1816 5183 0 0,'0'0'234'0'0,"0"0"68"0"0,0 2 145 0 0,1 0 3962 0 0,1-5-1867 0 0,6-11-1264 0 0,5-19-1378 0 0,0-4 816 0 0,-2 5 78 0 0,4-24-794 0 0,11-45 521 0 0,-22 84-428 0 0,-1 1-1 0 0,-1-2-92 0 0,4-20 126 0 0,24-94 206 0 0,-6 31-118 0 0,-14 46-130 0 0,-6 27 16 0 0,7-21-100 0 0,10-39 920 0 0,-11 40-20 0 0,7-14-900 0 0,-1 16-508 0 0,1 1 0 0 0,2 0 0 0 0,10-14 508 0 0,28-38 118 0 0,-44 72-109 0 0,-8 16 14 0 0,-1 0 1 0 0,1 0-1 0 0,1 1 1 0 0,0 0-1 0 0,0 0 0 0 0,1 0 1 0 0,0 0-24 0 0,46-48 355 0 0,-51 54-290 0 0,0 1-4 0 0,10-5-38 0 0,-10 6-15 0 0,0 0-1 0 0,-1-1 1 0 0,1 1-1 0 0,0 0 1 0 0,0 0 0 0 0,-1 0-1 0 0,3 1-7 0 0,10 3 54 0 0,-9-1-48 0 0,0 0 0 0 0,0 1 0 0 0,0-1 0 0 0,-1 1 0 0 0,0 0 0 0 0,1 0 0 0 0,-2 1 0 0 0,1-1 0 0 0,0 1 1 0 0,-1 0-1 0 0,0 0 0 0 0,0 0 0 0 0,0 0 0 0 0,1 5-6 0 0,5 8 30 0 0,-1 2-7 0 0,3 16-12 0 0,-3-14 1 0 0,0 0 0 0 0,2-1 1 0 0,4 6-13 0 0,-1-2 8 0 0,-2 0 0 0 0,1 5-8 0 0,47 140 64 0 0,-26-72 11 0 0,14 37 117 0 0,-43-126-140 0 0,-3-5-53 0 0,10 17 82 0 0,-7-13-11 0 0,2 1-51 0 0,-3-5 19 0 0,4 4-17 0 0,-5-6 35 0 0,-2-2 24 0 0,2 1-3 0 0,8 2-45 0 0,-8-3 48 0 0,0-1 0 0 0,3-3-53 0 0,-1 1 0 0 0,0 0 0 0 0,-1-1 0 0 0,1 0 0 0 0,0 0 0 0 0,-1 0 0 0 0,0 0 0 0 0,0-1 0 0 0,0 1 0 0 0,-1-1 0 0 0,0 1 0 0 0,1-1 0 0 0,-1 0-27 0 0,23-60 93 0 0,-7 21 37 0 0,-2-1 0 0 0,6-25-130 0 0,24-115 132 0 0,-35 144-101 0 0,2 1 0 0 0,6-13-31 0 0,38-76 14 0 0,-30 75-14 0 0,29-40 0 0 0,-45 75 0 0 0,34-60 0 0 0,-26 43 0 0 0,1 2 0 0 0,22-29 0 0 0,21-16 0 0 0,-53 68 0 0 0,1 2 0 0 0,-7 5 0 0 0,16-9 0 0 0,-17 11-3 0 0,-2 2-1 0 0,0-1 0 0 0,0 1-1 0 0,0-1 1 0 0,0 1-1 0 0,0-1 1 0 0,-1 1 0 0 0,1 0-1 0 0,0 0 1 0 0,0-1-1 0 0,0 1 1 0 0,0 0 0 0 0,0 0-1 0 0,0 0 5 0 0,12-2-12 0 0,2 3 12 0 0,-13-1 0 0 0,0 1 0 0 0,-1 0 0 0 0,1-1 0 0 0,0 1 0 0 0,-1 0 0 0 0,1 0 0 0 0,1 0 0 0 0,1 3 3 0 0,1 0-1 0 0,0 0 1 0 0,-1 0-1 0 0,0 0 0 0 0,0 1 1 0 0,0 0-1 0 0,0 0 1 0 0,-1 0-1 0 0,0 0 1 0 0,0 0-1 0 0,0 1 1 0 0,-1 0-1 0 0,1-1-2 0 0,4 17 28 0 0,0-1 0 0 0,2 20-28 0 0,-8-40 0 0 0,24 140 447 0 0,-1 45-447 0 0,-21-165 25 0 0,19 181 906 0 0,-7 53-931 0 0,-9-147 385 0 0,0-31-128 0 0,4 123 202 0 0,-9-192-426 0 0,-1-1-16 0 0,0 0-1 0 0,1 0 1 0 0,0 0 0 0 0,0 0 0 0 0,0-1-1 0 0,3 7-16 0 0,0-2-13 0 0,-3-8-102 0 0,-1-3-1 0 0,3 0-186 0 0,8 1-829 0 0,-11-1 1090 0 0,0 0-1 0 0,0 0 1 0 0,1 1-1 0 0,-1-1 1 0 0,0-1-1 0 0,0 1 1 0 0,0 0-1 0 0,1 0 1 0 0,-1 0-1 0 0,0 0 0 0 0,0 0 1 0 0,0 0-1 0 0,1 0 1 0 0,-1 0-1 0 0,0 0 1 0 0,0 0-1 0 0,0 0 1 0 0,1 0-1 0 0,-1-1 1 0 0,0 1-1 0 0,0 0 1 0 0,0 0-1 0 0,0 0 1 0 0,0 0-1 0 0,1 0 1 0 0,-1-1-1 0 0,0 1 1 0 0,0 0-1 0 0,0 0 1 0 0,0 0-1 0 0,0-1 1 0 0,0 1-1 0 0,0 0 1 0 0,0 0-1 0 0,0 0 1 0 0,0-1 41 0 0,15-20-1564 0 0,-2-2-18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44.95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81 5816 1839 0 0,'1'2'134'0'0,"4"5"-22"0"0,-4-5 325 0 0,-1-2 130 0 0,0 0 17 0 0,2 2-54 0 0,-2-2-114 0 0,4 5-835 0 0,-2-1 4761 0 0,-2-8-4215 0 0,1 0 0 0 0,0 0 0 0 0,0 1 0 0 0,0-1 0 0 0,1-1-127 0 0,-1 2 37 0 0,1-8 188 0 0,0-1 0 0 0,0-6-225 0 0,-1 9 78 0 0,-1-2 16 0 0,0 0 0 0 0,0 0 0 0 0,-1 0 0 0 0,-1-4-94 0 0,-2-20 185 0 0,-1-63 211 0 0,-1-27-64 0 0,-15-184 381 0 0,0-60-116 0 0,17 131-297 0 0,1-1 162 0 0,1-294 226 0 0,-5 322-426 0 0,1 34-36 0 0,2-100 168 0 0,1-62 92 0 0,3 210-357 0 0,-2-218 166 0 0,-6 148-31 0 0,-2-149 215 0 0,30-263-64 0 0,1 163-185 0 0,-15 305-194 0 0,8-60 92 0 0,11-12-128 0 0,-19 181-292 0 0,1 1-1 0 0,3-7 293 0 0,-10 38-1340 0 0,0 2-4151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46.29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81 6064 1375 0 0,'-1'2'107'0'0,"-5"23"322"0"0,6-23-213 0 0,0-2-25 0 0,-1 2-112 0 0,-5 23 843 0 0,5-23-627 0 0,2 1 29 0 0,-1 2-163 0 0,1 4 478 0 0,0-1 0 0 0,0 0 1 0 0,1 0-1 0 0,0 0 0 0 0,0 0-639 0 0,-1-6 224 0 0,-1-2 0 0 0,0 0 12 0 0,0 0 51 0 0,0 0 22 0 0,0 0 3 0 0,0 0 2 0 0,-1-24 1274 0 0,-5-17-1588 0 0,1 5 402 0 0,-12-156 886 0 0,8 72-734 0 0,-10-153 732 0 0,12-5-1286 0 0,2 0 360 0 0,-1 1-120 0 0,6 217-193 0 0,-1-426 192 0 0,8 160-55 0 0,-1 193-74 0 0,21-426 432 0 0,-9 220-336 0 0,-11 147-107 0 0,6-94 106 0 0,1 74-105 0 0,12-249 131 0 0,-22 396-202 0 0,3-163 107 0 0,-12-480 331 0 0,7 618-420 0 0,3-1-1 0 0,12-53-46 0 0,-9 101-413 0 0,2 0 0 0 0,1 1-1 0 0,2 1 1 0 0,2 0 0 0 0,7-9 413 0 0,-11 29-5622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1.3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83 1616 2759 0 0,'0'0'327'0'0,"0"0"330"0"0,0 0 146 0 0,0 0 28 0 0,0 0-73 0 0,-2 0-334 0 0,0 1-294 0 0,-1 0 0 0 0,1-1 0 0 0,0 1 0 0 0,0 0-1 0 0,0 0 1 0 0,0 1 0 0 0,0-1 0 0 0,0 0-1 0 0,0 1 1 0 0,0-1 0 0 0,1 1 0 0 0,-2 0-130 0 0,0 2 97 0 0,1-1 1 0 0,0 1-1 0 0,-1 0 1 0 0,1-1-1 0 0,1 1 1 0 0,-1 0-1 0 0,0 1-97 0 0,-3 9 170 0 0,1 1-1 0 0,0-1 0 0 0,1 0 1 0 0,0 1-1 0 0,0 9-169 0 0,-4 89 540 0 0,3-52-255 0 0,1 22 471 0 0,3 0 0 0 0,8 46-756 0 0,-5-102 90 0 0,2 1 0 0 0,0-1 0 0 0,2-1 0 0 0,1 1 0 0 0,2-1 0 0 0,4 7-90 0 0,1 0 72 0 0,1-1-1 0 0,2-1 0 0 0,2-1 1 0 0,14 17-72 0 0,3-2 96 0 0,29 24-96 0 0,-10-10-2 0 0,-17-20 2 0 0,1-2 0 0 0,2-1 0 0 0,1-3 0 0 0,2-1 0 0 0,3-1 0 0 0,-18-13 0 0 0,2-3 0 0 0,31 13 0 0 0,-34-16 0 0 0,30 11 0 0 0,48 11 0 0 0,63 10 0 0 0,-132-35 0 0 0,44 11 0 0 0,1-4 0 0 0,62 4 0 0 0,-24-14 0 0 0,0-6 0 0 0,0-4 0 0 0,0-7 0 0 0,66-15 0 0 0,-87 6 0 0 0,2-6 0 0 0,-3 1 0 0 0,1-1 0 0 0,56-23 0 0 0,100-32 0 0 0,-128 43 0 0 0,3 1 0 0 0,3-1 0 0 0,-84 21 0 0 0,30-14 0 0 0,-15 2 0 0 0,-1-3 0 0 0,-2-3 0 0 0,57-42 0 0 0,-25 10 50 0 0,60-46 32 0 0,-96 68-22 0 0,29-33-60 0 0,-62 52 22 0 0,-1 0 0 0 0,16-26-22 0 0,37-61 34 0 0,-63 91-37 0 0,13-20 61 0 0,-1-2 0 0 0,1-9-58 0 0,-15 25 32 0 0,0 0-1 0 0,-2-2 0 0 0,-1 1 0 0 0,0-6-31 0 0,-4 8 61 0 0,0-1-1 0 0,-3 0 0 0 0,0 1 1 0 0,-2-1-1 0 0,0 0 0 0 0,-2 0 1 0 0,-2 1-1 0 0,0-1 0 0 0,-2 1 1 0 0,0 0-1 0 0,-2 1 0 0 0,-11-25-60 0 0,7 21 85 0 0,-2 1-1 0 0,0 0 0 0 0,-3 1 1 0 0,-10-15-85 0 0,-4 1 90 0 0,-57-74 175 0 0,63 84-146 0 0,-3 2 0 0 0,-19-15-119 0 0,-1 0 47 0 0,-126-105 303 0 0,138 120-224 0 0,1-2-1 0 0,-4-8-125 0 0,-3-2 165 0 0,-3 2-165 0 0,-1 1 72 0 0,4 4 112 0 0,-23-25-184 0 0,25 21 44 0 0,-1 2-1 0 0,-36-24-43 0 0,2 9 103 0 0,-24-10-103 0 0,35 25 76 0 0,-1 4 0 0 0,-2 2 0 0 0,0 3 0 0 0,-33-6-76 0 0,71 26 23 0 0,-2 1 1 0 0,-27-2-24 0 0,-62-2 66 0 0,-1 0-33 0 0,77 5-33 0 0,-1 3 0 0 0,-27 2 0 0 0,6 1 21 0 0,29-1 22 0 0,-34 4-43 0 0,52-1 1 0 0,-110 13 116 0 0,-77 19-117 0 0,169-27 13 0 0,-3-1-13 0 0,6-1-3 0 0,-12 3 3 0 0,11 0 0 0 0,5-2 0 0 0,1 2 0 0 0,0 1 0 0 0,1 1 0 0 0,-1 1 0 0 0,-70 39 64 0 0,-51 35-64 0 0,79-44-2 0 0,-6-2 2 0 0,-58 33 1 0 0,110-56 2 0 0,1 1 0 0 0,0 0 1 0 0,1 2-1 0 0,-3 4-3 0 0,-48 54 59 0 0,14-13-4 0 0,24-27-50 0 0,2 2 0 0 0,-22 35-5 0 0,27-29 0 0 0,2 2 0 0 0,2 1 0 0 0,-9 26 0 0 0,19-35 32 0 0,2 0 0 0 0,-5 26-32 0 0,-5 14 0 0 0,-14 59 9 0 0,7-23 46 0 0,2-2-475 0 0,-5 54 420 0 0,26-130-713 0 0,7-33-3235 0 0,0-4-1307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2.42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111 2857 1839 0 0,'0'0'235'0'0,"-1"-2"312"0"0,-3-17 410 0 0,1 0 1 0 0,0 0-1 0 0,1-2-957 0 0,-2-19 469 0 0,-23-139 792 0 0,5-15-289 0 0,16 131-664 0 0,-10-307 974 0 0,10 145-1068 0 0,-7-286-6 0 0,11 344-116 0 0,1-78 144 0 0,39-257 212 0 0,-29 401-363 0 0,6-47-3422 0 0,-9 116 5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3.1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58 2706 7367 0 0,'-21'20'667'0'0,"21"-20"-662"0"0,0 0 1 0 0,0 0-1 0 0,0 1 1 0 0,-1-1-1 0 0,1 0 0 0 0,0 0 1 0 0,0 0-1 0 0,-1 0 0 0 0,1 0 1 0 0,0 0-1 0 0,0 1 1 0 0,-1-1-1 0 0,1 0 0 0 0,0 0 1 0 0,0 0-1 0 0,-1 0 0 0 0,1 0 1 0 0,0 0-1 0 0,0 0 1 0 0,-1 0-1 0 0,1 0 0 0 0,0 0 1 0 0,0 0-1 0 0,-1 0 0 0 0,1 0 1 0 0,0-1-1 0 0,0 1 1 0 0,-1 0-1 0 0,1 0 0 0 0,0 0-5 0 0,-2-2 46 0 0,0-1 0 0 0,0 1-1 0 0,1-1 1 0 0,-1 0-1 0 0,1 1 1 0 0,0-1-1 0 0,-1 0 1 0 0,1 0 0 0 0,1 0-1 0 0,-1 0 1 0 0,0-2-46 0 0,-4-18 231 0 0,2-2 1 0 0,0 1-1 0 0,2 0 1 0 0,0-8-232 0 0,1 2 136 0 0,-1-72 554 0 0,7-34-690 0 0,17-104 349 0 0,36-170-89 0 0,-36 266-225 0 0,14-89 19 0 0,28-184 38 0 0,-2 15-106 0 0,2 63-2824 0 0,-63 328 2474 0 0,20-89-3084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8.69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1224 2854 4255 0 0,'-1'3'198'0'0,"-4"24"14"0"0,2-14-198 0 0,0 0-1 0 0,-1 0 1 0 0,-1 2-14 0 0,5-15 24 0 0,0 1 0 0 0,0 0 0 0 0,-1-1-1 0 0,1 1 1 0 0,0 0 0 0 0,-1-1 0 0 0,1 1 0 0 0,-1-1-1 0 0,1 1 1 0 0,0 0 0 0 0,-1-1 0 0 0,1 1 0 0 0,-1-1-24 0 0,-1 2 63 0 0,1-1 137 0 0,1-1 30 0 0,0 0 122 0 0,-2 0 52 0 0,0 0-330 0 0,1 0 0 0 0,-1-1 0 0 0,0 1 0 0 0,1-1 0 0 0,-1 1 0 0 0,1-1 0 0 0,-1 1 0 0 0,1-1 0 0 0,-1 0 0 0 0,1 0 0 0 0,-1 0 0 0 0,1 0 0 0 0,0 0 0 0 0,-1 0 0 0 0,1 0 0 0 0,0 0 0 0 0,0-1 0 0 0,0 1 0 0 0,0 0-74 0 0,-3-4 96 0 0,1 1 0 0 0,1-1 0 0 0,-1 1 0 0 0,0-1 0 0 0,1 0 0 0 0,0-1-96 0 0,-2-7 248 0 0,0 0 0 0 0,1-1 0 0 0,-1-10-248 0 0,-2-11 256 0 0,-23-103 510 0 0,-20-90 124 0 0,-69-311 494 0 0,91 405-1027 0 0,-23-120 328 0 0,-5 7 146 0 0,-12 3-151 0 0,54 195-593 0 0,-93-260 398 0 0,87 259-410 0 0,16 41-61 0 0,-51-128 197 0 0,40 108-142 0 0,0 1 0 0 0,-2 0 0 0 0,-11-14-69 0 0,5 12 40 0 0,0 2-1 0 0,-2 0 1 0 0,-1 1-1 0 0,-1 2 0 0 0,-1 1 1 0 0,-2 1-1 0 0,-13-8-39 0 0,7 8-407 0 0,-1 3-1 0 0,-1 1 0 0 0,-1 1 1 0 0,-31-9 407 0 0,37 16-1102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9.46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1285 3475 1375 0 0,'0'0'66'0'0,"1"-2"-8"0"0,7-6 126 0 0,-6 7 708 0 0,-2-2 307 0 0,0-2-703 0 0,1 0 0 0 0,-1-1 0 0 0,-1 1 0 0 0,1-1 0 0 0,-1 1 0 0 0,0-3-496 0 0,-10-34 611 0 0,3 13-167 0 0,4 8-214 0 0,0 3 20 0 0,-1 0 0 0 0,0-1-250 0 0,-70-205 1391 0 0,-33-115-132 0 0,-13-41-145 0 0,54 200-632 0 0,-26-80 151 0 0,-21-111 135 0 0,61 216-21 0 0,-20-29-747 0 0,20 60 309 0 0,-24-56 115 0 0,-84-203 83 0 0,82 217-424 0 0,56 118-88 0 0,-26-45-329 0 0,-6-1 334 0 0,19 33-1063 0 0,16 30-100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5.32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398 955 4807 0 0,'-2'-1'216'0'0,"-15"-12"41"0"0,5 5-156 0 0,1-1 1 0 0,1-1 0 0 0,-3-2-102 0 0,5 5 350 0 0,-1-1-1 0 0,0 1 1 0 0,0 0 0 0 0,-1 1 0 0 0,-6-3-350 0 0,13 8 57 0 0,-4-3 199 0 0,0 0 0 0 0,-1 1 0 0 0,-3-1-256 0 0,10 4 34 0 0,0 0-1 0 0,0-1 0 0 0,0 1 0 0 0,0 0 1 0 0,0 0-1 0 0,0 0 0 0 0,0 0 1 0 0,0 0-1 0 0,0 0 0 0 0,0 0 0 0 0,0 0 1 0 0,0 0-34 0 0,-4 1 80 0 0,-3-1 18 0 0,1 0 0 0 0,-1 0 0 0 0,1 1 0 0 0,-1 1 0 0 0,1-1 0 0 0,0 1 0 0 0,0 0 0 0 0,0 1 0 0 0,0 0 0 0 0,0 0 0 0 0,0 0 0 0 0,0 1 0 0 0,1 0 0 0 0,0 0 0 0 0,0 1 0 0 0,-3 2-98 0 0,0 1 121 0 0,1 0-1 0 0,0 1 0 0 0,0-1 1 0 0,1 2-1 0 0,0-1 1 0 0,0 1-1 0 0,-1 5-120 0 0,1-1 67 0 0,2 1 1 0 0,0 0-1 0 0,0 0 1 0 0,1 0-1 0 0,1 0 1 0 0,1 1-1 0 0,0-1 0 0 0,1 1 1 0 0,1 0-1 0 0,0 0 1 0 0,1-1-1 0 0,1 8-67 0 0,5 16 62 0 0,1 0 0 0 0,2 0-1 0 0,1-2 1 0 0,8 15-62 0 0,18 37 190 0 0,26 42-190 0 0,-15-33 77 0 0,-15-31-9 0 0,2-3 1 0 0,3-1 0 0 0,3-1-1 0 0,45 51-68 0 0,-40-59 18 0 0,2-2 0 0 0,3-3 0 0 0,25 19-18 0 0,279 198 152 0 0,-283-219-72 0 0,3-4 0 0 0,1-3 0 0 0,76 28-80 0 0,127 44 66 0 0,-200-80-56 0 0,-4-2 17 0 0,1-3 0 0 0,32 6-27 0 0,10-10 47 0 0,69 3-47 0 0,-30-5 17 0 0,-60-8-17 0 0,67-2 0 0 0,97-11 0 0 0,-138-2 0 0 0,-3 1 0 0 0,99-15 0 0 0,-104-2 0 0 0,-2-6 0 0 0,42-16 0 0 0,42-19 0 0 0,137-63 0 0 0,-322 117 0 0 0,173-76 0 0 0,-131 54 0 0 0,-1-2 0 0 0,17-14 0 0 0,-38 20 0 0 0,0-1 0 0 0,-1-2 0 0 0,-2-1 0 0 0,13-15 0 0 0,-23 20 0 0 0,0-1 0 0 0,-1-1 0 0 0,-2-1 0 0 0,0 0 0 0 0,-2-1 0 0 0,3-10 0 0 0,1-8 2 0 0,-2-2 1 0 0,-2 1-1 0 0,-2-2 0 0 0,-2 0 0 0 0,3-33-2 0 0,-11 51 24 0 0,0-1 1 0 0,-2 1 0 0 0,-2 0-1 0 0,0 0 1 0 0,-2 0-1 0 0,-1 0 1 0 0,-6-18-25 0 0,-3-1 94 0 0,-2 0 0 0 0,-3 1 1 0 0,-1 1-1 0 0,-3 0-94 0 0,-10-12 95 0 0,-2 1 0 0 0,-3 2-1 0 0,-2 1 1 0 0,-37-37-95 0 0,41 53 61 0 0,-2 1 0 0 0,-15-8-61 0 0,-84-63 114 0 0,110 87-105 0 0,-163-129 119 0 0,17 13-16 0 0,124 101-112 0 0,-1 3 0 0 0,-8-1 0 0 0,-106-54 0 0 0,149 80 0 0 0,-153-73 74 0 0,27 14 4 0 0,130 61-75 0 0,-170-81 48 0 0,116 59-25 0 0,-56-16-26 0 0,-2 9 246 0 0,-125-20-246 0 0,143 39 141 0 0,0 5 0 0 0,-65 2-141 0 0,-89 7 288 0 0,158 2-164 0 0,-30 0-16 0 0,23 0 36 0 0,-1 4 0 0 0,-40 11-144 0 0,11 3 400 0 0,-82 25-400 0 0,140-25 93 0 0,-65 16 70 0 0,95-19-66 0 0,0 1-1 0 0,1 4 1 0 0,-25 13-97 0 0,34-11 115 0 0,1 2 0 0 0,1 1 0 0 0,2 2 0 0 0,-18 17-115 0 0,27-18 53 0 0,1 0 0 0 0,1 1-1 0 0,1 2 1 0 0,1 1 0 0 0,-14 24-53 0 0,-9 26-88 0 0,3 2 1 0 0,-23 65 87 0 0,53-112-417 0 0,1 1 0 0 0,3 0 0 0 0,1 0-1 0 0,1 1 1 0 0,2 0 0 0 0,0 32 417 0 0,3-11-1472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6.6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3317 0 6447 0 0,'-1'3'499'0'0,"-13"24"-268"0"0,11-23-145 0 0,1 1-1 0 0,0-1 1 0 0,0 1-1 0 0,0 3-85 0 0,-17 47 47 0 0,10-25 409 0 0,6-21-275 0 0,0 1-1 0 0,0 6-180 0 0,-6 48 574 0 0,2-16-236 0 0,6-35-235 0 0,-1 0-1 0 0,-1 0 1 0 0,0 0-1 0 0,-4 10-102 0 0,2-7 70 0 0,-19 48 218 0 0,19-52-218 0 0,1 0 0 0 0,-2-1 0 0 0,1 0 0 0 0,-2 0 0 0 0,-3 4-70 0 0,-10 18 218 0 0,5-7 4 0 0,-2 0 0 0 0,-1-1 0 0 0,-1-1 0 0 0,-4 1-222 0 0,-20 24 734 0 0,-42 35-734 0 0,47-48 179 0 0,0 4-179 0 0,-32 32 217 0 0,11-15-31 0 0,29-27 4 0 0,-2-1-1 0 0,0-2 0 0 0,-3 0-189 0 0,-22 10 335 0 0,-16 5-335 0 0,20-13 93 0 0,-161 88 299 0 0,114-70-40 0 0,-26 5-352 0 0,24-16 235 0 0,-2-5 0 0 0,-1-4-1 0 0,-5-4-234 0 0,-24-1 173 0 0,0-5-1 0 0,0-7 1 0 0,-2-5-173 0 0,13-2 68 0 0,-439 3 10 0 0,521-8-201 0 0,1-1 0 0 0,0-1 0 0 0,-26-8 123 0 0,33 4-4293 0 0,-12-6 4293 0 0,-4-4-4858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7.75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3324 1 7943 0 0,'1'3'364'0'0,"5"13"6"0"0,2 5-240 0 0,4 7-130 0 0,-4-12-260 0 0,-2 0 0 0 0,0 1 0 0 0,-1 1 260 0 0,10 28 196 0 0,-8-24-14 0 0,-2-6-37 0 0,0-1 0 0 0,3 4-145 0 0,3 7 146 0 0,-2 1-1 0 0,0 1 0 0 0,-2-1 1 0 0,0 1-1 0 0,-2 0 0 0 0,1 29-145 0 0,-6-42 88 0 0,0 0 0 0 0,0 0 0 0 0,-2 0 0 0 0,0 0 0 0 0,-3 10-88 0 0,-7 22 599 0 0,-3 4-599 0 0,6-21 193 0 0,-7 19 287 0 0,-2 0 0 0 0,-11 20-480 0 0,17-44 203 0 0,-1-1 0 0 0,-1-1 1 0 0,-1 0-1 0 0,-1-1 0 0 0,-11 10-203 0 0,-25 23 410 0 0,-3-2-1 0 0,-1-2 0 0 0,-3-3 1 0 0,-2-3-1 0 0,-16 8-409 0 0,-267 140 970 0 0,211-122-735 0 0,10-2-51 0 0,-79 41 116 0 0,-67 17-6 0 0,-8-15-145 0 0,48-37 67 0 0,-147 25-216 0 0,23-24 51 0 0,218-48-49 0 0,-261 47-451 0 0,328-67 218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0:45.273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0 1 2759 0 0,'0'0'392'0'0,"0"0"604"0"0,0 0 263 0 0,0 0 56 0 0,0 0-109 0 0,0 0-503 0 0,0 0-226 0 0,0 0-42 0 0,0 0-22 0 0,0 0-53 0 0,0 0-28 0 0,0 0-4 0 0,0 0-1 0 0,0 0-6 0 0,0 0-1 0 0,2 1 0 0 0,5 3-48 0 0,-1 0 0 0 0,0 0 0 0 0,0 1 0 0 0,0 0 0 0 0,-1 0 0 0 0,0 1 0 0 0,2 1-272 0 0,8 11 948 0 0,9 14-948 0 0,17 36 777 0 0,-25-42-312 0 0,0 0 1 0 0,11 12-466 0 0,72 77 1181 0 0,-50-60-726 0 0,-24-28-177 0 0,2-2 0 0 0,20 16-278 0 0,-34-32 68 0 0,0 0-1 0 0,1-1 1 0 0,13 5-68 0 0,-11-6 24 0 0,-10-6-381 0 0,-1 0-1 0 0,1 0 1 0 0,-1-1 0 0 0,5 0 357 0 0,-7 0-6382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0.30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409 4587 4375 0 0,'0'0'199'0'0,"0"2"-12"0"0,0 8-85 0 0,-1 4 636 0 0,0-11-316 0 0,1-1-3 0 0,-1 0-148 0 0,-1 4-295 0 0,2-1 3334 0 0,0-6-3259 0 0,-1 0 1 0 0,1 0-1 0 0,0 1 0 0 0,-1-1 0 0 0,1 0 0 0 0,0 0 0 0 0,-1 1 1 0 0,1-1-1 0 0,-1 0 0 0 0,1 1 0 0 0,-1-1 0 0 0,0 0-51 0 0,-2-2 102 0 0,-2-6 1 0 0,0 0 1 0 0,0 0-1 0 0,1-1 0 0 0,1 0 0 0 0,-2-6-103 0 0,-3-16 308 0 0,1-4-308 0 0,1 7 142 0 0,-28-188 568 0 0,13-1-231 0 0,16 162-374 0 0,-11-107 179 0 0,-22-342 455 0 0,25 253-298 0 0,-40-209-441 0 0,-40-232 206 0 0,81 516-76 0 0,4 45-128 0 0,3 8-61 0 0,5-5 59 0 0,0-13-15 0 0,6-28 34 0 0,-1 83 16 0 0,-4-2-35 0 0,-2-34 27 0 0,1 27 20 0 0,-10-71-47 0 0,-12 27 327 0 0,9 67 266 0 0,-1-54-593 0 0,14 73 192 0 0,1 44-180 0 0,4-2 36 0 0,2 1-36 0 0,-3 8-82 0 0,0 0-1 0 0,1 0 0 0 0,-1 0 1 0 0,0 1-1 0 0,1-1 0 0 0,-1 1 1 0 0,1 0-1 0 0,0 1 0 0 0,0-1 1 0 0,3 0 70 0 0,6-2-334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1.75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2759 0 0,'0'0'271'0'0,"0"0"94"0"0,0 0 41 0 0,0 0 8 0 0,0 0-24 0 0,0 0-113 0 0,0 0-49 0 0,0 0-11 0 0,0 0 10 0 0,0 0 44 0 0,0 0 17 0 0,3 1 6 0 0,8 3 2 0 0,-9-3 0 0 0,0 1 0 0 0,3 5-159 0 0,-1 0 0 0 0,0 1 0 0 0,0-1 0 0 0,-1 1-1 0 0,0 0 1 0 0,0 0 0 0 0,-1 0 0 0 0,0 0 0 0 0,0 0-1 0 0,-1 4-136 0 0,23 224 1737 0 0,-19-166-1402 0 0,7 58 183 0 0,28 395 571 0 0,-16-133-847 0 0,5 83-80 0 0,-9 80 25 0 0,-5-184 66 0 0,-2-90-48 0 0,47 560 539 0 0,-48-740-506 0 0,19 68-238 0 0,34 94 66 0 0,-31-118-54 0 0,7 25-222 0 0,-31-130 60 0 0,-3-12-244 0 0,1 1 1 0 0,1-1 0 0 0,1-1 0 0 0,5 8 393 0 0,-13-30-431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3.3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187 12 8863 0 0,'-2'0'407'0'0,"-9"-4"138"0"0,-11-1-529 0 0,17 5-16 0 0,-13-2 2 0 0,14 2-5 0 0,-4 2 88 0 0,-9 1 25 0 0,13-1-79 0 0,2-1 12 0 0,1 0-7 0 0,0-1-1 0 0,0 1 0 0 0,0-1 1 0 0,0 1-1 0 0,0-1 0 0 0,0 1 1 0 0,0 0-1 0 0,0-1 1 0 0,0 1-1 0 0,0 0-35 0 0,-1 1 76 0 0,-1 2 162 0 0,-2 6-92 0 0,-1 4-88 0 0,0 0 1 0 0,0 1 0 0 0,2-1 0 0 0,0 1 0 0 0,0 2-59 0 0,-10 110 282 0 0,4 28-282 0 0,4-50 74 0 0,-7 305 402 0 0,14-347-406 0 0,4 265 231 0 0,11-2-65 0 0,41 545 147 0 0,-51-297-89 0 0,1 6 422 0 0,-3-465-557 0 0,23 411 358 0 0,10-146-505 0 0,-25-293-137 0 0,15 47 125 0 0,3-21-278 0 0,-12-52-737 0 0,-8-26-47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4.6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4552 462 4287 0 0,'0'0'198'0'0,"0"0"63"0"0,0 0 183 0 0,0 0 72 0 0,0 0 17 0 0,0 0-11 0 0,-2-1-64 0 0,-2 0-269 0 0,0-1-1 0 0,0 0 0 0 0,0 0 0 0 0,0-1 0 0 0,0 1 1 0 0,1-1-1 0 0,-1 0 0 0 0,1 1 0 0 0,-1-3-188 0 0,-8-7 676 0 0,-8-13-676 0 0,0 2 461 0 0,8 8-278 0 0,-1 2-1 0 0,-1 0 1 0 0,0 0 0 0 0,-12-6-183 0 0,-4-1 159 0 0,-2 2 0 0 0,0 1-1 0 0,-1 2 1 0 0,-1 1 0 0 0,-9-1-159 0 0,-40-11 366 0 0,-1 4-1 0 0,-1 4 0 0 0,-12 1-365 0 0,72 13 57 0 0,-212-30 457 0 0,41 10-264 0 0,-124-12-39 0 0,139 21 45 0 0,-63 7-256 0 0,-120 16 74 0 0,-177 43 380 0 0,366-31-294 0 0,-189 30-28 0 0,220-22-24 0 0,-71 26-108 0 0,121-25 0 0 0,2 3 0 0 0,1 5 0 0 0,2 3 0 0 0,2 4 0 0 0,-11 13 0 0 0,73-42-17 0 0,2 1 0 0 0,0 2 0 0 0,1 0 0 0 0,-19 20 17 0 0,28-24-9 0 0,1 1-1 0 0,0 0 0 0 0,1 1 0 0 0,0 0 1 0 0,2 0-1 0 0,0 1 0 0 0,-6 16 10 0 0,5-5-23 0 0,1 1-1 0 0,2 1 1 0 0,0-1 0 0 0,2 1-1 0 0,2 0 1 0 0,0 1-1 0 0,2-1 1 0 0,2 0 0 0 0,1 10 23 0 0,1-1-34 0 0,2 0 0 0 0,2 0 1 0 0,1-1-1 0 0,2 0 1 0 0,6 11 33 0 0,-7-23-10 0 0,14 38-28 0 0,3-1 0 0 0,11 18 38 0 0,5-5-72 0 0,35 46 72 0 0,-45-78-24 0 0,2 0 0 0 0,1-3 0 0 0,9 6 24 0 0,28 21-65 0 0,3-2 0 0 0,26 13 65 0 0,19 6-67 0 0,31 11 67 0 0,-96-65-12 0 0,1-2 0 0 0,2-3 12 0 0,118 45-70 0 0,-101-41 52 0 0,-1-2-111 0 0,1-4 1 0 0,1-3-1 0 0,1-3 1 0 0,1-4-1 0 0,63 4 129 0 0,159 1-235 0 0,-173-17 122 0 0,46-8 113 0 0,316-46-132 0 0,-328 26 64 0 0,0-8 0 0 0,137-49 68 0 0,-199 49 0 0 0,-2-4 0 0 0,-1-5 0 0 0,27-19 0 0 0,-94 46-14 0 0,159-89-27 0 0,-148 80 20 0 0,-2-2 1 0 0,-1-2-1 0 0,21-21 21 0 0,37-47-10 0 0,37-54 10 0 0,-58 65-1 0 0,196-256 1 0 0,-242 302 0 0 0,-2-1 0 0 0,-2-2 0 0 0,-2 0 0 0 0,8-25 0 0 0,-6 5 0 0 0,-2-2 0 0 0,12-64 0 0 0,-27 91 12 0 0,-2 0 0 0 0,-1 0-1 0 0,-2-1 1 0 0,-2 1-1 0 0,-2-17-11 0 0,-5-16-2 0 0,-3 0 0 0 0,-10-31 2 0 0,15 81-88 0 0,0 1 0 0 0,-2-1 0 0 0,0 1 0 0 0,-2 1 0 0 0,0 0 1 0 0,-1 0-1 0 0,-1 1 0 0 0,-6-9 88 0 0,-3 4-973 0 0,-2 3-2941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5.14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37 1 8287 0 0,'-6'11'180'0'0,"0"0"-1"0"0,1 0 1 0 0,0 1-1 0 0,1-1 1 0 0,-2 11-180 0 0,4-15-33 0 0,1 0 0 0 0,0 1 0 0 0,0-1 0 0 0,1 0 0 0 0,0 1 0 0 0,1-1 0 0 0,-1 0 0 0 0,1 1 0 0 0,1-1 0 0 0,0 4 33 0 0,36 109-43 0 0,-27-90 92 0 0,1-1-1 0 0,2 0 1 0 0,2-1-49 0 0,30 46 289 0 0,53 64-289 0 0,-65-95 100 0 0,2-3 0 0 0,9 6-100 0 0,82 73 230 0 0,-15-15-69 0 0,-93-85-139 0 0,30 28 69 0 0,1-2 1 0 0,33 22-92 0 0,-20-25 6 0 0,3-2 1 0 0,17 4-7 0 0,141 63 8 0 0,-214-103-6 0 0,236 99 55 0 0,-168-75-59 0 0,1-5 0 0 0,21 2 2 0 0,2-4 0 0 0,1-5 0 0 0,0-5 0 0 0,1-4 0 0 0,39-5 0 0 0,-22-8-75 0 0,0-6 0 0 0,0-4 0 0 0,-2-6 0 0 0,63-22 75 0 0,-85 17-316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5.7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1 6911 0 0,'-2'34'158'0'0,"1"1"0"0"0,2 0 0 0 0,2 0 0 0 0,1 0 0 0 0,3 2-158 0 0,17 62 1023 0 0,19 45-1023 0 0,-14-53 301 0 0,17 52-270 0 0,7-3 0 0 0,35 62-31 0 0,-23-71 0 0 0,16 15 0 0 0,-44-85 0 0 0,3-3 0 0 0,2-1 0 0 0,22 21 0 0 0,-15-26-40 0 0,1-2 0 0 0,43 31 40 0 0,-33-35-16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01.7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73 7279 1839 0 0,'0'0'203'0'0,"0"0"177"0"0,0 0 72 0 0,0 0 17 0 0,0 0-27 0 0,0 0-129 0 0,0 0-52 0 0,0 0-6 0 0,0 0-3 0 0,0 0 11 0 0,0 0 7 0 0,0 0 2 0 0,0 0 2 0 0,0 0 4 0 0,0 0 2 0 0,0 0 0 0 0,0 0-2 0 0,0 0-12 0 0,0 0-2 0 0,0 0 0 0 0,0 0 7 0 0,-1-3 28 0 0,-7-32 536 0 0,1 0 0 0 0,0-12-835 0 0,4 15 201 0 0,-18-252 462 0 0,8-28-280 0 0,1 55-48 0 0,13 1-53 0 0,13-244 190 0 0,-6 276-297 0 0,0-98 58 0 0,-3-122 91 0 0,0 191-70 0 0,-3 70-80 0 0,16-145 104 0 0,-4 114-124 0 0,7-69-64 0 0,-7 106-44 0 0,36-222 16 0 0,-43 355-60 0 0,121-768 268 0 0,-56 213-109 0 0,-39 301-112 0 0,2 32 79 0 0,21-47-128 0 0,-41 251-6 0 0,2 1 0 0 0,3 1 0 0 0,12-23 6 0 0,-25 66-130 0 0,-3 5 99 0 0,1 1 0 0 0,5-8 31 0 0,-8 16-142 0 0,0-1 0 0 0,0 1 0 0 0,0 0 0 0 0,1 1 1 0 0,-1-1-1 0 0,1 0 0 0 0,0 1 0 0 0,0-1 0 0 0,0 1 0 0 0,3-2 142 0 0,-4 3-1187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02.85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 6582 3223 0 0,'3'1'315'0'0,"0"-1"-163"0"0,1 1-1 0 0,-1-1 1 0 0,1 0 0 0 0,0 1-1 0 0,-1-2 1 0 0,1 1 0 0 0,-1 0-1 0 0,1-1 1 0 0,-1 1 0 0 0,1-1-1 0 0,-1 0 1 0 0,1 0-152 0 0,3-4 73 0 0,1 1 0 0 0,-1-1 1 0 0,0 0-1 0 0,-1 0 0 0 0,1-1 0 0 0,-1 0 0 0 0,0 0 0 0 0,0 0 0 0 0,2-4-73 0 0,9-14 96 0 0,-1-1-1 0 0,0-2-95 0 0,-3 3 127 0 0,-1 0 0 0 0,-1-1-1 0 0,5-18-126 0 0,20-79 428 0 0,-25 74 69 0 0,4-45-497 0 0,-1-51 531 0 0,-14 139-509 0 0,11-150 596 0 0,-7 1 0 0 0,-6-1 0 0 0,-14-68-618 0 0,-32-248 818 0 0,-38-360 312 0 0,56 533-911 0 0,-27-302 278 0 0,12-40-29 0 0,21 24-234 0 0,13 300-103 0 0,1 40-6 0 0,4 122-96 0 0,1-252 227 0 0,17 140-149 0 0,-8 225-118 0 0,4-49 27 0 0,-5 0 0 0 0,-3-17-16 0 0,-4 79-804 0 0,4 28 389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03.7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127 1084 5527 0 0,'-9'2'128'0'0,"0"1"-1"0"0,0 0 0 0 0,0 0 0 0 0,0 1 1 0 0,-1 1-128 0 0,-8 6 1317 0 0,-10 6-1317 0 0,26-15 107 0 0,0-1 1 0 0,-1 1 0 0 0,1 1-1 0 0,0-1 1 0 0,1 0-1 0 0,-1 0 1 0 0,0 1 0 0 0,1-1-1 0 0,-2 3-107 0 0,1-1 157 0 0,0-2 140 0 0,2-2-25 0 0,0 0-101 0 0,0 3-47 0 0,-1 1-87 0 0,1-3-18 0 0,0 1 0 0 0,-1 0 0 0 0,1-1 0 0 0,0 1-1 0 0,0-1 1 0 0,0 1 0 0 0,0-1 0 0 0,0 1 0 0 0,1 0-19 0 0,5 49 33 0 0,3 0-1 0 0,5 10-32 0 0,2 12 28 0 0,-4-21 135 0 0,3 0 0 0 0,9 22-163 0 0,46 98 471 0 0,-53-137-360 0 0,1-1-1 0 0,2-1 0 0 0,21 27-110 0 0,76 88 114 0 0,-79-103-73 0 0,99 111-30 0 0,-103-121-11 0 0,2-2 0 0 0,2-1-1 0 0,11 5 1 0 0,-11-10 0 0 0,2-1 0 0 0,0-2 0 0 0,1-2 0 0 0,2-2 0 0 0,0-2 0 0 0,8 1 0 0 0,0-3 0 0 0,1-3 0 0 0,1-1 0 0 0,21 0 0 0 0,94 6 0 0 0,0-7 0 0 0,40-7 0 0 0,-102-5 0 0 0,233-6 0 0 0,-229 0 0 0 0,0-5 0 0 0,4-5 0 0 0,-28 0 0 0 0,0-4 0 0 0,-2-3 0 0 0,5-6 0 0 0,84-38 147 0 0,25-21-147 0 0,-103 41 120 0 0,-2-4 1 0 0,66-51-121 0 0,-130 82 32 0 0,103-74 258 0 0,43-45-290 0 0,-139 109 15 0 0,152-140 147 0 0,-133 118-69 0 0,-4-4-1 0 0,14-20-92 0 0,6-18 239 0 0,27-51-239 0 0,-65 90 86 0 0,-2-2-1 0 0,-3-1 1 0 0,9-30-86 0 0,-23 49 78 0 0,-2-2 0 0 0,-1 1 0 0 0,-3-2 0 0 0,-1 1-1 0 0,-2-1 1 0 0,-2 0 0 0 0,-2 0 0 0 0,-4-41-78 0 0,0 59 117 0 0,-1-1 0 0 0,0 0 1 0 0,-2 1-1 0 0,-1 0 0 0 0,-1 0 0 0 0,-2 1 1 0 0,0 0-1 0 0,-1 0 0 0 0,-1 1 0 0 0,-2 1 1 0 0,0 0-1 0 0,-1 1 0 0 0,-1 0 0 0 0,-12-10-117 0 0,10 12 231 0 0,-2 0 0 0 0,0 1 0 0 0,-2 1 0 0 0,1 1 0 0 0,-2 2-1 0 0,0 0 1 0 0,-12-5-231 0 0,-2 2 194 0 0,-2 2 0 0 0,0 2 1 0 0,-1 1-1 0 0,0 2 0 0 0,-11 0-194 0 0,-6 1 135 0 0,0 3 0 0 0,0 3 0 0 0,-32 2-135 0 0,39 4 86 0 0,-1 2 0 0 0,-5 3-86 0 0,-100 23-81 0 0,90-14-563 0 0,0 3-1 0 0,2 3 1 0 0,0 3 0 0 0,-17 11 644 0 0,-2 6-1338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6.6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59 2793 4143 0 0,'0'0'319'0'0,"-2"-2"-128"0"0,-1 0-57 0 0,1 0 1 0 0,-1-1 0 0 0,1 1 0 0 0,-1-1-1 0 0,1 1 1 0 0,0-1 0 0 0,0 0-1 0 0,0 0 1 0 0,1 0 0 0 0,-1 0-1 0 0,1-1 1 0 0,-1 1 0 0 0,1 0 0 0 0,0-2-135 0 0,-3-11 513 0 0,1 1 1 0 0,-1-13-514 0 0,2 14 144 0 0,-6-65 905 0 0,3 0-1 0 0,4-25-1048 0 0,4-16 407 0 0,5 0 1 0 0,6 0-1 0 0,5 2 0 0 0,5 0 0 0 0,5 1 0 0 0,35-87-407 0 0,9 11 53 0 0,49-84-53 0 0,-109 252-2 0 0,171-342 10 0 0,-132 275-44 0 0,4 3 0 0 0,59-72 36 0 0,83-65-1026 0 0,-136 161-2994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0:46.28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51 39 4607 0 0,'0'0'354'0'0,"0"0"-116"0"0,1-2 382 0 0,3-6 188 0 0,-3 6 38 0 0,0-1-52 0 0,0-1-955 0 0,5-13 4259 0 0,-6 17-4070 0 0,0 0 1 0 0,0 0-1 0 0,0 0 1 0 0,0 0 0 0 0,0 0-1 0 0,0 0 1 0 0,0 0-1 0 0,0 0 1 0 0,0 0-1 0 0,-1 0 1 0 0,1 0-1 0 0,0 0 1 0 0,0 0 0 0 0,0 0-1 0 0,0 0 1 0 0,0 0-1 0 0,0 0 1 0 0,0-1-1 0 0,0 1 1 0 0,0 0 0 0 0,0 0-1 0 0,0 0 1 0 0,0 0-1 0 0,0 0 1 0 0,0 0-1 0 0,0 0 1 0 0,0 0 0 0 0,0 0-1 0 0,0 0 1 0 0,0 0-1 0 0,0 0 1 0 0,0 0-1 0 0,0 0 1 0 0,-1 0 0 0 0,1 0-1 0 0,0 0 1 0 0,0 0-1 0 0,0 0 1 0 0,0 0-1 0 0,0 0 1 0 0,0-1 0 0 0,0 1-1 0 0,0 0 1 0 0,0 0-1 0 0,0 0 1 0 0,0 0-1 0 0,0 0 1 0 0,0 0-1 0 0,0 0 1 0 0,0 0 0 0 0,0 0-1 0 0,0 0 1 0 0,1 0-1 0 0,-1 0 1 0 0,0 0-1 0 0,0 0 1 0 0,0 0 0 0 0,0 0-1 0 0,0 0 1 0 0,0 0-1 0 0,0 0 1 0 0,0-1-1 0 0,0 1 1 0 0,0 0 0 0 0,0 0-1 0 0,0 0 1 0 0,0 0-1 0 0,0 0 1 0 0,0 0-1 0 0,0 0-28 0 0,-6 9 306 0 0,0-1-156 0 0,2-1-36 0 0,0-1 1 0 0,0 1-1 0 0,1 0 1 0 0,0 0-1 0 0,-2 4-114 0 0,-3 20 352 0 0,2 0 1 0 0,1 1-1 0 0,-1 29-352 0 0,2 96 598 0 0,4-151-582 0 0,2 83 418 0 0,7 44-434 0 0,-2-78 100 0 0,3 0 1 0 0,1-1 0 0 0,4 1-101 0 0,-3-21 122 0 0,1-1 1 0 0,14 24-123 0 0,-20-43 46 0 0,2 4 61 0 0,1 1 1 0 0,1-2 0 0 0,1 0 0 0 0,0 0-1 0 0,1-1 1 0 0,14 13-108 0 0,-17-21 135 0 0,0 0 1 0 0,7 4-136 0 0,-13-10 33 0 0,-2-1 0 0 0,-1 0-1 0 0,1 0 1 0 0,0 0-1 0 0,0 0 1 0 0,0-1-1 0 0,0 1 1 0 0,1 0-1 0 0,-1-1 1 0 0,0 0-1 0 0,0 1 1 0 0,0-1-1 0 0,0 0 1 0 0,0 0-1 0 0,1 0 1 0 0,-1-1-33 0 0,4 0 117 0 0,-1 0-1 0 0,0 0 1 0 0,0 0 0 0 0,5-3-117 0 0,-6 2 69 0 0,0 0 0 0 0,0 0 0 0 0,0 0 0 0 0,-1 0 0 0 0,1-1 0 0 0,-1 0 0 0 0,1 0 0 0 0,-1 0 0 0 0,0 0 0 0 0,0 0 0 0 0,1-2-69 0 0,4-7 240 0 0,0 0 0 0 0,5-12-240 0 0,1 0 174 0 0,-5 8-48 0 0,-1 0-1 0 0,-1 0 1 0 0,5-15-126 0 0,12-51 115 0 0,-21 70-111 0 0,16-53 78 0 0,12-53-1 0 0,24-191 176 0 0,-51 269-219 0 0,-1-1-1 0 0,-1 1 1 0 0,-3-1 0 0 0,-1 0-1 0 0,-4-17-37 0 0,-4 7 0 0 0,6 30-243 0 0,2 19-45 0 0,2 1-287 0 0,0 1-853 0 0,0 0-3492 0 0,0 0-1498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7.3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125 2652 2303 0 0,'-2'-1'167'0'0,"-2"-3"-64"0"0,0 0 1 0 0,0-1-1 0 0,0 1 0 0 0,1-1 0 0 0,-1 0 0 0 0,1 0 1 0 0,0 0-1 0 0,1 0 0 0 0,-1 0 0 0 0,1-1 0 0 0,0 1 1 0 0,0-3-104 0 0,-4-13 721 0 0,1 0 0 0 0,0-17-721 0 0,-15-151 1340 0 0,8 49-496 0 0,-11-81 196 0 0,11-2-185 0 0,13 87-244 0 0,6 0 1 0 0,15-75-612 0 0,0 72 320 0 0,7 1 0 0 0,24-62-320 0 0,15-8 106 0 0,49-94-106 0 0,-41 122-582 0 0,-42 99-92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02.25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8 5660 1839 0 0,'0'0'318'0'0,"0"0"659"0"0,0 0 287 0 0,0 0 59 0 0,0 0-110 0 0,0 0-506 0 0,-1 2-218 0 0,-5 3-45 0 0,5-3-15 0 0,1-2-18 0 0,0 0-10 0 0,0 0-1 0 0,0 0-2 0 0,0 0-13 0 0,0 0-8 0 0,0 0-1 0 0,0-2-1 0 0,4-11-63 0 0,0 0-1 0 0,0 0 1 0 0,2 1-1 0 0,-1 0 1 0 0,1 0 0 0 0,1 0-312 0 0,4-10 555 0 0,3-6-555 0 0,97-226 1811 0 0,-44 103-1192 0 0,10-11-191 0 0,-30 65-247 0 0,-18 36-70 0 0,173-348 731 0 0,-164 339-691 0 0,54-93 130 0 0,12-16 294 0 0,-6-7-575 0 0,45-111 399 0 0,-109 223-317 0 0,8-8 61 0 0,15-17-143 0 0,-22 41 41 0 0,175-278 348 0 0,-133 217-250 0 0,57-79 80 0 0,-103 150-155 0 0,128-208 213 0 0,-118 183-248 0 0,198-335 246 0 0,-91 188-221 0 0,-109 158 12 0 0,4-14-66 0 0,-4 8 61 0 0,75-133 14 0 0,-62 111 8 0 0,36-45-83 0 0,-49 77 18 0 0,-3-3-1 0 0,-3 0 1 0 0,23-58-18 0 0,-36 74 0 0 0,6-7 0 0 0,15-32 0 0 0,1-8 24 0 0,15-37 16 0 0,-52 115-40 0 0,-1 0 0 0 0,-1 0 0 0 0,0-3 0 0 0,1-5 0 0 0,1 4 0 0 0,-3 14 0 0 0,0 0 0 0 0,-1 1 0 0 0,0 0 0 0 0,-1 0 0 0 0,1 0 0 0 0,-1 0 0 0 0,0-2 0 0 0,1-1 0 0 0,-1 0 0 0 0,1 0 0 0 0,0 0 0 0 0,2-6 0 0 0,1 1 0 0 0,2-1 0 0 0,-2 3-50 0 0,-4 7-216 0 0,0 2-99 0 0,0 0-19 0 0,0 0-153 0 0,0 0-617 0 0,0 0-258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03.82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39 1104 2303 0 0,'0'0'102'0'0,"-2"1"-1"0"0,-18 2-233 0 0,16-3 1146 0 0,-1 0 324 0 0,-2-1 4305 0 0,10-2-3713 0 0,19-5-2690 0 0,-11 4 1463 0 0,8-3-395 0 0,-2 0-48 0 0,0 1-1 0 0,0 1 0 0 0,0 0 0 0 0,2 1-259 0 0,25-1 310 0 0,-18 2 30 0 0,4-2-340 0 0,82-17 434 0 0,-78 15-142 0 0,17-5-292 0 0,17-5 212 0 0,10 0 16 0 0,-19 3 41 0 0,0 4 1 0 0,14 0-270 0 0,142-6 367 0 0,-126 11-315 0 0,-25 1 74 0 0,12-3-126 0 0,285-50 326 0 0,-287 48-197 0 0,59 1-129 0 0,20-2 92 0 0,29-11 107 0 0,331-30 253 0 0,-217 23-303 0 0,136-7 20 0 0,-15 4-98 0 0,181-18 95 0 0,-546 46-151 0 0,34-3-20 0 0,155-12 82 0 0,425-17 131 0 0,-332 14-146 0 0,-3-1 15 0 0,-235 20-42 0 0,407-18 271 0 0,-297 8-258 0 0,25 10-48 0 0,39-10-16 0 0,-132 4 16 0 0,285-13 0 0 0,-230 8 33 0 0,102-3 153 0 0,36 1-117 0 0,86-5-6 0 0,-133 9 0 0 0,77-7 11 0 0,-149 15-44 0 0,-3 0 15 0 0,-6-10 13 0 0,119-2-52 0 0,-176 11 48 0 0,-39 1-55 0 0,-20-1 46 0 0,18-7-45 0 0,64-4 19 0 0,7 6-22 0 0,57-2 60 0 0,-180 10-46 0 0,33 0 15 0 0,0-4 1 0 0,26-6-27 0 0,34-8 10 0 0,-59 9-10 0 0,-40 3 0 0 0,22 1 0 0 0,44 2 27 0 0,158-9 74 0 0,-89-12-65 0 0,26-3-8 0 0,-87 22 23 0 0,17-2-38 0 0,-70 3-13 0 0,2-1 0 0 0,43-10 0 0 0,-6-1 64 0 0,86-3-64 0 0,-20 11 0 0 0,-81 6 0 0 0,-32 1 0 0 0,13-3 0 0 0,0-1 6 0 0,44 3-6 0 0,-28 2 58 0 0,47-1 6 0 0,-57 4-64 0 0,2 0 0 0 0,-48-3 64 0 0,30 4-64 0 0,8 0 26 0 0,-37-3 12 0 0,24 5-38 0 0,-2 0 27 0 0,-29-3 10 0 0,16 3-37 0 0,11 3-140 0 0,-51-8 16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10.29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831 1 2303 0 0,'-1'3'290'0'0,"-4"8"501"0"0,0 0 0 0 0,-1-1 0 0 0,0 1 0 0 0,-6 6-791 0 0,-10 17 822 0 0,-30 49 1273 0 0,-6 0-2095 0 0,53-74 101 0 0,-69 86 887 0 0,30-39-432 0 0,-117 149 1522 0 0,133-169-1713 0 0,2 0 400 0 0,-16 15-765 0 0,-11 9 1120 0 0,-8 16-1120 0 0,50-60 83 0 0,-1-2 68 0 0,2 1-1 0 0,-5 9-150 0 0,4-5 39 0 0,0-1 0 0 0,-9 12-39 0 0,6-10 65 0 0,10-12-46 0 0,-1 0 0 0 0,-1-1 0 0 0,1 0 0 0 0,-6 6-19 0 0,-4 1 46 0 0,14-12-37 0 0,-10 13 137 0 0,5-6-52 0 0,4-6 3 0 0,2-3-21 0 0,0 0-11 0 0,0 0 2 0 0,0 0 10 0 0,0 0 3 0 0,0 0 0 0 0,9 11 114 0 0,-5-7-76 0 0,14 4-8 0 0,0-1-1 0 0,1 0 0 0 0,0-2 1 0 0,0 0-1 0 0,7 0-109 0 0,5-2 61 0 0,-1-1 0 0 0,12-1-61 0 0,3 0 55 0 0,11 2-23 0 0,-18 0 20 0 0,18-2-52 0 0,-25-1 0 0 0,1 1 0 0 0,8 2 0 0 0,-13-1 40 0 0,11-1-40 0 0,14 1 24 0 0,4 2-22 0 0,95 10 50 0 0,-83-7-45 0 0,57 0-7 0 0,68-9 39 0 0,-161 2-15 0 0,102-10 31 0 0,-63 4-15 0 0,253-28 198 0 0,-219 21-199 0 0,-39 5-23 0 0,85-8 40 0 0,208 3-23 0 0,-6 0-2 0 0,-31-2-31 0 0,77-21 64 0 0,-130 14-65 0 0,-39 5 13 0 0,-74-1 46 0 0,66-6 1 0 0,205 3-59 0 0,-152 11 0 0 0,-256 9 0 0 0,347-9 0 0 0,-117 9 0 0 0,69-17 0 0 0,-10 13 0 0 0,-7-1 0 0 0,-219 1 0 0 0,30-2 0 0 0,21 4 0 0 0,-42 6 0 0 0,330-1 0 0 0,166-4 0 0 0,-315 1 0 0 0,64 3 0 0 0,-216 6 0 0 0,25 2 0 0 0,33-6 0 0 0,-79-7 0 0 0,139 0 0 0 0,91 15 54 0 0,-154-13-3 0 0,14-8-51 0 0,97-1 23 0 0,269-11-23 0 0,-172 9 0 0 0,89-11 0 0 0,-274 13-1 0 0,-99 7 13 0 0,58 0 44 0 0,66-5-59 0 0,-33-7 18 0 0,117-8 34 0 0,55 1-49 0 0,-226 11-1 0 0,67-6 56 0 0,-29 3 10 0 0,55-7-56 0 0,42-11 271 0 0,70 9-280 0 0,-175 13 47 0 0,-81 4-30 0 0,93-8 31 0 0,170-6 112 0 0,-296 21-128 0 0,124-5 48 0 0,181-16-80 0 0,-295 17 0 0 0,57-2 54 0 0,-95 5-37 0 0,266-2 91 0 0,0-12-31 0 0,-108-6 41 0 0,-114 14-59 0 0,57-4 68 0 0,120-9 204 0 0,-86 7-162 0 0,-75 6-98 0 0,-11 1-4 0 0,55-4 50 0 0,63-12 130 0 0,55-4 143 0 0,-40 10-115 0 0,-61 11-147 0 0,-116 3-75 0 0,-19 0-24 0 0,1 0 1 0 0,-1 1-1 0 0,1 0 1 0 0,0 1-30 0 0,19 1 21 0 0,-13 0 22 0 0,43 8 31 0 0,-45-8-74 0 0,0 0 0 0 0,-1 1 0 0 0,45 14-360 0 0,-51-15-425 0 0,1-1-1 0 0,-1-1 1 0 0,1 1-1 0 0,-1-1 1 0 0,1-1-1 0 0,-1 0 1 0 0,3 0 785 0 0,8-1-1934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12.25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21 5039 0 0,'0'0'231'0'0,"3"1"-18"0"0,2 0-113 0 0,1 0-1 0 0,-1 0 0 0 0,6-1-99 0 0,18 3 628 0 0,-17-1-369 0 0,-2 1-16 0 0,0-2 1 0 0,0 1-1 0 0,0-1 1 0 0,7-1-244 0 0,-16 0 13 0 0,126-2 1059 0 0,10 1-240 0 0,-47 0-392 0 0,75 0 1095 0 0,85-16-1535 0 0,-130 7 565 0 0,28 5-565 0 0,122 7 220 0 0,-64 1-118 0 0,199 7 36 0 0,-313-5-111 0 0,213 8 72 0 0,-146-14-81 0 0,44 2 86 0 0,55 2 34 0 0,-151-4-132 0 0,105-4 125 0 0,-11 0 16 0 0,-109 7-1 0 0,18 4-146 0 0,61 4 52 0 0,3-8-52 0 0,-44-1 12 0 0,17 6 67 0 0,18 8-79 0 0,-119-9 55 0 0,-6-1 131 0 0,38 0-186 0 0,-24-5 138 0 0,105-2 407 0 0,-93-2-392 0 0,-56 4-141 0 0,-2-2-1 0 0,-5 2 32 0 0,2 0-33 0 0,-4 2-7 0 0,-4 4-6 0 0,2-6 3 0 0,-1 4 3 0 0,-1 0-1 0 0,0 0 0 0 0,0-1 1 0 0,-1 1-1 0 0,1-1 0 0 0,-1 0 1 0 0,0 0-1 0 0,0 1-2 0 0,-9 3 16 0 0,1 1 0 0 0,-2-1-16 0 0,-18 10 13 0 0,-39 30-13 0 0,-50 44 0 0 0,15 5-56 0 0,78-70 48 0 0,-11 13-35 0 0,-29 39 43 0 0,7-7-21 0 0,-19 21 32 0 0,-106 163 148 0 0,6 19 115 0 0,141-214-224 0 0,-65 91 200 0 0,-77 82-250 0 0,100-130 224 0 0,-49 84-224 0 0,-54 118 464 0 0,127-207-154 0 0,-10 18 276 0 0,40-67-110 0 0,-3-1 0 0 0,-11 12-476 0 0,20-31 174 0 0,-129 185 442 0 0,112-155-594 0 0,-84 135 101 0 0,11 8 36 0 0,31-54-39 0 0,-28 53-23 0 0,-15 24 456 0 0,61-127-309 0 0,-55 92 108 0 0,92-145-327 0 0,-73 129 90 0 0,41-68-75 0 0,21-36-5 0 0,-33 62 102 0 0,-6 12 133 0 0,13-27-32 0 0,-33 57 56 0 0,75-141-263 0 0,-14 23 162 0 0,-25 30-193 0 0,-46 62 185 0 0,81-112-120 0 0,6-8 74 0 0,-2 7-139 0 0,8-11 48 0 0,-2-1 1 0 0,-5 5-49 0 0,-87 118 193 0 0,25-35-118 0 0,56-79-65 0 0,13-16 52 0 0,-8 12-62 0 0,-19 32 77 0 0,9-16 65 0 0,-14 30-142 0 0,41-67 9 0 0,-28 52 81 0 0,-2-2 0 0 0,-11 13-90 0 0,11-21 138 0 0,2 3-138 0 0,-9 14 70 0 0,-11 20 37 0 0,3-4-14 0 0,3-22-10 0 0,25-28-35 0 0,-8 10 113 0 0,-11 27-161 0 0,-29 52 258 0 0,20-41-69 0 0,45-74-184 0 0,-8 15 135 0 0,-2 0 0 0 0,-10 12-140 0 0,17-25 56 0 0,1 1 0 0 0,-1 0 0 0 0,0 4-56 0 0,1-3 70 0 0,-1 0 1 0 0,-5 8-71 0 0,-2-2 27 0 0,2-1 53 0 0,6-7-29 0 0,-7 14 58 0 0,8-12-42 0 0,-2 2 23 0 0,4-10-23 0 0,2-2 13 0 0,2-2-13 0 0,5-14-661 0 0,0 1 0 0 0,-1-1 0 0 0,-1 0 0 0 0,0 0 0 0 0,-2-1 0 0 0,1-2 594 0 0,2-16-7935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19.3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2902 634 4143 0 0,'0'0'319'0'0,"3"-2"-108"0"0,6-6 323 0 0,-7 6 160 0 0,0 0 36 0 0,15-18 444 0 0,-15 18-780 0 0,-2-6-16 0 0,-1-1-1 0 0,0 1 0 0 0,0 0 1 0 0,-1 0-1 0 0,0 0 0 0 0,-1-2-377 0 0,3 9 63 0 0,0 0-1 0 0,-1 0 0 0 0,1-1 1 0 0,-1 1-1 0 0,1 0 0 0 0,-1 0 1 0 0,0 0-1 0 0,1 0 0 0 0,-1 0 1 0 0,-1-1-63 0 0,-2-4 128 0 0,2 3-47 0 0,-3-8 154 0 0,-1 1-1 0 0,-1 0 0 0 0,0 0 0 0 0,0 1 0 0 0,-1 0 0 0 0,0 0 0 0 0,-9-7-234 0 0,-6-2 367 0 0,-2-2 94 0 0,-1 1 0 0 0,-1 2 0 0 0,-8-4-461 0 0,29 18 49 0 0,-30-16 175 0 0,0 2 1 0 0,-1 1-1 0 0,-22-5-224 0 0,16 10 165 0 0,-1 1 1 0 0,-1 3-1 0 0,-40-1-165 0 0,-135 3 390 0 0,193 5-340 0 0,-71 3 189 0 0,0 5 0 0 0,-50 12-239 0 0,60-3 192 0 0,-47 17-192 0 0,64-14 48 0 0,-132 43 78 0 0,136-36-64 0 0,1 3 0 0 0,-5 6-62 0 0,14-7 28 0 0,15-7 42 0 0,0 1 0 0 0,-23 19-70 0 0,-121 101 185 0 0,128-93-86 0 0,3 2 1 0 0,-1 6-100 0 0,30-28 76 0 0,3 1 0 0 0,-19 31-76 0 0,-10 15 123 0 0,3-3 132 0 0,2 2-1 0 0,-6 20-254 0 0,1 14 174 0 0,27-54-106 0 0,9-19 45 0 0,1 1 1 0 0,-5 28-114 0 0,-14 81 166 0 0,28-111-117 0 0,1 1 0 0 0,1 28-49 0 0,5 74 84 0 0,-1-118-74 0 0,4 58 118 0 0,4 11-128 0 0,15 79 149 0 0,-12-90-106 0 0,-3-27 28 0 0,2 0 1 0 0,2-1 0 0 0,2 0-1 0 0,3-1 1 0 0,2 0 0 0 0,2-2-1 0 0,20 33-71 0 0,11 5 230 0 0,3-2-1 0 0,5-3 0 0 0,2-2 1 0 0,33 27-230 0 0,-58-67 67 0 0,3-2 1 0 0,0-1-1 0 0,20 10-67 0 0,-27-23 94 0 0,1-1 0 0 0,1-2 0 0 0,1-1 0 0 0,32 11-94 0 0,-3-6 168 0 0,0-2 0 0 0,2-4 0 0 0,16 1-168 0 0,-35-9 77 0 0,108 16 118 0 0,-19-12 8 0 0,0-6-1 0 0,114-10-202 0 0,-177-5 216 0 0,65-14-216 0 0,-63 4 144 0 0,42-15-144 0 0,73-32 163 0 0,-49 11 97 0 0,99-54-260 0 0,-160 67 50 0 0,17-7 43 0 0,29-24-93 0 0,98-79 53 0 0,-168 108-43 0 0,-6 6 22 0 0,-2-3 1 0 0,4-7-33 0 0,29-34 88 0 0,10-19-88 0 0,-44 42 41 0 0,-3-2 0 0 0,13-25-41 0 0,17-41 75 0 0,52-125-75 0 0,-97 183 16 0 0,-4-2 0 0 0,-3 0 0 0 0,-3-2 0 0 0,5-38-16 0 0,-12 32 24 0 0,-3-1-1 0 0,-3-31-23 0 0,-2-158 17 0 0,-5 266-17 0 0,0-70 0 0 0,-4-1 0 0 0,-2 1 0 0 0,-7-19 0 0 0,8 59 0 0 0,-9-43 0 0 0,-19-56 0 0 0,25 107 0 0 0,0 0 0 0 0,-1 1 0 0 0,-2 0 0 0 0,0 1 0 0 0,-1 0 0 0 0,-1 1 0 0 0,-10-13 0 0 0,-5-1 27 0 0,-44-53 11 0 0,50 63-46 0 0,0 1-1 0 0,-15-9 9 0 0,-60-42-85 0 0,6 5 90 0 0,39 30-5 0 0,-1 2 0 0 0,-43-22 0 0 0,35 25 1 0 0,-37-14-1 0 0,68 35-3 0 0,-1 2 0 0 0,0 1 0 0 0,-1 1 0 0 0,-15-1 3 0 0,5 4-13 0 0,0 1 0 0 0,1 2-1 0 0,-1 3 1 0 0,-36 3 13 0 0,6 1-33 0 0,28-2-114 0 0,1 2-1 0 0,-27 6 148 0 0,58-7-28 0 0,-16 3-371 0 0,-3 2 399 0 0,23-6-188 0 0,1 1 1 0 0,-1 0 0 0 0,1 0 0 0 0,0 1 0 0 0,0-1 0 0 0,-2 3 187 0 0,6-1-1130 0 0,-1 5-283 0 0,4-9 1310 0 0,0-1 0 0 0,-1 0 0 0 0,1 0-1 0 0,0 0 1 0 0,0 1 0 0 0,0-1 0 0 0,0 0 0 0 0,0 0 0 0 0,0 0 0 0 0,0 1 0 0 0,0-1 0 0 0,0 0-1 0 0,0 0 1 0 0,0 1 0 0 0,0-1 0 0 0,0 0 0 0 0,0 0 0 0 0,0 0 0 0 0,0 1 0 0 0,0-1 0 0 0,0 0-1 0 0,1 0 1 0 0,-1 1 0 0 0,0-1 103 0 0,5 13-6512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21.11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3544 371 2303 0 0,'2'-1'167'0'0,"6"-3"-76"0"0,-1 1 0 0 0,0-1 0 0 0,4-4-91 0 0,-3 3 1017 0 0,-1-1 1 0 0,-1 0 0 0 0,1 0 0 0 0,-1-1-1 0 0,4-4-1017 0 0,-1-1 774 0 0,-8 10-240 0 0,1 0-425 0 0,0 0-1 0 0,-1 1 0 0 0,1-1 1 0 0,-1 0-1 0 0,1 0 0 0 0,-1 0 1 0 0,0 0-1 0 0,0 0 1 0 0,0-1-1 0 0,0 1 0 0 0,0 0 1 0 0,0-1-109 0 0,-1 2 69 0 0,1-2 31 0 0,0 1 0 0 0,0-1 0 0 0,-1 1 0 0 0,1-1 0 0 0,-1 0 0 0 0,0 1 0 0 0,0-1 0 0 0,0 0 0 0 0,0 1 0 0 0,0-1 1 0 0,-1 0-1 0 0,1 1 0 0 0,-1-1 0 0 0,1 1 0 0 0,-1-1 0 0 0,0 1 0 0 0,0-1 0 0 0,0 1 0 0 0,-1-1 0 0 0,1 1 0 0 0,0 0 0 0 0,-1 0 1 0 0,0 0-1 0 0,1 0-100 0 0,-5-5 200 0 0,0 1 0 0 0,0 1 0 0 0,-1-1 0 0 0,1 1 0 0 0,-1 0 0 0 0,-6-3-200 0 0,-4 0 188 0 0,1 0 0 0 0,-2 1 0 0 0,1 1-1 0 0,-1 1 1 0 0,-8-2-188 0 0,-12-3 209 0 0,24 6-156 0 0,-122-35 399 0 0,85 27 31 0 0,-37-4-483 0 0,0 5 480 0 0,-9 4-480 0 0,-3 0 174 0 0,-3-1-44 0 0,23 4-40 0 0,-7 0 98 0 0,-15 3-188 0 0,-56 11 84 0 0,152-9-83 0 0,-55 6 63 0 0,0 3-1 0 0,-45 15-63 0 0,41-10 44 0 0,-217 53 148 0 0,234-54-117 0 0,1 2 1 0 0,-15 8-76 0 0,-88 46 144 0 0,61-28-45 0 0,-53 29 197 0 0,-29 26-296 0 0,97-51 142 0 0,1 3 0 0 0,-21 23-142 0 0,5 2 236 0 0,-39 47-236 0 0,-39 64 240 0 0,109-113-80 0 0,3 2 0 0 0,-10 23-160 0 0,42-61 50 0 0,-9 14 156 0 0,-24 52-206 0 0,24-33 251 0 0,-20 68-251 0 0,41-101 46 0 0,1 1 0 0 0,3 0 0 0 0,0 1 0 0 0,0 30-46 0 0,4-28 28 0 0,3 0 0 0 0,1 0 1 0 0,2 0-1 0 0,1 0 0 0 0,5 14-28 0 0,1-12 23 0 0,2 1 0 0 0,2-1 1 0 0,2-1-1 0 0,1 0 0 0 0,2-2 0 0 0,4 4-23 0 0,-11-23 14 0 0,86 145 150 0 0,-59-104 15 0 0,31 34-179 0 0,-36-52 61 0 0,2 3 52 0 0,24 23-113 0 0,-56-66 3 0 0,155 155 187 0 0,-117-120-92 0 0,1-3 0 0 0,2-2 1 0 0,3 0-99 0 0,-6-6 91 0 0,128 77 276 0 0,-127-82-241 0 0,1-2 0 0 0,11 1-126 0 0,-18-6 60 0 0,143 46 211 0 0,-77-27-110 0 0,8 0 59 0 0,1-4 0 0 0,64 7-220 0 0,-124-30 99 0 0,0-1-1 0 0,27-3-98 0 0,105-8 174 0 0,-105-3 152 0 0,30-8-326 0 0,-44 5 55 0 0,33-9 27 0 0,-1-3-1 0 0,-1-5-81 0 0,-11 4 34 0 0,91-34 18 0 0,-34 10-18 0 0,-64 23 19 0 0,38-11-53 0 0,-41 13 21 0 0,-1-3 1 0 0,-1-4-1 0 0,21-15-21 0 0,-25 7 73 0 0,-2-3 0 0 0,15-15-73 0 0,-39 26-2 0 0,69-51 66 0 0,-57 40-64 0 0,1-1 75 0 0,-1-2-1 0 0,-2-3 1 0 0,10-15-75 0 0,-19 13 79 0 0,-1-2 0 0 0,-3-2 0 0 0,-3-2 0 0 0,-1-1 0 0 0,-4-2-1 0 0,16-37-78 0 0,-8 0 80 0 0,-4-2-1 0 0,13-62-79 0 0,-37 113 32 0 0,-2-1-1 0 0,-2 0 1 0 0,-1 0-1 0 0,-3 0 1 0 0,-2-1-1 0 0,-5-47-31 0 0,-1 45 19 0 0,-4 0 0 0 0,-1 1-1 0 0,-2-1 1 0 0,-18-44-19 0 0,5 34 0 0 0,-2 2 0 0 0,-3 0 0 0 0,-3 2 0 0 0,-2 2 0 0 0,-31-39 0 0 0,33 54 0 0 0,-2 1 0 0 0,-1 2 0 0 0,-1 1 0 0 0,-3 1 0 0 0,0 3 0 0 0,-36-21 0 0 0,22 18-33 0 0,-2 3-1 0 0,-2 3 0 0 0,0 2 1 0 0,-2 2-1 0 0,0 3 1 0 0,-6 2 33 0 0,-18-4-515 0 0,-1 5 0 0 0,-15 0 515 0 0,10 7-3951 0 0,-8 4 3951 0 0,16 3-7506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46.52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56 2759 0 0,'0'0'330'0'0,"0"0"340"0"0,0 0 149 0 0,0 0 28 0 0,0 0-63 0 0,0 0-295 0 0,0 0-128 0 0,0 0-29 0 0,0 0-10 0 0,0 0-30 0 0,0 0-18 0 0,0 0-2 0 0,0 0-6 0 0,0 0-29 0 0,0 0-12 0 0,0 0-1 0 0,0 0 0 0 0,0 0 0 0 0,0 0 0 0 0,0 0 0 0 0,0 0-18 0 0,0 0-80 0 0,0 0-35 0 0,0 0-10 0 0,0 0-1 0 0,0 0 0 0 0,0 0 0 0 0,0 0 0 0 0,0 0 0 0 0,0 0 0 0 0,0 0-1 0 0,0 0-7 0 0,0 0-4 0 0,0 0 7 0 0,0 0-9 0 0,0 0-2 0 0,3 1 2 0 0,5 1 3 0 0,-4-1-4 0 0,4-3-1 0 0,-4 2-10 0 0,4 0-33 0 0,-4 0 22 0 0,6-2-33 0 0,2 1-10 0 0,10-2 22 0 0,0 0-1 0 0,0 1 0 0 0,1 1 1 0 0,-1 1-1 0 0,0 1 0 0 0,22 4-21 0 0,-23-3-1 0 0,10-1 1 0 0,0 0 12 0 0,-22-1 10 0 0,1-1 0 0 0,-1 0 0 0 0,5 0-22 0 0,-5-1 17 0 0,0 1 0 0 0,1 1 0 0 0,5 0-17 0 0,-3 0 0 0 0,-1-1 0 0 0,9 0 0 0 0,-11 0 0 0 0,0 0 0 0 0,1 1 0 0 0,-1 0 0 0 0,6 1 0 0 0,-13-1 0 0 0,4 1 0 0 0,0 0 0 0 0,0 0 0 0 0,0-1 0 0 0,0 0 0 0 0,0 0 0 0 0,0 0 0 0 0,0-1 0 0 0,1 0 0 0 0,3-1 0 0 0,0 0 0 0 0,6 0 0 0 0,20 1 0 0 0,-17-2 0 0 0,-2 3 0 0 0,-11 0 0 0 0,23 4 0 0 0,-12-2 0 0 0,16 1 0 0 0,1-2 0 0 0,6-1 0 0 0,-5 0 0 0 0,-1 1 0 0 0,1 2 0 0 0,1-1 0 0 0,-26-2 0 0 0,1 0 0 0 0,-1 1 0 0 0,8 2 0 0 0,-4-1 0 0 0,0 0 0 0 0,15 0 0 0 0,5 0 0 0 0,9 1 0 0 0,-26-3 0 0 0,0 1 0 0 0,13 3 0 0 0,4 1 0 0 0,26 1 0 0 0,-26-3 0 0 0,-20-3 0 0 0,0 0 0 0 0,0-1 0 0 0,8-1 0 0 0,-8 0 0 0 0,0 1 0 0 0,0 1 0 0 0,10 0 0 0 0,-10 1 0 0 0,-1-1 0 0 0,10-1 0 0 0,10-1 0 0 0,-14 2 0 0 0,3 1 0 0 0,14-3 0 0 0,-29 2 0 0 0,0 0 0 0 0,0 0 0 0 0,0 1 0 0 0,4 0 0 0 0,19 2 0 0 0,16-3 20 0 0,-8-1 29 0 0,0 2 0 0 0,2 1-49 0 0,59 4 134 0 0,-44-2 13 0 0,14-3-147 0 0,-63-1 9 0 0,40 1 58 0 0,-26 1-32 0 0,0-2-1 0 0,18-1-34 0 0,-8 0 10 0 0,-22 1 8 0 0,0 0 0 0 0,0 0 0 0 0,6-2-18 0 0,36-5 195 0 0,48-2-195 0 0,-69 7 56 0 0,-14 0-24 0 0,-1 1 1 0 0,1 1-1 0 0,10 1-32 0 0,-8 0 96 0 0,17-1-96 0 0,8 1 56 0 0,-35-1-34 0 0,-1 0 0 0 0,1-1 0 0 0,3 0-22 0 0,-6 0 7 0 0,1 1 0 0 0,0 0 1 0 0,0-1-1 0 0,-1 1 0 0 0,1 1 1 0 0,0-1-1 0 0,0 1 0 0 0,0 0-7 0 0,0 0 2 0 0,1 1 0 0 0,-1-1 0 0 0,1 0 0 0 0,-1-1 0 0 0,1 1 0 0 0,-1-1 0 0 0,1 0-2 0 0,21 0 65 0 0,-20 0-43 0 0,1 0 0 0 0,0 0-1 0 0,2-1-21 0 0,8-1 47 0 0,0 1 0 0 0,0 1-1 0 0,1 0 1 0 0,-1 2 0 0 0,0 0-1 0 0,14 3-46 0 0,-25-4 16 0 0,1 0-1 0 0,-1-1 0 0 0,1 0 1 0 0,-1 0-1 0 0,3-1-15 0 0,12 0 55 0 0,-7 1-24 0 0,-1-2-1 0 0,2 0-30 0 0,-2 0 52 0 0,0 1-1 0 0,2 0-51 0 0,2 1 154 0 0,18-4-154 0 0,-1 0 113 0 0,-9 0-27 0 0,-18 3-33 0 0,0-1 0 0 0,0 2 0 0 0,1-1-53 0 0,1 1 46 0 0,0-1-1 0 0,0-1 1 0 0,10-2-46 0 0,-10 2 58 0 0,0 0-1 0 0,0 0 1 0 0,9 1-58 0 0,9 0 74 0 0,9 0 86 0 0,42 1 208 0 0,-44 0-142 0 0,21-6 278 0 0,-28 5-210 0 0,-9 1 250 0 0,12 0-544 0 0,33-1 472 0 0,-59 1-422 0 0,0 0-1 0 0,0-1 0 0 0,1 1 0 0 0,-1-1 1 0 0,0 0-1 0 0,0-1 0 0 0,2 0-49 0 0,-1 0 62 0 0,0 0 0 0 0,0 1 0 0 0,0 0 1 0 0,2 0-63 0 0,36-5 362 0 0,-30 3-238 0 0,0 1 0 0 0,-1 1 0 0 0,2 0-124 0 0,56-2 423 0 0,-37 0-207 0 0,-8 0-52 0 0,13 0 177 0 0,-31 3-295 0 0,-5-1-22 0 0,1 1 0 0 0,-1 0 0 0 0,1 1 0 0 0,-1-1 0 0 0,1 1 0 0 0,0-1 0 0 0,-1 1-24 0 0,9 1 85 0 0,6 1 10 0 0,-14-4-82 0 0,1 0 2 0 0,17 0 70 0 0,-20 1-32 0 0,-3 2-18 0 0,-2 0-281 0 0,1 0 1 0 0,-1 0-1 0 0,1-1 1 0 0,-1 1-1 0 0,0-1 1 0 0,0 1 245 0 0,-9 3-1474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48.6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0 130 3679 0 0,'0'0'167'0'0,"0"0"132"0"0,0 0 447 0 0,3-1 190 0 0,43-2 2123 0 0,-11 2-2134 0 0,19-2-154 0 0,-17 1-216 0 0,-24 1-350 0 0,-1 0 0 0 0,1 0-1 0 0,1-1-204 0 0,33-6 1518 0 0,47-1-1518 0 0,-63 6 290 0 0,75-4 646 0 0,-19 4-278 0 0,-10 1-260 0 0,58-1 217 0 0,28-2-78 0 0,-66 2 182 0 0,72 7-719 0 0,-119-3 145 0 0,32 4 110 0 0,40 0 164 0 0,-52-5-40 0 0,-1-3 0 0 0,3-3-379 0 0,-3 0 256 0 0,-18 1-48 0 0,-2 1-82 0 0,1 2-1 0 0,-1 3 0 0 0,0 1 1 0 0,3 3-126 0 0,-20-3 84 0 0,7 0-84 0 0,16 0 68 0 0,50 5 388 0 0,96-6-456 0 0,-129-7 132 0 0,-35 3-47 0 0,-1 1 0 0 0,16 1-85 0 0,-23 2 47 0 0,1-3 1 0 0,12-2-48 0 0,-5 1 101 0 0,9 1-101 0 0,163 4 376 0 0,-179-1-315 0 0,-14-1-6 0 0,0 1 0 0 0,8-3-55 0 0,-1 2 72 0 0,-9 0-38 0 0,47-2 31 0 0,-23 1-59 0 0,-1-2 51 0 0,-7-2-3 0 0,-22 3-40 0 0,-1 1 0 0 0,1 0-1 0 0,6 0-13 0 0,-9 1 16 0 0,21-1 40 0 0,56-2 76 0 0,-36 1-93 0 0,-9-1-3 0 0,-20 2 17 0 0,-1-1 0 0 0,2 0-31 0 0,0 0 34 0 0,-1 2 21 0 0,8-2 3 0 0,-15 1-20 0 0,17 0 27 0 0,-22 0-45 0 0,9 1-31 0 0,2 0 0 0 0,38-2 159 0 0,8-3 97 0 0,-13-2 18 0 0,-32 5-194 0 0,-1 1-11 0 0,1 1-53 0 0,-1 1 15 0 0,0 1-31 0 0,10 2 20 0 0,-7-2 2 0 0,-13-2-33 0 0,12 1 11 0 0,-2 0 42 0 0,0-1 11 0 0,1 0 0 0 0,-1 0 0 0 0,-4 0 5 0 0,-7 0 22 0 0,1 0 0 0 0,-1-1 0 0 0,5-1-91 0 0,-6 2-6 0 0,-2-1 81 0 0,1 1-6 0 0,6-1 0 0 0,1 0 43 0 0,1-1 187 0 0,-1-1-235 0 0,-8 2 0 0 0,0 1 0 0 0,8-1 5 0 0,-8 0 22 0 0,1 1 0 0 0,6-1-22 0 0,-7 0-4 0 0,-2 1 5 0 0,0 0-2 0 0,3 0-4 0 0,-1-1-90 0 0,8-2-819 0 0,-10 3 33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22.085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2595 1911 3679 0 0,'0'0'284'0'0,"0"0"-125"0"0,0 0 168 0 0,1-2 90 0 0,1-5 20 0 0,-1 5-33 0 0,1 2-149 0 0,3-2-197 0 0,0 1 1 0 0,-1 0-1 0 0,1 0 0 0 0,0 1 1 0 0,0-1-1 0 0,0 1 0 0 0,-1 0 0 0 0,1 0 1 0 0,0 1-1 0 0,0-1 0 0 0,3 2-58 0 0,9 3 80 0 0,0 1 0 0 0,-1 1 0 0 0,7 5-80 0 0,0-1 68 0 0,122 65 264 0 0,-32-15-136 0 0,-2-8-38 0 0,31 15 18 0 0,-110-51-146 0 0,19 15-30 0 0,-41-25 34 0 0,-1 0 0 0 0,1 0 0 0 0,-1 1 0 0 0,-1 0 0 0 0,0 1 0 0 0,6 7-34 0 0,-12-13 64 0 0,-3 0-10 0 0,1-1-54 0 0,-1 0 1 0 0,0 0-1 0 0,0 0 1 0 0,0 0 0 0 0,0 0-1 0 0,0 0 1 0 0,0 0-1 0 0,0 0 1 0 0,-1-1-1 0 0,1 1 1 0 0,-1 0 0 0 0,1-1-1 0 0,-1 1 1 0 0,0-1-1 0 0,1 1 1 0 0,-1-1-1 0 0,-2 1 3 0 0,0 0 1 0 0,1 0 0 0 0,-1 0 0 0 0,0-1-1 0 0,0 1 1 0 0,0-1 0 0 0,0 0 0 0 0,0 0-1 0 0,-2-1-3 0 0,-32 4 296 0 0,-1-2 0 0 0,-25-2-296 0 0,22 0 142 0 0,-166-7 439 0 0,27 1-124 0 0,102 7-85 0 0,-23 4-372 0 0,68-2 55 0 0,-47 5 50 0 0,74-6-103 0 0,-1-1 1 0 0,1 1-1 0 0,0 0 0 0 0,0 1 0 0 0,0-1-2 0 0,7-2 1 0 0,0 0 0 0 0,0 0-1 0 0,0 0 1 0 0,-1 0 0 0 0,1 0 0 0 0,0 1 0 0 0,0-1-1 0 0,0 0 1 0 0,0 0 0 0 0,0 0 0 0 0,0 0 0 0 0,0 0-1 0 0,-1 0 1 0 0,1 0 0 0 0,0 0 0 0 0,0 0 0 0 0,0 0-1 0 0,0 0 1 0 0,0 0 0 0 0,0 0 0 0 0,0 0 0 0 0,0 1 0 0 0,0-1-1 0 0,0 0 1 0 0,0 0 0 0 0,-1 0 0 0 0,1 0 0 0 0,0 0-1 0 0,0 0 1 0 0,0 0 0 0 0,0 0 0 0 0,0 1 0 0 0,0-1-1 0 0,0 0 1 0 0,0 0 0 0 0,0 0 0 0 0,0 0 0 0 0,0 0-1 0 0,0 0 1 0 0,0 0 0 0 0,0 1 0 0 0,0-1 0 0 0,0 0-1 0 0,0 0 1 0 0,0 0 0 0 0,0 0 0 0 0,1 0 0 0 0,-1 0-1 0 0,0 0 1 0 0,0 0 0 0 0,0 1 0 0 0,0-1 0 0 0,0 0-1 0 0,1 3 1 0 0,1 0-1 0 0,-1 0 1 0 0,1-1 0 0 0,0 1 0 0 0,0 0 0 0 0,0-1-1 0 0,0 1 1 0 0,0-1 0 0 0,1 0 0 0 0,-1 1 0 0 0,1-1 0 0 0,-1 0-1 0 0,1-1 1 0 0,1 2-1 0 0,9 4 0 0 0,1 0-1 0 0,9 4 1 0 0,94 34 59 0 0,-61-25-20 0 0,0 2-1 0 0,8 9-38 0 0,105 64 63 0 0,-65-35-62 0 0,-67-40-1 0 0,-1 3 0 0 0,-1 0 0 0 0,6 9 0 0 0,-35-28 0 0 0,-1 1 0 0 0,-1-1 0 0 0,1 1 0 0 0,-1 0 0 0 0,0 1 0 0 0,0-1 0 0 0,0 1 0 0 0,-1 0 0 0 0,2 2 0 0 0,-4-6 0 0 0,-1 0 0 0 0,1 0 0 0 0,0 1 0 0 0,0-1 0 0 0,-1 0 0 0 0,1 1 0 0 0,-1-1 0 0 0,0 1 0 0 0,0-1 0 0 0,0 0 0 0 0,0 1 0 0 0,0-1 0 0 0,-1 0 0 0 0,1 1 0 0 0,0-1 0 0 0,-1 1 0 0 0,0-1 0 0 0,0 0 0 0 0,0 0 0 0 0,0 0 0 0 0,0 1 0 0 0,0-1 0 0 0,0 0 0 0 0,-1 0 0 0 0,1 0 0 0 0,-1-1 0 0 0,0 2 0 0 0,-3 2 4 0 0,-1 0 0 0 0,1-1 0 0 0,-1 1 0 0 0,0-1 0 0 0,-1-1-1 0 0,1 1 1 0 0,0-1 0 0 0,-1 0 0 0 0,0-1 0 0 0,-2 1-4 0 0,-15 4 25 0 0,-2 0 0 0 0,-5-1-25 0 0,8-2-1 0 0,-155 28 161 0 0,-45 9 11 0 0,-130 30-22 0 0,329-66-133 0 0,-1 2 0 0 0,0 1-16 0 0,18-6 4 0 0,1 0-1 0 0,-1 1 1 0 0,1 0 0 0 0,0 1-1 0 0,0-1 1 0 0,0 1-1 0 0,1 1 1 0 0,-1-1-1 0 0,-3 5-3 0 0,7-8 0 0 0,1 1 0 0 0,0 0 0 0 0,0-1 0 0 0,0 1 0 0 0,0 0 0 0 0,0 0 0 0 0,0 0 0 0 0,0 0 0 0 0,1 0 0 0 0,-1 0 0 0 0,1 0 0 0 0,-1 0 0 0 0,1 0 0 0 0,0 0 0 0 0,0 0 0 0 0,0 0 0 0 0,0 1 0 0 0,0-1 0 0 0,0 0 0 0 0,0 0 0 0 0,1 0 0 0 0,-1 0 0 0 0,1 0 0 0 0,0 0 0 0 0,-1 0 0 0 0,2 0 0 0 0,1 4 0 0 0,0 0 0 0 0,0 0 0 0 0,1 0 0 0 0,-1-1 0 0 0,1 0 0 0 0,1 0 0 0 0,3 4 0 0 0,6 3 0 0 0,-1-1 0 0 0,2 0 0 0 0,-1-2 0 0 0,10 5 0 0 0,22 15 0 0 0,0 3 6 0 0,3-3 0 0 0,0-1 0 0 0,6-1-6 0 0,148 72 322 0 0,-139-64-82 0 0,-2 2 0 0 0,4 7-240 0 0,-48-31 169 0 0,16 15-169 0 0,-27-21 41 0 0,-1 0-1 0 0,1 0 1 0 0,-1 0 0 0 0,-1 1-1 0 0,5 6-40 0 0,-9-12 3 0 0,0 0 0 0 0,0 0 0 0 0,0 0 0 0 0,0 0-1 0 0,0 1 1 0 0,-1-1 0 0 0,1 0 0 0 0,-1 0 0 0 0,0 1-1 0 0,1-1 1 0 0,-1 0 0 0 0,0 0 0 0 0,0 1 0 0 0,0-1-1 0 0,-1 0 1 0 0,1 1 0 0 0,-1-1 0 0 0,1 0 0 0 0,-1 0 0 0 0,0 0-1 0 0,1 0 1 0 0,-1 1 0 0 0,0-1 0 0 0,0 0 0 0 0,-1 0-1 0 0,1-1 1 0 0,0 1 0 0 0,-1 0 0 0 0,1 0 0 0 0,-1-1-1 0 0,0 2-2 0 0,-3 1 18 0 0,-1 1 0 0 0,1-1 0 0 0,-1 0-1 0 0,0 0 1 0 0,0-1 0 0 0,0 0-1 0 0,0 0 1 0 0,-1 0 0 0 0,1-1-1 0 0,-1 0-17 0 0,-126 30 179 0 0,109-27-182 0 0,-39 7 3 0 0,-33 0 0 0 0,-66 0 0 0 0,18-1 0 0 0,42-2 6 0 0,-214 25-18 0 0,244-22 35 0 0,1 3 1 0 0,0 2-1 0 0,-21 12-23 0 0,80-25 0 0 0,1-1 0 0 0,0 1 0 0 0,-2 2 0 0 0,11-5 0 0 0,-1 0 0 0 0,1 1 0 0 0,-1-1 0 0 0,1 1 0 0 0,-1 0 0 0 0,1 0 0 0 0,0 0 0 0 0,0 0 0 0 0,0 0 0 0 0,-1 2 0 0 0,2-3 0 0 0,0 0 0 0 0,1 0 0 0 0,-1 0 0 0 0,1 0 0 0 0,0 0 0 0 0,-1 0 0 0 0,1 0 0 0 0,0 0 0 0 0,-1 0 0 0 0,1 0 0 0 0,0 0 0 0 0,0 0 0 0 0,0 0 0 0 0,0 0 0 0 0,0 0 0 0 0,0 0 0 0 0,0 0 0 0 0,0 0 0 0 0,1 1 0 0 0,-1 0 0 0 0,1 0 0 0 0,0-1 0 0 0,0 1 0 0 0,0 0 0 0 0,0-1 0 0 0,0 1 0 0 0,0-1 0 0 0,0 1 0 0 0,0-1 0 0 0,1 0 0 0 0,-1 1 0 0 0,6 3 0 0 0,0 0 0 0 0,0 0 0 0 0,0-1 0 0 0,7 4 0 0 0,-13-8 0 0 0,77 37 0 0 0,1-4 0 0 0,18 2 0 0 0,-16-6 0 0 0,139 46 0 0 0,-162-59 5 0 0,246 75 54 0 0,-279-83-49 0 0,1 2 0 0 0,-1 0 0 0 0,4 4-10 0 0,-19-8 5 0 0,1 0 1 0 0,-1 1 0 0 0,0 0-1 0 0,0 0 1 0 0,-1 1 0 0 0,0 1-1 0 0,-1-1 1 0 0,2 3-6 0 0,-9-9 3 0 0,1 0 0 0 0,-1 0 0 0 0,1 0 0 0 0,-1 0 0 0 0,0 0 1 0 0,0 0-1 0 0,0 1 0 0 0,0-1 0 0 0,0 0 0 0 0,-1 1 0 0 0,1-1 0 0 0,-1 0 0 0 0,0 1 0 0 0,1-1 0 0 0,-1 1 0 0 0,0-1 0 0 0,0 1-3 0 0,-1 0 1 0 0,1 0 0 0 0,-1 0 0 0 0,0-1 0 0 0,0 1 0 0 0,0 0-1 0 0,0-1 1 0 0,0 1 0 0 0,-1 0 0 0 0,1-1 0 0 0,-1 0 0 0 0,0 1-1 0 0,1-1 1 0 0,-1 0 0 0 0,-1 1-1 0 0,-3 3 7 0 0,0-1 1 0 0,0 0-1 0 0,-1 0 0 0 0,0-1 1 0 0,1 1-1 0 0,-2-1 0 0 0,1-1 1 0 0,-7 3-8 0 0,-12 3 23 0 0,0-1 0 0 0,-2-1-23 0 0,23-6 8 0 0,-87 20 15 0 0,-31 1-23 0 0,-96 5 47 0 0,42-5-30 0 0,-328 42 36 0 0,451-59-40 0 0,24-3 4 0 0,0 2 0 0 0,0 1 0 0 0,-12 4-17 0 0,17-1 0 0 0,24-7 0 0 0,0-1 0 0 0,0 1 0 0 0,-1-1 0 0 0,1 1 0 0 0,0 0 0 0 0,0 0 0 0 0,0 0 0 0 0,0-1 0 0 0,0 1 0 0 0,0 0 0 0 0,0 0 0 0 0,0 0 0 0 0,0 0 0 0 0,1 0 0 0 0,0 0 0 0 0,-1 0 0 0 0,1-1 0 0 0,0 1 0 0 0,0 0 0 0 0,-1 0 0 0 0,1 0 0 0 0,0-1 0 0 0,0 1 0 0 0,0 0 0 0 0,0 0 0 0 0,0 0 0 0 0,0-1 0 0 0,0 1 0 0 0,0 0 0 0 0,0 0 0 0 0,0 0 0 0 0,1-1 0 0 0,-1 1 0 0 0,1 1 0 0 0,-1 0 0 0 0,1-1 0 0 0,0 1 0 0 0,0-1 0 0 0,0 1 0 0 0,0-1 0 0 0,0 1 0 0 0,1-1 0 0 0,-1 0 0 0 0,4 4 0 0 0,0-1 0 0 0,1 0 0 0 0,-1 0 0 0 0,6 2 0 0 0,19 9 0 0 0,0-1 0 0 0,1-1 0 0 0,4-1 0 0 0,-4-1 0 0 0,11 3 0 0 0,41 8 0 0 0,45 4 0 0 0,-26-6 0 0 0,148 41 0 0 0,-81-18 0 0 0,-126-33 0 0 0,235 63-2 0 0,-228-56 5 0 0,-1 1 0 0 0,-1 3 1 0 0,0 2-1 0 0,18 13-3 0 0,-51-26 23 0 0,1 0 1 0 0,9 9-24 0 0,-19-13 1 0 0,0 0 0 0 0,0 0 0 0 0,-1 0 0 0 0,1 1 0 0 0,-1-1 0 0 0,3 7-1 0 0,-7-10 1 0 0,1-1 0 0 0,-1 1 0 0 0,0-1-1 0 0,0 1 1 0 0,0 0 0 0 0,0-1 0 0 0,-1 1-1 0 0,1 0 1 0 0,-1 0 0 0 0,0 0 0 0 0,1-1-1 0 0,-1 1 1 0 0,0 0 0 0 0,-1 0 0 0 0,1 0-1 0 0,-1-1 1 0 0,1 1 0 0 0,-1 0 0 0 0,0 0-1 0 0,0-1 1 0 0,0 1 0 0 0,0 0 0 0 0,0-1-1 0 0,0 1 1 0 0,-1-1 0 0 0,0 0 0 0 0,-1 2-1 0 0,-3 3 5 0 0,0 0 0 0 0,0-1 1 0 0,-1 0-1 0 0,0 0 1 0 0,0-1-1 0 0,-1 0 1 0 0,1 0-1 0 0,-2 0-5 0 0,-9 5 0 0 0,-1-2 0 0 0,0 0 0 0 0,-12 3 0 0 0,-61 15 0 0 0,74-22 0 0 0,-83 19 12 0 0,-65 5-12 0 0,-107 2 52 0 0,130-15-52 0 0,-434 35 0 0 0,-141 29 64 0 0,581-57-64 0 0,103-14 0 0 0,-1 1 0 0 0,-26 11 0 0 0,54-18 0 0 0,1 1 0 0 0,-1-1 0 0 0,1 1 0 0 0,0 1 0 0 0,0-1 0 0 0,0 1 0 0 0,-4 3 0 0 0,10-6 0 0 0,-1 0 0 0 0,0-1-1 0 0,1 1 1 0 0,-1-1-1 0 0,0 1 1 0 0,1 0 0 0 0,-1 0-1 0 0,1-1 1 0 0,-1 1-1 0 0,1 0 1 0 0,0 0 0 0 0,-1 0-1 0 0,1-1 1 0 0,0 1 0 0 0,-1 0-1 0 0,1 0 1 0 0,0 0-1 0 0,0 0 1 0 0,0 0 0 0 0,0 0-1 0 0,0 0 1 0 0,0-1 0 0 0,0 1-1 0 0,0 0 1 0 0,0 0-1 0 0,0 0 1 0 0,0 0 0 0 0,0 0-1 0 0,1 0 1 0 0,-1 0-1 0 0,0-1 1 0 0,1 1 0 0 0,-1 0-1 0 0,1 0 1 0 0,-1 0 0 0 0,1-1-1 0 0,-1 1 1 0 0,1 0-1 0 0,0-1 1 0 0,-1 1 0 0 0,1 0-1 0 0,0-1 1 0 0,0 1 0 0 0,4 3-7 0 0,1 0 1 0 0,0 0 0 0 0,0 0-1 0 0,0-1 1 0 0,4 2 6 0 0,-5-2-5 0 0,19 7 2 0 0,0 0 0 0 0,0-2 0 0 0,0 0 0 0 0,7-1 3 0 0,103 19 2 0 0,-127-25-3 0 0,268 39-55 0 0,-14-2 38 0 0,-137-19-24 0 0,350 65 30 0 0,-375-62 12 0 0,31 14 0 0 0,-86-21 0 0 0,-1 2 0 0 0,-1 1 0 0 0,0 3 0 0 0,-1 1 0 0 0,-40-21 0 0 0,8 4 0 0 0,0 0 0 0 0,0 1 0 0 0,0 0 0 0 0,-1 1 0 0 0,1 2 0 0 0,-7-8 0 0 0,0 1 0 0 0,0 0 0 0 0,-1 0 0 0 0,1 0 0 0 0,-1 0 0 0 0,0 0 0 0 0,0 0 0 0 0,0 0 0 0 0,0 1 0 0 0,0-1 0 0 0,0 0 0 0 0,0 0 0 0 0,-1 1 0 0 0,1-1 0 0 0,-1 1 0 0 0,1-1 0 0 0,-1 1 0 0 0,0-1 0 0 0,0 0 0 0 0,0 1 0 0 0,-1-1 0 0 0,1 1 0 0 0,0-1 0 0 0,-1 2 0 0 0,-1 2 0 0 0,-1-1 0 0 0,1 0 0 0 0,-1 0 0 0 0,0 0 0 0 0,0 0 0 0 0,0-1 0 0 0,-1 1 0 0 0,1-1 0 0 0,-1 0 0 0 0,0 0 0 0 0,-1 0 0 0 0,1 0 0 0 0,-1-1 0 0 0,-2 2 0 0 0,-7 4 0 0 0,-1-1 0 0 0,1 0 0 0 0,-2-1 0 0 0,-6 2 0 0 0,-36 11 0 0 0,-47 10 0 0 0,-63 7 0 0 0,28-11 55 0 0,-29-4-55 0 0,-146 6 20 0 0,68-4 34 0 0,-27 2-55 0 0,111-13 1 0 0,-55 16 0 0 0,169-21 0 0 0,-56 11 0 0 0,84-14 0 0 0,0 1 0 0 0,0 1 0 0 0,-15 7 0 0 0,35-14 0 0 0,0 1 0 0 0,0-1 0 0 0,1 0 0 0 0,-1 0 0 0 0,0 1 0 0 0,0-1 0 0 0,0 1 0 0 0,1-1 0 0 0,-1 1 0 0 0,0-1 0 0 0,0 1 0 0 0,1 0 0 0 0,-1-1 0 0 0,1 1 0 0 0,-1 0 0 0 0,1-1 0 0 0,-1 1 0 0 0,1 0 0 0 0,-1 0 0 0 0,1 0 0 0 0,0 0 0 0 0,0 0 0 0 0,0 0 0 0 0,1 0 0 0 0,-1 0 0 0 0,1 0 0 0 0,-1 0 0 0 0,1 0 0 0 0,-1 0 0 0 0,1 0 0 0 0,0 0 1 0 0,0 0-1 0 0,-1 0 0 0 0,1 0 0 0 0,0-1 0 0 0,0 1 0 0 0,0 0 0 0 0,0 0 0 0 0,0-1 0 0 0,0 1 0 0 0,0-1 0 0 0,25 15-17 0 0,-7-7-10 0 0,-1-1 0 0 0,1-1 0 0 0,0-1 0 0 0,11 1 27 0 0,82 11-98 0 0,-100-15 96 0 0,402 40-62 0 0,-303-32 44 0 0,267 17-46 0 0,-34-2 96 0 0,-3 17 72 0 0,-177-13 36 0 0,124 41-138 0 0,-248-60 0 0 0,-24-6 0 0 0,0 0 0 0 0,0 1 0 0 0,0 1 0 0 0,0 0 0 0 0,10 7 0 0 0,-26-13 0 0 0,1 1-1 0 0,0-1 1 0 0,-1 0-1 0 0,1 0 1 0 0,-1 1-1 0 0,1-1 1 0 0,-1 0-1 0 0,1 1 1 0 0,-1-1-1 0 0,1 1 1 0 0,-1-1-1 0 0,1 0 1 0 0,-1 1-1 0 0,0-1 1 0 0,1 1-1 0 0,-1 0 1 0 0,0-1-1 0 0,1 1 1 0 0,-1-1-1 0 0,0 1 1 0 0,1 0 0 0 0,-2 0-4 0 0,0-1 0 0 0,0 1 0 0 0,0 0 0 0 0,0-1 0 0 0,0 1 0 0 0,1-1 0 0 0,-1 1 0 0 0,0-1 0 0 0,0 0 0 0 0,0 1 0 0 0,0-1 0 0 0,0 0 0 0 0,0 0 0 0 0,0 1 0 0 0,0-1 0 0 0,-1 0 0 0 0,0 0 4 0 0,-24 1-83 0 0,6-3 51 0 0,0 0 0 0 0,0-1 0 0 0,0-1 0 0 0,-7-3 32 0 0,-78-28-79 0 0,16 0 98 0 0,2-4 0 0 0,1-4 0 0 0,2-3 0 0 0,-3-8-19 0 0,46 27 28 0 0,1-2 0 0 0,1-2 0 0 0,-8-10-28 0 0,28 22 5 0 0,1 0 1 0 0,0-1-1 0 0,2-1 0 0 0,0 0 1 0 0,1-1-1 0 0,-11-23-5 0 0,21 34-45 0 0,0 0-1 0 0,1 0 0 0 0,0 0 0 0 0,1-1 1 0 0,0 1-1 0 0,0-1 0 0 0,1 0 1 0 0,1 0-1 0 0,0 0 0 0 0,1 0 1 0 0,0 0-1 0 0,1 0 0 0 0,1 0 0 0 0,-1 0 1 0 0,2 0-1 0 0,0 0 0 0 0,0 1 1 0 0,1-1-1 0 0,0 1 0 0 0,1 0 0 0 0,0 0 1 0 0,1 1-1 0 0,0-1 0 0 0,1 1 1 0 0,4-4 45 0 0,1 0-93 0 0,1 1 0 0 0,0 0 0 0 0,1 1 0 0 0,1 1 0 0 0,0 0 0 0 0,10-5 93 0 0,21-10-461 0 0,34-14 461 0 0,6 4-224 0 0,0 3 0 0 0,3 3 0 0 0,0 5 0 0 0,11 2 224 0 0,653-117-183 0 0,-638 121 251 0 0,0-4-68 0 0,-71 12 17 0 0,0-2 0 0 0,-1-2 0 0 0,0-2 0 0 0,2-3-17 0 0,-36 16 18 0 0,-1-1 0 0 0,1 0-1 0 0,-1 0 1 0 0,0-1 0 0 0,0 0 0 0 0,0-1-1 0 0,5-6-17 0 0,-10 10 8 0 0,-1 0 0 0 0,1 0 0 0 0,-1 0 0 0 0,0 0-1 0 0,0-1 1 0 0,0 1 0 0 0,-1 0 0 0 0,1-1 0 0 0,-1 0-1 0 0,0 1 1 0 0,0-1 0 0 0,0 0 0 0 0,-1 0 0 0 0,1 1-1 0 0,-1-1 1 0 0,0 0 0 0 0,0 0 0 0 0,0 0 0 0 0,0 1 0 0 0,-1-1-1 0 0,0-3-7 0 0,-1 1 14 0 0,0-1 0 0 0,-1 0-1 0 0,0 1 1 0 0,0 0 0 0 0,-1-1-1 0 0,1 1 1 0 0,-1 1-1 0 0,0-1 1 0 0,-1 0 0 0 0,-3-2-14 0 0,-10-10 46 0 0,0 1-1 0 0,-7-4-45 0 0,23 19 7 0 0,-54-42 28 0 0,-1 1-1 0 0,-16-5-34 0 0,56 37 0 0 0,-245-139 0 0 0,209 127 0 0 0,33 15 0 0 0,0-1 0 0 0,-2-2 0 0 0,16 7 0 0 0,6 2 0 0 0,4 2 0 0 0,0 1 0 0 0,0-1 0 0 0,0 0 0 0 0,0 1 0 0 0,0 0 0 0 0,0 0 0 0 0,0 1 0 0 0,1-1 0 0 0,4 2 0 0 0,139 39 25 0 0,257 76 166 0 0,-212-54-84 0 0,12 15-107 0 0,356 186 64 0 0,-503-234-46 0 0,0 3 0 0 0,-3 2-1 0 0,2 4-17 0 0,-52-36 0 0 0,6 4 0 0 0,-1 1 0 0 0,5 4 0 0 0,-13-10 0 0 0,1-1 0 0 0,-1 1 0 0 0,0 0 0 0 0,0-1 0 0 0,0 1 0 0 0,-1 0 0 0 0,1 0 0 0 0,0 0 0 0 0,-1 1 0 0 0,0-1 0 0 0,1 3 0 0 0,-2-5 0 0 0,0 1 0 0 0,1-1 0 0 0,-1 0 0 0 0,0 1 0 0 0,0-1 0 0 0,0 0 0 0 0,-1 1 0 0 0,1-1 0 0 0,0 0 0 0 0,0 1 0 0 0,-1-1 0 0 0,1 0 0 0 0,0 0 0 0 0,-1 1 0 0 0,0-1 0 0 0,1 0 0 0 0,-1 1 0 0 0,-1 0 0 0 0,1-1 0 0 0,-1 1 0 0 0,1 0 0 0 0,-1-1 0 0 0,0 1 0 0 0,1-1 0 0 0,-1 1 0 0 0,0-1 0 0 0,-2 1 0 0 0,-4 2 0 0 0,-1 0 0 0 0,0-1 0 0 0,0 0 0 0 0,-7 1 0 0 0,15-3 0 0 0,-57 11 24 0 0,0-3 0 0 0,-29 1-24 0 0,48-6 12 0 0,-304 19 336 0 0,56-6-44 0 0,252-13-234 0 0,-10 3-70 0 0,33-5 14 0 0,-1 1-1 0 0,1 1 1 0 0,0 0 0 0 0,1 0 0 0 0,-3 3-14 0 0,13-7 3 0 0,0 0 0 0 0,0 1 0 0 0,-1-1 0 0 0,1 1 0 0 0,1 0 0 0 0,-1-1 0 0 0,0 1 0 0 0,0 0 0 0 0,0 0 0 0 0,0 0 1 0 0,0-1-1 0 0,1 1 0 0 0,-1 0 0 0 0,0 1-3 0 0,1-2 0 0 0,0 1 1 0 0,0 0-1 0 0,-1 0 0 0 0,1-1 1 0 0,0 1-1 0 0,1 0 1 0 0,-1 0-1 0 0,0-1 1 0 0,0 1-1 0 0,0 0 1 0 0,0 0-1 0 0,0-1 1 0 0,1 1-1 0 0,-1 0 0 0 0,0-1 1 0 0,1 1-1 0 0,-1 0 1 0 0,0-1-1 0 0,1 1 1 0 0,-1-1-1 0 0,1 1 1 0 0,-1 0-1 0 0,1-1 1 0 0,-1 1-1 0 0,1-1 0 0 0,2 3 0 0 0,0-1 0 0 0,0 0 0 0 0,0 1-1 0 0,0-1 1 0 0,1 0 0 0 0,12 5 11 0 0,0 0 0 0 0,0-1 0 0 0,0-1 0 0 0,1 0 0 0 0,0-2 1 0 0,0 1-12 0 0,13 2-3 0 0,212 40 68 0 0,3-11 0 0 0,181 34 96 0 0,-301-44-61 0 0,212 48 179 0 0,-257-52-166 0 0,-2 4 0 0 0,-1 3 1 0 0,12 10-114 0 0,-57-22 18 0 0,18 10-18 0 0,-41-20-1 0 0,1 1 1 0 0,-1-1-1 0 0,0 1 1 0 0,-1 1-1 0 0,1 0 0 0 0,5 7 1 0 0,-13-14 0 0 0,0 0 0 0 0,0 0 0 0 0,0 0 0 0 0,-1 1 0 0 0,1-1 0 0 0,0 0 0 0 0,-1 0 0 0 0,1 1 0 0 0,0-1 0 0 0,-1 0 0 0 0,1 1 0 0 0,-1-1 0 0 0,0 1 0 0 0,0-1 0 0 0,1 0 0 0 0,-1 1 0 0 0,0-1 0 0 0,0 1 0 0 0,0-1 0 0 0,0 1 0 0 0,-1-1 0 0 0,1 1 0 0 0,0-1 0 0 0,-1 0 0 0 0,1 1 0 0 0,-1-1 0 0 0,1 0 0 0 0,-1 1 0 0 0,1-1 0 0 0,-2 1 0 0 0,0 1 0 0 0,0-1 0 0 0,-1 1 0 0 0,1-1 0 0 0,-1 1 0 0 0,0-1 0 0 0,0 0 0 0 0,0 0 0 0 0,0 0 0 0 0,0 0 0 0 0,0-1 0 0 0,-3 2 0 0 0,-6 1 0 0 0,1 0 0 0 0,-1 0 0 0 0,0-1 0 0 0,-3-1 0 0 0,-51 7 0 0 0,52-8 0 0 0,-142 11 0 0 0,-39-7 0 0 0,-156-14 0 0 0,22-10 0 0 0,271 16 0 0 0,15-1 12 0 0,73 3 82 0 0,-8 0-61 0 0,109 3 133 0 0,30 8-166 0 0,-10 0 61 0 0,26-4-45 0 0,123 9 104 0 0,135 21 102 0 0,-3 20 189 0 0,-414-52-399 0 0,308 49 148 0 0,-198-31-107 0 0,-115-20-53 0 0,-13-2 0 0 0,-2 0 0 0 0,-11-4 0 0 0,13 4 0 0 0,-35-8-13 0 0,-25-7-148 0 0,-30-13 161 0 0,-25-15-18 0 0,-37-23 18 0 0,137 59 0 0 0,0-1 0 0 0,-12-9 0 0 0,22 13 0 0 0,0 1 0 0 0,1-1 0 0 0,0 0 0 0 0,0 0 0 0 0,0-1 0 0 0,0 1 0 0 0,0-1 0 0 0,1 1 0 0 0,-3-6 0 0 0,6 9 0 0 0,-1-1 0 0 0,0 1 0 0 0,1-1 0 0 0,-1 1 0 0 0,1-1 0 0 0,-1 1 1 0 0,1-1-1 0 0,0 1 0 0 0,0-1 0 0 0,0 0 0 0 0,-1 1 0 0 0,2-1 0 0 0,-1 0 0 0 0,0 1 0 0 0,0-1 0 0 0,0 1 0 0 0,1-1 0 0 0,-1 0 0 0 0,1 0 0 0 0,0 0 0 0 0,1 0-1 0 0,-1 0 1 0 0,0 0 0 0 0,0 0 0 0 0,1 0 0 0 0,-1 1 0 0 0,1-1 0 0 0,0 0-1 0 0,-1 1 1 0 0,3-2 0 0 0,4-2 3 0 0,0 0-1 0 0,0 1 0 0 0,1 0 1 0 0,-1 0-1 0 0,9-2-2 0 0,18-5 8 0 0,0 2 1 0 0,1 1-1 0 0,12 0-8 0 0,112-9 22 0 0,-33 4-16 0 0,-109 11-6 0 0,432-47-64 0 0,-42 9 52 0 0,13 1-52 0 0,-40 5 68 0 0,-174 9-4 0 0,36-15 0 0 0,-230 37 0 0 0,2 0 0 0 0,0 0 0 0 0,3-3 0 0 0,-14 5 0 0 0,0-1 0 0 0,0 0 0 0 0,0 1 0 0 0,0-2 0 0 0,0 1 0 0 0,-1 0 0 0 0,1-1 0 0 0,-1 1 0 0 0,0-1 0 0 0,1 0 0 0 0,-3 1 0 0 0,0 1 1 0 0,0 0-1 0 0,0 0 0 0 0,-1 0 0 0 0,1-1 0 0 0,0 1 0 0 0,0 0 0 0 0,-1-1 0 0 0,1 1 1 0 0,-1-1-1 0 0,1 1 0 0 0,-1-1 0 0 0,0 1 0 0 0,0-1 0 0 0,1 1 0 0 0,-1-2 0 0 0,0 1 0 0 0,-1-1-1 0 0,1 1 0 0 0,0-1 0 0 0,-1 1 1 0 0,0-1-1 0 0,1 1 0 0 0,-1 0 0 0 0,0-1 1 0 0,-1-1 0 0 0,-3-3-26 0 0,1 0 0 0 0,-1 0 0 0 0,0 1 0 0 0,-1-1 0 0 0,-5-4 26 0 0,-3-2-70 0 0,-1 0 1 0 0,-1 1-1 0 0,0 1 1 0 0,-16-9 69 0 0,-74-33-162 0 0,106 52 162 0 0,-71-29-164 0 0,-43-11 164 0 0,13 5-30 0 0,12 0 30 0 0,3-4 0 0 0,-19-14 0 0 0,99 51 0 0 0,-16-9 0 0 0,0-1 0 0 0,0-1 0 0 0,2-1 0 0 0,-5-5 0 0 0,15 10 12 0 0,10 10-11 0 0,0 0 0 0 0,0 0 0 0 0,0 0 0 0 0,0-1 0 0 0,0 1 0 0 0,0 0 0 0 0,0 0 0 0 0,-1 0 0 0 0,1 0 1 0 0,0 0-1 0 0,0 0 0 0 0,0 0 0 0 0,0 0 0 0 0,0 0 0 0 0,0-1 0 0 0,0 1 0 0 0,0 0 0 0 0,0 0 0 0 0,0 0 0 0 0,0 0 0 0 0,0 0 0 0 0,0 0 0 0 0,0 0 0 0 0,0-1 0 0 0,0 1 0 0 0,0 0 0 0 0,0 0 0 0 0,0 0 0 0 0,0 0 0 0 0,0 0 0 0 0,0 0 0 0 0,0 0 0 0 0,0 0 0 0 0,0-1 0 0 0,0 1 0 0 0,0 0 0 0 0,0 0 0 0 0,0 0 0 0 0,1 0 0 0 0,-1 0 0 0 0,0 0 0 0 0,0 0 0 0 0,0 0 0 0 0,0 0 0 0 0,0 0 0 0 0,0-1 0 0 0,0 1-1 0 0,2-2 4 0 0,1-1-1 0 0,-1 1 0 0 0,1 0 1 0 0,-1 0-1 0 0,1 0 0 0 0,0 0 0 0 0,0 0 1 0 0,0 0-1 0 0,0 1 0 0 0,0-1 1 0 0,0 1-1 0 0,1 0 0 0 0,-1 0 1 0 0,0 0-1 0 0,0 0 0 0 0,1 1 1 0 0,0-1-4 0 0,12 0 16 0 0,1 0 1 0 0,-1 1-1 0 0,4 0-16 0 0,-8 1 2 0 0,107 7-2 0 0,10 0 0 0 0,-60-8 0 0 0,28 0 0 0 0,74 9 0 0 0,160 32 0 0 0,-295-36 0 0 0,30 2 0 0 0,-54-7 0 0 0,-12 0 0 0 0,0 0 0 0 0,0 0 0 0 0,0 0 0 0 0,0 0 0 0 0,0 0 0 0 0,0 0 0 0 0,0 0 0 0 0,0 0 0 0 0,0 0 0 0 0,0 0 0 0 0,-1 0 0 0 0,1 0 0 0 0,0 0 0 0 0,0-1 0 0 0,0 1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0,-9-3 0 0 0,8 2 0 0 0,-81-25 0 0 0,-2 4 0 0 0,-16 0 0 0 0,19 4-12 0 0,-123-22-23 0 0,-49-13 10 0 0,228 47 25 0 0,-169-48 0 0 0,93 23 0 0 0,85 24 11 0 0,13 6 42 0 0,3 1 11 0 0,3-2-10 0 0,6-1-52 0 0,0 1-1 0 0,0 0 1 0 0,0 0 0 0 0,0 0 0 0 0,0 1 0 0 0,0 1 0 0 0,7 0-2 0 0,18 1-20 0 0,16 4 20 0 0,-15-1-36 0 0,87 9-2 0 0,44 4 1 0 0,-157-17 37 0 0,34 3 0 0 0,12 4 0 0 0,-54-7 0 0 0,0 0 0 0 0,0 0 0 0 0,0 0 0 0 0,0 0 0 0 0,0 1 0 0 0,0-1 0 0 0,0 0 0 0 0,0 0 0 0 0,0 1 0 0 0,0-1 0 0 0,-1 1 0 0 0,1-1 0 0 0,0 1 0 0 0,0-1 0 0 0,-3 1 0 0 0,0 0 0 0 0,1-1 0 0 0,-1 1 0 0 0,0-1 0 0 0,0 1 0 0 0,0-1 0 0 0,0 0 0 0 0,0 0 0 0 0,0 0 0 0 0,-1 0 0 0 0,-28 0 0 0 0,-40-3 0 0 0,0-4 0 0 0,0-2 0 0 0,1-3 0 0 0,0-4 0 0 0,2-2 0 0 0,-19-10 0 0 0,68 21 30 0 0,0-1 0 0 0,-14-8-30 0 0,21 8 28 0 0,12 8-26 0 0,-1 0-1 0 0,1 0 0 0 0,0 0 1 0 0,0 0-1 0 0,0 0 1 0 0,0 0-1 0 0,0 0 1 0 0,0 0-1 0 0,0 0 0 0 0,0 0 1 0 0,0 0-1 0 0,0 0 1 0 0,-1 0-1 0 0,1 0 0 0 0,0-1 1 0 0,0 1-1 0 0,0 0 1 0 0,0 0-1 0 0,0 0 0 0 0,0 0 1 0 0,0 0-1 0 0,0 0 1 0 0,0 0-1 0 0,0 0 0 0 0,0 0 1 0 0,0 0-1 0 0,0-1 1 0 0,0 1-1 0 0,0 0 0 0 0,0 0 1 0 0,0 0-1 0 0,0 0 1 0 0,0 0-1 0 0,0 0 0 0 0,0 0 1 0 0,0 0-1 0 0,0 0 1 0 0,0-1-1 0 0,0 1 0 0 0,0 0 1 0 0,0 0-1 0 0,0 0 1 0 0,0 0-1 0 0,0 0 0 0 0,0 0 1 0 0,0 0-1 0 0,0 0 1 0 0,0 0-1 0 0,0 0 0 0 0,0 0 1 0 0,0-1-1 0 0,0 1 1 0 0,1 0-1 0 0,-1 0 0 0 0,0 0 1 0 0,0 0-1 0 0,0 0-1 0 0,2-2 7 0 0,0 0 1 0 0,0 0-1 0 0,1 0 0 0 0,-1 0 0 0 0,0 0 0 0 0,1 0 1 0 0,0 1-1 0 0,-1 0 0 0 0,1-1 0 0 0,0 1 0 0 0,0 0 1 0 0,-1 0-1 0 0,1 0 0 0 0,0 1 0 0 0,0-1-7 0 0,10-1 20 0 0,0 0 0 0 0,1 0 0 0 0,0 2-20 0 0,47-1 29 0 0,0 4-1 0 0,15 4-28 0 0,6 0 26 0 0,-54-6-18 0 0,251 20 60 0 0,-1 11-27 0 0,-109-11-29 0 0,-6-2 40 0 0,-141-15-41 0 0,-19-3 10 0 0,-5 0 1 0 0,-7 1-20 0 0,0 1 0 0 0,0-1 1 0 0,0-1-1 0 0,0 1 0 0 0,-8-1-2 0 0,-50-1-2 0 0,47-1 3 0 0,-81-1 6 0 0,-266 3-78 0 0,293 3 69 0 0,-279 18-37 0 0,223-8 8 0 0,-93 23 31 0 0,-229 84 0 0 0,372-95 0 0 0,0 2 0 0 0,2 5 0 0 0,-10 8 0 0 0,70-31-6 0 0,0 0-1 0 0,1 2 1 0 0,1 0 0 0 0,0 1-1 0 0,-3 3 7 0 0,-1 4-10 0 0,0 1-1 0 0,1 1 0 0 0,-5 10 11 0 0,0-2 0 0 0,0-1 0 0 0,-2-2 0 0 0,-8 7 0 0 0,0 2 0 0 0,23-24 0 0 0,0 0 0 0 0,-1-1 0 0 0,0 0 0 0 0,-2 0 0 0 0,-24 16 0 0 0,-2-1 0 0 0,0-2 0 0 0,-23 8 0 0 0,-32 15 0 0 0,78-39 0 0 0,4 3 0 0 0,12-11 0 0 0,0 1 0 0 0,0 0 0 0 0,0 0 0 0 0,1-1 0 0 0,-1 1 0 0 0,0 0 0 0 0,1 0 0 0 0,-1 0 0 0 0,1 0 0 0 0,-1 0 0 0 0,1 0 0 0 0,0 0 0 0 0,-1 0 0 0 0,1 1 2 0 0,0 1-1 0 0,0-1 1 0 0,0 0-1 0 0,0 0 0 0 0,1 0 1 0 0,-1 0-1 0 0,1 0 1 0 0,-1 0-1 0 0,1 0 1 0 0,0 0-1 0 0,-1 0 0 0 0,1 0 1 0 0,0-1-1 0 0,0 1 1 0 0,1 0-1 0 0,-1 0 1 0 0,0-1-1 0 0,1 1-1 0 0,2 3 9 0 0,0 0 1 0 0,1 0 0 0 0,0-1-1 0 0,0 0 1 0 0,2 2-10 0 0,11 5 3 0 0,1-1 0 0 0,0 0 1 0 0,1-2-1 0 0,8 3-3 0 0,-10-4 1 0 0,47 18-1 0 0,48 11 0 0 0,-30-12 0 0 0,39 17 0 0 0,-91-29 0 0 0,-2 1 0 0 0,1 2 0 0 0,-2 1 0 0 0,0 1 0 0 0,15 13 0 0 0,-27-16 0 0 0,-16-13 0 0 0,1-1 0 0 0,-1 1 0 0 0,1-1 0 0 0,0 1 0 0 0,-1 0 0 0 0,1-1 0 0 0,-1 1 0 0 0,0 0 0 0 0,1 0 0 0 0,-1-1 0 0 0,0 1 0 0 0,1 0 0 0 0,-1 0 0 0 0,0 0 0 0 0,0-1 0 0 0,1 1 0 0 0,-1 0 0 0 0,0 0 0 0 0,-1 0 0 0 0,1 0 0 0 0,-1 0 0 0 0,1 0 0 0 0,-1 0 0 0 0,1 0 0 0 0,-1 0 0 0 0,0-1 0 0 0,1 1 0 0 0,-1 0 0 0 0,0 0 0 0 0,0-1 0 0 0,0 1 0 0 0,1 0 0 0 0,-1-1 0 0 0,0 1 0 0 0,0-1 0 0 0,0 1 0 0 0,0-1 0 0 0,0 1 0 0 0,0-1 0 0 0,0 0 0 0 0,0 1 0 0 0,0-1 0 0 0,0 0 0 0 0,-1 0 0 0 0,1 0 0 0 0,-4 1 0 0 0,-1 0 0 0 0,1-1 0 0 0,0 0 0 0 0,-1 0 0 0 0,0 0 0 0 0,-17-3 9 0 0,-1-1 1 0 0,1-2-1 0 0,0 0 0 0 0,0-1 0 0 0,1-1 0 0 0,0-1 0 0 0,-18-11-9 0 0,27 13 1 0 0,1 0 0 0 0,0-1 1 0 0,0 0-1 0 0,1-1 0 0 0,0 0 0 0 0,0-1 0 0 0,1 0 0 0 0,1-1 0 0 0,-9-10-1 0 0,12 11 11 0 0,0 1-1 0 0,1-1 0 0 0,0 0 1 0 0,0 0-1 0 0,1 0 0 0 0,0 0 0 0 0,1-1 1 0 0,0 0-1 0 0,1 1 0 0 0,0-1 1 0 0,1 0-1 0 0,0 0 0 0 0,0-4-10 0 0,2 2 17 0 0,0-1-1 0 0,1 1 1 0 0,0 0-1 0 0,1 0 1 0 0,1 0-1 0 0,0 0 0 0 0,1 0 1 0 0,0 1-1 0 0,1 0 1 0 0,0 0-1 0 0,0 0 1 0 0,7-6-17 0 0,2-2 19 0 0,0 0 1 0 0,2 1-1 0 0,0 0 1 0 0,2 2-1 0 0,0 0 1 0 0,6-3-20 0 0,10-5 18 0 0,1 1 1 0 0,1 2-1 0 0,38-17-18 0 0,-4 8 52 0 0,59-16-52 0 0,-17 13 4 0 0,1 5 0 0 0,2 6 1 0 0,18 2-5 0 0,101-5-3 0 0,20 10 3 0 0,-150 11 0 0 0,284-10 0 0 0,-309 14 0 0 0,69-2 0 0 0,13-8 0 0 0,-143 9 0 0 0,0-1 0 0 0,12-3 0 0 0,-30 5-1 0 0,0 1 0 0 0,0 0 0 0 0,0 0 0 0 0,0-1 0 0 0,0 1 0 0 0,0 0 0 0 0,0-1 0 0 0,0 1 0 0 0,0-1 0 0 0,0 0 0 0 0,-1 1-1 0 0,1-1 1 0 0,0 1 0 0 0,0-1 0 0 0,0-1 1 0 0,-1 2-3 0 0,1-1 0 0 0,-1 0 0 0 0,0 0 0 0 0,0 1 0 0 0,0-1 0 0 0,1 0 1 0 0,-1 0-1 0 0,0 1 0 0 0,0-1 0 0 0,0 0 0 0 0,0 0 0 0 0,-1 0 0 0 0,1 1 0 0 0,0-1 0 0 0,0 0 0 0 0,0 0 0 0 0,-1 1 0 0 0,1-1 0 0 0,0 0 0 0 0,-1 0 0 0 0,1 1 0 0 0,-1-1 3 0 0,0-2-6 0 0,-1 1 0 0 0,1 0 1 0 0,-1-1-1 0 0,0 1 0 0 0,0 0 0 0 0,-1-1 6 0 0,-11-9-72 0 0,-1 2 0 0 0,0-1-1 0 0,-13-5 73 0 0,-7-5-67 0 0,-156-111-22 0 0,116 79 37 0 0,29 20 33 0 0,-168-125-101 0 0,205 151 120 0 0,0 0 0 0 0,1-1 0 0 0,0 0 0 0 0,1 0 0 0 0,-3-4 0 0 0,8 9 0 0 0,0 0 0 0 0,0 0 0 0 0,1 0 0 0 0,0 0 0 0 0,-1 0 0 0 0,1 0 0 0 0,0 0 0 0 0,0 0 0 0 0,0-2 0 0 0,1 3 0 0 0,0 0 0 0 0,0 0 0 0 0,0 0 0 0 0,0 0 0 0 0,0 0 0 0 0,1 0 0 0 0,-1 0 0 0 0,0 0 0 0 0,1 0 0 0 0,0 0 0 0 0,-1 0 0 0 0,1 0 0 0 0,0 1 0 0 0,0-1 0 0 0,0 0 0 0 0,0 0 0 0 0,3-2 0 0 0,-1 0 0 0 0,1 0 0 0 0,0 0 0 0 0,0 1 0 0 0,0-1 0 0 0,0 1 0 0 0,0 0 0 0 0,1 1 0 0 0,0-1 0 0 0,-1 1 0 0 0,1-1 0 0 0,0 2 0 0 0,0-1 0 0 0,0 0 0 0 0,0 1 0 0 0,1 0 0 0 0,15-3 0 0 0,0 1 0 0 0,1 1 0 0 0,7 1 0 0 0,-15 0 0 0 0,67-1 0 0 0,10 5 0 0 0,84 8 0 0 0,-115-7 0 0 0,278 33-48 0 0,0 17 0 0 0,-99-17 48 0 0,7 1 0 0 0,-119-15 0 0 0,424 63 0 0 0,-478-79 0 0 0,47-3 0 0 0,-100-4 12 0 0,-17 0 14 0 0,-5-2 7 0 0,-5-3-19 0 0,0 1 0 0 0,-1-1 0 0 0,0 2 0 0 0,1-1 0 0 0,-3 1-14 0 0,-44-15-10 0 0,19 6 2 0 0,-147-42-59 0 0,-32-6 67 0 0,28 7 0 0 0,66 16 0 0 0,58 17 0 0 0,37 12 0 0 0,9 1 16 0 0,20 6 101 0 0,5 0-100 0 0,20 2-12 0 0,1 2 0 0 0,26 6-5 0 0,-7 0 0 0 0,138 22-79 0 0,30 4-18 0 0,-61-14 100 0 0,142 21-18 0 0,410 78-45 0 0,-448-70 60 0 0,97 39 0 0 0,-326-79 0 0 0,-30-10 0 0 0,0 1 0 0 0,0-1 0 0 0,0 0 0 0 0,0 1 0 0 0,0-1 0 0 0,0 1 0 0 0,0-1 0 0 0,0 1 0 0 0,0 0 0 0 0,0-1 0 0 0,0 1 0 0 0,0 0 0 0 0,0 0 0 0 0,-1 0 0 0 0,-1-1-1 0 0,1 1 1 0 0,-1-1-1 0 0,1 1 1 0 0,-1-1-1 0 0,1 0 1 0 0,-1 1-1 0 0,1-1 1 0 0,-1 0-1 0 0,0 1 1 0 0,1-1-1 0 0,-1 0 1 0 0,1 1-1 0 0,-1-1 1 0 0,0 0-1 0 0,1 0 1 0 0,-1 0-1 0 0,0 0 1 0 0,1 0-1 0 0,-1 0 1 0 0,0 0 0 0 0,-10 2-14 0 0,0-1 1 0 0,0 0 0 0 0,-1 0 0 0 0,1-2 0 0 0,0 1 0 0 0,-3-2 13 0 0,-28-4-43 0 0,-1-2 43 0 0,22 4-8 0 0,-397-69-142 0 0,354 63 148 0 0,-277-58-41 0 0,76 13 26 0 0,253 53 17 0 0,-547-105 0 0 0,555 106 0 0 0,-20-4 0 0 0,-17-6 0 0 0,31 7 0 0 0,10 4 0 0 0,0 0 0 0 0,0 0 0 0 0,0 0 0 0 0,0 0 0 0 0,-1-1 0 0 0,1 1 0 0 0,0 0 0 0 0,0 0 0 0 0,0 0 0 0 0,0 0 0 0 0,-1 0 0 0 0,1 0 0 0 0,0-1 0 0 0,0 1 0 0 0,0 0 0 0 0,0 0 0 0 0,0 0 0 0 0,0 0 0 0 0,0-1 0 0 0,0 1 0 0 0,-1 0 0 0 0,1 0 0 0 0,0 0 0 0 0,0-1 0 0 0,0 1 0 0 0,0 0 0 0 0,0 0 0 0 0,0 0 0 0 0,0-1 0 0 0,1 0 0 0 0,0 0 0 0 0,1 0 0 0 0,-1-1 0 0 0,0 1 0 0 0,1 0 0 0 0,-1 0 0 0 0,0 1 0 0 0,1-1 0 0 0,-1 0 0 0 0,1 0 0 0 0,-1 1 0 0 0,1-1 0 0 0,1 0 0 0 0,28-9 0 0 0,-7 5 0 0 0,1 0 0 0 0,0 2 0 0 0,13 0 0 0 0,78 1 0 0 0,-96 2 0 0 0,451 25 0 0 0,-265-10 0 0 0,-170-12 0 0 0,274 14 0 0 0,-291-17 11 0 0,-17 0 10 0 0,-5-2 1 0 0,-37-13-26 0 0,0 2 1 0 0,-1 1 0 0 0,-2 1 3 0 0,-13-3-60 0 0,-421-123-158 0 0,421 122 200 0 0,-1 2 0 0 0,0 3 0 0 0,-51-2 18 0 0,107 11 0 0 0,0 1-1 0 0,0 0 0 0 0,0 0 0 0 0,0 0 0 0 0,0 0 1 0 0,0 0-1 0 0,0 0 0 0 0,0 0 0 0 0,0 0 1 0 0,0 0-1 0 0,0 0 0 0 0,0 1 0 0 0,0-1 1 0 0,0 1 0 0 0,2 0-5 0 0,0 0 0 0 0,0 0 0 0 0,1 0 1 0 0,-1 0-1 0 0,1 0 0 0 0,-1-1 0 0 0,1 1 1 0 0,0 0-1 0 0,0 0 5 0 0,154 62-13 0 0,-78-33 15 0 0,388 136-2 0 0,-351-126 21 0 0,15 12-21 0 0,-78-28 13 0 0,-1 2 0 0 0,-1 3 0 0 0,26 19-13 0 0,-57-34 5 0 0,-1 0-1 0 0,0 2 0 0 0,14 16-4 0 0,-25-24 0 0 0,0 0 0 0 0,0 1 0 0 0,-1 0 0 0 0,0 0 0 0 0,0 1 0 0 0,-1 0 0 0 0,0 0-1 0 0,-1 0 1 0 0,1 4 0 0 0,-4-10-1 0 0,0 1-1 0 0,0-1 1 0 0,-1 1-1 0 0,1-1 1 0 0,-1 0-1 0 0,0 1 1 0 0,0-1-1 0 0,-1 1 1 0 0,0-1-1 0 0,1 0 1 0 0,-1 1-1 0 0,-1-1 1 0 0,1 0-1 0 0,0 0 1 0 0,-1 0-1 0 0,0 0 1 0 0,0 0-1 0 0,0 0 1 0 0,-1 0-1 0 0,1-1 1 0 0,-1 1-1 0 0,0-1 1 0 0,0 0-1 0 0,-3 3 2 0 0,-3 2-4 0 0,-1 0-1 0 0,0 0 1 0 0,-1-1-1 0 0,1-1 1 0 0,-2 0-1 0 0,1 0 1 0 0,0-1-1 0 0,-4 0 5 0 0,-29 10 0 0 0,-1-2 0 0 0,-10-1 0 0 0,36-7 0 0 0,-86 15 0 0 0,0-3 0 0 0,-20-4 0 0 0,-218 7 0 0 0,189-13 0 0 0,-400 9 0 0 0,-6-8 37 0 0,386-4-20 0 0,-207 12 120 0 0,226-2 30 0 0,-65 18-167 0 0,193-27 21 0 0,-12 2 16 0 0,-1 1 1 0 0,1 2-1 0 0,-14 7-37 0 0,47-15 3 0 0,1 0 1 0 0,0 1 0 0 0,0-1-1 0 0,0 1 1 0 0,0 0-1 0 0,0 0 1 0 0,1 1-1 0 0,-4 3-3 0 0,7-6 2 0 0,0 0-1 0 0,0 0 1 0 0,0 0-1 0 0,0 0 1 0 0,0 0-1 0 0,1 0 1 0 0,-1 1 0 0 0,1-1-1 0 0,-1 0 1 0 0,1 0-1 0 0,-1 1 1 0 0,1-1-1 0 0,-1 0 1 0 0,1 1-1 0 0,0-1 1 0 0,0 1-1 0 0,0-1 1 0 0,0 0 0 0 0,0 1-1 0 0,0-1 1 0 0,0 0-1 0 0,0 1 1 0 0,1-1-1 0 0,-1 1 1 0 0,1-1-1 0 0,-1 0 1 0 0,1 0-1 0 0,-1 1 1 0 0,1-1-1 0 0,-1 0 1 0 0,1 0 0 0 0,0 0-1 0 0,0 1 1 0 0,0-1-1 0 0,0 0 1 0 0,0 0-1 0 0,0 0-1 0 0,6 6 0 0 0,0 0 0 0 0,1 0 0 0 0,-1 0 0 0 0,2-1 0 0 0,-1-1 0 0 0,5 4 0 0 0,10 3 5 0 0,0-1 1 0 0,2 0-6 0 0,37 11 28 0 0,1-2-1 0 0,32 5-27 0 0,-34-10 9 0 0,185 57 58 0 0,-120-34-27 0 0,179 32 22 0 0,-172-42-50 0 0,520 144 120 0 0,-537-137-48 0 0,100 45-84 0 0,-202-74 0 0 0,0 1 0 0 0,-1 0 0 0 0,0 1 0 0 0,4 3 0 0 0,-16-11 0 0 0,0 1 0 0 0,0-1 0 0 0,0 1 0 0 0,-1-1 0 0 0,1 1 0 0 0,0 0 0 0 0,0 0 0 0 0,-1-1 0 0 0,1 1 0 0 0,-1 0 0 0 0,1 0 0 0 0,0 0 0 0 0,-1 0 0 0 0,1 0 0 0 0,-1-1 0 0 0,0 1 0 0 0,1 0 0 0 0,-1 0 0 0 0,0 0 0 0 0,-1 0 0 0 0,1 0 0 0 0,0 0 0 0 0,-1 0 0 0 0,1-1 0 0 0,0 1 0 0 0,-1 0 0 0 0,1 0 0 0 0,-1 0 0 0 0,1-1 0 0 0,-1 1 0 0 0,0 0 0 0 0,1-1 0 0 0,-1 1 0 0 0,0-1 0 0 0,1 1 0 0 0,-1-1 0 0 0,0 1 0 0 0,0-1 0 0 0,0 1 0 0 0,1-1 0 0 0,-1 0 0 0 0,0 1 0 0 0,-1-1 0 0 0,-3 2 0 0 0,0 0 0 0 0,-1-1 0 0 0,-5 2 0 0 0,-14 0 0 0 0,0-2 0 0 0,-1 0 0 0 0,-5-1 0 0 0,24-1 0 0 0,-103-3 0 0 0,-66-14 0 0 0,-109-26 0 0 0,122 18 0 0 0,-267-51 64 0 0,269 40-50 0 0,-206-42 36 0 0,341 75-50 0 0,-14-4 0 0 0,1 0 0 0 0,-4-4 0 0 0,31 7 2 0 0,12 5-2 0 0,0 0 1 0 0,0 0-1 0 0,-1 0 1 0 0,1 0-1 0 0,0 0 1 0 0,0 0-1 0 0,-1-1 0 0 0,1 1 1 0 0,0 0-1 0 0,0 0 1 0 0,-1 0-1 0 0,1-1 1 0 0,0 1-1 0 0,0 0 1 0 0,0 0-1 0 0,0-1 1 0 0,-1 1-1 0 0,1 0 0 0 0,0 0 1 0 0,0-1-1 0 0,0 1 1 0 0,0 0-1 0 0,0-1 0 0 0,0 0 3 0 0,1 1 0 0 0,0-1-1 0 0,-1 0 1 0 0,1 0 0 0 0,0 0-1 0 0,0 0 1 0 0,-1 1 0 0 0,1-1-1 0 0,0 0 1 0 0,0 0 0 0 0,0 1-1 0 0,0-1 1 0 0,0 1 0 0 0,0-1-1 0 0,0 1 1 0 0,0-1 0 0 0,0 1-1 0 0,1 0-2 0 0,16-7 6 0 0,1 2 0 0 0,-1 1-1 0 0,1 0 1 0 0,12 0-6 0 0,28-3 12 0 0,1 3 1 0 0,12 3-13 0 0,123 7 21 0 0,-32 0-14 0 0,-79-6-7 0 0,166 6 0 0 0,328 24 0 0 0,361 29 0 0 0,-786-48 0 0 0,314 12 0 0 0,-96-7 0 0 0,112 7 30 0 0,-252-21 15 0 0,17-11-45 0 0,-232 8 7 0 0,55-6 24 0 0,-61 6-28 0 0,0-1 0 0 0,1-1 0 0 0,-1 0 0 0 0,0 0 0 0 0,4-3-3 0 0,-14 6 0 0 0,1 0 1 0 0,0 0-1 0 0,0-1 0 0 0,-1 1 0 0 0,1 0 0 0 0,0-1 0 0 0,-1 1 0 0 0,1-1 0 0 0,0 1 0 0 0,-1-1 1 0 0,1 1-1 0 0,-1-1 0 0 0,1 1 0 0 0,-1-1 0 0 0,1 0 0 0 0,-1 1 0 0 0,1-1 0 0 0,-1 0 1 0 0,1 1-1 0 0,-1-1 0 0 0,0 0 0 0 0,0 0 0 0 0,0 0-1 0 0,0 0 0 0 0,0 0 0 0 0,0 0 1 0 0,0 0-1 0 0,-1 0 0 0 0,1 0 0 0 0,0 0 0 0 0,-1 0 0 0 0,1 0 1 0 0,0 1-1 0 0,-1-1 0 0 0,0 0 0 0 0,1 0 0 0 0,-1 0 0 0 0,1 0 1 0 0,-1 0 0 0 0,-3-3-12 0 0,1 1 1 0 0,-1-1-1 0 0,0 1 1 0 0,0-1-1 0 0,0 1 1 0 0,-4-2 11 0 0,-6-4-81 0 0,-12-4 81 0 0,-50-19-249 0 0,-51-15 249 0 0,-5 0-103 0 0,-469-176-57 0 0,489 186 160 0 0,-85-30 0 0 0,6-8 0 0 0,149 56 0 0 0,1-2 0 0 0,-29-19 0 0 0,45 21 0 0 0,25 19 0 0 0,-1 0 0 0 0,1-1 0 0 0,-1 1 0 0 0,1 0 0 0 0,-1-1 0 0 0,1 1 0 0 0,0-1 0 0 0,-1 1 0 0 0,1 0 0 0 0,0-1 0 0 0,-1 1 0 0 0,1-1 0 0 0,0 1 0 0 0,-1-1 0 0 0,1 1 0 0 0,0-1 0 0 0,0 1 0 0 0,0-1 0 0 0,-1 1 0 0 0,1-1 0 0 0,0 0 0 0 0,0 1 0 0 0,0-1 0 0 0,0 1 0 0 0,0-1 0 0 0,0 1 0 0 0,0-1 0 0 0,0 0 0 0 0,2 0 0 0 0,-1 0 0 0 0,0 0 0 0 0,0 0 0 0 0,0 0-1 0 0,1 0 1 0 0,-1 0 0 0 0,0 1 0 0 0,1-1 0 0 0,-1 0 0 0 0,1 1-1 0 0,-1-1 1 0 0,1 1 0 0 0,-1 0 0 0 0,1-1 0 0 0,-1 1 0 0 0,2 0 0 0 0,33-3 10 0 0,-33 3-7 0 0,55 0 45 0 0,-1 3-1 0 0,21 4-47 0 0,-41-3 25 0 0,583 75 85 0 0,-255-29-71 0 0,436 65-39 0 0,-690-98 0 0 0,138 24 21 0 0,154 21 22 0 0,-310-50-35 0 0,226 24 48 0 0,-299-34-56 0 0,0-1 0 0 0,1 0 0 0 0,17-3 0 0 0,-37 2 0 0 0,0 0 0 0 0,0 0 0 0 0,0 0 0 0 0,0 0 0 0 0,0 0 0 0 0,1-1 0 0 0,-1 1 0 0 0,0 0 0 0 0,0-1 0 0 0,0 1 0 0 0,0 0 0 0 0,0-1 0 0 0,0 0 0 0 0,0 1 0 0 0,-1-1 0 0 0,1 1 0 0 0,0-1 0 0 0,0 0 0 0 0,0 0 0 0 0,-1 1 0 0 0,0-1 0 0 0,0 1 0 0 0,0 0 0 0 0,0-1-1 0 0,0 1 1 0 0,0-1 0 0 0,0 1 0 0 0,0 0 0 0 0,0-1 0 0 0,0 1-1 0 0,0-1 1 0 0,-1 1 0 0 0,1 0 0 0 0,0-1 0 0 0,0 1 0 0 0,0-1 0 0 0,0 1-1 0 0,-1 0 1 0 0,1-1 0 0 0,0 1 0 0 0,-1 0 0 0 0,-8-10-12 0 0,-17-6-54 0 0,-18-7-249 0 0,-43-15 315 0 0,-51-13-210 0 0,-236-65-114 0 0,312 97 310 0 0,-292-75-29 0 0,253 68 26 0 0,-158-49-59 0 0,153 43 76 0 0,95 29-2 0 0,-41-12 35 0 0,0-2 0 0 0,-26-15-33 0 0,77 32 0 0 0,1 0 0 0 0,-1 0 0 0 0,0-1 0 0 0,0 1 0 0 0,0-1 0 0 0,0 1 0 0 0,0-1 0 0 0,1 1 0 0 0,-1-1 0 0 0,0 0 0 0 0,0 1 0 0 0,1-1 0 0 0,-1 0 0 0 0,1 1 0 0 0,-1-1 0 0 0,0 0 0 0 0,2 0 0 0 0,-1 1 0 0 0,0-1 0 0 0,1 1 0 0 0,-1-1 0 0 0,1 1 0 0 0,-1 0 0 0 0,1-1 0 0 0,-1 1 0 0 0,1 0 0 0 0,-1-1 0 0 0,1 1 0 0 0,-1 0 0 0 0,1 0 0 0 0,0-1 0 0 0,-1 1 0 0 0,1 0 0 0 0,-1 0 0 0 0,1 0 0 0 0,0 0 0 0 0,-1 0 0 0 0,1 0 0 0 0,0 0 0 0 0,-1 0 0 0 0,16-1 1 0 0,0 1 0 0 0,0 0 0 0 0,-1 2 0 0 0,1 0 0 0 0,15 3-1 0 0,-12-1 7 0 0,122 22 65 0 0,46 8 12 0 0,67 10-73 0 0,166 56-11 0 0,-164-27 63 0 0,-131-33-170 0 0,1 7 107 0 0,-88-31-110 0 0,27 16 110 0 0,-51-25-25 0 0,-1 1-1 0 0,-1 1 1 0 0,0 0-1 0 0,0 0 1 0 0,-1 1-1 0 0,4 4 26 0 0,-14-12-12 0 0,1 0 0 0 0,0 0 0 0 0,-1 0-1 0 0,1 0 1 0 0,-1 0 0 0 0,0 0 0 0 0,0 0-1 0 0,0 1 1 0 0,0-1 0 0 0,0 0 0 0 0,0 1 12 0 0,-1-2-12 0 0,0 0 0 0 0,0 0 0 0 0,0 0 0 0 0,0 0 0 0 0,0 0 0 0 0,0 0 0 0 0,0 0 0 0 0,0 0 1 0 0,-1 0-1 0 0,1 0 0 0 0,0-1 0 0 0,-1 1 0 0 0,1 0 0 0 0,0 0 0 0 0,-1 0 0 0 0,1 0 0 0 0,-1-1 0 0 0,1 1 0 0 0,-1 0 1 0 0,0 0-1 0 0,1-1 0 0 0,-1 1 0 0 0,0-1 0 0 0,0 1 0 0 0,1 0 0 0 0,-1-1 0 0 0,0 1 0 0 0,0-1 0 0 0,0 1 12 0 0,-5 2-61 0 0,0 0-1 0 0,-1-1 1 0 0,1 1-1 0 0,0-1 1 0 0,-1-1-1 0 0,-3 1 62 0 0,-14 2-225 0 0,-5-1 225 0 0,21-2-28 0 0,-84 4-491 0 0,-92-8 519 0 0,179 3 1 0 0,-161-10-61 0 0,-39-12 60 0 0,-125-12 206 0 0,252 27-53 0 0,-2 1 264 0 0,-2 2-417 0 0,80 4 70 0 0,6 1 20 0 0,159 17 289 0 0,-51-6-156 0 0,-7 0-34 0 0,227 24 124 0 0,207 21-157 0 0,-112-4-42 0 0,-140-16-41 0 0,120 11 68 0 0,-366-45-129 0 0,-40-3-11 0 0,1 0 0 0 0,-1 0 0 0 0,1 0-1 0 0,-1 0 1 0 0,1-1 0 0 0,-1 1 0 0 0,1 0-1 0 0,-1 0 1 0 0,1-1 0 0 0,-1 1 0 0 0,1-1-1 0 0,-1 0 1 0 0,0 1 0 0 0,1-1-1 0 0,-2 0 1 0 0,0 1 1 0 0,1 0-1 0 0,-1-1 0 0 0,0 1 1 0 0,0-1-1 0 0,0 1 0 0 0,0-1 1 0 0,0 1-1 0 0,1-1 0 0 0,-1 1 1 0 0,0-1-1 0 0,0 1 0 0 0,0-1 1 0 0,0 1-1 0 0,0-1 0 0 0,-1 1 1 0 0,1-1-1 0 0,0 1 0 0 0,0-1 1 0 0,0 1-1 0 0,0-1 0 0 0,0 1 1 0 0,-1 0-1 0 0,1-1 0 0 0,0 1 1 0 0,0-1-1 0 0,-1 1 0 0 0,1 0 1 0 0,0-1-1 0 0,-1 1 0 0 0,1 0 1 0 0,-1-1-2 0 0,-6-6 1 0 0,0 1 1 0 0,0-1 0 0 0,0 1-1 0 0,-1 1 1 0 0,0 0 0 0 0,-4-2-2 0 0,6 3 0 0 0,-42-23-46 0 0,-1 1 0 0 0,-31-10 46 0 0,-108-36-219 0 0,178 68 212 0 0,-51-18-15 0 0,-478-179-174 0 0,378 136 196 0 0,15 5 0 0 0,122 50 7 0 0,-49-19 67 0 0,62 24-59 0 0,1-1-1 0 0,0 0 1 0 0,0 0-1 0 0,1-1 1 0 0,-4-3-15 0 0,1-3 30 0 0,10 11 5 0 0,6 0 16 0 0,4-2-21 0 0,1 0 1 0 0,0 0-1 0 0,0 1 1 0 0,0 1-1 0 0,0 0 1 0 0,1 0 0 0 0,-1 0-1 0 0,0 1 1 0 0,1 1-1 0 0,0 0-30 0 0,29 0 143 0 0,34 5-143 0 0,-54-4 26 0 0,201 26 180 0 0,-84-10-172 0 0,142 12-35 0 0,4-1 14 0 0,-259-25-8 0 0,286 26 50 0 0,61-19 9 0 0,-317-9-32 0 0,1-3-32 0 0,-38 0 7 0 0,0 0-1 0 0,-1 0 0 0 0,1-1 1 0 0,-1-1-1 0 0,9-4-6 0 0,-21 7 3 0 0,0 0-1 0 0,0 0 0 0 0,-1-1 0 0 0,1 1 1 0 0,0-1-1 0 0,-1 1 0 0 0,1-1 1 0 0,-1 0-1 0 0,0 0 0 0 0,0 0 0 0 0,0 0 1 0 0,0-1-1 0 0,0 1 0 0 0,1-1-2 0 0,-2 1 2 0 0,-1 0-1 0 0,1 1 0 0 0,0-1 1 0 0,-1 0-1 0 0,1 0 0 0 0,-1 1 1 0 0,0-1-1 0 0,1 0 0 0 0,-1 0 1 0 0,0 0-1 0 0,0 1 0 0 0,0-1 1 0 0,0 0-1 0 0,-1 0 0 0 0,1 0 1 0 0,0 1-1 0 0,-1-1 0 0 0,1 0 1 0 0,-1 1-1 0 0,0-1 0 0 0,0 0 1 0 0,1 1-1 0 0,-1-1 0 0 0,-1 0-1 0 0,-2-4 0 0 0,0 0 0 0 0,0 0 0 0 0,-1 1 0 0 0,1 0 0 0 0,-1 0 0 0 0,-4-3 0 0 0,-9-6 0 0 0,-8-5 0 0 0,7 6 0 0 0,-71-49-110 0 0,-43-18 110 0 0,-100-47-185 0 0,74 42 128 0 0,54 29 57 0 0,-8-5 0 0 0,-20-19 0 0 0,128 78 0 0 0,-12-9 0 0 0,1-1 0 0 0,-3-3 0 0 0,16 12 0 0 0,-1 0 0 0 0,1 0 0 0 0,0-1 0 0 0,0 1 0 0 0,0-1 0 0 0,0 0 0 0 0,1 0 0 0 0,-1 0 0 0 0,1 0 0 0 0,0 0 0 0 0,-1-4 0 0 0,2 7 0 0 0,1-1 0 0 0,0 1 0 0 0,0 0 0 0 0,-1 0 0 0 0,1 0 0 0 0,0 0 0 0 0,0 0 0 0 0,0 0 0 0 0,0 0 0 0 0,1-1 0 0 0,-1 1 0 0 0,0 0 0 0 0,0 0 0 0 0,1 0 0 0 0,-1 0 0 0 0,0 0 0 0 0,1 0 0 0 0,-1 0 0 0 0,1 0 0 0 0,-1 0 0 0 0,1 0 0 0 0,0 0 0 0 0,0 0 0 0 0,-1 1 0 0 0,1-1 0 0 0,0 0 0 0 0,0 0 0 0 0,0 1 0 0 0,0-1 0 0 0,-1 0 0 0 0,1 1 0 0 0,0-1 0 0 0,1 0 0 0 0,3-1 0 0 0,0 0 0 0 0,0 1 0 0 0,0-1 0 0 0,0 1 0 0 0,1 0 0 0 0,3 0 0 0 0,13-1 9 0 0,0 1 0 0 0,-1 1-1 0 0,6 2-8 0 0,68 8 36 0 0,-69-7-34 0 0,536 80-2 0 0,-320-34 42 0 0,-84-16-20 0 0,283 56 42 0 0,-381-79-53 0 0,-56-9 10 0 0,-7-3 1 0 0,-11-7-21 0 0,0 1 0 0 0,-1 1 0 0 0,0 1 1 0 0,-12-4-2 0 0,7 2-11 0 0,-440-177-469 0 0,134 54 308 0 0,158 65 168 0 0,135 52 4 0 0,0-1 0 0 0,1-2 0 0 0,-1-2 0 0 0,14 7 0 0 0,1-1 0 0 0,0 0 0 0 0,1-2 0 0 0,1 0 0 0 0,-8-9 0 0 0,20 19 0 0 0,0 1 0 0 0,1-1 0 0 0,-1 0-1 0 0,1 0 1 0 0,1-1 0 0 0,-1 1 0 0 0,-1-5 0 0 0,3 8 0 0 0,0 0 1 0 0,1 0 0 0 0,-1 0 0 0 0,1 0 0 0 0,-1 1 0 0 0,1-1 0 0 0,0 0-1 0 0,0 0 1 0 0,0 0 0 0 0,0 0 0 0 0,0 0 0 0 0,0 0 0 0 0,1 0-1 0 0,-1 0 1 0 0,1 0 0 0 0,-1 0 0 0 0,1 0 0 0 0,0 1 0 0 0,0-1 0 0 0,0 0-1 0 0,0 0 1 0 0,0 1 0 0 0,0-1 0 0 0,1-1-1 0 0,2 0 20 0 0,0 0 0 0 0,0 1 0 0 0,0-1 0 0 0,0 1 1 0 0,0 0-1 0 0,0 0 0 0 0,1 0 0 0 0,-1 0 0 0 0,1 1 0 0 0,0 0 0 0 0,1-1-20 0 0,35-6 130 0 0,0 1-1 0 0,10 1-129 0 0,-24 2-3 0 0,160-13 161 0 0,0 8 0 0 0,45 9-158 0 0,-32 1 15 0 0,-113-5-18 0 0,24-5 3 0 0,-94 7 0 0 0,0-1 0 0 0,0 0 0 0 0,0-1 0 0 0,0-1 0 0 0,-1 0 0 0 0,10-6 0 0 0,-23 10 2 0 0,0 0-1 0 0,-1-1 0 0 0,1 1 0 0 0,-1-1 0 0 0,0 0 1 0 0,1 1-1 0 0,-1-1 0 0 0,0 0 0 0 0,0 0 1 0 0,0-1-1 0 0,0 1 0 0 0,-1 0 0 0 0,1-1 1 0 0,-1 1-1 0 0,1-1-1 0 0,-1 1 2 0 0,-1 0 0 0 0,1 0-1 0 0,0 0 1 0 0,-1 0 0 0 0,0-1 0 0 0,0 1 0 0 0,1 0 0 0 0,-1 0-1 0 0,0 0 1 0 0,-1-1 0 0 0,1 1 0 0 0,0 0 0 0 0,-1 0-1 0 0,1 0 1 0 0,-1 0 0 0 0,0 0 0 0 0,1 0 0 0 0,-1 0 0 0 0,-1-2-2 0 0,-4-7 2 0 0,-1 1 0 0 0,0-1 0 0 0,0 2 0 0 0,-1-1 0 0 0,0 1 1 0 0,-1 0-3 0 0,-9-9-10 0 0,-1 2 1 0 0,-11-8 9 0 0,-147-91-232 0 0,69 47 136 0 0,-98-78 96 0 0,138 92 0 0 0,-54-57 0 0 0,110 98 12 0 0,0 1-1 0 0,-6-11-11 0 0,14 17 9 0 0,0 0 0 0 0,0 0-1 0 0,1-1 1 0 0,0 1 0 0 0,0-1 0 0 0,0 0-1 0 0,0-3-8 0 0,2 7 4 0 0,1 1 0 0 0,0 0 0 0 0,-1 0 0 0 0,1-1 0 0 0,0 1 0 0 0,0 0 1 0 0,0-1-1 0 0,0 1 0 0 0,1 0 0 0 0,-1-1 0 0 0,0 1 0 0 0,1 0 0 0 0,0-1 0 0 0,0 1 0 0 0,0 0 0 0 0,0 0 0 0 0,0 0 0 0 0,0 0 0 0 0,0 0 0 0 0,0 0 0 0 0,1 0 0 0 0,-1 0 0 0 0,1 1 0 0 0,0-1 0 0 0,-1 0 0 0 0,1 1 0 0 0,0 0 0 0 0,0-1 0 0 0,2 0-4 0 0,3-2 10 0 0,0 0 0 0 0,1 1 0 0 0,-1 0 0 0 0,1 0 0 0 0,0 1 0 0 0,0 0-1 0 0,0 0 1 0 0,1 1-10 0 0,46-6 16 0 0,0 2 0 0 0,4 2-16 0 0,113 4 32 0 0,-31 7-32 0 0,-58-2 0 0 0,86 6 50 0 0,73 4 18 0 0,-223-16-65 0 0,0 0 1 0 0,0-1-1 0 0,9-2-3 0 0,-27 3 0 0 0,0 0 0 0 0,0 0 0 0 0,-1-1 0 0 0,1 1 0 0 0,0 0 0 0 0,0 0 0 0 0,0-1 0 0 0,0 1 0 0 0,0 0 0 0 0,-1-1 0 0 0,1 1 0 0 0,0-1 0 0 0,0 1 0 0 0,-1-1 0 0 0,1 0 0 0 0,-1 1 0 0 0,1 0 0 0 0,-1-1 0 0 0,0 1 0 0 0,0-1 0 0 0,1 1 0 0 0,-1-1 0 0 0,0 1 0 0 0,0-1 0 0 0,0 1 0 0 0,0-1 0 0 0,0 1 1 0 0,0-1-1 0 0,0 1 0 0 0,0-1 0 0 0,0 1 0 0 0,0-1 0 0 0,0 1 0 0 0,0-1 0 0 0,0 1 0 0 0,0-1 0 0 0,0 0 0 0 0,-1 0 0 0 0,1-1-1 0 0,-1 1 1 0 0,0 0 0 0 0,0-1 0 0 0,1 1 0 0 0,-1 0 0 0 0,0-1 0 0 0,0 1 0 0 0,-4-3 2 0 0,1 0 1 0 0,0 0 0 0 0,-1 0 0 0 0,0 0-3 0 0,-17-11 26 0 0,-1 1 0 0 0,-24-10-26 0 0,29 15 1 0 0,-63-29-1 0 0,-7 0 0 0 0,-85-27 0 0 0,-100-43 0 0 0,134 42 0 0 0,94 42 0 0 0,2-2 0 0 0,-1-2 0 0 0,32 20 0 0 0,0-1 0 0 0,1-1 0 0 0,0 0 0 0 0,8 7 0 0 0,0 0 0 0 0,0 0 0 0 0,0-1 0 0 0,0 1 0 0 0,1-1 0 0 0,0 0 0 0 0,0 0 0 0 0,0 0 0 0 0,0 0 0 0 0,0 0 0 0 0,1 0 0 0 0,0-1 0 0 0,0 4 0 0 0,1 0 0 0 0,0-1 0 0 0,-1 1 0 0 0,1-1 0 0 0,0 1 0 0 0,0 0 0 0 0,0-1 0 0 0,0 1 0 0 0,1-1 0 0 0,-1 1 0 0 0,0 0 0 0 0,0-1 0 0 0,1 1 0 0 0,-1-1 0 0 0,1 1 0 0 0,0 0 0 0 0,-1 0 0 0 0,1-1 0 0 0,0 1 0 0 0,-1 0 0 0 0,1 0 0 0 0,0 0 0 0 0,0 0 0 0 0,0 0 0 0 0,0 0 0 0 0,0 0 0 0 0,0 0 0 0 0,1 0 0 0 0,3-2 0 0 0,-1 1 0 0 0,1-1 0 0 0,0 1 0 0 0,0 1 0 0 0,0-1 0 0 0,0 1 0 0 0,4-1 0 0 0,18-3 0 0 0,1 1 0 0 0,-1 1 0 0 0,21 1 0 0 0,86 6 0 0 0,-2 1 0 0 0,238 4 0 0 0,-140 13 0 0 0,142 8 0 0 0,-338-29 0 0 0,-31-1 0 0 0,-2 0 0 0 0,0 0 0 0 0,-1 0 0 0 0,1 1 0 0 0,0-1 0 0 0,0 0 0 0 0,-1 0 0 0 0,1 0 0 0 0,0 0 0 0 0,-1 0 0 0 0,1-1 0 0 0,0 1 0 0 0,0 0 0 0 0,-1 0 0 0 0,1 0 0 0 0,0-1 0 0 0,-1 1 0 0 0,1 0 0 0 0,-1-1 0 0 0,-1 0 0 0 0,1 0 0 0 0,-1 0 0 0 0,1 0 0 0 0,-1 0 0 0 0,1 0 0 0 0,-1 1 0 0 0,0-1 0 0 0,0 0 0 0 0,1 0 0 0 0,-1 1 0 0 0,0-1 0 0 0,0 1 0 0 0,0-1 0 0 0,0 1 0 0 0,0-1 0 0 0,0 1 0 0 0,-9-6 0 0 0,0 2 0 0 0,-1-1 0 0 0,0 1 0 0 0,0 1 0 0 0,-9-2 0 0 0,11 3 0 0 0,-384-114-72 0 0,22 7-16 0 0,15 6 88 0 0,-115-31-73 0 0,411 119-6 0 0,-44-18 79 0 0,80 24 11 0 0,21 7 10 0 0,7 2 1 0 0,28-1-18 0 0,0 2 0 0 0,19 3-4 0 0,69 13-51 0 0,204 51 82 0 0,-133-25-9 0 0,-83-20-30 0 0,279 64-48 0 0,97 50 56 0 0,-336-95 0 0 0,-107-30 4 0 0,-1 1-1 0 0,0 2 1 0 0,22 13-4 0 0,-61-28 2 0 0,-1 0 0 0 0,1 0 0 0 0,-1 0 0 0 0,1 0 0 0 0,-1 1 0 0 0,1-1 0 0 0,-1 0-1 0 0,1 1 1 0 0,-1-1 0 0 0,1 0 0 0 0,-1 1 0 0 0,1-1 0 0 0,-1 0 0 0 0,0 1 0 0 0,1-1 0 0 0,-1 1 0 0 0,0-1 0 0 0,1 1 0 0 0,-1-1 0 0 0,0 1 0 0 0,1-1 0 0 0,-1 1-2 0 0,-2-1 1 0 0,1 1 0 0 0,-1-1 0 0 0,1 0 0 0 0,-1 1 0 0 0,0-1 0 0 0,1 0 0 0 0,-1 0 0 0 0,1 0 0 0 0,-1-1 0 0 0,-1 1-1 0 0,-47-5-30 0 0,1-2 0 0 0,-1-3 30 0 0,-98-25-84 0 0,-201-68 181 0 0,186 53-58 0 0,128 39-39 0 0,-441-140-12 0 0,-61-34-152 0 0,389 131 164 0 0,-5-10 0 0 0,-139-71 0 0 0,226 103 0 0 0,54 27 0 0 0,-33-16 0 0 0,1-2 0 0 0,-33-23 0 0 0,69 41 5 0 0,1-1 0 0 0,0 0-1 0 0,0 0 1 0 0,1 0 0 0 0,-5-6-5 0 0,9 10 2 0 0,1 0 0 0 0,-1-1 1 0 0,1 1-1 0 0,0 0 1 0 0,-1-1-1 0 0,1 1 0 0 0,0-1 1 0 0,0 0-1 0 0,0-1-2 0 0,1 3 2 0 0,0-1-1 0 0,0 1 0 0 0,0-1 1 0 0,0 1-1 0 0,0-1 0 0 0,0 1 1 0 0,0-1-1 0 0,0 0 0 0 0,1 1 1 0 0,-1-1-1 0 0,0 1 1 0 0,1-1-1 0 0,0 1 0 0 0,-1-1 1 0 0,1 1-1 0 0,1-2-1 0 0,0 0 8 0 0,1 0-1 0 0,1-1 1 0 0,-1 1 0 0 0,0 0 0 0 0,1 1 0 0 0,0-1-1 0 0,-1 1 1 0 0,1-1 0 0 0,0 1 0 0 0,0 0-1 0 0,1 0 1 0 0,2 0-8 0 0,14-6 5 0 0,1 1 0 0 0,0 1 0 0 0,0 1 0 0 0,20-2-5 0 0,21 0-4 0 0,11 3 4 0 0,517-2 0 0 0,-170 23 0 0 0,-244-8 0 0 0,191 11 44 0 0,46 2 40 0 0,-348-19-49 0 0,507 18 44 0 0,-413-20-150 0 0,-104-3 68 0 0,44-7 3 0 0,-90 8 0 0 0,1-1 0 0 0,0 0 0 0 0,-1-1 0 0 0,0 0 0 0 0,10-4 0 0 0,-19 6 0 0 0,0 1 0 0 0,0-1 0 0 0,0 1 0 0 0,0-1 0 0 0,0 1 0 0 0,0-1 0 0 0,0 0 0 0 0,0 1 0 0 0,-1-1 0 0 0,1 0 0 0 0,0 0 0 0 0,-1 1 0 0 0,1-1 0 0 0,0 0 0 0 0,-1 0 0 0 0,1 0 0 0 0,-1 0 0 0 0,1 0 0 0 0,-1 0 0 0 0,0 0 0 0 0,1 0 0 0 0,-1 0 0 0 0,0-1 0 0 0,0 1 0 0 0,0 0 0 0 0,0 0 0 0 0,-1 0 0 0 0,1 0 0 0 0,0 0 0 0 0,0 0 0 0 0,-1 0 0 0 0,1 0 0 0 0,-1 0 0 0 0,1 0 0 0 0,-1 0 0 0 0,1 0 0 0 0,-1 0 0 0 0,0 0 0 0 0,0 0 0 0 0,-3-4 0 0 0,-1 0 0 0 0,1 1 0 0 0,-1 0 0 0 0,-1 0 0 0 0,1 0 0 0 0,-3-1 0 0 0,-20-11 0 0 0,0 1 0 0 0,-1 2 0 0 0,-8-2 0 0 0,-23-10 0 0 0,-68-31 0 0 0,-3 7 0 0 0,-15 1 0 0 0,77 28 0 0 0,-131-42 0 0 0,65 13-10 0 0,-20-8-33 0 0,-153-37 32 0 0,42 13-42 0 0,-320-127 42 0 0,576 204 11 0 0,-14-5 0 0 0,0-2 0 0 0,-14-8 0 0 0,35 18 0 0 0,0-1 0 0 0,0 0 0 0 0,0 0 0 0 0,1 0 0 0 0,-1-1 0 0 0,1 1 0 0 0,-1 0 0 0 0,1-1 0 0 0,-1-1 0 0 0,2 3 0 0 0,1 0 0 0 0,-1 0 0 0 0,1 0 0 0 0,0 0 0 0 0,-1 0 0 0 0,1 0 0 0 0,0 0 0 0 0,-1 0 0 0 0,1 0 0 0 0,0 0 0 0 0,0 0 0 0 0,0 0 0 0 0,0 0 0 0 0,0 0 0 0 0,0 0 0 0 0,0 0 0 0 0,1 0 0 0 0,-1 0 0 0 0,0 0 0 0 0,0 0 0 0 0,1 0 0 0 0,-1 0 0 0 0,1 0 0 0 0,-1 0 0 0 0,1 0 0 0 0,-1 0 0 0 0,1 0 0 0 0,0 0 0 0 0,-1 1 0 0 0,1-1 0 0 0,0 0 0 0 0,0 0 0 0 0,1-1 0 0 0,1 0 0 0 0,0-1 0 0 0,0 1 0 0 0,0 0 0 0 0,0 0 0 0 0,0 0 0 0 0,0 1 0 0 0,2-1 0 0 0,6-2 0 0 0,-1 1 0 0 0,5-2 0 0 0,25-3 11 0 0,0 1-1 0 0,0 2 1 0 0,19 1-11 0 0,124 3 42 0 0,-103 1-52 0 0,39 0 10 0 0,347 8 0 0 0,-280 3 0 0 0,139 7 0 0 0,697 49-64 0 0,-932-59 68 0 0,474 33 160 0 0,-448-39-163 0 0,-80-3-7 0 0,-1-2-1 0 0,8-2 7 0 0,-35 4-7 0 0,0-1-1 0 0,0 1 1 0 0,-1-1-1 0 0,1 0 1 0 0,0-1-1 0 0,-1 0 1 0 0,0 0-1 0 0,4-3 8 0 0,-10 6 0 0 0,0-1 0 0 0,0 0 0 0 0,1 0 0 0 0,-1 0 0 0 0,0 0 0 0 0,0 0 0 0 0,0 0 0 0 0,0-1 0 0 0,0 1 0 0 0,0 0 0 0 0,-1 0 0 0 0,1-1 0 0 0,0 1 0 0 0,0-1 0 0 0,-1 1 0 0 0,1 0 0 0 0,-1-1 0 0 0,0 1 0 0 0,1-1 0 0 0,-1 1 0 0 0,0-1 0 0 0,0 0 0 0 0,0 1 0 0 0,0-1 0 0 0,0 1 0 0 0,0-1 0 0 0,0 1 0 0 0,-1-1 0 0 0,1 1 0 0 0,0-1 0 0 0,-1 1 0 0 0,1-1 0 0 0,-1 1 0 0 0,0 0 0 0 0,1-1 0 0 0,-3-3 0 0 0,0 0 0 0 0,0 1 0 0 0,-1-1 0 0 0,1 1 0 0 0,-1-1 0 0 0,0 1 0 0 0,0 0 0 0 0,0 1 0 0 0,-2-3 0 0 0,-11-5 0 0 0,-1 1 0 0 0,0 0 0 0 0,0 1 0 0 0,-14-4 0 0 0,28 11 0 0 0,-634-252-10 0 0,298 145-45 0 0,211 71 56 0 0,111 32-1 0 0,-507-148-10 0 0,218 68-27 0 0,29 7 20 0 0,259 74 17 0 0,-537-154 0 0 0,82 8 0 0 0,10-20 0 0 0,462 171 0 0 0,-18-8 0 0 0,0-1 0 0 0,-13-8 0 0 0,32 17 0 0 0,1-1 0 0 0,-1 1 0 0 0,0 0 0 0 0,1-1 0 0 0,-1 1 0 0 0,1 0 0 0 0,-1-1 0 0 0,1 1 0 0 0,-1 0 0 0 0,1-1 0 0 0,-1 1 0 0 0,1-1 0 0 0,-1 1 0 0 0,1-1 0 0 0,0 1 0 0 0,-1-1 0 0 0,1 0 0 0 0,0 1 0 0 0,-1-1 0 0 0,1 1 0 0 0,0-1 0 0 0,1 0 0 0 0,0 1 0 0 0,-1 0 0 0 0,1-1 0 0 0,0 1 0 0 0,0 0 0 0 0,0 0 0 0 0,0-1 0 0 0,0 1 0 0 0,0 0 0 0 0,0 0 0 0 0,0 0 0 0 0,0 0 0 0 0,0 0 0 0 0,0 0 0 0 0,1 1 0 0 0,38 2 0 0 0,36 8 0 0 0,-26-3 0 0 0,149 23 0 0 0,55 23 0 0 0,13 18 0 0 0,-91-24 0 0 0,-105-29 0 0 0,175 49 0 0 0,226 73 0 0 0,36 26 0 0 0,-460-148 0 0 0,0 2 0 0 0,-2 2 0 0 0,41 27 0 0 0,-82-47 0 0 0,29 21 0 0 0,-31-21 0 0 0,-1-1 0 0 0,1 1 0 0 0,-1-1 0 0 0,1 1 0 0 0,-1 0 0 0 0,0 0 0 0 0,0 0 0 0 0,0 0 0 0 0,1 2 0 0 0,-3-4-1 0 0,0 0 1 0 0,1 0-1 0 0,-1 0 0 0 0,0 0 0 0 0,1 0 0 0 0,-1 0 0 0 0,0 0 0 0 0,0 0 1 0 0,0 0-1 0 0,0 0 0 0 0,0 0 0 0 0,0 0 0 0 0,0 0 0 0 0,0 0 1 0 0,0 0-1 0 0,-1 0 0 0 0,1 0 0 0 0,0 0 0 0 0,-1 0 0 0 0,1 0 0 0 0,-1-1 1 0 0,0 2 0 0 0,0 0-4 0 0,0-1 1 0 0,-1 1-1 0 0,1-1 1 0 0,-1 1-1 0 0,1-1 1 0 0,-1 0-1 0 0,0 1 1 0 0,1-1-1 0 0,-1 0 1 0 0,-2 0 3 0 0,-3 3-3 0 0,0-2 1 0 0,0 1-1 0 0,0-1 0 0 0,0 0 1 0 0,-6 0 2 0 0,-41 4 2 0 0,53-6-2 0 0,-191 10 0 0 0,0-9 0 0 0,-27-10 0 0 0,-177-27 0 0 0,-2-17 0 0 0,232 31 0 0 0,-1061-158 0 0 0,889 125 0 0 0,-297-41 0 0 0,188 43 0 0 0,1 20 0 0 0,389 31 0 0 0,-308-4 0 0 0,362 6 0 0 0,-9 0 0 0 0,0 1 0 0 0,0 0 0 0 0,0 0 0 0 0,1 1 0 0 0,-1 1 0 0 0,-6 2 0 0 0,17-5 0 0 0,-1 0 0 0 0,1 1 0 0 0,0 0 0 0 0,0-1 0 0 0,-1 1 0 0 0,1 0 0 0 0,0 0 0 0 0,0-1 0 0 0,0 1 0 0 0,0 0 0 0 0,0 0 0 0 0,0 1 0 0 0,1-2 0 0 0,-1 1 0 0 0,1-1 0 0 0,0 1 0 0 0,0-1 0 0 0,-1 1 0 0 0,1-1 0 0 0,0 1 0 0 0,0-1 0 0 0,0 1 0 0 0,0-1 0 0 0,0 1 0 0 0,0-1 0 0 0,0 1 0 0 0,0 0 0 0 0,0-1 0 0 0,0 1 0 0 0,0-1 0 0 0,0 1 0 0 0,0-1 0 0 0,0 1 0 0 0,0-1 0 0 0,2 3 0 0 0,-1-1 0 0 0,0 0 0 0 0,1 0 0 0 0,-1 0 0 0 0,1 0 0 0 0,0 0 0 0 0,0 0 0 0 0,0 0 0 0 0,0 0 0 0 0,0-1 0 0 0,0 1 0 0 0,1 0 0 0 0,23 15 0 0 0,1-2 0 0 0,1 0 0 0 0,1-1 0 0 0,26 8 0 0 0,125 33 0 0 0,-149-46 0 0 0,678 180 0 0 0,-492-140 0 0 0,15 3 0 0 0,-172-37 0 0 0,263 64 0 0 0,-132-27 0 0 0,-135-33 0 0 0,-1 2 0 0 0,15 10 0 0 0,-68-30 0 0 0,0-1 0 0 0,0 1 0 0 0,-1 0 0 0 0,1 0 0 0 0,-1 0 0 0 0,1 0 0 0 0,-1 0 0 0 0,1 0 0 0 0,-1 0 0 0 0,0 1 0 0 0,1-1 0 0 0,-1 1 0 0 0,0-1 1 0 0,-1-1-1 0 0,0 1 0 0 0,0-1 1 0 0,0 1-1 0 0,0-1 0 0 0,0 1 1 0 0,-1 0-1 0 0,1-1 0 0 0,0 1 1 0 0,0-1-1 0 0,0 1 1 0 0,0-1-1 0 0,-1 1 0 0 0,1-1 1 0 0,0 1-1 0 0,0-1 0 0 0,-1 1 1 0 0,1-1-1 0 0,-1 1 0 0 0,1-1 1 0 0,0 1-1 0 0,-1-1 0 0 0,1 1 1 0 0,-1-1-1 0 0,1 0 1 0 0,-1 1-1 0 0,1-1 0 0 0,-1 0 1 0 0,1 0-1 0 0,-1 1 0 0 0,-3 1 4 0 0,0 0 1 0 0,-1 0-1 0 0,1 0 0 0 0,0 0 1 0 0,-1-1-1 0 0,1 0 0 0 0,-1 0 1 0 0,0 0-5 0 0,-42 5 18 0 0,-16-3-45 0 0,-54-5 27 0 0,-67-12-35 0 0,148 11 33 0 0,-633-68 51 0 0,363 35-34 0 0,67 8-21 0 0,-405-37-41 0 0,199 33 36 0 0,60 12 11 0 0,367 19 0 0 0,1 2 0 0 0,-1 0 0 0 0,1 0 0 0 0,0 2 0 0 0,-1 0 0 0 0,-10 4 0 0 0,18-2 0 0 0,10-5 0 0 0,0 0 0 0 0,0 0 0 0 0,-1 0 0 0 0,1 0 0 0 0,0 0 0 0 0,0 0 0 0 0,0 0 0 0 0,0 1 0 0 0,-1-1 0 0 0,1 0 0 0 0,0 0 0 0 0,0 0 0 0 0,0 0 0 0 0,0 0 0 0 0,0 1 0 0 0,0-1 0 0 0,-1 0 0 0 0,1 0 0 0 0,0 0 0 0 0,0 1 0 0 0,0-1 0 0 0,0 0 0 0 0,0 0 0 0 0,0 0 0 0 0,0 1 0 0 0,0-1 0 0 0,0 0 0 0 0,0 0 0 0 0,0 1 0 0 0,1 0 0 0 0,0 0 0 0 0,0 0 0 0 0,0 1 0 0 0,0-1 0 0 0,1 0 0 0 0,-1 0 0 0 0,0 0 0 0 0,1 0 0 0 0,-1 0 0 0 0,0 0 0 0 0,1-1 0 0 0,-1 1 0 0 0,2 0 0 0 0,29 12 0 0 0,-27-11 0 0 0,88 31 0 0 0,10-2 0 0 0,99 22 0 0 0,-193-50 0 0 0,351 78 11 0 0,-144-30 55 0 0,102 18 39 0 0,-226-55-94 0 0,65 11-12 0 0,-133-19-11 0 0,-21-5-12 0 0,-6 1 0 0 0,-10 4 22 0 0,0-2 0 0 0,0 1 0 0 0,0-2 0 0 0,-1 0-1 0 0,1 0 1 0 0,-9 0 2 0 0,-27 1 1 0 0,-14-1-1 0 0,-289-9 0 0 0,256 3 0 0 0,-225-15 0 0 0,-2-11 0 0 0,161 14 0 0 0,-148-15 0 0 0,-62-6 0 0 0,-137 14 0 0 0,275 15 0 0 0,190 5 0 0 0,7 0 38 0 0,-1 2-1 0 0,-25 3-37 0 0,57-3 7 0 0,1 1-1 0 0,-1 0 1 0 0,1 0 0 0 0,-1 0-1 0 0,1 1 1 0 0,-1-1 0 0 0,1 1-1 0 0,-5 3-6 0 0,10-5 0 0 0,-1 1 0 0 0,0-1 0 0 0,0 0 0 0 0,1 1 0 0 0,-1-1 0 0 0,0 1 0 0 0,1-1 0 0 0,-1 1 0 0 0,1 0 0 0 0,-1-1 0 0 0,0 1 0 0 0,1 0 0 0 0,-1-1 0 0 0,1 1 0 0 0,0 0 0 0 0,-1 0 0 0 0,1-1 0 0 0,0 1 0 0 0,0 0 0 0 0,0 0 0 0 0,0 0 0 0 0,0 0 0 0 0,1-1 0 0 0,-1 1 0 0 0,0 0 0 0 0,1 0 0 0 0,-1-1 0 0 0,1 1 0 0 0,-1 0 0 0 0,1 0 0 0 0,-1-1 0 0 0,1 1 0 0 0,0-1 0 0 0,-1 1 0 0 0,1 0 0 0 0,0-1 0 0 0,-1 0 0 0 0,1 1 0 0 0,18 11 0 0 0,-14-9 0 0 0,13 7 7 0 0,1 0-1 0 0,0-2 0 0 0,0 0 1 0 0,3-1-7 0 0,82 23 40 0 0,-98-29-42 0 0,313 67 62 0 0,-105-26 12 0 0,-79-9-57 0 0,79 15-18 0 0,-200-45 3 0 0,-14-3 0 0 0,0 0 0 0 0,0 0 0 0 0,0 0 0 0 0,0 0 0 0 0,0 0 0 0 0,0 0 0 0 0,0 0 0 0 0,0 0 0 0 0,0 0 0 0 0,0 0 0 0 0,0 0 0 0 0,0 0 0 0 0,0 0 0 0 0,0 0 0 0 0,0 0 0 0 0,0 0 0 0 0,-1 0 0 0 0,1 0 0 0 0,0 0 0 0 0,0 0 0 0 0,0 0 0 0 0,0 1 0 0 0,0-1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0,-16 1 0 0 0,15-1 0 0 0,-51 0 0 0 0,-50-7 0 0 0,-53-13 0 0 0,46 5 0 0 0,-143-11 0 0 0,7 1 0 0 0,-310-36 0 0 0,385 44 0 0 0,-130-10 0 0 0,156 19 0 0 0,-11 6 0 0 0,130 3 0 0 0,0 0 0 0 0,-4 3 0 0 0,19-2 0 0 0,9-2 0 0 0,1 0 0 0 0,0 0 0 0 0,0 0 0 0 0,0 0 0 0 0,0 0 0 0 0,0 0 0 0 0,0 0 0 0 0,0 0 0 0 0,0 0 0 0 0,0 0 0 0 0,-1 0 0 0 0,1 0 0 0 0,0 0 0 0 0,0 0 0 0 0,0 0 0 0 0,0 0 0 0 0,0 0 0 0 0,0 0 0 0 0,0 0 0 0 0,0 0 0 0 0,0 0 0 0 0,0 0 0 0 0,0 0 0 0 0,-1 0 0 0 0,1 0 0 0 0,0 1 0 0 0,0-1 0 0 0,0 0 0 0 0,0 0 0 0 0,0 0 0 0 0,0 0 0 0 0,0 0 0 0 0,0 0 0 0 0,0 0 0 0 0,0 0 0 0 0,0 0 0 0 0,0 0 0 0 0,0 1 0 0 0,0-1 0 0 0,0 0 0 0 0,0 0 0 0 0,0 0 0 0 0,0 0 0 0 0,0 0 0 0 0,0 0 0 0 0,0 0 0 0 0,3 2 0 0 0,0-1 0 0 0,0 1 0 0 0,1-1 0 0 0,-1 0 0 0 0,0-1 0 0 0,1 1 0 0 0,227 53 0 0 0,-68-17 0 0 0,115 26 27 0 0,64 16 10 0 0,-173-30 27 0 0,69 33-64 0 0,-221-76 0 0 0,-2-1 0 0 0,0 1 0 0 0,0 0 0 0 0,-1 1 0 0 0,0 0 0 0 0,9 7 0 0 0,-23-14 0 0 0,1 0 0 0 0,-1 1 0 0 0,1-1 0 0 0,0 0 0 0 0,-1 1 0 0 0,1-1 0 0 0,-1 1 0 0 0,1-1 0 0 0,-1 1 0 0 0,0-1 0 0 0,1 1 0 0 0,-1-1 0 0 0,1 1 0 0 0,-1-1 0 0 0,0 1 0 0 0,1-1 0 0 0,-1 1 0 0 0,0 0 0 0 0,0-1 0 0 0,0 1 0 0 0,1-1 0 0 0,-1 1 0 0 0,0 0 0 0 0,-1 0 0 0 0,1 0 0 0 0,-1 0 0 0 0,0 0 0 0 0,0-1 0 0 0,0 1 0 0 0,1 0 0 0 0,-1 0 0 0 0,0-1 0 0 0,0 1 0 0 0,0-1 0 0 0,0 1 0 0 0,0-1 0 0 0,0 1 0 0 0,0-1 0 0 0,0 1 0 0 0,-1-1 0 0 0,1 0 0 0 0,0 0 0 0 0,0 1 0 0 0,0-1 0 0 0,-29 4 0 0 0,30-4 0 0 0,-41 2 0 0 0,-1-2 0 0 0,-32-4 0 0 0,42 2 0 0 0,-537-37 0 0 0,375 25 0 0 0,-141-7 0 0 0,-71 18 0 0 0,291 4 0 0 0,72-2 0 0 0,1 3 0 0 0,-39 7 0 0 0,50-4 0 0 0,28-4 0 0 0,1-1 0 0 0,1 0 0 0 0,0 0 0 0 0,0 0 0 0 0,-1 0 0 0 0,1 1 0 0 0,0-1 0 0 0,0 0 0 0 0,0 1 0 0 0,-1-1 0 0 0,1 1 0 0 0,-1 0 0 0 0,2 0 0 0 0,0-1 0 0 0,0 1 0 0 0,0-1 0 0 0,-1 0 0 0 0,1 1 0 0 0,0-1 0 0 0,0 1 0 0 0,0-1 0 0 0,0 1 0 0 0,0-1 0 0 0,0 1 0 0 0,0-1 0 0 0,0 1 0 0 0,0-1 0 0 0,0 1 0 0 0,1-1 0 0 0,-1 1 0 0 0,0-1 0 0 0,0 1 0 0 0,0-1 0 0 0,1 1 0 0 0,-1-1 0 0 0,0 0 0 0 0,0 1 0 0 0,1-1 0 0 0,-1 1 0 0 0,0-1 0 0 0,1 0 0 0 0,-1 1 0 0 0,0-1 0 0 0,1 0 0 0 0,-1 1 0 0 0,1-1 0 0 0,1 2 0 0 0,1 1 0 0 0,0-1 0 0 0,0 0 0 0 0,-1 0 0 0 0,2 0 0 0 0,14 7 0 0 0,0-1 0 0 0,1-1 0 0 0,0-1 0 0 0,7 1 0 0 0,4 1 0 0 0,76 19 0 0 0,100 12 0 0 0,8 1 0 0 0,-6 9 0 0 0,69 33 0 0 0,-250-73 0 0 0,0 1 0 0 0,-1 1 0 0 0,6 5 0 0 0,-16-5 0 0 0,-15-11 0 0 0,-1 0 0 0 0,0 0 0 0 0,1 1 0 0 0,-1-1 0 0 0,1 0 0 0 0,-1 1 0 0 0,0-1 0 0 0,1 0 0 0 0,-1 1 0 0 0,0-1 0 0 0,0 0 0 0 0,1 1 0 0 0,-1-1 0 0 0,0 1 0 0 0,0-1 0 0 0,0 0 0 0 0,1 1 0 0 0,-1-1 0 0 0,0 1 0 0 0,0-1 0 0 0,0 1 0 0 0,0-1 0 0 0,0 1 0 0 0,0-1 0 0 0,-1 1 0 0 0,1 0 0 0 0,-1 0 0 0 0,1-1 0 0 0,-1 1 0 0 0,0 0 0 0 0,1-1 0 0 0,-1 1 0 0 0,0-1 0 0 0,0 1 0 0 0,1-1 0 0 0,-1 1 0 0 0,0-1 0 0 0,0 1 0 0 0,0-1 0 0 0,0 0 0 0 0,0 0 0 0 0,1 1 0 0 0,-2-1 0 0 0,-20 4 0 0 0,20-3 0 0 0,-41 4 0 0 0,-37 0 0 0 0,-45-4 0 0 0,30-2 0 0 0,-55 8 0 0 0,-1 5 0 0 0,-47 15 0 0 0,169-23 0 0 0,-1-1 0 0 0,1-1 0 0 0,-17-3 0 0 0,41 1 0 0 0,-2 0 0 0 0,-1 0 0 0 0,1 0 0 0 0,0 1 0 0 0,-1-1 0 0 0,0 2 0 0 0,0 0 0 0 0,8-2 0 0 0,0 0 0 0 0,0 0 0 0 0,0 0 0 0 0,0 0 0 0 0,0 0 0 0 0,0 0 0 0 0,0 0 0 0 0,0 0 0 0 0,-1 0 0 0 0,1 0 0 0 0,0 1 0 0 0,0-1 0 0 0,0 0 0 0 0,0 0 0 0 0,0 0 0 0 0,0 0 0 0 0,0 0 0 0 0,0 0 0 0 0,0 0 0 0 0,0 0 0 0 0,0 0 0 0 0,0 0 0 0 0,0 1 0 0 0,0-1 0 0 0,0 0 0 0 0,-1 0 0 0 0,1 0 0 0 0,0 0 0 0 0,0 0 0 0 0,0 0 0 0 0,0 0 0 0 0,0 0 0 0 0,0 1 0 0 0,0-1 0 0 0,0 0 0 0 0,0 0 0 0 0,0 0 0 0 0,0 0 0 0 0,1 0 0 0 0,0 1 0 0 0,0 0 0 0 0,0 0 0 0 0,0 0 0 0 0,0 0 0 0 0,0 0 0 0 0,0 0 0 0 0,1-1 0 0 0,-1 1 0 0 0,0-1 0 0 0,1 1 0 0 0,-1-1 0 0 0,0 1 0 0 0,2-1 0 0 0,24 7 0 0 0,98 12 0 0 0,-87-13 0 0 0,34 3 0 0 0,-42-8 0 0 0,9 1 0 0 0,10 2 0 0 0,106 22 0 0 0,-8-2 0 0 0,-134-23 0 0 0,-13-1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0,-7-4 0 0 0,-119-39 64 0 0,-48-7-64 0 0,-100-35 0 0 0,135 37 0 0 0,-104-38 0 0 0,80 20 0 0 0,-16-16 0 0 0,150 67 0 0 0,1-2 0 0 0,0-1 0 0 0,1-1 0 0 0,1-1 0 0 0,0-2 0 0 0,2 0 0 0 0,-2-5 0 0 0,19 19 8 0 0,0 0-1 0 0,1 0 1 0 0,0 0 0 0 0,0-1-1 0 0,1 0 1 0 0,1 0-1 0 0,-1-1 1 0 0,1 1 0 0 0,1-1-1 0 0,0 0 1 0 0,-1-5-8 0 0,3 8 7 0 0,0-1 1 0 0,0 1-1 0 0,1-1 1 0 0,0 1-1 0 0,0-1 1 0 0,0 1-1 0 0,1-1 1 0 0,1 1 0 0 0,-1 0-1 0 0,1-1 1 0 0,0 1-1 0 0,1 0 1 0 0,-1 0-1 0 0,2 0 1 0 0,-1 1-1 0 0,1-2-7 0 0,4-3 9 0 0,1-1-1 0 0,0 2 1 0 0,0-1-1 0 0,1 1 0 0 0,0 0 1 0 0,1 1-1 0 0,0 0 1 0 0,1 1-1 0 0,-1 0 1 0 0,2 1-1 0 0,-1 1-8 0 0,30-15 0 0 0,1 2-1 0 0,30-8 1 0 0,-1 1 0 0 0,2 4 0 0 0,40-5 0 0 0,61-3 0 0 0,-164 27-22 0 0,-11 3 22 0 0,0 0-1 0 0,0 0 1 0 0,0 0 0 0 0,-1 0-1 0 0,1 0 1 0 0,0 0 0 0 0,0 0 0 0 0,0 0-1 0 0,0 0 1 0 0,0 0 0 0 0,0 0 0 0 0,0 0-1 0 0,0 0 1 0 0,0 0 0 0 0,0 0 0 0 0,0 0-1 0 0,0 0 1 0 0,0 0 0 0 0,0 0-1 0 0,0 0 1 0 0,0 0 0 0 0,0 0 0 0 0,0 0-1 0 0,0 0 1 0 0,0 0 0 0 0,0 0 0 0 0,0 0-1 0 0,0 0 1 0 0,0 0 0 0 0,0 0 0 0 0,-1 0-1 0 0,1 0 1 0 0,0 0 0 0 0,0 0 0 0 0,0 0-1 0 0,0 0 1 0 0,0-1 0 0 0,0 1-1 0 0,0 0 1 0 0,0 0 0 0 0,0 0 0 0 0,0 0-1 0 0,0 0 1 0 0,0 0 0 0 0,0 0 0 0 0,0 0-1 0 0,0 0 1 0 0,0 0 0 0 0,0 0 0 0 0,0 0-1 0 0,0 0 1 0 0,0 0 0 0 0,0 0-1 0 0,0 0 1 0 0,0 0 0 0 0,0 0 0 0 0,0 0-1 0 0,0 0 1 0 0,0 0 0 0 0,-15-1-23 0 0,12 1 18 0 0,-118 6-12 0 0,-9 0 20 0 0,-219-18-46 0 0,128 2 22 0 0,-566-14-53 0 0,360 30 20 0 0,259-7 54 0 0,8 0 0 0 0,128 3 0 0 0,13 1 11 0 0,17-2 10 0 0,4 2 1 0 0,3 3-21 0 0,1-1 0 0 0,0 0 1 0 0,0 0-1 0 0,1 0 0 0 0,0-1 1 0 0,-1 0-1 0 0,1 0 0 0 0,1-1 1 0 0,-1 0-1 0 0,8 2-1 0 0,12 3-1 0 0,1-1-1 0 0,14 0 2 0 0,-28-4 0 0 0,102 17 0 0 0,59 10 0 0 0,-91-12 0 0 0,5 5 0 0 0,182 62 0 0 0,-243-75 0 0 0,-19-7 0 0 0,-9-3 0 0 0,0 0 0 0 0,0 0 0 0 0,0 0 0 0 0,0 0 0 0 0,0 0 0 0 0,0 0 0 0 0,0 0 0 0 0,0 0 0 0 0,0 0 0 0 0,1 0 0 0 0,-1 0 0 0 0,0 0 0 0 0,0 0 0 0 0,0 0 0 0 0,0 1 0 0 0,0-1 0 0 0,0 0 0 0 0,0 0 0 0 0,0 0 0 0 0,0 0 0 0 0,0 0 0 0 0,0 0 0 0 0,0 0 0 0 0,0 0 0 0 0,1 0 0 0 0,-1 0 0 0 0,0 0 0 0 0,0 0 0 0 0,0 0 0 0 0,0 0 0 0 0,0 1 0 0 0,0-1 0 0 0,0 0 0 0 0,0 0 0 0 0,0 0 0 0 0,0 0 0 0 0,0 0 0 0 0,0 0 0 0 0,0 0 0 0 0,0 0 0 0 0,0 0 0 0 0,0 1 0 0 0,0-1 0 0 0,0 0 0 0 0,0 0 0 0 0,-2 1 0 0 0,0-1 0 0 0,0 1 0 0 0,0-1 0 0 0,0 1 0 0 0,0-1 0 0 0,0 0 0 0 0,0 0 0 0 0,-1 0 0 0 0,0 0 0 0 0,-30-1 0 0 0,26 1 0 0 0,-143-12-24 0 0,41 2-5 0 0,-393-32 18 0 0,347 29 15 0 0,13 1 46 0 0,-136-10-29 0 0,168 16 6 0 0,1-4-1 0 0,-31-10-26 0 0,113 13 0 0 0,9 2 11 0 0,16 4 10 0 0,4 1 1 0 0,5-1-20 0 0,0 0 0 0 0,-1 0 1 0 0,1 1-1 0 0,0 0 1 0 0,5 1-3 0 0,35 7 0 0 0,3 0-2 0 0,-46-8 2 0 0,-4 0 0 0 0,1 0 0 0 0,-1 0 0 0 0,1 0 0 0 0,0 0 0 0 0,-1 0 0 0 0,1 0 0 0 0,-1 0 0 0 0,1 0 0 0 0,-1 0 0 0 0,1 1 0 0 0,-1-1 0 0 0,1 0 0 0 0,-1 0 0 0 0,1 0 0 0 0,-1 1 0 0 0,1-1 0 0 0,-1 0 0 0 0,0 1 0 0 0,0 0 0 0 0,-1-1 0 0 0,0 1 0 0 0,1 0 0 0 0,-1 0 0 0 0,0-1 0 0 0,0 1 0 0 0,0 0 0 0 0,0-1 0 0 0,0 1 0 0 0,0 0 0 0 0,0-1 0 0 0,0 0 0 0 0,0 1 0 0 0,0-1 0 0 0,0 0 0 0 0,0 1 0 0 0,-1-1 0 0 0,-26 8 0 0 0,-4-4 0 0 0,0 0 0 0 0,0-2 0 0 0,-16-2 0 0 0,-4 1 0 0 0,-315-2 0 0 0,220-1 0 0 0,-22-2 0 0 0,0-1 0 0 0,-42 11 0 0 0,-116 7 0 0 0,274-13 0 0 0,-145-2 0 0 0,188 2 0 0 0,0 1 0 0 0,0-1 0 0 0,-8 3 0 0 0,3 0 0 0 0,14-3 0 0 0,0 1-1 0 0,1-1 0 0 0,-1 0 1 0 0,0 1-1 0 0,1-1 1 0 0,-1 0-1 0 0,1 1 1 0 0,-1-1-1 0 0,1 1 0 0 0,-1-1 1 0 0,1 1-1 0 0,-1-1 1 0 0,1 1-1 0 0,-1 0 0 0 0,1-1 1 0 0,0 1-1 0 0,-1-1 1 0 0,1 1 0 0 0,-6 22-31 0 0,5-18 26 0 0,0 0 1 0 0,0 0-1 0 0,0 0 1 0 0,-1 0-1 0 0,-1 2 5 0 0,-1 0 0 0 0,0 0 0 0 0,-1-1 0 0 0,0 1 0 0 0,0-1 0 0 0,0 0 0 0 0,-1-1 0 0 0,0 1 0 0 0,-5 3 0 0 0,-10 6 0 0 0,0-1 0 0 0,-5 2 0 0 0,1-2 0 0 0,0-1 0 0 0,-1-1 0 0 0,-1-1 0 0 0,-10 2 0 0 0,-70 24 0 0 0,-5 8 0 0 0,12-4 0 0 0,42-19 0 0 0,-38 15 0 0 0,69-25 0 0 0,2 0 0 0 0,-14 10 0 0 0,32-17 0 0 0,1-1 0 0 0,0 1 0 0 0,-2 1 0 0 0,-2 6 0 0 0,2 3 0 0 0,0 5 0 0 0,2-1 0 0 0,2-6 0 0 0,0 0 0 0 0,-1 1 0 0 0,0-2 0 0 0,-1 1 0 0 0,-1-1 0 0 0,0 0 0 0 0,0 0 0 0 0,-1 0 0 0 0,-1-1 0 0 0,0-1 0 0 0,0 1 0 0 0,-1-2 0 0 0,-1 1 0 0 0,0-1 0 0 0,0-1 0 0 0,-10 7 0 0 0,20-15 0 0 0,-23 15 0 0 0,-1-2 0 0 0,0 0 0 0 0,-17 5 0 0 0,28-14 0 0 0,-6 3 0 0 0,-11 6 0 0 0,17-6 11 0 0,22-18 109 0 0,42-40 51 0 0,-20 22 63 0 0,7-11-234 0 0,-18 17 0 0 0,-1-1 0 0 0,-1-1 0 0 0,11-20 0 0 0,-20 30 0 0 0,-1-1 0 0 0,0 1 0 0 0,-1-1 0 0 0,-1 0 0 0 0,-1-1 0 0 0,0 1 0 0 0,0-8 0 0 0,-3 16 3 0 0,0 1 1 0 0,-1-1-1 0 0,1 1 0 0 0,-2-1 0 0 0,1 1 0 0 0,-1-1 1 0 0,0 1-1 0 0,-1 0 0 0 0,0-1 0 0 0,0 1 0 0 0,0 0 1 0 0,-1 0-1 0 0,0 0 0 0 0,-1 1 0 0 0,1-1 0 0 0,-1 1 1 0 0,0 0-1 0 0,-1 0 0 0 0,0 0 0 0 0,-2-3-3 0 0,-4 0 0 0 0,1 1 0 0 0,-1 0 0 0 0,-1 0 0 0 0,-6-3 0 0 0,-23-16 0 0 0,31 19 0 0 0,9 7 0 0 0,1 1 0 0 0,0 0 0 0 0,-1 0 0 0 0,1-1 0 0 0,0 1 0 0 0,0 0 0 0 0,-1-1 0 0 0,1 1 0 0 0,0 0 0 0 0,0-1 0 0 0,-1 1 0 0 0,1-1 0 0 0,0 1 0 0 0,0 0 0 0 0,0-1 0 0 0,0 1 0 0 0,-1-1 0 0 0,1 1 0 0 0,0 0 0 0 0,0-1 0 0 0,0 1 0 0 0,0-1 0 0 0,0 1 0 0 0,0-1 0 0 0,0 1 0 0 0,1-1 0 0 0,0 0 0 0 0,-1 0 0 0 0,1 0 0 0 0,0 1 0 0 0,0-1 0 0 0,0 0 0 0 0,-1 1 0 0 0,1-1 0 0 0,0 0 0 0 0,0 1 0 0 0,0-1 0 0 0,0 1 0 0 0,0-1 0 0 0,0 1 0 0 0,0 0 0 0 0,0 0 0 0 0,1-1 0 0 0,21-4 0 0 0,5 3 0 0 0,1 1 0 0 0,-1 2 0 0 0,1 0 0 0 0,0 2 0 0 0,19 1-12 0 0,64 3-6 0 0,256 12-24 0 0,94 2 42 0 0,-60-3 0 0 0,-50 0-4 0 0,-38-2 27 0 0,974 81 46 0 0,-1252-93-69 0 0,203 28 0 0 0,-204-27 0 0 0,-20-5 0 0 0,-15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0,1 0 0 0 0,-1 0 0 0 0,0 0 0 0 0,0 0 0 0 0,0 0 0 0 0,0 0 0 0 0,0 0 0 0 0,0 0 0 0 0,-12-4 0 0 0,12 3 0 0 0,-79-27-50 0 0,-68-15 50 0 0,-85-9-82 0 0,95 22 62 0 0,-134-25 20 0 0,243 49 0 0 0,27 6 0 0 0,0 0 0 0 0,1 0 0 0 0,-1 0 0 0 0,0 0 0 0 0,1-1 0 0 0,-1 1 0 0 0,0 0 0 0 0,1 0 0 0 0,-1 0 0 0 0,0-1 0 0 0,1 1 0 0 0,-1 0 0 0 0,0-1 0 0 0,1 1 0 0 0,-1-1 0 0 0,1 1 0 0 0,-1-1 0 0 0,1 1 0 0 0,-1-1 0 0 0,1 1 0 0 0,1-1 0 0 0,0 0 0 0 0,0 0 0 0 0,0 0 0 0 0,0 1 0 0 0,1-1 0 0 0,-1 1 0 0 0,0-1 0 0 0,0 1 0 0 0,1-1 0 0 0,-1 1 0 0 0,0 0 0 0 0,1 0 0 0 0,0-1 0 0 0,25-3 0 0 0,0 1 0 0 0,0 1 0 0 0,17 1 0 0 0,85 8 0 0 0,-85-5 0 0 0,281 27 0 0 0,220 51 0 0 0,-395-51 0 0 0,-1 7 0 0 0,128 50 0 0 0,-226-68 0 0 0,70 27 0 0 0,-118-44 0 0 0,11 5 0 0 0,0 0 0 0 0,2 3 0 0 0,-12-7 0 0 0,-1 0 0 0 0,0 0 0 0 0,1 0 0 0 0,-1 1 0 0 0,0 0 0 0 0,0-1 0 0 0,-1 1 0 0 0,1 0 0 0 0,0 1 0 0 0,0 1 0 0 0,-2-4-1 0 0,0 1 0 0 0,-1-1 0 0 0,1 0 0 0 0,-1 0 0 0 0,1 1 0 0 0,-1-1 0 0 0,0 1-1 0 0,1-1 1 0 0,-1 0 0 0 0,0 1 0 0 0,0-1 0 0 0,0 1 0 0 0,0-1 0 0 0,0 0 0 0 0,0 1 0 0 0,0-1-1 0 0,-1 1 1 0 0,1-1 0 0 0,-1 0 0 0 0,1 1 0 0 0,-1-1 0 0 0,1 0 0 0 0,-1 0 0 0 0,0 1 0 0 0,1-1 0 0 0,-1 0-1 0 0,0 0 1 0 0,0 0 0 0 0,-1 1 1 0 0,-1 2-4 0 0,-1-1 0 0 0,0 0 0 0 0,0 1 0 0 0,0-2 0 0 0,0 1 0 0 0,0 0 0 0 0,-1-1 0 0 0,1 0 4 0 0,-11 5-4 0 0,0-1-1 0 0,-1-1 1 0 0,0-1-1 0 0,1 0 1 0 0,-1-1-1 0 0,-4 0 5 0 0,-31 2-35 0 0,-15-2 35 0 0,37-2-2 0 0,-43 3-3 0 0,-1 2 0 0 0,-38 10 5 0 0,96-12-27 0 0,1-1 0 0 0,-8 4 27 0 0,22-7 0 0 0,-1 0 0 0 0,1 0 0 0 0,-1 1 0 0 0,1-1 0 0 0,-1 0 0 0 0,1 0 0 0 0,-1 0 0 0 0,1 0 0 0 0,-1 1 0 0 0,1-1 0 0 0,-1 0 0 0 0,1 0 0 0 0,-1 1 0 0 0,1-1 0 0 0,0 0 0 0 0,-1 1 0 0 0,1-1 0 0 0,0 1 0 0 0,-1-1 0 0 0,1 0 0 0 0,0 1 0 0 0,-1-1 0 0 0,1 1 0 0 0,0-1 0 0 0,0 1 0 0 0,-1-1 0 0 0,2 2 0 0 0,0-1 0 0 0,-1 0 0 0 0,1 0 0 0 0,0 0 0 0 0,0 0 0 0 0,0 0 0 0 0,0 0 0 0 0,0 0 0 0 0,0 0 0 0 0,0 0 0 0 0,0-1 0 0 0,0 1 0 0 0,1 0 0 0 0,-1-1 0 0 0,0 1 0 0 0,1 0 0 0 0,26 10 0 0 0,9 1 0 0 0,1-2 0 0 0,0-2 0 0 0,13 1 0 0 0,118 10 0 0 0,-159-18 0 0 0,337 15 54 0 0,-168-7-43 0 0,-13-1-12 0 0,-114-8 6 0 0,1-2 1 0 0,6-3-6 0 0,-49 4 12 0 0,1 0 1 0 0,0-1 0 0 0,0-1 0 0 0,0 1 0 0 0,1-2-13 0 0,-10 3 21 0 0,-5 0 1 0 0,-35-11-16 0 0,-1 2 0 0 0,-14 0-6 0 0,5 0-2 0 0,-50-8 2 0 0,0 4 0 0 0,-40 2 0 0 0,-189-18 0 0 0,20-21 0 0 0,167 24 0 0 0,-27 3 0 0 0,95 16 0 0 0,-243-30 0 0 0,3 10 0 0 0,301 28 0 0 0,-194-11-112 0 0,68 3-15 0 0,-17-2-2 0 0,-331-4 9 0 0,210 12 80 0 0,-75 2 40 0 0,-39 16 0 0 0,293-12 0 0 0,-47 8-10 0 0,-18 9 10 0 0,121-14-13 0 0,1 2 0 0 0,-1 2 0 0 0,2 2 0 0 0,0 1 1 0 0,-22 13 12 0 0,46-20-18 0 0,-1 2 1 0 0,1-1-1 0 0,0 2 18 0 0,2-1 0 0 0,0-1 0 0 0,0-1-1 0 0,-13 5 1 0 0,17-8 0 0 0,-1 0 0 0 0,0 0 0 0 0,1 0 0 0 0,0 1 0 0 0,0 1 0 0 0,0-1 0 0 0,1 1 0 0 0,-1 1 0 0 0,7-6 0 0 0,0 0 0 0 0,0 0 0 0 0,0 1 0 0 0,0-1 0 0 0,0 0 0 0 0,0 1 0 0 0,0-1 0 0 0,1 1 0 0 0,-1-1 0 0 0,0 1 0 0 0,1 0 0 0 0,-1 0 0 0 0,1 0 0 0 0,0 0 0 0 0,0 0 0 0 0,0 0 0 0 0,0 0 0 0 0,0 1 0 0 0,0-2 0 0 0,0 0 0 0 0,0 0 0 0 0,0 1 0 0 0,0-1 0 0 0,1 0 0 0 0,-1 0 0 0 0,1 1 0 0 0,-1-1 0 0 0,1 0 0 0 0,-1 0 0 0 0,1 0 0 0 0,0 1 0 0 0,1 1 0 0 0,1-1 0 0 0,-1 1 0 0 0,1-1 0 0 0,-1 0 0 0 0,1 0 0 0 0,0 0 0 0 0,0 0 0 0 0,0 0 0 0 0,2 0 0 0 0,32 13 0 0 0,-31-13 0 0 0,42 13 0 0 0,49 9 0 0 0,14 3 0 0 0,-89-20 1 0 0,2 0 52 0 0,19 4-53 0 0,5-2 5 0 0,0 2 0 0 0,14 7-5 0 0,-10-2 0 0 0,-49-15 0 0 0,11 5 0 0 0,-13-6 0 0 0,-1 0 0 0 0,1 0 0 0 0,-1 1 0 0 0,1-1 0 0 0,-1 0 0 0 0,0 1 0 0 0,1-1 0 0 0,-1 1 0 0 0,0-1 0 0 0,0 0 0 0 0,1 1 0 0 0,-1-1 0 0 0,0 1 0 0 0,0-1 0 0 0,1 1 0 0 0,-1-1 0 0 0,0 0 0 0 0,0 1 0 0 0,0-1 0 0 0,0 1 0 0 0,0-1 0 0 0,0 1 0 0 0,0-1 0 0 0,0 1 0 0 0,0-1 0 0 0,0 1 0 0 0,0-1 0 0 0,0 1 0 0 0,0-1 0 0 0,-1 2 0 0 0,0 0 0 0 0,0 0 0 0 0,0-1 0 0 0,0 1 0 0 0,-1-1 0 0 0,1 1 0 0 0,-1-1 0 0 0,1 0 0 0 0,0 1 0 0 0,-1-1 0 0 0,0 0 0 0 0,0 0 0 0 0,-24 14 0 0 0,12-9 0 0 0,-1 0 0 0 0,0 0 0 0 0,-1-2 0 0 0,1 0 0 0 0,-13 1 0 0 0,-27 2 0 0 0,-1-2 0 0 0,31-3 0 0 0,-191 4 0 0 0,108-5 0 0 0,-40 8 0 0 0,99-4 0 0 0,-3 0 0 0 0,0 3 0 0 0,-17 5 0 0 0,57-10 11 0 0,11-2 10 0 0,3 0 1 0 0,8 2-20 0 0,1 0 1 0 0,0 0-1 0 0,0-1 1 0 0,0 0-1 0 0,5-1-2 0 0,58 0-1 0 0,-30-1 0 0 0,60 2 1 0 0,82 2 0 0 0,-108 1 0 0 0,29 7 0 0 0,-80-7 35 0 0,-27-5-35 0 0,0 0 1 0 0,0 0-1 0 0,0 0 0 0 0,0 0 1 0 0,0 0-1 0 0,0 0 0 0 0,0 0 1 0 0,0 0-1 0 0,0 1 0 0 0,-1-1 1 0 0,1 0-1 0 0,0 0 0 0 0,0 0 1 0 0,0 0-1 0 0,0 0 0 0 0,0 0 1 0 0,0 0-1 0 0,0 0 0 0 0,0 0 1 0 0,0 0-1 0 0,0 0 0 0 0,0 0 1 0 0,0 0-1 0 0,0 0 0 0 0,0 0 1 0 0,0 0-1 0 0,0 0 0 0 0,0 1 1 0 0,0-1-1 0 0,0 0 0 0 0,0 0 1 0 0,0 0-1 0 0,0 0 0 0 0,0 0 1 0 0,0 0-1 0 0,0 0 0 0 0,0 0 1 0 0,0 0-1 0 0,1 0 0 0 0,-1 0 1 0 0,0 0-1 0 0,0 0 0 0 0,0 0 1 0 0,0 0-1 0 0,0 0 1 0 0,0 0-1 0 0,0 0 0 0 0,0 0 1 0 0,0 0-1 0 0,0 0 0 0 0,0 0 1 0 0,0 1-1 0 0,0-1 0 0 0,0 0 1 0 0,0 0-1 0 0,0 0 0 0 0,0 0 0 0 0,-15 1 0 0 0,-63 0-31 0 0,-49-7 31 0 0,-78-15-21 0 0,149 15 19 0 0,-156-23 0 0 0,60 7 15 0 0,-78-11 41 0 0,48 6-1 0 0,14-1-42 0 0,62 10-149 0 0,-94-5 138 0 0,160 23-119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0:47.201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3 5 2759 0 0,'0'0'386'0'0,"0"0"576"0"0,0 0 256 0 0,0 0 50 0 0,0 0-102 0 0,0 0-468 0 0,0-2-208 0 0,1 0 1111 0 0,-1 4-674 0 0,-2 14-400 0 0,0 17-248 0 0,7 84 1863 0 0,4 2-2142 0 0,0-17 516 0 0,3 46-51 0 0,4 64-38 0 0,-3-10-99 0 0,-11-176-200 0 0,3 6-128 0 0,-1-9 202 0 0,0 10-202 0 0,-2-13 292 0 0,0 1 1 0 0,2-1 0 0 0,3 14-293 0 0,-6-32 108 0 0,2 9 1344 0 0,-1-13-1276 0 0,2-1-121 0 0,-1 0-1 0 0,0 0 0 0 0,0-1 1 0 0,0 1-1 0 0,0-1 0 0 0,0 0 1 0 0,-1 0-1 0 0,0 0 0 0 0,0 0 1 0 0,0 0-1 0 0,0 0 0 0 0,0-3-54 0 0,4-12 234 0 0,0-1 0 0 0,-1-5-234 0 0,-4 18 42 0 0,19-117 313 0 0,-15 86-300 0 0,10-82 85 0 0,10-60 40 0 0,-13 110-16 0 0,13-38-164 0 0,-14 73 0 0 0,1 0 0 0 0,2 1 0 0 0,1 1 0 0 0,2 0 0 0 0,1 1 0 0 0,6-6 0 0 0,-12 21 0 0 0,-1 5-13 0 0,-1 3-59 0 0,-8 7-36 0 0,-2 2-11 0 0,0 0-149 0 0,0 0-621 0 0,0 0-272 0 0,2 2-1027 0 0,10 6-3890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47.5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121 1 4919 0 0,'0'0'224'0'0,"0"0"47"0"0,0 0 70 0 0,1 1 31 0 0,13 47 1219 0 0,-7-8-1060 0 0,-2-1 0 0 0,-2 1 0 0 0,-1 21-531 0 0,-1 132 1031 0 0,-10 374 145 0 0,-28-124-542 0 0,10-151-139 0 0,-6 285 217 0 0,18-232-466 0 0,-3 83 7 0 0,13-283-177 0 0,-4 248 121 0 0,10-263-73 0 0,9 34-124 0 0,7-19-640 0 0,26 96 640 0 0,-30-177-778 0 0,-6-38 180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44.95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81 5816 1839 0 0,'1'2'134'0'0,"4"5"-22"0"0,-4-5 325 0 0,-1-2 130 0 0,0 0 17 0 0,2 2-54 0 0,-2-2-114 0 0,4 5-835 0 0,-2-1 4761 0 0,-2-8-4215 0 0,1 0 0 0 0,0 0 0 0 0,0 1 0 0 0,0-1 0 0 0,1-1-127 0 0,-1 2 37 0 0,1-8 188 0 0,0-1 0 0 0,0-6-225 0 0,-1 9 78 0 0,-1-2 16 0 0,0 0 0 0 0,0 0 0 0 0,-1 0 0 0 0,-1-4-94 0 0,-2-20 185 0 0,-1-63 211 0 0,-1-27-64 0 0,-15-184 381 0 0,0-60-116 0 0,17 131-297 0 0,1-1 162 0 0,1-294 226 0 0,-5 322-426 0 0,1 34-36 0 0,2-100 168 0 0,1-62 92 0 0,3 210-357 0 0,-2-218 166 0 0,-6 148-31 0 0,-2-149 215 0 0,30-263-64 0 0,1 163-185 0 0,-15 305-194 0 0,8-60 92 0 0,11-12-128 0 0,-19 181-292 0 0,1 1-1 0 0,3-7 293 0 0,-10 38-1340 0 0,0 2-4151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46.29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81 6064 1375 0 0,'-1'2'107'0'0,"-5"23"322"0"0,6-23-213 0 0,0-2-25 0 0,-1 2-112 0 0,-5 23 843 0 0,5-23-627 0 0,2 1 29 0 0,-1 2-163 0 0,1 4 478 0 0,0-1 0 0 0,0 0 1 0 0,1 0-1 0 0,0 0 0 0 0,0 0-639 0 0,-1-6 224 0 0,-1-2 0 0 0,0 0 12 0 0,0 0 51 0 0,0 0 22 0 0,0 0 3 0 0,0 0 2 0 0,-1-24 1274 0 0,-5-17-1588 0 0,1 5 402 0 0,-12-156 886 0 0,8 72-734 0 0,-10-153 732 0 0,12-5-1286 0 0,2 0 360 0 0,-1 1-120 0 0,6 217-193 0 0,-1-426 192 0 0,8 160-55 0 0,-1 193-74 0 0,21-426 432 0 0,-9 220-336 0 0,-11 147-107 0 0,6-94 106 0 0,1 74-105 0 0,12-249 131 0 0,-22 396-202 0 0,3-163 107 0 0,-12-480 331 0 0,7 618-420 0 0,3-1-1 0 0,12-53-46 0 0,-9 101-413 0 0,2 0 0 0 0,1 1-1 0 0,2 1 1 0 0,2 0 0 0 0,7-9 413 0 0,-11 29-5622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1.3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83 1616 2759 0 0,'0'0'327'0'0,"0"0"330"0"0,0 0 146 0 0,0 0 28 0 0,0 0-73 0 0,-2 0-334 0 0,0 1-294 0 0,-1 0 0 0 0,1-1 0 0 0,0 1 0 0 0,0 0-1 0 0,0 0 1 0 0,0 1 0 0 0,0-1 0 0 0,0 0-1 0 0,0 1 1 0 0,0-1 0 0 0,1 1 0 0 0,-2 0-130 0 0,0 2 97 0 0,1-1 1 0 0,0 1-1 0 0,-1 0 1 0 0,1-1-1 0 0,1 1 1 0 0,-1 0-1 0 0,0 1-97 0 0,-3 9 170 0 0,1 1-1 0 0,0-1 0 0 0,1 0 1 0 0,0 1-1 0 0,0 9-169 0 0,-4 89 540 0 0,3-52-255 0 0,1 22 471 0 0,3 0 0 0 0,8 46-756 0 0,-5-102 90 0 0,2 1 0 0 0,0-1 0 0 0,2-1 0 0 0,1 1 0 0 0,2-1 0 0 0,4 7-90 0 0,1 0 72 0 0,1-1-1 0 0,2-1 0 0 0,2-1 1 0 0,14 17-72 0 0,3-2 96 0 0,29 24-96 0 0,-10-10-2 0 0,-17-20 2 0 0,1-2 0 0 0,2-1 0 0 0,1-3 0 0 0,2-1 0 0 0,3-1 0 0 0,-18-13 0 0 0,2-3 0 0 0,31 13 0 0 0,-34-16 0 0 0,30 11 0 0 0,48 11 0 0 0,63 10 0 0 0,-132-35 0 0 0,44 11 0 0 0,1-4 0 0 0,62 4 0 0 0,-24-14 0 0 0,0-6 0 0 0,0-4 0 0 0,0-7 0 0 0,66-15 0 0 0,-87 6 0 0 0,2-6 0 0 0,-3 1 0 0 0,1-1 0 0 0,56-23 0 0 0,100-32 0 0 0,-128 43 0 0 0,3 1 0 0 0,3-1 0 0 0,-84 21 0 0 0,30-14 0 0 0,-15 2 0 0 0,-1-3 0 0 0,-2-3 0 0 0,57-42 0 0 0,-25 10 50 0 0,60-46 32 0 0,-96 68-22 0 0,29-33-60 0 0,-62 52 22 0 0,-1 0 0 0 0,16-26-22 0 0,37-61 34 0 0,-63 91-37 0 0,13-20 61 0 0,-1-2 0 0 0,1-9-58 0 0,-15 25 32 0 0,0 0-1 0 0,-2-2 0 0 0,-1 1 0 0 0,0-6-31 0 0,-4 8 61 0 0,0-1-1 0 0,-3 0 0 0 0,0 1 1 0 0,-2-1-1 0 0,0 0 0 0 0,-2 0 1 0 0,-2 1-1 0 0,0-1 0 0 0,-2 1 1 0 0,0 0-1 0 0,-2 1 0 0 0,-11-25-60 0 0,7 21 85 0 0,-2 1-1 0 0,0 0 0 0 0,-3 1 1 0 0,-10-15-85 0 0,-4 1 90 0 0,-57-74 175 0 0,63 84-146 0 0,-3 2 0 0 0,-19-15-119 0 0,-1 0 47 0 0,-126-105 303 0 0,138 120-224 0 0,1-2-1 0 0,-4-8-125 0 0,-3-2 165 0 0,-3 2-165 0 0,-1 1 72 0 0,4 4 112 0 0,-23-25-184 0 0,25 21 44 0 0,-1 2-1 0 0,-36-24-43 0 0,2 9 103 0 0,-24-10-103 0 0,35 25 76 0 0,-1 4 0 0 0,-2 2 0 0 0,0 3 0 0 0,-33-6-76 0 0,71 26 23 0 0,-2 1 1 0 0,-27-2-24 0 0,-62-2 66 0 0,-1 0-33 0 0,77 5-33 0 0,-1 3 0 0 0,-27 2 0 0 0,6 1 21 0 0,29-1 22 0 0,-34 4-43 0 0,52-1 1 0 0,-110 13 116 0 0,-77 19-117 0 0,169-27 13 0 0,-3-1-13 0 0,6-1-3 0 0,-12 3 3 0 0,11 0 0 0 0,5-2 0 0 0,1 2 0 0 0,0 1 0 0 0,1 1 0 0 0,-1 1 0 0 0,-70 39 64 0 0,-51 35-64 0 0,79-44-2 0 0,-6-2 2 0 0,-58 33 1 0 0,110-56 2 0 0,1 1 0 0 0,0 0 1 0 0,1 2-1 0 0,-3 4-3 0 0,-48 54 59 0 0,14-13-4 0 0,24-27-50 0 0,2 2 0 0 0,-22 35-5 0 0,27-29 0 0 0,2 2 0 0 0,2 1 0 0 0,-9 26 0 0 0,19-35 32 0 0,2 0 0 0 0,-5 26-32 0 0,-5 14 0 0 0,-14 59 9 0 0,7-23 46 0 0,2-2-475 0 0,-5 54 420 0 0,26-130-713 0 0,7-33-3235 0 0,0-4-1307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2.42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111 2857 1839 0 0,'0'0'235'0'0,"-1"-2"312"0"0,-3-17 410 0 0,1 0 1 0 0,0 0-1 0 0,1-2-957 0 0,-2-19 469 0 0,-23-139 792 0 0,5-15-289 0 0,16 131-664 0 0,-10-307 974 0 0,10 145-1068 0 0,-7-286-6 0 0,11 344-116 0 0,1-78 144 0 0,39-257 212 0 0,-29 401-363 0 0,6-47-3422 0 0,-9 116 5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3.1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58 2706 7367 0 0,'-21'20'667'0'0,"21"-20"-662"0"0,0 0 1 0 0,0 0-1 0 0,0 1 1 0 0,-1-1-1 0 0,1 0 0 0 0,0 0 1 0 0,0 0-1 0 0,-1 0 0 0 0,1 0 1 0 0,0 0-1 0 0,0 1 1 0 0,-1-1-1 0 0,1 0 0 0 0,0 0 1 0 0,0 0-1 0 0,-1 0 0 0 0,1 0 1 0 0,0 0-1 0 0,0 0 1 0 0,-1 0-1 0 0,1 0 0 0 0,0 0 1 0 0,0 0-1 0 0,-1 0 0 0 0,1 0 1 0 0,0-1-1 0 0,0 1 1 0 0,-1 0-1 0 0,1 0 0 0 0,0 0-5 0 0,-2-2 46 0 0,0-1 0 0 0,0 1-1 0 0,1-1 1 0 0,-1 0-1 0 0,1 1 1 0 0,0-1-1 0 0,-1 0 1 0 0,1 0 0 0 0,1 0-1 0 0,-1 0 1 0 0,0-2-46 0 0,-4-18 231 0 0,2-2 1 0 0,0 1-1 0 0,2 0 1 0 0,0-8-232 0 0,1 2 136 0 0,-1-72 554 0 0,7-34-690 0 0,17-104 349 0 0,36-170-89 0 0,-36 266-225 0 0,14-89 19 0 0,28-184 38 0 0,-2 15-106 0 0,2 63-2824 0 0,-63 328 2474 0 0,20-89-3084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8.69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1224 2854 4255 0 0,'-1'3'198'0'0,"-4"24"14"0"0,2-14-198 0 0,0 0-1 0 0,-1 0 1 0 0,-1 2-14 0 0,5-15 24 0 0,0 1 0 0 0,0 0 0 0 0,-1-1-1 0 0,1 1 1 0 0,0 0 0 0 0,-1-1 0 0 0,1 1 0 0 0,-1-1-1 0 0,1 1 1 0 0,0 0 0 0 0,-1-1 0 0 0,1 1 0 0 0,-1-1-24 0 0,-1 2 63 0 0,1-1 137 0 0,1-1 30 0 0,0 0 122 0 0,-2 0 52 0 0,0 0-330 0 0,1 0 0 0 0,-1-1 0 0 0,0 1 0 0 0,1-1 0 0 0,-1 1 0 0 0,1-1 0 0 0,-1 1 0 0 0,1-1 0 0 0,-1 0 0 0 0,1 0 0 0 0,-1 0 0 0 0,1 0 0 0 0,0 0 0 0 0,-1 0 0 0 0,1 0 0 0 0,0 0 0 0 0,0-1 0 0 0,0 1 0 0 0,0 0-74 0 0,-3-4 96 0 0,1 1 0 0 0,1-1 0 0 0,-1 1 0 0 0,0-1 0 0 0,1 0 0 0 0,0-1-96 0 0,-2-7 248 0 0,0 0 0 0 0,1-1 0 0 0,-1-10-248 0 0,-2-11 256 0 0,-23-103 510 0 0,-20-90 124 0 0,-69-311 494 0 0,91 405-1027 0 0,-23-120 328 0 0,-5 7 146 0 0,-12 3-151 0 0,54 195-593 0 0,-93-260 398 0 0,87 259-410 0 0,16 41-61 0 0,-51-128 197 0 0,40 108-142 0 0,0 1 0 0 0,-2 0 0 0 0,-11-14-69 0 0,5 12 40 0 0,0 2-1 0 0,-2 0 1 0 0,-1 1-1 0 0,-1 2 0 0 0,-1 1 1 0 0,-2 1-1 0 0,-13-8-39 0 0,7 8-407 0 0,-1 3-1 0 0,-1 1 0 0 0,-1 1 1 0 0,-31-9 407 0 0,37 16-1102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9.46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1285 3475 1375 0 0,'0'0'66'0'0,"1"-2"-8"0"0,7-6 126 0 0,-6 7 708 0 0,-2-2 307 0 0,0-2-703 0 0,1 0 0 0 0,-1-1 0 0 0,-1 1 0 0 0,1-1 0 0 0,-1 1 0 0 0,0-3-496 0 0,-10-34 611 0 0,3 13-167 0 0,4 8-214 0 0,0 3 20 0 0,-1 0 0 0 0,0-1-250 0 0,-70-205 1391 0 0,-33-115-132 0 0,-13-41-145 0 0,54 200-632 0 0,-26-80 151 0 0,-21-111 135 0 0,61 216-21 0 0,-20-29-747 0 0,20 60 309 0 0,-24-56 115 0 0,-84-203 83 0 0,82 217-424 0 0,56 118-88 0 0,-26-45-329 0 0,-6-1 334 0 0,19 33-1063 0 0,16 30-100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5.32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398 955 4807 0 0,'-2'-1'216'0'0,"-15"-12"41"0"0,5 5-156 0 0,1-1 1 0 0,1-1 0 0 0,-3-2-102 0 0,5 5 350 0 0,-1-1-1 0 0,0 1 1 0 0,0 0 0 0 0,-1 1 0 0 0,-6-3-350 0 0,13 8 57 0 0,-4-3 199 0 0,0 0 0 0 0,-1 1 0 0 0,-3-1-256 0 0,10 4 34 0 0,0 0-1 0 0,0-1 0 0 0,0 1 0 0 0,0 0 1 0 0,0 0-1 0 0,0 0 0 0 0,0 0 1 0 0,0 0-1 0 0,0 0 0 0 0,0 0 0 0 0,0 0 1 0 0,0 0-34 0 0,-4 1 80 0 0,-3-1 18 0 0,1 0 0 0 0,-1 0 0 0 0,1 1 0 0 0,-1 1 0 0 0,1-1 0 0 0,0 1 0 0 0,0 0 0 0 0,0 1 0 0 0,0 0 0 0 0,0 0 0 0 0,0 0 0 0 0,0 1 0 0 0,1 0 0 0 0,0 0 0 0 0,0 1 0 0 0,-3 2-98 0 0,0 1 121 0 0,1 0-1 0 0,0 1 0 0 0,0-1 1 0 0,1 2-1 0 0,0-1 1 0 0,0 1-1 0 0,-1 5-120 0 0,1-1 67 0 0,2 1 1 0 0,0 0-1 0 0,0 0 1 0 0,1 0-1 0 0,1 0 1 0 0,1 1-1 0 0,0-1 0 0 0,1 1 1 0 0,1 0-1 0 0,0 0 1 0 0,1-1-1 0 0,1 8-67 0 0,5 16 62 0 0,1 0 0 0 0,2 0-1 0 0,1-2 1 0 0,8 15-62 0 0,18 37 190 0 0,26 42-190 0 0,-15-33 77 0 0,-15-31-9 0 0,2-3 1 0 0,3-1 0 0 0,3-1-1 0 0,45 51-68 0 0,-40-59 18 0 0,2-2 0 0 0,3-3 0 0 0,25 19-18 0 0,279 198 152 0 0,-283-219-72 0 0,3-4 0 0 0,1-3 0 0 0,76 28-80 0 0,127 44 66 0 0,-200-80-56 0 0,-4-2 17 0 0,1-3 0 0 0,32 6-27 0 0,10-10 47 0 0,69 3-47 0 0,-30-5 17 0 0,-60-8-17 0 0,67-2 0 0 0,97-11 0 0 0,-138-2 0 0 0,-3 1 0 0 0,99-15 0 0 0,-104-2 0 0 0,-2-6 0 0 0,42-16 0 0 0,42-19 0 0 0,137-63 0 0 0,-322 117 0 0 0,173-76 0 0 0,-131 54 0 0 0,-1-2 0 0 0,17-14 0 0 0,-38 20 0 0 0,0-1 0 0 0,-1-2 0 0 0,-2-1 0 0 0,13-15 0 0 0,-23 20 0 0 0,0-1 0 0 0,-1-1 0 0 0,-2-1 0 0 0,0 0 0 0 0,-2-1 0 0 0,3-10 0 0 0,1-8 2 0 0,-2-2 1 0 0,-2 1-1 0 0,-2-2 0 0 0,-2 0 0 0 0,3-33-2 0 0,-11 51 24 0 0,0-1 1 0 0,-2 1 0 0 0,-2 0-1 0 0,0 0 1 0 0,-2 0-1 0 0,-1 0 1 0 0,-6-18-25 0 0,-3-1 94 0 0,-2 0 0 0 0,-3 1 1 0 0,-1 1-1 0 0,-3 0-94 0 0,-10-12 95 0 0,-2 1 0 0 0,-3 2-1 0 0,-2 1 1 0 0,-37-37-95 0 0,41 53 61 0 0,-2 1 0 0 0,-15-8-61 0 0,-84-63 114 0 0,110 87-105 0 0,-163-129 119 0 0,17 13-16 0 0,124 101-112 0 0,-1 3 0 0 0,-8-1 0 0 0,-106-54 0 0 0,149 80 0 0 0,-153-73 74 0 0,27 14 4 0 0,130 61-75 0 0,-170-81 48 0 0,116 59-25 0 0,-56-16-26 0 0,-2 9 246 0 0,-125-20-246 0 0,143 39 141 0 0,0 5 0 0 0,-65 2-141 0 0,-89 7 288 0 0,158 2-164 0 0,-30 0-16 0 0,23 0 36 0 0,-1 4 0 0 0,-40 11-144 0 0,11 3 400 0 0,-82 25-400 0 0,140-25 93 0 0,-65 16 70 0 0,95-19-66 0 0,0 1-1 0 0,1 4 1 0 0,-25 13-97 0 0,34-11 115 0 0,1 2 0 0 0,1 1 0 0 0,2 2 0 0 0,-18 17-115 0 0,27-18 53 0 0,1 0 0 0 0,1 1-1 0 0,1 2 1 0 0,1 1 0 0 0,-14 24-53 0 0,-9 26-88 0 0,3 2 1 0 0,-23 65 87 0 0,53-112-417 0 0,1 1 0 0 0,3 0 0 0 0,1 0-1 0 0,1 1 1 0 0,2 0 0 0 0,0 32 417 0 0,3-11-1472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6.6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3317 0 6447 0 0,'-1'3'499'0'0,"-13"24"-268"0"0,11-23-145 0 0,1 1-1 0 0,0-1 1 0 0,0 1-1 0 0,0 3-85 0 0,-17 47 47 0 0,10-25 409 0 0,6-21-275 0 0,0 1-1 0 0,0 6-180 0 0,-6 48 574 0 0,2-16-236 0 0,6-35-235 0 0,-1 0-1 0 0,-1 0 1 0 0,0 0-1 0 0,-4 10-102 0 0,2-7 70 0 0,-19 48 218 0 0,19-52-218 0 0,1 0 0 0 0,-2-1 0 0 0,1 0 0 0 0,-2 0 0 0 0,-3 4-70 0 0,-10 18 218 0 0,5-7 4 0 0,-2 0 0 0 0,-1-1 0 0 0,-1-1 0 0 0,-4 1-222 0 0,-20 24 734 0 0,-42 35-734 0 0,47-48 179 0 0,0 4-179 0 0,-32 32 217 0 0,11-15-31 0 0,29-27 4 0 0,-2-1-1 0 0,0-2 0 0 0,-3 0-189 0 0,-22 10 335 0 0,-16 5-335 0 0,20-13 93 0 0,-161 88 299 0 0,114-70-40 0 0,-26 5-352 0 0,24-16 235 0 0,-2-5 0 0 0,-1-4-1 0 0,-5-4-234 0 0,-24-1 173 0 0,0-5-1 0 0,0-7 1 0 0,-2-5-173 0 0,13-2 68 0 0,-439 3 10 0 0,521-8-201 0 0,1-1 0 0 0,0-1 0 0 0,-26-8 123 0 0,33 4-4293 0 0,-12-6 4293 0 0,-4-4-4858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0:47.67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69 1 4143 0 0,'0'0'319'0'0,"0"0"-3"0"0,0 0 768 0 0,0 0 356 0 0,0 0 68 0 0,0 0-88 0 0,0 0-439 0 0,-1 3-189 0 0,-2 25 231 0 0,-2 0-1 0 0,-1 0 0 0 0,-1 0 1 0 0,-2-1-1023 0 0,0 7 521 0 0,0 1 1 0 0,2-1 0 0 0,2 1 0 0 0,1 1 0 0 0,2 0-522 0 0,1-17 156 0 0,1 0 1 0 0,0 0 0 0 0,2-1-1 0 0,0 1 1 0 0,1 0-1 0 0,1-1 1 0 0,1 0 0 0 0,1 0-1 0 0,1 4-156 0 0,-5-18 49 0 0,0 0 0 0 0,1 0 0 0 0,-1 0 0 0 0,1 0 0 0 0,-1 0 0 0 0,1 0-1 0 0,1-1 1 0 0,-1 0 0 0 0,1 2-49 0 0,2-3 136 0 0,-1 0-97 0 0,4 1 78 0 0,0-1 1 0 0,0 0 0 0 0,4 0-118 0 0,-9-1 34 0 0,0-1 1 0 0,-1 0-1 0 0,1 0 0 0 0,-1 0 1 0 0,1-1-1 0 0,-1 1 1 0 0,1-1-1 0 0,-1 0 1 0 0,1 0-1 0 0,-1 0 1 0 0,3-1-35 0 0,14-9 129 0 0,-1 0 1 0 0,0-2-1 0 0,-1 0 0 0 0,15-14-129 0 0,-17 12-221 0 0,-1-1 0 0 0,-1-1 0 0 0,0-1 0 0 0,10-17 221 0 0,-17 24-1032 0 0,0-1 0 0 0,0 0 0 0 0,4-12 1032 0 0,0-6-6628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7.75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3324 1 7943 0 0,'1'3'364'0'0,"5"13"6"0"0,2 5-240 0 0,4 7-130 0 0,-4-12-260 0 0,-2 0 0 0 0,0 1 0 0 0,-1 1 260 0 0,10 28 196 0 0,-8-24-14 0 0,-2-6-37 0 0,0-1 0 0 0,3 4-145 0 0,3 7 146 0 0,-2 1-1 0 0,0 1 0 0 0,-2-1 1 0 0,0 1-1 0 0,-2 0 0 0 0,1 29-145 0 0,-6-42 88 0 0,0 0 0 0 0,0 0 0 0 0,-2 0 0 0 0,0 0 0 0 0,-3 10-88 0 0,-7 22 599 0 0,-3 4-599 0 0,6-21 193 0 0,-7 19 287 0 0,-2 0 0 0 0,-11 20-480 0 0,17-44 203 0 0,-1-1 0 0 0,-1-1 1 0 0,-1 0-1 0 0,-1-1 0 0 0,-11 10-203 0 0,-25 23 410 0 0,-3-2-1 0 0,-1-2 0 0 0,-3-3 1 0 0,-2-3-1 0 0,-16 8-409 0 0,-267 140 970 0 0,211-122-735 0 0,10-2-51 0 0,-79 41 116 0 0,-67 17-6 0 0,-8-15-145 0 0,48-37 67 0 0,-147 25-216 0 0,23-24 51 0 0,218-48-49 0 0,-261 47-451 0 0,328-67 218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0.30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409 4587 4375 0 0,'0'0'199'0'0,"0"2"-12"0"0,0 8-85 0 0,-1 4 636 0 0,0-11-316 0 0,1-1-3 0 0,-1 0-148 0 0,-1 4-295 0 0,2-1 3334 0 0,0-6-3259 0 0,-1 0 1 0 0,1 0-1 0 0,0 1 0 0 0,-1-1 0 0 0,1 0 0 0 0,0 0 0 0 0,-1 1 1 0 0,1-1-1 0 0,-1 0 0 0 0,1 1 0 0 0,-1-1 0 0 0,0 0-51 0 0,-2-2 102 0 0,-2-6 1 0 0,0 0 1 0 0,0 0-1 0 0,1-1 0 0 0,1 0 0 0 0,-2-6-103 0 0,-3-16 308 0 0,1-4-308 0 0,1 7 142 0 0,-28-188 568 0 0,13-1-231 0 0,16 162-374 0 0,-11-107 179 0 0,-22-342 455 0 0,25 253-298 0 0,-40-209-441 0 0,-40-232 206 0 0,81 516-76 0 0,4 45-128 0 0,3 8-61 0 0,5-5 59 0 0,0-13-15 0 0,6-28 34 0 0,-1 83 16 0 0,-4-2-35 0 0,-2-34 27 0 0,1 27 20 0 0,-10-71-47 0 0,-12 27 327 0 0,9 67 266 0 0,-1-54-593 0 0,14 73 192 0 0,1 44-180 0 0,4-2 36 0 0,2 1-36 0 0,-3 8-82 0 0,0 0-1 0 0,1 0 0 0 0,-1 0 1 0 0,0 1-1 0 0,1-1 0 0 0,-1 1 1 0 0,1 0-1 0 0,0 1 0 0 0,0-1 1 0 0,3 0 70 0 0,6-2-334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1.75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2759 0 0,'0'0'271'0'0,"0"0"94"0"0,0 0 41 0 0,0 0 8 0 0,0 0-24 0 0,0 0-113 0 0,0 0-49 0 0,0 0-11 0 0,0 0 10 0 0,0 0 44 0 0,0 0 17 0 0,3 1 6 0 0,8 3 2 0 0,-9-3 0 0 0,0 1 0 0 0,3 5-159 0 0,-1 0 0 0 0,0 1 0 0 0,0-1 0 0 0,-1 1-1 0 0,0 0 1 0 0,0 0 0 0 0,-1 0 0 0 0,0 0 0 0 0,0 0-1 0 0,-1 4-136 0 0,23 224 1737 0 0,-19-166-1402 0 0,7 58 183 0 0,28 395 571 0 0,-16-133-847 0 0,5 83-80 0 0,-9 80 25 0 0,-5-184 66 0 0,-2-90-48 0 0,47 560 539 0 0,-48-740-506 0 0,19 68-238 0 0,34 94 66 0 0,-31-118-54 0 0,7 25-222 0 0,-31-130 60 0 0,-3-12-244 0 0,1 1 1 0 0,1-1 0 0 0,1-1 0 0 0,5 8 393 0 0,-13-30-431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3.3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187 12 8863 0 0,'-2'0'407'0'0,"-9"-4"138"0"0,-11-1-529 0 0,17 5-16 0 0,-13-2 2 0 0,14 2-5 0 0,-4 2 88 0 0,-9 1 25 0 0,13-1-79 0 0,2-1 12 0 0,1 0-7 0 0,0-1-1 0 0,0 1 0 0 0,0-1 1 0 0,0 1-1 0 0,0-1 0 0 0,0 1 1 0 0,0 0-1 0 0,0-1 1 0 0,0 1-1 0 0,0 0-35 0 0,-1 1 76 0 0,-1 2 162 0 0,-2 6-92 0 0,-1 4-88 0 0,0 0 1 0 0,0 1 0 0 0,2-1 0 0 0,0 1 0 0 0,0 2-59 0 0,-10 110 282 0 0,4 28-282 0 0,4-50 74 0 0,-7 305 402 0 0,14-347-406 0 0,4 265 231 0 0,11-2-65 0 0,41 545 147 0 0,-51-297-89 0 0,1 6 422 0 0,-3-465-557 0 0,23 411 358 0 0,10-146-505 0 0,-25-293-137 0 0,15 47 125 0 0,3-21-278 0 0,-12-52-737 0 0,-8-26-47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4.6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4552 462 4287 0 0,'0'0'198'0'0,"0"0"63"0"0,0 0 183 0 0,0 0 72 0 0,0 0 17 0 0,0 0-11 0 0,-2-1-64 0 0,-2 0-269 0 0,0-1-1 0 0,0 0 0 0 0,0 0 0 0 0,0-1 0 0 0,0 1 1 0 0,1-1-1 0 0,-1 0 0 0 0,1 1 0 0 0,-1-3-188 0 0,-8-7 676 0 0,-8-13-676 0 0,0 2 461 0 0,8 8-278 0 0,-1 2-1 0 0,-1 0 1 0 0,0 0 0 0 0,-12-6-183 0 0,-4-1 159 0 0,-2 2 0 0 0,0 1-1 0 0,-1 2 1 0 0,-1 1 0 0 0,-9-1-159 0 0,-40-11 366 0 0,-1 4-1 0 0,-1 4 0 0 0,-12 1-365 0 0,72 13 57 0 0,-212-30 457 0 0,41 10-264 0 0,-124-12-39 0 0,139 21 45 0 0,-63 7-256 0 0,-120 16 74 0 0,-177 43 380 0 0,366-31-294 0 0,-189 30-28 0 0,220-22-24 0 0,-71 26-108 0 0,121-25 0 0 0,2 3 0 0 0,1 5 0 0 0,2 3 0 0 0,2 4 0 0 0,-11 13 0 0 0,73-42-17 0 0,2 1 0 0 0,0 2 0 0 0,1 0 0 0 0,-19 20 17 0 0,28-24-9 0 0,1 1-1 0 0,0 0 0 0 0,1 1 0 0 0,0 0 1 0 0,2 0-1 0 0,0 1 0 0 0,-6 16 10 0 0,5-5-23 0 0,1 1-1 0 0,2 1 1 0 0,0-1 0 0 0,2 1-1 0 0,2 0 1 0 0,0 1-1 0 0,2-1 1 0 0,2 0 0 0 0,1 10 23 0 0,1-1-34 0 0,2 0 0 0 0,2 0 1 0 0,1-1-1 0 0,2 0 1 0 0,6 11 33 0 0,-7-23-10 0 0,14 38-28 0 0,3-1 0 0 0,11 18 38 0 0,5-5-72 0 0,35 46 72 0 0,-45-78-24 0 0,2 0 0 0 0,1-3 0 0 0,9 6 24 0 0,28 21-65 0 0,3-2 0 0 0,26 13 65 0 0,19 6-67 0 0,31 11 67 0 0,-96-65-12 0 0,1-2 0 0 0,2-3 12 0 0,118 45-70 0 0,-101-41 52 0 0,-1-2-111 0 0,1-4 1 0 0,1-3-1 0 0,1-3 1 0 0,1-4-1 0 0,63 4 129 0 0,159 1-235 0 0,-173-17 122 0 0,46-8 113 0 0,316-46-132 0 0,-328 26 64 0 0,0-8 0 0 0,137-49 68 0 0,-199 49 0 0 0,-2-4 0 0 0,-1-5 0 0 0,27-19 0 0 0,-94 46-14 0 0,159-89-27 0 0,-148 80 20 0 0,-2-2 1 0 0,-1-2-1 0 0,21-21 21 0 0,37-47-10 0 0,37-54 10 0 0,-58 65-1 0 0,196-256 1 0 0,-242 302 0 0 0,-2-1 0 0 0,-2-2 0 0 0,-2 0 0 0 0,8-25 0 0 0,-6 5 0 0 0,-2-2 0 0 0,12-64 0 0 0,-27 91 12 0 0,-2 0 0 0 0,-1 0-1 0 0,-2-1 1 0 0,-2 1-1 0 0,-2-17-11 0 0,-5-16-2 0 0,-3 0 0 0 0,-10-31 2 0 0,15 81-88 0 0,0 1 0 0 0,-2-1 0 0 0,0 1 0 0 0,-2 1 0 0 0,0 0 1 0 0,-1 0-1 0 0,-1 1 0 0 0,-6-9 88 0 0,-3 4-973 0 0,-2 3-2941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5.14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37 1 8287 0 0,'-6'11'180'0'0,"0"0"-1"0"0,1 0 1 0 0,0 1-1 0 0,1-1 1 0 0,-2 11-180 0 0,4-15-33 0 0,1 0 0 0 0,0 1 0 0 0,0-1 0 0 0,1 0 0 0 0,0 1 0 0 0,1-1 0 0 0,-1 0 0 0 0,1 1 0 0 0,1-1 0 0 0,0 4 33 0 0,36 109-43 0 0,-27-90 92 0 0,1-1-1 0 0,2 0 1 0 0,2-1-49 0 0,30 46 289 0 0,53 64-289 0 0,-65-95 100 0 0,2-3 0 0 0,9 6-100 0 0,82 73 230 0 0,-15-15-69 0 0,-93-85-139 0 0,30 28 69 0 0,1-2 1 0 0,33 22-92 0 0,-20-25 6 0 0,3-2 1 0 0,17 4-7 0 0,141 63 8 0 0,-214-103-6 0 0,236 99 55 0 0,-168-75-59 0 0,1-5 0 0 0,21 2 2 0 0,2-4 0 0 0,1-5 0 0 0,0-5 0 0 0,1-4 0 0 0,39-5 0 0 0,-22-8-75 0 0,0-6 0 0 0,0-4 0 0 0,-2-6 0 0 0,63-22 75 0 0,-85 17-316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5.7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1 6911 0 0,'-2'34'158'0'0,"1"1"0"0"0,2 0 0 0 0,2 0 0 0 0,1 0 0 0 0,3 2-158 0 0,17 62 1023 0 0,19 45-1023 0 0,-14-53 301 0 0,17 52-270 0 0,7-3 0 0 0,35 62-31 0 0,-23-71 0 0 0,16 15 0 0 0,-44-85 0 0 0,3-3 0 0 0,2-1 0 0 0,22 21 0 0 0,-15-26-40 0 0,1-2 0 0 0,43 31 40 0 0,-33-35-16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01.7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73 7279 1839 0 0,'0'0'203'0'0,"0"0"177"0"0,0 0 72 0 0,0 0 17 0 0,0 0-27 0 0,0 0-129 0 0,0 0-52 0 0,0 0-6 0 0,0 0-3 0 0,0 0 11 0 0,0 0 7 0 0,0 0 2 0 0,0 0 2 0 0,0 0 4 0 0,0 0 2 0 0,0 0 0 0 0,0 0-2 0 0,0 0-12 0 0,0 0-2 0 0,0 0 0 0 0,0 0 7 0 0,-1-3 28 0 0,-7-32 536 0 0,1 0 0 0 0,0-12-835 0 0,4 15 201 0 0,-18-252 462 0 0,8-28-280 0 0,1 55-48 0 0,13 1-53 0 0,13-244 190 0 0,-6 276-297 0 0,0-98 58 0 0,-3-122 91 0 0,0 191-70 0 0,-3 70-80 0 0,16-145 104 0 0,-4 114-124 0 0,7-69-64 0 0,-7 106-44 0 0,36-222 16 0 0,-43 355-60 0 0,121-768 268 0 0,-56 213-109 0 0,-39 301-112 0 0,2 32 79 0 0,21-47-128 0 0,-41 251-6 0 0,2 1 0 0 0,3 1 0 0 0,12-23 6 0 0,-25 66-130 0 0,-3 5 99 0 0,1 1 0 0 0,5-8 31 0 0,-8 16-142 0 0,0-1 0 0 0,0 1 0 0 0,0 0 0 0 0,1 1 1 0 0,-1-1-1 0 0,1 0 0 0 0,0 1 0 0 0,0-1 0 0 0,0 1 0 0 0,3-2 142 0 0,-4 3-1187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02.85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 6582 3223 0 0,'3'1'315'0'0,"0"-1"-163"0"0,1 1-1 0 0,-1-1 1 0 0,1 0 0 0 0,0 1-1 0 0,-1-2 1 0 0,1 1 0 0 0,-1 0-1 0 0,1-1 1 0 0,-1 1 0 0 0,1-1-1 0 0,-1 0 1 0 0,1 0-152 0 0,3-4 73 0 0,1 1 0 0 0,-1-1 1 0 0,0 0-1 0 0,-1 0 0 0 0,1-1 0 0 0,-1 0 0 0 0,0 0 0 0 0,0 0 0 0 0,2-4-73 0 0,9-14 96 0 0,-1-1-1 0 0,0-2-95 0 0,-3 3 127 0 0,-1 0 0 0 0,-1-1-1 0 0,5-18-126 0 0,20-79 428 0 0,-25 74 69 0 0,4-45-497 0 0,-1-51 531 0 0,-14 139-509 0 0,11-150 596 0 0,-7 1 0 0 0,-6-1 0 0 0,-14-68-618 0 0,-32-248 818 0 0,-38-360 312 0 0,56 533-911 0 0,-27-302 278 0 0,12-40-29 0 0,21 24-234 0 0,13 300-103 0 0,1 40-6 0 0,4 122-96 0 0,1-252 227 0 0,17 140-149 0 0,-8 225-118 0 0,4-49 27 0 0,-5 0 0 0 0,-3-17-16 0 0,-4 79-804 0 0,4 28 389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03.7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127 1084 5527 0 0,'-9'2'128'0'0,"0"1"-1"0"0,0 0 0 0 0,0 0 0 0 0,0 1 1 0 0,-1 1-128 0 0,-8 6 1317 0 0,-10 6-1317 0 0,26-15 107 0 0,0-1 1 0 0,-1 1 0 0 0,1 1-1 0 0,0-1 1 0 0,1 0-1 0 0,-1 0 1 0 0,0 1 0 0 0,1-1-1 0 0,-2 3-107 0 0,1-1 157 0 0,0-2 140 0 0,2-2-25 0 0,0 0-101 0 0,0 3-47 0 0,-1 1-87 0 0,1-3-18 0 0,0 1 0 0 0,-1 0 0 0 0,1-1 0 0 0,0 1-1 0 0,0-1 1 0 0,0 1 0 0 0,0-1 0 0 0,0 1 0 0 0,1 0-19 0 0,5 49 33 0 0,3 0-1 0 0,5 10-32 0 0,2 12 28 0 0,-4-21 135 0 0,3 0 0 0 0,9 22-163 0 0,46 98 471 0 0,-53-137-360 0 0,1-1-1 0 0,2-1 0 0 0,21 27-110 0 0,76 88 114 0 0,-79-103-73 0 0,99 111-30 0 0,-103-121-11 0 0,2-2 0 0 0,2-1-1 0 0,11 5 1 0 0,-11-10 0 0 0,2-1 0 0 0,0-2 0 0 0,1-2 0 0 0,2-2 0 0 0,0-2 0 0 0,8 1 0 0 0,0-3 0 0 0,1-3 0 0 0,1-1 0 0 0,21 0 0 0 0,94 6 0 0 0,0-7 0 0 0,40-7 0 0 0,-102-5 0 0 0,233-6 0 0 0,-229 0 0 0 0,0-5 0 0 0,4-5 0 0 0,-28 0 0 0 0,0-4 0 0 0,-2-3 0 0 0,5-6 0 0 0,84-38 147 0 0,25-21-147 0 0,-103 41 120 0 0,-2-4 1 0 0,66-51-121 0 0,-130 82 32 0 0,103-74 258 0 0,43-45-290 0 0,-139 109 15 0 0,152-140 147 0 0,-133 118-69 0 0,-4-4-1 0 0,14-20-92 0 0,6-18 239 0 0,27-51-239 0 0,-65 90 86 0 0,-2-2-1 0 0,-3-1 1 0 0,9-30-86 0 0,-23 49 78 0 0,-2-2 0 0 0,-1 1 0 0 0,-3-2 0 0 0,-1 1-1 0 0,-2-1 1 0 0,-2 0 0 0 0,-2 0 0 0 0,-4-41-78 0 0,0 59 117 0 0,-1-1 0 0 0,0 0 1 0 0,-2 1-1 0 0,-1 0 0 0 0,-1 0 0 0 0,-2 1 1 0 0,0 0-1 0 0,-1 0 0 0 0,-1 1 0 0 0,-2 1 1 0 0,0 0-1 0 0,-1 1 0 0 0,-1 0 0 0 0,-12-10-117 0 0,10 12 231 0 0,-2 0 0 0 0,0 1 0 0 0,-2 1 0 0 0,1 1 0 0 0,-2 2-1 0 0,0 0 1 0 0,-12-5-231 0 0,-2 2 194 0 0,-2 2 0 0 0,0 2 1 0 0,-1 1-1 0 0,0 2 0 0 0,-11 0-194 0 0,-6 1 135 0 0,0 3 0 0 0,0 3 0 0 0,-32 2-135 0 0,39 4 86 0 0,-1 2 0 0 0,-5 3-86 0 0,-100 23-81 0 0,90-14-563 0 0,0 3-1 0 0,2 3 1 0 0,0 3 0 0 0,-17 11 644 0 0,-2 6-1338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0:48.023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58 124 17967 0 0,'-34'-77'2061'0'0,"20"43"-927"0"0,13 32-463 0 0,1 2-37 0 0,0 0-182 0 0,0 0-79 0 0,0 0-18 0 0,0 0-51 0 0,-1-2-203 0 0,-5-5-266 0 0,5 6-751 0 0,1 1-326 0 0,0 0-64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6.6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59 2793 4143 0 0,'0'0'319'0'0,"-2"-2"-128"0"0,-1 0-57 0 0,1 0 1 0 0,-1-1 0 0 0,1 1 0 0 0,-1-1-1 0 0,1 1 1 0 0,0-1 0 0 0,0 0-1 0 0,0 0 1 0 0,1 0 0 0 0,-1 0-1 0 0,1-1 1 0 0,-1 1 0 0 0,1 0 0 0 0,0-2-135 0 0,-3-11 513 0 0,1 1 1 0 0,-1-13-514 0 0,2 14 144 0 0,-6-65 905 0 0,3 0-1 0 0,4-25-1048 0 0,4-16 407 0 0,5 0 1 0 0,6 0-1 0 0,5 2 0 0 0,5 0 0 0 0,5 1 0 0 0,35-87-407 0 0,9 11 53 0 0,49-84-53 0 0,-109 252-2 0 0,171-342 10 0 0,-132 275-44 0 0,4 3 0 0 0,59-72 36 0 0,83-65-1026 0 0,-136 161-2994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7.3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125 2652 2303 0 0,'-2'-1'167'0'0,"-2"-3"-64"0"0,0 0 1 0 0,0-1-1 0 0,0 1 0 0 0,1-1 0 0 0,-1 0 0 0 0,1 0 1 0 0,0 0-1 0 0,1 0 0 0 0,-1 0 0 0 0,1-1 0 0 0,0 1 1 0 0,0-3-104 0 0,-4-13 721 0 0,1 0 0 0 0,0-17-721 0 0,-15-151 1340 0 0,8 49-496 0 0,-11-81 196 0 0,11-2-185 0 0,13 87-244 0 0,6 0 1 0 0,15-75-612 0 0,0 72 320 0 0,7 1 0 0 0,24-62-320 0 0,15-8 106 0 0,49-94-106 0 0,-41 122-582 0 0,-42 99-92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15:49:59.68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29420 9027 14559 0,'0'0'640'0,"1"-9"144"0,-1 0-624 0,0 9-160 0,2-9 0 0,0-1 0 0,1 2 272 0,-3 8 32 16,0 0 0-16,0 0 0 0,2-9 832 0,-2 9 160 16,3-6 48-16,-3 6 0 0,0 0-352 0,0 0-64 15,0 0-16-15,8 11 0 0,-1 1-80 0,1 5 0 16,-1 5-16-16,2 0 0 0,0-1-240 0,1 6-32 15,1 3-16-15,0 4 0 0,2 1-272 0,-1 1-64 16,5 2-16-16,1 0 0 0,0 3-176 0,-1-3 0 16,0-1 0-16,-2 0 0 0,-2 1 0 0,-2-5 0 15,-2-5-192-15,-3-2 192 16,0-4-896-16,-1-3-48 0,0-4-16 0,-3-2 0 16,-2-13-1408-16,9 4-272 0</inkml:trace>
  <inkml:trace contextRef="#ctx0" brushRef="#br0" timeOffset="285.74">29935 8879 26719 0,'0'0'2368'0,"0"0"-1888"0,-8-4-480 0,8 4 0 16,-11 0 384-16,1 3 0 0,1 6-16 0,-4 2 0 15,-3 6-48-15,-6 3-16 0,-1 5 0 0,-2 3 0 0,-3 4 96 0,-1 8 32 16,-6 4 0-16,1-1 0 16,-3 3-48-16,0 0-16 0,-1 3 0 0,-1 2 0 0,-2-1-176 0,-1-2-16 15,-3-1-16-15,1-4 0 0,1-1-160 0,3-5 0 16,6-1 0-16,6-7 0 0,3-2-144 0,6-6-112 16,5-2-32-16,5-3 0 15,2-2-2160-15,7-14-432 0,0 0-96 16,18 0-16-16</inkml:trace>
  <inkml:trace contextRef="#ctx0" brushRef="#br0" timeOffset="676.68">30947 8646 19343 0,'5'-12'848'0,"-3"3"192"0,4-4-832 0,-5 4-208 0,-1 9 0 0,-1-10 0 16,-2 4 1440-16,-3 2 240 0,-5 0 48 0,-6 4 16 15,-8 1-912-15,-2 6-192 0,-3-2-48 16,-4 8 0-16,-4 3-336 0,-3 3-64 0,-1 1 0 0,0 6-16 16,0 3-48-16,3 3-128 0,-3 2 192 0,4-2-64 15,2 2-128-15,6-1 160 0,2-1-160 0,7-1 160 16,9-6-160-16,5 2 128 0,7-6-128 0,7-2 128 15,4-1-128-15,6 1 192 0,3-2-192 0,5-2 192 16,3 0 80-16,3 3 32 0,-1-3 0 0,0 2 0 16,-4-1-128-16,-1 1-32 0,-5-1 0 0,-2 2 0 0,-3 3-144 15,-6-2 0-15,-7 2 144 0,-5-2-144 16,-5 2 720-16,-9-1 80 0,-4-2 16 0,-6 2 0 0,-5 4-128 16,-5-1-32-16,-5-1 0 0,-3-3 0 0,-2-3-416 15,0 0-96-15,1 0-16 0,4-4 0 16,4 0-448-16,6 0-112 0,5-7-16 15,4-1 0-15,3-4-2592 0,5-4-528 0</inkml:trace>
  <inkml:trace contextRef="#ctx0" brushRef="#br0" timeOffset="964.35">31709 7701 31727 0,'-8'-8'1408'0,"8"8"288"0,-9-2-1360 0,9 2-336 0,-10 7 0 0,-1 7 0 15,-4 3 0-15,0 3-128 0,-3 7 0 0,-2 8 0 16,-3 9 496-16,2 1 96 0,-1 5 32 0,-1 3 0 15,1 5-160-15,-3 0-16 0,-2 0-16 0,2 0 0 16,0-1-176-16,4-4-128 0,2-4 192 0,2-8-192 16,2-1-288-1,2-8-160-15,2-2-48 0,6-8-14352 0</inkml:trace>
  <inkml:trace contextRef="#ctx0" brushRef="#br1" timeOffset="73182.81">14448 8490 5519 0,'0'0'496'0,"0"0"-496"16,8-5 0-16,-8 5 0 0,0 0 1056 0,0 0 112 15,9-4 32-15,-9 4 0 0,8-4-368 0,-8 4-64 16,0 0 0-16,8-10-16 0,-3 1 160 0,0-1 48 16,-5 10 0-16,1-11 0 0,0 2-208 0,-1 0-48 0,-1 0 0 15,0-1 0-15,-2 0-192 0,1-2-32 0,-1 2-16 0,1-1 0 16,-2-3-144-16,-4-8-16 0,2 3-16 0,-1 1 0 16,1 0 144-16,0 1 16 0,-3-1 16 0,3 4 0 15,-2 0-16-15,-1 2-16 0,-4-2 0 0,1 0 0 16,-2 2 0-16,-3 0 0 15,-3-3 0-15,-6 1 0 0,0 0-128 0,-5 3-32 16,1-1 0-16,-5 1 0 0,0-4-96 0,-1 1-32 0,3-3 0 0,3 3 0 16,-1 1-144-16,2 2 0 15,1-3 144-15,0 4-144 0,-1 1 192 0,-2 2-48 16,1 1 0-16,-3 2 0 0,-3 3-144 0,0 0 0 16,-2 0 0-16,-1-2 0 0,-2-1 0 0,-1 2 0 0,0-1 0 0,0 2 0 15,0 0 0-15,0-1 0 0,-1 2 0 0,-3 2 0 16,-1 1 0-16,-2 1 0 0,-2 1 0 0,0-1 0 15,2-1 160-15,0 2-160 0,4 1 192 0,3-1-192 16,1-1 256-16,3 4-48 0,0-1-16 0,1 3 0 0,1-2-32 0,1 2-16 16,-1-2 0-16,0 2 0 15,1-1-144-15,-1 2 0 0,1-1 144 0,-2 6-144 0,0-2 128 0,-1 2-128 16,-2 1 128-16,1 1-128 0,-3-1 0 0,0 2 0 16,-1 0 0-16,0 2-128 0,1-2 128 0,-2-1 0 15,4-3 0-15,-1 1 128 0,2 3 0 0,1-1 16 16,-1 0 0-16,4-1 0 0,2 2 64 0,-2-2 16 15,0 5 0-15,1-2 0 0,-1-1-64 0,1 3-16 16,0 0 0-16,-1-1 0 0,1 2-144 0,0 3 128 16,-1-4-128-16,1 5 128 0,1 0-128 0,-1 0 192 15,1-1-192-15,1 0 192 0,1 2-192 0,1-2 0 16,-1 4 0-16,3 0 128 0,0-2-128 0,0 3 192 16,-1 0-192-16,1-3 192 0,3 0-64 0,1 3-128 15,-2-3 192-15,2 2-64 0,1 1 0 0,0-3 0 16,0 2 0-16,4-3 0 0,-2 1-128 0,2 1 160 15,0-2-160-15,-7 12 160 0,2-5-160 0,4-2 128 16,-2 1-128-16,2 0 128 0,-1-1-128 0,4 4 0 16,0-1 144-16,2 1-144 0,-2-2 0 0,1 2 128 15,2-1-128-15,2 2 0 0,2 0 128 0,1-1-128 16,2-3 128-16,-1 1-128 0,3-2 128 0,-3 1-128 0,3-1 160 16,1-3-160-16,1 1 144 0,0 1-144 0,1-4 128 15,-2 2-128-15,1-1 0 0,2 4 0 0,0 1 128 0,-1 1-128 16,0 0 0-16,1-2 0 0,1-4 144 0,0 3-144 15,1-5 0-15,1 5 0 0,1 2 0 16,1-1 128-16,-2-6-128 0,2 3 0 0,1 3 0 0,0-1 0 16,0 1 0-16,0 2 128 0,3 0-128 0,1 2 0 15,0-1 144-15,1 1-144 0,0-2 192 0,2-1-192 16,-1-1 0-16,1 1 0 0,0 0 0 16,1-2 0-16,2-6 160 0,0 3-160 0,-2-4 128 0,0 4-128 15,2 0 128-15,2 1-128 0,-1 2 0 0,2-4 128 0,1 1-128 0,1-3 160 16,2 2-160-16,0-3 160 0,0 0-160 0,3 0 160 15,0-1-160-15,0 0 160 0,1 1-160 0,1-1 128 16,1-4-128-16,-1 0 128 0,-1-1-128 0,2 1 128 16,0-3-128-16,2 1 128 0,-2-1-128 0,2 0 0 15,-1 0 144-15,0-3-144 0,0 0 128 0,2 1-128 16,1-3 160-16,-1 1-160 0,1-1 144 0,1-3-144 0,0-1 128 0,0-2-128 16,-1-2 144-16,1 1-144 0,0-1 160 0,1 1-160 15,2-4 192-15,2 0-64 0,2-1-128 16,2-3 192-16,1 0-64 0,1 1 0 0,2-2-128 15,4-2 192-15,-3 2-192 0,1 1 0 0,0 0 128 16,1-2-128-16,-1 1 0 0,0 2 0 16,2 0 128-16,1-2-128 0,-1 1 0 0,0 1 0 0,2 1 0 0,-2-2 0 15,-2-4 0-15,-1 2 0 0,0-4 0 0,1 1 0 16,1-6 176-16,1 1-176 0,4 1 192 0,-1 0-192 16,1-1 240-16,-1-2-64 0,-1-3-16 0,2 0 0 15,-2-2-160-15,1-2 192 0,-2 2-192 0,2-2 192 16,2 1-192-16,-2-4 0 0,3-2 144 0,-6-4-144 15,-1 1 0-15,-2-1 144 0,-3-1-144 0,-4-1 0 16,2-1 160-16,-2 0-160 0,-3 1 128 0,2 0-128 0,0-3 128 16,1-1-128-16,-3-3 0 0,1 0 128 0,0-1-128 0,-3-5 128 15,0 0-128-15,0-2 128 0,-2-2-128 16,0 0 0-16,-1 0 0 0,-1 0 0 0,-2-2 128 0,1 0-128 16,-2-1 0-16,2-2 128 0,1-1 0 0,0 0 0 15,-4 0 0-15,-1-2 0 0,1-1-128 16,-2 3 128-16,-2-1-128 0,0-3 128 0,-4 1-128 0,-2 2 0 15,-3 0 0-15,-4 4 128 0,-2 2-128 0,-2-2 0 16,-2 1 0-16,-3 2 0 0,-4-1 0 0,0 2 0 16,-1-2 0-16,-2 3 0 0,-2 2 0 0,-1-2 0 15,-1 9 0-15,0-4 0 0,-2 4 0 0,0-2 0 16,-2 1 0-16,0 2 0 0,-2-1 0 0,1 1 0 0,-1-2-144 16,-2 3 144-16,-1 0 0 0,-2 1 0 0,0-1 0 15,-2 2 0-15,-3 2-144 0,0 1 144 0,-1 0 0 0,-2 2-144 16,-2-2 144-16,-2 3-160 15,-2 1 160-15,-4 1-160 0,0-3 160 0,-2 2-160 16,-1-2 160-16,-1 1-160 0,-3 3 160 0,2-1-128 16,0 7 128-16,0-5-128 0,4 1 128 0,-6 4 0 0,0 4 0 0,-2 0 0 15,-4 3-160-15,0 4 0 0,-2-3 0 0,-2 3 0 16,-1 1 160-16,-1-1-160 0,-1 4 160 0,1 1-160 16,-2 3 160-16,1 5 0 0,-2-1-144 0,-1 0 144 15,0-2 0-15,0 2 0 0,2 3 0 0,-1 3 0 16,-2-4-128-16,-1 3 128 0,0 4 0 0,-1 0 0 15,-1-2 0-15,0 4 0 0,-1 1-144 0,-1 3 144 16,1 2 0-16,-3 3 0 0,-1 3 0 0,-3 5 0 16,-3-1 0-16,0 1-128 0,5 2 128 0,-1 1 0 0,1 2 0 15,2 0 0-15,3 2 0 0,3-3 0 16,-1-2 0-16,6 0-128 0,0 0 128 0,4 5 0 0,1 4 0 16,0 3 0-16,1 3 0 0,1-2 0 0,0 5 0 0,1 1 0 15,3 2-128-15,2 1 128 0,0 0 0 0,3 4 0 16,-2 5-128-16,5-1 128 0,-2-1 0 0,5 0 0 15,1-6 0-15,6-3 0 0,3-1 0 0,0-1 0 16,1 0 0-16,3 0 0 0,3 1 0 0,2 0 0 16,-3 1 0-16,6-4 0 0,-3 2 0 0,4-1 0 15,2 0 0-15,0-1 0 0,2 3 0 0,-1 5 0 0,2 6 0 16,1-2 0-16,3-2 0 0,2 2-128 16,3-6 128-16,4 0 0 0,1-1 0 0,3 2 0 15,2 2 0-15,4 0 0 0,0-2 0 0,5 1 0 0,3-1 0 16,2 2 0-16,-2-3 0 0,2-1 0 15,2-8 0-15,1 4 0 0,0-1 0 0,1-1 0 0,1 1 0 0,3 0 0 16,-2-3-128-16,3 2 128 0,2-6 0 0,1-2 0 16,3-2-128-16,0-1 128 0,4-3 0 0,2-2 0 15,4 2 0-15,2-5-128 0,0-2 128 0,1-3 0 16,0 1 0-16,0 3-128 0,-1-7 128 0,4-1 0 16,6-3 0-16,0 1 0 0,2-6 0 0,2-2 0 15,1 1 0-15,2-3 0 0,-1-6 0 0,4-2 0 16,4-2 0-16,2-2 0 0,-1-2 128 0,0-1-128 15,-1-6 0-15,0-3 128 0,3 1-128 0,2-2 0 16,1 0 128-16,-2-1-128 0,-5 0 0 0,-1-1 0 16,-2-6 0-16,3 4 128 0,2-1-128 0,1-5 0 0,-2-2 0 0,0-3 144 15,-2-2-144-15,5-3 128 16,-2-2-128-16,4-2 0 0,0-1 0 0,-2-6 128 0,-2-4-128 16,2-1 160-16,1-1-160 0,-1-3 160 0,2-7-160 0,-1-4 0 15,-1-2 144-15,-6-4-144 0,-3-2 128 0,-6-2-128 16,-3 4 128-16,-6 1-128 0,-6-1 0 0,-4-3 144 15,-4 1-144-15,-6 1 0 0,-6-3 304 0,-1 0-48 16,-7 0-16-16,-3-3 0 0,-5-7-64 0,-1 1-16 16,-3 2 0-16,-2-3 0 0,-4-2-160 0,-2-1 0 15,-4-3 144-15,-3 5-144 0,-6 4 0 0,-5-1 0 16,-5 5 0-16,-6 3 0 0,-4 3 0 0,-9 6 0 16,-8 5 0-16,-4 6 0 0,-6 1-160 0,-6 7 0 15,-7 5 0-15,-3 8 0 16,-5 5-448-16,-2 8-96 0,3 3 0 0,3 8-16 15,2 4-2192-15,0 5-432 0</inkml:trace>
  <inkml:trace contextRef="#ctx0" brushRef="#br1" timeOffset="73749.98">10344 11730 10127 0,'0'0'896'0,"0"0"-704"0,0 0-192 0,0 0 0 15,0 0 1376-15,0 0 240 0,0 0 48 0,0 0 16 16,0 0-128-16,12-1-16 0,2-8-16 0,5 0 0 16,4-4-336-16,3-3-64 0,5-5-16 0,2 0 0 15,3-1-464-15,2-2-80 0,-3-1-32 0,2-1 0 16,0 5-304-16,-3 2-64 0,-2 1-16 0,-5 4 0 16,-4 4-144-16,-4-1 0 0,-4 8 0 0,-2 3 0 15,-4 2 160-15,-4 11-160 0,-5-2 192 0,-7 7-192 16,-1 9 256-16,-6 6-48 0,-6 8-16 0,-2 4 0 15,-4 4 32-15,-2 3 0 0,-1 1 0 0,-2 3 0 16,1 0-96-16,1-1-128 0,1-5 176 0,0-3-176 16,0-6 160-16,1-3-160 0,3-5 128 0,2-1-128 15,2-6 176-15,1-2-48 0,0-7-128 0,0-3 192 16,1-2-192-16,3-3 176 0,2-5-176 0,2-4-9136 16,0-4-1920-16</inkml:trace>
  <inkml:trace contextRef="#ctx0" brushRef="#br1" timeOffset="74063.84">10318 11814 27519 0,'0'0'1216'0,"-10"6"256"0,-4 1-1168 0,0 8-304 16,-3 1 0-16,-2 7 0 0,-1 9 0 0,-6 5 160 0,-2 6-160 0,-4 6 128 15,-2 1 48-15,-5 10 0 0,-7 7 0 0,-5 5 0 16,-5 0-176-16,-5 3 0 16,-5 5 144-16,-4 3-144 0,-4 4 192 0,-3 1-48 0,-7 2 0 0,-6-2 0 15,-6 0-16-15,1 3-128 0,0 6 192 0,-2-4-64 16,-5-3-128-16,6 2 192 0,3 2-192 16,4-3 192-16,3-1-192 0,4-3 0 0,6-5 0 0,5-4 128 15,5-1-128-15,7 0-176 0,5-5 48 0,4-1 0 31,1-1-336-31,0-2-64 0,1 2-16 0,0-7-7872 0,-1-4-1568 16</inkml:trace>
  <inkml:trace contextRef="#ctx0" brushRef="#br1" timeOffset="74768.72">5654 15598 22111 0,'0'0'1968'0,"5"-10"-1584"0,-4 0-384 0,-2-1 0 16,1 5 0-16,-5 2 128 0,-1-1-128 15,-3 3 0-15,-1 0 576 0,-3 5 48 0,-2 2 0 0,-3 0 0 16,-5 3-400-16,-1 2-80 0,-2 1-16 0,-12 11 0 16,3 1-128-16,2 7 0 0,0 5 144 0,-1 4-144 15,-1 4 0-15,-3 6 144 0,1 3-144 0,-1 5 0 0,1 4 176 0,1 0-176 16,1 1 160-16,0 0-160 0,2-2 176 15,5 0-176-15,5-7 192 0,3-3-192 0,6-2 176 16,4-3-176-16,1-7 160 0,7-4-160 0,5-5 144 0,5-1-144 16,5-6 128-16,4-2-128 0,5-6 304 0,6-1-32 15,3-7 0-15,4-3 0 0,6-3 320 0,2-5 64 16,5-8 16-16,6-3 0 0,2-7-160 0,5-4-48 16,2-6 0-16,3-8 0 0,2-2-208 0,0-8-32 0,1-3-16 15,0-2 0-15,-1-8-32 0,-3 4-16 16,0 2 0-16,-7 2 0 0,-5-3 32 0,-10 1 0 15,-5 0 0-15,-8-3 0 0,-7 3 32 0,-7 1 16 16,-9 1 0-16,-6 2 0 0,-6 1 144 0,-2 5 48 0,-5 6 0 16,-3 4 0-16,-5 1 48 0,-2 5 16 15,-2 1 0-15,-2 8 0 0,-5 2-368 0,-1 9-128 0,0 2 0 0,0 6 144 32,4 2-624-32,0 6-128 0,2 5-32 0,-1 0 0 15,0 1-2240-15,2 0-464 0</inkml:trace>
  <inkml:trace contextRef="#ctx0" brushRef="#br1" timeOffset="75094.82">5545 16146 26719 0,'-18'-13'2368'0,"13"12"-1888"16,5 1-480-16,0 0 0 0,0 0 160 0,0 0-160 15,0 0 160-15,0 0-160 0,6 6 0 0,2 2 0 16,1-3-128-16,2 4 128 0,3 2 0 0,4 3 0 16,0 1 192-16,2 1-48 0,3-4 96 0,1 4 16 15,1-1 0-15,11 8 0 0,-5 1-16 0,0-2 0 16,0-2 0-16,-4 0 0 0,-3 1-240 0,-3-2 0 15,-2 0 0-15,-1 2 0 0,0 1 176 0,-2-2-176 16,1-2 192-16,-3 0-192 16,-1 0-1232-16,-1-3-368 0,-1-1-64 0,-1-5 0 0</inkml:trace>
  <inkml:trace contextRef="#ctx0" brushRef="#br1" timeOffset="75572.33">6623 16451 29487 0,'0'0'1296'0,"0"0"288"0,0 0-1264 0,0 0-320 0,0 0 0 0,-3 7 0 0,0 7 0 0,0 2 0 16,-1 2-208-16,1 2 80 0,1 3 128 0,-2 5 0 16,-1 0 0-16,-4 16 0 0,1-4 0 0,-2-1 0 15,1-1 128-15,-1 3-128 0,1-3 128 0,0-3-128 16,0-4 160-16,3-2-160 0,-2-1 0 0,3-5 128 16,0-3-128-16,1-3 0 0,1-3 0 0,0-5 128 15,3-9-128-15,0 0 0 0,0 0 784 0,0-9 64 16,0-10 16-16,4-9 0 0,2-6 112 0,3-7 32 15,3-10 0-15,2-2 0 0,0-3-592 0,0-1-112 16,0-4-32-16,0 1 0 0,-3 4 48 0,-1 2 16 16,-1 7 0-16,-3 5 0 0,-1 7-32 0,1 8-16 15,-3 6 0-15,0 8 0 0,-1 1-160 0,-2 12-128 0,0 0 192 16,0 0-192-16,0 0 128 0,-5 20-128 0,2 9 0 0,-4 3 0 16,0 7 0-16,0 3 0 0,-2 5 0 0,-1-1 0 15,0 2 0-15,0-5 0 0,0 0 0 0,1-1 0 16,0 2 0-16,0-1 0 0,0-5 0 0,1-3 0 15,3-3-160-15,2-8-32 0,0-2-16 0,3-7 0 32,0-3-2016-32,0-12-400 0,0 0-64 0</inkml:trace>
  <inkml:trace contextRef="#ctx0" brushRef="#br1" timeOffset="76649.1">9643 11578 14975 0,'-9'-9'656'0,"9"9"144"0,-9-5-640 0,1-1-160 0,-1 1 0 0,4 2 0 15,5 3 416-15,0 0 48 0,-7-5 16 0,7 5 0 16,0 0 128-16,0 0 32 0,0 0 0 0,12-6 0 0,4 0 16 15,1-3 16-15,4 3 0 0,7-2 0 0,4 2-64 0,4 2-16 16,6-4 0-16,2 2 0 0,1 0-128 0,4-4-16 16,1 1-16-16,3-3 0 0,-4 2-16 0,2 2 0 15,0 3 0-15,0 0 0 0,-2 0-192 16,-4 3-32-16,-6-1-16 0,-2 3 0 0,-5 1-176 0,-5 1 192 16,-6 1-192-16,-3 5 192 0,-5 2 16 0,-6 4 16 15,-5 4 0-15,-5 6 0 0,-5 5 128 0,-3 7 32 16,-4 5 0-16,-4 7 0 0,-3 4 16 0,2 4 16 15,-2 4 0-15,3 2 0 0,-1-4-112 16,3-2-32-16,3-6 0 0,3-2 0 0,1-2-112 0,1-1-32 0,1-7 0 16,0-3 0-16,2-2-128 0,1-6 192 0,0 0-192 15,2-8 192-15,1-7-192 0,-1 0 160 16,3-12-160-16,0 0 160 0,0 0-160 0,0 0 0 0,0-9-160 0,-1-4 160 31,1-3-2368-31,-3-3-384 0,1-2-80 0,-1-5-16 0</inkml:trace>
  <inkml:trace contextRef="#ctx0" brushRef="#br1" timeOffset="80155.35">14474 8523 10127 0,'0'0'448'0,"0"0"96"0,0 0-544 0,0 0 0 0,0 0 0 0,0 0 0 15,7-6 880-15,-2-3 64 0,0 3 16 0,0 0 0 16,-5 6-320-16,8-10-64 0,-3 3-16 0,-2-2 0 16,-3 9-320-16,2-8-64 0,-2 8-16 0,-4-13 0 15,-1-1 304-15,-2 3 64 0,1-2 16 0,-3 1 0 16,0 0 96-16,-1-4 32 0,-3-3 0 0,1 1 0 15,-1 0 96-15,-2 0 32 0,-3 0 0 0,-1-1 0 0,-3 0-192 0,-2-1-32 16,3 0-16-16,-5 1 0 0,-2 2-208 0,-1-1-32 16,0-1-16-16,-2 0 0 0,-2-1-16 0,1 1 0 15,-2-4 0-15,0 1 0 0,-1 3-288 16,1 1 128-16,-2 3-128 0,11 4 0 0,-7-5 224 0,-1 4-64 16,-4 2-16-16,-2-3 0 0,-3 1-144 15,-3 2 192-15,-3-3-192 0,-3 3 192 0,-1-1-192 16,-1-1 0-16,-2 5 0 0,-26-3 128 0,3 7-128 0,3 2 0 15,3 0 0-15,-1 1 0 16,0 1 0-16,0 4 0 0,2 5 0 0,0-2 0 0,-2 2 0 0,1-4 0 16,-1 3 0-16,5-1 0 0,4 3 128 0,2 3-128 15,1 0 0-15,15-1 128 0,-2 3-128 0,-4 3 192 16,-4 1-192-16,-1 5 192 0,-3 2-192 0,1 6 192 16,1 1-192-16,-25 18 192 0,8 0-192 0,5 3 160 15,3 1-160-15,4-2 160 0,2-1-160 0,5 0 0 16,3 3 144-16,3 1-144 0,0 2 0 0,6-2 0 15,-2-3 0-15,6-1 128 0,4-5-128 0,1-1 0 16,2 1 0-16,3-5 0 0,0 3 0 0,4-3 176 0,-1 3-176 16,0-3 192-16,1 1 768 0,-1 3 176 0,0 3 16 15,-2 4 16 1,1-3-1728-16,0 2-336 0,-1 0-80 0,1 5-16 0,2-4 832 0,4 0 160 0,0-4 0 0,3-2 0 16,5-4 0-16,4-1 128 0,2-1-128 15,2-2 0-15,1 0 128 0,0 5-128 0,2-2 128 0,2 3-128 16,0-2 128-16,1 1-128 0,1-6 128 0,0 3-128 15,3 5 128-15,1-5-128 0,0-1 0 0,0-1 128 16,0 0-128-16,-1-3 0 0,6-1 0 0,0 0 0 0,3 0 144 16,2-2-144-16,2 0 160 0,1-2-160 15,2-5 192-15,4 1-48 0,2-4-16 0,2 5 0 0,-2-1 0 0,3 0 0 16,1-4 0-16,1 4 0 0,3-1-128 0,0 3 128 16,0-3-128-16,-2 1 128 0,-3 1-128 0,3-2 0 15,0 2 0-15,-2-2 0 0,3 0 0 0,-1-6 0 16,-1-2 0-16,2 0 0 0,-2-1 0 0,2-3 0 15,2-1 0-15,2-2 128 0,1 0 80 0,1 2 16 16,1-2 0-16,2-2 0 0,-1 2-96 0,3-5-128 16,-1-1 176-16,0 2-176 0,0-2 192 0,2 1-192 15,1-3 192-15,3-1-192 0,3 3 192 0,0-4-192 16,-2-3 192-16,3-2-192 0,-2-2 192 0,1 0-64 0,2-1 0 16,-2-1-128-16,-1-2 208 0,0 1-64 0,-1-1-16 15,2 0 0-15,1 0-128 0,-3 0 160 16,4-4-160-16,0 2 160 0,0-4-16 0,2-1 0 0,-2 0 0 0,4-1 0 15,-1 0 0-15,1-3 0 0,-2 1 0 0,0-1 0 16,0-4-144-16,0 1 0 0,-3 1 144 0,0-2-144 16,-1-2 128-16,0 1-128 0,0-4 160 15,-3 4-160-15,2-3 192 0,0-3-48 0,0-4-16 0,0-2 0 16,-3 0 0-16,2-1-128 0,-1-3 192 0,0-1-64 16,-1-2-128-16,-1 6 128 0,-3 2-128 0,1-2 128 15,-1-4-128-15,0 0 160 0,-4-1-160 0,0-2 160 16,-3 3-16-16,-3-3 0 0,-4-1 0 0,0-5 0 15,-2 0 64-15,0-1 16 0,-2 4 0 0,2-1 0 0,-1-3-96 16,-2 0-128-16,-2 1 176 0,0-2-176 16,-1-3 128-16,1 4-128 0,1 2 0 0,-1 2 0 0,0-2 0 15,-2 0 0-15,-1-2 0 0,0 2 0 0,-3 3 0 16,-1-1 0-16,-4-1 0 0,0 0 0 0,-3-1 0 0,-2 1 0 16,-2-1 0-16,-1 2-144 0,-4-2 144 0,-1 2 0 15,-2 1 0-15,0 5-128 0,-3 2 128 0,-2 2 0 16,-3-1 0-16,-1 3-128 0,-2 3 128 0,-2 2 0 15,-1-3 0-15,-4 4-128 0,0 2 128 0,-1 0 0 16,0 4-144-16,-2-3 144 0,1 2 0 0,-1-4-176 16,-5-1 176-16,-1 1-128 0,0 1 128 0,-3 3-208 15,0 1 80-15,-1-3 128 0,0 5-192 16,-2 1 192-16,-1-4-192 0,-2 3 192 0,-2 0-192 0,2 2 192 16,-2 1-160-16,-2 0 160 0,-2 2-144 0,1 2 144 15,-2 0-128-15,0 2 128 0,-1 3-160 0,-1-2 160 0,-3 1-192 0,-1 2 192 16,-4 4-240-16,-1-2 64 15,-2 1 16-15,1 1 0 0,1-5 160 0,2 3-192 0,-1 1 192 16,1 5-192-16,1 1 192 0,0 0 0 16,2 0-144-16,1 0 144 0,-1 0 0 0,3 0 0 0,0 0 0 0,4 5 0 15,-4 1-128-15,0 3 128 0,-2 3 0 0,-1 0 0 16,-3-3 0-16,-1 3 0 0,-1-3-144 0,0 3 144 16,0 2 0-16,1 3 0 0,1 2 0 0,-1 0 0 15,-1-1 0-15,1-1-128 0,0 1 128 0,0 3 0 16,0-1 0-16,3 2 0 0,2 2 0 0,4-1 0 15,2 1-144-15,2 5 144 0,-1 4 0 0,1 4-144 16,-2-2 144-16,1 1 0 0,-1-2 0 0,1 2 0 0,0-2 0 0,2 1 0 16,-1-4 0-16,4 2 0 0,-1-1 0 15,2 0 0-15,-1-2 0 0,-1-2 0 0,0 4 0 0,-1-1 0 16,2-2 0-16,-2 0 0 0,-1-2 0 0,1 1 0 16,1-1 0-16,2 2 0 0,1 3 0 0,2 1 0 15,2 1 0-15,2-1 0 0,0 1 0 0,1 3 0 16,2 4 0-16,-4-2 0 0,1 2 0 0,2 5 0 15,4-3 0-15,0 3 0 0,3-4 0 0,0 3 0 16,0 0 0-16,3 2 0 0,1-3 0 0,3 2 0 16,1-5 0-16,4-1 0 0,2 1 0 0,2-3 0 15,1-1 0-15,1-1 0 0,0-5 0 0,1 1 0 16,0 3 0-16,0-2-128 0,1-2 128 0,2 2 0 16,-4 1 0-16,2-3 0 0,0 4 0 0,2-2 0 15,0-2 0-15,2 5 0 0,-1 0 0 0,1 0 0 16,1 1 0-16,-1-1 0 0,0-2 0 0,0 3 0 0,2 4 0 15,1-1 0-15,2-1 0 0,1-3 0 0,1-1 0 0,2-3 0 16,0-2 0-16,-1 1 0 0,0-5 0 0,3 5 0 16,1 2 0-16,0-4 0 0,0-2 0 0,1-3 0 15,0 0 0-15,3-1 0 0,1 1 0 0,0 1 0 16,0-3 0-16,4 2 144 0,2 3-144 0,0-3 0 16,2 1 128-16,1-2-128 0,0-1 0 0,1 1 0 15,0 0 176-15,3-2-176 0,1 1 160 0,2 0-160 16,1-2 0-16,0 2 0 0,-2-2 0 0,0-1 0 15,7-5 0-15,0-3 0 0,-1 1 0 0,4-3 0 16,-3 1 0-16,4 0 144 0,-2-4-144 0,4 2 128 16,1 2-128-16,1-1 0 0,-1 1 0 0,0-3 128 15,1-2-128-15,-2-2 0 0,-1 1 0 0,-1 0 128 0,4 1-128 0,-4-1 0 16,1 0 0-16,-1 1 0 0,-1 4 0 16,1-5 0-16,-2 1 128 0,-3-1-128 0,2 2 0 0,-1-5 0 15,0 0 0-15,-1-1 0 0,0-1 0 0,-1 0 0 16,1-3 0-16,0-1 0 0,2 1 128 15,1 0-128-15,-1-1 0 0,2-2 128 0,0 2-128 0,1-6 0 16,-1 1 0-16,-1-3 128 0,1 2-128 0,-3 2 128 16,1-2-128-16,0 2 128 0,0-4-128 0,-1 2 0 15,-2 2 0-15,1-6 0 0,-2-2 0 0,0-1 0 16,1 0 128-16,1 1-128 0,-2-1 0 0,0-1 0 16,0-3 144-16,0 2-144 0,2-4 0 0,2 0 128 0,-2-2-128 15,2-4 0-15,-2-2 0 0,2 1 144 0,1 2-144 0,1-4 0 16,1-1 128-16,1-1-128 0,-1 2 0 15,3 0 0-15,-3 2 0 0,1-1 0 0,1-1 0 0,-2 0 0 16,-3-2 0-16,1 0 0 16,1-2 0-16,-3 0 0 0,-4-1 144 0,-2 1-144 0,-3 1 0 0,2-3 144 15,-1-4-144-15,-1 0 0 0,-1-2 0 0,-1 1 128 16,1-3-128-16,-1 0 0 0,0-4 0 0,-3-1 0 16,1 1 0-16,-1 4 0 0,-3 2 128 0,2-2-128 15,-3-5 0-15,-2 4 0 0,1-2 0 0,-2 2 128 16,-1-2-128-16,-1 1 0 0,-3-3 0 0,-1 1 0 15,0 0 0-15,-1 0 0 0,-4-1 0 0,-4 1 0 16,-3 3 0-16,0-3 0 0,-1-1 0 0,-2 1 0 16,-3 0-160-16,-1 4 160 0,0 0 0 0,-3 0-144 15,-2 0 144-15,-1 0-160 0,0 5 160 0,-3 1-160 0,-1 2 160 0,-1 2-128 16,-2 3 128-16,-4 2-128 0,-1-1 128 0,0 0-128 16,-5 1 128-16,1 4-128 0,-3-1 128 15,0 0-160-15,-3 2 160 0,0-3-160 0,0-1 160 0,0 2-208 16,-2 0 80-16,1 4 128 0,-3 0-192 0,-1 5 192 15,-3 1-192-15,-1 1 192 0,-1 0-208 0,0 0 80 16,0 0 128-16,-1 1-208 0,1-2 208 0,0-2-176 16,0 1 176-16,0 1-160 0,-2 1 160 0,-2 3-192 15,-3 2 192-15,0 0-192 0,0 2 192 0,-3-3-128 16,-3-3 128-16,0 9-128 0,2-1 128 0,2 5 0 16,0 3 0-16,0-1-128 0,-1 2 128 0,1 0 0 15,2 0-144-15,-1 0 144 0,-2-1 0 0,2 2-176 16,0 2 176-16,4-3-128 0,1 1 128 0,1 0-208 0,-3 1 80 15,3 3 128-15,-2 2-192 0,0-2 192 16,-2 1-160-16,1 1 160 0,0 0-144 0,2 4 144 0,0-2-128 0,0 2 128 16,-2 5-128-16,-1-1 128 15,-1 1-128-15,2-2 128 0,1 0 0 0,0 0-128 0,0 2 128 16,2-1 0-16,3-1 0 0,3 1 0 0,1 2 0 0,0 0 0 16,-1 2 0-16,1 6-192 0,-1-1 64 0,-1 5 0 15,0-1 128-15,-1 5 0 0,0 1 0 0,2 1 0 16,0-5 0-16,0 3 0 0,1 5 0 0,3 0 0 15,-1 2 0-15,2-1 0 0,-2 1 0 0,3 0 0 16,3-3-160-16,-1 1 160 0,2 0-192 0,1-1 192 16,0-1-160-16,1-2 160 0,2 0-128 0,-2 0 128 15,-1-5 0-15,-1 4 0 0,1 2 0 0,0 0-128 16,1-1 128-16,2 2 0 0,0-1 0 0,-2 2 0 0,-1 4 0 16,1 2 0-16,2-2 0 0,1 2 0 0,1-1 0 15,1-2 0-15,1 4 0 0,0 3 0 0,1 2 0 0,5-3-128 16,-1 0 128-16,4 3 0 0,0 2 0 15,1-4 0-15,1 0 0 0,1 0 0 0,1 3 0 0,0 1 0 16,1-2 0-16,-1-3 0 0,1 0 0 0,-2 2 0 16,2-1 0-16,5 0-128 0,-1-7 128 0,6-1 0 15,-3 2 0-15,2-2 0 0,2-1 0 0,1 2 0 16,3-1-144-16,1 2 144 0,1-1 0 0,0-3 0 16,0-1 0-16,2 3 0 0,-1 1 0 0,1-1 0 15,3-3 0-15,0-1 0 0,3-3-144 0,0 2 144 0,2 2 0 16,-2-2 0-16,3-2 0 0,2 0-128 0,1-6 128 0,2 1 0 15,-1-5 0-15,4 1 0 0,2-4 0 0,2 0 0 16,1-3 0-16,3 1 0 0,1 1 0 0,2-2 0 16,-2-1 0-16,0 1 0 0,1-5 0 15,1 1 0-15,-2 0 0 0,-1-2 0 0,1 2 0 0,3 2 0 16,-1-3 0-16,2 3 0 0,1 1 0 0,2 1 0 16,-3-7 0-16,5 0 0 0,-3-1 0 0,3 1 0 15,1-1 0-15,-1 0 0 0,-3-5 0 0,3 4 0 16,1 0 0-16,1-2 0 0,-1 1 0 0,2-1 0 15,-2-2 0-15,-1 1 0 0,-1 1 0 0,-1 0 0 16,0-3 0-16,-1-2 0 0,-2 0 0 0,2-4 0 16,0 0 128-16,1 2-128 0,0 0 0 0,2 0 0 15,-1-2 128-15,2-4-128 0,-4 2 0 0,-1-3 0 16,-1 0 128-16,0-1-128 0,2 2 0 0,-1 3 0 0,2-4 144 16,2 3-144-16,-1-4 128 0,1 1-128 0,1-5 128 15,-1 1-128-15,-1-2 0 0,1 2 128 0,0-1-128 16,-1-2 128-16,-1-2-128 0,0 0 128 0,1 0-128 0,-3 1 128 15,-4-4-128-15,1 0 128 0,-1-3-128 0,-1-1 0 16,-1-1 144-16,0-2-144 0,0-5 160 0,0 0-32 16,-2-2-128-16,1 0 192 0,1-1-16 0,3 1-16 15,2-2 0-15,2-1 0 0,0-3-160 0,4-5 128 16,4-1-128-16,1-1 128 0,-3-9-128 0,3-2 0 16,-3-1 0-16,2 2 128 0,1-7-128 0,-4 3 128 15,-3-4-128-15,0-3 128 0,-2-3-128 0,-2-2 0 16,-1 0 0-16,-4-2 128 0,-4-5 16 0,-1 0 0 0,-5-2 0 0,-4-4 0 15,-4 1-16-15,-5-1 0 16,-5 5 0-16,-5-1 0 0,-8 4-128 0,-5-1 0 0,-8 3 0 0,-6-1 0 16,-5-2 0-16,-7 8 0 0,-4 4 0 0,-4 5 0 15,-7-3 0-15,-2 7 0 16,-3 4 0-16,0 6 0 0,-1 3 0 0,-2 5 0 16,0 5 0-16,-1 4 0 15,1 3-336-15,0 1-112 0,2 7 0 0,3 5-10320 0,9 3-2064 16</inkml:trace>
  <inkml:trace contextRef="#ctx0" brushRef="#br1" timeOffset="93093.65">1744 4758 21711 0,'0'0'960'0,"-3"10"192"0,-2 1-912 0,2-1-240 0,-1 4 0 0,-1 4 0 0,-3 4 128 0,2 5-128 16,-1 5 176-16,1 2-176 0,0 4 320 0,1 2-64 16,-2-1 0-16,1 20 0 0,2-3 48 0,3-6 0 15,1 0 0-15,2 0 0 0,3-9-176 0,0 0-128 16,2-8 144-16,2-4-144 0,1-4 192 0,1-3-48 15,1-2-16-15,0-8 0 0,2-2 32 0,2-3 0 16,-2-6 0-16,3-5 0 0,1-5-160 0,1-6-176 16,0-1 48-16,0-6-11040 0</inkml:trace>
  <inkml:trace contextRef="#ctx0" brushRef="#br1" timeOffset="93276.04">1599 4466 34095 0,'-19'-10'1504'0,"13"5"320"0,-1 1-1456 0,2 1-368 0,5 3 0 0,0 0 0 16,0 0 256-16,0 0 0 0,0 0-16 0,0 0 0 16,0 0-240-16,0 0-240 0,0 0 48 0,10-1 16 15,-1 0-1744-15,4 1-368 16</inkml:trace>
  <inkml:trace contextRef="#ctx0" brushRef="#br1" timeOffset="94483.07">2880 3815 7487 0,'-2'-9'320'0,"2"9"80"0,-4-5-400 0,-2 1 0 16,6 4 0-16,-9-1 0 0,0 1 688 0,-1 3 48 15,-2 3 16-15,-2 4 0 0,2 0-320 0,-5 4-64 16,-5 4-16-16,1 4 0 0,-1 3-32 0,1 1-16 16,-4 3 0-16,-1 6 0 0,-5 6 208 0,10-9 32 15,-4 5 16-15,-2 6 0 0,-4 6 80 0,-1 9 32 0,-2 8 0 0,1 6 0 16,0 7-128-16,4 0-32 15,1 5 0-15,2 0 0 0,3 2-352 0,6-2-160 0,5-3 128 0,7-4-128 16,5-11 0-16,5-4 0 16,3-9 128-16,4-3-128 0,6-7 320 0,4-4 16 15,2-5 16-15,4-5 0 0,4-8-352 0,2-3 0 0,2-4 0 16,2-6 128-16,2-4-128 0,1-6-256 0,0-3 64 0,-4-1 0 16,1-6 192-16,-1 0 0 0,-2-1 0 15,0-1 0-15,-1-2 192 0,0 0-48 0,-3 1 0 0,-1-2 0 16,-1 0-144-16,1-2-192 0,-2-2 32 0,-2 1 16 15,1 1 144-15,-2 1 0 0,0 0 0 0,-3 1 0 16,-1-1 0-16,-2 2 176 0,0 1-48 0,-3 4 0 0,0-1-128 16,-2 1 0-16,-2 2 0 0,0 0 0 15,-1 4-448 1,-1 2-192-16,-2 0-16 0,0-2-4992 0,-2 1-1008 0</inkml:trace>
  <inkml:trace contextRef="#ctx0" brushRef="#br1" timeOffset="95135.95">3887 3800 11055 0,'-8'-3'976'0,"-2"3"-784"16,3 3-192-16,-7 2 0 0,-5 5 512 0,-3 4 64 15,-1 6 16-15,-2 6 0 0,-5 6-208 0,-1 7-64 16,-4 7 0-16,13-9 0 0,-4 2 32 0,-1 11 0 16,1 3 0-16,0 6 0 0,2 5-80 0,4 2-16 15,2 6 0-15,4 0 0 0,4 2-256 16,3-6 0-16,6-1 0 0,6-10-144 0,5-9 144 16,6-9 128-16,5-8-128 0,5-8 176 0,2-9-16 0,7-9 0 15,3-6 0-15,1-11 0 0,1-11 480 0,3-3 80 0,1-7 32 16,0-6 0-16,-1-3-32 0,-2-2 0 15,-2-4 0-15,-2 1 0 0,-2-2-64 0,-4 2-16 0,-1 2 0 16,-5-5 0-16,-3-2-144 0,2-18-48 16,-6 9 0-16,-8 6 0 0,-1 6-272 0,-5 7-176 0,-7 2 192 0,0 12-192 15,-4 7 0-15,-2 4-144 16,-1 5-16-16,-2 1 0 16,2 5-352-16,0 5-64 0,0 2 0 0,0 4-10496 0</inkml:trace>
  <inkml:trace contextRef="#ctx0" brushRef="#br1" timeOffset="95375.24">3746 4460 23951 0,'0'0'2128'0,"0"0"-1696"0,0 0-432 0,0 0 0 0,0 0 0 0,1 12 0 16,4 2-192-16,3 3 192 0,1 2-192 15,2 2 192-15,5 1-160 0,0-2 160 0,1 2 0 0,0 0 0 16,2 1 0-16,-1-2 0 0,-1 2 176 0,-2 0-32 16,-1 1 0-16,0-4 0 0,-4-2-144 0,0-1 0 15,-1-2 0-15,-1 0 0 16,-2-2-416-16,-1-2-160 0,0-2-48 0,2-2-6112 16,-7-7-1232-16</inkml:trace>
  <inkml:trace contextRef="#ctx0" brushRef="#br1" timeOffset="95547.28">4290 4781 19343 0,'-4'9'1728'0,"0"9"-1392"0,-1 7-336 0,0 2 0 16,-1 3 880-16,-2 5 96 0,1 3 32 0,-1 0 0 15,0-1-736-15,2-2-144 0,2-3-128 0,3 0 192 16,1-5-192-16,2-1 0 0,1-4 0 0</inkml:trace>
  <inkml:trace contextRef="#ctx0" brushRef="#br1" timeOffset="96076.9">4913 4646 13823 0,'-4'-12'608'16,"4"12"128"-16,-6-10-592 0,6 10-144 0,0 0 0 0,0 0 0 0,-4 5 2224 0,1 5 400 16,2 4 96-16,-1 4 16 0,-2 3-2192 0,4 6-544 15,0 1 0-15,-2 18 0 0,1-3 0 0,-3 5 0 16,-2-1 0-16,-2 1 0 0,1 1 256 0,-3-6-48 15,-3 1-16-15,0-3 0 0,0-4-448 0,2-3-112 16,-4-2-16-16,1-8-10048 16</inkml:trace>
  <inkml:trace contextRef="#ctx0" brushRef="#br1" timeOffset="96396.55">5523 3547 18431 0,'0'0'1632'0,"0"0"-1312"0,0 0-320 0,8 4 0 16,-2 7 0-16,-1 2 0 15,0 5 0-15,0 7-128 0,-3 3 336 0,-1 5 80 0,-1 3 16 16,0 6 0-16,-1 2-144 0,-3 7-32 0,-1 5 0 0,-3 1 0 16,-1 3 16-16,-1-2 0 0,0 1 0 0,2-6 0 15,1-3 112-15,0-8 32 0,3-4 0 16,1-4 0-16,3-3-432 0,0-6-96 0,0-2-16 0,0-8 0 16,3-5-640-16,0-1-128 15,-3-9-16-15,0 0-16 0</inkml:trace>
  <inkml:trace contextRef="#ctx0" brushRef="#br1" timeOffset="96563.01">5592 3715 21183 0,'9'-7'1888'0,"2"-4"-1504"15,4 1-384-15,2-3 0 0,2 2 0 0,11-6-240 16,0 3 48-16,0-1 0 0,2-2 192 0,1 0 0 15,0 0 0-15,-1 2 0 0,-4 0-368 0,-3 2-16 16</inkml:trace>
  <inkml:trace contextRef="#ctx0" brushRef="#br1" timeOffset="96741.78">5329 4149 23039 0,'0'0'2048'0,"8"0"-1648"15,0 2-400-15,5-1 0 0,3 0 320 0,5 1 0 0,2-2-16 0,2 0 0 16,7-2-304-16,2 0 0 0,5-2-176 16,3 0 176-16,2-1 0 0,0 0 0 0,3-1 0 0,19-2 144 15,-9-4-144-15,-8 4 0 0,-7 0 0 0,-5 0-7120 32,-4 2-1424-32</inkml:trace>
  <inkml:trace contextRef="#ctx0" brushRef="#br1" timeOffset="97099.19">5976 3091 23039 0,'3'-14'1024'0,"4"7"192"0,0 2-960 0,5 3-256 16,2-1 0-16,2 4 0 0,3 3-192 0,6 3-64 16,2 4-32-16,0 2 0 0,1 3 288 0,1 5-192 15,2 1 192-15,-2 9-160 0,-1-1 160 0,-1 10 0 16,-2 1 0-16,-1 9 0 0,-1 9 0 0,-2 8 224 16,-5 6-48-16,-2 3-16 0,-5 7 128 0,0 0 32 15,-5 5 0-15,-4 0 0 0,-4-4-128 0,-1-5-32 0,-3-3 0 16,-2-4 0-16,-5-4 80 0,-4 0 16 15,-3-2 0-15,-2-6 0 0,-2-1 48 0,2-6 16 16,0-5 0-16,1-2 0 0,2-8-320 0,3-2 0 16,3-3 0-16,1-9-7680 0,2-5-1584 15</inkml:trace>
  <inkml:trace contextRef="#ctx0" brushRef="#br1" timeOffset="97326.53">7097 3668 28559 0,'6'-16'1264'0,"0"10"272"0,3 1-1232 0,4 0-304 15,2-3 0-15,12-1 0 16,1 3-1600-16,0-3-384 0,-1 4-80 0,-8 1-5152 16,0-1-1024-16</inkml:trace>
  <inkml:trace contextRef="#ctx0" brushRef="#br1" timeOffset="97480.45">6870 4013 21183 0,'19'-19'1888'0,"-6"13"-1504"15,4-4-384-15,6 2 0 0,3-3 1008 0,7-1 128 16,3 5 16-16,6-3 16 0,2 3-656 0,8-3-128 16,6 2-16-16,-4-3-16 0,0-2-192 0,-1 1-32 0,1-4-128 0,17 4 192 31,-15 5-1472-31,-6 5-320 0</inkml:trace>
  <inkml:trace contextRef="#ctx0" brushRef="#br1" timeOffset="97927.67">8505 2732 18431 0,'12'-13'816'0,"-12"13"160"0,0 0-784 0,7-3-192 0,-7 3 0 15,8 6 0-15,-2 0 384 0,-1 8 48 16,-1 7 0-16,-3 9 0 0,-2 8 192 0,-2 11 32 0,0 7 16 0,-5 8 0 16,-2 9-176-16,-4 11-48 0,-3 11 0 0,-8 51 0 15,-2-6 96-15,3-4 16 0,3-1 0 0,4-8 0 16,4-8-256-16,7-7-48 0,2-11-16 0,3-9 0 15,1-6-240-15,5-5 128 0,-1-6-128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02.25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8 5660 1839 0 0,'0'0'318'0'0,"0"0"659"0"0,0 0 287 0 0,0 0 59 0 0,0 0-110 0 0,0 0-506 0 0,-1 2-218 0 0,-5 3-45 0 0,5-3-15 0 0,1-2-18 0 0,0 0-10 0 0,0 0-1 0 0,0 0-2 0 0,0 0-13 0 0,0 0-8 0 0,0 0-1 0 0,0-2-1 0 0,4-11-63 0 0,0 0-1 0 0,0 0 1 0 0,2 1-1 0 0,-1 0 1 0 0,1 0 0 0 0,1 0-312 0 0,4-10 555 0 0,3-6-555 0 0,97-226 1811 0 0,-44 103-1192 0 0,10-11-191 0 0,-30 65-247 0 0,-18 36-70 0 0,173-348 731 0 0,-164 339-691 0 0,54-93 130 0 0,12-16 294 0 0,-6-7-575 0 0,45-111 399 0 0,-109 223-317 0 0,8-8 61 0 0,15-17-143 0 0,-22 41 41 0 0,175-278 348 0 0,-133 217-250 0 0,57-79 80 0 0,-103 150-155 0 0,128-208 213 0 0,-118 183-248 0 0,198-335 246 0 0,-91 188-221 0 0,-109 158 12 0 0,4-14-66 0 0,-4 8 61 0 0,75-133 14 0 0,-62 111 8 0 0,36-45-83 0 0,-49 77 18 0 0,-3-3-1 0 0,-3 0 1 0 0,23-58-18 0 0,-36 74 0 0 0,6-7 0 0 0,15-32 0 0 0,1-8 24 0 0,15-37 16 0 0,-52 115-40 0 0,-1 0 0 0 0,-1 0 0 0 0,0-3 0 0 0,1-5 0 0 0,1 4 0 0 0,-3 14 0 0 0,0 0 0 0 0,-1 1 0 0 0,0 0 0 0 0,-1 0 0 0 0,1 0 0 0 0,-1 0 0 0 0,0-2 0 0 0,1-1 0 0 0,-1 0 0 0 0,1 0 0 0 0,0 0 0 0 0,2-6 0 0 0,1 1 0 0 0,2-1 0 0 0,-2 3-50 0 0,-4 7-216 0 0,0 2-99 0 0,0 0-19 0 0,0 0-153 0 0,0 0-617 0 0,0 0-258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03.82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39 1104 2303 0 0,'0'0'102'0'0,"-2"1"-1"0"0,-18 2-233 0 0,16-3 1146 0 0,-1 0 324 0 0,-2-1 4305 0 0,10-2-3713 0 0,19-5-2690 0 0,-11 4 1463 0 0,8-3-395 0 0,-2 0-48 0 0,0 1-1 0 0,0 1 0 0 0,0 0 0 0 0,2 1-259 0 0,25-1 310 0 0,-18 2 30 0 0,4-2-340 0 0,82-17 434 0 0,-78 15-142 0 0,17-5-292 0 0,17-5 212 0 0,10 0 16 0 0,-19 3 41 0 0,0 4 1 0 0,14 0-270 0 0,142-6 367 0 0,-126 11-315 0 0,-25 1 74 0 0,12-3-126 0 0,285-50 326 0 0,-287 48-197 0 0,59 1-129 0 0,20-2 92 0 0,29-11 107 0 0,331-30 253 0 0,-217 23-303 0 0,136-7 20 0 0,-15 4-98 0 0,181-18 95 0 0,-546 46-151 0 0,34-3-20 0 0,155-12 82 0 0,425-17 131 0 0,-332 14-146 0 0,-3-1 15 0 0,-235 20-42 0 0,407-18 271 0 0,-297 8-258 0 0,25 10-48 0 0,39-10-16 0 0,-132 4 16 0 0,285-13 0 0 0,-230 8 33 0 0,102-3 153 0 0,36 1-117 0 0,86-5-6 0 0,-133 9 0 0 0,77-7 11 0 0,-149 15-44 0 0,-3 0 15 0 0,-6-10 13 0 0,119-2-52 0 0,-176 11 48 0 0,-39 1-55 0 0,-20-1 46 0 0,18-7-45 0 0,64-4 19 0 0,7 6-22 0 0,57-2 60 0 0,-180 10-46 0 0,33 0 15 0 0,0-4 1 0 0,26-6-27 0 0,34-8 10 0 0,-59 9-10 0 0,-40 3 0 0 0,22 1 0 0 0,44 2 27 0 0,158-9 74 0 0,-89-12-65 0 0,26-3-8 0 0,-87 22 23 0 0,17-2-38 0 0,-70 3-13 0 0,2-1 0 0 0,43-10 0 0 0,-6-1 64 0 0,86-3-64 0 0,-20 11 0 0 0,-81 6 0 0 0,-32 1 0 0 0,13-3 0 0 0,0-1 6 0 0,44 3-6 0 0,-28 2 58 0 0,47-1 6 0 0,-57 4-64 0 0,2 0 0 0 0,-48-3 64 0 0,30 4-64 0 0,8 0 26 0 0,-37-3 12 0 0,24 5-38 0 0,-2 0 27 0 0,-29-3 10 0 0,16 3-37 0 0,11 3-140 0 0,-51-8 16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10.29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831 1 2303 0 0,'-1'3'290'0'0,"-4"8"501"0"0,0 0 0 0 0,-1-1 0 0 0,0 1 0 0 0,-6 6-791 0 0,-10 17 822 0 0,-30 49 1273 0 0,-6 0-2095 0 0,53-74 101 0 0,-69 86 887 0 0,30-39-432 0 0,-117 149 1522 0 0,133-169-1713 0 0,2 0 400 0 0,-16 15-765 0 0,-11 9 1120 0 0,-8 16-1120 0 0,50-60 83 0 0,-1-2 68 0 0,2 1-1 0 0,-5 9-150 0 0,4-5 39 0 0,0-1 0 0 0,-9 12-39 0 0,6-10 65 0 0,10-12-46 0 0,-1 0 0 0 0,-1-1 0 0 0,1 0 0 0 0,-6 6-19 0 0,-4 1 46 0 0,14-12-37 0 0,-10 13 137 0 0,5-6-52 0 0,4-6 3 0 0,2-3-21 0 0,0 0-11 0 0,0 0 2 0 0,0 0 10 0 0,0 0 3 0 0,0 0 0 0 0,9 11 114 0 0,-5-7-76 0 0,14 4-8 0 0,0-1-1 0 0,1 0 0 0 0,0-2 1 0 0,0 0-1 0 0,7 0-109 0 0,5-2 61 0 0,-1-1 0 0 0,12-1-61 0 0,3 0 55 0 0,11 2-23 0 0,-18 0 20 0 0,18-2-52 0 0,-25-1 0 0 0,1 1 0 0 0,8 2 0 0 0,-13-1 40 0 0,11-1-40 0 0,14 1 24 0 0,4 2-22 0 0,95 10 50 0 0,-83-7-45 0 0,57 0-7 0 0,68-9 39 0 0,-161 2-15 0 0,102-10 31 0 0,-63 4-15 0 0,253-28 198 0 0,-219 21-199 0 0,-39 5-23 0 0,85-8 40 0 0,208 3-23 0 0,-6 0-2 0 0,-31-2-31 0 0,77-21 64 0 0,-130 14-65 0 0,-39 5 13 0 0,-74-1 46 0 0,66-6 1 0 0,205 3-59 0 0,-152 11 0 0 0,-256 9 0 0 0,347-9 0 0 0,-117 9 0 0 0,69-17 0 0 0,-10 13 0 0 0,-7-1 0 0 0,-219 1 0 0 0,30-2 0 0 0,21 4 0 0 0,-42 6 0 0 0,330-1 0 0 0,166-4 0 0 0,-315 1 0 0 0,64 3 0 0 0,-216 6 0 0 0,25 2 0 0 0,33-6 0 0 0,-79-7 0 0 0,139 0 0 0 0,91 15 54 0 0,-154-13-3 0 0,14-8-51 0 0,97-1 23 0 0,269-11-23 0 0,-172 9 0 0 0,89-11 0 0 0,-274 13-1 0 0,-99 7 13 0 0,58 0 44 0 0,66-5-59 0 0,-33-7 18 0 0,117-8 34 0 0,55 1-49 0 0,-226 11-1 0 0,67-6 56 0 0,-29 3 10 0 0,55-7-56 0 0,42-11 271 0 0,70 9-280 0 0,-175 13 47 0 0,-81 4-30 0 0,93-8 31 0 0,170-6 112 0 0,-296 21-128 0 0,124-5 48 0 0,181-16-80 0 0,-295 17 0 0 0,57-2 54 0 0,-95 5-37 0 0,266-2 91 0 0,0-12-31 0 0,-108-6 41 0 0,-114 14-59 0 0,57-4 68 0 0,120-9 204 0 0,-86 7-162 0 0,-75 6-98 0 0,-11 1-4 0 0,55-4 50 0 0,63-12 130 0 0,55-4 143 0 0,-40 10-115 0 0,-61 11-147 0 0,-116 3-75 0 0,-19 0-24 0 0,1 0 1 0 0,-1 1-1 0 0,1 0 1 0 0,0 1-30 0 0,19 1 21 0 0,-13 0 22 0 0,43 8 31 0 0,-45-8-74 0 0,0 0 0 0 0,-1 1 0 0 0,45 14-360 0 0,-51-15-425 0 0,1-1-1 0 0,-1-1 1 0 0,1 1-1 0 0,-1-1 1 0 0,1-1-1 0 0,-1 0 1 0 0,3 0 785 0 0,8-1-1934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12.25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21 5039 0 0,'0'0'231'0'0,"3"1"-18"0"0,2 0-113 0 0,1 0-1 0 0,-1 0 0 0 0,6-1-99 0 0,18 3 628 0 0,-17-1-369 0 0,-2 1-16 0 0,0-2 1 0 0,0 1-1 0 0,0-1 1 0 0,7-1-244 0 0,-16 0 13 0 0,126-2 1059 0 0,10 1-240 0 0,-47 0-392 0 0,75 0 1095 0 0,85-16-1535 0 0,-130 7 565 0 0,28 5-565 0 0,122 7 220 0 0,-64 1-118 0 0,199 7 36 0 0,-313-5-111 0 0,213 8 72 0 0,-146-14-81 0 0,44 2 86 0 0,55 2 34 0 0,-151-4-132 0 0,105-4 125 0 0,-11 0 16 0 0,-109 7-1 0 0,18 4-146 0 0,61 4 52 0 0,3-8-52 0 0,-44-1 12 0 0,17 6 67 0 0,18 8-79 0 0,-119-9 55 0 0,-6-1 131 0 0,38 0-186 0 0,-24-5 138 0 0,105-2 407 0 0,-93-2-392 0 0,-56 4-141 0 0,-2-2-1 0 0,-5 2 32 0 0,2 0-33 0 0,-4 2-7 0 0,-4 4-6 0 0,2-6 3 0 0,-1 4 3 0 0,-1 0-1 0 0,0 0 0 0 0,0-1 1 0 0,-1 1-1 0 0,1-1 0 0 0,-1 0 1 0 0,0 0-1 0 0,0 1-2 0 0,-9 3 16 0 0,1 1 0 0 0,-2-1-16 0 0,-18 10 13 0 0,-39 30-13 0 0,-50 44 0 0 0,15 5-56 0 0,78-70 48 0 0,-11 13-35 0 0,-29 39 43 0 0,7-7-21 0 0,-19 21 32 0 0,-106 163 148 0 0,6 19 115 0 0,141-214-224 0 0,-65 91 200 0 0,-77 82-250 0 0,100-130 224 0 0,-49 84-224 0 0,-54 118 464 0 0,127-207-154 0 0,-10 18 276 0 0,40-67-110 0 0,-3-1 0 0 0,-11 12-476 0 0,20-31 174 0 0,-129 185 442 0 0,112-155-594 0 0,-84 135 101 0 0,11 8 36 0 0,31-54-39 0 0,-28 53-23 0 0,-15 24 456 0 0,61-127-309 0 0,-55 92 108 0 0,92-145-327 0 0,-73 129 90 0 0,41-68-75 0 0,21-36-5 0 0,-33 62 102 0 0,-6 12 133 0 0,13-27-32 0 0,-33 57 56 0 0,75-141-263 0 0,-14 23 162 0 0,-25 30-193 0 0,-46 62 185 0 0,81-112-120 0 0,6-8 74 0 0,-2 7-139 0 0,8-11 48 0 0,-2-1 1 0 0,-5 5-49 0 0,-87 118 193 0 0,25-35-118 0 0,56-79-65 0 0,13-16 52 0 0,-8 12-62 0 0,-19 32 77 0 0,9-16 65 0 0,-14 30-142 0 0,41-67 9 0 0,-28 52 81 0 0,-2-2 0 0 0,-11 13-90 0 0,11-21 138 0 0,2 3-138 0 0,-9 14 70 0 0,-11 20 37 0 0,3-4-14 0 0,3-22-10 0 0,25-28-35 0 0,-8 10 113 0 0,-11 27-161 0 0,-29 52 258 0 0,20-41-69 0 0,45-74-184 0 0,-8 15 135 0 0,-2 0 0 0 0,-10 12-140 0 0,17-25 56 0 0,1 1 0 0 0,-1 0 0 0 0,0 4-56 0 0,1-3 70 0 0,-1 0 1 0 0,-5 8-71 0 0,-2-2 27 0 0,2-1 53 0 0,6-7-29 0 0,-7 14 58 0 0,8-12-42 0 0,-2 2 23 0 0,4-10-23 0 0,2-2 13 0 0,2-2-13 0 0,5-14-661 0 0,0 1 0 0 0,-1-1 0 0 0,-1 0 0 0 0,0 0 0 0 0,-2-1 0 0 0,1-2 594 0 0,2-16-7935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19.3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2902 634 4143 0 0,'0'0'319'0'0,"3"-2"-108"0"0,6-6 323 0 0,-7 6 160 0 0,0 0 36 0 0,15-18 444 0 0,-15 18-780 0 0,-2-6-16 0 0,-1-1-1 0 0,0 1 0 0 0,0 0 1 0 0,-1 0-1 0 0,0 0 0 0 0,-1-2-377 0 0,3 9 63 0 0,0 0-1 0 0,-1 0 0 0 0,1-1 1 0 0,-1 1-1 0 0,1 0 0 0 0,-1 0 1 0 0,0 0-1 0 0,1 0 0 0 0,-1 0 1 0 0,-1-1-63 0 0,-2-4 128 0 0,2 3-47 0 0,-3-8 154 0 0,-1 1-1 0 0,-1 0 0 0 0,0 0 0 0 0,0 1 0 0 0,-1 0 0 0 0,0 0 0 0 0,-9-7-234 0 0,-6-2 367 0 0,-2-2 94 0 0,-1 1 0 0 0,-1 2 0 0 0,-8-4-461 0 0,29 18 49 0 0,-30-16 175 0 0,0 2 1 0 0,-1 1-1 0 0,-22-5-224 0 0,16 10 165 0 0,-1 1 1 0 0,-1 3-1 0 0,-40-1-165 0 0,-135 3 390 0 0,193 5-340 0 0,-71 3 189 0 0,0 5 0 0 0,-50 12-239 0 0,60-3 192 0 0,-47 17-192 0 0,64-14 48 0 0,-132 43 78 0 0,136-36-64 0 0,1 3 0 0 0,-5 6-62 0 0,14-7 28 0 0,15-7 42 0 0,0 1 0 0 0,-23 19-70 0 0,-121 101 185 0 0,128-93-86 0 0,3 2 1 0 0,-1 6-100 0 0,30-28 76 0 0,3 1 0 0 0,-19 31-76 0 0,-10 15 123 0 0,3-3 132 0 0,2 2-1 0 0,-6 20-254 0 0,1 14 174 0 0,27-54-106 0 0,9-19 45 0 0,1 1 1 0 0,-5 28-114 0 0,-14 81 166 0 0,28-111-117 0 0,1 1 0 0 0,1 28-49 0 0,5 74 84 0 0,-1-118-74 0 0,4 58 118 0 0,4 11-128 0 0,15 79 149 0 0,-12-90-106 0 0,-3-27 28 0 0,2 0 1 0 0,2-1 0 0 0,2 0-1 0 0,3-1 1 0 0,2 0 0 0 0,2-2-1 0 0,20 33-71 0 0,11 5 230 0 0,3-2-1 0 0,5-3 0 0 0,2-2 1 0 0,33 27-230 0 0,-58-67 67 0 0,3-2 1 0 0,0-1-1 0 0,20 10-67 0 0,-27-23 94 0 0,1-1 0 0 0,1-2 0 0 0,1-1 0 0 0,32 11-94 0 0,-3-6 168 0 0,0-2 0 0 0,2-4 0 0 0,16 1-168 0 0,-35-9 77 0 0,108 16 118 0 0,-19-12 8 0 0,0-6-1 0 0,114-10-202 0 0,-177-5 216 0 0,65-14-216 0 0,-63 4 144 0 0,42-15-144 0 0,73-32 163 0 0,-49 11 97 0 0,99-54-260 0 0,-160 67 50 0 0,17-7 43 0 0,29-24-93 0 0,98-79 53 0 0,-168 108-43 0 0,-6 6 22 0 0,-2-3 1 0 0,4-7-33 0 0,29-34 88 0 0,10-19-88 0 0,-44 42 41 0 0,-3-2 0 0 0,13-25-41 0 0,17-41 75 0 0,52-125-75 0 0,-97 183 16 0 0,-4-2 0 0 0,-3 0 0 0 0,-3-2 0 0 0,5-38-16 0 0,-12 32 24 0 0,-3-1-1 0 0,-3-31-23 0 0,-2-158 17 0 0,-5 266-17 0 0,0-70 0 0 0,-4-1 0 0 0,-2 1 0 0 0,-7-19 0 0 0,8 59 0 0 0,-9-43 0 0 0,-19-56 0 0 0,25 107 0 0 0,0 0 0 0 0,-1 1 0 0 0,-2 0 0 0 0,0 1 0 0 0,-1 0 0 0 0,-1 1 0 0 0,-10-13 0 0 0,-5-1 27 0 0,-44-53 11 0 0,50 63-46 0 0,0 1-1 0 0,-15-9 9 0 0,-60-42-85 0 0,6 5 90 0 0,39 30-5 0 0,-1 2 0 0 0,-43-22 0 0 0,35 25 1 0 0,-37-14-1 0 0,68 35-3 0 0,-1 2 0 0 0,0 1 0 0 0,-1 1 0 0 0,-15-1 3 0 0,5 4-13 0 0,0 1 0 0 0,1 2-1 0 0,-1 3 1 0 0,-36 3 13 0 0,6 1-33 0 0,28-2-114 0 0,1 2-1 0 0,-27 6 148 0 0,58-7-28 0 0,-16 3-371 0 0,-3 2 399 0 0,23-6-188 0 0,1 1 1 0 0,-1 0 0 0 0,1 0 0 0 0,0 1 0 0 0,0-1 0 0 0,-2 3 187 0 0,6-1-1130 0 0,-1 5-283 0 0,4-9 1310 0 0,0-1 0 0 0,-1 0 0 0 0,1 0-1 0 0,0 0 1 0 0,0 1 0 0 0,0-1 0 0 0,0 0 0 0 0,0 0 0 0 0,0 0 0 0 0,0 1 0 0 0,0-1 0 0 0,0 0-1 0 0,0 0 1 0 0,0 1 0 0 0,0-1 0 0 0,0 0 0 0 0,0 0 0 0 0,0 0 0 0 0,0 1 0 0 0,0-1 0 0 0,0 0-1 0 0,1 0 1 0 0,-1 1 0 0 0,0-1 103 0 0,5 13-6512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21.11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3544 371 2303 0 0,'2'-1'167'0'0,"6"-3"-76"0"0,-1 1 0 0 0,0-1 0 0 0,4-4-91 0 0,-3 3 1017 0 0,-1-1 1 0 0,-1 0 0 0 0,1 0 0 0 0,-1-1-1 0 0,4-4-1017 0 0,-1-1 774 0 0,-8 10-240 0 0,1 0-425 0 0,0 0-1 0 0,-1 1 0 0 0,1-1 1 0 0,-1 0-1 0 0,1 0 0 0 0,-1 0 1 0 0,0 0-1 0 0,0 0 1 0 0,0-1-1 0 0,0 1 0 0 0,0 0 1 0 0,0-1-109 0 0,-1 2 69 0 0,1-2 31 0 0,0 1 0 0 0,0-1 0 0 0,-1 1 0 0 0,1-1 0 0 0,-1 0 0 0 0,0 1 0 0 0,0-1 0 0 0,0 0 0 0 0,0 1 0 0 0,0-1 1 0 0,-1 0-1 0 0,1 1 0 0 0,-1-1 0 0 0,1 1 0 0 0,-1-1 0 0 0,0 1 0 0 0,0-1 0 0 0,0 1 0 0 0,-1-1 0 0 0,1 1 0 0 0,0 0 0 0 0,-1 0 1 0 0,0 0-1 0 0,1 0-100 0 0,-5-5 200 0 0,0 1 0 0 0,0 1 0 0 0,-1-1 0 0 0,1 1 0 0 0,-1 0 0 0 0,-6-3-200 0 0,-4 0 188 0 0,1 0 0 0 0,-2 1 0 0 0,1 1-1 0 0,-1 1 1 0 0,-8-2-188 0 0,-12-3 209 0 0,24 6-156 0 0,-122-35 399 0 0,85 27 31 0 0,-37-4-483 0 0,0 5 480 0 0,-9 4-480 0 0,-3 0 174 0 0,-3-1-44 0 0,23 4-40 0 0,-7 0 98 0 0,-15 3-188 0 0,-56 11 84 0 0,152-9-83 0 0,-55 6 63 0 0,0 3-1 0 0,-45 15-63 0 0,41-10 44 0 0,-217 53 148 0 0,234-54-117 0 0,1 2 1 0 0,-15 8-76 0 0,-88 46 144 0 0,61-28-45 0 0,-53 29 197 0 0,-29 26-296 0 0,97-51 142 0 0,1 3 0 0 0,-21 23-142 0 0,5 2 236 0 0,-39 47-236 0 0,-39 64 240 0 0,109-113-80 0 0,3 2 0 0 0,-10 23-160 0 0,42-61 50 0 0,-9 14 156 0 0,-24 52-206 0 0,24-33 251 0 0,-20 68-251 0 0,41-101 46 0 0,1 1 0 0 0,3 0 0 0 0,0 1 0 0 0,0 30-46 0 0,4-28 28 0 0,3 0 0 0 0,1 0 1 0 0,2 0-1 0 0,1 0 0 0 0,5 14-28 0 0,1-12 23 0 0,2 1 0 0 0,2-1 1 0 0,2-1-1 0 0,1 0 0 0 0,2-2 0 0 0,4 4-23 0 0,-11-23 14 0 0,86 145 150 0 0,-59-104 15 0 0,31 34-179 0 0,-36-52 61 0 0,2 3 52 0 0,24 23-113 0 0,-56-66 3 0 0,155 155 187 0 0,-117-120-92 0 0,1-3 0 0 0,2-2 1 0 0,3 0-99 0 0,-6-6 91 0 0,128 77 276 0 0,-127-82-241 0 0,1-2 0 0 0,11 1-126 0 0,-18-6 60 0 0,143 46 211 0 0,-77-27-110 0 0,8 0 59 0 0,1-4 0 0 0,64 7-220 0 0,-124-30 99 0 0,0-1-1 0 0,27-3-98 0 0,105-8 174 0 0,-105-3 152 0 0,30-8-326 0 0,-44 5 55 0 0,33-9 27 0 0,-1-3-1 0 0,-1-5-81 0 0,-11 4 34 0 0,91-34 18 0 0,-34 10-18 0 0,-64 23 19 0 0,38-11-53 0 0,-41 13 21 0 0,-1-3 1 0 0,-1-4-1 0 0,21-15-21 0 0,-25 7 73 0 0,-2-3 0 0 0,15-15-73 0 0,-39 26-2 0 0,69-51 66 0 0,-57 40-64 0 0,1-1 75 0 0,-1-2-1 0 0,-2-3 1 0 0,10-15-75 0 0,-19 13 79 0 0,-1-2 0 0 0,-3-2 0 0 0,-3-2 0 0 0,-1-1 0 0 0,-4-2-1 0 0,16-37-78 0 0,-8 0 80 0 0,-4-2-1 0 0,13-62-79 0 0,-37 113 32 0 0,-2-1-1 0 0,-2 0 1 0 0,-1 0-1 0 0,-3 0 1 0 0,-2-1-1 0 0,-5-47-31 0 0,-1 45 19 0 0,-4 0 0 0 0,-1 1-1 0 0,-2-1 1 0 0,-18-44-19 0 0,5 34 0 0 0,-2 2 0 0 0,-3 0 0 0 0,-3 2 0 0 0,-2 2 0 0 0,-31-39 0 0 0,33 54 0 0 0,-2 1 0 0 0,-1 2 0 0 0,-1 1 0 0 0,-3 1 0 0 0,0 3 0 0 0,-36-21 0 0 0,22 18-33 0 0,-2 3-1 0 0,-2 3 0 0 0,0 2 1 0 0,-2 2-1 0 0,0 3 1 0 0,-6 2 33 0 0,-18-4-515 0 0,-1 5 0 0 0,-15 0 515 0 0,10 7-3951 0 0,-8 4 3951 0 0,16 3-7506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46.52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56 2759 0 0,'0'0'330'0'0,"0"0"340"0"0,0 0 149 0 0,0 0 28 0 0,0 0-63 0 0,0 0-295 0 0,0 0-128 0 0,0 0-29 0 0,0 0-10 0 0,0 0-30 0 0,0 0-18 0 0,0 0-2 0 0,0 0-6 0 0,0 0-29 0 0,0 0-12 0 0,0 0-1 0 0,0 0 0 0 0,0 0 0 0 0,0 0 0 0 0,0 0 0 0 0,0 0-18 0 0,0 0-80 0 0,0 0-35 0 0,0 0-10 0 0,0 0-1 0 0,0 0 0 0 0,0 0 0 0 0,0 0 0 0 0,0 0 0 0 0,0 0 0 0 0,0 0-1 0 0,0 0-7 0 0,0 0-4 0 0,0 0 7 0 0,0 0-9 0 0,0 0-2 0 0,3 1 2 0 0,5 1 3 0 0,-4-1-4 0 0,4-3-1 0 0,-4 2-10 0 0,4 0-33 0 0,-4 0 22 0 0,6-2-33 0 0,2 1-10 0 0,10-2 22 0 0,0 0-1 0 0,0 1 0 0 0,1 1 1 0 0,-1 1-1 0 0,0 1 0 0 0,22 4-21 0 0,-23-3-1 0 0,10-1 1 0 0,0 0 12 0 0,-22-1 10 0 0,1-1 0 0 0,-1 0 0 0 0,5 0-22 0 0,-5-1 17 0 0,0 1 0 0 0,1 1 0 0 0,5 0-17 0 0,-3 0 0 0 0,-1-1 0 0 0,9 0 0 0 0,-11 0 0 0 0,0 0 0 0 0,1 1 0 0 0,-1 0 0 0 0,6 1 0 0 0,-13-1 0 0 0,4 1 0 0 0,0 0 0 0 0,0 0 0 0 0,0-1 0 0 0,0 0 0 0 0,0 0 0 0 0,0 0 0 0 0,0-1 0 0 0,1 0 0 0 0,3-1 0 0 0,0 0 0 0 0,6 0 0 0 0,20 1 0 0 0,-17-2 0 0 0,-2 3 0 0 0,-11 0 0 0 0,23 4 0 0 0,-12-2 0 0 0,16 1 0 0 0,1-2 0 0 0,6-1 0 0 0,-5 0 0 0 0,-1 1 0 0 0,1 2 0 0 0,1-1 0 0 0,-26-2 0 0 0,1 0 0 0 0,-1 1 0 0 0,8 2 0 0 0,-4-1 0 0 0,0 0 0 0 0,15 0 0 0 0,5 0 0 0 0,9 1 0 0 0,-26-3 0 0 0,0 1 0 0 0,13 3 0 0 0,4 1 0 0 0,26 1 0 0 0,-26-3 0 0 0,-20-3 0 0 0,0 0 0 0 0,0-1 0 0 0,8-1 0 0 0,-8 0 0 0 0,0 1 0 0 0,0 1 0 0 0,10 0 0 0 0,-10 1 0 0 0,-1-1 0 0 0,10-1 0 0 0,10-1 0 0 0,-14 2 0 0 0,3 1 0 0 0,14-3 0 0 0,-29 2 0 0 0,0 0 0 0 0,0 0 0 0 0,0 1 0 0 0,4 0 0 0 0,19 2 0 0 0,16-3 20 0 0,-8-1 29 0 0,0 2 0 0 0,2 1-49 0 0,59 4 134 0 0,-44-2 13 0 0,14-3-147 0 0,-63-1 9 0 0,40 1 58 0 0,-26 1-32 0 0,0-2-1 0 0,18-1-34 0 0,-8 0 10 0 0,-22 1 8 0 0,0 0 0 0 0,0 0 0 0 0,6-2-18 0 0,36-5 195 0 0,48-2-195 0 0,-69 7 56 0 0,-14 0-24 0 0,-1 1 1 0 0,1 1-1 0 0,10 1-32 0 0,-8 0 96 0 0,17-1-96 0 0,8 1 56 0 0,-35-1-34 0 0,-1 0 0 0 0,1-1 0 0 0,3 0-22 0 0,-6 0 7 0 0,1 1 0 0 0,0 0 1 0 0,0-1-1 0 0,-1 1 0 0 0,1 1 1 0 0,0-1-1 0 0,0 1 0 0 0,0 0-7 0 0,0 0 2 0 0,1 1 0 0 0,-1-1 0 0 0,1 0 0 0 0,-1-1 0 0 0,1 1 0 0 0,-1-1 0 0 0,1 0-2 0 0,21 0 65 0 0,-20 0-43 0 0,1 0 0 0 0,0 0-1 0 0,2-1-21 0 0,8-1 47 0 0,0 1 0 0 0,0 1-1 0 0,1 0 1 0 0,-1 2 0 0 0,0 0-1 0 0,14 3-46 0 0,-25-4 16 0 0,1 0-1 0 0,-1-1 0 0 0,1 0 1 0 0,-1 0-1 0 0,3-1-15 0 0,12 0 55 0 0,-7 1-24 0 0,-1-2-1 0 0,2 0-30 0 0,-2 0 52 0 0,0 1-1 0 0,2 0-51 0 0,2 1 154 0 0,18-4-154 0 0,-1 0 113 0 0,-9 0-27 0 0,-18 3-33 0 0,0-1 0 0 0,0 2 0 0 0,1-1-53 0 0,1 1 46 0 0,0-1-1 0 0,0-1 1 0 0,10-2-46 0 0,-10 2 58 0 0,0 0-1 0 0,0 0 1 0 0,9 1-58 0 0,9 0 74 0 0,9 0 86 0 0,42 1 208 0 0,-44 0-142 0 0,21-6 278 0 0,-28 5-210 0 0,-9 1 250 0 0,12 0-544 0 0,33-1 472 0 0,-59 1-422 0 0,0 0-1 0 0,0-1 0 0 0,1 1 0 0 0,-1-1 1 0 0,0 0-1 0 0,0-1 0 0 0,2 0-49 0 0,-1 0 62 0 0,0 0 0 0 0,0 1 0 0 0,0 0 1 0 0,2 0-63 0 0,36-5 362 0 0,-30 3-238 0 0,0 1 0 0 0,-1 1 0 0 0,2 0-124 0 0,56-2 423 0 0,-37 0-207 0 0,-8 0-52 0 0,13 0 177 0 0,-31 3-295 0 0,-5-1-22 0 0,1 1 0 0 0,-1 0 0 0 0,1 1 0 0 0,-1-1 0 0 0,1 1 0 0 0,0-1 0 0 0,-1 1-24 0 0,9 1 85 0 0,6 1 10 0 0,-14-4-82 0 0,1 0 2 0 0,17 0 70 0 0,-20 1-32 0 0,-3 2-18 0 0,-2 0-281 0 0,1 0 1 0 0,-1 0-1 0 0,1-1 1 0 0,-1 1-1 0 0,0-1 1 0 0,0 1 245 0 0,-9 3-1474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1:51.60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1434 242 4143 0 0,'0'0'319'0'0,"0"0"-119"0"0,0 0 281 0 0,0 0 147 0 0,0 0 32 0 0,0 0-33 0 0,0 0-158 0 0,0 0-70 0 0,2-2-14 0 0,3-5-6 0 0,-4 6-22 0 0,-1 1-6 0 0,0 0-6 0 0,0 0-5 0 0,1-2-17 0 0,2-6-10 0 0,-3 6-1 0 0,1-1-8 0 0,-2-13 332 0 0,0 0-1 0 0,-1-8-635 0 0,1 22 225 0 0,1 1-194 0 0,0 0 1 0 0,0 1-1 0 0,0-1 0 0 0,0 0 0 0 0,-1 0 0 0 0,1 1 0 0 0,0-1 0 0 0,-1 1 0 0 0,1-1 1 0 0,0 0-1 0 0,-1 1 0 0 0,0-1-31 0 0,-1-2 74 0 0,0-2 24 0 0,-1 1-1 0 0,1 0 1 0 0,-1 0-1 0 0,0 0 1 0 0,-1 0-1 0 0,1 0 1 0 0,-1 1-1 0 0,1 0 1 0 0,-1 0 0 0 0,0 0-1 0 0,0 0 1 0 0,-1 0-1 0 0,-3-1-97 0 0,-7-3 172 0 0,0 1 0 0 0,-1 1-1 0 0,-9-2-171 0 0,-14-5 231 0 0,8 0 59 0 0,-1-1-290 0 0,21 8 60 0 0,-1 1 0 0 0,0 0 0 0 0,0 1 1 0 0,0 0-1 0 0,-6 1-60 0 0,-24-3 278 0 0,1 3-278 0 0,-3-1 149 0 0,29 1-114 0 0,0 2 0 0 0,0-1-1 0 0,0 2 1 0 0,0 0 0 0 0,-4 2-35 0 0,-18 1 80 0 0,27-4-54 0 0,0 1 1 0 0,1 0 0 0 0,-1 1-1 0 0,1 0 1 0 0,-5 2-27 0 0,-12 5 56 0 0,-7-1-56 0 0,8-1 83 0 0,-13 5-83 0 0,-152 49 304 0 0,154-49-210 0 0,0 1 0 0 0,0 1 1 0 0,-6 6-95 0 0,-12 9 295 0 0,-31 23-295 0 0,66-39 42 0 0,2 0 0 0 0,0 1 0 0 0,0 1-1 0 0,1 1 1 0 0,1 0 0 0 0,-2 5-42 0 0,7-6 25 0 0,1 0 0 0 0,0 1 0 0 0,1 0 0 0 0,1 1 0 0 0,-3 10-25 0 0,1 0 48 0 0,1-1-1 0 0,1 1 1 0 0,2 0 0 0 0,-2 22-48 0 0,3-6 130 0 0,3 1 0 0 0,2 28-130 0 0,5 8 192 0 0,6 14-192 0 0,-8-65 69 0 0,2-1 1 0 0,1 0-1 0 0,1 0 0 0 0,8 17-69 0 0,-10-32 29 0 0,1 0 0 0 0,1 0 1 0 0,0 0-1 0 0,1-1 0 0 0,0 0 0 0 0,1-1 0 0 0,0 0 0 0 0,1-1 0 0 0,0 0 0 0 0,0-1 1 0 0,1 0-1 0 0,1 0 0 0 0,2 0-29 0 0,5 2 89 0 0,0-2 0 0 0,9 3-89 0 0,-6-3 137 0 0,18 11-137 0 0,-4 0 97 0 0,2-2 0 0 0,0-2 1 0 0,1-1-1 0 0,9 0-97 0 0,18 2 71 0 0,0-2-1 0 0,16-2-70 0 0,-58-10 21 0 0,-1-2 0 0 0,1-1-1 0 0,-1-1 1 0 0,6-1-21 0 0,36-7 54 0 0,-18 1-44 0 0,-29 5 19 0 0,0-1-1 0 0,7-3-28 0 0,19-5 50 0 0,-21 7-22 0 0,-1-2 0 0 0,1-1 1 0 0,0-1-29 0 0,67-31 69 0 0,-40 15-29 0 0,18-8 38 0 0,-30 13-51 0 0,-2-1 0 0 0,0-1 0 0 0,-2-2-27 0 0,-25 17-7 0 0,13-10 31 0 0,0-2 1 0 0,-1-1-1 0 0,9-11-24 0 0,-21 21 2 0 0,3-4 17 0 0,-2 1 1 0 0,1-2-1 0 0,6-11-19 0 0,4-11-5 0 0,-1-1 5 0 0,-15 25 15 0 0,-1 1 0 0 0,0-1-1 0 0,-1 0 1 0 0,-1 0 0 0 0,0 0 0 0 0,0 0-1 0 0,-2 0 1 0 0,1-1 0 0 0,-2 1-1 0 0,0-12-14 0 0,-4-20 241 0 0,-1 1-1 0 0,-7-25-240 0 0,12 67 12 0 0,-12-53 186 0 0,-2 1-1 0 0,-3 0 0 0 0,-17-38-197 0 0,22 67 53 0 0,-1 0-1 0 0,-5-6-52 0 0,6 11 67 0 0,4 8-24 0 0,0 1-1 0 0,-1 0 1 0 0,0 1-1 0 0,0 0 1 0 0,-6-3-43 0 0,-2-4 50 0 0,5 7-17 0 0,0 0 1 0 0,-1 1 0 0 0,0 0-1 0 0,-1 1 1 0 0,-1 0-34 0 0,6 3 4 0 0,0 1 1 0 0,-1 1-1 0 0,0 0 1 0 0,0 0-1 0 0,0 1 0 0 0,0 0 1 0 0,0 0-1 0 0,0 1 1 0 0,0 1-1 0 0,0-1 1 0 0,-1 2-1 0 0,1 0-4 0 0,-37 0-11 0 0,35-1-47 0 0,10 0-34 0 0,2 0-11 0 0,0 0-232 0 0,2 2-967 0 0,12 6-413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48.6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0 130 3679 0 0,'0'0'167'0'0,"0"0"132"0"0,0 0 447 0 0,3-1 190 0 0,43-2 2123 0 0,-11 2-2134 0 0,19-2-154 0 0,-17 1-216 0 0,-24 1-350 0 0,-1 0 0 0 0,1 0-1 0 0,1-1-204 0 0,33-6 1518 0 0,47-1-1518 0 0,-63 6 290 0 0,75-4 646 0 0,-19 4-278 0 0,-10 1-260 0 0,58-1 217 0 0,28-2-78 0 0,-66 2 182 0 0,72 7-719 0 0,-119-3 145 0 0,32 4 110 0 0,40 0 164 0 0,-52-5-40 0 0,-1-3 0 0 0,3-3-379 0 0,-3 0 256 0 0,-18 1-48 0 0,-2 1-82 0 0,1 2-1 0 0,-1 3 0 0 0,0 1 1 0 0,3 3-126 0 0,-20-3 84 0 0,7 0-84 0 0,16 0 68 0 0,50 5 388 0 0,96-6-456 0 0,-129-7 132 0 0,-35 3-47 0 0,-1 1 0 0 0,16 1-85 0 0,-23 2 47 0 0,1-3 1 0 0,12-2-48 0 0,-5 1 101 0 0,9 1-101 0 0,163 4 376 0 0,-179-1-315 0 0,-14-1-6 0 0,0 1 0 0 0,8-3-55 0 0,-1 2 72 0 0,-9 0-38 0 0,47-2 31 0 0,-23 1-59 0 0,-1-2 51 0 0,-7-2-3 0 0,-22 3-40 0 0,-1 1 0 0 0,1 0-1 0 0,6 0-13 0 0,-9 1 16 0 0,21-1 40 0 0,56-2 76 0 0,-36 1-93 0 0,-9-1-3 0 0,-20 2 17 0 0,-1-1 0 0 0,2 0-31 0 0,0 0 34 0 0,-1 2 21 0 0,8-2 3 0 0,-15 1-20 0 0,17 0 27 0 0,-22 0-45 0 0,9 1-31 0 0,2 0 0 0 0,38-2 159 0 0,8-3 97 0 0,-13-2 18 0 0,-32 5-194 0 0,-1 1-11 0 0,1 1-53 0 0,-1 1 15 0 0,0 1-31 0 0,10 2 20 0 0,-7-2 2 0 0,-13-2-33 0 0,12 1 11 0 0,-2 0 42 0 0,0-1 11 0 0,1 0 0 0 0,-1 0 0 0 0,-4 0 5 0 0,-7 0 22 0 0,1 0 0 0 0,-1-1 0 0 0,5-1-91 0 0,-6 2-6 0 0,-2-1 81 0 0,1 1-6 0 0,6-1 0 0 0,1 0 43 0 0,1-1 187 0 0,-1-1-235 0 0,-8 2 0 0 0,0 1 0 0 0,8-1 5 0 0,-8 0 22 0 0,1 1 0 0 0,6-1-22 0 0,-7 0-4 0 0,-2 1 5 0 0,0 0-2 0 0,3 0-4 0 0,-1-1-90 0 0,8-2-819 0 0,-10 3 33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22.085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2595 1911 3679 0 0,'0'0'284'0'0,"0"0"-125"0"0,0 0 168 0 0,1-2 90 0 0,1-5 20 0 0,-1 5-33 0 0,1 2-149 0 0,3-2-197 0 0,0 1 1 0 0,-1 0-1 0 0,1 0 0 0 0,0 1 1 0 0,0-1-1 0 0,0 1 0 0 0,-1 0 0 0 0,1 0 1 0 0,0 1-1 0 0,0-1 0 0 0,3 2-58 0 0,9 3 80 0 0,0 1 0 0 0,-1 1 0 0 0,7 5-80 0 0,0-1 68 0 0,122 65 264 0 0,-32-15-136 0 0,-2-8-38 0 0,31 15 18 0 0,-110-51-146 0 0,19 15-30 0 0,-41-25 34 0 0,-1 0 0 0 0,1 0 0 0 0,-1 1 0 0 0,-1 0 0 0 0,0 1 0 0 0,6 7-34 0 0,-12-13 64 0 0,-3 0-10 0 0,1-1-54 0 0,-1 0 1 0 0,0 0-1 0 0,0 0 1 0 0,0 0 0 0 0,0 0-1 0 0,0 0 1 0 0,0 0-1 0 0,0 0 1 0 0,-1-1-1 0 0,1 1 1 0 0,-1 0 0 0 0,1-1-1 0 0,-1 1 1 0 0,0-1-1 0 0,1 1 1 0 0,-1-1-1 0 0,-2 1 3 0 0,0 0 1 0 0,1 0 0 0 0,-1 0 0 0 0,0-1-1 0 0,0 1 1 0 0,0-1 0 0 0,0 0 0 0 0,0 0-1 0 0,-2-1-3 0 0,-32 4 296 0 0,-1-2 0 0 0,-25-2-296 0 0,22 0 142 0 0,-166-7 439 0 0,27 1-124 0 0,102 7-85 0 0,-23 4-372 0 0,68-2 55 0 0,-47 5 50 0 0,74-6-103 0 0,-1-1 1 0 0,1 1-1 0 0,0 0 0 0 0,0 1 0 0 0,0-1-2 0 0,7-2 1 0 0,0 0 0 0 0,0 0-1 0 0,0 0 1 0 0,-1 0 0 0 0,1 0 0 0 0,0 1 0 0 0,0-1-1 0 0,0 0 1 0 0,0 0 0 0 0,0 0 0 0 0,0 0 0 0 0,0 0-1 0 0,-1 0 1 0 0,1 0 0 0 0,0 0 0 0 0,0 0 0 0 0,0 0-1 0 0,0 0 1 0 0,0 0 0 0 0,0 0 0 0 0,0 0 0 0 0,0 1 0 0 0,0-1-1 0 0,0 0 1 0 0,0 0 0 0 0,-1 0 0 0 0,1 0 0 0 0,0 0-1 0 0,0 0 1 0 0,0 0 0 0 0,0 0 0 0 0,0 1 0 0 0,0-1-1 0 0,0 0 1 0 0,0 0 0 0 0,0 0 0 0 0,0 0 0 0 0,0 0-1 0 0,0 0 1 0 0,0 0 0 0 0,0 1 0 0 0,0-1 0 0 0,0 0-1 0 0,0 0 1 0 0,0 0 0 0 0,0 0 0 0 0,1 0 0 0 0,-1 0-1 0 0,0 0 1 0 0,0 0 0 0 0,0 1 0 0 0,0-1 0 0 0,0 0-1 0 0,1 3 1 0 0,1 0-1 0 0,-1 0 1 0 0,1-1 0 0 0,0 1 0 0 0,0 0 0 0 0,0-1-1 0 0,0 1 1 0 0,0-1 0 0 0,1 0 0 0 0,-1 1 0 0 0,1-1 0 0 0,-1 0-1 0 0,1-1 1 0 0,1 2-1 0 0,9 4 0 0 0,1 0-1 0 0,9 4 1 0 0,94 34 59 0 0,-61-25-20 0 0,0 2-1 0 0,8 9-38 0 0,105 64 63 0 0,-65-35-62 0 0,-67-40-1 0 0,-1 3 0 0 0,-1 0 0 0 0,6 9 0 0 0,-35-28 0 0 0,-1 1 0 0 0,-1-1 0 0 0,1 1 0 0 0,-1 0 0 0 0,0 1 0 0 0,0-1 0 0 0,0 1 0 0 0,-1 0 0 0 0,2 2 0 0 0,-4-6 0 0 0,-1 0 0 0 0,1 0 0 0 0,0 1 0 0 0,0-1 0 0 0,-1 0 0 0 0,1 1 0 0 0,-1-1 0 0 0,0 1 0 0 0,0-1 0 0 0,0 0 0 0 0,0 1 0 0 0,0-1 0 0 0,-1 0 0 0 0,1 1 0 0 0,0-1 0 0 0,-1 1 0 0 0,0-1 0 0 0,0 0 0 0 0,0 0 0 0 0,0 0 0 0 0,0 1 0 0 0,0-1 0 0 0,0 0 0 0 0,-1 0 0 0 0,1 0 0 0 0,-1-1 0 0 0,0 2 0 0 0,-3 2 4 0 0,-1 0 0 0 0,1-1 0 0 0,-1 1 0 0 0,0-1 0 0 0,-1-1-1 0 0,1 1 1 0 0,0-1 0 0 0,-1 0 0 0 0,0-1 0 0 0,-2 1-4 0 0,-15 4 25 0 0,-2 0 0 0 0,-5-1-25 0 0,8-2-1 0 0,-155 28 161 0 0,-45 9 11 0 0,-130 30-22 0 0,329-66-133 0 0,-1 2 0 0 0,0 1-16 0 0,18-6 4 0 0,1 0-1 0 0,-1 1 1 0 0,1 0 0 0 0,0 1-1 0 0,0-1 1 0 0,0 1-1 0 0,1 1 1 0 0,-1-1-1 0 0,-3 5-3 0 0,7-8 0 0 0,1 1 0 0 0,0 0 0 0 0,0-1 0 0 0,0 1 0 0 0,0 0 0 0 0,0 0 0 0 0,0 0 0 0 0,0 0 0 0 0,1 0 0 0 0,-1 0 0 0 0,1 0 0 0 0,-1 0 0 0 0,1 0 0 0 0,0 0 0 0 0,0 0 0 0 0,0 0 0 0 0,0 1 0 0 0,0-1 0 0 0,0 0 0 0 0,0 0 0 0 0,1 0 0 0 0,-1 0 0 0 0,1 0 0 0 0,0 0 0 0 0,-1 0 0 0 0,2 0 0 0 0,1 4 0 0 0,0 0 0 0 0,0 0 0 0 0,1 0 0 0 0,-1-1 0 0 0,1 0 0 0 0,1 0 0 0 0,3 4 0 0 0,6 3 0 0 0,-1-1 0 0 0,2 0 0 0 0,-1-2 0 0 0,10 5 0 0 0,22 15 0 0 0,0 3 6 0 0,3-3 0 0 0,0-1 0 0 0,6-1-6 0 0,148 72 322 0 0,-139-64-82 0 0,-2 2 0 0 0,4 7-240 0 0,-48-31 169 0 0,16 15-169 0 0,-27-21 41 0 0,-1 0-1 0 0,1 0 1 0 0,-1 0 0 0 0,-1 1-1 0 0,5 6-40 0 0,-9-12 3 0 0,0 0 0 0 0,0 0 0 0 0,0 0 0 0 0,0 0-1 0 0,0 1 1 0 0,-1-1 0 0 0,1 0 0 0 0,-1 0 0 0 0,0 1-1 0 0,1-1 1 0 0,-1 0 0 0 0,0 0 0 0 0,0 1 0 0 0,0-1-1 0 0,-1 0 1 0 0,1 1 0 0 0,-1-1 0 0 0,1 0 0 0 0,-1 0 0 0 0,0 0-1 0 0,1 0 1 0 0,-1 1 0 0 0,0-1 0 0 0,0 0 0 0 0,-1 0-1 0 0,1-1 1 0 0,0 1 0 0 0,-1 0 0 0 0,1 0 0 0 0,-1-1-1 0 0,0 2-2 0 0,-3 1 18 0 0,-1 1 0 0 0,1-1 0 0 0,-1 0-1 0 0,0 0 1 0 0,0-1 0 0 0,0 0-1 0 0,0 0 1 0 0,-1 0 0 0 0,1-1-1 0 0,-1 0-17 0 0,-126 30 179 0 0,109-27-182 0 0,-39 7 3 0 0,-33 0 0 0 0,-66 0 0 0 0,18-1 0 0 0,42-2 6 0 0,-214 25-18 0 0,244-22 35 0 0,1 3 1 0 0,0 2-1 0 0,-21 12-23 0 0,80-25 0 0 0,1-1 0 0 0,0 1 0 0 0,-2 2 0 0 0,11-5 0 0 0,-1 0 0 0 0,1 1 0 0 0,-1-1 0 0 0,1 1 0 0 0,-1 0 0 0 0,1 0 0 0 0,0 0 0 0 0,0 0 0 0 0,0 0 0 0 0,-1 2 0 0 0,2-3 0 0 0,0 0 0 0 0,1 0 0 0 0,-1 0 0 0 0,1 0 0 0 0,0 0 0 0 0,-1 0 0 0 0,1 0 0 0 0,0 0 0 0 0,-1 0 0 0 0,1 0 0 0 0,0 0 0 0 0,0 0 0 0 0,0 0 0 0 0,0 0 0 0 0,0 0 0 0 0,0 0 0 0 0,0 0 0 0 0,0 0 0 0 0,1 1 0 0 0,-1 0 0 0 0,1 0 0 0 0,0-1 0 0 0,0 1 0 0 0,0 0 0 0 0,0-1 0 0 0,0 1 0 0 0,0-1 0 0 0,0 1 0 0 0,0-1 0 0 0,1 0 0 0 0,-1 1 0 0 0,6 3 0 0 0,0 0 0 0 0,0 0 0 0 0,0-1 0 0 0,7 4 0 0 0,-13-8 0 0 0,77 37 0 0 0,1-4 0 0 0,18 2 0 0 0,-16-6 0 0 0,139 46 0 0 0,-162-59 5 0 0,246 75 54 0 0,-279-83-49 0 0,1 2 0 0 0,-1 0 0 0 0,4 4-10 0 0,-19-8 5 0 0,1 0 1 0 0,-1 1 0 0 0,0 0-1 0 0,0 0 1 0 0,-1 1 0 0 0,0 1-1 0 0,-1-1 1 0 0,2 3-6 0 0,-9-9 3 0 0,1 0 0 0 0,-1 0 0 0 0,1 0 0 0 0,-1 0 0 0 0,0 0 1 0 0,0 0-1 0 0,0 1 0 0 0,0-1 0 0 0,0 0 0 0 0,-1 1 0 0 0,1-1 0 0 0,-1 0 0 0 0,0 1 0 0 0,1-1 0 0 0,-1 1 0 0 0,0-1 0 0 0,0 1-3 0 0,-1 0 1 0 0,1 0 0 0 0,-1 0 0 0 0,0-1 0 0 0,0 1 0 0 0,0 0-1 0 0,0-1 1 0 0,0 1 0 0 0,-1 0 0 0 0,1-1 0 0 0,-1 0 0 0 0,0 1-1 0 0,1-1 1 0 0,-1 0 0 0 0,-1 1-1 0 0,-3 3 7 0 0,0-1 1 0 0,0 0-1 0 0,-1 0 0 0 0,0-1 1 0 0,1 1-1 0 0,-2-1 0 0 0,1-1 1 0 0,-7 3-8 0 0,-12 3 23 0 0,0-1 0 0 0,-2-1-23 0 0,23-6 8 0 0,-87 20 15 0 0,-31 1-23 0 0,-96 5 47 0 0,42-5-30 0 0,-328 42 36 0 0,451-59-40 0 0,24-3 4 0 0,0 2 0 0 0,0 1 0 0 0,-12 4-17 0 0,17-1 0 0 0,24-7 0 0 0,0-1 0 0 0,0 1 0 0 0,-1-1 0 0 0,1 1 0 0 0,0 0 0 0 0,0 0 0 0 0,0 0 0 0 0,0-1 0 0 0,0 1 0 0 0,0 0 0 0 0,0 0 0 0 0,0 0 0 0 0,0 0 0 0 0,1 0 0 0 0,0 0 0 0 0,-1 0 0 0 0,1-1 0 0 0,0 1 0 0 0,0 0 0 0 0,-1 0 0 0 0,1 0 0 0 0,0-1 0 0 0,0 1 0 0 0,0 0 0 0 0,0 0 0 0 0,0 0 0 0 0,0-1 0 0 0,0 1 0 0 0,0 0 0 0 0,0 0 0 0 0,0 0 0 0 0,1-1 0 0 0,-1 1 0 0 0,1 1 0 0 0,-1 0 0 0 0,1-1 0 0 0,0 1 0 0 0,0-1 0 0 0,0 1 0 0 0,0-1 0 0 0,0 1 0 0 0,1-1 0 0 0,-1 0 0 0 0,4 4 0 0 0,0-1 0 0 0,1 0 0 0 0,-1 0 0 0 0,6 2 0 0 0,19 9 0 0 0,0-1 0 0 0,1-1 0 0 0,4-1 0 0 0,-4-1 0 0 0,11 3 0 0 0,41 8 0 0 0,45 4 0 0 0,-26-6 0 0 0,148 41 0 0 0,-81-18 0 0 0,-126-33 0 0 0,235 63-2 0 0,-228-56 5 0 0,-1 1 0 0 0,-1 3 1 0 0,0 2-1 0 0,18 13-3 0 0,-51-26 23 0 0,1 0 1 0 0,9 9-24 0 0,-19-13 1 0 0,0 0 0 0 0,0 0 0 0 0,-1 0 0 0 0,1 1 0 0 0,-1-1 0 0 0,3 7-1 0 0,-7-10 1 0 0,1-1 0 0 0,-1 1 0 0 0,0-1-1 0 0,0 1 1 0 0,0 0 0 0 0,0-1 0 0 0,-1 1-1 0 0,1 0 1 0 0,-1 0 0 0 0,0 0 0 0 0,1-1-1 0 0,-1 1 1 0 0,0 0 0 0 0,-1 0 0 0 0,1 0-1 0 0,-1-1 1 0 0,1 1 0 0 0,-1 0 0 0 0,0 0-1 0 0,0-1 1 0 0,0 1 0 0 0,0 0 0 0 0,0-1-1 0 0,0 1 1 0 0,-1-1 0 0 0,0 0 0 0 0,-1 2-1 0 0,-3 3 5 0 0,0 0 0 0 0,0-1 1 0 0,-1 0-1 0 0,0 0 1 0 0,0-1-1 0 0,-1 0 1 0 0,1 0-1 0 0,-2 0-5 0 0,-9 5 0 0 0,-1-2 0 0 0,0 0 0 0 0,-12 3 0 0 0,-61 15 0 0 0,74-22 0 0 0,-83 19 12 0 0,-65 5-12 0 0,-107 2 52 0 0,130-15-52 0 0,-434 35 0 0 0,-141 29 64 0 0,581-57-64 0 0,103-14 0 0 0,-1 1 0 0 0,-26 11 0 0 0,54-18 0 0 0,1 1 0 0 0,-1-1 0 0 0,1 1 0 0 0,0 1 0 0 0,0-1 0 0 0,0 1 0 0 0,-4 3 0 0 0,10-6 0 0 0,-1 0 0 0 0,0-1-1 0 0,1 1 1 0 0,-1-1-1 0 0,0 1 1 0 0,1 0 0 0 0,-1 0-1 0 0,1-1 1 0 0,-1 1-1 0 0,1 0 1 0 0,0 0 0 0 0,-1 0-1 0 0,1-1 1 0 0,0 1 0 0 0,-1 0-1 0 0,1 0 1 0 0,0 0-1 0 0,0 0 1 0 0,0 0 0 0 0,0 0-1 0 0,0 0 1 0 0,0-1 0 0 0,0 1-1 0 0,0 0 1 0 0,0 0-1 0 0,0 0 1 0 0,0 0 0 0 0,0 0-1 0 0,1 0 1 0 0,-1 0-1 0 0,0-1 1 0 0,1 1 0 0 0,-1 0-1 0 0,1 0 1 0 0,-1 0 0 0 0,1-1-1 0 0,-1 1 1 0 0,1 0-1 0 0,0-1 1 0 0,-1 1 0 0 0,1 0-1 0 0,0-1 1 0 0,0 1 0 0 0,4 3-7 0 0,1 0 1 0 0,0 0 0 0 0,0 0-1 0 0,0-1 1 0 0,4 2 6 0 0,-5-2-5 0 0,19 7 2 0 0,0 0 0 0 0,0-2 0 0 0,0 0 0 0 0,7-1 3 0 0,103 19 2 0 0,-127-25-3 0 0,268 39-55 0 0,-14-2 38 0 0,-137-19-24 0 0,350 65 30 0 0,-375-62 12 0 0,31 14 0 0 0,-86-21 0 0 0,-1 2 0 0 0,-1 1 0 0 0,0 3 0 0 0,-1 1 0 0 0,-40-21 0 0 0,8 4 0 0 0,0 0 0 0 0,0 1 0 0 0,0 0 0 0 0,-1 1 0 0 0,1 2 0 0 0,-7-8 0 0 0,0 1 0 0 0,0 0 0 0 0,-1 0 0 0 0,1 0 0 0 0,-1 0 0 0 0,0 0 0 0 0,0 0 0 0 0,0 0 0 0 0,0 1 0 0 0,0-1 0 0 0,0 0 0 0 0,0 0 0 0 0,-1 1 0 0 0,1-1 0 0 0,-1 1 0 0 0,1-1 0 0 0,-1 1 0 0 0,0-1 0 0 0,0 0 0 0 0,0 1 0 0 0,-1-1 0 0 0,1 1 0 0 0,0-1 0 0 0,-1 2 0 0 0,-1 2 0 0 0,-1-1 0 0 0,1 0 0 0 0,-1 0 0 0 0,0 0 0 0 0,0 0 0 0 0,0-1 0 0 0,-1 1 0 0 0,1-1 0 0 0,-1 0 0 0 0,0 0 0 0 0,-1 0 0 0 0,1 0 0 0 0,-1-1 0 0 0,-2 2 0 0 0,-7 4 0 0 0,-1-1 0 0 0,1 0 0 0 0,-2-1 0 0 0,-6 2 0 0 0,-36 11 0 0 0,-47 10 0 0 0,-63 7 0 0 0,28-11 55 0 0,-29-4-55 0 0,-146 6 20 0 0,68-4 34 0 0,-27 2-55 0 0,111-13 1 0 0,-55 16 0 0 0,169-21 0 0 0,-56 11 0 0 0,84-14 0 0 0,0 1 0 0 0,0 1 0 0 0,-15 7 0 0 0,35-14 0 0 0,0 1 0 0 0,0-1 0 0 0,1 0 0 0 0,-1 0 0 0 0,0 1 0 0 0,0-1 0 0 0,0 1 0 0 0,1-1 0 0 0,-1 1 0 0 0,0-1 0 0 0,0 1 0 0 0,1 0 0 0 0,-1-1 0 0 0,1 1 0 0 0,-1 0 0 0 0,1-1 0 0 0,-1 1 0 0 0,1 0 0 0 0,-1 0 0 0 0,1 0 0 0 0,0 0 0 0 0,0 0 0 0 0,0 0 0 0 0,1 0 0 0 0,-1 0 0 0 0,1 0 0 0 0,-1 0 0 0 0,1 0 0 0 0,-1 0 0 0 0,1 0 0 0 0,0 0 1 0 0,0 0-1 0 0,-1 0 0 0 0,1 0 0 0 0,0-1 0 0 0,0 1 0 0 0,0 0 0 0 0,0 0 0 0 0,0-1 0 0 0,0 1 0 0 0,0-1 0 0 0,25 15-17 0 0,-7-7-10 0 0,-1-1 0 0 0,1-1 0 0 0,0-1 0 0 0,11 1 27 0 0,82 11-98 0 0,-100-15 96 0 0,402 40-62 0 0,-303-32 44 0 0,267 17-46 0 0,-34-2 96 0 0,-3 17 72 0 0,-177-13 36 0 0,124 41-138 0 0,-248-60 0 0 0,-24-6 0 0 0,0 0 0 0 0,0 1 0 0 0,0 1 0 0 0,0 0 0 0 0,10 7 0 0 0,-26-13 0 0 0,1 1-1 0 0,0-1 1 0 0,-1 0-1 0 0,1 0 1 0 0,-1 1-1 0 0,1-1 1 0 0,-1 0-1 0 0,1 1 1 0 0,-1-1-1 0 0,1 1 1 0 0,-1-1-1 0 0,1 0 1 0 0,-1 1-1 0 0,0-1 1 0 0,1 1-1 0 0,-1 0 1 0 0,0-1-1 0 0,1 1 1 0 0,-1-1-1 0 0,0 1 1 0 0,1 0 0 0 0,-2 0-4 0 0,0-1 0 0 0,0 1 0 0 0,0 0 0 0 0,0-1 0 0 0,0 1 0 0 0,1-1 0 0 0,-1 1 0 0 0,0-1 0 0 0,0 0 0 0 0,0 1 0 0 0,0-1 0 0 0,0 0 0 0 0,0 0 0 0 0,0 1 0 0 0,0-1 0 0 0,-1 0 0 0 0,0 0 4 0 0,-24 1-83 0 0,6-3 51 0 0,0 0 0 0 0,0-1 0 0 0,0-1 0 0 0,-7-3 32 0 0,-78-28-79 0 0,16 0 98 0 0,2-4 0 0 0,1-4 0 0 0,2-3 0 0 0,-3-8-19 0 0,46 27 28 0 0,1-2 0 0 0,1-2 0 0 0,-8-10-28 0 0,28 22 5 0 0,1 0 1 0 0,0-1-1 0 0,2-1 0 0 0,0 0 1 0 0,1-1-1 0 0,-11-23-5 0 0,21 34-45 0 0,0 0-1 0 0,1 0 0 0 0,0 0 0 0 0,1-1 1 0 0,0 1-1 0 0,0-1 0 0 0,1 0 1 0 0,1 0-1 0 0,0 0 0 0 0,1 0 1 0 0,0 0-1 0 0,1 0 0 0 0,1 0 0 0 0,-1 0 1 0 0,2 0-1 0 0,0 0 0 0 0,0 1 1 0 0,1-1-1 0 0,0 1 0 0 0,1 0 0 0 0,0 0 1 0 0,1 1-1 0 0,0-1 0 0 0,1 1 1 0 0,4-4 45 0 0,1 0-93 0 0,1 1 0 0 0,0 0 0 0 0,1 1 0 0 0,1 1 0 0 0,0 0 0 0 0,10-5 93 0 0,21-10-461 0 0,34-14 461 0 0,6 4-224 0 0,0 3 0 0 0,3 3 0 0 0,0 5 0 0 0,11 2 224 0 0,653-117-183 0 0,-638 121 251 0 0,0-4-68 0 0,-71 12 17 0 0,0-2 0 0 0,-1-2 0 0 0,0-2 0 0 0,2-3-17 0 0,-36 16 18 0 0,-1-1 0 0 0,1 0-1 0 0,-1 0 1 0 0,0-1 0 0 0,0 0 0 0 0,0-1-1 0 0,5-6-17 0 0,-10 10 8 0 0,-1 0 0 0 0,1 0 0 0 0,-1 0 0 0 0,0 0-1 0 0,0-1 1 0 0,0 1 0 0 0,-1 0 0 0 0,1-1 0 0 0,-1 0-1 0 0,0 1 1 0 0,0-1 0 0 0,0 0 0 0 0,-1 0 0 0 0,1 1-1 0 0,-1-1 1 0 0,0 0 0 0 0,0 0 0 0 0,0 0 0 0 0,0 1 0 0 0,-1-1-1 0 0,0-3-7 0 0,-1 1 14 0 0,0-1 0 0 0,-1 0-1 0 0,0 1 1 0 0,0 0 0 0 0,-1-1-1 0 0,1 1 1 0 0,-1 1-1 0 0,0-1 1 0 0,-1 0 0 0 0,-3-2-14 0 0,-10-10 46 0 0,0 1-1 0 0,-7-4-45 0 0,23 19 7 0 0,-54-42 28 0 0,-1 1-1 0 0,-16-5-34 0 0,56 37 0 0 0,-245-139 0 0 0,209 127 0 0 0,33 15 0 0 0,0-1 0 0 0,-2-2 0 0 0,16 7 0 0 0,6 2 0 0 0,4 2 0 0 0,0 1 0 0 0,0-1 0 0 0,0 0 0 0 0,0 1 0 0 0,0 0 0 0 0,0 0 0 0 0,0 1 0 0 0,1-1 0 0 0,4 2 0 0 0,139 39 25 0 0,257 76 166 0 0,-212-54-84 0 0,12 15-107 0 0,356 186 64 0 0,-503-234-46 0 0,0 3 0 0 0,-3 2-1 0 0,2 4-17 0 0,-52-36 0 0 0,6 4 0 0 0,-1 1 0 0 0,5 4 0 0 0,-13-10 0 0 0,1-1 0 0 0,-1 1 0 0 0,0 0 0 0 0,0-1 0 0 0,0 1 0 0 0,-1 0 0 0 0,1 0 0 0 0,0 0 0 0 0,-1 1 0 0 0,0-1 0 0 0,1 3 0 0 0,-2-5 0 0 0,0 1 0 0 0,1-1 0 0 0,-1 0 0 0 0,0 1 0 0 0,0-1 0 0 0,0 0 0 0 0,-1 1 0 0 0,1-1 0 0 0,0 0 0 0 0,0 1 0 0 0,-1-1 0 0 0,1 0 0 0 0,0 0 0 0 0,-1 1 0 0 0,0-1 0 0 0,1 0 0 0 0,-1 1 0 0 0,-1 0 0 0 0,1-1 0 0 0,-1 1 0 0 0,1 0 0 0 0,-1-1 0 0 0,0 1 0 0 0,1-1 0 0 0,-1 1 0 0 0,0-1 0 0 0,-2 1 0 0 0,-4 2 0 0 0,-1 0 0 0 0,0-1 0 0 0,0 0 0 0 0,-7 1 0 0 0,15-3 0 0 0,-57 11 24 0 0,0-3 0 0 0,-29 1-24 0 0,48-6 12 0 0,-304 19 336 0 0,56-6-44 0 0,252-13-234 0 0,-10 3-70 0 0,33-5 14 0 0,-1 1-1 0 0,1 1 1 0 0,0 0 0 0 0,1 0 0 0 0,-3 3-14 0 0,13-7 3 0 0,0 0 0 0 0,0 1 0 0 0,-1-1 0 0 0,1 1 0 0 0,1 0 0 0 0,-1-1 0 0 0,0 1 0 0 0,0 0 0 0 0,0 0 0 0 0,0 0 1 0 0,0-1-1 0 0,1 1 0 0 0,-1 0 0 0 0,0 1-3 0 0,1-2 0 0 0,0 1 1 0 0,0 0-1 0 0,-1 0 0 0 0,1-1 1 0 0,0 1-1 0 0,1 0 1 0 0,-1 0-1 0 0,0-1 1 0 0,0 1-1 0 0,0 0 1 0 0,0 0-1 0 0,0-1 1 0 0,1 1-1 0 0,-1 0 0 0 0,0-1 1 0 0,1 1-1 0 0,-1 0 1 0 0,0-1-1 0 0,1 1 1 0 0,-1-1-1 0 0,1 1 1 0 0,-1 0-1 0 0,1-1 1 0 0,-1 1-1 0 0,1-1 0 0 0,2 3 0 0 0,0-1 0 0 0,0 0 0 0 0,0 1-1 0 0,0-1 1 0 0,1 0 0 0 0,12 5 11 0 0,0 0 0 0 0,0-1 0 0 0,0-1 0 0 0,1 0 0 0 0,0-2 1 0 0,0 1-12 0 0,13 2-3 0 0,212 40 68 0 0,3-11 0 0 0,181 34 96 0 0,-301-44-61 0 0,212 48 179 0 0,-257-52-166 0 0,-2 4 0 0 0,-1 3 1 0 0,12 10-114 0 0,-57-22 18 0 0,18 10-18 0 0,-41-20-1 0 0,1 1 1 0 0,-1-1-1 0 0,0 1 1 0 0,-1 1-1 0 0,1 0 0 0 0,5 7 1 0 0,-13-14 0 0 0,0 0 0 0 0,0 0 0 0 0,0 0 0 0 0,-1 1 0 0 0,1-1 0 0 0,0 0 0 0 0,-1 0 0 0 0,1 1 0 0 0,0-1 0 0 0,-1 0 0 0 0,1 1 0 0 0,-1-1 0 0 0,0 1 0 0 0,0-1 0 0 0,1 0 0 0 0,-1 1 0 0 0,0-1 0 0 0,0 1 0 0 0,0-1 0 0 0,0 1 0 0 0,-1-1 0 0 0,1 1 0 0 0,0-1 0 0 0,-1 0 0 0 0,1 1 0 0 0,-1-1 0 0 0,1 0 0 0 0,-1 1 0 0 0,1-1 0 0 0,-2 1 0 0 0,0 1 0 0 0,0-1 0 0 0,-1 1 0 0 0,1-1 0 0 0,-1 1 0 0 0,0-1 0 0 0,0 0 0 0 0,0 0 0 0 0,0 0 0 0 0,0 0 0 0 0,0-1 0 0 0,-3 2 0 0 0,-6 1 0 0 0,1 0 0 0 0,-1 0 0 0 0,0-1 0 0 0,-3-1 0 0 0,-51 7 0 0 0,52-8 0 0 0,-142 11 0 0 0,-39-7 0 0 0,-156-14 0 0 0,22-10 0 0 0,271 16 0 0 0,15-1 12 0 0,73 3 82 0 0,-8 0-61 0 0,109 3 133 0 0,30 8-166 0 0,-10 0 61 0 0,26-4-45 0 0,123 9 104 0 0,135 21 102 0 0,-3 20 189 0 0,-414-52-399 0 0,308 49 148 0 0,-198-31-107 0 0,-115-20-53 0 0,-13-2 0 0 0,-2 0 0 0 0,-11-4 0 0 0,13 4 0 0 0,-35-8-13 0 0,-25-7-148 0 0,-30-13 161 0 0,-25-15-18 0 0,-37-23 18 0 0,137 59 0 0 0,0-1 0 0 0,-12-9 0 0 0,22 13 0 0 0,0 1 0 0 0,1-1 0 0 0,0 0 0 0 0,0 0 0 0 0,0-1 0 0 0,0 1 0 0 0,0-1 0 0 0,1 1 0 0 0,-3-6 0 0 0,6 9 0 0 0,-1-1 0 0 0,0 1 0 0 0,1-1 0 0 0,-1 1 0 0 0,1-1 0 0 0,-1 1 1 0 0,1-1-1 0 0,0 1 0 0 0,0-1 0 0 0,0 0 0 0 0,-1 1 0 0 0,2-1 0 0 0,-1 0 0 0 0,0 1 0 0 0,0-1 0 0 0,0 1 0 0 0,1-1 0 0 0,-1 0 0 0 0,1 0 0 0 0,0 0 0 0 0,1 0-1 0 0,-1 0 1 0 0,0 0 0 0 0,0 0 0 0 0,1 0 0 0 0,-1 1 0 0 0,1-1 0 0 0,0 0-1 0 0,-1 1 1 0 0,3-2 0 0 0,4-2 3 0 0,0 0-1 0 0,0 1 0 0 0,1 0 1 0 0,-1 0-1 0 0,9-2-2 0 0,18-5 8 0 0,0 2 1 0 0,1 1-1 0 0,12 0-8 0 0,112-9 22 0 0,-33 4-16 0 0,-109 11-6 0 0,432-47-64 0 0,-42 9 52 0 0,13 1-52 0 0,-40 5 68 0 0,-174 9-4 0 0,36-15 0 0 0,-230 37 0 0 0,2 0 0 0 0,0 0 0 0 0,3-3 0 0 0,-14 5 0 0 0,0-1 0 0 0,0 0 0 0 0,0 1 0 0 0,0-2 0 0 0,0 1 0 0 0,-1 0 0 0 0,1-1 0 0 0,-1 1 0 0 0,0-1 0 0 0,1 0 0 0 0,-3 1 0 0 0,0 1 1 0 0,0 0-1 0 0,0 0 0 0 0,-1 0 0 0 0,1-1 0 0 0,0 1 0 0 0,0 0 0 0 0,-1-1 0 0 0,1 1 1 0 0,-1-1-1 0 0,1 1 0 0 0,-1-1 0 0 0,0 1 0 0 0,0-1 0 0 0,1 1 0 0 0,-1-2 0 0 0,0 1 0 0 0,-1-1-1 0 0,1 1 0 0 0,0-1 0 0 0,-1 1 1 0 0,0-1-1 0 0,1 1 0 0 0,-1 0 0 0 0,0-1 1 0 0,-1-1 0 0 0,-3-3-26 0 0,1 0 0 0 0,-1 0 0 0 0,0 1 0 0 0,-1-1 0 0 0,-5-4 26 0 0,-3-2-70 0 0,-1 0 1 0 0,-1 1-1 0 0,0 1 1 0 0,-16-9 69 0 0,-74-33-162 0 0,106 52 162 0 0,-71-29-164 0 0,-43-11 164 0 0,13 5-30 0 0,12 0 30 0 0,3-4 0 0 0,-19-14 0 0 0,99 51 0 0 0,-16-9 0 0 0,0-1 0 0 0,0-1 0 0 0,2-1 0 0 0,-5-5 0 0 0,15 10 12 0 0,10 10-11 0 0,0 0 0 0 0,0 0 0 0 0,0 0 0 0 0,0-1 0 0 0,0 1 0 0 0,0 0 0 0 0,0 0 0 0 0,-1 0 0 0 0,1 0 1 0 0,0 0-1 0 0,0 0 0 0 0,0 0 0 0 0,0 0 0 0 0,0 0 0 0 0,0-1 0 0 0,0 1 0 0 0,0 0 0 0 0,0 0 0 0 0,0 0 0 0 0,0 0 0 0 0,0 0 0 0 0,0 0 0 0 0,0 0 0 0 0,0-1 0 0 0,0 1 0 0 0,0 0 0 0 0,0 0 0 0 0,0 0 0 0 0,0 0 0 0 0,0 0 0 0 0,0 0 0 0 0,0 0 0 0 0,0 0 0 0 0,0-1 0 0 0,0 1 0 0 0,0 0 0 0 0,0 0 0 0 0,0 0 0 0 0,1 0 0 0 0,-1 0 0 0 0,0 0 0 0 0,0 0 0 0 0,0 0 0 0 0,0 0 0 0 0,0 0 0 0 0,0-1 0 0 0,0 1-1 0 0,2-2 4 0 0,1-1-1 0 0,-1 1 0 0 0,1 0 1 0 0,-1 0-1 0 0,1 0 0 0 0,0 0 0 0 0,0 0 1 0 0,0 0-1 0 0,0 1 0 0 0,0-1 1 0 0,0 1-1 0 0,1 0 0 0 0,-1 0 1 0 0,0 0-1 0 0,0 0 0 0 0,1 1 1 0 0,0-1-4 0 0,12 0 16 0 0,1 0 1 0 0,-1 1-1 0 0,4 0-16 0 0,-8 1 2 0 0,107 7-2 0 0,10 0 0 0 0,-60-8 0 0 0,28 0 0 0 0,74 9 0 0 0,160 32 0 0 0,-295-36 0 0 0,30 2 0 0 0,-54-7 0 0 0,-12 0 0 0 0,0 0 0 0 0,0 0 0 0 0,0 0 0 0 0,0 0 0 0 0,0 0 0 0 0,0 0 0 0 0,0 0 0 0 0,0 0 0 0 0,0 0 0 0 0,0 0 0 0 0,-1 0 0 0 0,1 0 0 0 0,0 0 0 0 0,0-1 0 0 0,0 1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0,-9-3 0 0 0,8 2 0 0 0,-81-25 0 0 0,-2 4 0 0 0,-16 0 0 0 0,19 4-12 0 0,-123-22-23 0 0,-49-13 10 0 0,228 47 25 0 0,-169-48 0 0 0,93 23 0 0 0,85 24 11 0 0,13 6 42 0 0,3 1 11 0 0,3-2-10 0 0,6-1-52 0 0,0 1-1 0 0,0 0 1 0 0,0 0 0 0 0,0 0 0 0 0,0 1 0 0 0,0 1 0 0 0,7 0-2 0 0,18 1-20 0 0,16 4 20 0 0,-15-1-36 0 0,87 9-2 0 0,44 4 1 0 0,-157-17 37 0 0,34 3 0 0 0,12 4 0 0 0,-54-7 0 0 0,0 0 0 0 0,0 0 0 0 0,0 0 0 0 0,0 0 0 0 0,0 1 0 0 0,0-1 0 0 0,0 0 0 0 0,0 0 0 0 0,0 1 0 0 0,0-1 0 0 0,-1 1 0 0 0,1-1 0 0 0,0 1 0 0 0,0-1 0 0 0,-3 1 0 0 0,0 0 0 0 0,1-1 0 0 0,-1 1 0 0 0,0-1 0 0 0,0 1 0 0 0,0-1 0 0 0,0 0 0 0 0,0 0 0 0 0,0 0 0 0 0,-1 0 0 0 0,-28 0 0 0 0,-40-3 0 0 0,0-4 0 0 0,0-2 0 0 0,1-3 0 0 0,0-4 0 0 0,2-2 0 0 0,-19-10 0 0 0,68 21 30 0 0,0-1 0 0 0,-14-8-30 0 0,21 8 28 0 0,12 8-26 0 0,-1 0-1 0 0,1 0 0 0 0,0 0 1 0 0,0 0-1 0 0,0 0 1 0 0,0 0-1 0 0,0 0 1 0 0,0 0-1 0 0,0 0 0 0 0,0 0 1 0 0,0 0-1 0 0,0 0 1 0 0,-1 0-1 0 0,1 0 0 0 0,0-1 1 0 0,0 1-1 0 0,0 0 1 0 0,0 0-1 0 0,0 0 0 0 0,0 0 1 0 0,0 0-1 0 0,0 0 1 0 0,0 0-1 0 0,0 0 0 0 0,0 0 1 0 0,0 0-1 0 0,0-1 1 0 0,0 1-1 0 0,0 0 0 0 0,0 0 1 0 0,0 0-1 0 0,0 0 1 0 0,0 0-1 0 0,0 0 0 0 0,0 0 1 0 0,0 0-1 0 0,0 0 1 0 0,0-1-1 0 0,0 1 0 0 0,0 0 1 0 0,0 0-1 0 0,0 0 1 0 0,0 0-1 0 0,0 0 0 0 0,0 0 1 0 0,0 0-1 0 0,0 0 1 0 0,0 0-1 0 0,0 0 0 0 0,0 0 1 0 0,0-1-1 0 0,0 1 1 0 0,1 0-1 0 0,-1 0 0 0 0,0 0 1 0 0,0 0-1 0 0,0 0-1 0 0,2-2 7 0 0,0 0 1 0 0,0 0-1 0 0,1 0 0 0 0,-1 0 0 0 0,0 0 0 0 0,1 0 1 0 0,0 1-1 0 0,-1 0 0 0 0,1-1 0 0 0,0 1 0 0 0,0 0 1 0 0,-1 0-1 0 0,1 0 0 0 0,0 1 0 0 0,0-1-7 0 0,10-1 20 0 0,0 0 0 0 0,1 0 0 0 0,0 2-20 0 0,47-1 29 0 0,0 4-1 0 0,15 4-28 0 0,6 0 26 0 0,-54-6-18 0 0,251 20 60 0 0,-1 11-27 0 0,-109-11-29 0 0,-6-2 40 0 0,-141-15-41 0 0,-19-3 10 0 0,-5 0 1 0 0,-7 1-20 0 0,0 1 0 0 0,0-1 1 0 0,0-1-1 0 0,0 1 0 0 0,-8-1-2 0 0,-50-1-2 0 0,47-1 3 0 0,-81-1 6 0 0,-266 3-78 0 0,293 3 69 0 0,-279 18-37 0 0,223-8 8 0 0,-93 23 31 0 0,-229 84 0 0 0,372-95 0 0 0,0 2 0 0 0,2 5 0 0 0,-10 8 0 0 0,70-31-6 0 0,0 0-1 0 0,1 2 1 0 0,1 0 0 0 0,0 1-1 0 0,-3 3 7 0 0,-1 4-10 0 0,0 1-1 0 0,1 1 0 0 0,-5 10 11 0 0,0-2 0 0 0,0-1 0 0 0,-2-2 0 0 0,-8 7 0 0 0,0 2 0 0 0,23-24 0 0 0,0 0 0 0 0,-1-1 0 0 0,0 0 0 0 0,-2 0 0 0 0,-24 16 0 0 0,-2-1 0 0 0,0-2 0 0 0,-23 8 0 0 0,-32 15 0 0 0,78-39 0 0 0,4 3 0 0 0,12-11 0 0 0,0 1 0 0 0,0 0 0 0 0,0 0 0 0 0,1-1 0 0 0,-1 1 0 0 0,0 0 0 0 0,1 0 0 0 0,-1 0 0 0 0,1 0 0 0 0,-1 0 0 0 0,1 0 0 0 0,0 0 0 0 0,-1 0 0 0 0,1 1 2 0 0,0 1-1 0 0,0-1 1 0 0,0 0-1 0 0,0 0 0 0 0,1 0 1 0 0,-1 0-1 0 0,1 0 1 0 0,-1 0-1 0 0,1 0 1 0 0,0 0-1 0 0,-1 0 0 0 0,1 0 1 0 0,0-1-1 0 0,0 1 1 0 0,1 0-1 0 0,-1 0 1 0 0,0-1-1 0 0,1 1-1 0 0,2 3 9 0 0,0 0 1 0 0,1 0 0 0 0,0-1-1 0 0,0 0 1 0 0,2 2-10 0 0,11 5 3 0 0,1-1 0 0 0,0 0 1 0 0,1-2-1 0 0,8 3-3 0 0,-10-4 1 0 0,47 18-1 0 0,48 11 0 0 0,-30-12 0 0 0,39 17 0 0 0,-91-29 0 0 0,-2 1 0 0 0,1 2 0 0 0,-2 1 0 0 0,0 1 0 0 0,15 13 0 0 0,-27-16 0 0 0,-16-13 0 0 0,1-1 0 0 0,-1 1 0 0 0,1-1 0 0 0,0 1 0 0 0,-1 0 0 0 0,1-1 0 0 0,-1 1 0 0 0,0 0 0 0 0,1 0 0 0 0,-1-1 0 0 0,0 1 0 0 0,1 0 0 0 0,-1 0 0 0 0,0 0 0 0 0,0-1 0 0 0,1 1 0 0 0,-1 0 0 0 0,0 0 0 0 0,-1 0 0 0 0,1 0 0 0 0,-1 0 0 0 0,1 0 0 0 0,-1 0 0 0 0,1 0 0 0 0,-1 0 0 0 0,0-1 0 0 0,1 1 0 0 0,-1 0 0 0 0,0 0 0 0 0,0-1 0 0 0,0 1 0 0 0,1 0 0 0 0,-1-1 0 0 0,0 1 0 0 0,0-1 0 0 0,0 1 0 0 0,0-1 0 0 0,0 1 0 0 0,0-1 0 0 0,0 0 0 0 0,0 1 0 0 0,0-1 0 0 0,0 0 0 0 0,-1 0 0 0 0,1 0 0 0 0,-4 1 0 0 0,-1 0 0 0 0,1-1 0 0 0,0 0 0 0 0,-1 0 0 0 0,0 0 0 0 0,-17-3 9 0 0,-1-1 1 0 0,1-2-1 0 0,0 0 0 0 0,0-1 0 0 0,1-1 0 0 0,0-1 0 0 0,-18-11-9 0 0,27 13 1 0 0,1 0 0 0 0,0-1 1 0 0,0 0-1 0 0,1-1 0 0 0,0 0 0 0 0,0-1 0 0 0,1 0 0 0 0,1-1 0 0 0,-9-10-1 0 0,12 11 11 0 0,0 1-1 0 0,1-1 0 0 0,0 0 1 0 0,0 0-1 0 0,1 0 0 0 0,0 0 0 0 0,1-1 1 0 0,0 0-1 0 0,1 1 0 0 0,0-1 1 0 0,1 0-1 0 0,0 0 0 0 0,0-4-10 0 0,2 2 17 0 0,0-1-1 0 0,1 1 1 0 0,0 0-1 0 0,1 0 1 0 0,1 0-1 0 0,0 0 0 0 0,1 0 1 0 0,0 1-1 0 0,1 0 1 0 0,0 0-1 0 0,0 0 1 0 0,7-6-17 0 0,2-2 19 0 0,0 0 1 0 0,2 1-1 0 0,0 0 1 0 0,2 2-1 0 0,0 0 1 0 0,6-3-20 0 0,10-5 18 0 0,1 1 1 0 0,1 2-1 0 0,38-17-18 0 0,-4 8 52 0 0,59-16-52 0 0,-17 13 4 0 0,1 5 0 0 0,2 6 1 0 0,18 2-5 0 0,101-5-3 0 0,20 10 3 0 0,-150 11 0 0 0,284-10 0 0 0,-309 14 0 0 0,69-2 0 0 0,13-8 0 0 0,-143 9 0 0 0,0-1 0 0 0,12-3 0 0 0,-30 5-1 0 0,0 1 0 0 0,0 0 0 0 0,0 0 0 0 0,0-1 0 0 0,0 1 0 0 0,0 0 0 0 0,0-1 0 0 0,0 1 0 0 0,0-1 0 0 0,0 0 0 0 0,-1 1-1 0 0,1-1 1 0 0,0 1 0 0 0,0-1 0 0 0,0-1 1 0 0,-1 2-3 0 0,1-1 0 0 0,-1 0 0 0 0,0 0 0 0 0,0 1 0 0 0,0-1 0 0 0,1 0 1 0 0,-1 0-1 0 0,0 1 0 0 0,0-1 0 0 0,0 0 0 0 0,0 0 0 0 0,-1 0 0 0 0,1 1 0 0 0,0-1 0 0 0,0 0 0 0 0,0 0 0 0 0,-1 1 0 0 0,1-1 0 0 0,0 0 0 0 0,-1 0 0 0 0,1 1 0 0 0,-1-1 3 0 0,0-2-6 0 0,-1 1 0 0 0,1 0 1 0 0,-1-1-1 0 0,0 1 0 0 0,0 0 0 0 0,-1-1 6 0 0,-11-9-72 0 0,-1 2 0 0 0,0-1-1 0 0,-13-5 73 0 0,-7-5-67 0 0,-156-111-22 0 0,116 79 37 0 0,29 20 33 0 0,-168-125-101 0 0,205 151 120 0 0,0 0 0 0 0,1-1 0 0 0,0 0 0 0 0,1 0 0 0 0,-3-4 0 0 0,8 9 0 0 0,0 0 0 0 0,0 0 0 0 0,1 0 0 0 0,0 0 0 0 0,-1 0 0 0 0,1 0 0 0 0,0 0 0 0 0,0 0 0 0 0,0-2 0 0 0,1 3 0 0 0,0 0 0 0 0,0 0 0 0 0,0 0 0 0 0,0 0 0 0 0,0 0 0 0 0,1 0 0 0 0,-1 0 0 0 0,0 0 0 0 0,1 0 0 0 0,0 0 0 0 0,-1 0 0 0 0,1 0 0 0 0,0 1 0 0 0,0-1 0 0 0,0 0 0 0 0,0 0 0 0 0,3-2 0 0 0,-1 0 0 0 0,1 0 0 0 0,0 0 0 0 0,0 1 0 0 0,0-1 0 0 0,0 1 0 0 0,0 0 0 0 0,1 1 0 0 0,0-1 0 0 0,-1 1 0 0 0,1-1 0 0 0,0 2 0 0 0,0-1 0 0 0,0 0 0 0 0,0 1 0 0 0,1 0 0 0 0,15-3 0 0 0,0 1 0 0 0,1 1 0 0 0,7 1 0 0 0,-15 0 0 0 0,67-1 0 0 0,10 5 0 0 0,84 8 0 0 0,-115-7 0 0 0,278 33-48 0 0,0 17 0 0 0,-99-17 48 0 0,7 1 0 0 0,-119-15 0 0 0,424 63 0 0 0,-478-79 0 0 0,47-3 0 0 0,-100-4 12 0 0,-17 0 14 0 0,-5-2 7 0 0,-5-3-19 0 0,0 1 0 0 0,-1-1 0 0 0,0 2 0 0 0,1-1 0 0 0,-3 1-14 0 0,-44-15-10 0 0,19 6 2 0 0,-147-42-59 0 0,-32-6 67 0 0,28 7 0 0 0,66 16 0 0 0,58 17 0 0 0,37 12 0 0 0,9 1 16 0 0,20 6 101 0 0,5 0-100 0 0,20 2-12 0 0,1 2 0 0 0,26 6-5 0 0,-7 0 0 0 0,138 22-79 0 0,30 4-18 0 0,-61-14 100 0 0,142 21-18 0 0,410 78-45 0 0,-448-70 60 0 0,97 39 0 0 0,-326-79 0 0 0,-30-10 0 0 0,0 1 0 0 0,0-1 0 0 0,0 0 0 0 0,0 1 0 0 0,0-1 0 0 0,0 1 0 0 0,0-1 0 0 0,0 1 0 0 0,0 0 0 0 0,0-1 0 0 0,0 1 0 0 0,0 0 0 0 0,0 0 0 0 0,-1 0 0 0 0,-1-1-1 0 0,1 1 1 0 0,-1-1-1 0 0,1 1 1 0 0,-1-1-1 0 0,1 0 1 0 0,-1 1-1 0 0,1-1 1 0 0,-1 0-1 0 0,0 1 1 0 0,1-1-1 0 0,-1 0 1 0 0,1 1-1 0 0,-1-1 1 0 0,0 0-1 0 0,1 0 1 0 0,-1 0-1 0 0,0 0 1 0 0,1 0-1 0 0,-1 0 1 0 0,0 0 0 0 0,-10 2-14 0 0,0-1 1 0 0,0 0 0 0 0,-1 0 0 0 0,1-2 0 0 0,0 1 0 0 0,-3-2 13 0 0,-28-4-43 0 0,-1-2 43 0 0,22 4-8 0 0,-397-69-142 0 0,354 63 148 0 0,-277-58-41 0 0,76 13 26 0 0,253 53 17 0 0,-547-105 0 0 0,555 106 0 0 0,-20-4 0 0 0,-17-6 0 0 0,31 7 0 0 0,10 4 0 0 0,0 0 0 0 0,0 0 0 0 0,0 0 0 0 0,0 0 0 0 0,-1-1 0 0 0,1 1 0 0 0,0 0 0 0 0,0 0 0 0 0,0 0 0 0 0,0 0 0 0 0,-1 0 0 0 0,1 0 0 0 0,0-1 0 0 0,0 1 0 0 0,0 0 0 0 0,0 0 0 0 0,0 0 0 0 0,0 0 0 0 0,0-1 0 0 0,0 1 0 0 0,-1 0 0 0 0,1 0 0 0 0,0 0 0 0 0,0-1 0 0 0,0 1 0 0 0,0 0 0 0 0,0 0 0 0 0,0 0 0 0 0,0-1 0 0 0,1 0 0 0 0,0 0 0 0 0,1 0 0 0 0,-1-1 0 0 0,0 1 0 0 0,1 0 0 0 0,-1 0 0 0 0,0 1 0 0 0,1-1 0 0 0,-1 0 0 0 0,1 0 0 0 0,-1 1 0 0 0,1-1 0 0 0,1 0 0 0 0,28-9 0 0 0,-7 5 0 0 0,1 0 0 0 0,0 2 0 0 0,13 0 0 0 0,78 1 0 0 0,-96 2 0 0 0,451 25 0 0 0,-265-10 0 0 0,-170-12 0 0 0,274 14 0 0 0,-291-17 11 0 0,-17 0 10 0 0,-5-2 1 0 0,-37-13-26 0 0,0 2 1 0 0,-1 1 0 0 0,-2 1 3 0 0,-13-3-60 0 0,-421-123-158 0 0,421 122 200 0 0,-1 2 0 0 0,0 3 0 0 0,-51-2 18 0 0,107 11 0 0 0,0 1-1 0 0,0 0 0 0 0,0 0 0 0 0,0 0 0 0 0,0 0 1 0 0,0 0-1 0 0,0 0 0 0 0,0 0 0 0 0,0 0 1 0 0,0 0-1 0 0,0 0 0 0 0,0 1 0 0 0,0-1 1 0 0,0 1 0 0 0,2 0-5 0 0,0 0 0 0 0,0 0 0 0 0,1 0 1 0 0,-1 0-1 0 0,1 0 0 0 0,-1-1 0 0 0,1 1 1 0 0,0 0-1 0 0,0 0 5 0 0,154 62-13 0 0,-78-33 15 0 0,388 136-2 0 0,-351-126 21 0 0,15 12-21 0 0,-78-28 13 0 0,-1 2 0 0 0,-1 3 0 0 0,26 19-13 0 0,-57-34 5 0 0,-1 0-1 0 0,0 2 0 0 0,14 16-4 0 0,-25-24 0 0 0,0 0 0 0 0,0 1 0 0 0,-1 0 0 0 0,0 0 0 0 0,0 1 0 0 0,-1 0 0 0 0,0 0-1 0 0,-1 0 1 0 0,1 4 0 0 0,-4-10-1 0 0,0 1-1 0 0,0-1 1 0 0,-1 1-1 0 0,1-1 1 0 0,-1 0-1 0 0,0 1 1 0 0,0-1-1 0 0,-1 1 1 0 0,0-1-1 0 0,1 0 1 0 0,-1 1-1 0 0,-1-1 1 0 0,1 0-1 0 0,0 0 1 0 0,-1 0-1 0 0,0 0 1 0 0,0 0-1 0 0,0 0 1 0 0,-1 0-1 0 0,1-1 1 0 0,-1 1-1 0 0,0-1 1 0 0,0 0-1 0 0,-3 3 2 0 0,-3 2-4 0 0,-1 0-1 0 0,0 0 1 0 0,-1-1-1 0 0,1-1 1 0 0,-2 0-1 0 0,1 0 1 0 0,0-1-1 0 0,-4 0 5 0 0,-29 10 0 0 0,-1-2 0 0 0,-10-1 0 0 0,36-7 0 0 0,-86 15 0 0 0,0-3 0 0 0,-20-4 0 0 0,-218 7 0 0 0,189-13 0 0 0,-400 9 0 0 0,-6-8 37 0 0,386-4-20 0 0,-207 12 120 0 0,226-2 30 0 0,-65 18-167 0 0,193-27 21 0 0,-12 2 16 0 0,-1 1 1 0 0,1 2-1 0 0,-14 7-37 0 0,47-15 3 0 0,1 0 1 0 0,0 1 0 0 0,0-1-1 0 0,0 1 1 0 0,0 0-1 0 0,0 0 1 0 0,1 1-1 0 0,-4 3-3 0 0,7-6 2 0 0,0 0-1 0 0,0 0 1 0 0,0 0-1 0 0,0 0 1 0 0,0 0-1 0 0,1 0 1 0 0,-1 1 0 0 0,1-1-1 0 0,-1 0 1 0 0,1 0-1 0 0,-1 1 1 0 0,1-1-1 0 0,-1 0 1 0 0,1 1-1 0 0,0-1 1 0 0,0 1-1 0 0,0-1 1 0 0,0 0 0 0 0,0 1-1 0 0,0-1 1 0 0,0 0-1 0 0,0 1 1 0 0,1-1-1 0 0,-1 1 1 0 0,1-1-1 0 0,-1 0 1 0 0,1 0-1 0 0,-1 1 1 0 0,1-1-1 0 0,-1 0 1 0 0,1 0 0 0 0,0 0-1 0 0,0 1 1 0 0,0-1-1 0 0,0 0 1 0 0,0 0-1 0 0,0 0-1 0 0,6 6 0 0 0,0 0 0 0 0,1 0 0 0 0,-1 0 0 0 0,2-1 0 0 0,-1-1 0 0 0,5 4 0 0 0,10 3 5 0 0,0-1 1 0 0,2 0-6 0 0,37 11 28 0 0,1-2-1 0 0,32 5-27 0 0,-34-10 9 0 0,185 57 58 0 0,-120-34-27 0 0,179 32 22 0 0,-172-42-50 0 0,520 144 120 0 0,-537-137-48 0 0,100 45-84 0 0,-202-74 0 0 0,0 1 0 0 0,-1 0 0 0 0,0 1 0 0 0,4 3 0 0 0,-16-11 0 0 0,0 1 0 0 0,0-1 0 0 0,0 1 0 0 0,-1-1 0 0 0,1 1 0 0 0,0 0 0 0 0,0 0 0 0 0,-1-1 0 0 0,1 1 0 0 0,-1 0 0 0 0,1 0 0 0 0,0 0 0 0 0,-1 0 0 0 0,1 0 0 0 0,-1-1 0 0 0,0 1 0 0 0,1 0 0 0 0,-1 0 0 0 0,0 0 0 0 0,-1 0 0 0 0,1 0 0 0 0,0 0 0 0 0,-1 0 0 0 0,1-1 0 0 0,0 1 0 0 0,-1 0 0 0 0,1 0 0 0 0,-1 0 0 0 0,1-1 0 0 0,-1 1 0 0 0,0 0 0 0 0,1-1 0 0 0,-1 1 0 0 0,0-1 0 0 0,1 1 0 0 0,-1-1 0 0 0,0 1 0 0 0,0-1 0 0 0,0 1 0 0 0,1-1 0 0 0,-1 0 0 0 0,0 1 0 0 0,-1-1 0 0 0,-3 2 0 0 0,0 0 0 0 0,-1-1 0 0 0,-5 2 0 0 0,-14 0 0 0 0,0-2 0 0 0,-1 0 0 0 0,-5-1 0 0 0,24-1 0 0 0,-103-3 0 0 0,-66-14 0 0 0,-109-26 0 0 0,122 18 0 0 0,-267-51 64 0 0,269 40-50 0 0,-206-42 36 0 0,341 75-50 0 0,-14-4 0 0 0,1 0 0 0 0,-4-4 0 0 0,31 7 2 0 0,12 5-2 0 0,0 0 1 0 0,0 0-1 0 0,-1 0 1 0 0,1 0-1 0 0,0 0 1 0 0,0 0-1 0 0,-1-1 0 0 0,1 1 1 0 0,0 0-1 0 0,0 0 1 0 0,-1 0-1 0 0,1-1 1 0 0,0 1-1 0 0,0 0 1 0 0,0 0-1 0 0,0-1 1 0 0,-1 1-1 0 0,1 0 0 0 0,0 0 1 0 0,0-1-1 0 0,0 1 1 0 0,0 0-1 0 0,0-1 0 0 0,0 0 3 0 0,1 1 0 0 0,0-1-1 0 0,-1 0 1 0 0,1 0 0 0 0,0 0-1 0 0,0 0 1 0 0,-1 1 0 0 0,1-1-1 0 0,0 0 1 0 0,0 0 0 0 0,0 1-1 0 0,0-1 1 0 0,0 1 0 0 0,0-1-1 0 0,0 1 1 0 0,0-1 0 0 0,0 1-1 0 0,1 0-2 0 0,16-7 6 0 0,1 2 0 0 0,-1 1-1 0 0,1 0 1 0 0,12 0-6 0 0,28-3 12 0 0,1 3 1 0 0,12 3-13 0 0,123 7 21 0 0,-32 0-14 0 0,-79-6-7 0 0,166 6 0 0 0,328 24 0 0 0,361 29 0 0 0,-786-48 0 0 0,314 12 0 0 0,-96-7 0 0 0,112 7 30 0 0,-252-21 15 0 0,17-11-45 0 0,-232 8 7 0 0,55-6 24 0 0,-61 6-28 0 0,0-1 0 0 0,1-1 0 0 0,-1 0 0 0 0,0 0 0 0 0,4-3-3 0 0,-14 6 0 0 0,1 0 1 0 0,0 0-1 0 0,0-1 0 0 0,-1 1 0 0 0,1 0 0 0 0,0-1 0 0 0,-1 1 0 0 0,1-1 0 0 0,0 1 0 0 0,-1-1 1 0 0,1 1-1 0 0,-1-1 0 0 0,1 1 0 0 0,-1-1 0 0 0,1 0 0 0 0,-1 1 0 0 0,1-1 0 0 0,-1 0 1 0 0,1 1-1 0 0,-1-1 0 0 0,0 0 0 0 0,0 0 0 0 0,0 0-1 0 0,0 0 0 0 0,0 0 0 0 0,0 0 1 0 0,0 0-1 0 0,-1 0 0 0 0,1 0 0 0 0,0 0 0 0 0,-1 0 0 0 0,1 0 1 0 0,0 1-1 0 0,-1-1 0 0 0,0 0 0 0 0,1 0 0 0 0,-1 0 0 0 0,1 0 1 0 0,-1 0 0 0 0,-3-3-12 0 0,1 1 1 0 0,-1-1-1 0 0,0 1 1 0 0,0-1-1 0 0,0 1 1 0 0,-4-2 11 0 0,-6-4-81 0 0,-12-4 81 0 0,-50-19-249 0 0,-51-15 249 0 0,-5 0-103 0 0,-469-176-57 0 0,489 186 160 0 0,-85-30 0 0 0,6-8 0 0 0,149 56 0 0 0,1-2 0 0 0,-29-19 0 0 0,45 21 0 0 0,25 19 0 0 0,-1 0 0 0 0,1-1 0 0 0,-1 1 0 0 0,1 0 0 0 0,-1-1 0 0 0,1 1 0 0 0,0-1 0 0 0,-1 1 0 0 0,1 0 0 0 0,0-1 0 0 0,-1 1 0 0 0,1-1 0 0 0,0 1 0 0 0,-1-1 0 0 0,1 1 0 0 0,0-1 0 0 0,0 1 0 0 0,0-1 0 0 0,-1 1 0 0 0,1-1 0 0 0,0 0 0 0 0,0 1 0 0 0,0-1 0 0 0,0 1 0 0 0,0-1 0 0 0,0 1 0 0 0,0-1 0 0 0,0 0 0 0 0,2 0 0 0 0,-1 0 0 0 0,0 0 0 0 0,0 0 0 0 0,0 0-1 0 0,1 0 1 0 0,-1 0 0 0 0,0 1 0 0 0,1-1 0 0 0,-1 0 0 0 0,1 1-1 0 0,-1-1 1 0 0,1 1 0 0 0,-1 0 0 0 0,1-1 0 0 0,-1 1 0 0 0,2 0 0 0 0,33-3 10 0 0,-33 3-7 0 0,55 0 45 0 0,-1 3-1 0 0,21 4-47 0 0,-41-3 25 0 0,583 75 85 0 0,-255-29-71 0 0,436 65-39 0 0,-690-98 0 0 0,138 24 21 0 0,154 21 22 0 0,-310-50-35 0 0,226 24 48 0 0,-299-34-56 0 0,0-1 0 0 0,1 0 0 0 0,17-3 0 0 0,-37 2 0 0 0,0 0 0 0 0,0 0 0 0 0,0 0 0 0 0,0 0 0 0 0,0 0 0 0 0,1-1 0 0 0,-1 1 0 0 0,0 0 0 0 0,0-1 0 0 0,0 1 0 0 0,0 0 0 0 0,0-1 0 0 0,0 0 0 0 0,0 1 0 0 0,-1-1 0 0 0,1 1 0 0 0,0-1 0 0 0,0 0 0 0 0,0 0 0 0 0,-1 1 0 0 0,0-1 0 0 0,0 1 0 0 0,0 0 0 0 0,0-1-1 0 0,0 1 1 0 0,0-1 0 0 0,0 1 0 0 0,0 0 0 0 0,0-1 0 0 0,0 1-1 0 0,0-1 1 0 0,-1 1 0 0 0,1 0 0 0 0,0-1 0 0 0,0 1 0 0 0,0-1 0 0 0,0 1-1 0 0,-1 0 1 0 0,1-1 0 0 0,0 1 0 0 0,-1 0 0 0 0,-8-10-12 0 0,-17-6-54 0 0,-18-7-249 0 0,-43-15 315 0 0,-51-13-210 0 0,-236-65-114 0 0,312 97 310 0 0,-292-75-29 0 0,253 68 26 0 0,-158-49-59 0 0,153 43 76 0 0,95 29-2 0 0,-41-12 35 0 0,0-2 0 0 0,-26-15-33 0 0,77 32 0 0 0,1 0 0 0 0,-1 0 0 0 0,0-1 0 0 0,0 1 0 0 0,0-1 0 0 0,0 1 0 0 0,0-1 0 0 0,1 1 0 0 0,-1-1 0 0 0,0 0 0 0 0,0 1 0 0 0,1-1 0 0 0,-1 0 0 0 0,1 1 0 0 0,-1-1 0 0 0,0 0 0 0 0,2 0 0 0 0,-1 1 0 0 0,0-1 0 0 0,1 1 0 0 0,-1-1 0 0 0,1 1 0 0 0,-1 0 0 0 0,1-1 0 0 0,-1 1 0 0 0,1 0 0 0 0,-1-1 0 0 0,1 1 0 0 0,-1 0 0 0 0,1 0 0 0 0,0-1 0 0 0,-1 1 0 0 0,1 0 0 0 0,-1 0 0 0 0,1 0 0 0 0,0 0 0 0 0,-1 0 0 0 0,1 0 0 0 0,0 0 0 0 0,-1 0 0 0 0,16-1 1 0 0,0 1 0 0 0,0 0 0 0 0,-1 2 0 0 0,1 0 0 0 0,15 3-1 0 0,-12-1 7 0 0,122 22 65 0 0,46 8 12 0 0,67 10-73 0 0,166 56-11 0 0,-164-27 63 0 0,-131-33-170 0 0,1 7 107 0 0,-88-31-110 0 0,27 16 110 0 0,-51-25-25 0 0,-1 1-1 0 0,-1 1 1 0 0,0 0-1 0 0,0 0 1 0 0,-1 1-1 0 0,4 4 26 0 0,-14-12-12 0 0,1 0 0 0 0,0 0 0 0 0,-1 0-1 0 0,1 0 1 0 0,-1 0 0 0 0,0 0 0 0 0,0 0-1 0 0,0 1 1 0 0,0-1 0 0 0,0 0 0 0 0,0 1 12 0 0,-1-2-12 0 0,0 0 0 0 0,0 0 0 0 0,0 0 0 0 0,0 0 0 0 0,0 0 0 0 0,0 0 0 0 0,0 0 0 0 0,0 0 1 0 0,-1 0-1 0 0,1 0 0 0 0,0-1 0 0 0,-1 1 0 0 0,1 0 0 0 0,0 0 0 0 0,-1 0 0 0 0,1 0 0 0 0,-1-1 0 0 0,1 1 0 0 0,-1 0 1 0 0,0 0-1 0 0,1-1 0 0 0,-1 1 0 0 0,0-1 0 0 0,0 1 0 0 0,1 0 0 0 0,-1-1 0 0 0,0 1 0 0 0,0-1 0 0 0,0 1 12 0 0,-5 2-61 0 0,0 0-1 0 0,-1-1 1 0 0,1 1-1 0 0,0-1 1 0 0,-1-1-1 0 0,-3 1 62 0 0,-14 2-225 0 0,-5-1 225 0 0,21-2-28 0 0,-84 4-491 0 0,-92-8 519 0 0,179 3 1 0 0,-161-10-61 0 0,-39-12 60 0 0,-125-12 206 0 0,252 27-53 0 0,-2 1 264 0 0,-2 2-417 0 0,80 4 70 0 0,6 1 20 0 0,159 17 289 0 0,-51-6-156 0 0,-7 0-34 0 0,227 24 124 0 0,207 21-157 0 0,-112-4-42 0 0,-140-16-41 0 0,120 11 68 0 0,-366-45-129 0 0,-40-3-11 0 0,1 0 0 0 0,-1 0 0 0 0,1 0-1 0 0,-1 0 1 0 0,1-1 0 0 0,-1 1 0 0 0,1 0-1 0 0,-1 0 1 0 0,1-1 0 0 0,-1 1 0 0 0,1-1-1 0 0,-1 0 1 0 0,0 1 0 0 0,1-1-1 0 0,-2 0 1 0 0,0 1 1 0 0,1 0-1 0 0,-1-1 0 0 0,0 1 1 0 0,0-1-1 0 0,0 1 0 0 0,0-1 1 0 0,0 1-1 0 0,1-1 0 0 0,-1 1 1 0 0,0-1-1 0 0,0 1 0 0 0,0-1 1 0 0,0 1-1 0 0,0-1 0 0 0,-1 1 1 0 0,1-1-1 0 0,0 1 0 0 0,0-1 1 0 0,0 1-1 0 0,0-1 0 0 0,0 1 1 0 0,-1 0-1 0 0,1-1 0 0 0,0 1 1 0 0,0-1-1 0 0,-1 1 0 0 0,1 0 1 0 0,0-1-1 0 0,-1 1 0 0 0,1 0 1 0 0,-1-1-2 0 0,-6-6 1 0 0,0 1 1 0 0,0-1 0 0 0,0 1-1 0 0,-1 1 1 0 0,0 0 0 0 0,-4-2-2 0 0,6 3 0 0 0,-42-23-46 0 0,-1 1 0 0 0,-31-10 46 0 0,-108-36-219 0 0,178 68 212 0 0,-51-18-15 0 0,-478-179-174 0 0,378 136 196 0 0,15 5 0 0 0,122 50 7 0 0,-49-19 67 0 0,62 24-59 0 0,1-1-1 0 0,0 0 1 0 0,0 0-1 0 0,1-1 1 0 0,-4-3-15 0 0,1-3 30 0 0,10 11 5 0 0,6 0 16 0 0,4-2-21 0 0,1 0 1 0 0,0 0-1 0 0,0 1 1 0 0,0 1-1 0 0,0 0 1 0 0,1 0 0 0 0,-1 0-1 0 0,0 1 1 0 0,1 1-1 0 0,0 0-30 0 0,29 0 143 0 0,34 5-143 0 0,-54-4 26 0 0,201 26 180 0 0,-84-10-172 0 0,142 12-35 0 0,4-1 14 0 0,-259-25-8 0 0,286 26 50 0 0,61-19 9 0 0,-317-9-32 0 0,1-3-32 0 0,-38 0 7 0 0,0 0-1 0 0,-1 0 0 0 0,1-1 1 0 0,-1-1-1 0 0,9-4-6 0 0,-21 7 3 0 0,0 0-1 0 0,0 0 0 0 0,-1-1 0 0 0,1 1 1 0 0,0-1-1 0 0,-1 1 0 0 0,1-1 1 0 0,-1 0-1 0 0,0 0 0 0 0,0 0 0 0 0,0 0 1 0 0,0-1-1 0 0,0 1 0 0 0,1-1-2 0 0,-2 1 2 0 0,-1 0-1 0 0,1 1 0 0 0,0-1 1 0 0,-1 0-1 0 0,1 0 0 0 0,-1 1 1 0 0,0-1-1 0 0,1 0 0 0 0,-1 0 1 0 0,0 0-1 0 0,0 1 0 0 0,0-1 1 0 0,0 0-1 0 0,-1 0 0 0 0,1 0 1 0 0,0 1-1 0 0,-1-1 0 0 0,1 0 1 0 0,-1 1-1 0 0,0-1 0 0 0,0 0 1 0 0,1 1-1 0 0,-1-1 0 0 0,-1 0-1 0 0,-2-4 0 0 0,0 0 0 0 0,0 0 0 0 0,-1 1 0 0 0,1 0 0 0 0,-1 0 0 0 0,-4-3 0 0 0,-9-6 0 0 0,-8-5 0 0 0,7 6 0 0 0,-71-49-110 0 0,-43-18 110 0 0,-100-47-185 0 0,74 42 128 0 0,54 29 57 0 0,-8-5 0 0 0,-20-19 0 0 0,128 78 0 0 0,-12-9 0 0 0,1-1 0 0 0,-3-3 0 0 0,16 12 0 0 0,-1 0 0 0 0,1 0 0 0 0,0-1 0 0 0,0 1 0 0 0,0-1 0 0 0,0 0 0 0 0,1 0 0 0 0,-1 0 0 0 0,1 0 0 0 0,0 0 0 0 0,-1-4 0 0 0,2 7 0 0 0,1-1 0 0 0,0 1 0 0 0,0 0 0 0 0,-1 0 0 0 0,1 0 0 0 0,0 0 0 0 0,0 0 0 0 0,0 0 0 0 0,0 0 0 0 0,1-1 0 0 0,-1 1 0 0 0,0 0 0 0 0,0 0 0 0 0,1 0 0 0 0,-1 0 0 0 0,0 0 0 0 0,1 0 0 0 0,-1 0 0 0 0,1 0 0 0 0,-1 0 0 0 0,1 0 0 0 0,0 0 0 0 0,0 0 0 0 0,-1 1 0 0 0,1-1 0 0 0,0 0 0 0 0,0 0 0 0 0,0 1 0 0 0,0-1 0 0 0,-1 0 0 0 0,1 1 0 0 0,0-1 0 0 0,1 0 0 0 0,3-1 0 0 0,0 0 0 0 0,0 1 0 0 0,0-1 0 0 0,0 1 0 0 0,1 0 0 0 0,3 0 0 0 0,13-1 9 0 0,0 1 0 0 0,-1 1-1 0 0,6 2-8 0 0,68 8 36 0 0,-69-7-34 0 0,536 80-2 0 0,-320-34 42 0 0,-84-16-20 0 0,283 56 42 0 0,-381-79-53 0 0,-56-9 10 0 0,-7-3 1 0 0,-11-7-21 0 0,0 1 0 0 0,-1 1 0 0 0,0 1 1 0 0,-12-4-2 0 0,7 2-11 0 0,-440-177-469 0 0,134 54 308 0 0,158 65 168 0 0,135 52 4 0 0,0-1 0 0 0,1-2 0 0 0,-1-2 0 0 0,14 7 0 0 0,1-1 0 0 0,0 0 0 0 0,1-2 0 0 0,1 0 0 0 0,-8-9 0 0 0,20 19 0 0 0,0 1 0 0 0,1-1 0 0 0,-1 0-1 0 0,1 0 1 0 0,1-1 0 0 0,-1 1 0 0 0,-1-5 0 0 0,3 8 0 0 0,0 0 1 0 0,1 0 0 0 0,-1 0 0 0 0,1 0 0 0 0,-1 1 0 0 0,1-1 0 0 0,0 0-1 0 0,0 0 1 0 0,0 0 0 0 0,0 0 0 0 0,0 0 0 0 0,0 0 0 0 0,1 0-1 0 0,-1 0 1 0 0,1 0 0 0 0,-1 0 0 0 0,1 0 0 0 0,0 1 0 0 0,0-1 0 0 0,0 0-1 0 0,0 0 1 0 0,0 1 0 0 0,0-1 0 0 0,1-1-1 0 0,2 0 20 0 0,0 0 0 0 0,0 1 0 0 0,0-1 0 0 0,0 1 1 0 0,0 0-1 0 0,0 0 0 0 0,1 0 0 0 0,-1 0 0 0 0,1 1 0 0 0,0 0 0 0 0,1-1-20 0 0,35-6 130 0 0,0 1-1 0 0,10 1-129 0 0,-24 2-3 0 0,160-13 161 0 0,0 8 0 0 0,45 9-158 0 0,-32 1 15 0 0,-113-5-18 0 0,24-5 3 0 0,-94 7 0 0 0,0-1 0 0 0,0 0 0 0 0,0-1 0 0 0,0-1 0 0 0,-1 0 0 0 0,10-6 0 0 0,-23 10 2 0 0,0 0-1 0 0,-1-1 0 0 0,1 1 0 0 0,-1-1 0 0 0,0 0 1 0 0,1 1-1 0 0,-1-1 0 0 0,0 0 0 0 0,0 0 1 0 0,0-1-1 0 0,0 1 0 0 0,-1 0 0 0 0,1-1 1 0 0,-1 1-1 0 0,1-1-1 0 0,-1 1 2 0 0,-1 0 0 0 0,1 0-1 0 0,0 0 1 0 0,-1 0 0 0 0,0-1 0 0 0,0 1 0 0 0,1 0 0 0 0,-1 0-1 0 0,0 0 1 0 0,-1-1 0 0 0,1 1 0 0 0,0 0 0 0 0,-1 0-1 0 0,1 0 1 0 0,-1 0 0 0 0,0 0 0 0 0,1 0 0 0 0,-1 0 0 0 0,-1-2-2 0 0,-4-7 2 0 0,-1 1 0 0 0,0-1 0 0 0,0 2 0 0 0,-1-1 0 0 0,0 1 1 0 0,-1 0-3 0 0,-9-9-10 0 0,-1 2 1 0 0,-11-8 9 0 0,-147-91-232 0 0,69 47 136 0 0,-98-78 96 0 0,138 92 0 0 0,-54-57 0 0 0,110 98 12 0 0,0 1-1 0 0,-6-11-11 0 0,14 17 9 0 0,0 0 0 0 0,0 0-1 0 0,1-1 1 0 0,0 1 0 0 0,0-1 0 0 0,0 0-1 0 0,0-3-8 0 0,2 7 4 0 0,1 1 0 0 0,0 0 0 0 0,-1 0 0 0 0,1-1 0 0 0,0 1 0 0 0,0 0 1 0 0,0-1-1 0 0,0 1 0 0 0,1 0 0 0 0,-1-1 0 0 0,0 1 0 0 0,1 0 0 0 0,0-1 0 0 0,0 1 0 0 0,0 0 0 0 0,0 0 0 0 0,0 0 0 0 0,0 0 0 0 0,0 0 0 0 0,0 0 0 0 0,1 0 0 0 0,-1 0 0 0 0,1 1 0 0 0,0-1 0 0 0,-1 0 0 0 0,1 1 0 0 0,0 0 0 0 0,0-1 0 0 0,2 0-4 0 0,3-2 10 0 0,0 0 0 0 0,1 1 0 0 0,-1 0 0 0 0,1 0 0 0 0,0 1 0 0 0,0 0-1 0 0,0 0 1 0 0,1 1-10 0 0,46-6 16 0 0,0 2 0 0 0,4 2-16 0 0,113 4 32 0 0,-31 7-32 0 0,-58-2 0 0 0,86 6 50 0 0,73 4 18 0 0,-223-16-65 0 0,0 0 1 0 0,0-1-1 0 0,9-2-3 0 0,-27 3 0 0 0,0 0 0 0 0,0 0 0 0 0,-1-1 0 0 0,1 1 0 0 0,0 0 0 0 0,0 0 0 0 0,0-1 0 0 0,0 1 0 0 0,0 0 0 0 0,-1-1 0 0 0,1 1 0 0 0,0-1 0 0 0,0 1 0 0 0,-1-1 0 0 0,1 0 0 0 0,-1 1 0 0 0,1 0 0 0 0,-1-1 0 0 0,0 1 0 0 0,0-1 0 0 0,1 1 0 0 0,-1-1 0 0 0,0 1 0 0 0,0-1 0 0 0,0 1 0 0 0,0-1 0 0 0,0 1 1 0 0,0-1-1 0 0,0 1 0 0 0,0-1 0 0 0,0 1 0 0 0,0-1 0 0 0,0 1 0 0 0,0-1 0 0 0,0 1 0 0 0,0-1 0 0 0,0 0 0 0 0,-1 0 0 0 0,1-1-1 0 0,-1 1 1 0 0,0 0 0 0 0,0-1 0 0 0,1 1 0 0 0,-1 0 0 0 0,0-1 0 0 0,0 1 0 0 0,-4-3 2 0 0,1 0 1 0 0,0 0 0 0 0,-1 0 0 0 0,0 0-3 0 0,-17-11 26 0 0,-1 1 0 0 0,-24-10-26 0 0,29 15 1 0 0,-63-29-1 0 0,-7 0 0 0 0,-85-27 0 0 0,-100-43 0 0 0,134 42 0 0 0,94 42 0 0 0,2-2 0 0 0,-1-2 0 0 0,32 20 0 0 0,0-1 0 0 0,1-1 0 0 0,0 0 0 0 0,8 7 0 0 0,0 0 0 0 0,0 0 0 0 0,0-1 0 0 0,0 1 0 0 0,1-1 0 0 0,0 0 0 0 0,0 0 0 0 0,0 0 0 0 0,0 0 0 0 0,0 0 0 0 0,1 0 0 0 0,0-1 0 0 0,0 4 0 0 0,1 0 0 0 0,0-1 0 0 0,-1 1 0 0 0,1-1 0 0 0,0 1 0 0 0,0 0 0 0 0,0-1 0 0 0,0 1 0 0 0,1-1 0 0 0,-1 1 0 0 0,0 0 0 0 0,0-1 0 0 0,1 1 0 0 0,-1-1 0 0 0,1 1 0 0 0,0 0 0 0 0,-1 0 0 0 0,1-1 0 0 0,0 1 0 0 0,-1 0 0 0 0,1 0 0 0 0,0 0 0 0 0,0 0 0 0 0,0 0 0 0 0,0 0 0 0 0,0 0 0 0 0,0 0 0 0 0,1 0 0 0 0,3-2 0 0 0,-1 1 0 0 0,1-1 0 0 0,0 1 0 0 0,0 1 0 0 0,0-1 0 0 0,0 1 0 0 0,4-1 0 0 0,18-3 0 0 0,1 1 0 0 0,-1 1 0 0 0,21 1 0 0 0,86 6 0 0 0,-2 1 0 0 0,238 4 0 0 0,-140 13 0 0 0,142 8 0 0 0,-338-29 0 0 0,-31-1 0 0 0,-2 0 0 0 0,0 0 0 0 0,-1 0 0 0 0,1 1 0 0 0,0-1 0 0 0,0 0 0 0 0,-1 0 0 0 0,1 0 0 0 0,0 0 0 0 0,-1 0 0 0 0,1-1 0 0 0,0 1 0 0 0,0 0 0 0 0,-1 0 0 0 0,1 0 0 0 0,0-1 0 0 0,-1 1 0 0 0,1 0 0 0 0,-1-1 0 0 0,-1 0 0 0 0,1 0 0 0 0,-1 0 0 0 0,1 0 0 0 0,-1 0 0 0 0,1 0 0 0 0,-1 1 0 0 0,0-1 0 0 0,0 0 0 0 0,1 0 0 0 0,-1 1 0 0 0,0-1 0 0 0,0 1 0 0 0,0-1 0 0 0,0 1 0 0 0,0-1 0 0 0,0 1 0 0 0,-9-6 0 0 0,0 2 0 0 0,-1-1 0 0 0,0 1 0 0 0,0 1 0 0 0,-9-2 0 0 0,11 3 0 0 0,-384-114-72 0 0,22 7-16 0 0,15 6 88 0 0,-115-31-73 0 0,411 119-6 0 0,-44-18 79 0 0,80 24 11 0 0,21 7 10 0 0,7 2 1 0 0,28-1-18 0 0,0 2 0 0 0,19 3-4 0 0,69 13-51 0 0,204 51 82 0 0,-133-25-9 0 0,-83-20-30 0 0,279 64-48 0 0,97 50 56 0 0,-336-95 0 0 0,-107-30 4 0 0,-1 1-1 0 0,0 2 1 0 0,22 13-4 0 0,-61-28 2 0 0,-1 0 0 0 0,1 0 0 0 0,-1 0 0 0 0,1 0 0 0 0,-1 1 0 0 0,1-1 0 0 0,-1 0-1 0 0,1 1 1 0 0,-1-1 0 0 0,1 0 0 0 0,-1 1 0 0 0,1-1 0 0 0,-1 0 0 0 0,0 1 0 0 0,1-1 0 0 0,-1 1 0 0 0,0-1 0 0 0,1 1 0 0 0,-1-1 0 0 0,0 1 0 0 0,1-1 0 0 0,-1 1-2 0 0,-2-1 1 0 0,1 1 0 0 0,-1-1 0 0 0,1 0 0 0 0,-1 1 0 0 0,0-1 0 0 0,1 0 0 0 0,-1 0 0 0 0,1 0 0 0 0,-1-1 0 0 0,-1 1-1 0 0,-47-5-30 0 0,1-2 0 0 0,-1-3 30 0 0,-98-25-84 0 0,-201-68 181 0 0,186 53-58 0 0,128 39-39 0 0,-441-140-12 0 0,-61-34-152 0 0,389 131 164 0 0,-5-10 0 0 0,-139-71 0 0 0,226 103 0 0 0,54 27 0 0 0,-33-16 0 0 0,1-2 0 0 0,-33-23 0 0 0,69 41 5 0 0,1-1 0 0 0,0 0-1 0 0,0 0 1 0 0,1 0 0 0 0,-5-6-5 0 0,9 10 2 0 0,1 0 0 0 0,-1-1 1 0 0,1 1-1 0 0,0 0 1 0 0,-1-1-1 0 0,1 1 0 0 0,0-1 1 0 0,0 0-1 0 0,0-1-2 0 0,1 3 2 0 0,0-1-1 0 0,0 1 0 0 0,0-1 1 0 0,0 1-1 0 0,0-1 0 0 0,0 1 1 0 0,0-1-1 0 0,0 0 0 0 0,1 1 1 0 0,-1-1-1 0 0,0 1 1 0 0,1-1-1 0 0,0 1 0 0 0,-1-1 1 0 0,1 1-1 0 0,1-2-1 0 0,0 0 8 0 0,1 0-1 0 0,1-1 1 0 0,-1 1 0 0 0,0 0 0 0 0,1 1 0 0 0,0-1-1 0 0,-1 1 1 0 0,1-1 0 0 0,0 1 0 0 0,0 0-1 0 0,1 0 1 0 0,2 0-8 0 0,14-6 5 0 0,1 1 0 0 0,0 1 0 0 0,0 1 0 0 0,20-2-5 0 0,21 0-4 0 0,11 3 4 0 0,517-2 0 0 0,-170 23 0 0 0,-244-8 0 0 0,191 11 44 0 0,46 2 40 0 0,-348-19-49 0 0,507 18 44 0 0,-413-20-150 0 0,-104-3 68 0 0,44-7 3 0 0,-90 8 0 0 0,1-1 0 0 0,0 0 0 0 0,-1-1 0 0 0,0 0 0 0 0,10-4 0 0 0,-19 6 0 0 0,0 1 0 0 0,0-1 0 0 0,0 1 0 0 0,0-1 0 0 0,0 1 0 0 0,0-1 0 0 0,0 0 0 0 0,0 1 0 0 0,-1-1 0 0 0,1 0 0 0 0,0 0 0 0 0,-1 1 0 0 0,1-1 0 0 0,0 0 0 0 0,-1 0 0 0 0,1 0 0 0 0,-1 0 0 0 0,1 0 0 0 0,-1 0 0 0 0,0 0 0 0 0,1 0 0 0 0,-1 0 0 0 0,0-1 0 0 0,0 1 0 0 0,0 0 0 0 0,0 0 0 0 0,-1 0 0 0 0,1 0 0 0 0,0 0 0 0 0,0 0 0 0 0,-1 0 0 0 0,1 0 0 0 0,-1 0 0 0 0,1 0 0 0 0,-1 0 0 0 0,1 0 0 0 0,-1 0 0 0 0,0 0 0 0 0,0 0 0 0 0,-3-4 0 0 0,-1 0 0 0 0,1 1 0 0 0,-1 0 0 0 0,-1 0 0 0 0,1 0 0 0 0,-3-1 0 0 0,-20-11 0 0 0,0 1 0 0 0,-1 2 0 0 0,-8-2 0 0 0,-23-10 0 0 0,-68-31 0 0 0,-3 7 0 0 0,-15 1 0 0 0,77 28 0 0 0,-131-42 0 0 0,65 13-10 0 0,-20-8-33 0 0,-153-37 32 0 0,42 13-42 0 0,-320-127 42 0 0,576 204 11 0 0,-14-5 0 0 0,0-2 0 0 0,-14-8 0 0 0,35 18 0 0 0,0-1 0 0 0,0 0 0 0 0,0 0 0 0 0,1 0 0 0 0,-1-1 0 0 0,1 1 0 0 0,-1 0 0 0 0,1-1 0 0 0,-1-1 0 0 0,2 3 0 0 0,1 0 0 0 0,-1 0 0 0 0,1 0 0 0 0,0 0 0 0 0,-1 0 0 0 0,1 0 0 0 0,0 0 0 0 0,-1 0 0 0 0,1 0 0 0 0,0 0 0 0 0,0 0 0 0 0,0 0 0 0 0,0 0 0 0 0,0 0 0 0 0,0 0 0 0 0,0 0 0 0 0,1 0 0 0 0,-1 0 0 0 0,0 0 0 0 0,0 0 0 0 0,1 0 0 0 0,-1 0 0 0 0,1 0 0 0 0,-1 0 0 0 0,1 0 0 0 0,-1 0 0 0 0,1 0 0 0 0,0 0 0 0 0,-1 1 0 0 0,1-1 0 0 0,0 0 0 0 0,0 0 0 0 0,1-1 0 0 0,1 0 0 0 0,0-1 0 0 0,0 1 0 0 0,0 0 0 0 0,0 0 0 0 0,0 0 0 0 0,0 1 0 0 0,2-1 0 0 0,6-2 0 0 0,-1 1 0 0 0,5-2 0 0 0,25-3 11 0 0,0 1-1 0 0,0 2 1 0 0,19 1-11 0 0,124 3 42 0 0,-103 1-52 0 0,39 0 10 0 0,347 8 0 0 0,-280 3 0 0 0,139 7 0 0 0,697 49-64 0 0,-932-59 68 0 0,474 33 160 0 0,-448-39-163 0 0,-80-3-7 0 0,-1-2-1 0 0,8-2 7 0 0,-35 4-7 0 0,0-1-1 0 0,0 1 1 0 0,-1-1-1 0 0,1 0 1 0 0,0-1-1 0 0,-1 0 1 0 0,0 0-1 0 0,4-3 8 0 0,-10 6 0 0 0,0-1 0 0 0,0 0 0 0 0,1 0 0 0 0,-1 0 0 0 0,0 0 0 0 0,0 0 0 0 0,0 0 0 0 0,0-1 0 0 0,0 1 0 0 0,0 0 0 0 0,-1 0 0 0 0,1-1 0 0 0,0 1 0 0 0,0-1 0 0 0,-1 1 0 0 0,1 0 0 0 0,-1-1 0 0 0,0 1 0 0 0,1-1 0 0 0,-1 1 0 0 0,0-1 0 0 0,0 0 0 0 0,0 1 0 0 0,0-1 0 0 0,0 1 0 0 0,0-1 0 0 0,0 1 0 0 0,-1-1 0 0 0,1 1 0 0 0,0-1 0 0 0,-1 1 0 0 0,1-1 0 0 0,-1 1 0 0 0,0 0 0 0 0,1-1 0 0 0,-3-3 0 0 0,0 0 0 0 0,0 1 0 0 0,-1-1 0 0 0,1 1 0 0 0,-1-1 0 0 0,0 1 0 0 0,0 0 0 0 0,0 1 0 0 0,-2-3 0 0 0,-11-5 0 0 0,-1 1 0 0 0,0 0 0 0 0,0 1 0 0 0,-14-4 0 0 0,28 11 0 0 0,-634-252-10 0 0,298 145-45 0 0,211 71 56 0 0,111 32-1 0 0,-507-148-10 0 0,218 68-27 0 0,29 7 20 0 0,259 74 17 0 0,-537-154 0 0 0,82 8 0 0 0,10-20 0 0 0,462 171 0 0 0,-18-8 0 0 0,0-1 0 0 0,-13-8 0 0 0,32 17 0 0 0,1-1 0 0 0,-1 1 0 0 0,0 0 0 0 0,1-1 0 0 0,-1 1 0 0 0,1 0 0 0 0,-1-1 0 0 0,1 1 0 0 0,-1 0 0 0 0,1-1 0 0 0,-1 1 0 0 0,1-1 0 0 0,-1 1 0 0 0,1-1 0 0 0,0 1 0 0 0,-1-1 0 0 0,1 0 0 0 0,0 1 0 0 0,-1-1 0 0 0,1 1 0 0 0,0-1 0 0 0,1 0 0 0 0,0 1 0 0 0,-1 0 0 0 0,1-1 0 0 0,0 1 0 0 0,0 0 0 0 0,0 0 0 0 0,0-1 0 0 0,0 1 0 0 0,0 0 0 0 0,0 0 0 0 0,0 0 0 0 0,0 0 0 0 0,0 0 0 0 0,0 0 0 0 0,1 1 0 0 0,38 2 0 0 0,36 8 0 0 0,-26-3 0 0 0,149 23 0 0 0,55 23 0 0 0,13 18 0 0 0,-91-24 0 0 0,-105-29 0 0 0,175 49 0 0 0,226 73 0 0 0,36 26 0 0 0,-460-148 0 0 0,0 2 0 0 0,-2 2 0 0 0,41 27 0 0 0,-82-47 0 0 0,29 21 0 0 0,-31-21 0 0 0,-1-1 0 0 0,1 1 0 0 0,-1-1 0 0 0,1 1 0 0 0,-1 0 0 0 0,0 0 0 0 0,0 0 0 0 0,0 0 0 0 0,1 2 0 0 0,-3-4-1 0 0,0 0 1 0 0,1 0-1 0 0,-1 0 0 0 0,0 0 0 0 0,1 0 0 0 0,-1 0 0 0 0,0 0 0 0 0,0 0 1 0 0,0 0-1 0 0,0 0 0 0 0,0 0 0 0 0,0 0 0 0 0,0 0 0 0 0,0 0 1 0 0,0 0-1 0 0,-1 0 0 0 0,1 0 0 0 0,0 0 0 0 0,-1 0 0 0 0,1 0 0 0 0,-1-1 1 0 0,0 2 0 0 0,0 0-4 0 0,0-1 1 0 0,-1 1-1 0 0,1-1 1 0 0,-1 1-1 0 0,1-1 1 0 0,-1 0-1 0 0,0 1 1 0 0,1-1-1 0 0,-1 0 1 0 0,-2 0 3 0 0,-3 3-3 0 0,0-2 1 0 0,0 1-1 0 0,0-1 0 0 0,0 0 1 0 0,-6 0 2 0 0,-41 4 2 0 0,53-6-2 0 0,-191 10 0 0 0,0-9 0 0 0,-27-10 0 0 0,-177-27 0 0 0,-2-17 0 0 0,232 31 0 0 0,-1061-158 0 0 0,889 125 0 0 0,-297-41 0 0 0,188 43 0 0 0,1 20 0 0 0,389 31 0 0 0,-308-4 0 0 0,362 6 0 0 0,-9 0 0 0 0,0 1 0 0 0,0 0 0 0 0,0 0 0 0 0,1 1 0 0 0,-1 1 0 0 0,-6 2 0 0 0,17-5 0 0 0,-1 0 0 0 0,1 1 0 0 0,0 0 0 0 0,0-1 0 0 0,-1 1 0 0 0,1 0 0 0 0,0 0 0 0 0,0-1 0 0 0,0 1 0 0 0,0 0 0 0 0,0 0 0 0 0,0 1 0 0 0,1-2 0 0 0,-1 1 0 0 0,1-1 0 0 0,0 1 0 0 0,0-1 0 0 0,-1 1 0 0 0,1-1 0 0 0,0 1 0 0 0,0-1 0 0 0,0 1 0 0 0,0-1 0 0 0,0 1 0 0 0,0-1 0 0 0,0 1 0 0 0,0 0 0 0 0,0-1 0 0 0,0 1 0 0 0,0-1 0 0 0,0 1 0 0 0,0-1 0 0 0,0 1 0 0 0,0-1 0 0 0,2 3 0 0 0,-1-1 0 0 0,0 0 0 0 0,1 0 0 0 0,-1 0 0 0 0,1 0 0 0 0,0 0 0 0 0,0 0 0 0 0,0 0 0 0 0,0 0 0 0 0,0-1 0 0 0,0 1 0 0 0,1 0 0 0 0,23 15 0 0 0,1-2 0 0 0,1 0 0 0 0,1-1 0 0 0,26 8 0 0 0,125 33 0 0 0,-149-46 0 0 0,678 180 0 0 0,-492-140 0 0 0,15 3 0 0 0,-172-37 0 0 0,263 64 0 0 0,-132-27 0 0 0,-135-33 0 0 0,-1 2 0 0 0,15 10 0 0 0,-68-30 0 0 0,0-1 0 0 0,0 1 0 0 0,-1 0 0 0 0,1 0 0 0 0,-1 0 0 0 0,1 0 0 0 0,-1 0 0 0 0,1 0 0 0 0,-1 0 0 0 0,0 1 0 0 0,1-1 0 0 0,-1 1 0 0 0,0-1 1 0 0,-1-1-1 0 0,0 1 0 0 0,0-1 1 0 0,0 1-1 0 0,0-1 0 0 0,0 1 1 0 0,-1 0-1 0 0,1-1 0 0 0,0 1 1 0 0,0-1-1 0 0,0 1 1 0 0,0-1-1 0 0,-1 1 0 0 0,1-1 1 0 0,0 1-1 0 0,0-1 0 0 0,-1 1 1 0 0,1-1-1 0 0,-1 1 0 0 0,1-1 1 0 0,0 1-1 0 0,-1-1 0 0 0,1 1 1 0 0,-1-1-1 0 0,1 0 1 0 0,-1 1-1 0 0,1-1 0 0 0,-1 0 1 0 0,1 0-1 0 0,-1 1 0 0 0,-3 1 4 0 0,0 0 1 0 0,-1 0-1 0 0,1 0 0 0 0,0 0 1 0 0,-1-1-1 0 0,1 0 0 0 0,-1 0 1 0 0,0 0-5 0 0,-42 5 18 0 0,-16-3-45 0 0,-54-5 27 0 0,-67-12-35 0 0,148 11 33 0 0,-633-68 51 0 0,363 35-34 0 0,67 8-21 0 0,-405-37-41 0 0,199 33 36 0 0,60 12 11 0 0,367 19 0 0 0,1 2 0 0 0,-1 0 0 0 0,1 0 0 0 0,0 2 0 0 0,-1 0 0 0 0,-10 4 0 0 0,18-2 0 0 0,10-5 0 0 0,0 0 0 0 0,0 0 0 0 0,-1 0 0 0 0,1 0 0 0 0,0 0 0 0 0,0 0 0 0 0,0 0 0 0 0,0 1 0 0 0,-1-1 0 0 0,1 0 0 0 0,0 0 0 0 0,0 0 0 0 0,0 0 0 0 0,0 0 0 0 0,0 1 0 0 0,0-1 0 0 0,-1 0 0 0 0,1 0 0 0 0,0 0 0 0 0,0 1 0 0 0,0-1 0 0 0,0 0 0 0 0,0 0 0 0 0,0 0 0 0 0,0 1 0 0 0,0-1 0 0 0,0 0 0 0 0,0 0 0 0 0,0 1 0 0 0,1 0 0 0 0,0 0 0 0 0,0 0 0 0 0,0 1 0 0 0,0-1 0 0 0,1 0 0 0 0,-1 0 0 0 0,0 0 0 0 0,1 0 0 0 0,-1 0 0 0 0,0 0 0 0 0,1-1 0 0 0,-1 1 0 0 0,2 0 0 0 0,29 12 0 0 0,-27-11 0 0 0,88 31 0 0 0,10-2 0 0 0,99 22 0 0 0,-193-50 0 0 0,351 78 11 0 0,-144-30 55 0 0,102 18 39 0 0,-226-55-94 0 0,65 11-12 0 0,-133-19-11 0 0,-21-5-12 0 0,-6 1 0 0 0,-10 4 22 0 0,0-2 0 0 0,0 1 0 0 0,0-2 0 0 0,-1 0-1 0 0,1 0 1 0 0,-9 0 2 0 0,-27 1 1 0 0,-14-1-1 0 0,-289-9 0 0 0,256 3 0 0 0,-225-15 0 0 0,-2-11 0 0 0,161 14 0 0 0,-148-15 0 0 0,-62-6 0 0 0,-137 14 0 0 0,275 15 0 0 0,190 5 0 0 0,7 0 38 0 0,-1 2-1 0 0,-25 3-37 0 0,57-3 7 0 0,1 1-1 0 0,-1 0 1 0 0,1 0 0 0 0,-1 0-1 0 0,1 1 1 0 0,-1-1 0 0 0,1 1-1 0 0,-5 3-6 0 0,10-5 0 0 0,-1 1 0 0 0,0-1 0 0 0,0 0 0 0 0,1 1 0 0 0,-1-1 0 0 0,0 1 0 0 0,1-1 0 0 0,-1 1 0 0 0,1 0 0 0 0,-1-1 0 0 0,0 1 0 0 0,1 0 0 0 0,-1-1 0 0 0,1 1 0 0 0,0 0 0 0 0,-1 0 0 0 0,1-1 0 0 0,0 1 0 0 0,0 0 0 0 0,0 0 0 0 0,0 0 0 0 0,0 0 0 0 0,1-1 0 0 0,-1 1 0 0 0,0 0 0 0 0,1 0 0 0 0,-1-1 0 0 0,1 1 0 0 0,-1 0 0 0 0,1 0 0 0 0,-1-1 0 0 0,1 1 0 0 0,0-1 0 0 0,-1 1 0 0 0,1 0 0 0 0,0-1 0 0 0,-1 0 0 0 0,1 1 0 0 0,18 11 0 0 0,-14-9 0 0 0,13 7 7 0 0,1 0-1 0 0,0-2 0 0 0,0 0 1 0 0,3-1-7 0 0,82 23 40 0 0,-98-29-42 0 0,313 67 62 0 0,-105-26 12 0 0,-79-9-57 0 0,79 15-18 0 0,-200-45 3 0 0,-14-3 0 0 0,0 0 0 0 0,0 0 0 0 0,0 0 0 0 0,0 0 0 0 0,0 0 0 0 0,0 0 0 0 0,0 0 0 0 0,0 0 0 0 0,0 0 0 0 0,0 0 0 0 0,0 0 0 0 0,0 0 0 0 0,0 0 0 0 0,0 0 0 0 0,0 0 0 0 0,0 0 0 0 0,-1 0 0 0 0,1 0 0 0 0,0 0 0 0 0,0 0 0 0 0,0 0 0 0 0,0 1 0 0 0,0-1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0,-16 1 0 0 0,15-1 0 0 0,-51 0 0 0 0,-50-7 0 0 0,-53-13 0 0 0,46 5 0 0 0,-143-11 0 0 0,7 1 0 0 0,-310-36 0 0 0,385 44 0 0 0,-130-10 0 0 0,156 19 0 0 0,-11 6 0 0 0,130 3 0 0 0,0 0 0 0 0,-4 3 0 0 0,19-2 0 0 0,9-2 0 0 0,1 0 0 0 0,0 0 0 0 0,0 0 0 0 0,0 0 0 0 0,0 0 0 0 0,0 0 0 0 0,0 0 0 0 0,0 0 0 0 0,0 0 0 0 0,0 0 0 0 0,-1 0 0 0 0,1 0 0 0 0,0 0 0 0 0,0 0 0 0 0,0 0 0 0 0,0 0 0 0 0,0 0 0 0 0,0 0 0 0 0,0 0 0 0 0,0 0 0 0 0,0 0 0 0 0,0 0 0 0 0,0 0 0 0 0,-1 0 0 0 0,1 0 0 0 0,0 1 0 0 0,0-1 0 0 0,0 0 0 0 0,0 0 0 0 0,0 0 0 0 0,0 0 0 0 0,0 0 0 0 0,0 0 0 0 0,0 0 0 0 0,0 0 0 0 0,0 0 0 0 0,0 0 0 0 0,0 1 0 0 0,0-1 0 0 0,0 0 0 0 0,0 0 0 0 0,0 0 0 0 0,0 0 0 0 0,0 0 0 0 0,0 0 0 0 0,0 0 0 0 0,3 2 0 0 0,0-1 0 0 0,0 1 0 0 0,1-1 0 0 0,-1 0 0 0 0,0-1 0 0 0,1 1 0 0 0,227 53 0 0 0,-68-17 0 0 0,115 26 27 0 0,64 16 10 0 0,-173-30 27 0 0,69 33-64 0 0,-221-76 0 0 0,-2-1 0 0 0,0 1 0 0 0,0 0 0 0 0,-1 1 0 0 0,0 0 0 0 0,9 7 0 0 0,-23-14 0 0 0,1 0 0 0 0,-1 1 0 0 0,1-1 0 0 0,0 0 0 0 0,-1 1 0 0 0,1-1 0 0 0,-1 1 0 0 0,1-1 0 0 0,-1 1 0 0 0,0-1 0 0 0,1 1 0 0 0,-1-1 0 0 0,1 1 0 0 0,-1-1 0 0 0,0 1 0 0 0,1-1 0 0 0,-1 1 0 0 0,0 0 0 0 0,0-1 0 0 0,0 1 0 0 0,1-1 0 0 0,-1 1 0 0 0,0 0 0 0 0,-1 0 0 0 0,1 0 0 0 0,-1 0 0 0 0,0 0 0 0 0,0-1 0 0 0,0 1 0 0 0,1 0 0 0 0,-1 0 0 0 0,0-1 0 0 0,0 1 0 0 0,0-1 0 0 0,0 1 0 0 0,0-1 0 0 0,0 1 0 0 0,0-1 0 0 0,0 1 0 0 0,-1-1 0 0 0,1 0 0 0 0,0 0 0 0 0,0 1 0 0 0,0-1 0 0 0,-29 4 0 0 0,30-4 0 0 0,-41 2 0 0 0,-1-2 0 0 0,-32-4 0 0 0,42 2 0 0 0,-537-37 0 0 0,375 25 0 0 0,-141-7 0 0 0,-71 18 0 0 0,291 4 0 0 0,72-2 0 0 0,1 3 0 0 0,-39 7 0 0 0,50-4 0 0 0,28-4 0 0 0,1-1 0 0 0,1 0 0 0 0,0 0 0 0 0,0 0 0 0 0,-1 0 0 0 0,1 1 0 0 0,0-1 0 0 0,0 0 0 0 0,0 1 0 0 0,-1-1 0 0 0,1 1 0 0 0,-1 0 0 0 0,2 0 0 0 0,0-1 0 0 0,0 1 0 0 0,0-1 0 0 0,-1 0 0 0 0,1 1 0 0 0,0-1 0 0 0,0 1 0 0 0,0-1 0 0 0,0 1 0 0 0,0-1 0 0 0,0 1 0 0 0,0-1 0 0 0,0 1 0 0 0,0-1 0 0 0,0 1 0 0 0,1-1 0 0 0,-1 1 0 0 0,0-1 0 0 0,0 1 0 0 0,0-1 0 0 0,1 1 0 0 0,-1-1 0 0 0,0 0 0 0 0,0 1 0 0 0,1-1 0 0 0,-1 1 0 0 0,0-1 0 0 0,1 0 0 0 0,-1 1 0 0 0,0-1 0 0 0,1 0 0 0 0,-1 1 0 0 0,1-1 0 0 0,1 2 0 0 0,1 1 0 0 0,0-1 0 0 0,0 0 0 0 0,-1 0 0 0 0,2 0 0 0 0,14 7 0 0 0,0-1 0 0 0,1-1 0 0 0,0-1 0 0 0,7 1 0 0 0,4 1 0 0 0,76 19 0 0 0,100 12 0 0 0,8 1 0 0 0,-6 9 0 0 0,69 33 0 0 0,-250-73 0 0 0,0 1 0 0 0,-1 1 0 0 0,6 5 0 0 0,-16-5 0 0 0,-15-11 0 0 0,-1 0 0 0 0,0 0 0 0 0,1 1 0 0 0,-1-1 0 0 0,1 0 0 0 0,-1 1 0 0 0,0-1 0 0 0,1 0 0 0 0,-1 1 0 0 0,0-1 0 0 0,0 0 0 0 0,1 1 0 0 0,-1-1 0 0 0,0 1 0 0 0,0-1 0 0 0,0 0 0 0 0,1 1 0 0 0,-1-1 0 0 0,0 1 0 0 0,0-1 0 0 0,0 1 0 0 0,0-1 0 0 0,0 1 0 0 0,0-1 0 0 0,-1 1 0 0 0,1 0 0 0 0,-1 0 0 0 0,1-1 0 0 0,-1 1 0 0 0,0 0 0 0 0,1-1 0 0 0,-1 1 0 0 0,0-1 0 0 0,0 1 0 0 0,1-1 0 0 0,-1 1 0 0 0,0-1 0 0 0,0 1 0 0 0,0-1 0 0 0,0 0 0 0 0,0 0 0 0 0,1 1 0 0 0,-2-1 0 0 0,-20 4 0 0 0,20-3 0 0 0,-41 4 0 0 0,-37 0 0 0 0,-45-4 0 0 0,30-2 0 0 0,-55 8 0 0 0,-1 5 0 0 0,-47 15 0 0 0,169-23 0 0 0,-1-1 0 0 0,1-1 0 0 0,-17-3 0 0 0,41 1 0 0 0,-2 0 0 0 0,-1 0 0 0 0,1 0 0 0 0,0 1 0 0 0,-1-1 0 0 0,0 2 0 0 0,0 0 0 0 0,8-2 0 0 0,0 0 0 0 0,0 0 0 0 0,0 0 0 0 0,0 0 0 0 0,0 0 0 0 0,0 0 0 0 0,0 0 0 0 0,0 0 0 0 0,-1 0 0 0 0,1 0 0 0 0,0 1 0 0 0,0-1 0 0 0,0 0 0 0 0,0 0 0 0 0,0 0 0 0 0,0 0 0 0 0,0 0 0 0 0,0 0 0 0 0,0 0 0 0 0,0 0 0 0 0,0 0 0 0 0,0 0 0 0 0,0 1 0 0 0,0-1 0 0 0,0 0 0 0 0,-1 0 0 0 0,1 0 0 0 0,0 0 0 0 0,0 0 0 0 0,0 0 0 0 0,0 0 0 0 0,0 0 0 0 0,0 1 0 0 0,0-1 0 0 0,0 0 0 0 0,0 0 0 0 0,0 0 0 0 0,0 0 0 0 0,1 0 0 0 0,0 1 0 0 0,0 0 0 0 0,0 0 0 0 0,0 0 0 0 0,0 0 0 0 0,0 0 0 0 0,0 0 0 0 0,1-1 0 0 0,-1 1 0 0 0,0-1 0 0 0,1 1 0 0 0,-1-1 0 0 0,0 1 0 0 0,2-1 0 0 0,24 7 0 0 0,98 12 0 0 0,-87-13 0 0 0,34 3 0 0 0,-42-8 0 0 0,9 1 0 0 0,10 2 0 0 0,106 22 0 0 0,-8-2 0 0 0,-134-23 0 0 0,-13-1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0,-7-4 0 0 0,-119-39 64 0 0,-48-7-64 0 0,-100-35 0 0 0,135 37 0 0 0,-104-38 0 0 0,80 20 0 0 0,-16-16 0 0 0,150 67 0 0 0,1-2 0 0 0,0-1 0 0 0,1-1 0 0 0,1-1 0 0 0,0-2 0 0 0,2 0 0 0 0,-2-5 0 0 0,19 19 8 0 0,0 0-1 0 0,1 0 1 0 0,0 0 0 0 0,0-1-1 0 0,1 0 1 0 0,1 0-1 0 0,-1-1 1 0 0,1 1 0 0 0,1-1-1 0 0,0 0 1 0 0,-1-5-8 0 0,3 8 7 0 0,0-1 1 0 0,0 1-1 0 0,1-1 1 0 0,0 1-1 0 0,0-1 1 0 0,0 1-1 0 0,1-1 1 0 0,1 1 0 0 0,-1 0-1 0 0,1-1 1 0 0,0 1-1 0 0,1 0 1 0 0,-1 0-1 0 0,2 0 1 0 0,-1 1-1 0 0,1-2-7 0 0,4-3 9 0 0,1-1-1 0 0,0 2 1 0 0,0-1-1 0 0,1 1 0 0 0,0 0 1 0 0,1 1-1 0 0,0 0 1 0 0,1 1-1 0 0,-1 0 1 0 0,2 1-1 0 0,-1 1-8 0 0,30-15 0 0 0,1 2-1 0 0,30-8 1 0 0,-1 1 0 0 0,2 4 0 0 0,40-5 0 0 0,61-3 0 0 0,-164 27-22 0 0,-11 3 22 0 0,0 0-1 0 0,0 0 1 0 0,0 0 0 0 0,-1 0-1 0 0,1 0 1 0 0,0 0 0 0 0,0 0 0 0 0,0 0-1 0 0,0 0 1 0 0,0 0 0 0 0,0 0 0 0 0,0 0-1 0 0,0 0 1 0 0,0 0 0 0 0,0 0 0 0 0,0 0-1 0 0,0 0 1 0 0,0 0 0 0 0,0 0-1 0 0,0 0 1 0 0,0 0 0 0 0,0 0 0 0 0,0 0-1 0 0,0 0 1 0 0,0 0 0 0 0,0 0 0 0 0,0 0-1 0 0,0 0 1 0 0,0 0 0 0 0,0 0 0 0 0,-1 0-1 0 0,1 0 1 0 0,0 0 0 0 0,0 0 0 0 0,0 0-1 0 0,0 0 1 0 0,0-1 0 0 0,0 1-1 0 0,0 0 1 0 0,0 0 0 0 0,0 0 0 0 0,0 0-1 0 0,0 0 1 0 0,0 0 0 0 0,0 0 0 0 0,0 0-1 0 0,0 0 1 0 0,0 0 0 0 0,0 0 0 0 0,0 0-1 0 0,0 0 1 0 0,0 0 0 0 0,0 0-1 0 0,0 0 1 0 0,0 0 0 0 0,0 0 0 0 0,0 0-1 0 0,0 0 1 0 0,0 0 0 0 0,-15-1-23 0 0,12 1 18 0 0,-118 6-12 0 0,-9 0 20 0 0,-219-18-46 0 0,128 2 22 0 0,-566-14-53 0 0,360 30 20 0 0,259-7 54 0 0,8 0 0 0 0,128 3 0 0 0,13 1 11 0 0,17-2 10 0 0,4 2 1 0 0,3 3-21 0 0,1-1 0 0 0,0 0 1 0 0,0 0-1 0 0,1 0 0 0 0,0-1 1 0 0,-1 0-1 0 0,1 0 0 0 0,1-1 1 0 0,-1 0-1 0 0,8 2-1 0 0,12 3-1 0 0,1-1-1 0 0,14 0 2 0 0,-28-4 0 0 0,102 17 0 0 0,59 10 0 0 0,-91-12 0 0 0,5 5 0 0 0,182 62 0 0 0,-243-75 0 0 0,-19-7 0 0 0,-9-3 0 0 0,0 0 0 0 0,0 0 0 0 0,0 0 0 0 0,0 0 0 0 0,0 0 0 0 0,0 0 0 0 0,0 0 0 0 0,0 0 0 0 0,0 0 0 0 0,1 0 0 0 0,-1 0 0 0 0,0 0 0 0 0,0 0 0 0 0,0 0 0 0 0,0 1 0 0 0,0-1 0 0 0,0 0 0 0 0,0 0 0 0 0,0 0 0 0 0,0 0 0 0 0,0 0 0 0 0,0 0 0 0 0,0 0 0 0 0,0 0 0 0 0,1 0 0 0 0,-1 0 0 0 0,0 0 0 0 0,0 0 0 0 0,0 0 0 0 0,0 0 0 0 0,0 1 0 0 0,0-1 0 0 0,0 0 0 0 0,0 0 0 0 0,0 0 0 0 0,0 0 0 0 0,0 0 0 0 0,0 0 0 0 0,0 0 0 0 0,0 0 0 0 0,0 0 0 0 0,0 1 0 0 0,0-1 0 0 0,0 0 0 0 0,0 0 0 0 0,-2 1 0 0 0,0-1 0 0 0,0 1 0 0 0,0-1 0 0 0,0 1 0 0 0,0-1 0 0 0,0 0 0 0 0,0 0 0 0 0,-1 0 0 0 0,0 0 0 0 0,-30-1 0 0 0,26 1 0 0 0,-143-12-24 0 0,41 2-5 0 0,-393-32 18 0 0,347 29 15 0 0,13 1 46 0 0,-136-10-29 0 0,168 16 6 0 0,1-4-1 0 0,-31-10-26 0 0,113 13 0 0 0,9 2 11 0 0,16 4 10 0 0,4 1 1 0 0,5-1-20 0 0,0 0 0 0 0,-1 0 1 0 0,1 1-1 0 0,0 0 1 0 0,5 1-3 0 0,35 7 0 0 0,3 0-2 0 0,-46-8 2 0 0,-4 0 0 0 0,1 0 0 0 0,-1 0 0 0 0,1 0 0 0 0,0 0 0 0 0,-1 0 0 0 0,1 0 0 0 0,-1 0 0 0 0,1 0 0 0 0,-1 0 0 0 0,1 1 0 0 0,-1-1 0 0 0,1 0 0 0 0,-1 0 0 0 0,1 0 0 0 0,-1 1 0 0 0,1-1 0 0 0,-1 0 0 0 0,0 1 0 0 0,0 0 0 0 0,-1-1 0 0 0,0 1 0 0 0,1 0 0 0 0,-1 0 0 0 0,0-1 0 0 0,0 1 0 0 0,0 0 0 0 0,0-1 0 0 0,0 1 0 0 0,0 0 0 0 0,0-1 0 0 0,0 0 0 0 0,0 1 0 0 0,0-1 0 0 0,0 0 0 0 0,0 1 0 0 0,-1-1 0 0 0,-26 8 0 0 0,-4-4 0 0 0,0 0 0 0 0,0-2 0 0 0,-16-2 0 0 0,-4 1 0 0 0,-315-2 0 0 0,220-1 0 0 0,-22-2 0 0 0,0-1 0 0 0,-42 11 0 0 0,-116 7 0 0 0,274-13 0 0 0,-145-2 0 0 0,188 2 0 0 0,0 1 0 0 0,0-1 0 0 0,-8 3 0 0 0,3 0 0 0 0,14-3 0 0 0,0 1-1 0 0,1-1 0 0 0,-1 0 1 0 0,0 1-1 0 0,1-1 1 0 0,-1 0-1 0 0,1 1 1 0 0,-1-1-1 0 0,1 1 0 0 0,-1-1 1 0 0,1 1-1 0 0,-1-1 1 0 0,1 1-1 0 0,-1 0 0 0 0,1-1 1 0 0,0 1-1 0 0,-1-1 1 0 0,1 1 0 0 0,-6 22-31 0 0,5-18 26 0 0,0 0 1 0 0,0 0-1 0 0,0 0 1 0 0,-1 0-1 0 0,-1 2 5 0 0,-1 0 0 0 0,0 0 0 0 0,-1-1 0 0 0,0 1 0 0 0,0-1 0 0 0,0 0 0 0 0,-1-1 0 0 0,0 1 0 0 0,-5 3 0 0 0,-10 6 0 0 0,0-1 0 0 0,-5 2 0 0 0,1-2 0 0 0,0-1 0 0 0,-1-1 0 0 0,-1-1 0 0 0,-10 2 0 0 0,-70 24 0 0 0,-5 8 0 0 0,12-4 0 0 0,42-19 0 0 0,-38 15 0 0 0,69-25 0 0 0,2 0 0 0 0,-14 10 0 0 0,32-17 0 0 0,1-1 0 0 0,0 1 0 0 0,-2 1 0 0 0,-2 6 0 0 0,2 3 0 0 0,0 5 0 0 0,2-1 0 0 0,2-6 0 0 0,0 0 0 0 0,-1 1 0 0 0,0-2 0 0 0,-1 1 0 0 0,-1-1 0 0 0,0 0 0 0 0,0 0 0 0 0,-1 0 0 0 0,-1-1 0 0 0,0-1 0 0 0,0 1 0 0 0,-1-2 0 0 0,-1 1 0 0 0,0-1 0 0 0,0-1 0 0 0,-10 7 0 0 0,20-15 0 0 0,-23 15 0 0 0,-1-2 0 0 0,0 0 0 0 0,-17 5 0 0 0,28-14 0 0 0,-6 3 0 0 0,-11 6 0 0 0,17-6 11 0 0,22-18 109 0 0,42-40 51 0 0,-20 22 63 0 0,7-11-234 0 0,-18 17 0 0 0,-1-1 0 0 0,-1-1 0 0 0,11-20 0 0 0,-20 30 0 0 0,-1-1 0 0 0,0 1 0 0 0,-1-1 0 0 0,-1 0 0 0 0,-1-1 0 0 0,0 1 0 0 0,0-8 0 0 0,-3 16 3 0 0,0 1 1 0 0,-1-1-1 0 0,1 1 0 0 0,-2-1 0 0 0,1 1 0 0 0,-1-1 1 0 0,0 1-1 0 0,-1 0 0 0 0,0-1 0 0 0,0 1 0 0 0,0 0 1 0 0,-1 0-1 0 0,0 0 0 0 0,-1 1 0 0 0,1-1 0 0 0,-1 1 1 0 0,0 0-1 0 0,-1 0 0 0 0,0 0 0 0 0,-2-3-3 0 0,-4 0 0 0 0,1 1 0 0 0,-1 0 0 0 0,-1 0 0 0 0,-6-3 0 0 0,-23-16 0 0 0,31 19 0 0 0,9 7 0 0 0,1 1 0 0 0,0 0 0 0 0,-1 0 0 0 0,1-1 0 0 0,0 1 0 0 0,0 0 0 0 0,-1-1 0 0 0,1 1 0 0 0,0 0 0 0 0,0-1 0 0 0,-1 1 0 0 0,1-1 0 0 0,0 1 0 0 0,0 0 0 0 0,0-1 0 0 0,0 1 0 0 0,-1-1 0 0 0,1 1 0 0 0,0 0 0 0 0,0-1 0 0 0,0 1 0 0 0,0-1 0 0 0,0 1 0 0 0,0-1 0 0 0,0 1 0 0 0,1-1 0 0 0,0 0 0 0 0,-1 0 0 0 0,1 0 0 0 0,0 1 0 0 0,0-1 0 0 0,0 0 0 0 0,-1 1 0 0 0,1-1 0 0 0,0 0 0 0 0,0 1 0 0 0,0-1 0 0 0,0 1 0 0 0,0-1 0 0 0,0 1 0 0 0,0 0 0 0 0,0 0 0 0 0,1-1 0 0 0,21-4 0 0 0,5 3 0 0 0,1 1 0 0 0,-1 2 0 0 0,1 0 0 0 0,0 2 0 0 0,19 1-12 0 0,64 3-6 0 0,256 12-24 0 0,94 2 42 0 0,-60-3 0 0 0,-50 0-4 0 0,-38-2 27 0 0,974 81 46 0 0,-1252-93-69 0 0,203 28 0 0 0,-204-27 0 0 0,-20-5 0 0 0,-15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0,1 0 0 0 0,-1 0 0 0 0,0 0 0 0 0,0 0 0 0 0,0 0 0 0 0,0 0 0 0 0,0 0 0 0 0,0 0 0 0 0,-12-4 0 0 0,12 3 0 0 0,-79-27-50 0 0,-68-15 50 0 0,-85-9-82 0 0,95 22 62 0 0,-134-25 20 0 0,243 49 0 0 0,27 6 0 0 0,0 0 0 0 0,1 0 0 0 0,-1 0 0 0 0,0 0 0 0 0,1-1 0 0 0,-1 1 0 0 0,0 0 0 0 0,1 0 0 0 0,-1 0 0 0 0,0-1 0 0 0,1 1 0 0 0,-1 0 0 0 0,0-1 0 0 0,1 1 0 0 0,-1-1 0 0 0,1 1 0 0 0,-1-1 0 0 0,1 1 0 0 0,-1-1 0 0 0,1 1 0 0 0,1-1 0 0 0,0 0 0 0 0,0 0 0 0 0,0 0 0 0 0,0 1 0 0 0,1-1 0 0 0,-1 1 0 0 0,0-1 0 0 0,0 1 0 0 0,1-1 0 0 0,-1 1 0 0 0,0 0 0 0 0,1 0 0 0 0,0-1 0 0 0,25-3 0 0 0,0 1 0 0 0,0 1 0 0 0,17 1 0 0 0,85 8 0 0 0,-85-5 0 0 0,281 27 0 0 0,220 51 0 0 0,-395-51 0 0 0,-1 7 0 0 0,128 50 0 0 0,-226-68 0 0 0,70 27 0 0 0,-118-44 0 0 0,11 5 0 0 0,0 0 0 0 0,2 3 0 0 0,-12-7 0 0 0,-1 0 0 0 0,0 0 0 0 0,1 0 0 0 0,-1 1 0 0 0,0 0 0 0 0,0-1 0 0 0,-1 1 0 0 0,1 0 0 0 0,0 1 0 0 0,0 1 0 0 0,-2-4-1 0 0,0 1 0 0 0,-1-1 0 0 0,1 0 0 0 0,-1 0 0 0 0,1 1 0 0 0,-1-1 0 0 0,0 1-1 0 0,1-1 1 0 0,-1 0 0 0 0,0 1 0 0 0,0-1 0 0 0,0 1 0 0 0,0-1 0 0 0,0 0 0 0 0,0 1 0 0 0,0-1-1 0 0,-1 1 1 0 0,1-1 0 0 0,-1 0 0 0 0,1 1 0 0 0,-1-1 0 0 0,1 0 0 0 0,-1 0 0 0 0,0 1 0 0 0,1-1 0 0 0,-1 0-1 0 0,0 0 1 0 0,0 0 0 0 0,-1 1 1 0 0,-1 2-4 0 0,-1-1 0 0 0,0 0 0 0 0,0 1 0 0 0,0-2 0 0 0,0 1 0 0 0,0 0 0 0 0,-1-1 0 0 0,1 0 4 0 0,-11 5-4 0 0,0-1-1 0 0,-1-1 1 0 0,0-1-1 0 0,1 0 1 0 0,-1-1-1 0 0,-4 0 5 0 0,-31 2-35 0 0,-15-2 35 0 0,37-2-2 0 0,-43 3-3 0 0,-1 2 0 0 0,-38 10 5 0 0,96-12-27 0 0,1-1 0 0 0,-8 4 27 0 0,22-7 0 0 0,-1 0 0 0 0,1 0 0 0 0,-1 1 0 0 0,1-1 0 0 0,-1 0 0 0 0,1 0 0 0 0,-1 0 0 0 0,1 0 0 0 0,-1 1 0 0 0,1-1 0 0 0,-1 0 0 0 0,1 0 0 0 0,-1 1 0 0 0,1-1 0 0 0,0 0 0 0 0,-1 1 0 0 0,1-1 0 0 0,0 1 0 0 0,-1-1 0 0 0,1 0 0 0 0,0 1 0 0 0,-1-1 0 0 0,1 1 0 0 0,0-1 0 0 0,0 1 0 0 0,-1-1 0 0 0,2 2 0 0 0,0-1 0 0 0,-1 0 0 0 0,1 0 0 0 0,0 0 0 0 0,0 0 0 0 0,0 0 0 0 0,0 0 0 0 0,0 0 0 0 0,0 0 0 0 0,0 0 0 0 0,0-1 0 0 0,0 1 0 0 0,1 0 0 0 0,-1-1 0 0 0,0 1 0 0 0,1 0 0 0 0,26 10 0 0 0,9 1 0 0 0,1-2 0 0 0,0-2 0 0 0,13 1 0 0 0,118 10 0 0 0,-159-18 0 0 0,337 15 54 0 0,-168-7-43 0 0,-13-1-12 0 0,-114-8 6 0 0,1-2 1 0 0,6-3-6 0 0,-49 4 12 0 0,1 0 1 0 0,0-1 0 0 0,0-1 0 0 0,0 1 0 0 0,1-2-13 0 0,-10 3 21 0 0,-5 0 1 0 0,-35-11-16 0 0,-1 2 0 0 0,-14 0-6 0 0,5 0-2 0 0,-50-8 2 0 0,0 4 0 0 0,-40 2 0 0 0,-189-18 0 0 0,20-21 0 0 0,167 24 0 0 0,-27 3 0 0 0,95 16 0 0 0,-243-30 0 0 0,3 10 0 0 0,301 28 0 0 0,-194-11-112 0 0,68 3-15 0 0,-17-2-2 0 0,-331-4 9 0 0,210 12 80 0 0,-75 2 40 0 0,-39 16 0 0 0,293-12 0 0 0,-47 8-10 0 0,-18 9 10 0 0,121-14-13 0 0,1 2 0 0 0,-1 2 0 0 0,2 2 0 0 0,0 1 1 0 0,-22 13 12 0 0,46-20-18 0 0,-1 2 1 0 0,1-1-1 0 0,0 2 18 0 0,2-1 0 0 0,0-1 0 0 0,0-1-1 0 0,-13 5 1 0 0,17-8 0 0 0,-1 0 0 0 0,0 0 0 0 0,1 0 0 0 0,0 1 0 0 0,0 1 0 0 0,0-1 0 0 0,1 1 0 0 0,-1 1 0 0 0,7-6 0 0 0,0 0 0 0 0,0 0 0 0 0,0 1 0 0 0,0-1 0 0 0,0 0 0 0 0,0 1 0 0 0,0-1 0 0 0,1 1 0 0 0,-1-1 0 0 0,0 1 0 0 0,1 0 0 0 0,-1 0 0 0 0,1 0 0 0 0,0 0 0 0 0,0 0 0 0 0,0 0 0 0 0,0 0 0 0 0,0 1 0 0 0,0-2 0 0 0,0 0 0 0 0,0 0 0 0 0,0 1 0 0 0,0-1 0 0 0,1 0 0 0 0,-1 0 0 0 0,1 1 0 0 0,-1-1 0 0 0,1 0 0 0 0,-1 0 0 0 0,1 0 0 0 0,0 1 0 0 0,1 1 0 0 0,1-1 0 0 0,-1 1 0 0 0,1-1 0 0 0,-1 0 0 0 0,1 0 0 0 0,0 0 0 0 0,0 0 0 0 0,0 0 0 0 0,2 0 0 0 0,32 13 0 0 0,-31-13 0 0 0,42 13 0 0 0,49 9 0 0 0,14 3 0 0 0,-89-20 1 0 0,2 0 52 0 0,19 4-53 0 0,5-2 5 0 0,0 2 0 0 0,14 7-5 0 0,-10-2 0 0 0,-49-15 0 0 0,11 5 0 0 0,-13-6 0 0 0,-1 0 0 0 0,1 0 0 0 0,-1 1 0 0 0,1-1 0 0 0,-1 0 0 0 0,0 1 0 0 0,1-1 0 0 0,-1 1 0 0 0,0-1 0 0 0,0 0 0 0 0,1 1 0 0 0,-1-1 0 0 0,0 1 0 0 0,0-1 0 0 0,1 1 0 0 0,-1-1 0 0 0,0 0 0 0 0,0 1 0 0 0,0-1 0 0 0,0 1 0 0 0,0-1 0 0 0,0 1 0 0 0,0-1 0 0 0,0 1 0 0 0,0-1 0 0 0,0 1 0 0 0,0-1 0 0 0,0 1 0 0 0,0-1 0 0 0,-1 2 0 0 0,0 0 0 0 0,0 0 0 0 0,0-1 0 0 0,0 1 0 0 0,-1-1 0 0 0,1 1 0 0 0,-1-1 0 0 0,1 0 0 0 0,0 1 0 0 0,-1-1 0 0 0,0 0 0 0 0,0 0 0 0 0,-24 14 0 0 0,12-9 0 0 0,-1 0 0 0 0,0 0 0 0 0,-1-2 0 0 0,1 0 0 0 0,-13 1 0 0 0,-27 2 0 0 0,-1-2 0 0 0,31-3 0 0 0,-191 4 0 0 0,108-5 0 0 0,-40 8 0 0 0,99-4 0 0 0,-3 0 0 0 0,0 3 0 0 0,-17 5 0 0 0,57-10 11 0 0,11-2 10 0 0,3 0 1 0 0,8 2-20 0 0,1 0 1 0 0,0 0-1 0 0,0-1 1 0 0,0 0-1 0 0,5-1-2 0 0,58 0-1 0 0,-30-1 0 0 0,60 2 1 0 0,82 2 0 0 0,-108 1 0 0 0,29 7 0 0 0,-80-7 35 0 0,-27-5-35 0 0,0 0 1 0 0,0 0-1 0 0,0 0 0 0 0,0 0 1 0 0,0 0-1 0 0,0 0 0 0 0,0 0 1 0 0,0 0-1 0 0,0 1 0 0 0,-1-1 1 0 0,1 0-1 0 0,0 0 0 0 0,0 0 1 0 0,0 0-1 0 0,0 0 0 0 0,0 0 1 0 0,0 0-1 0 0,0 0 0 0 0,0 0 1 0 0,0 0-1 0 0,0 0 0 0 0,0 0 1 0 0,0 0-1 0 0,0 0 0 0 0,0 0 1 0 0,0 0-1 0 0,0 0 0 0 0,0 1 1 0 0,0-1-1 0 0,0 0 0 0 0,0 0 1 0 0,0 0-1 0 0,0 0 0 0 0,0 0 1 0 0,0 0-1 0 0,0 0 0 0 0,0 0 1 0 0,0 0-1 0 0,1 0 0 0 0,-1 0 1 0 0,0 0-1 0 0,0 0 0 0 0,0 0 1 0 0,0 0-1 0 0,0 0 1 0 0,0 0-1 0 0,0 0 0 0 0,0 0 1 0 0,0 0-1 0 0,0 0 0 0 0,0 0 1 0 0,0 1-1 0 0,0-1 0 0 0,0 0 1 0 0,0 0-1 0 0,0 0 0 0 0,0 0 0 0 0,-15 1 0 0 0,-63 0-31 0 0,-49-7 31 0 0,-78-15-21 0 0,149 15 19 0 0,-156-23 0 0 0,60 7 15 0 0,-78-11 41 0 0,48 6-1 0 0,14-1-42 0 0,62 10-149 0 0,-94-5 138 0 0,160 23-119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47.5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121 1 4919 0 0,'0'0'224'0'0,"0"0"47"0"0,0 0 70 0 0,1 1 31 0 0,13 47 1219 0 0,-7-8-1060 0 0,-2-1 0 0 0,-2 1 0 0 0,-1 21-531 0 0,-1 132 1031 0 0,-10 374 145 0 0,-28-124-542 0 0,10-151-139 0 0,-6 285 217 0 0,18-232-466 0 0,-3 83 7 0 0,13-283-177 0 0,-4 248 121 0 0,10-263-73 0 0,9 34-124 0 0,7-19-640 0 0,26 96 640 0 0,-30-177-778 0 0,-6-38 180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44.95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81 5816 1839 0 0,'1'2'134'0'0,"4"5"-22"0"0,-4-5 325 0 0,-1-2 130 0 0,0 0 17 0 0,2 2-54 0 0,-2-2-114 0 0,4 5-835 0 0,-2-1 4761 0 0,-2-8-4215 0 0,1 0 0 0 0,0 0 0 0 0,0 1 0 0 0,0-1 0 0 0,1-1-127 0 0,-1 2 37 0 0,1-8 188 0 0,0-1 0 0 0,0-6-225 0 0,-1 9 78 0 0,-1-2 16 0 0,0 0 0 0 0,0 0 0 0 0,-1 0 0 0 0,-1-4-94 0 0,-2-20 185 0 0,-1-63 211 0 0,-1-27-64 0 0,-15-184 381 0 0,0-60-116 0 0,17 131-297 0 0,1-1 162 0 0,1-294 226 0 0,-5 322-426 0 0,1 34-36 0 0,2-100 168 0 0,1-62 92 0 0,3 210-357 0 0,-2-218 166 0 0,-6 148-31 0 0,-2-149 215 0 0,30-263-64 0 0,1 163-185 0 0,-15 305-194 0 0,8-60 92 0 0,11-12-128 0 0,-19 181-292 0 0,1 1-1 0 0,3-7 293 0 0,-10 38-1340 0 0,0 2-4151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46.29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81 6064 1375 0 0,'-1'2'107'0'0,"-5"23"322"0"0,6-23-213 0 0,0-2-25 0 0,-1 2-112 0 0,-5 23 843 0 0,5-23-627 0 0,2 1 29 0 0,-1 2-163 0 0,1 4 478 0 0,0-1 0 0 0,0 0 1 0 0,1 0-1 0 0,0 0 0 0 0,0 0-639 0 0,-1-6 224 0 0,-1-2 0 0 0,0 0 12 0 0,0 0 51 0 0,0 0 22 0 0,0 0 3 0 0,0 0 2 0 0,-1-24 1274 0 0,-5-17-1588 0 0,1 5 402 0 0,-12-156 886 0 0,8 72-734 0 0,-10-153 732 0 0,12-5-1286 0 0,2 0 360 0 0,-1 1-120 0 0,6 217-193 0 0,-1-426 192 0 0,8 160-55 0 0,-1 193-74 0 0,21-426 432 0 0,-9 220-336 0 0,-11 147-107 0 0,6-94 106 0 0,1 74-105 0 0,12-249 131 0 0,-22 396-202 0 0,3-163 107 0 0,-12-480 331 0 0,7 618-420 0 0,3-1-1 0 0,12-53-46 0 0,-9 101-413 0 0,2 0 0 0 0,1 1-1 0 0,2 1 1 0 0,2 0 0 0 0,7-9 413 0 0,-11 29-5622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1.3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83 1616 2759 0 0,'0'0'327'0'0,"0"0"330"0"0,0 0 146 0 0,0 0 28 0 0,0 0-73 0 0,-2 0-334 0 0,0 1-294 0 0,-1 0 0 0 0,1-1 0 0 0,0 1 0 0 0,0 0-1 0 0,0 0 1 0 0,0 1 0 0 0,0-1 0 0 0,0 0-1 0 0,0 1 1 0 0,0-1 0 0 0,1 1 0 0 0,-2 0-130 0 0,0 2 97 0 0,1-1 1 0 0,0 1-1 0 0,-1 0 1 0 0,1-1-1 0 0,1 1 1 0 0,-1 0-1 0 0,0 1-97 0 0,-3 9 170 0 0,1 1-1 0 0,0-1 0 0 0,1 0 1 0 0,0 1-1 0 0,0 9-169 0 0,-4 89 540 0 0,3-52-255 0 0,1 22 471 0 0,3 0 0 0 0,8 46-756 0 0,-5-102 90 0 0,2 1 0 0 0,0-1 0 0 0,2-1 0 0 0,1 1 0 0 0,2-1 0 0 0,4 7-90 0 0,1 0 72 0 0,1-1-1 0 0,2-1 0 0 0,2-1 1 0 0,14 17-72 0 0,3-2 96 0 0,29 24-96 0 0,-10-10-2 0 0,-17-20 2 0 0,1-2 0 0 0,2-1 0 0 0,1-3 0 0 0,2-1 0 0 0,3-1 0 0 0,-18-13 0 0 0,2-3 0 0 0,31 13 0 0 0,-34-16 0 0 0,30 11 0 0 0,48 11 0 0 0,63 10 0 0 0,-132-35 0 0 0,44 11 0 0 0,1-4 0 0 0,62 4 0 0 0,-24-14 0 0 0,0-6 0 0 0,0-4 0 0 0,0-7 0 0 0,66-15 0 0 0,-87 6 0 0 0,2-6 0 0 0,-3 1 0 0 0,1-1 0 0 0,56-23 0 0 0,100-32 0 0 0,-128 43 0 0 0,3 1 0 0 0,3-1 0 0 0,-84 21 0 0 0,30-14 0 0 0,-15 2 0 0 0,-1-3 0 0 0,-2-3 0 0 0,57-42 0 0 0,-25 10 50 0 0,60-46 32 0 0,-96 68-22 0 0,29-33-60 0 0,-62 52 22 0 0,-1 0 0 0 0,16-26-22 0 0,37-61 34 0 0,-63 91-37 0 0,13-20 61 0 0,-1-2 0 0 0,1-9-58 0 0,-15 25 32 0 0,0 0-1 0 0,-2-2 0 0 0,-1 1 0 0 0,0-6-31 0 0,-4 8 61 0 0,0-1-1 0 0,-3 0 0 0 0,0 1 1 0 0,-2-1-1 0 0,0 0 0 0 0,-2 0 1 0 0,-2 1-1 0 0,0-1 0 0 0,-2 1 1 0 0,0 0-1 0 0,-2 1 0 0 0,-11-25-60 0 0,7 21 85 0 0,-2 1-1 0 0,0 0 0 0 0,-3 1 1 0 0,-10-15-85 0 0,-4 1 90 0 0,-57-74 175 0 0,63 84-146 0 0,-3 2 0 0 0,-19-15-119 0 0,-1 0 47 0 0,-126-105 303 0 0,138 120-224 0 0,1-2-1 0 0,-4-8-125 0 0,-3-2 165 0 0,-3 2-165 0 0,-1 1 72 0 0,4 4 112 0 0,-23-25-184 0 0,25 21 44 0 0,-1 2-1 0 0,-36-24-43 0 0,2 9 103 0 0,-24-10-103 0 0,35 25 76 0 0,-1 4 0 0 0,-2 2 0 0 0,0 3 0 0 0,-33-6-76 0 0,71 26 23 0 0,-2 1 1 0 0,-27-2-24 0 0,-62-2 66 0 0,-1 0-33 0 0,77 5-33 0 0,-1 3 0 0 0,-27 2 0 0 0,6 1 21 0 0,29-1 22 0 0,-34 4-43 0 0,52-1 1 0 0,-110 13 116 0 0,-77 19-117 0 0,169-27 13 0 0,-3-1-13 0 0,6-1-3 0 0,-12 3 3 0 0,11 0 0 0 0,5-2 0 0 0,1 2 0 0 0,0 1 0 0 0,1 1 0 0 0,-1 1 0 0 0,-70 39 64 0 0,-51 35-64 0 0,79-44-2 0 0,-6-2 2 0 0,-58 33 1 0 0,110-56 2 0 0,1 1 0 0 0,0 0 1 0 0,1 2-1 0 0,-3 4-3 0 0,-48 54 59 0 0,14-13-4 0 0,24-27-50 0 0,2 2 0 0 0,-22 35-5 0 0,27-29 0 0 0,2 2 0 0 0,2 1 0 0 0,-9 26 0 0 0,19-35 32 0 0,2 0 0 0 0,-5 26-32 0 0,-5 14 0 0 0,-14 59 9 0 0,7-23 46 0 0,2-2-475 0 0,-5 54 420 0 0,26-130-713 0 0,7-33-3235 0 0,0-4-1307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2.42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111 2857 1839 0 0,'0'0'235'0'0,"-1"-2"312"0"0,-3-17 410 0 0,1 0 1 0 0,0 0-1 0 0,1-2-957 0 0,-2-19 469 0 0,-23-139 792 0 0,5-15-289 0 0,16 131-664 0 0,-10-307 974 0 0,10 145-1068 0 0,-7-286-6 0 0,11 344-116 0 0,1-78 144 0 0,39-257 212 0 0,-29 401-363 0 0,6-47-3422 0 0,-9 116 5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3.1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58 2706 7367 0 0,'-21'20'667'0'0,"21"-20"-662"0"0,0 0 1 0 0,0 0-1 0 0,0 1 1 0 0,-1-1-1 0 0,1 0 0 0 0,0 0 1 0 0,0 0-1 0 0,-1 0 0 0 0,1 0 1 0 0,0 0-1 0 0,0 1 1 0 0,-1-1-1 0 0,1 0 0 0 0,0 0 1 0 0,0 0-1 0 0,-1 0 0 0 0,1 0 1 0 0,0 0-1 0 0,0 0 1 0 0,-1 0-1 0 0,1 0 0 0 0,0 0 1 0 0,0 0-1 0 0,-1 0 0 0 0,1 0 1 0 0,0-1-1 0 0,0 1 1 0 0,-1 0-1 0 0,1 0 0 0 0,0 0-5 0 0,-2-2 46 0 0,0-1 0 0 0,0 1-1 0 0,1-1 1 0 0,-1 0-1 0 0,1 1 1 0 0,0-1-1 0 0,-1 0 1 0 0,1 0 0 0 0,1 0-1 0 0,-1 0 1 0 0,0-2-46 0 0,-4-18 231 0 0,2-2 1 0 0,0 1-1 0 0,2 0 1 0 0,0-8-232 0 0,1 2 136 0 0,-1-72 554 0 0,7-34-690 0 0,17-104 349 0 0,36-170-89 0 0,-36 266-225 0 0,14-89 19 0 0,28-184 38 0 0,-2 15-106 0 0,2 63-2824 0 0,-63 328 2474 0 0,20-89-3084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8.69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1224 2854 4255 0 0,'-1'3'198'0'0,"-4"24"14"0"0,2-14-198 0 0,0 0-1 0 0,-1 0 1 0 0,-1 2-14 0 0,5-15 24 0 0,0 1 0 0 0,0 0 0 0 0,-1-1-1 0 0,1 1 1 0 0,0 0 0 0 0,-1-1 0 0 0,1 1 0 0 0,-1-1-1 0 0,1 1 1 0 0,0 0 0 0 0,-1-1 0 0 0,1 1 0 0 0,-1-1-24 0 0,-1 2 63 0 0,1-1 137 0 0,1-1 30 0 0,0 0 122 0 0,-2 0 52 0 0,0 0-330 0 0,1 0 0 0 0,-1-1 0 0 0,0 1 0 0 0,1-1 0 0 0,-1 1 0 0 0,1-1 0 0 0,-1 1 0 0 0,1-1 0 0 0,-1 0 0 0 0,1 0 0 0 0,-1 0 0 0 0,1 0 0 0 0,0 0 0 0 0,-1 0 0 0 0,1 0 0 0 0,0 0 0 0 0,0-1 0 0 0,0 1 0 0 0,0 0-74 0 0,-3-4 96 0 0,1 1 0 0 0,1-1 0 0 0,-1 1 0 0 0,0-1 0 0 0,1 0 0 0 0,0-1-96 0 0,-2-7 248 0 0,0 0 0 0 0,1-1 0 0 0,-1-10-248 0 0,-2-11 256 0 0,-23-103 510 0 0,-20-90 124 0 0,-69-311 494 0 0,91 405-1027 0 0,-23-120 328 0 0,-5 7 146 0 0,-12 3-151 0 0,54 195-593 0 0,-93-260 398 0 0,87 259-410 0 0,16 41-61 0 0,-51-128 197 0 0,40 108-142 0 0,0 1 0 0 0,-2 0 0 0 0,-11-14-69 0 0,5 12 40 0 0,0 2-1 0 0,-2 0 1 0 0,-1 1-1 0 0,-1 2 0 0 0,-1 1 1 0 0,-2 1-1 0 0,-13-8-39 0 0,7 8-407 0 0,-1 3-1 0 0,-1 1 0 0 0,-1 1 1 0 0,-31-9 407 0 0,37 16-1102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9.46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1285 3475 1375 0 0,'0'0'66'0'0,"1"-2"-8"0"0,7-6 126 0 0,-6 7 708 0 0,-2-2 307 0 0,0-2-703 0 0,1 0 0 0 0,-1-1 0 0 0,-1 1 0 0 0,1-1 0 0 0,-1 1 0 0 0,0-3-496 0 0,-10-34 611 0 0,3 13-167 0 0,4 8-214 0 0,0 3 20 0 0,-1 0 0 0 0,0-1-250 0 0,-70-205 1391 0 0,-33-115-132 0 0,-13-41-145 0 0,54 200-632 0 0,-26-80 151 0 0,-21-111 135 0 0,61 216-21 0 0,-20-29-747 0 0,20 60 309 0 0,-24-56 115 0 0,-84-203 83 0 0,82 217-424 0 0,56 118-88 0 0,-26-45-329 0 0,-6-1 334 0 0,19 33-1063 0 0,16 30-100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1:54.80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1572 210 5527 0 0,'0'0'423'0'0,"0"0"-215"0"0,3-1 129 0 0,8 0 335 0 0,0-2 0 0 0,0 1 0 0 0,0-1-1 0 0,0-1 1 0 0,7-4-672 0 0,-15 7 241 0 0,-3 1-3 0 0,2-1-13 0 0,6-4-8 0 0,-6 3-1 0 0,-2 2 2 0 0,2-2 6 0 0,6-6 6 0 0,-6 6 2 0 0,-2 2 0 0 0,0 0 0 0 0,0 0 0 0 0,0-1-197 0 0,0 0 0 0 0,0 0 0 0 0,0 0 0 0 0,1 0 0 0 0,-1 0 0 0 0,0 0 0 0 0,1 1 0 0 0,-1-1 0 0 0,0 0 0 0 0,1 0 0 0 0,-1 0-35 0 0,3-4 79 0 0,-2 2-4 0 0,0 2-51 0 0,-1 0 1 0 0,1 0-1 0 0,-1 1 0 0 0,0-1 1 0 0,0 0-1 0 0,1 0 0 0 0,-1 1 1 0 0,0-1-1 0 0,0 0 0 0 0,0 0 1 0 0,0 1-1 0 0,0-1 0 0 0,0 0 1 0 0,0 0-1 0 0,0 0 0 0 0,0 0-24 0 0,-1-2 102 0 0,0-1-1 0 0,0 1 1 0 0,0 0-1 0 0,0-1 1 0 0,-1 1-1 0 0,1 0 1 0 0,-1 0-1 0 0,0 0 1 0 0,0 0 0 0 0,0 0-1 0 0,0 1 1 0 0,0-1-1 0 0,-1 0 1 0 0,-1 0-102 0 0,4 2 29 0 0,-1 0 0 0 0,0 0 0 0 0,0 1 0 0 0,0-1 0 0 0,1 0 0 0 0,-1 1 0 0 0,0-1 0 0 0,0 1 0 0 0,0-1 0 0 0,0 1 0 0 0,0 0 0 0 0,0-1 0 0 0,-1 1-29 0 0,-3-2 73 0 0,-34-13 475 0 0,0 2 0 0 0,-24-4-548 0 0,43 12 23 0 0,-3-2 27 0 0,0 2 1 0 0,0 0-1 0 0,0 2 0 0 0,-1 0-50 0 0,-57 0 72 0 0,65 2-50 0 0,1 1 0 0 0,-7 1-22 0 0,-8 0 20 0 0,-106 2 98 0 0,121-2-103 0 0,0 0 0 0 0,0 2-1 0 0,0 0 1 0 0,-12 4-15 0 0,-16 3 15 0 0,-139 21 49 0 0,160-26-64 0 0,0 2 0 0 0,0 0 0 0 0,0 1 0 0 0,0 2 0 0 0,-15 8 22 0 0,1 2-1 0 0,1 1 0 0 0,-31 25-21 0 0,-55 39 75 0 0,105-72-47 0 0,1 0 0 0 0,0 1 0 0 0,1 1 0 0 0,-6 8-28 0 0,-10 10 65 0 0,20-22-50 0 0,-71 78 83 0 0,63-67-42 0 0,2 0 0 0 0,0 2 1 0 0,-3 7-57 0 0,3-2 121 0 0,1 2 0 0 0,-4 14-121 0 0,13-30 61 0 0,1 1 1 0 0,1 0-1 0 0,1 0 0 0 0,0 0 0 0 0,1 0 0 0 0,0 2-61 0 0,1 1 68 0 0,1-1 1 0 0,1 1-1 0 0,3 15-68 0 0,-2-21 81 0 0,0-1 0 0 0,1 1 0 0 0,4 8-81 0 0,-3-11 31 0 0,3 9 68 0 0,1 0 0 0 0,1-1 0 0 0,0 0 0 0 0,2 0 1 0 0,4 6-100 0 0,11 6 123 0 0,1 0 1 0 0,1-2-1 0 0,16 11-123 0 0,-9-6 59 0 0,3 4 29 0 0,-10-14 2 0 0,0-2 0 0 0,1-1 1 0 0,1-1-1 0 0,0-1 0 0 0,2-2 0 0 0,17 6-90 0 0,69 26-8 0 0,-101-41 8 0 0,11 2 0 0 0,7 3 0 0 0,12 4 79 0 0,40 9-79 0 0,93 17 265 0 0,-91-23-265 0 0,-75-16 0 0 0,23 6 0 0 0,-11-9 0 0 0,8 0 0 0 0,-22 1 0 0 0,-1-1 0 0 0,9-1 0 0 0,16-3 38 0 0,-1-2-1 0 0,4-2-37 0 0,98-28 189 0 0,-81 21-126 0 0,142-40 66 0 0,-100 21-27 0 0,-80 26-70 0 0,0-1 0 0 0,0 0 0 0 0,0-2 0 0 0,0-1-32 0 0,45-38 146 0 0,-43 35-112 0 0,-2-1-1 0 0,0 0 0 0 0,5-7-33 0 0,-12 11 20 0 0,-1-1 0 0 0,0-1 0 0 0,-1 1 0 0 0,-1-1 0 0 0,3-6-20 0 0,-4 5 31 0 0,-1 0 0 0 0,-1 0 0 0 0,0-1 0 0 0,1-6-31 0 0,1-9 25 0 0,-1 12 76 0 0,-2 0-1 0 0,-1 0 1 0 0,1-11-101 0 0,6-71 293 0 0,-7 64-235 0 0,-2 15 39 0 0,3-12-97 0 0,-3 17 39 0 0,0 1 0 0 0,0 0 1 0 0,-2-1-1 0 0,-2-12-39 0 0,0-26 99 0 0,2 30-10 0 0,-2 0 1 0 0,-4-21-90 0 0,0-2 111 0 0,2 19-12 0 0,-1 1-1 0 0,-9-21-98 0 0,0-5 94 0 0,14 47-75 0 0,-1 0 1 0 0,-1 0-1 0 0,1 1 0 0 0,-1-1 1 0 0,0 1-1 0 0,0 0 0 0 0,-1 0 1 0 0,-1-1-20 0 0,4 4 8 0 0,-1 1 0 0 0,1-1 1 0 0,-1 1-1 0 0,1-1 0 0 0,0 0 1 0 0,0 0-9 0 0,-1-2 11 0 0,0 1 0 0 0,0 0-1 0 0,0-1 1 0 0,0 1 0 0 0,-1 0 0 0 0,0 0 0 0 0,0 0 0 0 0,0 0-11 0 0,-2-1 3 0 0,1 1 1 0 0,-1-1-1 0 0,0 1 0 0 0,-1 0-3 0 0,1 0-1 0 0,0-1 10 0 0,-1 1 0 0 0,1 0 0 0 0,-1 0 0 0 0,0 1 0 0 0,-3-2-9 0 0,-6-3 19 0 0,-2-2-22 0 0,-1-1 17 0 0,-7-5 39 0 0,1 3-53 0 0,12 6 0 0 0,0-1 0 0 0,-6-2 0 0 0,-11-11 0 0 0,17 14 0 0 0,-2-1 0 0 0,0 1 0 0 0,2 0 0 0 0,2 2-15 0 0,8 4-59 0 0,2 1-122 0 0,0 0-428 0 0,0 0-192 0 0,-1 3-1333 0 0,-5 14-5169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5.32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398 955 4807 0 0,'-2'-1'216'0'0,"-15"-12"41"0"0,5 5-156 0 0,1-1 1 0 0,1-1 0 0 0,-3-2-102 0 0,5 5 350 0 0,-1-1-1 0 0,0 1 1 0 0,0 0 0 0 0,-1 1 0 0 0,-6-3-350 0 0,13 8 57 0 0,-4-3 199 0 0,0 0 0 0 0,-1 1 0 0 0,-3-1-256 0 0,10 4 34 0 0,0 0-1 0 0,0-1 0 0 0,0 1 0 0 0,0 0 1 0 0,0 0-1 0 0,0 0 0 0 0,0 0 1 0 0,0 0-1 0 0,0 0 0 0 0,0 0 0 0 0,0 0 1 0 0,0 0-34 0 0,-4 1 80 0 0,-3-1 18 0 0,1 0 0 0 0,-1 0 0 0 0,1 1 0 0 0,-1 1 0 0 0,1-1 0 0 0,0 1 0 0 0,0 0 0 0 0,0 1 0 0 0,0 0 0 0 0,0 0 0 0 0,0 0 0 0 0,0 1 0 0 0,1 0 0 0 0,0 0 0 0 0,0 1 0 0 0,-3 2-98 0 0,0 1 121 0 0,1 0-1 0 0,0 1 0 0 0,0-1 1 0 0,1 2-1 0 0,0-1 1 0 0,0 1-1 0 0,-1 5-120 0 0,1-1 67 0 0,2 1 1 0 0,0 0-1 0 0,0 0 1 0 0,1 0-1 0 0,1 0 1 0 0,1 1-1 0 0,0-1 0 0 0,1 1 1 0 0,1 0-1 0 0,0 0 1 0 0,1-1-1 0 0,1 8-67 0 0,5 16 62 0 0,1 0 0 0 0,2 0-1 0 0,1-2 1 0 0,8 15-62 0 0,18 37 190 0 0,26 42-190 0 0,-15-33 77 0 0,-15-31-9 0 0,2-3 1 0 0,3-1 0 0 0,3-1-1 0 0,45 51-68 0 0,-40-59 18 0 0,2-2 0 0 0,3-3 0 0 0,25 19-18 0 0,279 198 152 0 0,-283-219-72 0 0,3-4 0 0 0,1-3 0 0 0,76 28-80 0 0,127 44 66 0 0,-200-80-56 0 0,-4-2 17 0 0,1-3 0 0 0,32 6-27 0 0,10-10 47 0 0,69 3-47 0 0,-30-5 17 0 0,-60-8-17 0 0,67-2 0 0 0,97-11 0 0 0,-138-2 0 0 0,-3 1 0 0 0,99-15 0 0 0,-104-2 0 0 0,-2-6 0 0 0,42-16 0 0 0,42-19 0 0 0,137-63 0 0 0,-322 117 0 0 0,173-76 0 0 0,-131 54 0 0 0,-1-2 0 0 0,17-14 0 0 0,-38 20 0 0 0,0-1 0 0 0,-1-2 0 0 0,-2-1 0 0 0,13-15 0 0 0,-23 20 0 0 0,0-1 0 0 0,-1-1 0 0 0,-2-1 0 0 0,0 0 0 0 0,-2-1 0 0 0,3-10 0 0 0,1-8 2 0 0,-2-2 1 0 0,-2 1-1 0 0,-2-2 0 0 0,-2 0 0 0 0,3-33-2 0 0,-11 51 24 0 0,0-1 1 0 0,-2 1 0 0 0,-2 0-1 0 0,0 0 1 0 0,-2 0-1 0 0,-1 0 1 0 0,-6-18-25 0 0,-3-1 94 0 0,-2 0 0 0 0,-3 1 1 0 0,-1 1-1 0 0,-3 0-94 0 0,-10-12 95 0 0,-2 1 0 0 0,-3 2-1 0 0,-2 1 1 0 0,-37-37-95 0 0,41 53 61 0 0,-2 1 0 0 0,-15-8-61 0 0,-84-63 114 0 0,110 87-105 0 0,-163-129 119 0 0,17 13-16 0 0,124 101-112 0 0,-1 3 0 0 0,-8-1 0 0 0,-106-54 0 0 0,149 80 0 0 0,-153-73 74 0 0,27 14 4 0 0,130 61-75 0 0,-170-81 48 0 0,116 59-25 0 0,-56-16-26 0 0,-2 9 246 0 0,-125-20-246 0 0,143 39 141 0 0,0 5 0 0 0,-65 2-141 0 0,-89 7 288 0 0,158 2-164 0 0,-30 0-16 0 0,23 0 36 0 0,-1 4 0 0 0,-40 11-144 0 0,11 3 400 0 0,-82 25-400 0 0,140-25 93 0 0,-65 16 70 0 0,95-19-66 0 0,0 1-1 0 0,1 4 1 0 0,-25 13-97 0 0,34-11 115 0 0,1 2 0 0 0,1 1 0 0 0,2 2 0 0 0,-18 17-115 0 0,27-18 53 0 0,1 0 0 0 0,1 1-1 0 0,1 2 1 0 0,1 1 0 0 0,-14 24-53 0 0,-9 26-88 0 0,3 2 1 0 0,-23 65 87 0 0,53-112-417 0 0,1 1 0 0 0,3 0 0 0 0,1 0-1 0 0,1 1 1 0 0,2 0 0 0 0,0 32 417 0 0,3-11-1472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6.6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3317 0 6447 0 0,'-1'3'499'0'0,"-13"24"-268"0"0,11-23-145 0 0,1 1-1 0 0,0-1 1 0 0,0 1-1 0 0,0 3-85 0 0,-17 47 47 0 0,10-25 409 0 0,6-21-275 0 0,0 1-1 0 0,0 6-180 0 0,-6 48 574 0 0,2-16-236 0 0,6-35-235 0 0,-1 0-1 0 0,-1 0 1 0 0,0 0-1 0 0,-4 10-102 0 0,2-7 70 0 0,-19 48 218 0 0,19-52-218 0 0,1 0 0 0 0,-2-1 0 0 0,1 0 0 0 0,-2 0 0 0 0,-3 4-70 0 0,-10 18 218 0 0,5-7 4 0 0,-2 0 0 0 0,-1-1 0 0 0,-1-1 0 0 0,-4 1-222 0 0,-20 24 734 0 0,-42 35-734 0 0,47-48 179 0 0,0 4-179 0 0,-32 32 217 0 0,11-15-31 0 0,29-27 4 0 0,-2-1-1 0 0,0-2 0 0 0,-3 0-189 0 0,-22 10 335 0 0,-16 5-335 0 0,20-13 93 0 0,-161 88 299 0 0,114-70-40 0 0,-26 5-352 0 0,24-16 235 0 0,-2-5 0 0 0,-1-4-1 0 0,-5-4-234 0 0,-24-1 173 0 0,0-5-1 0 0,0-7 1 0 0,-2-5-173 0 0,13-2 68 0 0,-439 3 10 0 0,521-8-201 0 0,1-1 0 0 0,0-1 0 0 0,-26-8 123 0 0,33 4-4293 0 0,-12-6 4293 0 0,-4-4-4858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8:57.75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3324 1 7943 0 0,'1'3'364'0'0,"5"13"6"0"0,2 5-240 0 0,4 7-130 0 0,-4-12-260 0 0,-2 0 0 0 0,0 1 0 0 0,-1 1 260 0 0,10 28 196 0 0,-8-24-14 0 0,-2-6-37 0 0,0-1 0 0 0,3 4-145 0 0,3 7 146 0 0,-2 1-1 0 0,0 1 0 0 0,-2-1 1 0 0,0 1-1 0 0,-2 0 0 0 0,1 29-145 0 0,-6-42 88 0 0,0 0 0 0 0,0 0 0 0 0,-2 0 0 0 0,0 0 0 0 0,-3 10-88 0 0,-7 22 599 0 0,-3 4-599 0 0,6-21 193 0 0,-7 19 287 0 0,-2 0 0 0 0,-11 20-480 0 0,17-44 203 0 0,-1-1 0 0 0,-1-1 1 0 0,-1 0-1 0 0,-1-1 0 0 0,-11 10-203 0 0,-25 23 410 0 0,-3-2-1 0 0,-1-2 0 0 0,-3-3 1 0 0,-2-3-1 0 0,-16 8-409 0 0,-267 140 970 0 0,211-122-735 0 0,10-2-51 0 0,-79 41 116 0 0,-67 17-6 0 0,-8-15-145 0 0,48-37 67 0 0,-147 25-216 0 0,23-24 51 0 0,218-48-49 0 0,-261 47-451 0 0,328-67 218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0.30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409 4587 4375 0 0,'0'0'199'0'0,"0"2"-12"0"0,0 8-85 0 0,-1 4 636 0 0,0-11-316 0 0,1-1-3 0 0,-1 0-148 0 0,-1 4-295 0 0,2-1 3334 0 0,0-6-3259 0 0,-1 0 1 0 0,1 0-1 0 0,0 1 0 0 0,-1-1 0 0 0,1 0 0 0 0,0 0 0 0 0,-1 1 1 0 0,1-1-1 0 0,-1 0 0 0 0,1 1 0 0 0,-1-1 0 0 0,0 0-51 0 0,-2-2 102 0 0,-2-6 1 0 0,0 0 1 0 0,0 0-1 0 0,1-1 0 0 0,1 0 0 0 0,-2-6-103 0 0,-3-16 308 0 0,1-4-308 0 0,1 7 142 0 0,-28-188 568 0 0,13-1-231 0 0,16 162-374 0 0,-11-107 179 0 0,-22-342 455 0 0,25 253-298 0 0,-40-209-441 0 0,-40-232 206 0 0,81 516-76 0 0,4 45-128 0 0,3 8-61 0 0,5-5 59 0 0,0-13-15 0 0,6-28 34 0 0,-1 83 16 0 0,-4-2-35 0 0,-2-34 27 0 0,1 27 20 0 0,-10-71-47 0 0,-12 27 327 0 0,9 67 266 0 0,-1-54-593 0 0,14 73 192 0 0,1 44-180 0 0,4-2 36 0 0,2 1-36 0 0,-3 8-82 0 0,0 0-1 0 0,1 0 0 0 0,-1 0 1 0 0,0 1-1 0 0,1-1 0 0 0,-1 1 1 0 0,1 0-1 0 0,0 1 0 0 0,0-1 1 0 0,3 0 70 0 0,6-2-334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1.75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2759 0 0,'0'0'271'0'0,"0"0"94"0"0,0 0 41 0 0,0 0 8 0 0,0 0-24 0 0,0 0-113 0 0,0 0-49 0 0,0 0-11 0 0,0 0 10 0 0,0 0 44 0 0,0 0 17 0 0,3 1 6 0 0,8 3 2 0 0,-9-3 0 0 0,0 1 0 0 0,3 5-159 0 0,-1 0 0 0 0,0 1 0 0 0,0-1 0 0 0,-1 1-1 0 0,0 0 1 0 0,0 0 0 0 0,-1 0 0 0 0,0 0 0 0 0,0 0-1 0 0,-1 4-136 0 0,23 224 1737 0 0,-19-166-1402 0 0,7 58 183 0 0,28 395 571 0 0,-16-133-847 0 0,5 83-80 0 0,-9 80 25 0 0,-5-184 66 0 0,-2-90-48 0 0,47 560 539 0 0,-48-740-506 0 0,19 68-238 0 0,34 94 66 0 0,-31-118-54 0 0,7 25-222 0 0,-31-130 60 0 0,-3-12-244 0 0,1 1 1 0 0,1-1 0 0 0,1-1 0 0 0,5 8 393 0 0,-13-30-431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3.3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187 12 8863 0 0,'-2'0'407'0'0,"-9"-4"138"0"0,-11-1-529 0 0,17 5-16 0 0,-13-2 2 0 0,14 2-5 0 0,-4 2 88 0 0,-9 1 25 0 0,13-1-79 0 0,2-1 12 0 0,1 0-7 0 0,0-1-1 0 0,0 1 0 0 0,0-1 1 0 0,0 1-1 0 0,0-1 0 0 0,0 1 1 0 0,0 0-1 0 0,0-1 1 0 0,0 1-1 0 0,0 0-35 0 0,-1 1 76 0 0,-1 2 162 0 0,-2 6-92 0 0,-1 4-88 0 0,0 0 1 0 0,0 1 0 0 0,2-1 0 0 0,0 1 0 0 0,0 2-59 0 0,-10 110 282 0 0,4 28-282 0 0,4-50 74 0 0,-7 305 402 0 0,14-347-406 0 0,4 265 231 0 0,11-2-65 0 0,41 545 147 0 0,-51-297-89 0 0,1 6 422 0 0,-3-465-557 0 0,23 411 358 0 0,10-146-505 0 0,-25-293-137 0 0,15 47 125 0 0,3-21-278 0 0,-12-52-737 0 0,-8-26-47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4.6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4552 462 4287 0 0,'0'0'198'0'0,"0"0"63"0"0,0 0 183 0 0,0 0 72 0 0,0 0 17 0 0,0 0-11 0 0,-2-1-64 0 0,-2 0-269 0 0,0-1-1 0 0,0 0 0 0 0,0 0 0 0 0,0-1 0 0 0,0 1 1 0 0,1-1-1 0 0,-1 0 0 0 0,1 1 0 0 0,-1-3-188 0 0,-8-7 676 0 0,-8-13-676 0 0,0 2 461 0 0,8 8-278 0 0,-1 2-1 0 0,-1 0 1 0 0,0 0 0 0 0,-12-6-183 0 0,-4-1 159 0 0,-2 2 0 0 0,0 1-1 0 0,-1 2 1 0 0,-1 1 0 0 0,-9-1-159 0 0,-40-11 366 0 0,-1 4-1 0 0,-1 4 0 0 0,-12 1-365 0 0,72 13 57 0 0,-212-30 457 0 0,41 10-264 0 0,-124-12-39 0 0,139 21 45 0 0,-63 7-256 0 0,-120 16 74 0 0,-177 43 380 0 0,366-31-294 0 0,-189 30-28 0 0,220-22-24 0 0,-71 26-108 0 0,121-25 0 0 0,2 3 0 0 0,1 5 0 0 0,2 3 0 0 0,2 4 0 0 0,-11 13 0 0 0,73-42-17 0 0,2 1 0 0 0,0 2 0 0 0,1 0 0 0 0,-19 20 17 0 0,28-24-9 0 0,1 1-1 0 0,0 0 0 0 0,1 1 0 0 0,0 0 1 0 0,2 0-1 0 0,0 1 0 0 0,-6 16 10 0 0,5-5-23 0 0,1 1-1 0 0,2 1 1 0 0,0-1 0 0 0,2 1-1 0 0,2 0 1 0 0,0 1-1 0 0,2-1 1 0 0,2 0 0 0 0,1 10 23 0 0,1-1-34 0 0,2 0 0 0 0,2 0 1 0 0,1-1-1 0 0,2 0 1 0 0,6 11 33 0 0,-7-23-10 0 0,14 38-28 0 0,3-1 0 0 0,11 18 38 0 0,5-5-72 0 0,35 46 72 0 0,-45-78-24 0 0,2 0 0 0 0,1-3 0 0 0,9 6 24 0 0,28 21-65 0 0,3-2 0 0 0,26 13 65 0 0,19 6-67 0 0,31 11 67 0 0,-96-65-12 0 0,1-2 0 0 0,2-3 12 0 0,118 45-70 0 0,-101-41 52 0 0,-1-2-111 0 0,1-4 1 0 0,1-3-1 0 0,1-3 1 0 0,1-4-1 0 0,63 4 129 0 0,159 1-235 0 0,-173-17 122 0 0,46-8 113 0 0,316-46-132 0 0,-328 26 64 0 0,0-8 0 0 0,137-49 68 0 0,-199 49 0 0 0,-2-4 0 0 0,-1-5 0 0 0,27-19 0 0 0,-94 46-14 0 0,159-89-27 0 0,-148 80 20 0 0,-2-2 1 0 0,-1-2-1 0 0,21-21 21 0 0,37-47-10 0 0,37-54 10 0 0,-58 65-1 0 0,196-256 1 0 0,-242 302 0 0 0,-2-1 0 0 0,-2-2 0 0 0,-2 0 0 0 0,8-25 0 0 0,-6 5 0 0 0,-2-2 0 0 0,12-64 0 0 0,-27 91 12 0 0,-2 0 0 0 0,-1 0-1 0 0,-2-1 1 0 0,-2 1-1 0 0,-2-17-11 0 0,-5-16-2 0 0,-3 0 0 0 0,-10-31 2 0 0,15 81-88 0 0,0 1 0 0 0,-2-1 0 0 0,0 1 0 0 0,-2 1 0 0 0,0 0 1 0 0,-1 0-1 0 0,-1 1 0 0 0,-6-9 88 0 0,-3 4-973 0 0,-2 3-2941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5.14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37 1 8287 0 0,'-6'11'180'0'0,"0"0"-1"0"0,1 0 1 0 0,0 1-1 0 0,1-1 1 0 0,-2 11-180 0 0,4-15-33 0 0,1 0 0 0 0,0 1 0 0 0,0-1 0 0 0,1 0 0 0 0,0 1 0 0 0,1-1 0 0 0,-1 0 0 0 0,1 1 0 0 0,1-1 0 0 0,0 4 33 0 0,36 109-43 0 0,-27-90 92 0 0,1-1-1 0 0,2 0 1 0 0,2-1-49 0 0,30 46 289 0 0,53 64-289 0 0,-65-95 100 0 0,2-3 0 0 0,9 6-100 0 0,82 73 230 0 0,-15-15-69 0 0,-93-85-139 0 0,30 28 69 0 0,1-2 1 0 0,33 22-92 0 0,-20-25 6 0 0,3-2 1 0 0,17 4-7 0 0,141 63 8 0 0,-214-103-6 0 0,236 99 55 0 0,-168-75-59 0 0,1-5 0 0 0,21 2 2 0 0,2-4 0 0 0,1-5 0 0 0,0-5 0 0 0,1-4 0 0 0,39-5 0 0 0,-22-8-75 0 0,0-6 0 0 0,0-4 0 0 0,-2-6 0 0 0,63-22 75 0 0,-85 17-316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5.7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1 6911 0 0,'-2'34'158'0'0,"1"1"0"0"0,2 0 0 0 0,2 0 0 0 0,1 0 0 0 0,3 2-158 0 0,17 62 1023 0 0,19 45-1023 0 0,-14-53 301 0 0,17 52-270 0 0,7-3 0 0 0,35 62-31 0 0,-23-71 0 0 0,16 15 0 0 0,-44-85 0 0 0,3-3 0 0 0,2-1 0 0 0,22 21 0 0 0,-15-26-40 0 0,1-2 0 0 0,43 31 40 0 0,-33-35-16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01.7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73 7279 1839 0 0,'0'0'203'0'0,"0"0"177"0"0,0 0 72 0 0,0 0 17 0 0,0 0-27 0 0,0 0-129 0 0,0 0-52 0 0,0 0-6 0 0,0 0-3 0 0,0 0 11 0 0,0 0 7 0 0,0 0 2 0 0,0 0 2 0 0,0 0 4 0 0,0 0 2 0 0,0 0 0 0 0,0 0-2 0 0,0 0-12 0 0,0 0-2 0 0,0 0 0 0 0,0 0 7 0 0,-1-3 28 0 0,-7-32 536 0 0,1 0 0 0 0,0-12-835 0 0,4 15 201 0 0,-18-252 462 0 0,8-28-280 0 0,1 55-48 0 0,13 1-53 0 0,13-244 190 0 0,-6 276-297 0 0,0-98 58 0 0,-3-122 91 0 0,0 191-70 0 0,-3 70-80 0 0,16-145 104 0 0,-4 114-124 0 0,7-69-64 0 0,-7 106-44 0 0,36-222 16 0 0,-43 355-60 0 0,121-768 268 0 0,-56 213-109 0 0,-39 301-112 0 0,2 32 79 0 0,21-47-128 0 0,-41 251-6 0 0,2 1 0 0 0,3 1 0 0 0,12-23 6 0 0,-25 66-130 0 0,-3 5 99 0 0,1 1 0 0 0,5-8 31 0 0,-8 16-142 0 0,0-1 0 0 0,0 1 0 0 0,0 0 0 0 0,1 1 1 0 0,-1-1-1 0 0,1 0 0 0 0,0 1 0 0 0,0-1 0 0 0,0 1 0 0 0,3-2 142 0 0,-4 3-1187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2:03.479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25 60 7023 0 0,'0'0'323'0'0,"0"0"-8"0"0,-2 1-205 0 0,-16 8-73 0 0,16-7 13 0 0,0 0 334 0 0,2-2 121 0 0,0 0 27 0 0,0 0-16 0 0,0 0-85 0 0,0 0-42 0 0,0 0-5 0 0,0 0-1 0 0,0 0-7 0 0,0 0-7 0 0,0 0-1 0 0,0 0-13 0 0,4-1-58 0 0,86-17 634 0 0,-2 0 181 0 0,21 2-1112 0 0,-49 9 231 0 0,-12 1-49 0 0,17 1-182 0 0,-40 4-2 0 0,37-1 70 0 0,-53 3-82 0 0,0 0 1 0 0,0 0-1 0 0,0 0 0 0 0,0 1 1 0 0,4 2 13 0 0,-12-4-32 0 0,0 0 1 0 0,0 1 0 0 0,0-1 0 0 0,-1 0-1 0 0,1 1 1 0 0,0-1 0 0 0,0 1 0 0 0,0-1-1 0 0,0 1 1 0 0,0-1 0 0 0,-1 1 0 0 0,1 0-1 0 0,0-1 1 0 0,0 1 31 0 0,1 1-454 0 0,-2-1 274 0 0,0-1 1 0 0,0 0 0 0 0,1 0-1 0 0,-1 0 1 0 0,0 0 0 0 0,0 1-1 0 0,0-1 1 0 0,1 0 0 0 0,-1 0-1 0 0,0 0 1 0 0,0 1 0 0 0,0-1-1 0 0,0 0 1 0 0,1 0 0 0 0,-1 1-1 0 0,0-1 1 0 0,0 0 0 0 0,0 0-1 0 0,0 1 1 0 0,0-1 179 0 0,5 15-4787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02.85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 6582 3223 0 0,'3'1'315'0'0,"0"-1"-163"0"0,1 1-1 0 0,-1-1 1 0 0,1 0 0 0 0,0 1-1 0 0,-1-2 1 0 0,1 1 0 0 0,-1 0-1 0 0,1-1 1 0 0,-1 1 0 0 0,1-1-1 0 0,-1 0 1 0 0,1 0-152 0 0,3-4 73 0 0,1 1 0 0 0,-1-1 1 0 0,0 0-1 0 0,-1 0 0 0 0,1-1 0 0 0,-1 0 0 0 0,0 0 0 0 0,0 0 0 0 0,2-4-73 0 0,9-14 96 0 0,-1-1-1 0 0,0-2-95 0 0,-3 3 127 0 0,-1 0 0 0 0,-1-1-1 0 0,5-18-126 0 0,20-79 428 0 0,-25 74 69 0 0,4-45-497 0 0,-1-51 531 0 0,-14 139-509 0 0,11-150 596 0 0,-7 1 0 0 0,-6-1 0 0 0,-14-68-618 0 0,-32-248 818 0 0,-38-360 312 0 0,56 533-911 0 0,-27-302 278 0 0,12-40-29 0 0,21 24-234 0 0,13 300-103 0 0,1 40-6 0 0,4 122-96 0 0,1-252 227 0 0,17 140-149 0 0,-8 225-118 0 0,4-49 27 0 0,-5 0 0 0 0,-3-17-16 0 0,-4 79-804 0 0,4 28 389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03.7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127 1084 5527 0 0,'-9'2'128'0'0,"0"1"-1"0"0,0 0 0 0 0,0 0 0 0 0,0 1 1 0 0,-1 1-128 0 0,-8 6 1317 0 0,-10 6-1317 0 0,26-15 107 0 0,0-1 1 0 0,-1 1 0 0 0,1 1-1 0 0,0-1 1 0 0,1 0-1 0 0,-1 0 1 0 0,0 1 0 0 0,1-1-1 0 0,-2 3-107 0 0,1-1 157 0 0,0-2 140 0 0,2-2-25 0 0,0 0-101 0 0,0 3-47 0 0,-1 1-87 0 0,1-3-18 0 0,0 1 0 0 0,-1 0 0 0 0,1-1 0 0 0,0 1-1 0 0,0-1 1 0 0,0 1 0 0 0,0-1 0 0 0,0 1 0 0 0,1 0-19 0 0,5 49 33 0 0,3 0-1 0 0,5 10-32 0 0,2 12 28 0 0,-4-21 135 0 0,3 0 0 0 0,9 22-163 0 0,46 98 471 0 0,-53-137-360 0 0,1-1-1 0 0,2-1 0 0 0,21 27-110 0 0,76 88 114 0 0,-79-103-73 0 0,99 111-30 0 0,-103-121-11 0 0,2-2 0 0 0,2-1-1 0 0,11 5 1 0 0,-11-10 0 0 0,2-1 0 0 0,0-2 0 0 0,1-2 0 0 0,2-2 0 0 0,0-2 0 0 0,8 1 0 0 0,0-3 0 0 0,1-3 0 0 0,1-1 0 0 0,21 0 0 0 0,94 6 0 0 0,0-7 0 0 0,40-7 0 0 0,-102-5 0 0 0,233-6 0 0 0,-229 0 0 0 0,0-5 0 0 0,4-5 0 0 0,-28 0 0 0 0,0-4 0 0 0,-2-3 0 0 0,5-6 0 0 0,84-38 147 0 0,25-21-147 0 0,-103 41 120 0 0,-2-4 1 0 0,66-51-121 0 0,-130 82 32 0 0,103-74 258 0 0,43-45-290 0 0,-139 109 15 0 0,152-140 147 0 0,-133 118-69 0 0,-4-4-1 0 0,14-20-92 0 0,6-18 239 0 0,27-51-239 0 0,-65 90 86 0 0,-2-2-1 0 0,-3-1 1 0 0,9-30-86 0 0,-23 49 78 0 0,-2-2 0 0 0,-1 1 0 0 0,-3-2 0 0 0,-1 1-1 0 0,-2-1 1 0 0,-2 0 0 0 0,-2 0 0 0 0,-4-41-78 0 0,0 59 117 0 0,-1-1 0 0 0,0 0 1 0 0,-2 1-1 0 0,-1 0 0 0 0,-1 0 0 0 0,-2 1 1 0 0,0 0-1 0 0,-1 0 0 0 0,-1 1 0 0 0,-2 1 1 0 0,0 0-1 0 0,-1 1 0 0 0,-1 0 0 0 0,-12-10-117 0 0,10 12 231 0 0,-2 0 0 0 0,0 1 0 0 0,-2 1 0 0 0,1 1 0 0 0,-2 2-1 0 0,0 0 1 0 0,-12-5-231 0 0,-2 2 194 0 0,-2 2 0 0 0,0 2 1 0 0,-1 1-1 0 0,0 2 0 0 0,-11 0-194 0 0,-6 1 135 0 0,0 3 0 0 0,0 3 0 0 0,-32 2-135 0 0,39 4 86 0 0,-1 2 0 0 0,-5 3-86 0 0,-100 23-81 0 0,90-14-563 0 0,0 3-1 0 0,2 3 1 0 0,0 3 0 0 0,-17 11 644 0 0,-2 6-1338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6.6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59 2793 4143 0 0,'0'0'319'0'0,"-2"-2"-128"0"0,-1 0-57 0 0,1 0 1 0 0,-1-1 0 0 0,1 1 0 0 0,-1-1-1 0 0,1 1 1 0 0,0-1 0 0 0,0 0-1 0 0,0 0 1 0 0,1 0 0 0 0,-1 0-1 0 0,1-1 1 0 0,-1 1 0 0 0,1 0 0 0 0,0-2-135 0 0,-3-11 513 0 0,1 1 1 0 0,-1-13-514 0 0,2 14 144 0 0,-6-65 905 0 0,3 0-1 0 0,4-25-1048 0 0,4-16 407 0 0,5 0 1 0 0,6 0-1 0 0,5 2 0 0 0,5 0 0 0 0,5 1 0 0 0,35-87-407 0 0,9 11 53 0 0,49-84-53 0 0,-109 252-2 0 0,171-342 10 0 0,-132 275-44 0 0,4 3 0 0 0,59-72 36 0 0,83-65-1026 0 0,-136 161-2994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17.3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125 2652 2303 0 0,'-2'-1'167'0'0,"-2"-3"-64"0"0,0 0 1 0 0,0-1-1 0 0,0 1 0 0 0,1-1 0 0 0,-1 0 0 0 0,1 0 1 0 0,0 0-1 0 0,1 0 0 0 0,-1 0 0 0 0,1-1 0 0 0,0 1 1 0 0,0-3-104 0 0,-4-13 721 0 0,1 0 0 0 0,0-17-721 0 0,-15-151 1340 0 0,8 49-496 0 0,-11-81 196 0 0,11-2-185 0 0,13 87-244 0 0,6 0 1 0 0,15-75-612 0 0,0 72 320 0 0,7 1 0 0 0,24-62-320 0 0,15-8 106 0 0,49-94-106 0 0,-41 122-582 0 0,-42 99-92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46.7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363 413 919 0 0,'-2'0'218'0'0,"-1"0"272"0"0,1 0 1 0 0,-1 0 0 0 0,0 0-1 0 0,0 0 1 0 0,1-1 0 0 0,-2 0-491 0 0,2 1 1012 0 0,-1-1-734 0 0,1 1 0 0 0,-1-1 1 0 0,0 0-1 0 0,1 0 0 0 0,-1 0 0 0 0,-2-2-278 0 0,4 3 81 0 0,-1-1 107 0 0,1-1-69 0 0,-25-24 296 0 0,12 9-165 0 0,13 16-102 0 0,0 0 118 0 0,-15-12 715 0 0,15 12-557 0 0,-34-12 1757 0 0,35 12-2012 0 0,-1 1 0 0 0,1 0 0 0 0,-1 0 0 0 0,0-1 0 0 0,1 1 0 0 0,-1 0 0 0 0,1-1 0 0 0,-1 1 0 0 0,1-1 0 0 0,-1 1 0 0 0,1-1 0 0 0,-1 1 0 0 0,1-1 1 0 0,-1 1-1 0 0,1-1-169 0 0,7 0 2659 0 0,0 0-3327 0 0,11 0 813 0 0,1 1 0 0 0,-1 1 0 0 0,2 0-145 0 0,30 2 190 0 0,-16-2-58 0 0,0 2-1 0 0,0 2-131 0 0,49 4 143 0 0,32-6-21 0 0,40 5 13 0 0,-45-4-43 0 0,-38 0-21 0 0,80 3 93 0 0,-70-4-78 0 0,-1 1-30 0 0,9-3 188 0 0,43 7-244 0 0,70 7 330 0 0,-151-14-207 0 0,0-2 0 0 0,46-9-123 0 0,-59 5 69 0 0,9-1 6 0 0,23-8-75 0 0,45-8 84 0 0,-73 13-26 0 0,27-8-2 0 0,-46 11-28 0 0,0 1 0 0 0,0 0 1 0 0,25 0-29 0 0,-34 5 43 0 0,-1 1-22 0 0,-1-1 32 0 0,4 2 331 0 0,-26 5-229 0 0,7-5-145 0 0,-1-1 0 0 0,1 0 0 0 0,-1 0 1 0 0,0 0-1 0 0,1 0 0 0 0,-1-1 0 0 0,0 1 0 0 0,0-1 0 0 0,1 0 0 0 0,-1 1-10 0 0,-32-2 68 0 0,17 1-21 0 0,-191 3 126 0 0,119-2-142 0 0,-93-2 80 0 0,0-2 92 0 0,84 1-68 0 0,-109 8 113 0 0,0 10-72 0 0,28-1-34 0 0,-69 7-68 0 0,-145 2 29 0 0,152-14-54 0 0,203-6-89 0 0,0 1 0 0 0,-15 5 40 0 0,39-7 0 0 0,3 0-10 0 0,9-2-44 0 0,3-1-10 0 0,0 0 0 0 0,4 0 11 0 0,130 4-99 0 0,-95-2 84 0 0,6 2 68 0 0,20 1-9 0 0,330 15-65 0 0,151 6 30 0 0,-311-20 44 0 0,195 4 0 0 0,-117-2 0 0 0,-181-5 0 0 0,31 1 0 0 0,-142-4 0 0 0,244 3 0 0 0,262-10 48 0 0,-381 2-32 0 0,-146 5-16 0 0,318-15 118 0 0,-206 4-54 0 0,-28-2 22 0 0,-83 13-83 0 0,-1 0 0 0 0,1 0 1 0 0,0 0-1 0 0,-1 0 0 0 0,1 0 0 0 0,0 0 0 0 0,-1-1 0 0 0,1 1 1 0 0,0 0-1 0 0,-1 0 0 0 0,1-1 0 0 0,-1 1 0 0 0,1-1 0 0 0,0 1-3 0 0,-1-1 14 0 0,1 1-1 0 0,-1 0 0 0 0,0 0 0 0 0,1 0 0 0 0,-1-1 0 0 0,0 1 0 0 0,1 0 0 0 0,-1 0 0 0 0,0 0 0 0 0,1 0 0 0 0,-1 0 1 0 0,0 0-1 0 0,1 0 0 0 0,-1 0 0 0 0,0-1 0 0 0,1 1 0 0 0,-1 0 0 0 0,1 1-13 0 0,-4-2 27 0 0,-1 1-1 0 0,1-1 1 0 0,0 1-1 0 0,0-1 1 0 0,-1 0-1 0 0,1-1-26 0 0,-5 0 27 0 0,-61-16 94 0 0,1 4 0 0 0,-15 0-121 0 0,-150-26 64 0 0,93 20-19 0 0,61 9-26 0 0,-286-25 45 0 0,239 29-64 0 0,-25-1 0 0 0,-114-9 0 0 0,112 8 0 0 0,-92 2 39 0 0,61 3-14 0 0,120 2-25 0 0,-243-9 0 0 0,180 14 0 0 0,19 0 0 0 0,38-3 0 0 0,-145-4 0 0 0,100 2-34 0 0,62 2-22 0 0,-1-3-1 0 0,-25-4 57 0 0,77 6-93 0 0,2 1-4 0 0,0 0 0 0 0,10-3-22 0 0,-5 1 96 0 0,16-2-38 0 0,1 0-1 0 0,-1 2 1 0 0,0 0 0 0 0,14 1 61 0 0,-21 1-1 0 0,57 1-135 0 0,44 7 136 0 0,6 1-68 0 0,150 4 8 0 0,316 7-22 0 0,-235-28 80 0 0,0-15-60 0 0,-178 7 62 0 0,207-23 0 0 0,-3-15 0 0 0,-281 37-96 0 0,97-19 304 0 0,-143 24-869 0 0,0-3 1 0 0,34-14 660 0 0,-51 14-1343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49:49.29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65 94 4143 0 0,'-5'3'76'0'0,"-1"2"504"0"0,-1-1 0 0 0,1 1 1 0 0,0 0-1 0 0,0 1 0 0 0,0-1 0 0 0,1 1 1 0 0,-3 4-581 0 0,6-8 1164 0 0,2-2-716 0 0,0 1-435 0 0,0 0 1 0 0,0-1 0 0 0,0 1 0 0 0,-1 0 0 0 0,1-1-1 0 0,0 1 1 0 0,-1 0 0 0 0,1-1 0 0 0,-1 1 0 0 0,1 0-1 0 0,0-1 1 0 0,-1 1 0 0 0,0 0-14 0 0,0 0 23 0 0,0 1 65 0 0,1-2 102 0 0,0 0 46 0 0,0 0 10 0 0,0 0-18 0 0,0 0-85 0 0,0 0-42 0 0,0 0-5 0 0,0 0 28 0 0,1 2 118 0 0,2 2-16 0 0,0 1 0 0 0,1-2 0 0 0,-1 1 0 0 0,1 0-226 0 0,-3-3 40 0 0,-1-1 0 0 0,1 1 1 0 0,0 0-1 0 0,-1-1 0 0 0,1 1 0 0 0,0-1 1 0 0,0 1-1 0 0,-1-1 0 0 0,1 1 1 0 0,0-1-1 0 0,0 0 0 0 0,0 1 1 0 0,0-1-41 0 0,10 3 494 0 0,5 3-123 0 0,1-2 0 0 0,0 0-1 0 0,3 0-370 0 0,32 7 522 0 0,-24-5-138 0 0,0-1 0 0 0,9 0-384 0 0,56 3 530 0 0,21 3-24 0 0,-22-4-237 0 0,18 2-34 0 0,345 13 125 0 0,-228-7-319 0 0,29 1-8 0 0,-156-11-8 0 0,91 5 25 0 0,-37-5 0 0 0,104 2 28 0 0,0-12-6 0 0,3-13 18 0 0,28-1 89 0 0,-262 17-159 0 0,182-7 104 0 0,0 11 31 0 0,-144 1-95 0 0,3 0 63 0 0,1 3-1 0 0,22 6-122 0 0,-30-3 156 0 0,-61-9-139 0 0,1 0-1 0 0,0 0 1 0 0,0 0-1 0 0,0 0 1 0 0,-1 0-1 0 0,1 0 1 0 0,0 1-1 0 0,0-1 1 0 0,-1 0-1 0 0,1 1 1 0 0,0-1 0 0 0,-1 0-1 0 0,1 1 1 0 0,0-1-17 0 0,-1 0 22 0 0,0 1 0 0 0,-1-1 0 0 0,1 0 0 0 0,0 0 1 0 0,0 0-1 0 0,0 1 0 0 0,0-1 0 0 0,-1 0 0 0 0,1 0 0 0 0,0 0 1 0 0,0 0-1 0 0,0 1 0 0 0,-1-1 0 0 0,1 0 0 0 0,0 0 1 0 0,0 0-1 0 0,-1 0 0 0 0,1 0 0 0 0,0 0 0 0 0,0 0 0 0 0,-1 0 1 0 0,1 0-1 0 0,0 0 0 0 0,0 0 0 0 0,-1 0-22 0 0,-22 4 422 0 0,-9-2-96 0 0,0-2 0 0 0,-25-3-326 0 0,-21 0 177 0 0,-87-1 13 0 0,7 3-138 0 0,-194 3 85 0 0,109 8-73 0 0,11-2-50 0 0,-23 1 56 0 0,-210 14 217 0 0,361-19-240 0 0,-189 0 47 0 0,-134-32-94 0 0,244 13 0 0 0,-19 8 0 0 0,97 4 0 0 0,30 0 0 0 0,-187-11 0 0 0,178 1-64 0 0,67 10 37 0 0,14 1-34 0 0,-1 2-17 0 0,5-3 9 0 0,1 0 61 0 0,1 1 0 0 0,-1-1 0 0 0,0 0 0 0 0,1 0-1 0 0,0 1 1 0 0,0 0 0 0 0,-1-1 0 0 0,1 1 0 0 0,1 0-1 0 0,-1 1 1 0 0,0-1 0 0 0,0 0 0 0 0,1 1-1 0 0,-1 0 1 0 0,2-1 8 0 0,12-3-69 0 0,0 1 1 0 0,14-1 68 0 0,-16 2-9 0 0,89-9-40 0 0,-47 6 14 0 0,182-11-82 0 0,-27 2 49 0 0,174-17 57 0 0,-93 5-56 0 0,-153 12 70 0 0,246-18-3 0 0,-36 4 0 0 0,90-2 0 0 0,-159 14 0 0 0,18 1 0 0 0,0 19 0 0 0,-8 3 0 0 0,-166-1 64 0 0,1-1 0 0 0,-111-3-42 0 0,-1 0-1 0 0,14 4-21 0 0,7 0 21 0 0,-34-5-13 0 0,1 0-1 0 0,-1 1 0 0 0,1-1 1 0 0,-1 0-1 0 0,1 0 0 0 0,0-1 1 0 0,-1 1-1 0 0,2 0-7 0 0,23-5 71 0 0,-23 5 1 0 0,-115-7 144 0 0,3 0-210 0 0,-201 7-6 0 0,126 1 0 0 0,-369 12-63 0 0,517-11 62 0 0,-139 1-31 0 0,-30 1-8 0 0,-366 16 40 0 0,290-9 0 0 0,5 0 0 0 0,-13-12 1 0 0,-89 5-13 0 0,312 1-35 0 0,28-2 44 0 0,0-1 0 0 0,-7-2 3 0 0,-192-5-138 0 0,235 5 82 0 0,2 0-19 0 0,4 1 3 0 0,25 11 6 0 0,1-1-1 0 0,0-2 1 0 0,1-1 0 0 0,10 1 66 0 0,35 3-62 0 0,19-1 62 0 0,315 5-191 0 0,-395-16 181 0 0,616-13-55 0 0,-382 4 55 0 0,-37 2-45 0 0,328-4 46 0 0,-287 12 9 0 0,120 4 0 0 0,214 0 64 0 0,-502-12-38 0 0,-15 2 66 0 0,-63 5-85 0 0,20-1 50 0 0,-16 0-36 0 0,-9 1 34 0 0,-2 0 17 0 0,0 0 5 0 0,0 0-4 0 0,-3 0-1 0 0,-103 4 205 0 0,-30 8-277 0 0,-37 2 6 0 0,-163 7 47 0 0,204-13-53 0 0,-171 8 0 0 0,132-9 0 0 0,-38 1 0 0 0,4-2 0 0 0,-91 0 0 0 0,165-8 0 0 0,-133-5 0 0 0,121 1 0 0 0,-273-17 0 0 0,363 18 0 0 0,-171-11 0 0 0,90 6 0 0 0,57 2 0 0 0,60 6 0 0 0,11 1-2 0 0,0 0 1 0 0,0 1-1 0 0,0 0 1 0 0,0 0-1 0 0,0 0 1 0 0,0 1 0 0 0,-3 0 1 0 0,7 0-22 0 0,5 0 1 0 0,16 9-31 0 0,0-1 0 0 0,1 0 0 0 0,14 3 52 0 0,68 17-113 0 0,-99-28 113 0 0,80 17-65 0 0,1-4 0 0 0,49 1 65 0 0,-31-7-89 0 0,9-5 89 0 0,102-6-50 0 0,-187 3 47 0 0,310-22-49 0 0,-215 13 50 0 0,130-16-8 0 0,6 0-44 0 0,-41 7 54 0 0,123-7 0 0 0,-178 18 0 0 0,17 9 0 0 0,-9 8-54 0 0,7 0-1736 0 0,-120-9 98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2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1263 106 5903 0 0,'0'0'267'0'0,"0"0"0"0"0,1-1-171 0 0,0 1-87 0 0,1-1-13 0 0,3-9 77 0 0,-5 9 279 0 0,1 0 118 0 0,2-4 18 0 0,-3 4-11 0 0,0 1-70 0 0,0 0-30 0 0,0 0-8 0 0,0 0-3 0 0,0 0-13 0 0,0 0-8 0 0,0 0-1 0 0,0 0-18 0 0,0 0-78 0 0,0 0-31 0 0,0 0-8 0 0,0 0-2 0 0,0 0-6 0 0,0 0-1 0 0,-1 0 0 0 0,-11 6 229 0 0,1 1-1 0 0,-1 0 1 0 0,-2 3-429 0 0,-34 28 890 0 0,31-23-415 0 0,-3 6-475 0 0,-6 4 213 0 0,15-13-102 0 0,-1 0 0 0 0,1 1 0 0 0,-1 4-111 0 0,-30 45 264 0 0,23-32-141 0 0,-14 23 145 0 0,2 3 0 0 0,-15 38-268 0 0,-17 47 177 0 0,14-30-106 0 0,-58 137 64 0 0,106-245-134 0 0,-58 144 90 0 0,5 4 0 0 0,-6 41-91 0 0,22-72 10 0 0,-3 6 1 0 0,-10 76 41 0 0,7-27 3 0 0,-18 43-45 0 0,43-143 21 0 0,2 1 0 0 0,2 4-31 0 0,-21 156 52 0 0,35-232-48 0 0,-50 416 70 0 0,8-29 209 0 0,28-246 27 0 0,2 41-310 0 0,0 6 170 0 0,-13 204 97 0 0,16-126-126 0 0,2-57 3 0 0,7-20-48 0 0,8 0-13 0 0,-4-107-73 0 0,31 417 209 0 0,-28-430-206 0 0,35 332 231 0 0,-25-289-150 0 0,4-1 0 0 0,16 52-94 0 0,-20-113 52 0 0,8 19-52 0 0,-5-17 66 0 0,1 12-66 0 0,-1 11 11 0 0,-2-9-12 0 0,11 27 1 0 0,11 30 11 0 0,0-13 66 0 0,-24-77 17 0 0,17 34-94 0 0,-20-46 11 0 0,-6-11 21 0 0,1 0-1 0 0,5 8-31 0 0,0-3 34 0 0,4 10-34 0 0,6 12 41 0 0,13 23 1 0 0,-23-41-23 0 0,1-1-1 0 0,0 0 1 0 0,1-1 0 0 0,7 7-19 0 0,2-1 22 0 0,2-1-1 0 0,1-2 0 0 0,27 19-21 0 0,-37-30 7 0 0,49 33 50 0 0,-37-29-26 0 0,0-2-1 0 0,13 3-30 0 0,-27-12 3 0 0,65 25 8 0 0,-54-23 0 0 0,0 0-1 0 0,0-2 1 0 0,1-2 0 0 0,-1-1-1 0 0,18-1-10 0 0,-6-2 27 0 0,61-1 44 0 0,-71-1-29 0 0,0-2 0 0 0,17-5-42 0 0,28-11 101 0 0,0-4 0 0 0,25-16-101 0 0,-81 32 6 0 0,53-27 52 0 0,-38 18-60 0 0,-6 4 15 0 0,1-3-13 0 0,4-6 43 0 0,0-2-1 0 0,-1-2 1 0 0,3-5-43 0 0,18-22 126 0 0,13-22-126 0 0,-10 11 63 0 0,24-33 10 0 0,-15 17-18 0 0,-38 50-23 0 0,-2-3 0 0 0,15-27-32 0 0,-16 24 5 0 0,73-131 65 0 0,-38 43-15 0 0,-50 111-46 0 0,7-15 45 0 0,2 0-54 0 0,-2 3 53 0 0,1-5-53 0 0,65-153 10 0 0,-2-7 67 0 0,-9 23 1 0 0,-3 6-21 0 0,-47 108-54 0 0,-2 0 1 0 0,0-10-4 0 0,31-120 53 0 0,14-70 9 0 0,-50 201-49 0 0,-1 1 10 0 0,-2-1 1 0 0,-1-12-24 0 0,0 4 6 0 0,12-114 25 0 0,1-12 2 0 0,-10 128-33 0 0,-5 27 0 0 0,1-13 0 0 0,4-72 0 0 0,18-159 0 0 0,-24 242 0 0 0,33-220 0 0 0,-33 225 0 0 0,22-144 0 0 0,17-164 0 0 0,-38 298 0 0 0,9-58-1 0 0,11-84 66 0 0,-2 2-65 0 0,1 7 0 0 0,-17 109 17 0 0,-1 16 6 0 0,-1-1 1 0 0,-1-12-24 0 0,-5-17 0 0 0,1 24 0 0 0,-2-23 47 0 0,-4-22-47 0 0,-10-73 41 0 0,9 106-1 0 0,-4-38 24 0 0,-6-68-64 0 0,10 49-1 0 0,2 27 13 0 0,2 56 28 0 0,-16-191 26 0 0,13 184-60 0 0,-2 0-1 0 0,-9-33-5 0 0,-2 9 64 0 0,-2 2 0 0 0,-9-17-64 0 0,16 46-2 0 0,-13-29 15 0 0,12 27 17 0 0,7 18-7 0 0,-6-9-23 0 0,-26-56 64 0 0,11 27 0 0 0,-12-38-64 0 0,32 77 0 0 0,-9-16 0 0 0,-3-7 0 0 0,5 12 0 0 0,0 2 0 0 0,-19-28 0 0 0,10 22 21 0 0,0 1 1 0 0,-2 2-1 0 0,-20-19-21 0 0,-8-1 76 0 0,-35-24-76 0 0,42 37-12 0 0,20 17 12 0 0,-45-40 0 0 0,53 46 0 0 0,-1 1 0 0 0,0 2 0 0 0,-5-2 0 0 0,-14-9 0 0 0,23 15 0 0 0,0 0 0 0 0,-3 1 0 0 0,0-1 0 0 0,-7-4 0 0 0,-3-3 0 0 0,-5 0 0 0 0,12 6 0 0 0,-1 1 0 0 0,-13-3 0 0 0,26 9 0 0 0,-16-4 62 0 0,-25-2-62 0 0,35 7 2 0 0,-46-5-2 0 0,19 2 0 0 0,-30 2 0 0 0,13 0 0 0 0,46 2 0 0 0,-5-1 0 0 0,-9 1 0 0 0,16 2 0 0 0,-3 0 0 0 0,0 1 0 0 0,-9 1 0 0 0,5 1 0 0 0,-3-1 0 0 0,18-2 0 0 0,-30 1 53 0 0,-15 3-35 0 0,33-3 28 0 0,-5 0-18 0 0,0 1 0 0 0,0 1-1 0 0,-1 3-27 0 0,-26 7 0 0 0,28-5-1 0 0,-40 15 66 0 0,50-18-68 0 0,-1 0-10 0 0,-1 0 0 0 0,1-1 1 0 0,-2 0 12 0 0,6-2-208 0 0,7-2-47 0 0,1 0-1 0 0,0 0-203 0 0,0 0-852 0 0,0 0-381 0 0,0 0-70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77 1 1375 0 0,'0'0'283'0'0,"0"0"650"0"0,-4 2-37 0 0,1 0-1 0 0,-1-1 1 0 0,0 0-1 0 0,1 0 1 0 0,-1 0-896 0 0,-1 0 616 0 0,0 1 1 0 0,0-1-1 0 0,-1 2-616 0 0,2-1 433 0 0,0 1 0 0 0,0 0 0 0 0,0 0 0 0 0,-3 2-433 0 0,7-4 269 0 0,0-1 3 0 0,0 0 0 0 0,-10 11 328 0 0,9-10-496 0 0,1-1 34 0 0,0 0 12 0 0,0 0 2 0 0,0 0 2 0 0,0 0 4 0 0,0 0 2 0 0,0 0 0 0 0,0 0-1 0 0,0 0-6 0 0,0 0-1 0 0,1 1 0 0 0,-1 1-116 0 0,1 1 0 0 0,-1-1 0 0 0,1-1 0 0 0,0 1 0 0 0,0 0 0 0 0,0 0 0 0 0,0 0 0 0 0,0-1 0 0 0,0 1 0 0 0,0 0 0 0 0,1-1 0 0 0,-1 1-36 0 0,3 1 55 0 0,0 0-1 0 0,1 0 1 0 0,-1 0-1 0 0,1-1 0 0 0,-1 1 1 0 0,1-1-1 0 0,4 0-54 0 0,6 2 410 0 0,13 0-410 0 0,-15-2 197 0 0,1 1-1 0 0,7 2-196 0 0,81 27 592 0 0,-78-25 173 0 0,13 1-765 0 0,-8-2 555 0 0,8 0-549 0 0,0-1-1 0 0,0-3 0 0 0,0-1 1 0 0,25-5-6 0 0,-34 2 126 0 0,0 2 0 0 0,0 2 0 0 0,12 3-126 0 0,10 4 512 0 0,23 11-512 0 0,5 7 336 0 0,-64-23-280 0 0,77 21 256 0 0,11-3 102 0 0,-69-15-240 0 0,0-1 0 0 0,0-3 0 0 0,3-1-174 0 0,-19-1 90 0 0,-6-1-127 0 0,1 0 0 0 0,-1-1 37 0 0,31-4 1 0 0,44-7 138 0 0,-72 10-88 0 0,26-7 12 0 0,-25 5-59 0 0,-1 2 1 0 0,10 0-5 0 0,2-1 55 0 0,29-4 36 0 0,57-8 10 0 0,-86 13-90 0 0,-18 2-9 0 0,-1 0 1 0 0,1-1-1 0 0,-1-1 1 0 0,2 0-3 0 0,11-4 34 0 0,1 1 1 0 0,0 0-1 0 0,0 3 0 0 0,3 0-34 0 0,-7 0-455 0 0,15-4 455 0 0,8-1-518 0 0,-34 6 624 0 0,71-6 1575 0 0,44 3-1681 0 0,-83 8-526 0 0,25 7 526 0 0,-33-6 20 0 0,-7-1 12 0 0,0-1 0 0 0,5-1-32 0 0,14-2 112 0 0,46-1 243 0 0,-57-3-227 0 0,25-8-128 0 0,-26 5 59 0 0,0 1-1 0 0,0 2-58 0 0,-9 3 15 0 0,3 0 34 0 0,0-2-49 0 0,-6 1 42 0 0,0 2 0 0 0,0 0 0 0 0,0 2 0 0 0,6 2-42 0 0,3-1 96 0 0,13 0-96 0 0,-35-3 3 0 0,28 0 91 0 0,-10 1-29 0 0,-7 0 48 0 0,-10-2-15 0 0,0 1 0 0 0,0 1-1 0 0,4 0-97 0 0,-4 1 108 0 0,-1-1 0 0 0,1-1 0 0 0,-1 1 0 0 0,6-1-108 0 0,18 1 224 0 0,-27-1-149 0 0,-1 0-2 0 0,1 1-44 0 0,13-3 278 0 0,-14 2-372 0 0,-1 0 32 0 0,-1 0-1 0 0,0-1 1 0 0,1 1 0 0 0,-1 0 0 0 0,1 0-1 0 0,-1 0 1 0 0,1-1 0 0 0,-1 1-1 0 0,1 0 1 0 0,-1-1 0 0 0,1 1 0 0 0,-1-1 33 0 0,-3-1-839 0 0,-10-2-4612 0 0,-3 2-1855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63 2759 0 0,'0'0'126'0'0,"0"0"175"0"0,0 0 655 0 0,0 0 284 0 0,0 0 59 0 0,0 0-110 0 0,0 0-506 0 0,0 0-218 0 0,0 0-45 0 0,0 0-21 0 0,0 0-47 0 0,0 0-22 0 0,0 0-2 0 0,0 0-6 0 0,0 0-30 0 0,0 0-18 0 0,0 0-2 0 0,0 0 0 0 0,0 0 0 0 0,0 0 0 0 0,0 0 0 0 0,0 0 3 0 0,0 0 10 0 0,0 0 3 0 0,0 0 0 0 0,0 0-8 0 0,0 0-33 0 0,0 0-14 0 0,0 0-1 0 0,0 0-8 0 0,0 0-34 0 0,1 1-20 0 0,-1 1-120 0 0,1 0 1 0 0,0-1-1 0 0,0 1 0 0 0,-1 0 0 0 0,1-1 1 0 0,0 1-1 0 0,0-1 0 0 0,0 0 0 0 0,0 0 0 0 0,1 1 1 0 0,-1-1-1 0 0,0 0 0 0 0,0 0 0 0 0,0 0 0 0 0,1 0 1 0 0,-1-1-1 0 0,0 1 0 0 0,1 0-50 0 0,4 2 52 0 0,1-1-1 0 0,-1 0 1 0 0,5 0-52 0 0,3 1 149 0 0,14 5 44 0 0,11 2 286 0 0,4 4-479 0 0,-3 0 368 0 0,1-2 0 0 0,17-1-368 0 0,-39-9 124 0 0,0-1 0 0 0,0-1 1 0 0,0-1-1 0 0,8-3-124 0 0,3 0 178 0 0,7 2-178 0 0,27 2 184 0 0,122 2 219 0 0,-110 3-256 0 0,99 2 108 0 0,-59 0-57 0 0,-20-2-49 0 0,-69-4-25 0 0,0-1-124 0 0,0 0 156 0 0,4 2-156 0 0,41 3 165 0 0,-40-3-109 0 0,44-2 23 0 0,9-4-79 0 0,-60 2-4 0 0,3 0 64 0 0,-7 1-31 0 0,0 0-1 0 0,13 2-28 0 0,-8 1 58 0 0,1-2-58 0 0,-3-1 70 0 0,13 4-70 0 0,31 2 64 0 0,-29-3 55 0 0,-1 1 62 0 0,-17 0-55 0 0,0-2 0 0 0,15-1-126 0 0,-10-2-65 0 0,27-2 119 0 0,31-9 160 0 0,-19 6-73 0 0,-39 2 73 0 0,22-9-214 0 0,-20 5 181 0 0,5 2-181 0 0,-18 4 75 0 0,24-5 42 0 0,-31 5-88 0 0,-3 2-17 0 0,0-1-1 0 0,1 1 1 0 0,4 0-12 0 0,13-4 53 0 0,-12 3-53 0 0,12 3 53 0 0,-12-1-42 0 0,27-6 42 0 0,-30 4-41 0 0,-1 1-12 0 0,-1 1 0 0 0,0-1-1 0 0,5 1 1 0 0,54-1 64 0 0,-40 1-31 0 0,7-1 62 0 0,26 0 74 0 0,-30 2-131 0 0,-1-2 0 0 0,1-2-38 0 0,16-2 11 0 0,-38 4 4 0 0,0 0-1 0 0,0 1 1 0 0,1 0 0 0 0,0 1-15 0 0,15-1 58 0 0,-16 0-54 0 0,0 0 0 0 0,0 0-1 0 0,7 2-3 0 0,-12-2 7 0 0,0 0 0 0 0,0 0-1 0 0,0 0 1 0 0,1 0 0 0 0,-1 0 0 0 0,0 0-1 0 0,0-1 1 0 0,1 1-7 0 0,7-2 74 0 0,0 0-10 0 0,-1-2 1 0 0,-8 4-61 0 0,1 0-1 0 0,-1-1 0 0 0,0 1 0 0 0,0 0 1 0 0,1 0-1 0 0,-1 0 0 0 0,0-1 0 0 0,1 1 1 0 0,-1 0-1 0 0,0 0 0 0 0,0 0 0 0 0,1 0 1 0 0,-1 0-1 0 0,0 0 0 0 0,1 0 0 0 0,-1 0 1 0 0,0 0-1 0 0,0 0 0 0 0,1 0 0 0 0,-1 0 1 0 0,0 0-4 0 0,3 0 3 0 0,8-8 156 0 0,-8 6-82 0 0,1-3-9 0 0,-2 4-52 0 0,0-1-1 0 0,0 0 0 0 0,0 1 0 0 0,1 0 1 0 0,-1 0-1 0 0,0 0 0 0 0,0 0 0 0 0,1 0 1 0 0,-1 1-1 0 0,2-1-15 0 0,6-2 43 0 0,-4 1-21 0 0,2 0 33 0 0,10-4-57 0 0,-8 1 2 0 0,1-1 11 0 0,0 0 33 0 0,-5 3-35 0 0,1 1 44 0 0,10-4 33 0 0,-13 5-33 0 0,3 0 11 0 0,-6 1 0 0 0,-1 0 0 0 0,2 0 0 0 0,5-1 0 0 0,-5 0 0 0 0,-2 1 0 0 0,0 0 1 0 0,0 0 5 0 0,0 0-2 0 0,0 0 6 0 0,0 0-7 0 0,0 0-3 0 0,0 0 0 0 0,0 0 0 0 0,0 0 0 0 0,0 0 1 0 0,-1-1-23 0 0,-1-4-190 0 0,-3-4-5156 0 0,4 7-2271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562 1 2759 0 0,'0'0'330'0'0,"0"0"340"0"0,0 0 149 0 0,0 0 28 0 0,0 0-39 0 0,0 0-194 0 0,1 1-80 0 0,2 6-20 0 0,-3-5-7 0 0,0-2-24 0 0,1 1-17 0 0,1 2-231 0 0,1 1-1 0 0,-1-1 1 0 0,1 0-1 0 0,-1 0 1 0 0,1-1-1 0 0,0 1 0 0 0,0-1 1 0 0,0 1-1 0 0,0-1 1 0 0,0-1-1 0 0,1 1 1 0 0,-1 0-235 0 0,23 9 441 0 0,0 2 1 0 0,-1 2 0 0 0,0 1-1 0 0,-1 1 1 0 0,0 2 0 0 0,-1 1 0 0 0,1 3-442 0 0,-6-3 246 0 0,0 2 0 0 0,-1 1 0 0 0,-1 0 0 0 0,-1 1 0 0 0,8 18-246 0 0,31 66 848 0 0,11 36 43 0 0,-31-68-638 0 0,-20-44-170 0 0,30 63 210 0 0,-24-54-157 0 0,12 23 64 0 0,-10-22-60 0 0,-1 1 0 0 0,-2 2 0 0 0,-2 0 0 0 0,7 24-140 0 0,13 37 661 0 0,17 29-661 0 0,-17-44 259 0 0,-18-46-117 0 0,8 20-4 0 0,-22-52-107 0 0,11 34 168 0 0,11 40-199 0 0,5 45 128 0 0,19 71 687 0 0,-32-124-526 0 0,-2 1 0 0 0,0 24-289 0 0,5 117 197 0 0,-12-104-124 0 0,-2-18 39 0 0,4 39 64 0 0,14 95 256 0 0,-6 44-432 0 0,-18-90 278 0 0,1 6-113 0 0,-2-39-100 0 0,-1-151-66 0 0,-4 74 1 0 0,-6 65 59 0 0,1-32-54 0 0,0 72 65 0 0,-6 77-76 0 0,12-221 23 0 0,-4 53 83 0 0,-3 0-100 0 0,5-54 8 0 0,-16 99 59 0 0,-18 76 85 0 0,17-88-152 0 0,-8 32 0 0 0,27-142 1 0 0,-30 149 70 0 0,10-52-153 0 0,8-38 76 0 0,4-27 6 0 0,-10 29 0 0 0,-4 16 0 0 0,7-27-1 0 0,-2 0 0 0 0,-9 15 1 0 0,-6 18 55 0 0,22-57-43 0 0,-6 18-13 0 0,-2-1 1 0 0,-8 22 0 0 0,21-57 27 0 0,0 0-1 0 0,-3 16-26 0 0,2-7 11 0 0,6-20-10 0 0,-43 138 62 0 0,25-86-43 0 0,-16 43 24 0 0,-10 22-33 0 0,31-84 46 0 0,1 7-57 0 0,-12 34-4 0 0,10-35 4 0 0,5-12 11 0 0,-6 9-11 0 0,0-9 54 0 0,6-15-55 0 0,0-2 1 0 0,0 0 0 0 0,-4 2 0 0 0,-8 16 0 0 0,11-19 0 0 0,-1-1 0 0 0,-1 0 0 0 0,-7 10 0 0 0,-7 13 0 0 0,-11 20 0 0 0,25-38 11 0 0,-1 0-1 0 0,-1-1 1 0 0,0-1 0 0 0,-1-1-1 0 0,-1-1 1 0 0,-4 2-11 0 0,6-6 66 0 0,-11 14-66 0 0,6-6-2 0 0,11-13 18 0 0,1 0 0 0 0,0 1 0 0 0,1 1 0 0 0,-4 6-16 0 0,-10 16 31 0 0,-2-1-1 0 0,-7 5-30 0 0,21-25 3 0 0,-90 99 12 0 0,1-1 34 0 0,84-93-47 0 0,-18 14-2 0 0,-9 10-98 0 0,38-37 30 0 0,-1 0-1 0 0,0 0 0 0 0,0 0 1 0 0,-5 2 68 0 0,9-7-121 0 0,1 0 1 0 0,-1 0 0 0 0,0 0-1 0 0,0 0 1 0 0,0 0 0 0 0,0-1-1 0 0,0 1 1 0 0,0-1 0 0 0,0 1-1 0 0,0-1 1 0 0,0 0-1 0 0,0 0 1 0 0,0 0 0 0 0,0 0-1 0 0,0-1 1 0 0,0 1 0 0 0,0-1-1 0 0,0 0 1 0 0,-1 0 120 0 0,-8-7-1647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32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3 5 2759 0 0,'0'0'386'0'0,"0"0"576"0"0,0 0 256 0 0,0 0 50 0 0,0 0-102 0 0,0 0-468 0 0,0-2-208 0 0,1 0 1111 0 0,-1 4-674 0 0,-2 14-400 0 0,0 17-248 0 0,7 84 1863 0 0,4 2-2142 0 0,0-17 516 0 0,3 46-51 0 0,4 64-38 0 0,-3-10-99 0 0,-11-176-200 0 0,3 6-128 0 0,-1-9 202 0 0,0 10-202 0 0,-2-13 292 0 0,0 1 1 0 0,2-1 0 0 0,3 14-293 0 0,-6-32 108 0 0,2 9 1344 0 0,-1-13-1276 0 0,2-1-121 0 0,-1 0-1 0 0,0 0 0 0 0,0-1 1 0 0,0 1-1 0 0,0-1 0 0 0,0 0 1 0 0,-1 0-1 0 0,0 0 0 0 0,0 0 1 0 0,0 0-1 0 0,0 0 0 0 0,0-3-54 0 0,4-12 234 0 0,0-1 0 0 0,-1-5-234 0 0,-4 18 42 0 0,19-117 313 0 0,-15 86-300 0 0,10-82 85 0 0,10-60 40 0 0,-13 110-16 0 0,13-38-164 0 0,-14 73 0 0 0,1 0 0 0 0,2 1 0 0 0,1 1 0 0 0,2 0 0 0 0,1 1 0 0 0,6-6 0 0 0,-12 21 0 0 0,-1 5-13 0 0,-1 3-59 0 0,-8 7-36 0 0,-2 2-11 0 0,0 0-149 0 0,0 0-621 0 0,0 0-272 0 0,2 2-1027 0 0,10 6-3890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2:03.841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49 10591 0 0,'0'0'488'0'0,"0"0"-12"0"0,3 1-306 0 0,45 15 320 0 0,-36-12-144 0 0,1 1 0 0 0,-1-2-1 0 0,1 1 1 0 0,0-2-1 0 0,0 0 1 0 0,13 1-346 0 0,40-6 1516 0 0,0-3 1 0 0,44-11-1517 0 0,-11 2 378 0 0,30-5-103 0 0,-41 2-5141 0 0,-49 8-764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8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654 163 5839 0 0,'0'0'267'0'0,"0"0"0"0"0,0 0-81 0 0,0 0 296 0 0,0 0 152 0 0,0 0 34 0 0,0 0-22 0 0,0 0-112 0 0,0 0-43 0 0,0 0-10 0 0,0 0-17 0 0,0 0-66 0 0,0 0-29 0 0,0 0-8 0 0,0 0-9 0 0,0 0-34 0 0,0 0-20 0 0,0 0-2 0 0,0 0-5 0 0,0 0-23 0 0,-1 0-11 0 0,-1-1-185 0 0,0 1-1 0 0,0 0 1 0 0,0 0-1 0 0,0 1 1 0 0,1-1 0 0 0,-1 0-1 0 0,0 1 1 0 0,0-1-1 0 0,0 1 1 0 0,1 0-1 0 0,-1 0 1 0 0,0 0-1 0 0,1 0 1 0 0,-1 0-1 0 0,0 1-71 0 0,-6 5 137 0 0,0 0 0 0 0,-4 5-137 0 0,0 1 149 0 0,-4 3-38 0 0,1 2 0 0 0,0 0-1 0 0,1 1 1 0 0,1 1 0 0 0,0 1-1 0 0,-8 19-110 0 0,5-12 42 0 0,7-13 48 0 0,-4 11-90 0 0,-36 71 220 0 0,32-60-59 0 0,-1-2 0 0 0,-4 5-161 0 0,5-12 133 0 0,1 1 0 0 0,1 1 0 0 0,2 1 0 0 0,-2 6-133 0 0,-17 60 117 0 0,-9 54-117 0 0,-11 33 21 0 0,37-137 5 0 0,2-9 47 0 0,2 0 1 0 0,1 2-1 0 0,-3 21-73 0 0,-2 27 78 0 0,-11 77 68 0 0,18-109-25 0 0,-9 63 107 0 0,15-93-156 0 0,1-1 0 0 0,0 0 0 0 0,2 22-72 0 0,4 40 77 0 0,2 36 27 0 0,-1-55-49 0 0,4 56 101 0 0,-7-90-16 0 0,4 15-140 0 0,-2-6 41 0 0,1-6 1 0 0,1-1-1 0 0,4 12-41 0 0,6 28 45 0 0,2 32-19 0 0,13 64 194 0 0,-10-62-146 0 0,-15-78-42 0 0,-4-13-16 0 0,1 0 0 0 0,4 9-16 0 0,4 8 61 0 0,3-1 0 0 0,2 5-61 0 0,1-1 222 0 0,5 20-222 0 0,-18-44 1 0 0,1 3 4 0 0,1 1 0 0 0,5 9-5 0 0,55 114 64 0 0,-41-83 43 0 0,-7-13 29 0 0,-11-27-23 0 0,0 0 0 0 0,4 3-113 0 0,-5-9-8 0 0,-4-6 33 0 0,0-1 0 0 0,1 0 0 0 0,-1 0 0 0 0,1 0 0 0 0,0-1 0 0 0,1 0 0 0 0,-1 0 0 0 0,2 1-25 0 0,0 0 34 0 0,1 0 0 0 0,1 3-34 0 0,-3-2-2 0 0,1-1 0 0 0,5 4 2 0 0,7 5 40 0 0,-8-6 67 0 0,0-2 0 0 0,8 6-107 0 0,-4-6 100 0 0,0 0 0 0 0,1-1 1 0 0,13 2-101 0 0,-14-4 75 0 0,-1-1 1 0 0,1-1 0 0 0,7-1-76 0 0,-5-2 98 0 0,1-1 0 0 0,-1-1 0 0 0,13-6-98 0 0,-15 6 57 0 0,2-3-1 0 0,0 0-1 0 0,-1-2 0 0 0,2-1-55 0 0,-1 1 41 0 0,-6 1-14 0 0,1 0 0 0 0,-1-1-1 0 0,0-1 1 0 0,0 0 0 0 0,4-7-27 0 0,-4 6 6 0 0,8-10 98 0 0,10-15-104 0 0,-21 26 13 0 0,10-15 100 0 0,11-21-113 0 0,-6 10 86 0 0,-8 11 70 0 0,5-12-156 0 0,-8 15 24 0 0,12-24 81 0 0,-2 0 1 0 0,9-26-106 0 0,-2 5 70 0 0,-15 36-12 0 0,7-23-58 0 0,34-93 106 0 0,-14 13-39 0 0,3-10 58 0 0,-2 8 28 0 0,-16 50-84 0 0,-13 44-6 0 0,5-32-63 0 0,5-45 70 0 0,-16 84-33 0 0,36-250 102 0 0,-29 148-11 0 0,-3-5-128 0 0,-1-139 128 0 0,-8 239-107 0 0,-2 1-1 0 0,-1-1 1 0 0,-1 1 0 0 0,-3-14-21 0 0,-25-112 58 0 0,-2-21-63 0 0,-2-13 69 0 0,32 185-64 0 0,-1-1 0 0 0,0 1 0 0 0,-1-1 0 0 0,-2-3 0 0 0,3 9 0 0 0,0 1 0 0 0,-1 0 0 0 0,1 0 0 0 0,-2 0 0 0 0,1 1 0 0 0,-7-7 0 0 0,7 7 0 0 0,-1 1 0 0 0,1-2 1 0 0,1 1-1 0 0,-3-5 0 0 0,-12-21 52 0 0,10 20-44 0 0,-35-53-5 0 0,34 51-3 0 0,1 0 0 0 0,0-1 0 0 0,1 0 0 0 0,-1-6 0 0 0,-1 0 0 0 0,-2-5 0 0 0,-1-10 0 0 0,4 12 0 0 0,-10-20 0 0 0,9 25 56 0 0,-1 0 1 0 0,-12-16-57 0 0,16 27 6 0 0,-1-1 0 0 0,0 1 1 0 0,-1 1-1 0 0,0 0 0 0 0,-5-4-6 0 0,5 5 0 0 0,-1 1 0 0 0,0 1 0 0 0,-5-3 0 0 0,8 6 0 0 0,1 0 0 0 0,0 1 0 0 0,-1 0 0 0 0,1 0 0 0 0,-1 1 0 0 0,-3 0 0 0 0,-64-3 0 0 0,26 0 0 0 0,-38-6 0 0 0,67 6 0 0 0,0-1 0 0 0,-7-5 0 0 0,5 3 0 0 0,-13-5 0 0 0,29 11 0 0 0,0 0 1 0 0,0 0-1 0 0,1 1 1 0 0,-2 0-1 0 0,5 0-2 0 0,-1 0 1 0 0,0 0-1 0 0,0 1 1 0 0,1-1-1 0 0,-1 1 1 0 0,0-1-1 0 0,1 1 1 0 0,-1 0-1 0 0,0 0 1 0 0,1 0 0 0 0,-1 0-1 0 0,0 2 2 0 0,-5 3-28 0 0,1 1-1 0 0,0 0 1 0 0,-2 2 28 0 0,-3 9-1562 0 0,9-14 83 0 0,0 0 0 0 0,1 0 0 0 0,-1 0 1 0 0,1 1 1478 0 0,-4 13-7382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73 51 4863 0 0,'0'0'223'0'0,"-1"-1"-16"0"0,-1-5-119 0 0,2 5 138 0 0,0 1 46 0 0,-1-1 0 0 0,-5-9 1503 0 0,5 9-1518 0 0,1 1-1 0 0,-1-1 11 0 0,0-1 99 0 0,0-1-1 0 0,0 1 1 0 0,-1 0 0 0 0,1 0-1 0 0,-1 0 1 0 0,1 0 0 0 0,-1 0 0 0 0,1 1-1 0 0,-1-1 1 0 0,0 1 0 0 0,0-1-1 0 0,0 1 1 0 0,0 0 0 0 0,1 0-1 0 0,-3-1-365 0 0,3 2 376 0 0,-6-1 704 0 0,3 1-635 0 0,1 0 0 0 0,-1 1 0 0 0,1 0 0 0 0,0 0 0 0 0,-1 0 0 0 0,1 1-445 0 0,1-2 114 0 0,2 0-2 0 0,0 0-2 0 0,0 0-12 0 0,0 0-2 0 0,0 0 0 0 0,0 2-16 0 0,1 2-63 0 0,-1-1 0 0 0,1 1 0 0 0,-1-1 0 0 0,1 1 0 0 0,0-1 0 0 0,0 1 0 0 0,0-1-1 0 0,0 0 1 0 0,1 1 0 0 0,-1-1 0 0 0,1 0 0 0 0,-1 0-17 0 0,7 10 94 0 0,0 0 0 0 0,1 1-94 0 0,-7-11 17 0 0,114 159 529 0 0,-84-123-234 0 0,25 22-312 0 0,37 30 114 0 0,-23-23 446 0 0,-3 3-560 0 0,-40-37 547 0 0,7 12-547 0 0,-18-23 225 0 0,-2 2-1 0 0,4 8-224 0 0,-12-17 80 0 0,-7-15-5 0 0,0-1-6 0 0,0 0-5 0 0,0 0 0 0 0,0 0 0 0 0,0 0 0 0 0,0 0 0 0 0,0 0 0 0 0,0 0 0 0 0,0 0 0 0 0,-2 0-35 0 0,-1-1-1 0 0,1 1 1 0 0,0-1-1 0 0,-1 0 1 0 0,1 0-1 0 0,0 0 1 0 0,-1 0 0 0 0,1-1-1 0 0,-2 0-28 0 0,-18-17 60 0 0,3 0 20 0 0,-4-7-80 0 0,-15-15 51 0 0,16 18-29 0 0,-9-14-22 0 0,-12-12 31 0 0,-27-33-19 0 0,24 26-13 0 0,22 28 1 0 0,2 0 0 0 0,-11-18 0 0 0,-19-40 0 0 0,38 64 0 0 0,-3-4 0 0 0,-3-3 0 0 0,4 4 0 0 0,35 59 0 0 0,-19-34 0 0 0,26 43 0 0 0,25 29 0 0 0,-36-53 0 0 0,94 113 0 0 0,-59-76 0 0 0,51 55 0 0 0,-55-57 0 0 0,27 42 0 0 0,-43-56 0 0 0,22 33 64 0 0,14 32-64 0 0,-66-105 0 0 0,11 18 70 0 0,1 0-1 0 0,6 6-69 0 0,-17-23 56 0 0,-1-1 21 0 0,-1-1-64 0 0,0 1-1 0 0,0-1 1 0 0,-1 0 0 0 0,1 1-1 0 0,0-1 1 0 0,0 0 0 0 0,0 0-1 0 0,0 0 1 0 0,0 0 0 0 0,0 0-13 0 0,-2-3 33 0 0,-16-15 65 0 0,0-1-1 0 0,-4-7-97 0 0,-33-47 134 0 0,35 46-79 0 0,5 7-7 0 0,-93-127-16 0 0,41 58-72 0 0,-8-10-8 0 0,14 16 48 0 0,-7-8 0 0 0,39 48 2 0 0,-41-65-15 0 0,70 107-40 0 0,5 11-11 0 0,8 14 46 0 0,1 0-1 0 0,15 19 19 0 0,32 37-63 0 0,-34-46 46 0 0,39 46 4 0 0,19 26 15 0 0,-55-65 10 0 0,52 75 99 0 0,-68-94-92 0 0,-1 0 0 0 0,0 2 1 0 0,-2 0-1 0 0,7 18-19 0 0,-9-22 11 0 0,-8-17 42 0 0,-1-3 11 0 0,-5-7-50 0 0,1 1-1 0 0,-1-1 0 0 0,1-1 1 0 0,1 1-1 0 0,-3-6-13 0 0,0 1-1 0 0,0 0-1 0 0,-2-2 2 0 0,-1 0 19 0 0,-21-28 26 0 0,18 24-82 0 0,13 18-149 0 0,0 1-31 0 0,0 0 1 0 0,0 0-200 0 0,0 0-841 0 0,0 0-372 0 0,0 0-69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70 6 7279 0 0,'0'0'332'0'0,"0"0"-4"0"0,0-2-110 0 0,0 2-166 0 0,0 0 1 0 0,0 0-1 0 0,0 0 1 0 0,0 0 0 0 0,0 0-1 0 0,0 0 1 0 0,0-1-1 0 0,0 1 1 0 0,0 0-1 0 0,0 0 1 0 0,0 0 0 0 0,0 0-1 0 0,0 0 1 0 0,0 0-1 0 0,0-1 1 0 0,0 1 0 0 0,0 0-1 0 0,0 0 1 0 0,0 0-1 0 0,0 0 1 0 0,-1 0-1 0 0,1 0 1 0 0,0 0 0 0 0,0-1-1 0 0,0 1 1 0 0,0 0-1 0 0,0 0 1 0 0,0 0-1 0 0,0 0 1 0 0,0 0 0 0 0,0 0-1 0 0,0 0 1 0 0,0 0-1 0 0,0 0 1 0 0,-1 0-1 0 0,1 0 1 0 0,0 0 0 0 0,0 0-1 0 0,0 0 1 0 0,0 0-1 0 0,0-1 1 0 0,0 1-1 0 0,0 0 1 0 0,0 0 0 0 0,-1 0-1 0 0,1 0 1 0 0,0 1-1 0 0,0-1 1 0 0,0 0 0 0 0,0 0-1 0 0,0 0 1 0 0,0 0-1 0 0,0 0 1 0 0,0 0-53 0 0,-6 7 2434 0 0,5-4-3182 0 0,-10 16 1231 0 0,-4 13-483 0 0,6-13-911 0 0,-10 16 911 0 0,13-27-343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 0 1375 0 0,'0'0'128'0'0,"0"0"-128"0"0,-3 8 0 0 0,1 1 0 0 0,2-9 744 0 0,0 0 128 0 0,0 0 24 0 0,0 0 8 0 0,0 0-608 0 0,0 0-120 0 0,0 0-24 0 0,-2 10-8 0 0,2-10-144 0 0,0 0-152 0 0,0 0 32 0 0,0 0-2056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62 0 6047 0 0,'-8'5'264'0'0,"5"0"56"0"0,-3-1-256 0 0,1 1-64 0 0,-2 2 0 0 0,3-2 0 0 0,0 1 296 0 0,-1 1 48 0 0,1-2 8 0 0,0 2 0 0 0,0-2-224 0 0,2 2-48 0 0,2-7-8 0 0,-3 5 0 0 0,3-5-72 0 0,0 0 0 0 0,-3 7 0 0 0,3-7-3352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127 1 5783 0 0,'0'0'256'0'0,"-2"10"56"0"0,-2-2-248 0 0,1 1-64 0 0,0-1 0 0 0,3-8 0 0 0,0 0 312 0 0,0 0 48 0 0,0 0 16 0 0,0 0 0 0 0,2 9-312 0 0,-2-9-64 0 0,0 0 0 0 0,0 0-3168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1839 0 0,'1'25'80'0'0,"2"-13"16"0"0,-2 3-96 0 0,0 2 0 0 0,1 0 0 0 0,-1 0 0 0 0,0 2 416 0 0,2-1 56 0 0,-1-1 8 0 0,1 0 8 0 0,0 0-488 0 0,-1 0 0 0 0,1-2 0 0 0,-1 1-104 0 0,1-1-72 0 0,0 0-16 0 0,-1 0 0 0 0,1-1 0 0 0</inkml:trace>
  <inkml:trace contextRef="#ctx0" brushRef="#br0" timeOffset="1">95 715 6159 0 0,'-7'76'895'0'0,"0"37"-895"0"0,3-19 196 0 0,2-38-293 0 0,2-1 0 0 0,1 0 0 0 0,6 35 97 0 0,1-31-560 0 0,-7-42 272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7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54 0 3223 0 0,'0'0'470'0'0,"0"0"760"0"0,0 0 333 0 0,0 0 65 0 0,0 0-113 0 0,0 0-546 0 0,0 0-237 0 0,0 0-48 0 0,0 0-39 0 0,0 0-119 0 0,0 0-57 0 0,0 0-12 0 0,0 0-23 0 0,0 0-97 0 0,0 0-45 0 0,0 0-11 0 0,0 0-26 0 0,0 0-106 0 0,0 1-42 0 0,-1 2-74 0 0,1-1 1 0 0,-1 1-1 0 0,1-1 0 0 0,-1 0 1 0 0,0 0-1 0 0,0 1 0 0 0,0-1 1 0 0,-1 2-34 0 0,-7 13 104 0 0,8-15-91 0 0,0 1 0 0 0,0-1-1 0 0,0 0 1 0 0,0 1 0 0 0,-1-1-1 0 0,1 0 1 0 0,-1 0 0 0 0,1 0-1 0 0,-1 0 1 0 0,0 0 0 0 0,-1 0-13 0 0,1 0-222 0 0,1 0 1 0 0,-1 0-1 0 0,0 0 1 0 0,0 1-1 0 0,1-1 1 0 0,-1 0-1 0 0,1 1 1 0 0,0-1 0 0 0,-1 1-1 0 0,1 0 1 0 0,0 1 221 0 0,0-3-1274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 0 1375 0 0,'0'0'64'0'0,"0"0"8"0"0,0 0-72 0 0,0 0 0 0 0,-4 17 0 0 0,1-1 0 0 0,1-6 984 0 0,-2 2 176 0 0,0 0 40 0 0,0-1 8 0 0,1 0-888 0 0,1-1-168 0 0,-1-2-40 0 0,1 2-1872 0 0,-2 0-368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8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18 681 1375 0 0,'0'1'107'0'0,"-9"50"2836"0"0,3-9 1028 0 0,5-33-3854 0 0,0 1-1 0 0,1-1 1 0 0,0 0-1 0 0,0 0 1 0 0,1 0-1 0 0,-1 1-116 0 0,9 38-441 0 0,-8-47 298 0 0,-1 1-1 0 0,2 8-268 0 0,0 1-1 0 0,-1 0 0 0 0,0 0 1 0 0,-1 0-1 0 0,0 0 0 0 0,0 1 413 0 0,0-3-2540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2:09.60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827 11 2303 0 0,'2'-1'264'0'0,"16"-8"922"0"0,-16 9-514 0 0,-2 0-46 0 0,2 0-216 0 0,6 0-98 0 0,-6 0-22 0 0,-2 0 14 0 0,0 0 66 0 0,0 0 22 0 0,0 0 6 0 0,0 0 17 0 0,0 0 62 0 0,0 0 31 0 0,0 0 4 0 0,0 0-20 0 0,0 0-82 0 0,0 0-33 0 0,0 0-330 0 0,0 1 0 0 0,0-1-1 0 0,-1 1 1 0 0,1 0 0 0 0,0-1 0 0 0,0 1-1 0 0,-1-1 1 0 0,1 1 0 0 0,0-1 0 0 0,-1 1-1 0 0,1-1 1 0 0,-1 1 0 0 0,1-1-47 0 0,-2 3 104 0 0,-4 5 83 0 0,-1 0-1 0 0,1 0 1 0 0,-1 0 0 0 0,-5 2-187 0 0,2 0 219 0 0,1 0 0 0 0,-3 3-219 0 0,-1 3 305 0 0,-1-1 0 0 0,-11 9-305 0 0,6-7 454 0 0,-7 10-454 0 0,-95 123 1031 0 0,-1 2-372 0 0,68-85-378 0 0,3 3-1 0 0,-2 10-280 0 0,45-68 29 0 0,-27 44 139 0 0,3 1-1 0 0,2 2 0 0 0,-7 23-167 0 0,7-2 165 0 0,3 0 0 0 0,-5 33-165 0 0,14-31 169 0 0,3 1-1 0 0,-1 50-168 0 0,9-24 519 0 0,7 83-519 0 0,2-135 231 0 0,3 0 0 0 0,2 0 0 0 0,12 44-231 0 0,-12-75 57 0 0,0 0 1 0 0,2-1-1 0 0,1 1 1 0 0,1-2-1 0 0,1 0 0 0 0,1 0 1 0 0,1-1-1 0 0,1-1 1 0 0,3 3-58 0 0,0-3 10 0 0,2-1 0 0 0,0-1 0 0 0,1-1 0 0 0,0-1 0 0 0,2-1 0 0 0,0-1 0 0 0,1-1 0 0 0,1 0-10 0 0,25 10-600 0 0,1-1 0 0 0,1-2 0 0 0,2-3 600 0 0,-12-6-1506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4143 0 0,'0'0'191'0'0,"0"2"-11"0"0,4 8 349 0 0,0 0 0 0 0,0 0 0 0 0,0 1-529 0 0,-3-10 228 0 0,0 2-118 0 0,0 0 0 0 0,0-1 0 0 0,0 1 0 0 0,0-1 0 0 0,0 1 1 0 0,1-1-1 0 0,-1 1 0 0 0,1 0-110 0 0,-1-2 95 0 0,4 7 153 0 0,-1 0 44 0 0,0-1 0 0 0,1 0 1 0 0,0 0-1 0 0,4 3-292 0 0,-9-9-2 0 0,1-1 1 0 0,-1 0-1 0 0,0 1 0 0 0,1-1 0 0 0,-1 0 1 0 0,1 1-1 0 0,-1-1 0 0 0,1 0 0 0 0,-1 0 1 0 0,1 0-1 0 0,-1 1 0 0 0,1-1 0 0 0,0 0 2 0 0,1 0-38 0 0,5 4-120 0 0</inkml:trace>
  <inkml:trace contextRef="#ctx0" brushRef="#br0" timeOffset="1">208 198 5151 0 0,'0'0'234'0'0,"1"-1"-10"0"0,0-1-191 0 0,0 1 0 0 0,1-1 0 0 0,-1 0 1 0 0,0 1-1 0 0,1-1 0 0 0,-1 1 0 0 0,1 0 1 0 0,-1-1-1 0 0,1 1 0 0 0,-1 0 0 0 0,1 0 0 0 0,0 0-33 0 0,6-3 96 0 0,-6 3-86 0 0,-1 0 1 0 0,1 0-1 0 0,-1 1 0 0 0,1-1 0 0 0,0 1 1 0 0,1-1-11 0 0,-1 0 11 0 0,3 0-16 0 0,8-3 80 0 0,2 1-10 0 0,-6 1-65 0 0,17-4-13 0 0,-25 6-54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1 735 5727 0 0,'0'0'256'0'0,"0"0"48"0"0,0 0-240 0 0,0 0-64 0 0,5-10 0 0 0,0 3 0 0 0,-5 7 64 0 0,7-5 0 0 0,-3-6 0 0 0,0 0-1800 0 0,-1 1-360 0 0</inkml:trace>
  <inkml:trace contextRef="#ctx0" brushRef="#br0" timeOffset="1">210 319 2303 0 0,'1'-2'102'0'0,"2"-4"-61"0"0,0 0 0 0 0,0 0-1 0 0,1 0-40 0 0,-2 3 198 0 0,0-1-1 0 0,0 0 1 0 0,0 0-1 0 0,-1 0 0 0 0,1 0 1 0 0,0-2-198 0 0,4-12 2233 0 0,2-1-1407 0 0,1 0 0 0 0,2-1-826 0 0,-3 5-371 0 0,-5 9 102 0 0,0 1-1 0 0,0 0 1 0 0,0 0 0 0 0,1-1 269 0 0,-2 4-38 0 0,-1 0 0 0 0,1-1 0 0 0,-1 1 0 0 0,0-1 1 0 0,1-1 37 0 0,-1 0-28 0 0,1 0 0 0 0,0 0-1 0 0,0 1 1 0 0,1-2 28 0 0,-2 2 9 0 0,0 1 0 0 0,0 0-1 0 0,0-1 1 0 0,0 1-1 0 0,0-1 1 0 0,0 0 0 0 0,-1 1-1 0 0,1-1 1 0 0,-1 0-1 0 0,1 1 1 0 0,-1-2-9 0 0,4-16 159 0 0,6-27-258 0 0,-7 36-504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8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1 178 5783 0 0,'0'0'266'0'0,"0"-1"-5"0"0,2-13-156 0 0,1 2 31 0 0,13-57 1848 0 0,-10 33-1014 0 0,-4 27-765 0 0,6-10-182 0 0,-8 17-143 0 0,2-5-2535 0 0,-1-1-336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1 303 1839 0 0,'0'-2'134'0'0,"4"-35"2066"0"0,-1 0 0 0 0,0-27-2200 0 0,-3 36 1023 0 0,0-46 530 0 0,0 15-4827 0 0,0 57 830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 88 1839 0 0,'0'0'83'0'0,"0"0"128"0"0,0 0 495 0 0,0 0 218 0 0,0 0 42 0 0,0 0-76 0 0,0 0-351 0 0,0 0-156 0 0,0 0-30 0 0,0 0-37 0 0,0 0-124 0 0,0 0-52 0 0,0 0-11 0 0,0 0-6 0 0,0 0-22 0 0,0 0-6 0 0,0 0-6 0 0,0 0 1 0 0,0 0 6 0 0,0 0 6 0 0,-1-1 2 0 0,-1-1 83 0 0,1-1-1 0 0,-1 1 0 0 0,1-1 0 0 0,-1 0 0 0 0,1 0 0 0 0,0 0 1 0 0,-1-1-187 0 0,2 4 112 0 0,0-2-16 0 0,0 2 3 0 0,-1-1 10 0 0,-1-4 243 0 0,1 0 0 0 0,-1-1 0 0 0,1 1 0 0 0,0-1 0 0 0,0-1-352 0 0,1 5 140 0 0,0 2 16 0 0,-1-1 4 0 0,-1-13 583 0 0,2 12-647 0 0,0 2-47 0 0,0 0 0 0 0,0 0 1 0 0,0-1-1 0 0,-1 1 0 0 0,1 0 0 0 0,0 0 1 0 0,0-1-1 0 0,0 1 0 0 0,0 0 0 0 0,0 0 0 0 0,0-1 1 0 0,0 1-1 0 0,0 0 0 0 0,0 0 0 0 0,0-1 1 0 0,0 1-1 0 0,0 0 0 0 0,0 0 0 0 0,0-1 0 0 0,0 1 1 0 0,0 0-1 0 0,1 0 0 0 0,-1-1 0 0 0,0 1 1 0 0,0 0-50 0 0,4 1 74 0 0,0 1 1 0 0,1 0-1 0 0,-1 0 1 0 0,0 0-1 0 0,0 1 1 0 0,0 0-1 0 0,-1 0 1 0 0,4 3-75 0 0,5 6 189 0 0,0 0 0 0 0,0 2-189 0 0,3 7 346 0 0,11 19-346 0 0,6 7 194 0 0,7 5 2 0 0,24 33 112 0 0,16 18 40 0 0,-15-21-101 0 0,-14-18 14 0 0,-34-44-199 0 0,-4-6-60 0 0,3 7-2 0 0,39 50 121 0 0,-33-44-60 0 0,-11-15 14 0 0,7 6-75 0 0,-6-6 125 0 0,6 7-125 0 0,3 9 165 0 0,-19-26-122 0 0,2 4-21 0 0,1-1 37 0 0,-4-4 6 0 0,1 0-11 0 0,0 1-42 0 0,4 9 253 0 0,-5-9-212 0 0,0-2 17 0 0,0 0 20 0 0,0 0 6 0 0,-3-9 94 0 0,-1 3-125 0 0,1 0 1 0 0,-1 0 0 0 0,0 0 0 0 0,0 1 0 0 0,-1 0-1 0 0,-1-2-65 0 0,-1 0 87 0 0,1 0 0 0 0,-3-6-87 0 0,-67-95 192 0 0,11 16-186 0 0,24 37 52 0 0,-16-21-47 0 0,14 20-12 0 0,9 10 1 0 0,2 5 0 0 0,-12-23 0 0 0,25 34 0 0 0,9 16 0 0 0,1-1 0 0 0,0 0 0 0 0,1-1 0 0 0,-1-2 0 0 0,-2-8 43 0 0,-1 2 0 0 0,-1 0-1 0 0,-3-4-42 0 0,14 24 58 0 0,3 7 72 0 0,6 12 85 0 0,3 7-192 0 0,0 0 1 0 0,0-1-1 0 0,2 0 1 0 0,0-1-1 0 0,3 2-23 0 0,11 16 6 0 0,14 21 52 0 0,43 48-58 0 0,-42-59 19 0 0,-1 3 0 0 0,-2 2-1 0 0,-2 2 1 0 0,0 5-19 0 0,63 102 99 0 0,-91-150-81 0 0,13 23 43 0 0,-1 3-61 0 0,9 15 14 0 0,-15-26 41 0 0,-1-4-134 0 0,2 3 79 0 0,-14-24-404 0 0,-1-2-149 0 0,-1-2-799 0 0,-3-8-3239 0 0,-3-6-1384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 5983 0 0,'0'0'464'0'0,"0"0"-214"0"0,1 1 236 0 0,6 1 223 0 0,0 0 0 0 0,0-1 0 0 0,0 0 0 0 0,0 0-1 0 0,3 0-708 0 0,31-5 2023 0 0,-37 4-1944 0 0,-1 0 0 0 0,0-1 0 0 0,1 0-1 0 0,2 0-78 0 0,-3 0-55 0 0,0 0 0 0 0,0 0 0 0 0,0 1 0 0 0,2-1 55 0 0,3 1-150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6911 0 0,'0'0'315'0'0,"0"0"-7"0"0,1 1-199 0 0,3 5 80 0 0,0-1-1 0 0,0 0 1 0 0,1 0-189 0 0,-4-3 302 0 0,1-1-36 0 0,18 8-156 0 0,-10-7-110 0 0,3-2-26 0 0,12 1-350 0 0,-23-1 122 0 0</inkml:trace>
  <inkml:trace contextRef="#ctx0" brushRef="#br0" timeOffset="1">357 115 5727 0 0,'0'0'264'0'0,"2"1"-8"0"0,17 1 440 0 0,0 1-1 0 0,17 6-695 0 0,-34-9 90 0 0,0 1-1 0 0,-1-1 1 0 0,1 1 0 0 0,0-1-1 0 0,0 0 1 0 0,1 0-90 0 0,2 0 159 0 0,-1 0 1 0 0,0 1 0 0 0,0-1-1 0 0,3-1-159 0 0,-4 1 33 0 0,1 0 26 0 0,-1 0-28 0 0,12-5 27 0 0,4-1-647 0 0,-9 4-2418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64 5527 0 0,'0'0'423'0'0,"2"0"-278"0"0,19-2 1190 0 0,1 1-1335 0 0,-2 3 324 0 0,-10-1-247 0 0,2 1-9 0 0,0 0-10 0 0,1-1-1 0 0,0 0 0 0 0,10-2-57 0 0,22-2-429 0 0,23 2 429 0 0,-32 2-409 0 0,-2 1 15 0 0,-20 0 297 0 0,-1-2 0 0 0,2 0 97 0 0,1 0-46 0 0,30-4 38 0 0,-34 2 8 0 0,-7 1-8 0 0,3-1-26 0 0,10-9 12 0 0,-7 5 22 0 0,0 1-21 0 0,28-10-1875 0 0,16-2 1896 0 0,-42 14-411 0 0,-5 1 772 0 0,-1 1-1 0 0,1 1 1 0 0,-1-1-1 0 0,0 2 1 0 0,1-1-1 0 0,-1 1 1 0 0,2 1-361 0 0,2 0 2604 0 0,12 0-2604 0 0,53-5 3622 0 0,19 1-1904 0 0,-80 2-1444 0 0,0 1 93 0 0,0 0 0 0 0,0 2 0 0 0,0 0 0 0 0,-1 2 0 0 0,1 0 0 0 0,12 7-367 0 0,-21-10 196 0 0,9 6 738 0 0,0-2 0 0 0,6 2-934 0 0,-20-8 155 0 0,1 1-58 0 0,1 0-72 0 0,13 2 146 0 0,-13-4-117 0 0,3-2-57 0 0,-6 3 1 0 0,1 0 1 0 0,-1 0-1 0 0,0 0 1 0 0,0 0-1 0 0,0 0 1 0 0,0 0-1 0 0,0 0 1 0 0,0 0 0 0 0,0 0-1 0 0,0-1 1 0 0,0 1-1 0 0,0 0 1 0 0,1 0-1 0 0,-1 0 1 0 0,0 0-1 0 0,0 0 1 0 0,0 0-1 0 0,0 0 1 0 0,0 0-1 0 0,0 0 1 0 0,0-1-1 0 0,0 1 1 0 0,0 0-1 0 0,0 0 1 0 0,0 0-1 0 0,0 0 1 0 0,0 0-1 0 0,0 0 1 0 0,0 0-1 0 0,0-1 1 0 0,0 1-1 0 0,0 0 1 0 0,0 0-1 0 0,0 0 1 0 0,0 0 0 0 0,0 0 1 0 0,0-5-279 0 0,1 1 0 0 0,-1 0 1 0 0,-1-1-1 0 0,1 1 0 0 0,-1-3 279 0 0,-2-4-1524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7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6271 0 0,'0'0'290'0'0,"0"2"-9"0"0,3 35-124 0 0,-2-22 611 0 0,1 12-768 0 0,-1 17 1929 0 0,2 7-1929 0 0,1 22 767 0 0,-2 5-332 0 0,2 50-410 0 0,-3-102-833 0 0,1-2-2828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7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6911 0 0,'0'0'315'0'0,"0"0"-7"0"0,0 0-148 0 0,0 0 113 0 0,0 0 71 0 0,1 1 10 0 0,8 7 279 0 0,1 0 1 0 0,7 4-634 0 0,3 3 465 0 0,68 47 783 0 0,-45-37-864 0 0,0-3 1 0 0,28 7-385 0 0,-41-17 21 0 0,-13-4-219 0 0,31 12 332 0 0,-16-5-3846 0 0,-19-8-20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2:10.449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968 34 5671 0 0,'0'0'258'0'0,"0"0"-4"0"0,0 0-88 0 0,1-2 218 0 0,-1 1 20 0 0,6-7-337 0 0,-3 3 3511 0 0,-4 4-3494 0 0,0 0 0 0 0,0 0-1 0 0,0 0 1 0 0,1 0 0 0 0,-1 1 0 0 0,0-1-1 0 0,0 0 1 0 0,0 1 0 0 0,0-1 0 0 0,0 1-1 0 0,0-1 1 0 0,-1 1 0 0 0,1-1 0 0 0,0 1-1 0 0,0 0-83 0 0,0-1 67 0 0,-5 0 99 0 0,-1-1 0 0 0,0 1 0 0 0,0 0 0 0 0,1 0 1 0 0,-1 1-1 0 0,0-1 0 0 0,0 2 0 0 0,0-1 0 0 0,1 1 0 0 0,-1 0 1 0 0,-4 2-167 0 0,-7 1 257 0 0,0 2 0 0 0,0 0 1 0 0,-11 6-258 0 0,-9 6 266 0 0,1 2-1 0 0,-1 3-265 0 0,-69 48 271 0 0,78-52-229 0 0,7-2 4 0 0,1 0 1 0 0,0 1 0 0 0,1 0-1 0 0,-7 11-46 0 0,-7 5 63 0 0,21-21-15 0 0,0 0 1 0 0,0 1-1 0 0,-5 8-48 0 0,17-19 6 0 0,-1-1-1 0 0,1 0 0 0 0,-1 1 1 0 0,1-1-1 0 0,0 1 0 0 0,0-1 1 0 0,0 1-1 0 0,0 0 0 0 0,1-1 1 0 0,-1 1-1 0 0,1 0 0 0 0,-1-1 1 0 0,1 1-1 0 0,0 0 0 0 0,0 0 1 0 0,0 0-1 0 0,1-1 0 0 0,-1 1 1 0 0,1 0-1 0 0,-1-1 0 0 0,1 1 1 0 0,0 0-1 0 0,0-1 0 0 0,0 1 1 0 0,0-1-1 0 0,1 1 0 0 0,-1-1 1 0 0,1 0-1 0 0,-1 1 0 0 0,3 1-5 0 0,23 26 193 0 0,19 14-193 0 0,-8-7 15 0 0,-7-6-19 0 0,-2 1-1 0 0,-1 1 1 0 0,19 30 4 0 0,-37-47 22 0 0,-1 0-1 0 0,-1 0 1 0 0,0 1-1 0 0,3 12-21 0 0,-7-18 48 0 0,-1 1 0 0 0,0 0 0 0 0,-1 0 0 0 0,-1 0 0 0 0,1 0-1 0 0,-2 0 1 0 0,0 6-48 0 0,-1-8 120 0 0,0 0-1 0 0,-1-1 1 0 0,0 1-1 0 0,0 0 1 0 0,-1-1-1 0 0,-1 1 1 0 0,1-1 0 0 0,-2 0-1 0 0,1 0 1 0 0,-1-1-1 0 0,-4 6-119 0 0,-2 1 236 0 0,-1 0 0 0 0,0-1 0 0 0,-1 0 0 0 0,0-2 0 0 0,-13 10-236 0 0,16-14 32 0 0,-1-1 1 0 0,-1 0-1 0 0,1 0 1 0 0,-1-1-1 0 0,0 0 1 0 0,-1-1-1 0 0,1-1 1 0 0,-1 0-1 0 0,0-1 1 0 0,0 0-1 0 0,0-1 1 0 0,-10 0-33 0 0,0 0 49 0 0,-1-2 1 0 0,1-1 0 0 0,0-1 0 0 0,-1-1 0 0 0,1-1 0 0 0,-19-6-50 0 0,23 5-90 0 0,0-1 0 0 0,0-1 0 0 0,-8-5 90 0 0,17 7-58 0 0,1 0-1 0 0,0 0 0 0 0,0-1 1 0 0,1 0-1 0 0,-1-1 1 0 0,1 0-1 0 0,-3-4 59 0 0,9 9-186 0 0,0 0 0 0 0,1 0-1 0 0,-1 0 1 0 0,1 0 0 0 0,-1 0-1 0 0,1 0 1 0 0,0 0 0 0 0,0 0-1 0 0,0-1 1 0 0,0 1 0 0 0,0-1-1 0 0,0 0 187 0 0,1 3-329 0 0,0-1 0 0 0,1 0 0 0 0,-1 0 0 0 0,0 1 0 0 0,1-1 0 0 0,-1 0 0 0 0,1 0-1 0 0,-1 1 1 0 0,1-1 0 0 0,-1 1 0 0 0,1-1 0 0 0,-1 0 0 0 0,1 1 329 0 0,1-3-1284 0 0,8-9-3662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33 154 1839 0 0,'0'0'83'0'0,"0"0"114"0"0,0 0 439 0 0,0 0 188 0 0,0 0 38 0 0,0-2-26 0 0,-1-1-136 0 0,0 0 1 0 0,1 0-1 0 0,-1 0 0 0 0,-1 0 1 0 0,1 0-1 0 0,0 0-700 0 0,0 2 539 0 0,1 1-58 0 0,0 0-29 0 0,0 0-4 0 0,0 0-5 0 0,0 0-22 0 0,-1 0-6 0 0,-10 0 2434 0 0,10 0-2449 0 0,1 0 0 0 0,0 0-16 0 0,-1 2-66 0 0,-2 3-29 0 0,2-3-8 0 0,-2 5 187 0 0,0 1-183 0 0,3-6-230 0 0,-1-1 107 0 0,1-1-28 0 0,0 0-7 0 0,0 0-6 0 0,0 0-6 0 0,1 2-23 0 0,0 0-71 0 0,0 0 0 0 0,0 0 0 0 0,0 0 1 0 0,0 0-1 0 0,0 0 0 0 0,1 0 0 0 0,-1 0 0 0 0,1 0 0 0 0,-1-1 1 0 0,1 1-1 0 0,-1-1 0 0 0,1 1 0 0 0,0-1 0 0 0,0 0 1 0 0,-1 0-1 0 0,1 0 0 0 0,0 0 0 0 0,1 0-21 0 0,7 2 24 0 0,0 0-1 0 0,-1 0 1 0 0,4-1-24 0 0,-6-1 24 0 0,46 9 168 0 0,15-3-192 0 0,-24-5 63 0 0,19 1 7 0 0,118 9 338 0 0,-175-12-394 0 0,7 0-6 0 0,11 1 69 0 0,14 3-77 0 0,3 1 140 0 0,17-2-140 0 0,-11 0 121 0 0,146-3 479 0 0,-85-2-306 0 0,-9-2-68 0 0,-52 2 43 0 0,-1-4 0 0 0,23-7-269 0 0,-29 6 100 0 0,5-4 130 0 0,32-12-230 0 0,68-31 513 0 0,-131 49-485 0 0,6-2 168 0 0,5 0-196 0 0,100-13 379 0 0,-69 11-99 0 0,4-4-280 0 0,-1 1 35 0 0,7-2 93 0 0,-7 1 29 0 0,-28 6 31 0 0,28-2-188 0 0,-19 4 51 0 0,-22 2-6 0 0,0 1-1 0 0,1 1-44 0 0,3 0-7 0 0,-1 1 48 0 0,1 0 0 0 0,13 4-41 0 0,-20-2 26 0 0,1 0 1 0 0,0-2-27 0 0,7 1 53 0 0,2-1-41 0 0,14-2-12 0 0,11-1-1 0 0,-31 3 24 0 0,1 2 0 0 0,-1 1 0 0 0,1 1 1 0 0,-1 0-1 0 0,0 2 0 0 0,14 7-23 0 0,-19-5 27 0 0,0 0 0 0 0,0 0 0 0 0,2 4-27 0 0,-5-4 36 0 0,4 2 24 0 0,-10-8-56 0 0,4 5-3 0 0,-8-5 3 0 0,0 0 4 0 0,0-1 56 0 0,0 0-8 0 0,0 0-48 0 0,9 10-5 0 0,-9-9-3 0 0,6 9 11 0 0,-6-10 42 0 0,-2 0 0 0 0,1 1-52 0 0,0-1 0 0 0,-1 0 0 0 0,1 0-1 0 0,0 0 1 0 0,-1 0 0 0 0,1 1 0 0 0,-1-1-1 0 0,1 0 1 0 0,-1 0 0 0 0,0 0 0 0 0,1 0-1 0 0,-1 0 1 0 0,0-1 0 0 0,1 1 0 0 0,-1 0-1 0 0,-1 0 0 0 0,0 2-1 0 0,-1-1 1 0 0,1 0 0 0 0,-1 1 0 0 0,0-1 0 0 0,0-1 0 0 0,1 1 0 0 0,-1 0 0 0 0,0-1 0 0 0,0 0 0 0 0,0 0 0 0 0,0 0 0 0 0,0 0 0 0 0,-9 1 0 0 0,0-1 0 0 0,-3 0 0 0 0,11-1 0 0 0,-92 2 0 0 0,-25-9 0 0 0,74 4 0 0 0,-94-2 0 0 0,112 4 0 0 0,-4 2 0 0 0,-27 5 0 0 0,9 0 0 0 0,-48 2 0 0 0,-216 11 0 0 0,282-18 0 0 0,-33-2 0 0 0,-33-5 0 0 0,38 0 2 0 0,-51-6-15 0 0,13-4-44 0 0,-66-8 61 0 0,89 20-140 0 0,-73 9 136 0 0,51 0-64 0 0,90-4 64 0 0,-55 3 0 0 0,24-1 3 0 0,23-2-31 0 0,0 0 0 0 0,0 1 28 0 0,-43 9-11 0 0,21-5 11 0 0,1 2 0 0 0,-17 8 0 0 0,-48 18-128 0 0,50-16 23 0 0,17-7-66 0 0,-14 9 171 0 0,35-14-47 0 0,0-1 0 0 0,0-1 0 0 0,-1 0 0 0 0,0-1 47 0 0,13-3 0 0 0,-6 1-75 0 0,7 0 22 0 0,1-1-11 0 0,0 0-3 0 0,0 0-10 0 0,2 0 10 0 0,41 4-198 0 0,38-4 265 0 0,-11-1-100 0 0,328 31-33 0 0,-360-26 130 0 0,315 38-9 0 0,-228-27-8 0 0,0-7 0 0 0,0-7 0 0 0,22-9 20 0 0,30 1 0 0 0,83 14 0 0 0,-211-3-8 0 0,-7 0 44 0 0,0-3 0 0 0,2-2-36 0 0,30 0 0 0 0,-10 0 0 0 0,-38-2 2 0 0,-13 1 100 0 0,8 1-102 0 0,-18 1 21 0 0,10 0 263 0 0,-31-2-129 0 0,5 0-124 0 0,-77-6 86 0 0,-48-4-53 0 0,-247-14 224 0 0,311 24-305 0 0,-103 1-46 0 0,-104 18 106 0 0,57-2-79 0 0,161-12 23 0 0,-185 14 11 0 0,165-7 5 0 0,-27 3-73 0 0,62-4-55 0 0,-7 6 125 0 0,25-7-43 0 0,-15 5 25 0 0,-28 6-49 0 0,47-13 54 0 0,12-2-19 0 0,0-1 1 0 0,0-1 0 0 0,0-1-1 0 0,-1 0 32 0 0,10-2-6 0 0,-11 1-132 0 0,-14-4 138 0 0,25 3-44 0 0,0 0 0 0 0,0-1 0 0 0,-1 0-1 0 0,1 0 1 0 0,0-1 0 0 0,1 0 0 0 0,-5-2 44 0 0,2 0-428 0 0,1-1-1 0 0,-1 0 1 0 0,-3-4 428 0 0,8 7-264 0 0,0 0 1 0 0,0 0-1 0 0,-1 0 0 0 0,2 0 1 0 0,-1 0-1 0 0,0-1 1 0 0,0 1-1 0 0,1-1 0 0 0,0 0 1 0 0,-1-2 263 0 0,-3-11-1535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8 218 6703 0 0,'0'0'307'0'0,"0"0"-6"0"0,-1 0-193 0 0,-2-1-18 0 0,2 0 310 0 0,0 1 132 0 0,1 0-477 0 0,0 0 0 0 0,0 0 0 0 0,0 0 1 0 0,0 0-1 0 0,0 0 0 0 0,0 0 0 0 0,0 0 0 0 0,-1 0 1 0 0,1 0-1 0 0,0 0 0 0 0,0 0 0 0 0,0 0 0 0 0,0 0 1 0 0,0 0-1 0 0,0 0 0 0 0,0 0 0 0 0,0-1 0 0 0,0 1 1 0 0,0 0-1 0 0,0 0 0 0 0,0 0 0 0 0,0 0 0 0 0,0 0 1 0 0,0 0-1 0 0,0 0 0 0 0,-1 0 0 0 0,1 0 0 0 0,0 0 1 0 0,0 0-1 0 0,0-1 0 0 0,0 1 0 0 0,0 0 0 0 0,0 0 1 0 0,0 0-1 0 0,0 0 0 0 0,0 0 0 0 0,0 0 0 0 0,0 0 1 0 0,0 0-1 0 0,0-1 0 0 0,0 1 0 0 0,0 0 0 0 0,0 0 1 0 0,0 0-1 0 0,0 0 0 0 0,0 0 0 0 0,0 0 0 0 0,1 0 1 0 0,-1 0-1 0 0,0 0 0 0 0,0-1 0 0 0,0 1 0 0 0,0 0 1 0 0,0 0-1 0 0,0 0-55 0 0,5-6 714 0 0,11-5-494 0 0,9-3 8 0 0,1 1 0 0 0,0 2 1 0 0,0 2-1 0 0,18-3-228 0 0,109-16 187 0 0,-128 25-107 0 0,293-31 376 0 0,-249 31-327 0 0,11 4-129 0 0,69 9 180 0 0,-140-10-161 0 0,83 11 605 0 0,0 6 0 0 0,-1 4 0 0 0,65 28-624 0 0,-43-13 888 0 0,24-1-888 0 0,-111-29 72 0 0,11 3 518 0 0,0-2 0 0 0,13-2-590 0 0,4-3 942 0 0,1-4-1 0 0,44-9-941 0 0,-95 10 41 0 0,0 0 0 0 0,0 0 0 0 0,0-1 1 0 0,-1 1-1 0 0,1-1 0 0 0,2-1-41 0 0,1-1 136 0 0,-2 0-43 0 0,-5 3-80 0 0,1 0 63 0 0,-1 1 0 0 0,0-1-4 0 0,-1-1-57 0 0,0 0 0 0 0,0 0 1 0 0,0 1-1 0 0,-1-1 0 0 0,1 0 0 0 0,0 1 0 0 0,-1-1 0 0 0,1 1 0 0 0,0-1 0 0 0,-1 1 1 0 0,1 0-1 0 0,-1 0 0 0 0,0 0 0 0 0,1 0 0 0 0,-1 0 0 0 0,0 0 0 0 0,1 1 0 0 0,-1-1 0 0 0,0 1 1 0 0,0-1-1 0 0,0 1-15 0 0,-6-1 47 0 0,-1 0 0 0 0,0 1 0 0 0,-8 1-47 0 0,10-1 21 0 0,-74 10 119 0 0,-63-4-64 0 0,-19-9-76 0 0,24-10 0 0 0,74 6 0 0 0,-91-16 0 0 0,-39-3 0 0 0,152 24-21 0 0,-1 2 0 0 0,1 3 0 0 0,0 2 0 0 0,-3 4 21 0 0,15-2-46 0 0,-73 14-32 0 0,103-20 78 0 0,-8 0-11 0 0,1 1 1 0 0,-1-1-1 0 0,1-1 0 0 0,-1 0 1 0 0,0-1-1 0 0,-4-1 11 0 0,10 1-7 0 0,4-1-12 0 0,3-1-32 0 0,-4 3 48 0 0,11-4-37 0 0,0 0-1 0 0,1 2 1 0 0,4-1 40 0 0,6-2-55 0 0,166-42-154 0 0,-44 10 146 0 0,99-18-7 0 0,-143 37 68 0 0,45 3 2 0 0,52 7 0 0 0,128 20 0 0 0,-264-5 0 0 0,0 4 0 0 0,11 6 0 0 0,-56-13 42 0 0,0 1-1 0 0,-1 1 0 0 0,0 1 1 0 0,0 0-1 0 0,0 2 0 0 0,-1 0 1 0 0,5 5-42 0 0,-16-12 26 0 0,-1 0 0 0 0,1 1 1 0 0,-1-1-1 0 0,0 1 1 0 0,0 0-1 0 0,0 0 0 0 0,0 0 1 0 0,0 0-1 0 0,1 3-26 0 0,-2-5 10 0 0,-1 0 0 0 0,0 0 0 0 0,1 0 1 0 0,-1 0-1 0 0,0 0 0 0 0,1 0 0 0 0,-1 0 0 0 0,0 0 0 0 0,0 0 0 0 0,0 0 0 0 0,1 0 0 0 0,-1 0 0 0 0,0 1 0 0 0,0-1 1 0 0,-1 0-1 0 0,1 0 0 0 0,0 0 0 0 0,0 0 0 0 0,0 0 0 0 0,0 0 0 0 0,-1 0 0 0 0,1 0 0 0 0,0 0 0 0 0,-1 0 0 0 0,1 0 0 0 0,-1 0 1 0 0,1 0-1 0 0,-1 0 0 0 0,1 0 0 0 0,-1 0 0 0 0,1-1 0 0 0,-1 1 0 0 0,0 0 0 0 0,1 0 0 0 0,-2 0-10 0 0,0 1 37 0 0,-1 0-1 0 0,1 0 1 0 0,-1-1-1 0 0,0 1 1 0 0,0-1-1 0 0,0 1 1 0 0,-2 0-37 0 0,-23 4 179 0 0,18-4-126 0 0,-27 4 251 0 0,-1-1 1 0 0,0-3-1 0 0,-18-3-304 0 0,6-3 328 0 0,1-3 0 0 0,-21-8-328 0 0,-29-7-628 0 0,0 6-1 0 0,-25 4 629 0 0,97 10-1253 0 0,1-1-54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4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 40 1375 0 0,'0'0'66'0'0,"0"0"110"0"0,0 0 444 0 0,0 0 196 0 0,0 0 42 0 0,0 0-63 0 0,0 0-292 0 0,0 0-130 0 0,0 0-21 0 0,0 0-11 0 0,0 0-18 0 0,0 0-10 0 0,0 0-1 0 0,0 0-6 0 0,-1 0-29 0 0,-4-3-12 0 0,3 3-1 0 0,2 0 0 0 0,0 0 0 0 0,-1-1 0 0 0,-5-2 0 0 0,4 2 4 0 0,2 1 16 0 0,0 0 4 0 0,0 0 0 0 0,-1-1 8 0 0,-5-4 35 0 0,4 4 18 0 0,2 1 3 0 0,0 0 0 0 0,0 0 2 0 0,-1-1 4 0 0,-4-2 2 0 0,3 2 2 0 0,2 1 4 0 0,0 0 2 0 0,0 0 0 0 0,0 0-6 0 0,0 0-29 0 0,0 0-12 0 0,0 0-1 0 0,0 0-18 0 0,0 0-80 0 0,0 0-35 0 0,0 0-10 0 0,0 0-19 0 0,0 0-76 0 0,2-1-12 0 0,1-2-28 0 0,0 1 1 0 0,1 0 0 0 0,-1 0 0 0 0,1 0 0 0 0,-1 1 0 0 0,1-1-1 0 0,0 1 1 0 0,-1 0 0 0 0,4 0-43 0 0,7 0 112 0 0,1 1 1 0 0,0 0-113 0 0,1 0 96 0 0,4 2 20 0 0,-1 0 0 0 0,0 2 0 0 0,1 1 0 0 0,0 2-116 0 0,37 7 184 0 0,-16-7 48 0 0,8-1-232 0 0,-7-1 210 0 0,18 7-210 0 0,-30-6 60 0 0,35 10 118 0 0,-29-7-18 0 0,-36-9-150 0 0,22 6 427 0 0,-1-2 0 0 0,0-1-1 0 0,8-1-436 0 0,-30-2 15 0 0,1 0-1 0 0,0 0 1 0 0,-1 0-1 0 0,1-1 1 0 0,-1 1-1 0 0,1 0 1 0 0,-1-1-1 0 0,1 1 0 0 0,0 0 1 0 0,-1-1-1 0 0,1 1 1 0 0,-1-1-15 0 0,-1-1 45 0 0,-3-1 23 0 0,0 0 1 0 0,0 1-1 0 0,1 0 0 0 0,-2 0 1 0 0,1 0-1 0 0,0 1 1 0 0,0 0-1 0 0,0 0-68 0 0,-13 0 313 0 0,-13 1-313 0 0,-1 0 110 0 0,-114-6 72 0 0,110 2-132 0 0,-9-3-50 0 0,3 1 56 0 0,23 3-19 0 0,0 0 0 0 0,1-2-1 0 0,-1 0 1 0 0,-9-6-37 0 0,22 8-12 0 0,10 4-6 0 0,0 0-1 0 0,-1 0 0 0 0,1-1 1 0 0,0 0-1 0 0,3 0 19 0 0,3 0-27 0 0,234 5-121 0 0,-63 5 148 0 0,-122-3 0 0 0,-5-1 0 0 0,12-2 0 0 0,-36-5-2354 0 0,0-1 2354 0 0,-26 0-4902 0 0,6-3-1506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61 41 6479 0 0,'0'0'298'0'0,"-2"0"-10"0"0,0 0-237 0 0,-12-2 8 0 0,6 1-49 0 0,0-1 1705 0 0,1 1-1 0 0,-6-3-1714 0 0,12 4 473 0 0,1 0-11 0 0,0 0-46 0 0,-5 0-43 0 0,4 0 3990 0 0,72 13-3844 0 0,21-3-519 0 0,9 2 147 0 0,277 29 221 0 0,-358-40-362 0 0,73 5 386 0 0,50 14-392 0 0,-7 3 303 0 0,-107-20-148 0 0,1-2 1 0 0,-1-2 0 0 0,19-3-156 0 0,-44 4 22 0 0,14-6 191 0 0,-16 5-168 0 0,0 0-1 0 0,0 0 1 0 0,0-1 0 0 0,0 1 0 0 0,1-1-45 0 0,-2 1 72 0 0,-1 1 5 0 0,0 0 2 0 0,0 0-6 0 0,0 0-1 0 0,0 0 0 0 0,0 0 0 0 0,-1-2-12 0 0,-8-10-49 0 0,5 8 21 0 0,2 2-9 0 0,-3-3-13 0 0,1 2 1 0 0,-1-1-1 0 0,0 0 1 0 0,0 1 0 0 0,0 0-1 0 0,0 1 1 0 0,0-1-1 0 0,0 1 1 0 0,-1 1 0 0 0,1-1-1 0 0,-1 1 1 0 0,0 0-11 0 0,-14-3 65 0 0,-26-6 5 0 0,-10 1-70 0 0,25 5 4 0 0,-118-12-4 0 0,74 9-64 0 0,57 6 64 0 0,0 0 0 0 0,0 2 0 0 0,-11 2 0 0 0,-11 1-1 0 0,-7 2-91 0 0,35-4 21 0 0,-12-1 71 0 0,11-1 4 0 0,-8 2-4 0 0,-16 2 0 0 0,25-2-11 0 0,6-2 2 0 0,1 1 0 0 0,-1-1 1 0 0,0 0-1 0 0,0-1 0 0 0,1 0 0 0 0,-3 0 9 0 0,-5-2-29 0 0,12 3 11 0 0,-11 0 1 0 0,5 1 7 0 0,5-1-44 0 0,5-1 1 0 0,41-10-22 0 0,1 3 1 0 0,12 1 74 0 0,44-2-28 0 0,54-3 2 0 0,-59 9 39 0 0,45-2 28 0 0,-134 5-33 0 0,63 3 58 0 0,-61-2-55 0 0,-7-1 42 0 0,-2 0 13 0 0,0 0 8 0 0,-1 0 2 0 0,-8 3-35 0 0,0-1-1 0 0,-1 0 0 0 0,1-1 1 0 0,0 0-1 0 0,-2-1-40 0 0,-48-4-267 0 0,26 2-888 0 0,19 0-185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4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170 358 5983 0 0,'0'0'274'0'0,"0"0"-6"0"0,0 0-43 0 0,0 0 456 0 0,0 0 219 0 0,0 0 42 0 0,0 0-90 0 0,0 0-412 0 0,0 0-178 0 0,0 0-35 0 0,0 0-12 0 0,0 0-13 0 0,0 0-2 0 0,0 0 0 0 0,2-1 0 0 0,67-35 893 0 0,20-12-538 0 0,89-64-123 0 0,-151 95-232 0 0,2 3 0 0 0,9-3-200 0 0,59-18 608 0 0,-64 24-321 0 0,0 3 0 0 0,1 1 0 0 0,-1 3 0 0 0,8 1-287 0 0,-20 2 173 0 0,0 2 0 0 0,0 1 1 0 0,-1 1-1 0 0,1 2 1 0 0,-1 0-1 0 0,0 2 1 0 0,9 4-174 0 0,0 2 163 0 0,-7-3 71 0 0,1 1-1 0 0,0 2-233 0 0,-22-12 64 0 0,1 0 0 0 0,5 5 0 0 0,-5-4 0 0 0,-2-2 0 0 0,0 0 0 0 0,0 0 0 0 0,0 0 0 0 0,0 0 0 0 0,0 0 0 0 0,0 0 0 0 0,0 0 0 0 0,0 0 0 0 0,0 0 0 0 0,0 0 0 0 0,-2-2-10 0 0,-23-16 71 0 0,-1 2 1 0 0,-1 0 0 0 0,0 3-1 0 0,-21-7-125 0 0,20 11 59 0 0,-1 2 1 0 0,-2 1-60 0 0,-58-6 82 0 0,45 7-35 0 0,-18 0-34 0 0,-24 5-13 0 0,48 0-1 0 0,-13 3 1 0 0,34-1 0 0 0,10-1-12 0 0,6 0-46 0 0,2 1-10 0 0,2 1 55 0 0,0-1 0 0 0,0 1 0 0 0,0-1 1 0 0,0 1-1 0 0,0-1 0 0 0,0 0 1 0 0,1-1-1 0 0,-1 1 0 0 0,0-1 0 0 0,1 0 1 0 0,-1 0-1 0 0,1 0 0 0 0,0 0 13 0 0,9 1-28 0 0,0-1-1 0 0,0-1 1 0 0,1 0 28 0 0,51-6-89 0 0,5 1 37 0 0,24 6-2 0 0,39 9 54 0 0,-96-6 0 0 0,41 6 0 0 0,-12 0 146 0 0,-65-10-60 0 0,-1 0 2 0 0,0 0 10 0 0,0 0 39 0 0,0 0 20 0 0,0 0 3 0 0,-2 0 3 0 0,-11 3 82 0 0,-1-1-1 0 0,1-1 1 0 0,-6-1-245 0 0,0 0 126 0 0,-19-1 300 0 0,-27-5-426 0 0,10 0 85 0 0,-130-5 157 0 0,-8 10-242 0 0,173 3-24 0 0,0 0 0 0 0,0 2 0 0 0,-16 5 24 0 0,26-5-10 0 0,2 0-48 0 0,6-3-24 0 0,3 1 14 0 0,2 2 52 0 0,-1-1 0 0 0,1 1 0 0 0,-1-1 1 0 0,1 0-1 0 0,0 0 0 0 0,0 0 1 0 0,0 0-1 0 0,0-1 0 0 0,1 1 0 0 0,-1-1 1 0 0,0 0-1 0 0,1-1 0 0 0,-1 1 1 0 0,1-1-1 0 0,1 1 16 0 0,11 2-69 0 0,0 0 0 0 0,15 0 69 0 0,-29-4-2 0 0,80 6-88 0 0,44-7 90 0 0,-90 0-4 0 0,-7 1 1 0 0,198-4-40 0 0,-226 4 128 0 0,-1 0 11 0 0,0 0-7 0 0,-50-2 793 0 0,-31-9-882 0 0,55 8 62 0 0,-214-28 170 0 0,232 30-232 0 0,-125-15 50 0 0,91 14-43 0 0,1 2 0 0 0,-9 2-7 0 0,29 1-13 0 0,-23 1-129 0 0,-8-2 142 0 0,50-2-80 0 0,5-1 3 0 0,249-54-275 0 0,-163 43 316 0 0,0 6 0 0 0,89 8 36 0 0,-168-1 0 0 0,-1 0 0 0 0,1 0 0 0 0,-1 1 0 0 0,1 1 0 0 0,-1 0 0 0 0,0 0 0 0 0,5 4 0 0 0,-5 0 0 0 0,-4 0 12 0 0,-3-6 50 0 0,-2-1 13 0 0,-2 2-19 0 0,1 0-39 0 0,-1 1-1 0 0,0-1 0 0 0,0 0 0 0 0,1 0 0 0 0,-1 0 0 0 0,0 0 1 0 0,-1 0-1 0 0,1-1 0 0 0,0 1 0 0 0,0-1 0 0 0,-1 0 0 0 0,1 0 1 0 0,0 0-1 0 0,-1 0 0 0 0,1 0 0 0 0,-1-1 0 0 0,-1 1-16 0 0,-22 2 89 0 0,0-1-1 0 0,0-2 0 0 0,-19-3-88 0 0,10 1 71 0 0,-224-17 77 0 0,248 18-144 0 0,-147-1 66 0 0,142 2-68 0 0,-125 9-2 0 0,126-8 0 0 0,1 1 0 0 0,0 0 0 0 0,-1 1 0 0 0,2 1 0 0 0,-1 0 0 0 0,0 1 0 0 0,1 1 0 0 0,-1 1 0 0 0,-6 6 0 0 0,18-12 0 0 0,-1 1-19 0 0,-1 1 0 0 0,1-1 0 0 0,0 1 0 0 0,0 0 0 0 0,0 1 0 0 0,0-1 0 0 0,0 1 0 0 0,-1 2 19 0 0,3-5-163 0 0,1-1-346 0 0,7 2-577 0 0,-2 0 827 0 0,-2-2 23 0 0,0 1 0 0 0,0-1-1 0 0,1-1 1 0 0,-1 1 0 0 0,0-1 0 0 0,0 1 0 0 0,0-1 0 0 0,0 0 0 0 0,2-1 236 0 0,16-9-1522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4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 7 6271 0 0,'0'0'290'0'0,"0"0"-9"0"0,-1 0-182 0 0,-11 1-308 0 0,2-1 1466 0 0,1 0 0 0 0,-1-1 0 0 0,-9-2-1257 0 0,7 0 2247 0 0,11 3-1911 0 0,1 0-39 0 0,0 0-10 0 0,0 0-6 0 0,0 0-30 0 0,0 0-123 0 0,0 0-52 0 0,1 1-11 0 0,1 2-58 0 0,0 0 1 0 0,0 0-1 0 0,0 0 0 0 0,0 0 0 0 0,0 0 1 0 0,1-1-1 0 0,-1 0 0 0 0,1 1 0 0 0,0-1 0 0 0,-1 0 1 0 0,1-1-1 0 0,0 1 0 0 0,0 0 0 0 0,0-1 0 0 0,0 0 1 0 0,0 0-8 0 0,11 3 81 0 0,-1-1 0 0 0,1 0 0 0 0,1-1-81 0 0,-8-2 41 0 0,154 13 631 0 0,-67-7-520 0 0,-64-4-85 0 0,15 1 212 0 0,32 9-279 0 0,-49-6 574 0 0,0 2 0 0 0,9 5-574 0 0,-36-13 202 0 0,0 1-2 0 0,-1 0-83 0 0,1-1-1 0 0,-1 1 1 0 0,0-1 0 0 0,1 1-1 0 0,-1-1 1 0 0,0 1-1 0 0,1-1 1 0 0,-1 1 0 0 0,0-1-1 0 0,1 0 1 0 0,-1 1-117 0 0,-4 3 241 0 0,1-2-197 0 0,0 1-4 0 0,0-1-1 0 0,0-1 1 0 0,-1 1-1 0 0,1-1 0 0 0,-1 1 1 0 0,1-1-1 0 0,-2-1-39 0 0,-26 4 389 0 0,8-1-254 0 0,5-1-116 0 0,1-2-1 0 0,-1 0 0 0 0,-14-4-18 0 0,15 3 25 0 0,-45-6 247 0 0,-22-8-272 0 0,55 8 38 0 0,0 2 0 0 0,0 2 0 0 0,0 1 0 0 0,-8 2-38 0 0,25 2 44 0 0,-2 2-34 0 0,14-4-11 0 0,0 0 0 0 0,0 0 0 0 0,0 0 0 0 0,0 0 0 0 0,0 0 0 0 0,0 0 0 0 0,0 0 0 0 0,0 0 0 0 0,0 0 0 0 0,0 1 0 0 0,-1-1 0 0 0,1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1 0 0 0,0-1 0 0 0,0 0 0 0 0,0 0 1 0 0,2 10-64 0 0,0-8 57 0 0,-1 1 1 0 0,1 0-1 0 0,0-1 0 0 0,-1 1 0 0 0,1-1 0 0 0,0 1 0 0 0,0-1 1 0 0,0 0-1 0 0,0 0 0 0 0,1 0 0 0 0,-1-1 0 0 0,0 1 0 0 0,2 0 7 0 0,3 2-11 0 0,-1-1-1 0 0,1 0 0 0 0,-1-1 0 0 0,5 1 12 0 0,8 1 1 0 0,0-1-1 0 0,-1-2 1 0 0,1 0-1 0 0,0-2 0 0 0,6-2 0 0 0,21-4-27 0 0,26-10 27 0 0,-49 10-220 0 0,0-2-1 0 0,2-2 221 0 0,21-11-5536 0 0,-16 6-598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465 120 3679 0 0,'-11'1'141'0'0,"0"0"-1"0"0,-2 2-140 0 0,-7 0 79 0 0,0 2 3060 0 0,0 0 0 0 0,-19 9-3139 0 0,33-12 161 0 0,-31 6 2103 0 0,36-8-1873 0 0,1 0-21 0 0,0 0-2 0 0,0 0-4 0 0,0 0-17 0 0,0 0-10 0 0,0 0-1 0 0,2 0-22 0 0,12-4 44 0 0,0 1 1 0 0,11-1-359 0 0,-7 2 17 0 0,82-10 48 0 0,12-2 118 0 0,-27 2 417 0 0,73 2-600 0 0,-54 12 354 0 0,-1 6 0 0 0,0 6 0 0 0,2 6-354 0 0,-71-11 78 0 0,-1 2 1 0 0,8 5-79 0 0,66 25 336 0 0,-30-12-27 0 0,-24-10-70 0 0,11 5 34 0 0,-14-6 177 0 0,-49-17-346 0 0,0 0 6 0 0,0-1-73 0 0,-1 0-1 0 0,0 0 1 0 0,0 0-1 0 0,0 0 0 0 0,1 0 1 0 0,-1 0-1 0 0,0 0 1 0 0,0 0-1 0 0,0 0 1 0 0,1 0-1 0 0,-1 0 0 0 0,0 0 1 0 0,0 1-1 0 0,0-1 1 0 0,1 0-1 0 0,-1 0 1 0 0,0 0-1 0 0,0 0 1 0 0,0 1-1 0 0,0-1 0 0 0,0 0 1 0 0,1 0-1 0 0,-1 1-36 0 0,-6 3 418 0 0,-1 0-343 0 0,0-1-1 0 0,0 0 1 0 0,0 0 0 0 0,0-1-1 0 0,-1-1 1 0 0,1 1 0 0 0,-6-1-75 0 0,-11-1 107 0 0,-18-3-107 0 0,14 1 61 0 0,-13-2 13 0 0,-24-7-74 0 0,-41-15 86 0 0,-32-14-39 0 0,-92-22 23 0 0,81 35-70 0 0,-15 8 0 0 0,118 15-17 0 0,1 1-41 0 0,1-2 1 0 0,-3-4 57 0 0,38 7-12 0 0,2 0 12 0 0,3-2-13 0 0,4 4 12 0 0,0 0 0 0 0,0 0 0 0 0,0 0 0 0 0,0 0 0 0 0,0 0 0 0 0,0 0 0 0 0,0 0 0 0 0,0 0 0 0 0,0 0 0 0 0,0 0 0 0 0,0 0 1 0 0,0 0-1 0 0,0 0 0 0 0,0 0 0 0 0,0 0 0 0 0,0 0 0 0 0,0 0 0 0 0,0 0 0 0 0,0 0 0 0 0,0 0 0 0 0,0 0 0 0 0,0 0 0 0 0,0 0 0 0 0,0 0 0 0 0,0 0 0 0 0,0 0 0 0 0,0-1 0 0 0,0 1 1 0 0,0 0-1 0 0,0 0 0 0 0,0 0 0 0 0,0 0 0 0 0,0 0 0 0 0,0 0 0 0 0,0 0 0 0 0,0 0 0 0 0,0 0 0 0 0,0 0 0 0 0,0 0 0 0 0,0 0 0 0 0,0 0 0 0 0,0 0 0 0 0,0 0 0 0 0,0 0 0 0 0,0 0 1 0 0,0 0-1 0 0,0 0 0 0 0,0 0 0 0 0,0 0 0 0 0,0 0 0 0 0,0 0 0 0 0,0 0 0 0 0,0 0 0 0 0,0 0 0 0 0,0 0 0 0 0,0 0 0 0 0,0 0 0 0 0,1 0 0 0 0,-1 0 0 0 0,0 0 0 0 0,0 0 0 0 0,0 0 1 0 0,0 0-1 0 0,0 0 0 0 0,0 0 0 0 0,0 0 0 0 0,0 0 0 0 0,0 0 1 0 0,6-4-32 0 0,0 1 1 0 0,0 0 0 0 0,1 0-1 0 0,-1 1 1 0 0,0 0 0 0 0,1 1-1 0 0,-1-1 1 0 0,1 2 31 0 0,9-3-40 0 0,131-19-74 0 0,1 9 9 0 0,-117 11 100 0 0,94-2-59 0 0,70 11 64 0 0,-107-1 0 0 0,226 22 0 0 0,-281-25 123 0 0,-11-1 88 0 0,-1 2-1 0 0,3 1-210 0 0,-17-3 112 0 0,-6-1 0 0 0,-1-1 1 0 0,0 0 6 0 0,0 0 1 0 0,0 0 0 0 0,0 0 0 0 0,0 0 0 0 0,-2-1 0 0 0,-235-38 900 0 0,80 13-885 0 0,156 25-134 0 0,-183-26 56 0 0,-1 13-62 0 0,89 13 5 0 0,1 6 0 0 0,-33 9 0 0 0,11 8-14 0 0,-8 9 14 0 0,78-17-41 0 0,0 4 1 0 0,0 2-1 0 0,-44 27 41 0 0,73-36-14 0 0,-12 7-47 0 0,-6 7 61 0 0,32-22-16 0 0,0 0 3 0 0,1 0 0 0 0,-1-1 0 0 0,0 0 0 0 0,-1 0 13 0 0,4-1-72 0 0,1-1-10 0 0,16-2 0 0 0,0 0 1 0 0,0-1 0 0 0,0-1-1 0 0,2-2 82 0 0,13-3-25 0 0,258-43-114 0 0,-149 36 62 0 0,75 7 77 0 0,-213 9 0 0 0,302 8 0 0 0,-279-6-4 0 0,42 3 286 0 0,0 4 0 0 0,4 5-282 0 0,-51-7 272 0 0,-20-7-260 0 0,0 0 1 0 0,1 0-1 0 0,-1 0 0 0 0,0 0 0 0 0,0 1 1 0 0,1-1-1 0 0,-1 0 0 0 0,0 0 0 0 0,1 0 0 0 0,-1 1 1 0 0,0-1-1 0 0,0 0 0 0 0,1 1 0 0 0,-1-1 1 0 0,0 0-1 0 0,0 1 0 0 0,0-1 0 0 0,1 1-12 0 0,-1-1 19 0 0,0 0 0 0 0,0 0-1 0 0,0 0 1 0 0,0 0-1 0 0,0 0 1 0 0,0 1 0 0 0,0-1-1 0 0,0 0 1 0 0,0 0-1 0 0,0 0 1 0 0,1 0 0 0 0,-1 0-1 0 0,0 0 1 0 0,0 0 0 0 0,0 1-1 0 0,0-1 1 0 0,0 0-1 0 0,0 0 1 0 0,0 0 0 0 0,1 0-1 0 0,-1 0 1 0 0,0 0-1 0 0,0 0 1 0 0,0 0 0 0 0,0 0-1 0 0,0 0 1 0 0,0 0 0 0 0,0 0-1 0 0,1 0-18 0 0,-6 4 210 0 0,3-2-169 0 0,-2 1-11 0 0,0-1 0 0 0,0 0 1 0 0,1 0-1 0 0,-1-1 0 0 0,0 1 0 0 0,-2-1-30 0 0,-25 5 156 0 0,27-6-152 0 0,-91 10-1940 0 0,78-8 999 0 0,-2-2-4695 0 0,-1 0-1735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2120 3282 2303 0 0,'0'0'102'0'0,"0"0"178"0"0,0 0 666 0 0,0 0 293 0 0,0 0 60 0 0,0 0-103 0 0,0 0-480 0 0,0 0-210 0 0,0 0-39 0 0,0 0-16 0 0,0 2-29 0 0,6 15 1754 0 0,-5-16-1696 0 0,-1-1 0 0 0,0 0 0 0 0,0 0 0 0 0,0 0 0 0 0,0 0-12 0 0,0 0-50 0 0,0 0-24 0 0,0 0-2 0 0,0 0-17 0 0,0 0-72 0 0,0 0-30 0 0,0 0-8 0 0,0 0-14 0 0,0 0-58 0 0,0 0-172 0 0,0 0 1 0 0,1 1-1 0 0,-1-1 0 0 0,1 0 0 0 0,-1 0 1 0 0,1 0-1 0 0,-1 1 0 0 0,0-1 0 0 0,1 0 0 0 0,-1 0 1 0 0,0 1-1 0 0,1-1 0 0 0,-1 1-21 0 0,1-1 48 0 0,0 1 107 0 0,1 0-24 0 0,0 0-83 0 0,0-1 1 0 0,0 1-1 0 0,0-1 1 0 0,0 0 0 0 0,0 0-1 0 0,0 0 1 0 0,0 0 0 0 0,0 0-1 0 0,0 0 1 0 0,0-1-1 0 0,0 1 1 0 0,0-1 0 0 0,0 0-1 0 0,-1 0 1 0 0,1 0 0 0 0,0 0-1 0 0,0 0 1 0 0,0 0-1 0 0,-1-1 1 0 0,1 1 0 0 0,1-2-49 0 0,4-5 202 0 0,0 0 0 0 0,0-1 0 0 0,-1 0 0 0 0,2-4-202 0 0,4-5 287 0 0,0 2-121 0 0,-1-2 0 0 0,-1 0 0 0 0,0 0 0 0 0,-1-1 0 0 0,0 0 0 0 0,-2-1 1 0 0,1-1-1 0 0,1-11-166 0 0,22-71 601 0 0,-5 23-253 0 0,-16 46-198 0 0,-2 7 63 0 0,-1 0 0 0 0,4-22-213 0 0,48-258 376 0 0,-26 145-240 0 0,-29 133 40 0 0,1-18-176 0 0,-2 14 168 0 0,1 0-168 0 0,-1 2 237 0 0,2-26-237 0 0,-4 28 30 0 0,2 1-1 0 0,2-12-29 0 0,7-39-1 0 0,3-18 13 0 0,-12 82 23 0 0,-2 1 1 0 0,1-9-36 0 0,1-13 54 0 0,0 10 12 0 0,-1-14-66 0 0,-1 15 70 0 0,3-18-70 0 0,1 3 25 0 0,0-1 0 0 0,-3 0 0 0 0,0-4-25 0 0,-1-47 128 0 0,-1 90-119 0 0,0 0 0 0 0,0 0 0 0 0,-1 0 0 0 0,1 0 0 0 0,0 0 0 0 0,-1-1-9 0 0,0 0 0 0 0,1 0 0 0 0,-1 1 0 0 0,1-1-1 0 0,0 0 1 0 0,-1 0 0 0 0,1 0 0 0 0,0 0 0 0 0,0 0 0 0 0,1 0 0 0 0,-1-1 0 0 0,1-1 14 0 0,-1 0 0 0 0,0 0-1 0 0,0-1 1 0 0,0 1 0 0 0,-1-4-14 0 0,0-1-5 0 0,-1-5 5 0 0,1 3 0 0 0,1 1 0 0 0,-1-9 0 0 0,1 5 0 0 0,0 5 0 0 0,0 0 0 0 0,0 1 0 0 0,-1-1 0 0 0,-1 0 0 0 0,1 1 0 0 0,-1-2 0 0 0,-2-17 0 0 0,3 18 0 0 0,1 2 0 0 0,-2 0 0 0 0,-1-3 0 0 0,2 2 0 0 0,-4-12 0 0 0,-2-1 22 0 0,-5-8-22 0 0,8 20 42 0 0,-19-42-42 0 0,11 22 0 0 0,-14-24 0 0 0,17 38 0 0 0,-7-9 0 0 0,16 25 0 0 0,-12-17 0 0 0,7 10 0 0 0,0 0 0 0 0,-3-6 0 0 0,-14-24 0 0 0,-7-6 0 0 0,-3-12 0 0 0,28 47 0 0 0,-2 0 0 0 0,1 1 0 0 0,-6-6 0 0 0,5 6 0 0 0,-16-16 0 0 0,13 14 0 0 0,-9-11 0 0 0,12 12 0 0 0,-1 1 0 0 0,-4-3 0 0 0,5 3 0 0 0,-1 1 0 0 0,-3-5 0 0 0,-42-49 0 0 0,22 23 0 0 0,-10-7 0 0 0,33 35 0 0 0,4 5 0 0 0,-1 0 0 0 0,0 1 0 0 0,1-1 0 0 0,-2 1 0 0 0,-51-42 0 0 0,43 37 0 0 0,1-2 0 0 0,-4-4 0 0 0,16 14 0 0 0,-4-4-21 0 0,0 1-1 0 0,0 0 1 0 0,-4-2 21 0 0,-2 1 0 0 0,-7-2 0 0 0,6 1 0 0 0,-4-3 0 0 0,0 2 0 0 0,-3 0 0 0 0,-14-6 0 0 0,19 5 0 0 0,11 6 0 0 0,-1 0 0 0 0,1 0 0 0 0,-1 0 0 0 0,0 1 0 0 0,-1-1 0 0 0,-72-19 0 0 0,67 17 0 0 0,2 2 0 0 0,0-1 0 0 0,1 2 0 0 0,-4-1 0 0 0,-22-1 0 0 0,0-1 0 0 0,-10-4 0 0 0,28 5 0 0 0,0 1 0 0 0,-1 1 0 0 0,-1 0 0 0 0,-9-2 0 0 0,-84-17 0 0 0,97 18 0 0 0,0 0 0 0 0,-1 0 0 0 0,0 2 0 0 0,-10 1 0 0 0,9 2-21 0 0,-1 1 1 0 0,1 0-1 0 0,-9 6 21 0 0,-1 0-55 0 0,2 2 43 0 0,3-2 13 0 0,8-5-13 0 0,0 0 0 0 0,0 2 0 0 0,1 0 0 0 0,-1 0-1 0 0,-1 3 13 0 0,-47 52-3 0 0,41-43 3 0 0,9-9 0 0 0,-47 53 0 0 0,45-51 0 0 0,-90 104 0 0 0,68-82 0 0 0,3-3 0 0 0,1 1 0 0 0,-8 14 0 0 0,-13 20 0 0 0,-31 48 0 0 0,67-92-62 0 0,-8 20 62 0 0,-2 4-2 0 0,-2 2 2 0 0,2 1 0 0 0,-16 47 0 0 0,10-23-21 0 0,10-26-22 0 0,-8 27 43 0 0,10-22 0 0 0,-26 90 0 0 0,21-56 0 0 0,-35 148-64 0 0,50-198 64 0 0,1 2 0 0 0,0 11 0 0 0,-1 4 0 0 0,-2 28-42 0 0,4-29 20 0 0,-7 106 22 0 0,7-57 0 0 0,-12 54 0 0 0,-7 16 0 0 0,4-61 0 0 0,-2 16 0 0 0,-2 5 0 0 0,-1 12 0 0 0,17-71-32 0 0,3 1 0 0 0,1 32 32 0 0,4-43 0 0 0,-2 62 0 0 0,4-57-64 0 0,8 63 64 0 0,15 139 0 0 0,-17-171 0 0 0,-2-33 0 0 0,-1 44 0 0 0,-6 65 0 0 0,2-134 0 0 0,2 8 0 0 0,1 25 0 0 0,-2-32 0 0 0,1 0 0 0 0,5 21 0 0 0,14 83 0 0 0,-2-48 0 0 0,8 21 0 0 0,-2-8 0 0 0,-15-68 0 0 0,6 23 0 0 0,8 18 0 0 0,-12-41 0 0 0,0 3 0 0 0,-6-21 0 0 0,15 75 0 0 0,-10-46 0 0 0,6 19 0 0 0,4 2 0 0 0,-8-22 0 0 0,18 46 0 0 0,-20-73 0 0 0,2-1 0 0 0,0 0 0 0 0,9 13 0 0 0,-15-26 0 0 0,12 19 0 0 0,0-2 0 0 0,4 3 0 0 0,-3-4 0 0 0,-1 0 0 0 0,-1 2 0 0 0,1 4 0 0 0,27 54 0 0 0,-37-69 0 0 0,-7-14 0 0 0,0 0 0 0 0,1 0 0 0 0,-1 0 0 0 0,1 0 0 0 0,3 3 0 0 0,31 35 0 0 0,-30-35 8 0 0,-1-1 0 0 0,1-1-1 0 0,0 1 1 0 0,0-1 0 0 0,1-1 0 0 0,-1 0-1 0 0,1 0 1 0 0,0-1 0 0 0,2 1-8 0 0,6 1-2 0 0,1 0 1 0 0,0-1 0 0 0,0-2-1 0 0,2 0 2 0 0,43 9 0 0 0,57 5 11 0 0,-108-16 17 0 0,0-1 0 0 0,0 0 0 0 0,0-1 0 0 0,8-3-28 0 0,-9 3 5 0 0,11-4-5 0 0,0-1 0 0 0,16-8 0 0 0,-12 5 0 0 0,14-3 0 0 0,-24 7 0 0 0,0-1 0 0 0,0 0 0 0 0,-1-2 0 0 0,7-4 0 0 0,6-3 0 0 0,-7 3 0 0 0,0 0 0 0 0,16-16 0 0 0,34-33 0 0 0,-32 27 0 0 0,14-16 0 0 0,-35 33 18 0 0,-1-2-1 0 0,0 0 1 0 0,2-6-18 0 0,4-5 11 0 0,59-73-11 0 0,-48 56-2 0 0,-14 20 15 0 0,2 0-13 0 0,83-107 64 0 0,34-41 53 0 0,-113 146-117 0 0,-13 15 5 0 0,0-1 1 0 0,-1-1-6 0 0,1 0 62 0 0,5-5-62 0 0,-7 9 33 0 0,0-1 0 0 0,5-10-33 0 0,-6 7 114 0 0,3-8-114 0 0,4-9 67 0 0,19-36 69 0 0,-26 53-136 0 0,9-16 11 0 0,-10 20 30 0 0,-3 5-37 0 0,0 0 0 0 0,0-1-1 0 0,-1 0 1 0 0,0 0 0 0 0,0 0 0 0 0,3-8-4 0 0,-2 2 30 0 0,0-1 0 0 0,1 1 1 0 0,0 0-1 0 0,6-8-30 0 0,6-7 71 0 0,10-12-71 0 0,61-79 53 0 0,-79 106-53 0 0,11-13 0 0 0,-11 15 0 0 0,-1 0 0 0 0,7-11 0 0 0,-3 2 0 0 0,-3 7 19 0 0,-1-1-1 0 0,-1 0 1 0 0,0-1 0 0 0,2-6-19 0 0,0 0 58 0 0,-5 12-23 0 0,-1 1 0 0 0,1-3-35 0 0,-4 8 21 0 0,0 2-9 0 0,0 0 0 0 0,0 0 0 0 0,0 0 0 0 0,0 0 0 0 0,0 0 0 0 0,0 0 0 0 0,0 0 0 0 0,2 0-12 0 0,1-6 50 0 0,10-11 39 0 0,-10 13-36 0 0,4-2 13 0 0,-6 7-66 0 0,0 1 9 0 0,-1-1 7 0 0,-1 1-140 0 0,0 2-44 0 0,1 4-113 0 0,-1 0 0 0 0,0-1 0 0 0,0 1 0 0 0,0 0 0 0 0,0 0 0 0 0,-1-1 0 0 0,0 1 281 0 0,-3 14-1808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810 2665 4919 0 0,'0'0'224'0'0,"-1"1"-12"0"0,0 6-93 0 0,-1 5 657 0 0,2-11-529 0 0,0 0-1 0 0,0 1 1 0 0,0-1-1 0 0,-1 0 1 0 0,1 1-1 0 0,0-1 1 0 0,0 0-1 0 0,-1 1-246 0 0,-11 44 3421 0 0,11-45-3127 0 0,1 1 8 0 0,-1 32 2130 0 0,-1-20 3384 0 0,3-24-5610 0 0,1 1-1 0 0,0-1 0 0 0,2-2-205 0 0,0-2 123 0 0,-1 0 1 0 0,0 0-1 0 0,1-7-123 0 0,1-6 198 0 0,3-27 42 0 0,-7 44-177 0 0,0 0 0 0 0,0 0 0 0 0,-1-8-63 0 0,0 6 26 0 0,1 0-1 0 0,0-4-25 0 0,7-81 205 0 0,-5 73-46 0 0,0-1 0 0 0,-1-22-159 0 0,-2 34 38 0 0,0 4 2 0 0,0 0-1 0 0,-1-8-39 0 0,1 11 0 0 0,0 0 0 0 0,0 0 0 0 0,0-1 0 0 0,1-4 0 0 0,1-7 0 0 0,0-30 23 0 0,2-36 167 0 0,-3-25 5 0 0,0 87-195 0 0,-2-21 0 0 0,-1-35 136 0 0,-5-162-8 0 0,6 217-128 0 0,0 1 0 0 0,-5-21 0 0 0,1-2 0 0 0,1 8 0 0 0,-3-34 0 0 0,-3-37 2 0 0,7 82 7 0 0,-10-57 161 0 0,10 65-125 0 0,0-1-1 0 0,-4-9-44 0 0,1 5 50 0 0,1-6-50 0 0,-6-31 64 0 0,0 0 128 0 0,2-4-192 0 0,8 55 34 0 0,-1 0 0 0 0,-1-7-34 0 0,-3-8 56 0 0,1-3 38 0 0,-1 0 0 0 0,-2 0-1 0 0,-7-19-93 0 0,10 29 47 0 0,-2-9-47 0 0,3 8 28 0 0,-4-8-28 0 0,-2-8-2 0 0,7 24 21 0 0,0-1-1 0 0,0 1 0 0 0,-5-9-18 0 0,1 3 10 0 0,2 6-9 0 0,0-1-1 0 0,1 1 0 0 0,-2-7 0 0 0,-16-43 64 0 0,19 55-64 0 0,1-1 0 0 0,-1 0 0 0 0,0 1 0 0 0,0 0 0 0 0,-1 0 0 0 0,1 0 0 0 0,-3-2 0 0 0,-2-3 0 0 0,3 5 0 0 0,1-1 0 0 0,0 1 0 0 0,-1-3 0 0 0,-1 0 13 0 0,0 0 0 0 0,0 1 0 0 0,-1 0-1 0 0,0 0 1 0 0,0 0 0 0 0,0 1-13 0 0,-3-3-13 0 0,0 0 34 0 0,0-1 1 0 0,0 0-1 0 0,-1-3-21 0 0,4 5 0 0 0,0 1 0 0 0,-1 0 0 0 0,-6-5 0 0 0,2 2 0 0 0,-2-1 0 0 0,9 8 0 0 0,0-1 0 0 0,0 0 0 0 0,1 0 0 0 0,-4-4 0 0 0,-5-3 0 0 0,11 9 0 0 0,-1 0 0 0 0,1 0 0 0 0,0-1 0 0 0,0 0 0 0 0,-2-1 0 0 0,2 0 0 0 0,0 1 0 0 0,0 1 0 0 0,-1-1 0 0 0,-2-2 0 0 0,-3-2 0 0 0,-5-2 0 0 0,11 8 0 0 0,-8-6 0 0 0,4 4 0 0 0,0-1 0 0 0,-2-1 0 0 0,2 2 0 0 0,2 2 0 0 0,-2-1 0 0 0,1 0 0 0 0,0 1 0 0 0,4-1 0 0 0,-14-4 0 0 0,5 2 0 0 0,9 4 0 0 0,-11-2 0 0 0,9 1 0 0 0,-10-1 0 0 0,-1 3 0 0 0,2-1-12 0 0,7 0-26 0 0,-5 3 24 0 0,3-1 14 0 0,1 1 0 0 0,-1-1 0 0 0,-1 1 0 0 0,-2 2 0 0 0,6-3 0 0 0,-3 3 0 0 0,-5 5 0 0 0,6-5 0 0 0,-4 2 4 0 0,6-5-23 0 0,-3 2-19 0 0,6-4 31 0 0,-9 6 3 0 0,5 0 4 0 0,0 0 0 0 0,0 1-12 0 0,1-2-52 0 0,3-1-9 0 0,0-1 0 0 0,0 0 0 0 0,0 0 0 0 0,0 1 0 0 0,0-1-1 0 0,1 0 1 0 0,-1 2 73 0 0,-1 8-301 0 0,-1-1 5 0 0,-2 8-4491 0 0,2-8-2121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343 1 4143 0 0,'0'0'319'0'0,"0"0"-83"0"0,0 0 432 0 0,0 0 209 0 0,0 0 41 0 0,0 0-60 0 0,0 0-282 0 0,0 0-120 0 0,0 0-28 0 0,0 0-24 0 0,0 0-84 0 0,-1 0-37 0 0,-7 2 172 0 0,1 1 1 0 0,-1-1-1 0 0,1 2 0 0 0,-4 1-455 0 0,7-2 121 0 0,0 0 1 0 0,0 0-1 0 0,0 0 0 0 0,0 1 1 0 0,1-1-1 0 0,-1 1 1 0 0,1 0-1 0 0,-1 2-121 0 0,-11 14 680 0 0,-4 3-680 0 0,-2 3 529 0 0,10-9-301 0 0,0 0 0 0 0,1 0 0 0 0,1 1 0 0 0,-4 10-228 0 0,13-28 0 0 0,-4 10 42 0 0,1 0 0 0 0,-1 0 0 0 0,2 1 0 0 0,-2 3-42 0 0,-7 26 104 0 0,2-12-13 0 0,-1-3 10 0 0,2 1 1 0 0,-1 8-102 0 0,-1 6 31 0 0,2-12 12 0 0,-1 14-43 0 0,-8 46 64 0 0,9-40-64 0 0,0-9 0 0 0,1 10 0 0 0,5-35-5 0 0,-2 21-55 0 0,3-16-127 0 0,-1 1-1 0 0,-2 5 188 0 0,-2 15-456 0 0,1-7-677 0 0,3-18 130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2:10.823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51 0 7831 0 0,'0'0'603'0'0,"-1"2"-396"0"0,-6 11 197 0 0,1-1 1 0 0,0 1-1 0 0,1 1 1 0 0,1-1-1 0 0,0 1 1 0 0,-2 11-405 0 0,1 8 1154 0 0,1 0-1 0 0,1 14-1153 0 0,3-40 108 0 0,0 0-1 0 0,1 0 0 0 0,-1 0 0 0 0,1 0 1 0 0,1 0-1 0 0,-1 0 0 0 0,1 0 0 0 0,1 0 1 0 0,-1 0-1 0 0,1-1 0 0 0,4 7-107 0 0,-5-9 63 0 0,0 0-1 0 0,1 0 1 0 0,0-1-1 0 0,0 1 0 0 0,0-1 1 0 0,0 0-1 0 0,1 0 1 0 0,-1 0-1 0 0,1 0 1 0 0,0 0-1 0 0,0-1 1 0 0,0 1-1 0 0,0-1 0 0 0,0 0 1 0 0,0-1-1 0 0,1 1 1 0 0,-1-1-1 0 0,4 1-62 0 0,1 0 130 0 0,0-1 0 0 0,-1-1-1 0 0,1 1 1 0 0,0-1 0 0 0,-1-1-1 0 0,1 0 1 0 0,-1 0 0 0 0,1-1-1 0 0,3-1-129 0 0,0 0 180 0 0,-1-1 0 0 0,0 0-1 0 0,-1-1 1 0 0,1-1 0 0 0,-1 0 0 0 0,7-5-180 0 0,-3 1 186 0 0,-1-1 0 0 0,0 0 0 0 0,-1 0 0 0 0,-1-2 0 0 0,1 1 0 0 0,-2-2 0 0 0,0 1 0 0 0,-1-1 0 0 0,7-13-186 0 0,-5 6 256 0 0,-1 0 0 0 0,-1-1 0 0 0,5-17-256 0 0,-13 34 14 0 0,-1 1-1 0 0,1 0 1 0 0,-1-1-1 0 0,0 1 1 0 0,0-1-1 0 0,0 1 1 0 0,-1-1-1 0 0,0 1 1 0 0,0-1-14 0 0,0 3-188 0 0,1 2-880 0 0,-1-1-3627 0 0,-4-4-1556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1 6847 0 0,'0'0'315'0'0,"0"1"-7"0"0,-1 8-343 0 0,-9 73 1449 0 0,9-62-1179 0 0,0 1 0 0 0,0 0 0 0 0,2 0-235 0 0,0-13-69 0 0,0-1 0 0 0,0 0 0 0 0,0 0 0 0 0,1 1 69 0 0,1 6-760 0 0,1 3-2319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 0 4143 0 0,'-1'10'374'0'0,"0"0"0"0"0,0-1 0 0 0,0 1 0 0 0,-3 8-374 0 0,-2 15 1596 0 0,-10 67 1042 0 0,13-84-2779 0 0,2 1 1 0 0,0-1-1 0 0,0 3 141 0 0,1-18-276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30 285 2303 0 0,'0'0'267'0'0,"0"0"278"0"0,0 0 119 0 0,0 0 28 0 0,0 0-32 0 0,0 0-152 0 0,0 0-69 0 0,0 0-14 0 0,0 0-14 0 0,0 0-58 0 0,0 0-29 0 0,0 0-4 0 0,0 0-12 0 0,0 0-52 0 0,0 0-28 0 0,0 0-4 0 0,0 0-16 0 0,0 0-66 0 0,0 0-29 0 0,0 0-8 0 0,0-1-18 0 0,-2-4-54 0 0,2 4 42 0 0,0 1 0 0 0,0 0 26 0 0,0 0 48 0 0,0 0 13 0 0,0 0 4 0 0,0 0 2 0 0,0 0 0 0 0,0 0 0 0 0,0 0 0 0 0,0 0-12 0 0,0 0-49 0 0,0 0-19 0 0,0 0-7 0 0,0 0 1 0 0,0 0 4 0 0,0 0 2 0 0,0 0 0 0 0,0 0 8 0 0,-1-13 1113 0 0,0 21 1126 0 0,-1 12-2191 0 0,0-5-27 0 0,1-1 0 0 0,0 1 0 0 0,1 4-117 0 0,0-8 152 0 0,0 0 1 0 0,-2 6-153 0 0,1 22 256 0 0,-10 67 151 0 0,8-64-254 0 0,1-15-113 0 0,1 0 0 0 0,3 25-40 0 0,-1-35 24 0 0,1 0-1 0 0,1 1-23 0 0,2 25 71 0 0,7 74 451 0 0,-7-66-167 0 0,-1-10-210 0 0,-1 0-1 0 0,-2 4-144 0 0,3 41 242 0 0,-3-61-196 0 0,1 0 1 0 0,1 8-47 0 0,3 26 45 0 0,1 61 19 0 0,-6-94-46 0 0,-1-10 5 0 0,1 0 0 0 0,2 11-23 0 0,-1-6 75 0 0,0 21-75 0 0,-2-28 17 0 0,1 0 1 0 0,0 0-1 0 0,2 10-17 0 0,2 13 1 0 0,4 51-1 0 0,-4-30 11 0 0,-1-36 42 0 0,-2-7-47 0 0,-1-5 8 0 0,0 1 1 0 0,1-1 0 0 0,0 0-1 0 0,2 6-14 0 0,-2-10 0 0 0,-1-4 0 0 0,-1 0 0 0 0,1 0 0 0 0,-1 0 0 0 0,0 0 0 0 0,1 1 0 0 0,-1-1 0 0 0,0 0 0 0 0,0 0 0 0 0,0 1 0 0 0,4 38 190 0 0,-2-21-116 0 0,-1-6-44 0 0,2 6 10 0 0,-2-17-35 0 0,3 11 44 0 0,1 11 73 0 0,1 5-48 0 0,-6-26-73 0 0,5 10 48 0 0,-4-11-35 0 0,2 7-14 0 0,0 0 0 0 0,1 4 0 0 0,-3-11 0 0 0,1 0 0 0 0,2 6 0 0 0,5 4 0 0 0,0-2 0 0 0,3 5 64 0 0,-2 1 0 0 0,-5-10-53 0 0,-4-5 42 0 0,0-1 13 0 0,5 4-8 0 0,2 3-46 0 0,0-1-12 0 0,2-2 0 0 0,-6-3 9 0 0,0-1 1 0 0,0 0-1 0 0,0-1 0 0 0,0 1 0 0 0,1-1 1 0 0,-1 0-1 0 0,0-1-9 0 0,7 1-1 0 0,-5 0 39 0 0,0 0-18 0 0,0 0 0 0 0,0-1 0 0 0,-1 0 1 0 0,1 0-1 0 0,5-3-20 0 0,5 0 54 0 0,-10 3-51 0 0,1 0-1 0 0,-1-1 1 0 0,-1 0-1 0 0,3-1-2 0 0,2-2 17 0 0,8-5 83 0 0,11-2-100 0 0,-15 7 116 0 0,10-7-116 0 0,-19 9 20 0 0,0 0-1 0 0,0 0 0 0 0,-1-1 1 0 0,1 1-1 0 0,-1-1 0 0 0,3-4-19 0 0,31-29 132 0 0,-28 27-83 0 0,-1-2-1 0 0,0 0 0 0 0,-1 0 1 0 0,7-13-49 0 0,-6 8 50 0 0,6-11 329 0 0,11-30-379 0 0,-21 46 66 0 0,5-9-66 0 0,-4 10 51 0 0,4-11-51 0 0,-2 1 36 0 0,2-16-36 0 0,5-11 28 0 0,-7 28 54 0 0,7-13-82 0 0,-7 16 100 0 0,7-18-100 0 0,-13 29 10 0 0,1 0 1 0 0,0 0-1 0 0,0 0 1 0 0,1 0-11 0 0,9-19 32 0 0,-1-3-32 0 0,4-3 0 0 0,4-11 64 0 0,2-11-64 0 0,-9 21 39 0 0,1 1 0 0 0,2 0 1 0 0,0 1-40 0 0,9-14 35 0 0,-11 18 79 0 0,2-2-114 0 0,-8 15 72 0 0,5-11-72 0 0,4-8 45 0 0,-4 8-22 0 0,-7 13-3 0 0,0 1 1 0 0,2-3-21 0 0,10-15 0 0 0,5-9 0 0 0,-20 31 0 0 0,14-23 39 0 0,-2 4 32 0 0,0 0 0 0 0,-2-1 0 0 0,5-15-71 0 0,26-79 441 0 0,-28 75-290 0 0,38-93 154 0 0,-12 29 83 0 0,-26 66 59 0 0,1 1 1 0 0,18-33-448 0 0,-25 53 328 0 0,8-18-328 0 0,2-7 299 0 0,9-19-8 0 0,1-3-73 0 0,-9 25-202 0 0,-20 42-23 0 0,4-9 0 0 0,-2 2-64 0 0,-2 8-133 0 0,0-1-1 0 0,-1 0 1 0 0,1 1 0 0 0,-1-1 0 0 0,0 1 0 0 0,1-1 0 0 0,-1 0 0 0 0,0 1-1 0 0,0-1 1 0 0,0 0 0 0 0,0 0 0 0 0,0 1 0 0 0,0-1 0 0 0,0 0 0 0 0,0 1-1 0 0,0-1 1 0 0,-1 0 0 0 0,1 0 204 0 0,-3-7-1680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5 209 7943 0 0,'0'0'364'0'0,"0"-2"-8"0"0,-2-146 3871 0 0,1 130-4151 0 0,0-8-3593 0 0,0 11-541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95 5 2759 0 0,'0'0'126'0'0,"0"0"176"0"0,0 0 662 0 0,0 0 291 0 0,0 0 60 0 0,0 0-119 0 0,0 0-547 0 0,-5-4 935 0 0,4 4-1547 0 0,1 0 0 0 0,-1 0 0 0 0,1 0 0 0 0,0 0-1 0 0,-1 0 1 0 0,1 0 0 0 0,-1 0 0 0 0,1 0 0 0 0,-1 0 0 0 0,1 0 0 0 0,-1 0 0 0 0,1 1 0 0 0,-1-1 0 0 0,1 0-1 0 0,0 0 1 0 0,-1 1 0 0 0,1-1 0 0 0,-1 0 0 0 0,1 1 0 0 0,0-1 0 0 0,-1 1-37 0 0,0 0 39 0 0,0 1-1 0 0,0-1 1 0 0,0 1 0 0 0,1-1 0 0 0,-1 1-1 0 0,0 0 1 0 0,1-1 0 0 0,-1 1-39 0 0,-1 4 69 0 0,1 0 1 0 0,0 0-1 0 0,-1 0 1 0 0,1 5-70 0 0,-6 91 973 0 0,1-16-124 0 0,-15 127 1094 0 0,13-80-1056 0 0,7-117-797 0 0,-4 161 422 0 0,4-95-384 0 0,0 20 179 0 0,1-57-172 0 0,-3 158 1319 0 0,2-170 602 0 0,0-36-1931 0 0,1 2-120 0 0,-1 1-1 0 0,1-1 1 0 0,-1 0-1 0 0,1 0 1 0 0,-1 0 0 0 0,1 1-1 0 0,-1-1 1 0 0,1 0-1 0 0,0 0 1 0 0,-1-1-5 0 0,-2-4 14 0 0,1-1-1179 0 0,2 7 473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 0 3679 0 0,'0'0'284'0'0,"0"2"-186"0"0,-11 13 770 0 0,9-12-363 0 0,1-3 246 0 0,-2 5 829 0 0,3-5-1416 0 0,0 0 0 0 0,-1 0 0 0 0,1 0 0 0 0,0 1 0 0 0,-1-1 0 0 0,1 0 0 0 0,0 0 0 0 0,0 1 0 0 0,-1-1 0 0 0,1 0 0 0 0,0 1 1 0 0,0-1-1 0 0,0 1 0 0 0,-1-1 0 0 0,1 0 0 0 0,0 1 0 0 0,0-1 0 0 0,0 1 0 0 0,0-1 0 0 0,0 0 0 0 0,0 1 0 0 0,0-1-164 0 0,0 2 52 0 0,1 0 0 0 0,0 0 0 0 0,-1-1 1 0 0,1 1-1 0 0,0-1 0 0 0,0 1 0 0 0,0-1 0 0 0,0 1 0 0 0,0-1 1 0 0,0 0-1 0 0,1 1 0 0 0,-1-1 0 0 0,0 0 0 0 0,0 0 0 0 0,1 0 1 0 0,-1-1-1 0 0,0 1 0 0 0,1 0 0 0 0,0 0-52 0 0,5 2 201 0 0,1-1 1 0 0,-1 1-1 0 0,4-1-201 0 0,-4 0 118 0 0,15 1 406 0 0,0 0-1 0 0,16-2-523 0 0,-10 0 464 0 0,7 2-464 0 0,-10-1 135 0 0,0-1 1 0 0,0-2 0 0 0,6-2-136 0 0,-3 2 131 0 0,2 2-131 0 0,14-1 143 0 0,18 2 51 0 0,-30-1-66 0 0,16 3 350 0 0,43 11-478 0 0,9 12 379 0 0,-33-7-136 0 0,-46-16-158 0 0,1 0 0 0 0,14-1-85 0 0,44-3 174 0 0,-34-1-113 0 0,43-1 232 0 0,35-4 179 0 0,-60 2-249 0 0,-23 1-118 0 0,-4-2 68 0 0,-7 0-50 0 0,-23 4-103 0 0,36-3 116 0 0,-1 3 0 0 0,10 2-136 0 0,-49-1 1 0 0,121 9 85 0 0,-107-8-9 0 0,10 4-77 0 0,9 0 55 0 0,18 2 334 0 0,52 15-389 0 0,-30-8 438 0 0,-14-3-576 0 0,12 3 293 0 0,-34-9 39 0 0,-24-4-128 0 0,0 1 1 0 0,0 2 0 0 0,0 0 0 0 0,-1 0 0 0 0,2 3-67 0 0,-4-2 53 0 0,0 0 0 0 0,2-1-53 0 0,-4-1 37 0 0,0 1-1 0 0,0 0 1 0 0,3 2-37 0 0,40 20 127 0 0,3 2 190 0 0,-36-18-137 0 0,-10-5 409 0 0,7 5-589 0 0,-9-5 95 0 0,0-1 0 0 0,0 0-95 0 0,-6-2 13 0 0,-1-2 43 0 0,-1 2 22 0 0,2 1 1 0 0,1 1-1 0 0,0-1 0 0 0,0 1 0 0 0,0-2 0 0 0,1 1-78 0 0,17 10 208 0 0,-21-13-133 0 0,0 1-5 0 0,5 1 1 0 0,-5-1 1 0 0,-1-1 0 0 0,1 0 1 0 0,14 6 326 0 0,-14-6-319 0 0,-1 0 0 0 0,0 0 3 0 0,0 0 10 0 0,0 0-2 0 0,0 0-137 0 0,0 0-487 0 0,0 0-215 0 0,0 0-1380 0 0,0 0-5364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40 31 3679 0 0,'-1'0'167'0'0,"0"0"-66"0"0,-8 7-9 0 0,-2 1 403 0 0,6-7 553 0 0,2-1-393 0 0,-6 0 6163 0 0,34-10-6186 0 0,1 2 0 0 0,10-2-632 0 0,55-5 535 0 0,-56 12-26 0 0,1 2-1 0 0,23 4-508 0 0,-9 2 330 0 0,40 1 140 0 0,42 1 90 0 0,49 1 239 0 0,-76 1-414 0 0,10 0-19 0 0,-49-4-210 0 0,9-1 645 0 0,25-4-801 0 0,209-22 1504 0 0,-264 21-1393 0 0,4 4-111 0 0,-7-1 84 0 0,30 4 76 0 0,-2-1 66 0 0,-26-1-92 0 0,-10-2 49 0 0,4-1-183 0 0,50-7 199 0 0,6-6-199 0 0,-31 5 52 0 0,-13 2-28 0 0,-16 3 9 0 0,-1 2 0 0 0,26 4-33 0 0,-42-3 9 0 0,12 2 41 0 0,-3-1 82 0 0,2 0-132 0 0,37-1 548 0 0,40 9-548 0 0,-58-5 148 0 0,28-3-148 0 0,-13-1 52 0 0,-39 1 23 0 0,2 1-75 0 0,22 3 96 0 0,-25-4-27 0 0,-1 2-1 0 0,4 1-68 0 0,0 1 87 0 0,7-1-87 0 0,-15-3 66 0 0,-1-1 0 0 0,13-2-66 0 0,-10-1 48 0 0,-5 1 92 0 0,11-3-140 0 0,6-2 285 0 0,14 1-285 0 0,-9 1 118 0 0,-25 4-70 0 0,0 0 0 0 0,5 1-48 0 0,5 0 45 0 0,-1 1 2 0 0,-14-2-38 0 0,0 1 0 0 0,-1-1 1 0 0,4 0-10 0 0,0 0 26 0 0,0 0 0 0 0,4 1-26 0 0,-8 0 1 0 0,-2-1 4 0 0,-1 0 0 0 0,1 0-1 0 0,0 1 1 0 0,0 0 0 0 0,-1 0-1 0 0,2 0-4 0 0,2 1 25 0 0,3-2-14 0 0,-5-1 24 0 0,1 0 68 0 0,8 4-30 0 0,-11 0-31 0 0,0 6-31 0 0,-2-8-68 0 0,0 1 1 0 0,0-1-1 0 0,-1 0 0 0 0,1 1 1 0 0,0-1-1 0 0,-1 0 0 0 0,1 1 1 0 0,-1-1-1 0 0,1 0 0 0 0,-1 0 1 0 0,0 1-1 0 0,1-1 0 0 0,-1 0 1 0 0,0 0-1 0 0,0 0 57 0 0,-1 2-466 0 0,0-1-1 0 0,0 0 1 0 0,0 0 0 0 0,0 0-1 0 0,0 0 1 0 0,-2 1 466 0 0,-12 6-7840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75 3012 2303 0 0,'0'0'343'0'0,"0"0"597"0"0,0 0 256 0 0,0 0 55 0 0,0 0-71 0 0,0 0-347 0 0,0 0-156 0 0,0 0-33 0 0,0 0-21 0 0,0 0-74 0 0,0 0-34 0 0,0 0-10 0 0,0 0-37 0 0,0 0-152 0 0,0 0-69 0 0,0 0-14 0 0,0 0-9 0 0,0 0-34 0 0,0 0-20 0 0,1-1-2 0 0,1-1-80 0 0,-1 1-1 0 0,1-1 0 0 0,-1 0 1 0 0,1 0-1 0 0,-1 0 0 0 0,1-1 0 0 0,-1 1 1 0 0,0 0-1 0 0,0-1 0 0 0,0 1 1 0 0,0 0-1 0 0,0-2-87 0 0,3-8 342 0 0,0-1 0 0 0,-1-1-342 0 0,0 0 284 0 0,17-74 818 0 0,-4 30-780 0 0,-4 7-89 0 0,-2 6 276 0 0,9-23-509 0 0,-6 26 143 0 0,19-61 162 0 0,4-33 476 0 0,-22 62-591 0 0,2-11 23 0 0,-12 65-75 0 0,1 0 0 0 0,-2-1 1 0 0,0 1-1 0 0,-1-8-138 0 0,5-41 271 0 0,-1 8-125 0 0,-2-5-146 0 0,3 0 64 0 0,-5 30-42 0 0,0 11 20 0 0,-1-6-42 0 0,-2-3 0 0 0,-2-28 0 0 0,-1-3 40 0 0,1-37-40 0 0,1-19 24 0 0,-1 27-24 0 0,1 35 0 0 0,-6-56 27 0 0,3 60 10 0 0,2-36-37 0 0,2 61 0 0 0,1 5 0 0 0,1-10 0 0 0,0-9 0 0 0,-2 1 0 0 0,-3-33 0 0 0,1 34 0 0 0,1 22 19 0 0,0 0-1 0 0,-1 0 0 0 0,-1 1 1 0 0,0 0-1 0 0,-6-18-18 0 0,1 11 39 0 0,0 1 0 0 0,-1 0-1 0 0,-13-22-38 0 0,9 20 57 0 0,3 4 92 0 0,-14-19-149 0 0,-71-113 280 0 0,72 118-270 0 0,6 7-26 0 0,-17-19 16 0 0,34 48-86 0 0,1 1-45 0 0,0 0-12 0 0,0 0-219 0 0,0 0-920 0 0,0 0-394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219 1 1839 0 0,'-1'1'283'0'0,"-6"3"2311"0"0,-1 1 0 0 0,-7 1-2594 0 0,14-5 324 0 0,-5 1 289 0 0,-37 9 1241 0 0,32-9-1821 0 0,4-1 160 0 0,0-1 0 0 0,1-1 0 0 0,-1 0 0 0 0,1 0 0 0 0,-1 0 0 0 0,0-1-193 0 0,-1-1 156 0 0,0 2 0 0 0,-1-1-1 0 0,-3 1-155 0 0,-4 1 80 0 0,6 0-80 0 0,8 1 0 0 0,2-1 0 0 0,0 0 0 0 0,-1 0 0 0 0,1 0 0 0 0,0 0 0 0 0,-1 0 0 0 0,1 0 0 0 0,0 0 0 0 0,-1 0 0 0 0,1 0 0 0 0,-1-1 0 0 0,1 1 0 0 0,0 0 0 0 0,-1 0 0 0 0,1 0 0 0 0,0 0 0 0 0,0-1 0 0 0,-1 1 0 0 0,1 0 0 0 0,0 0 0 0 0,-1-1 0 0 0,-3-1-21 0 0,3 1-99 0 0,1 1-77 0 0,0 0-25 0 0,0 0-10 0 0,0 0-34 0 0,-2-5-143 0 0,2 3-3740 0 0,0 2 1469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2915 6335 0 0,'0'0'290'0'0,"0"0"-9"0"0,0 0-108 0 0,0 0 222 0 0,0 0 110 0 0,0 0 27 0 0,0 0-5 0 0,0 0-38 0 0,0 0-10 0 0,0 0-6 0 0,0 0-10 0 0,0 0-38 0 0,0 0-10 0 0,0 0-6 0 0,0 0-25 0 0,0 0-100 0 0,0 0-41 0 0,0 0-10 0 0,1-1-11 0 0,6-12 132 0 0,0 0 1 0 0,0-4-355 0 0,11-19 501 0 0,-3 5-191 0 0,0-1-1 0 0,-2-1 0 0 0,1-6-309 0 0,14-34 311 0 0,22-68-32 0 0,-22 42 128 0 0,-2-2 0 0 0,6-56-407 0 0,-1-43 1052 0 0,6-65-428 0 0,-17 85-190 0 0,-13 81-133 0 0,-4-1 0 0 0,-3 1 0 0 0,-3-1 0 0 0,-6-28-301 0 0,-9-125 245 0 0,11 155-64 0 0,-4-13-181 0 0,6 76 78 0 0,-2 0-1 0 0,0 1 0 0 0,-6-18-77 0 0,-6-6 232 0 0,-13-30-232 0 0,5 5 0 0 0,15 46 0 0 0,9 29 0 0 0,1 0 0 0 0,-1 0 0 0 0,-1 0 0 0 0,1 1 0 0 0,-1 0 0 0 0,0 0 0 0 0,-3-5 0 0 0,2 8-29 0 0,5 3-120 0 0,-6-2-1774 0 0,6 3 424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2:11.163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79 0 8751 0 0,'2'26'708'0'0,"-1"0"0"0"0,-2-1 0 0 0,0 1 0 0 0,-4 18-708 0 0,3-32 362 0 0,-25 167 3008 0 0,20-140-2862 0 0,-11 42 312 0 0,0 2 88 0 0,15-54 106 0 0,5-31-720 0 0,3-2-154 0 0,-1 0 0 0 0,0 0-1 0 0,-1-1 1 0 0,1 1 0 0 0,-1-1-1 0 0,0 0 1 0 0,3-5-140 0 0,3-11 430 0 0,4-10-430 0 0,0-1 220 0 0,-9 22-206 0 0,17-37 186 0 0,2 1 1 0 0,8-9-201 0 0,-23 42 32 0 0,1 0 0 0 0,0 0 1 0 0,1 1-1 0 0,0 0 0 0 0,1 1 0 0 0,0 1 0 0 0,1-1 0 0 0,0 2 0 0 0,8-5-32 0 0,-11 8-373 0 0,1 1 0 0 0,0 0 0 0 0,0 1 0 0 0,0 0-1 0 0,0 1 1 0 0,1 0 0 0 0,-1 0 0 0 0,1 1 0 0 0,0 0-1 0 0,-1 1 1 0 0,1 1 0 0 0,0-1 0 0 0,0 2 0 0 0,0-1 0 0 0,0 2-1 0 0,-1-1 1 0 0,9 4 373 0 0,0 0-6384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5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2589 919 0 0,'0'0'296'0'0,"0"0"908"0"0,0 0 402 0 0,0 0 80 0 0,0 0-155 0 0,0 0-694 0 0,0 0-301 0 0,0 0-65 0 0,0 0-35 0 0,0 0-91 0 0,0 0-38 0 0,0 0-10 0 0,0 0-7 0 0,0 0-30 0 0,0 0-18 0 0,0 0-2 0 0,0 0-5 0 0,1 1-23 0 0,3 0-100 0 0,-1 0 1 0 0,1 0-1 0 0,-1 0 0 0 0,1-1 0 0 0,-1 1 1 0 0,1-1-1 0 0,0 0 0 0 0,-1-1 1 0 0,1 1-1 0 0,2-2-112 0 0,1 1 69 0 0,0 0 34 0 0,1 0 0 0 0,-1-1 1 0 0,0 0-1 0 0,1-1 0 0 0,-1 0 0 0 0,0-1 1 0 0,6-4-104 0 0,18-14 669 0 0,0-2 1 0 0,10-13-670 0 0,-29 26 154 0 0,-1-2-1 0 0,0 0 1 0 0,0-1 0 0 0,-1 0-1 0 0,0-1 1 0 0,-1 0-1 0 0,0-2-153 0 0,3-7 129 0 0,7-13 130 0 0,-2 0 0 0 0,6-19-259 0 0,-22 53 10 0 0,16-45 415 0 0,11-48-425 0 0,-16 42 403 0 0,-1-2 0 0 0,3-40-403 0 0,31-382 2048 0 0,-38 373-1846 0 0,-4 1 0 0 0,-3-1 0 0 0,-6-28-202 0 0,-10-89 338 0 0,-29-155-338 0 0,38 327 11 0 0,-1-5 42 0 0,-7-30-53 0 0,7 48 15 0 0,5 21 5 0 0,0 1 0 0 0,-1-1 0 0 0,-3-8-20 0 0,6 22 6 0 0,-1-4-15 0 0,0 0 1 0 0,0 1 0 0 0,0 0 0 0 0,-1 0 0 0 0,0-1 0 0 0,-1-1 8 0 0,3 6-94 0 0,1 1-153 0 0,0 0-660 0 0,0 0-291 0 0,0 0-60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5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2978 5063 0 0,'0'0'390'0'0,"0"0"-169"0"0,0 0 222 0 0,0 0 123 0 0,0 0 30 0 0,0 0-16 0 0,0 2-82 0 0,0 4-33 0 0,0-4-8 0 0,0-2-15 0 0,0 0-62 0 0,0 0-27 0 0,0 0-8 0 0,0 0-15 0 0,0 0-61 0 0,0 0-21 0 0,0 0-7 0 0,0 0-3 0 0,0 0-12 0 0,0 0-2 0 0,0 0 0 0 0,0 0-9 0 0,0 0-39 0 0,2 0-16 0 0,0 0-119 0 0,0-1 1 0 0,0 1-1 0 0,0-1 0 0 0,0 1 1 0 0,0-1-1 0 0,0 0 0 0 0,-1 0 0 0 0,1 0 1 0 0,0 0-1 0 0,0-1 0 0 0,-1 1 1 0 0,1 0-1 0 0,0-1 0 0 0,-1 0 1 0 0,1 0-1 0 0,-1 0-41 0 0,6-7 164 0 0,-1 0 0 0 0,1 0 0 0 0,-2-2-164 0 0,4-3 178 0 0,0-2 18 0 0,0 0 0 0 0,-1 0 0 0 0,2-8-196 0 0,18-52 380 0 0,-3 9-86 0 0,85-214 336 0 0,-42 118-444 0 0,-53 129-64 0 0,0 0-1 0 0,-2-2 0 0 0,-2 0 1 0 0,0 0-1 0 0,-2-1 0 0 0,1-11-121 0 0,0-10 312 0 0,-2-1-1 0 0,0-35-311 0 0,-3-41 303 0 0,2-24 71 0 0,0-107 343 0 0,-6 251-686 0 0,-1-105 319 0 0,-4 1 0 0 0,-5-1 0 0 0,-3 2 0 0 0,-10-41-350 0 0,17 128 95 0 0,-20-104 234 0 0,-5-18-94 0 0,27 138-233 0 0,-4-20 70 0 0,0 1 0 0 0,-2 0-1 0 0,-6-17-71 0 0,10 40 20 0 0,0 0 0 0 0,0 0-1 0 0,-1 1 1 0 0,-1-1 0 0 0,1 2 0 0 0,-3-4-20 0 0,0 3-236 0 0,8 10 77 0 0,1 0-174 0 0,0 0-728 0 0,0 0-321 0 0,0 1-1002 0 0,-1 6-3752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50 2310 2759 0 0,'0'0'126'0'0,"0"0"318"0"0,0 0 1254 0 0,0 0 550 0 0,0 0 110 0 0,0 0-230 0 0,1 0-1036 0 0,13 8 584 0 0,-13-8-1275 0 0,3-1-125 0 0,3-1 241 0 0,-1 0 0 0 0,1-1 0 0 0,5-3-517 0 0,-10 4 77 0 0,0 1-1 0 0,0-1 1 0 0,0 1-1 0 0,0-1 0 0 0,0 0 1 0 0,-1 0-1 0 0,1 0 1 0 0,0 0-1 0 0,-1 0 1 0 0,0-1-1 0 0,1 1 1 0 0,-1 0-1 0 0,1-3-76 0 0,1-4 161 0 0,0 0-1 0 0,0 0 0 0 0,-1-1 1 0 0,0 0-1 0 0,0 1 1 0 0,0-1-1 0 0,-1 0 1 0 0,0-8-161 0 0,-1-15 696 0 0,-2-33-696 0 0,1 37 140 0 0,-3-53 208 0 0,-1-15 144 0 0,4-14-492 0 0,12-110 384 0 0,9 1-158 0 0,8-121 83 0 0,-24 257-98 0 0,-4 0 1 0 0,-2 0-1 0 0,-4-7-211 0 0,-1 24 237 0 0,-3 0 0 0 0,-2 0 0 0 0,-14-48-237 0 0,-8-8 146 0 0,24 96-106 0 0,0 0-1 0 0,-1 0 0 0 0,-4-6-39 0 0,5 14-264 0 0,-1 0 0 0 0,0 1 0 0 0,-8-9 264 0 0,18 26-453 0 0,1 1-762 0 0,0 0-333 0 0,0 0-68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493 2878 4143 0 0,'0'0'319'0'0,"0"0"-14"0"0,0 0 723 0 0,0 0 336 0 0,1-1 68 0 0,5-9-425 0 0,-1 0 0 0 0,0 0-1 0 0,-1-1 1 0 0,1 0 0 0 0,-2 0-1 0 0,4-11-1006 0 0,0-10 862 0 0,-1-1 1 0 0,0-17-863 0 0,5-67 1091 0 0,-2 15-211 0 0,-2 31-355 0 0,6-46 230 0 0,14-143 35 0 0,-21 168-659 0 0,-3 0 1 0 0,-3-1-1 0 0,-6-58-131 0 0,-15-38 257 0 0,18 161-159 0 0,-10-58 592 0 0,-13-48-690 0 0,-25-82 606 0 0,39 165-473 0 0,-17-61 498 0 0,-3 3 1 0 0,-26-60-632 0 0,-24-29 685 0 0,64 160-540 0 0,-2 0 1 0 0,-1 1-1 0 0,-21-28-145 0 0,31 50 69 0 0,0 2 1 0 0,0-1-1 0 0,-1 2 0 0 0,0 0 1 0 0,-8-4-70 0 0,15 11-339 0 0,0 1 1 0 0,-1 1 0 0 0,0 0 0 0 0,0 0-1 0 0,0 0 1 0 0,0 1 0 0 0,0 0 0 0 0,0 0-1 0 0,0 1 1 0 0,0 0 0 0 0,0 0-1 0 0,-1 1 1 0 0,1 0 0 0 0,-6 2 338 0 0,-5 2-7563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1985 5151 0 0,'0'0'234'0'0,"1"-1"-10"0"0,6-2-175 0 0,-2 1 44 0 0,0-1-1 0 0,0 2 0 0 0,2-1-92 0 0,-1-1 197 0 0,1 1 0 0 0,-1-1 0 0 0,0 0 0 0 0,0 0 0 0 0,1-2-197 0 0,6-3 134 0 0,-5 3-49 0 0,1-1-1 0 0,-1 0 1 0 0,-1-1-1 0 0,1 0 1 0 0,2-3-85 0 0,6-9 362 0 0,11-16-362 0 0,10-12 413 0 0,-15 21 256 0 0,4-10-669 0 0,16-21 410 0 0,33-33-410 0 0,-27 33 292 0 0,14-23-292 0 0,-35 39 21 0 0,-1-2-1 0 0,-1-2 0 0 0,-1-1 1 0 0,2-11-21 0 0,55-138 351 0 0,-40 97-6 0 0,59-123-65 0 0,-65 152-181 0 0,3 2 0 0 0,6-2-99 0 0,-15 24 15 0 0,100-154 43 0 0,-6-12-1047 0 0,-96 159-2599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 1992 2847 0 0,'0'0'132'0'0,"0"0"26"0"0,0 0 43 0 0,0 0 20 0 0,0 0 3 0 0,0 0-12 0 0,0 0-50 0 0,0 0-24 0 0,0 0-2 0 0,0 0-9 0 0,0 0-40 0 0,-1 1-21 0 0,-3 2-2 0 0,-1 4 6 0 0,2-2-2 0 0,1-1 0 0 0,0 2 1 0 0,0-1-1 0 0,1 0 0 0 0,-1 0 0 0 0,1 1 1 0 0,-1 0-69 0 0,-3 13 484 0 0,4-11 151 0 0,1-6-499 0 0,0-1 293 0 0,0-1 9 0 0,0 0 22 0 0,0 0 10 0 0,0 0 2 0 0,0 0-4 0 0,1 0-349 0 0,0 0-1 0 0,0-1 0 0 0,1 0 1 0 0,-1 1-1 0 0,0-1 0 0 0,0 0 1 0 0,0 0-1 0 0,0 1 1 0 0,1-1-1 0 0,-1-1-118 0 0,2 0 164 0 0,3-5 141 0 0,1 0 0 0 0,2-3-305 0 0,4-5 101 0 0,10-12 130 0 0,20-30-231 0 0,-9 12 48 0 0,115-168 168 0 0,-99 134 284 0 0,-3-3 0 0 0,-2-2 0 0 0,2-15-500 0 0,145-376 1812 0 0,-156 379-1615 0 0,120-321 326 0 0,-131 345-1089 0 0,-3-1 0 0 0,-2-1 0 0 0,6-48 566 0 0,-24 112-1060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 2140 4607 0 0,'-1'1'208'0'0,"0"1"-83"0"0,-7 8-10 0 0,-9 10 972 0 0,12-14-635 0 0,4-5 379 0 0,1-1-43 0 0,0 0-212 0 0,0 0-96 0 0,0 0-22 0 0,0 0 2 0 0,0 0 16 0 0,0 0 4 0 0,2-1 0 0 0,3-4-221 0 0,1-1-1 0 0,0 0 0 0 0,-1 0 1 0 0,0-1-1 0 0,0 0 1 0 0,0-2-259 0 0,11-13 304 0 0,96-141 297 0 0,17-52 118 0 0,-88 139 536 0 0,31-77-1255 0 0,38-117 1622 0 0,20-74-635 0 0,69-238-474 0 0,-191 555-554 0 0,-1 0 1 0 0,-1 0-1 0 0,-1-1 0 0 0,-1 0 0 0 0,-1 0 1 0 0,-1-1-1 0 0,0-11 41 0 0,-2 22-1373 0 0,1 1 1 0 0,2-11 1372 0 0,-2 18-1738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1791 6591 0 0,'0'0'299'0'0,"0"1"-4"0"0,-11 25-79 0 0,11-24 288 0 0,0-2 169 0 0,0 0 30 0 0,0 0-11 0 0,0 0-78 0 0,0 0-35 0 0,0 0-10 0 0,0 0-18 0 0,0 0-72 0 0,0-1-422 0 0,1 1 1 0 0,-1 0 0 0 0,1 0 0 0 0,-1-1 0 0 0,1 1 0 0 0,-1 0-1 0 0,0-1 1 0 0,1 1 0 0 0,-1-1 0 0 0,1 1 0 0 0,-1-1-1 0 0,0 1 1 0 0,1-1-58 0 0,1-1 139 0 0,25-28 391 0 0,-1-1 0 0 0,-1-2 0 0 0,5-12-530 0 0,-7 13 250 0 0,61-103 471 0 0,-26 39-258 0 0,-4 11 247 0 0,-3-3-1 0 0,-3-3 0 0 0,-1-8-709 0 0,-11 12 667 0 0,-3-2 0 0 0,12-54-667 0 0,41-191 493 0 0,-47 153-400 0 0,-25 111-117 0 0,-7 31-350 0 0,-5 24-508 0 0,1 0-1 0 0,1 0 0 0 0,0-2 883 0 0,2-4-4454 0 0,0 1-1262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1861 4607 0 0,'0'0'354'0'0,"0"2"-233"0"0,-8 24 791 0 0,7-25 99 0 0,1-1 49 0 0,0 0-56 0 0,0 0-278 0 0,0 0-118 0 0,0 0-28 0 0,2 0-433 0 0,-1-1 0 0 0,0 1-1 0 0,0-1 1 0 0,1 0-1 0 0,-1 1 1 0 0,0-1 0 0 0,0 0-1 0 0,0 0 1 0 0,1-1-147 0 0,2-2 271 0 0,1 0-11 0 0,0 0 1 0 0,0-1-1 0 0,0 0 1 0 0,0 0-1 0 0,2-4-260 0 0,5-10 447 0 0,2-3-447 0 0,-3 5 211 0 0,116-172 1340 0 0,-55 86-1013 0 0,-38 52-291 0 0,46-69 373 0 0,-73 107-546 0 0,29-49 936 0 0,24-53-1010 0 0,-10-4 571 0 0,7-33-571 0 0,37-127 735 0 0,-45 128-584 0 0,10-7-95 0 0,-23 64-74 0 0,-23 58-1058 0 0,2 0 0 0 0,1 2 1 0 0,14-24 1075 0 0,-19 40-1267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 2021 3679 0 0,'0'0'284'0'0,"-1"2"-186"0"0,-2 4 63 0 0,3-4 620 0 0,0-2 269 0 0,0 0 50 0 0,-1 0-909 0 0,1 1 0 0 0,0-1 1 0 0,0 0-1 0 0,0 0 1 0 0,0 0-1 0 0,-1 0 0 0 0,1 1 1 0 0,0-1-1 0 0,0 0 1 0 0,-1 0-1 0 0,1 0 0 0 0,0 0 1 0 0,0 0-1 0 0,0 0 1 0 0,-1 0-1 0 0,1 0 0 0 0,0 0 1 0 0,0 0-1 0 0,-1 0 0 0 0,1 0 1 0 0,0 0-1 0 0,0 0 1 0 0,-1 0-1 0 0,1 0-191 0 0,0-6 183 0 0,-1 0-1 0 0,1 0 1 0 0,1 0 0 0 0,-1 0 0 0 0,1 0-1 0 0,-1 0 1 0 0,1 1 0 0 0,0-1-1 0 0,1 0 1 0 0,1-5-183 0 0,4-10 196 0 0,1-1 1 0 0,2-2-197 0 0,-7 18 117 0 0,47-107 875 0 0,23-58 371 0 0,-42 93-867 0 0,40-106 527 0 0,11-47-126 0 0,-21 54-386 0 0,15-36-45 0 0,54-141-148 0 0,-104 284-300 0 0,13-36-23 0 0,3-13-1015 0 0,-32 93-104 0 0,-2 2-876 0 0,-1 1-3931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2:11.616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406 236 4607 0 0,'-7'-42'1932'0'0,"-1"1"-1"0"0,-12-32-1931 0 0,17 63 600 0 0,-1-1 0 0 0,0 1 0 0 0,-4-5-600 0 0,7 12 166 0 0,-1 1 1 0 0,1-1 0 0 0,-1 1-1 0 0,0-1 1 0 0,0 1 0 0 0,0 0-1 0 0,0 0 1 0 0,0 0 0 0 0,0 0 0 0 0,-1 0-1 0 0,1 0 1 0 0,-1 1 0 0 0,1-1-1 0 0,-1 1 1 0 0,-2-1-167 0 0,4 2 62 0 0,0 0 0 0 0,-1-1 0 0 0,1 1 0 0 0,-1 0 0 0 0,1 0 0 0 0,-1 0 0 0 0,1 0 0 0 0,0 1-1 0 0,-1-1 1 0 0,1 0 0 0 0,-1 1 0 0 0,1-1 0 0 0,0 0 0 0 0,-1 1 0 0 0,1 0 0 0 0,0-1 0 0 0,0 1 0 0 0,-1 0 0 0 0,1 0 0 0 0,0-1 0 0 0,0 1 0 0 0,0 0 0 0 0,-1 1-62 0 0,-3 4 171 0 0,0-1 1 0 0,0 1-1 0 0,0 0 0 0 0,1 1-171 0 0,2-4 50 0 0,-15 23 243 0 0,2 0-1 0 0,1 1 1 0 0,0 1 0 0 0,3 0-1 0 0,-3 9-292 0 0,-14 55 941 0 0,3 2-941 0 0,21-79 81 0 0,-40 200 419 0 0,36-168-436 0 0,-25 166-52 0 0,24-151-2434 0 0,-8 22 2422 0 0,13-67-1242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2250 4607 0 0,'0'0'354'0'0,"0"0"-92"0"0,0 0 484 0 0,2 0 234 0 0,3 0-541 0 0,0-1 0 0 0,1 1 0 0 0,-1-1 1 0 0,0 0-1 0 0,0-1 0 0 0,0 0 0 0 0,0 0 1 0 0,0 0-1 0 0,4-3-439 0 0,13-11 379 0 0,0 0 0 0 0,-1-2 0 0 0,0-2 0 0 0,-2 0 0 0 0,10-12-379 0 0,-3-2 259 0 0,0-1 0 0 0,-2-2 0 0 0,8-16-259 0 0,-8 7 615 0 0,-1-2 0 0 0,4-13-615 0 0,35-103 1342 0 0,-43 114-957 0 0,13-41 627 0 0,0-14-1012 0 0,40-141 723 0 0,32-115-270 0 0,-42 118-225 0 0,-43 155 64 0 0,8-72-292 0 0,-2-73 280 0 0,-24 198-314 0 0,-1 21-2922 0 0,0 8 137 0 0,0 5-3076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2230 3093 1375 0 0,'0'1'107'0'0,"0"6"512"0"0,-1-1 0 0 0,0 1 0 0 0,0-1 0 0 0,-1 6-619 0 0,-3 15 2057 0 0,2 11-613 0 0,3-36-1248 0 0,-1 0-4 0 0,-2 17 221 0 0,-2 6 414 0 0,5-23-643 0 0,-1-1 3 0 0,1-1-106 0 0,0 0 1 0 0,0 1-1 0 0,0-1 1 0 0,-1 0-1 0 0,1 0 1 0 0,0 0-1 0 0,0 0 0 0 0,0 0 1 0 0,0 0-1 0 0,0 0 1 0 0,0 1-1 0 0,0-1 1 0 0,0 0-1 0 0,0 0 0 0 0,0 0 1 0 0,0 0-1 0 0,0 0 1 0 0,0 1-1 0 0,0-1 1 0 0,0 0-1 0 0,0 0 0 0 0,0 0 1 0 0,0 0-1 0 0,0 1 1 0 0,0-1-1 0 0,0 0 1 0 0,0 0-1 0 0,0 0 0 0 0,0 0 1 0 0,0 0-1 0 0,0 1 1 0 0,0-1-1 0 0,0 0 1 0 0,0 0-1 0 0,0 0 1 0 0,0 0-1 0 0,0 0 0 0 0,0 1 1 0 0,0-1-82 0 0,5-1 2725 0 0,-4 0-3533 0 0,1 1 916 0 0,-2 0 16 0 0,0 0 4 0 0,2-1 0 0 0,15-12 256 0 0,-13 10-266 0 0,1 0-26 0 0,0 0 92 0 0,2-2-45 0 0,-1 0 1 0 0,1-1 0 0 0,-1 0 0 0 0,0 0 0 0 0,1-2-140 0 0,1-1 125 0 0,-6 6-65 0 0,1 0 0 0 0,-1 0 1 0 0,0-1-1 0 0,0 1 0 0 0,1-3-60 0 0,2-3 111 0 0,-3 6-58 0 0,-1 0 0 0 0,1-1 0 0 0,0 0 0 0 0,0-1-53 0 0,-1 2 29 0 0,0 0 1 0 0,1-1-1 0 0,-1 2 0 0 0,2-3-29 0 0,8-16 217 0 0,15-38 31 0 0,-5 11-8 0 0,-15 36-148 0 0,-2 0-1 0 0,1 0 1 0 0,-1-1-1 0 0,0 0 0 0 0,-1 0 1 0 0,-1-1-1 0 0,2-6-91 0 0,-3 13 48 0 0,0 0 0 0 0,0 1 0 0 0,1 0 0 0 0,1-5-48 0 0,3-9 80 0 0,0-7 30 0 0,-5 20-69 0 0,7-30 78 0 0,-4 16-49 0 0,0 0-8 0 0,-1 0 0 0 0,2-19-62 0 0,-6 36 2 0 0,4-10 40 0 0,-2 8-15 0 0,5-30 82 0 0,0-5 53 0 0,-2 3-77 0 0,-2 26-39 0 0,0 0 0 0 0,-1-1 1 0 0,1-7-47 0 0,-2 13 28 0 0,1 1 1 0 0,0-1 0 0 0,0 0-1 0 0,2-2-28 0 0,2-18 99 0 0,-2-1-35 0 0,6-41 152 0 0,3 2 67 0 0,-8 42-205 0 0,12-54 46 0 0,-12 54-112 0 0,-1 12 32 0 0,-1 4-9 0 0,0-1 0 0 0,1-11-35 0 0,3-13 163 0 0,2-4-163 0 0,-2 9 45 0 0,1 0 30 0 0,-7 26-72 0 0,1 1-1 0 0,-1 0 1 0 0,1-1-1 0 0,-1 1 1 0 0,1-1-1 0 0,-1 1 1 0 0,0-1-3 0 0,2-21 53 0 0,-1 18-49 0 0,-1 0 0 0 0,1 0 1 0 0,-1 0-1 0 0,-1 0 0 0 0,1-4-4 0 0,-1-10 54 0 0,1 11-24 0 0,0-1 1 0 0,1 0-1 0 0,1-9-30 0 0,-1 8 19 0 0,0 0 0 0 0,0-4-19 0 0,-1 12 11 0 0,0 0-1 0 0,0 0 0 0 0,0 0 1 0 0,1 0-1 0 0,-1 1 1 0 0,1-1-1 0 0,-1 0 0 0 0,2-1-10 0 0,0-3 14 0 0,-1 0-1 0 0,0 1 0 0 0,1-1 0 0 0,-2-1-13 0 0,2 0 35 0 0,-2 1 1 0 0,1-1-1 0 0,-1 0 0 0 0,0-2-35 0 0,0 1 3 0 0,0-14 69 0 0,0 0-1 0 0,-1-67 99 0 0,2 41-148 0 0,-1 37 20 0 0,1-6-29 0 0,-1 8-17 0 0,-1-11 59 0 0,0 9 24 0 0,0-1 0 0 0,-3-11-79 0 0,-2-8 97 0 0,0-27 35 0 0,4 43-128 0 0,0-1 21 0 0,0 0-1 0 0,1-10-24 0 0,-1-10 11 0 0,1 30-11 0 0,0 0 0 0 0,0 1 0 0 0,0-1 0 0 0,-1-1 0 0 0,0-6 0 0 0,0 0 5 0 0,-7-55 43 0 0,0 8-37 0 0,8 56-11 0 0,-3-22 0 0 0,4 23 0 0 0,-15-63 11 0 0,13 63 31 0 0,1 1-30 0 0,-1-1 0 0 0,1 0 0 0 0,0 0 0 0 0,0 0-1 0 0,0-2-11 0 0,-1-2 16 0 0,-5-15-5 0 0,2 5 11 0 0,2 8-6 0 0,0 0-1 0 0,-3-8-15 0 0,-2-3 30 0 0,-1-2 4 0 0,3 13-19 0 0,3 6-5 0 0,1-1 0 0 0,-1 0 0 0 0,1 0-1 0 0,0 0 1 0 0,0-1-10 0 0,-10-25 0 0 0,9 24 3 0 0,-1 0 0 0 0,0 0 0 0 0,0 0 1 0 0,-1-1-4 0 0,-3-3 51 0 0,0-2-51 0 0,1 3 0 0 0,-6-4 0 0 0,8 7 0 0 0,3 4 0 0 0,-1 1 0 0 0,1-1 0 0 0,0 1 0 0 0,-1 0 0 0 0,0 0 0 0 0,1 0 0 0 0,-1 0 0 0 0,-2-1 0 0 0,-3-3 0 0 0,-13-16 0 0 0,18 19 13 0 0,0 0-1 0 0,0 0 0 0 0,0-1 1 0 0,0 0-1 0 0,-1-1-12 0 0,4 4 1 0 0,-1-1-1 0 0,0 1 0 0 0,0 0 0 0 0,0 0 1 0 0,0 0-1 0 0,0 0 0 0 0,-1-1 0 0 0,-1 0 0 0 0,-25-23 0 0 0,25 22 0 0 0,-1-1 0 0 0,1 0 0 0 0,0 0 0 0 0,-1-1 0 0 0,2 0 0 0 0,-2-1 0 0 0,3 4 0 0 0,-8-9 0 0 0,-16-17 0 0 0,-8-7 0 0 0,27 29 0 0 0,0-1 0 0 0,0 1 0 0 0,1-1 0 0 0,-1-1 0 0 0,0-2 0 0 0,5 9 0 0 0,1 0 0 0 0,-1-1 0 0 0,0 1 0 0 0,1 0 0 0 0,-1 0 0 0 0,0 0 0 0 0,0 0 0 0 0,0 0 0 0 0,1 0 0 0 0,-1 1 0 0 0,0-1 0 0 0,0 0 0 0 0,0 0 0 0 0,0 1 0 0 0,0-1 0 0 0,-3-1 0 0 0,-9-12 0 0 0,12 12 0 0 0,0 1 0 0 0,-1-1 0 0 0,1 0 0 0 0,-1 1 0 0 0,1-1 0 0 0,-1 1 0 0 0,0-1 0 0 0,0 1 0 0 0,1 0 0 0 0,-1 0 0 0 0,0 0 0 0 0,0 0 0 0 0,0 1 0 0 0,-5-2 0 0 0,0-2 0 0 0,-6-8 0 0 0,11 9 0 0 0,-1 1 0 0 0,0-1 0 0 0,0 1 0 0 0,0 0 0 0 0,0 0 0 0 0,0 0 0 0 0,0 0 0 0 0,0 0 0 0 0,-1 1 0 0 0,-1-2 0 0 0,1 1 0 0 0,-1-1 0 0 0,1 0 0 0 0,-4-3 0 0 0,4 1 0 0 0,-1 2 0 0 0,0-1 0 0 0,-1 0 0 0 0,-2-2 0 0 0,4 3 0 0 0,0 1 0 0 0,1-1 0 0 0,-1 1 0 0 0,-3-2 0 0 0,-14-6 64 0 0,11 4-64 0 0,0 2 0 0 0,-2 2 0 0 0,-35-6 0 0 0,23 6 0 0 0,17 2 0 0 0,0 0 0 0 0,0-1 0 0 0,0-1 0 0 0,0 0 0 0 0,-1 0 0 0 0,1-1 0 0 0,3 1 0 0 0,0 1 0 0 0,0-1 0 0 0,0 1 0 0 0,0 0 0 0 0,-1 0 0 0 0,-1 0 0 0 0,-3 1 0 0 0,0-2 0 0 0,0 1 0 0 0,0-2 0 0 0,-5-2 0 0 0,-20-4 0 0 0,-27 2 0 0 0,-3-1 0 0 0,57 7 0 0 0,0 0 0 0 0,-1 0 0 0 0,1 1 0 0 0,-4 1 0 0 0,1 0 0 0 0,8-2 0 0 0,1 1 0 0 0,0-1 0 0 0,0 1 0 0 0,0-1 0 0 0,1 1 0 0 0,-1 0 0 0 0,0-1 0 0 0,0 1 0 0 0,0 0 0 0 0,0 0 0 0 0,0 0 0 0 0,0 0 0 0 0,0 0 0 0 0,-7 0 0 0 0,-10 3 0 0 0,15-2 0 0 0,-12-3 0 0 0,12 1 0 0 0,-11 0 0 0 0,4 1 0 0 0,-1 0 0 0 0,0 0 0 0 0,0 1 0 0 0,-1-2 0 0 0,9 0 0 0 0,-15 0 0 0 0,-5 1 0 0 0,22 0 0 0 0,-4-1 16 0 0,-1 1 0 0 0,0 0 0 0 0,0 0 0 0 0,-2 1-16 0 0,-23 8 0 0 0,20-6 0 0 0,2 3 0 0 0,4-3 0 0 0,-3 1 0 0 0,1 0 0 0 0,0 0 0 0 0,-5 1 0 0 0,12-5 0 0 0,-5 2 0 0 0,0 0 0 0 0,-1 0 0 0 0,1-1 0 0 0,-4 1 0 0 0,-4 0 0 0 0,10-1 0 0 0,0 2 0 0 0,1-1 0 0 0,-12 5 0 0 0,1-1 0 0 0,8-3 0 0 0,0-1 0 0 0,-1 1 0 0 0,1 0 0 0 0,-1 1 0 0 0,-2 1 0 0 0,0 0 0 0 0,-5 2 0 0 0,-2 2 0 0 0,13-9 0 0 0,1 1 0 0 0,0-1 0 0 0,0 1 0 0 0,0 0 0 0 0,0-1 0 0 0,0 1 0 0 0,0 0 0 0 0,-1 0 0 0 0,2 0 0 0 0,-1 0 0 0 0,-1 1 0 0 0,0 1 0 0 0,-3 1 0 0 0,0 0 0 0 0,0-1 0 0 0,-1 0 0 0 0,1 0 0 0 0,-2 0 0 0 0,-4 3 0 0 0,9-3 0 0 0,-1 0 0 0 0,-20 23 0 0 0,-9 4 0 0 0,21-19 0 0 0,9-7 0 0 0,-1-1 0 0 0,0-1 0 0 0,0 0 0 0 0,-8 9 0 0 0,-4 7 0 0 0,8-7 0 0 0,3-4 0 0 0,-12 20 0 0 0,11-21 0 0 0,-12 23 0 0 0,15-25 0 0 0,-10 17 0 0 0,-2 4 0 0 0,7-13 0 0 0,-6 7 0 0 0,9-15 0 0 0,1 1 0 0 0,0-1 0 0 0,0 1 0 0 0,0 0 0 0 0,0 0 0 0 0,1 0 0 0 0,-1 1 0 0 0,-5 14 0 0 0,-6 11 0 0 0,1-2 0 0 0,-1 9 0 0 0,9-24 0 0 0,3-10 0 0 0,0-3 0 0 0,1 1 0 0 0,0 0 0 0 0,0 0 0 0 0,0 1 0 0 0,0-1 0 0 0,0 0 0 0 0,0 0 0 0 0,1 1 0 0 0,-16 38 0 0 0,0-5 0 0 0,12-25 0 0 0,0 0 0 0 0,0-1 0 0 0,1 2 0 0 0,-1 5 0 0 0,3-13 0 0 0,-5 15 0 0 0,-7 21 0 0 0,9-29 0 0 0,-1 4 0 0 0,0 1 0 0 0,1 0 0 0 0,1 0 0 0 0,-7 22 0 0 0,-3 4 0 0 0,12-39 0 0 0,0 2 0 0 0,-1 1 0 0 0,0-1 0 0 0,0 1 0 0 0,-1-1 0 0 0,1 0 0 0 0,-3 3 0 0 0,4-6 0 0 0,-1 1 0 0 0,1 0 0 0 0,-1 0 0 0 0,1 0 0 0 0,-1 2 0 0 0,-6 18 0 0 0,-4 8 0 0 0,11-27 0 0 0,-3 9 0 0 0,1-7 0 0 0,-10 30 0 0 0,1 0 0 0 0,-6 27 0 0 0,12-41 0 0 0,-1 0 0 0 0,-6 12 0 0 0,3-6 0 0 0,-15 28 0 0 0,12-23 0 0 0,-6 10 0 0 0,-4 8 0 0 0,13-27 0 0 0,1 0 0 0 0,0 3 0 0 0,5-12 0 0 0,-5 17 0 0 0,-6 12 0 0 0,10-31 0 0 0,1 1 0 0 0,1-1 0 0 0,0 1 0 0 0,0-1 0 0 0,1 3 0 0 0,-1-4 0 0 0,-5 15 0 0 0,0-1 0 0 0,2 4 0 0 0,2-14 0 0 0,-5 14 0 0 0,2-7 0 0 0,-2 7 0 0 0,-11 25 0 0 0,18-50 0 0 0,-6 17 0 0 0,-1 8 0 0 0,-3 10 0 0 0,-1-3 0 0 0,2 2 0 0 0,1 0 0 0 0,-28 110 0 0 0,1-5 0 0 0,25-83 0 0 0,-2 29 0 0 0,-4 23 0 0 0,14-91 0 0 0,1 9 0 0 0,-3 15 0 0 0,-7 38 0 0 0,8-57 0 0 0,2 0 0 0 0,0 0 0 0 0,1 6 0 0 0,0 82 0 0 0,3-73 0 0 0,1 4 0 0 0,-1-12 0 0 0,0-18 0 0 0,0 1 0 0 0,1 7 0 0 0,1 1 109 0 0,-1 0-1 0 0,-1 6-108 0 0,0-15 23 0 0,1 10-74 0 0,-1-14 29 0 0,-1-1-1 0 0,1 9 23 0 0,-2 113 23 0 0,0-10 18 0 0,1 2-41 0 0,0-68 0 0 0,2-19 0 0 0,0-1 0 0 0,3 1 0 0 0,0-2 0 0 0,4 12 0 0 0,-4-21 0 0 0,2-2 0 0 0,1 2 0 0 0,7 26 0 0 0,-6-19 0 0 0,-4-19 0 0 0,-1 0 0 0 0,1 11 0 0 0,3 16 0 0 0,-2-10 0 0 0,1 25 0 0 0,-3-28 0 0 0,3 12 0 0 0,1 10 0 0 0,-6-38 0 0 0,1-1 0 0 0,0 1 0 0 0,1 1 0 0 0,1 4 0 0 0,1 6 0 0 0,5 18 0 0 0,1 12 0 0 0,-8-32 14 0 0,-1-4 23 0 0,1 0-1 0 0,-2 0 1 0 0,0 0-1 0 0,0 12-36 0 0,0 19 0 0 0,0-19 0 0 0,0-11 17 0 0,-1-15-9 0 0,-1 0 1 0 0,1-1 0 0 0,-1 1-1 0 0,0 0 1 0 0,1 2-9 0 0,-2 24 4 0 0,1-1 0 0 0,1 1 0 0 0,1 1-4 0 0,10 58 0 0 0,-4-34 0 0 0,12 91 0 0 0,-12-94 0 0 0,-3-24 0 0 0,0 14 0 0 0,-1 4 0 0 0,2-1 0 0 0,2 7 0 0 0,-4-27 0 0 0,3 12 0 0 0,-6-31 0 0 0,19 66 0 0 0,-13-48 0 0 0,-2-6 0 0 0,1 0 0 0 0,1-1 0 0 0,7 16 0 0 0,-10-26 0 0 0,5 10 0 0 0,9 15 0 0 0,-10-19 0 0 0,-1 0 0 0 0,4 11 0 0 0,-4-10 0 0 0,-2-4 13 0 0,-1-1 0 0 0,1 0 0 0 0,1 0-1 0 0,-1-1 1 0 0,5 5-13 0 0,23 25-144 0 0,26 23 144 0 0,-55-58 0 0 0,-1 1 0 0 0,0 0 0 0 0,2 2 0 0 0,-3-3 0 0 0,1 1 0 0 0,-1-1 0 0 0,1 0 0 0 0,0 0 0 0 0,0-1 0 0 0,2 3 0 0 0,10 5 0 0 0,-1 1 0 0 0,4 5 0 0 0,-8-8 0 0 0,-1 0 0 0 0,10 4 0 0 0,4 4 0 0 0,-3-3 0 0 0,13 6 0 0 0,5 3 0 0 0,-31-18 0 0 0,-4-3 0 0 0,0 0 0 0 0,1 1 0 0 0,-1-1 0 0 0,0 1 0 0 0,1 1 0 0 0,1 1 0 0 0,17 9 0 0 0,-18-11 0 0 0,14 5 0 0 0,5 4 0 0 0,-8-3 0 0 0,-2-3-3 0 0,-7-3 7 0 0,-1 1-1 0 0,1-1 1 0 0,-1 1-1 0 0,0 0 1 0 0,1 1-4 0 0,-3-1 26 0 0,1-1-1 0 0,-1-1 1 0 0,1 1 0 0 0,1 0-26 0 0,18 8 34 0 0,-8-5-34 0 0,0 0 0 0 0,0 0 0 0 0,12 2 0 0 0,-20-5 0 0 0,8 4-44 0 0,-9-3 21 0 0,-1-1-1 0 0,1-1 1 0 0,0 1 0 0 0,-1-1-1 0 0,1-1 1 0 0,2 1 23 0 0,-6-1 0 0 0,12 1 24 0 0,-1-1 0 0 0,1 0 0 0 0,-1-1 0 0 0,2-2-24 0 0,-5 1-22 0 0,0 0-1 0 0,-1-2 1 0 0,6-2 22 0 0,9-3-29 0 0,7-3 109 0 0,-20 9-83 0 0,0 0 0 0 0,-1-2 0 0 0,1 0 1 0 0,-1 0-1 0 0,0-1 0 0 0,6-5 3 0 0,10-11 65 0 0,4-4-65 0 0,-13 12 0 0 0,-13 11 0 0 0,8-7 0 0 0,9-5 0 0 0,-10 7 0 0 0,-5 3 0 0 0,1-2 0 0 0,2-1 0 0 0,10-11 0 0 0,-14 15 0 0 0,0 0 0 0 0,0-1 0 0 0,0 0 0 0 0,1-1 0 0 0,0-1 0 0 0,30-36 0 0 0,-20 22 0 0 0,-8 10 0 0 0,2 1-14 0 0,-5 4-6 0 0,1 0-1 0 0,-1-1 1 0 0,1 1-1 0 0,-1-2 21 0 0,-2 3 0 0 0,1 0 0 0 0,0 0 0 0 0,4-3 0 0 0,5-7 0 0 0,7-7 0 0 0,-14 16 0 0 0,-1 1 0 0 0,0-1 0 0 0,0 0 0 0 0,2-5 0 0 0,-3 4 4 0 0,2 0 0 0 0,-1 1 0 0 0,1-1 0 0 0,-1 1 0 0 0,1 1 0 0 0,6-4-4 0 0,-3 1-4 0 0,0 0 0 0 0,4-7 4 0 0,19-18-19 0 0,-22 23 20 0 0,0-1 0 0 0,0 0 0 0 0,7-12-1 0 0,-6 7 0 0 0,3-5 0 0 0,0-1 0 0 0,3-10 0 0 0,0 1 0 0 0,-9 16 0 0 0,4-7 0 0 0,1-7 0 0 0,2 2 0 0 0,4-7 0 0 0,-15 29 11 0 0,0-1-1 0 0,-1 0 1 0 0,0 0-1 0 0,0 0 1 0 0,1-5-11 0 0,3-5 19 0 0,0 3 7 0 0,0 0 0 0 0,2 0-26 0 0,3-7 20 0 0,-10 18-20 0 0,-1-1 0 0 0,0 0 0 0 0,1 1 0 0 0,0-1 0 0 0,0 1 0 0 0,0-1 0 0 0,2-1 0 0 0,47-70 0 0 0,-48 69 0 0 0,0 1 0 0 0,0-1 0 0 0,0 1 0 0 0,-1-1 0 0 0,2-2 0 0 0,0-2 0 0 0,65-110 0 0 0,-62 106 0 0 0,2 1 0 0 0,-1 0 0 0 0,1 1 0 0 0,1 0 0 0 0,6-6 0 0 0,-8 9 0 0 0,-1 0 0 0 0,5-8 0 0 0,7-8 0 0 0,34-37 0 0 0,-29 31 0 0 0,-19 24 0 0 0,-3 3 0 0 0,1 0 0 0 0,0-1 0 0 0,-1 0 0 0 0,3-4 0 0 0,-1 0 0 0 0,-1 5 0 0 0,6-12 0 0 0,-1 2 0 0 0,-1-1 0 0 0,8-10 0 0 0,6-11 0 0 0,-6 9 0 0 0,-8 13 0 0 0,11-13 0 0 0,-10 14 0 0 0,37-51 117 0 0,-33 46-111 0 0,-2 0 0 0 0,1-2-6 0 0,-1 2 0 0 0,0 0-1 0 0,4-3 1 0 0,12-10 0 0 0,-23 26 0 0 0,9-11 0 0 0,-3 7 0 0 0,-2 2-11 0 0,-5 5-238 0 0,-1 4-830 0 0,3 9-334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3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530 2836 2303 0 0,'-2'2'167'0'0,"-2"3"-98"0"0,-4 3 405 0 0,0 1 0 0 0,-1 3-474 0 0,8-11 1086 0 0,0 1 46 0 0,-3 5-111 0 0,3-6-506 0 0,1-1-218 0 0,0 0-45 0 0,-1 2-13 0 0,-4 3-14 0 0,4-3-8 0 0,1-2-1 0 0,0 0-18 0 0,0 0-78 0 0,0 0-31 0 0,0 0-8 0 0,0 0 7 0 0,0 0 35 0 0,0 0 18 0 0,0 0 3 0 0,0 0 8 0 0,0 0 35 0 0,0 0 18 0 0,0 0 3 0 0,0 0 3 0 0,0 0 10 0 0,0 0 3 0 0,0 0 0 0 0,0 0 7 0 0,0 0 29 0 0,1-1 17 0 0,5-4 3 0 0,-5 4-4 0 0,-1 1-17 0 0,2-1-10 0 0,14-10 471 0 0,-14 10-496 0 0,-1-1 0 0 0,3-3 120 0 0,1-1 0 0 0,-1 1 0 0 0,2-6-344 0 0,-3 5 202 0 0,0 1 0 0 0,-1-1 0 0 0,0 0-1 0 0,0-1 1 0 0,0 1 0 0 0,-1-1-202 0 0,8-39 828 0 0,-6 28-595 0 0,0-11 59 0 0,0-3 8 0 0,-1 18-127 0 0,0-1 1 0 0,-1 1-1 0 0,-1-6-173 0 0,2-15 296 0 0,-1 17-141 0 0,0 1 0 0 0,-1 0-1 0 0,-1-6-154 0 0,1 7 110 0 0,0-1-1 0 0,1-12-109 0 0,1-13 93 0 0,-3-27 34 0 0,3-98 170 0 0,5 62-59 0 0,-5-46 38 0 0,-3 101-58 0 0,-6-50-218 0 0,-2 15 132 0 0,4 53-78 0 0,-1-7 26 0 0,-2-26-21 0 0,-2-29 20 0 0,9 68-58 0 0,-1 1 76 0 0,0-11-97 0 0,-3-96 102 0 0,1 56-66 0 0,4 63-29 0 0,0 0 22 0 0,-1 0-1 0 0,-2-11-28 0 0,-1-5 59 0 0,0-15-59 0 0,3 17 34 0 0,-2 1 1 0 0,-2-4-35 0 0,-5-45 64 0 0,-22-96 64 0 0,27 134-128 0 0,4 23 0 0 0,-1 1 0 0 0,-2-3 0 0 0,-1-6 16 0 0,-1 1 0 0 0,-1 0 0 0 0,0 1 0 0 0,-3-3-16 0 0,-12-33 75 0 0,-21-52-22 0 0,34 91-40 0 0,0 1-1 0 0,-1 0 1 0 0,-1 1 0 0 0,1 0-1 0 0,-3-1-12 0 0,7 9 1 0 0,2 2-1 0 0,-1-1 0 0 0,-4-2 0 0 0,4 3 0 0 0,0 1 0 0 0,1-1 0 0 0,-4-5 0 0 0,-17-21 0 0 0,14 17 0 0 0,-7-10 0 0 0,12 16 0 0 0,0 0 0 0 0,0 1 0 0 0,-1 0 0 0 0,0 0 0 0 0,0 1 0 0 0,-2-1 0 0 0,-7-4 0 0 0,13 10 0 0 0,-4-3 0 0 0,0 0 0 0 0,-1 0 0 0 0,1 1 0 0 0,0 0 0 0 0,-3 1 0 0 0,3 0 0 0 0,-4-1 0 0 0,8 3 0 0 0,2 0 0 0 0,-1 1 0 0 0,1-1 0 0 0,-1 0 0 0 0,0 0 0 0 0,1 0 0 0 0,-1 0 0 0 0,1-1 0 0 0,-1 1 0 0 0,0-1 0 0 0,-9-1 0 0 0,2-1 0 0 0,-1 1 0 0 0,2-2-12 0 0,6 3-47 0 0,4 0 5 0 0,3-2 43 0 0,2-1 11 0 0,4-3-10 0 0,-8 7-13 0 0,0 0 3 0 0,-1 0 13 0 0,1-1 4 0 0,9 4 2 0 0,16 6-9 0 0,-27-8 5 0 0,0-1 0 0 0,0 0 0 0 0,0 1 0 0 0,-1-1 1 0 0,1 1-1 0 0,0-1 0 0 0,0 1 0 0 0,-1-1 0 0 0,1 1 1 0 0,0 0-1 0 0,0 0 5 0 0,3 3-1 0 0,15 11-7 0 0,-4-4-11 0 0,-1 0 1 0 0,0 2-1 0 0,9 10 19 0 0,15 23-32 0 0,-2 2 0 0 0,28 50 32 0 0,-51-76-7 0 0,-1 1 0 0 0,-1 1 0 0 0,3 11 7 0 0,26 77-34 0 0,-17-44 25 0 0,13 41 9 0 0,24 110 0 0 0,-24-60 0 0 0,2 50 0 0 0,-17-100 0 0 0,3 24 0 0 0,-7 8 0 0 0,-15-102 0 0 0,0 0 0 0 0,-2 25 0 0 0,-11 146 64 0 0,-13 54-64 0 0,17-209 0 0 0,-1 1 0 0 0,-5 13 0 0 0,4-25 0 0 0,-14 51 0 0 0,19-75 0 0 0,2-15 0 0 0,-2 8 0 0 0,-1-1 0 0 0,-2 5 0 0 0,1 0 0 0 0,3-5 0 0 0,3-11 0 0 0,0-3 0 0 0,0-8 0 0 0,2-13 0 0 0,3-22 0 0 0,37-339 0 0 0,-26 207 1 0 0,1-5-4 0 0,-8-1 69 0 0,-10 93-23 0 0,-9-83-43 0 0,-21-88 32 0 0,18 168 16 0 0,-8-53-43 0 0,-6-1-5 0 0,15 88 32 0 0,-4-3-32 0 0,10 40 8 0 0,-1 2 0 0 0,-1-1 0 0 0,0 1 0 0 0,-6-10-8 0 0,-9-17 39 0 0,13 27 7 0 0,0-1-1 0 0,-1 2 0 0 0,-6-9-45 0 0,0 6 78 0 0,0 1-1 0 0,-1 2 1 0 0,-19-17-78 0 0,29 30 1 0 0,1 0 0 0 0,-4-1-1 0 0,5 3-8 0 0,1 0 0 0 0,-1 0 1 0 0,-3-4 7 0 0,8 7-100 0 0,1 1 6 0 0,-1-1-128 0 0,-2-3-594 0 0,2 2-264 0 0,1 2-51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42 2263 4807 0 0,'0'0'216'0'0,"0"0"11"0"0,-1-2-82 0 0,1 1-8 0 0,-1 0-1 0 0,0 0 0 0 0,0 0 0 0 0,0 0 0 0 0,0 0 0 0 0,0 1 0 0 0,0-1 0 0 0,0 0 0 0 0,0 0 1 0 0,0 1-1 0 0,-1-1-136 0 0,1 1 346 0 0,1 0 6 0 0,0 0-1 0 0,-1 1-6 0 0,-5 3-1 0 0,5-2 0 0 0,0-1-5 0 0,-2 4 144 0 0,0 0 0 0 0,0 0 0 0 0,-2 5-483 0 0,4-8 204 0 0,1 0-4 0 0,-3 6 0 0 0,2-6 0 0 0,1-2 0 0 0,0 0 0 0 0,0 0 10 0 0,0 0 36 0 0,0 0 12 0 0,0 0 4 0 0,0 0 2 0 0,0 0 0 0 0,0 0 0 0 0,0 0 0 0 0,0 0-9 0 0,2-1-40 0 0,1-3-131 0 0,-1 0 1 0 0,1 1-1 0 0,-1-2 1 0 0,1 1-1 0 0,-1 0 1 0 0,0 0-1 0 0,1-5-84 0 0,13-36 235 0 0,-14 38-211 0 0,11-37 149 0 0,-2 7 20 0 0,0 1 0 0 0,2 1 0 0 0,6-9-193 0 0,73-139 561 0 0,-5 13-138 0 0,-65 120-126 0 0,14-47-297 0 0,-4 10 175 0 0,14-21 52 0 0,-8 17-54 0 0,-23 53-128 0 0,38-88 150 0 0,-21 45-57 0 0,-17 40-86 0 0,0-3 89 0 0,5-20-141 0 0,-8 21 152 0 0,13-28-152 0 0,-1 11 20 0 0,25-64 48 0 0,-41 102-29 0 0,10-17-39 0 0,2-6 14 0 0,13-28 27 0 0,-9 23-18 0 0,-12 22-1 0 0,-1 0-1 0 0,-1-1 0 0 0,0-3-21 0 0,12-50 0 0 0,-15 57 54 0 0,1-7-33 0 0,-8 29 22 0 0,0-4-33 0 0,2-1 1 0 0,-1 6 42 0 0,-4 10-19 0 0,-2 2-28 0 0,1 1 0 0 0,1 0 0 0 0,0 0 0 0 0,0 0 0 0 0,0 2-6 0 0,-2 17 0 0 0,1-1 0 0 0,-1 0 0 0 0,-2 0 0 0 0,-64 255 54 0 0,25-84-3 0 0,-7 28-28 0 0,33-158-23 0 0,-98 325 128 0 0,91-317-58 0 0,-3-2-1 0 0,-4 1-69 0 0,-36 84 112 0 0,10-19-43 0 0,31-86 4 0 0,-32 48-73 0 0,41-71-9 0 0,-4 6 73 0 0,-23 27-64 0 0,35-53-1 0 0,7-8 14 0 0,0 0 1 0 0,1 1 0 0 0,-1 0 0 0 0,0 2-14 0 0,0-1 21 0 0,3-4 22 0 0,-3 3-33 0 0,-2 2-10 0 0,1 0 0 0 0,0 2 0 0 0,1 1 0 0 0,1 0 0 0 0,0-1 0 0 0,0 0 0 0 0,4-10 0 0 0,0 1 0 0 0,0-1 0 0 0,0 0 0 0 0,0 1 0 0 0,0-1 0 0 0,-1 0 0 0 0,1 0 0 0 0,0 1 0 0 0,0-1 0 0 0,0 0 0 0 0,0 0 0 0 0,0 0 0 0 0,-1 1 0 0 0,1-1 0 0 0,0 0 0 0 0,0 0 0 0 0,0 0 0 0 0,-1 0 0 0 0,1 1 0 0 0,0-1 0 0 0,0 0 0 0 0,0 0 0 0 0,-1 0 0 0 0,1-1 0 0 0,0 0 0 0 0,0 0 0 0 0,0-1 0 0 0,0 1 0 0 0,0 0 0 0 0,1 0 0 0 0,-1 0 0 0 0,0 0 0 0 0,0 0 0 0 0,1-1 0 0 0,-1 1 0 0 0,7-20 0 0 0,-5 14 0 0 0,10-30 0 0 0,17-34 0 0 0,18-32 0 0 0,-43 96 0 0 0,71-147 0 0 0,-51 108 0 0 0,18-47 0 0 0,20-62 0 0 0,-12 29 0 0 0,104-237 211 0 0,-47 111-40 0 0,-41 88-98 0 0,-29 69-18 0 0,52-140 27 0 0,-62 161-60 0 0,14-41 20 0 0,-20 51-17 0 0,8-23 14 0 0,-12 32 25 0 0,-14 42-74 0 0,-1 4-56 0 0,-2 7-60 0 0,0 2-910 0 0,-2 2-3726 0 0,-4 5-1590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0:43.93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696 2294 1839 0 0,'0'0'83'0'0,"0"0"176"0"0,0-2 697 0 0,0-3 35 0 0,0 1 1 0 0,1 0-1 0 0,-1-1 1 0 0,2-2-992 0 0,1-17 827 0 0,-2 3-352 0 0,-1 4 62 0 0,1 0 0 0 0,1-3-537 0 0,5-40 1268 0 0,-2-1 0 0 0,-2-1 0 0 0,-4-55-1268 0 0,-1 81 479 0 0,-1-1 0 0 0,-1 1 0 0 0,-2 0 0 0 0,-2-6-479 0 0,0 11 415 0 0,-1 1 0 0 0,-10-26-415 0 0,-1-2 394 0 0,13 38-268 0 0,1-2 32 0 0,-2 0 0 0 0,0 1 0 0 0,-5-9-158 0 0,-81-165 775 0 0,71 148-611 0 0,-17-33 105 0 0,-18-25 30 0 0,50 87-187 0 0,-5-13-112 0 0,6 13 133 0 0,-8-15-133 0 0,5 15 29 0 0,1 0 0 0 0,1-1 0 0 0,1 0-1 0 0,0-1 1 0 0,0-1-29 0 0,-1-4 72 0 0,-9-20-72 0 0,9 24 28 0 0,1 0 0 0 0,-6-21-28 0 0,0-5 107 0 0,-10-23-107 0 0,11 35 7 0 0,2-1 0 0 0,0 0 0 0 0,-1-11-7 0 0,9 33 0 0 0,-2 0 0 0 0,1 0 0 0 0,-2 0 0 0 0,1 1 0 0 0,-2 0 0 0 0,1 0 0 0 0,-1 1 0 0 0,-7-11 0 0 0,10 17 0 0 0,0-1 0 0 0,0 0 0 0 0,0-1 0 0 0,1 3 0 0 0,0 0 0 0 0,0 0 0 0 0,-1 1 0 0 0,1-1 0 0 0,-1 1 0 0 0,-1-3 0 0 0,-1 0 0 0 0,0-1 0 0 0,1 1 0 0 0,0-1 0 0 0,-1 0 0 0 0,1 0 0 0 0,-1 1 0 0 0,0-1 0 0 0,-6-7-4 0 0,0 0 0 0 0,0-2 0 0 0,-1-4 4 0 0,11 20-58 0 0,1 1-8 0 0,1 2 53 0 0,1 1 0 0 0,-1 0 1 0 0,1-1-1 0 0,0 1 0 0 0,-1-1 13 0 0,5 6-10 0 0,-2-2 2 0 0,0-1 0 0 0,0 0 0 0 0,1 0 0 0 0,-1 0 0 0 0,1-1 1 0 0,0 1-1 0 0,1-1 8 0 0,3 3 1 0 0,-1 0-1 0 0,0 2 0 0 0,97 108-64 0 0,-88-96 46 0 0,-1 1-1 0 0,7 12 19 0 0,-7-10-16 0 0,12 19 3 0 0,-4-7 15 0 0,4 5-2 0 0,1-5 0 0 0,-8-11 0 0 0,-1 3 0 0 0,0 0 0 0 0,9 20 0 0 0,-7-5 0 0 0,-2 2 0 0 0,2 8 0 0 0,29 95 0 0 0,-33-89 0 0 0,-3 2 0 0 0,8 50 0 0 0,11 128 0 0 0,-9-58 100 0 0,5 45 40 0 0,-17-32-108 0 0,-11-127 168 0 0,-6 62-200 0 0,-14 80 560 0 0,4-121-352 0 0,10-70-127 0 0,-1 0 1 0 0,-3 9-82 0 0,5-18 13 0 0,-6 12-13 0 0,7-16 2 0 0,-1 1 1 0 0,1-1 0 0 0,0 0 0 0 0,0 2-3 0 0,-2 6 43 0 0,-1-1-33 0 0,0-2-10 0 0,0-1 0 0 0,5-9 0 0 0,0 0 0 0 0,0 0 0 0 0,0 0 0 0 0,0 0 0 0 0,0 0 0 0 0,0 0 0 0 0,0 0 0 0 0,0 0 0 0 0,0 0 0 0 0,0 0 0 0 0,0 0 0 0 0,0 0 0 0 0,0 0 0 0 0,0 0 0 0 0,0 0 0 0 0,0 0 0 0 0,0 0 0 0 0,0-1 0 0 0,0 1 0 0 0,0 0 0 0 0,0 0 0 0 0,0 0 0 0 0,0 0 0 0 0,0 0 0 0 0,0 0 0 0 0,0 0 0 0 0,0 0 0 0 0,-1 0 0 0 0,1 0 0 0 0,0 0 0 0 0,0 0 0 0 0,0 0 0 0 0,0 0 0 0 0,0 0 0 0 0,0 0 0 0 0,0 0 0 0 0,0 0 0 0 0,0 0 0 0 0,0 0 0 0 0,0 0 0 0 0,0 0 0 0 0,0 0 0 0 0,0 0 0 0 0,0 0 0 0 0,0 0 0 0 0,1-10 0 0 0,3-13 0 0 0,3-26 6 0 0,-1-1-1 0 0,-2-6-5 0 0,-2 19 43 0 0,13-167 5 0 0,-13 130 38 0 0,-3-58-86 0 0,-11-66 87 0 0,-19-106-87 0 0,18 211 64 0 0,-7-21-64 0 0,-31-142 53 0 0,31 141 11 0 0,-26-82-64 0 0,40 177 21 0 0,0 0 0 0 0,-2 1 0 0 0,0 0 0 0 0,0 1 1 0 0,-2 0-1 0 0,-1-1-21 0 0,-13-19 72 0 0,0 2 1 0 0,-6-4-73 0 0,17 25 1 0 0,1 2 0 0 0,-1-1 0 0 0,-2 1-1 0 0,-26-27-35 0 0,40 39-131 0 0,1 1-61 0 0,0 0-881 0 0,0-2-3652 0 0,1-9-1563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1:53.4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190 5061 3679 0 0,'-11'-19'120'0'0,"2"0"0"0"0,0 0 0 0 0,-5-19-120 0 0,9 22 33 0 0,-22-71 3400 0 0,-13-82-3433 0 0,17 21 2303 0 0,0-106-2303 0 0,13-153 1218 0 0,10 199-837 0 0,0-208 143 0 0,1 343-474 0 0,20-943 424 0 0,-12 775-368 0 0,8-157 140 0 0,8-229 198 0 0,-26 444-90 0 0,-23-175-354 0 0,22 337 27 0 0,-1-15-10 0 0,-3-1-1 0 0,0 2 1 0 0,-9-26-17 0 0,15 61 1 0 0,0 0 0 0 0,0 0 0 0 0,0 0 0 0 0,0 0 0 0 0,0 0-1 0 0,0-1 1 0 0,0 1 0 0 0,0 0 0 0 0,0 0 0 0 0,0 0 0 0 0,0 0 0 0 0,0 0 0 0 0,0 0 0 0 0,0 0 0 0 0,0 0 0 0 0,0 0 0 0 0,0 0-1 0 0,0 0 1 0 0,0-1 0 0 0,0 1 0 0 0,0 0 0 0 0,0 0 0 0 0,0 0 0 0 0,0 0 0 0 0,-1 0 0 0 0,1 0 0 0 0,0 0 0 0 0,0 0 0 0 0,0 0-1 0 0,0 0 1 0 0,0 0 0 0 0,0 0 0 0 0,0 0 0 0 0,0 0 0 0 0,0 0 0 0 0,0 0 0 0 0,0 0 0 0 0,0 0 0 0 0,-1 0 0 0 0,1 0 0 0 0,0 0 0 0 0,0 0-1 0 0,0 0 1 0 0,0 0 0 0 0,0 0 0 0 0,0 0 0 0 0,0 0 0 0 0,0 0 0 0 0,0 0 0 0 0,0 0 0 0 0,0 0 0 0 0,-1 0 0 0 0,1 0 0 0 0,0 0-1 0 0,0 0 1 0 0,0 0 0 0 0,0 0 0 0 0,0 0 0 0 0,0 0 0 0 0,0 0 0 0 0,0 0-1 0 0,-2 1 6 0 0,1 0 0 0 0,-1 1 1 0 0,1-1-1 0 0,-1 0 0 0 0,1 1 0 0 0,-1-1 1 0 0,1 1-1 0 0,0-1 0 0 0,0 1 0 0 0,0 0 1 0 0,0-1-1 0 0,0 1 0 0 0,0 0 0 0 0,0 0 1 0 0,1 0-1 0 0,-1-1 0 0 0,1 1 0 0 0,-1 0 1 0 0,1 0-1 0 0,0 1-6 0 0,-3 10 28 0 0,2 0 1 0 0,0 11-29 0 0,0-14 6 0 0,-3 190 152 0 0,9 19-158 0 0,-3-161-5 0 0,22 601-8 0 0,82 873 522 0 0,-97-1453-445 0 0,36 317 304 0 0,-2-24 15 0 0,-21-160-150 0 0,8 58 86 0 0,-16-128-168 0 0,-7-59 83 0 0,12 51-234 0 0,-16-120 11 0 0,-2-12 10 0 0,1-4 1 0 0,2-5-20 0 0,0-1 0 0 0,0 0 0 0 0,-1 0 0 0 0,1 0 1 0 0,-2-1-1 0 0,2-7-2 0 0,3-17-3 0 0,-1-6 3 0 0,-4 27 0 0 0,13-114-2 0 0,-4-23 2 0 0,-3-128 3 0 0,-4 104 7 0 0,3-195 28 0 0,-3 73-23 0 0,14-271-15 0 0,7-479 0 0 0,-25 206-53 0 0,-4 678-18 0 0,2 150 0 0 0,2 11 67 0 0,0 0 1 0 0,0 0 0 0 0,0 0 0 0 0,0 0-1 0 0,0 0 1 0 0,0 0 0 0 0,0 0 0 0 0,0 0-1 0 0,0 0 1 0 0,0 0 0 0 0,0 0-1 0 0,-1 0 1 0 0,1 0 0 0 0,0 0 0 0 0,0 0-1 0 0,0 0 1 0 0,0 0 0 0 0,0 0 0 0 0,0 0-1 0 0,0 0 1 0 0,0 0 0 0 0,0 0 0 0 0,0 0-1 0 0,0 0 1 0 0,0 0 0 0 0,0 0 0 0 0,0 0-1 0 0,-1 0 1 0 0,1 0 0 0 0,0 0 0 0 0,0 0-1 0 0,0 0 1 0 0,0 0 0 0 0,0 0 0 0 0,0 0-1 0 0,0 0 1 0 0,0 0 0 0 0,0 0-1 0 0,0 0 1 0 0,0 0 0 0 0,0 0 0 0 0,0 0-1 0 0,0 0 1 0 0,0 0 0 0 0,0 0 0 0 0,0 0-1 0 0,0 0 1 0 0,0 0 0 0 0,0 0 0 0 0,-1 1-1 0 0,1-1 1 0 0,0 0 0 0 0,0 0 0 0 0,0 0-1 0 0,0 0 1 0 0,0 0 0 0 0,0 0 0 0 0,0 0-1 0 0,0 0 1 0 0,0 0 0 0 0,0 0-1 0 0,0 0 1 0 0,0 0 3 0 0,-5 21-159 0 0,-1 15 58 0 0,1 0 0 0 0,3 0-1 0 0,0 4 102 0 0,1-9-48 0 0,1 195-205 0 0,11 4 169 0 0,-3-60 4 0 0,3 70 35 0 0,7 211 19 0 0,-6 213 71 0 0,5 258 82 0 0,22-190 693 0 0,-37-709-789 0 0,3 35 191 0 0,8 38-222 0 0,-9-80 41 0 0,0 0-1 0 0,0 0 0 0 0,1 0 1 0 0,1-1-1 0 0,1 1 1 0 0,0-2-1 0 0,1 1 0 0 0,2 0-40 0 0,-8-11 8 0 0,1-1-1 0 0,-1 1 1 0 0,1-1-1 0 0,0 0 0 0 0,0 0 1 0 0,1 0-1 0 0,2 2-7 0 0,-5-4 1 0 0,0-1 0 0 0,0 1 0 0 0,0-1 0 0 0,0 1 0 0 0,0 0 0 0 0,0-1 0 0 0,0 0 0 0 0,0 1 0 0 0,1-1 0 0 0,-1 0 0 0 0,0 0 0 0 0,0 1 0 0 0,0-1 0 0 0,1 0 0 0 0,-1 0 0 0 0,0 0 0 0 0,0-1 0 0 0,0 1 0 0 0,0 0 0 0 0,1 0 0 0 0,-1-1-1 0 0,0 1 1 0 0,0 0 0 0 0,0-1 0 0 0,0 1 0 0 0,0-1 0 0 0,0 0 0 0 0,0 1 0 0 0,1-2-1 0 0,1 0 0 0 0,-1-1 0 0 0,1 1 0 0 0,-1-1 0 0 0,0 0 0 0 0,0 0 0 0 0,0 0 0 0 0,0 0 0 0 0,0 0 0 0 0,0-1 0 0 0,0-2 0 0 0,2-6 0 0 0,0-1 0 0 0,1-6 0 0 0,4-31 8 0 0,-2 1 1 0 0,-2-1-1 0 0,-2-12-8 0 0,-3-154 35 0 0,-2 136-31 0 0,-5-275-4 0 0,0-496 0 0 0,37-83 0 0 0,-21 699 0 0 0,32-533 0 0 0,-20 522-152 0 0,44-193 152 0 0,-64 431 2 0 0,0 4-4 0 0,0-1 0 0 0,0 1-1 0 0,0 0 1 0 0,0 0 0 0 0,1 1-1 0 0,0-2 3 0 0,-1 3-24 0 0,0 4 0 0 0,2 18 7 0 0,-1 0 0 0 0,-1 0-1 0 0,-1 0 1 0 0,-1 13 17 0 0,0 1-7 0 0,-48 2074-57 0 0,29-1388 278 0 0,29-107 398 0 0,5-434-371 0 0,7 0 0 0 0,21 69-241 0 0,-28-188 26 0 0,2 0-1 0 0,3-1 0 0 0,25 55-25 0 0,-36-98 0 0 0,0 0 0 0 0,7 9 0 0 0,-11-20 0 0 0,-1 1 0 0 0,2-1 0 0 0,-1 0 0 0 0,1 0 0 0 0,-1 0 0 0 0,2 0 0 0 0,-1-1 0 0 0,2 1 0 0 0,-6-4 0 0 0,1 0 0 0 0,0 0 0 0 0,-1 0 0 0 0,1 0 0 0 0,0 0 0 0 0,-1-1 0 0 0,1 1 0 0 0,0 0 0 0 0,0-1 0 0 0,0 0 0 0 0,0 1 0 0 0,0-1 0 0 0,0 0 0 0 0,-1 0 0 0 0,1 0 0 0 0,0 0 0 0 0,0 0 0 0 0,0-1 0 0 0,1 1 0 0 0,-1-1 0 0 0,0 0 0 0 0,0 0 0 0 0,1 0 0 0 0,-1 0 0 0 0,0-1 0 0 0,0 1 0 0 0,0-1 0 0 0,-1 1 0 0 0,1-1 0 0 0,0 0 0 0 0,0 1 0 0 0,-1-1 0 0 0,2-2 0 0 0,1-3 0 0 0,1-1 0 0 0,-1 1 0 0 0,-1-1 0 0 0,1-1 0 0 0,-1 1 0 0 0,-1 0 0 0 0,2-8 0 0 0,5-32-2 0 0,-3 0-1 0 0,1-41 3 0 0,-6 66-5 0 0,3-464-45 0 0,-6 362 46 0 0,1 77 4 0 0,-2-411-38 0 0,13 0 4 0 0,94-1117-83 0 0,-64 1228-18 0 0,59-224 135 0 0,-61 419-18 0 0,-15 63-36 0 0,-15 57 51 0 0,2 1 0 0 0,0 1 0 0 0,2 0 0 0 0,9-15 3 0 0,-21 46 0 0 0,1-1 0 0 0,-1 0 0 0 0,0 0 0 0 0,1 0 0 0 0,-1 0 0 0 0,1 0 0 0 0,-1 0 0 0 0,1 0 0 0 0,-1 0 0 0 0,1 1 0 0 0,0-1 0 0 0,0 0 0 0 0,-1 0 0 0 0,1 1 0 0 0,0-1 0 0 0,0 0 0 0 0,0 2 0 0 0,0-1-1 0 0,-1 0 1 0 0,1 1-1 0 0,-1-1 1 0 0,1 1-1 0 0,-1-1 1 0 0,1 0 0 0 0,0 1-1 0 0,-1 0 1 0 0,0-1-1 0 0,1 1 1 0 0,-1-1-1 0 0,1 1 1 0 0,-1-1-1 0 0,0 1 1 0 0,1 0-1 0 0,-1-1 1 0 0,0 1-1 0 0,0 0 1 0 0,1 0 0 0 0,-1-1-1 0 0,0 1 1 0 0,0 0 0 0 0,3 11-13 0 0,-1 0 0 0 0,-1 1 0 0 0,0-1 0 0 0,0 1 1 0 0,-1 8 12 0 0,-4 75-53 0 0,-5 12 53 0 0,4-45-1 0 0,-124 1444 1 0 0,69-869-6 0 0,-16 199 131 0 0,73-802-95 0 0,-24 421 408 0 0,24-292 126 0 0,15 128-564 0 0,-7-243 62 0 0,2 0 0 0 0,2 0 0 0 0,5 10-62 0 0,-5-31 21 0 0,0 0 0 0 0,2-1 0 0 0,1 0 1 0 0,1-1-1 0 0,1 0 0 0 0,2 1-21 0 0,-10-18 0 0 0,0-1 0 0 0,1 1 0 0 0,0-1 0 0 0,0 0 0 0 0,1-1 0 0 0,0 0 0 0 0,0 0 0 0 0,3 1 0 0 0,-8-5 0 0 0,1-1 0 0 0,-1 0 0 0 0,1 0 0 0 0,0 0 0 0 0,-1-1 0 0 0,1 1 0 0 0,0-1 0 0 0,0 0 0 0 0,0 0 0 0 0,0-1 0 0 0,0 1 0 0 0,0-1 0 0 0,0 1 0 0 0,1-1 0 0 0,-1-1 0 0 0,0 1 0 0 0,0-1 0 0 0,0 1 0 0 0,0-1 0 0 0,0 0 0 0 0,0 0 0 0 0,3-2 0 0 0,-2 0 0 0 0,0 0 0 0 0,0 0 0 0 0,0-1 0 0 0,0 1 0 0 0,-1-1 0 0 0,0 0 0 0 0,1 0 0 0 0,-1-1 0 0 0,-1 1 0 0 0,1-1 0 0 0,-1 0 0 0 0,0 0 0 0 0,0 0 0 0 0,5-10 0 0 0,-1 0 0 0 0,0 0 0 0 0,-1 0 0 0 0,-1-2 0 0 0,11-39 0 0 0,-2-1 0 0 0,-3 0 0 0 0,2-48 0 0 0,3-177 0 0 0,-16 277 0 0 0,5-892-35 0 0,0-20-2 0 0,-1 802 37 0 0,10-232 0 0 0,-11 309 0 0 0,60-753 0 0 0,-51 691 0 0 0,19-68 0 0 0,-20 120 0 0 0,3 0 0 0 0,2 1 0 0 0,2 1 0 0 0,11-20 0 0 0,-26 61-2 0 0,0 0 0 0 0,-1 0 0 0 0,1 1 0 0 0,1-1 0 0 0,2-3 2 0 0,-6 8-1 0 0,0 0 0 0 0,0 0 0 0 0,0 0 0 0 0,0 0 0 0 0,1 0 1 0 0,-1-1-1 0 0,0 1 0 0 0,0 0 0 0 0,0 0 0 0 0,0 0 0 0 0,0 0 1 0 0,0 0-1 0 0,0 0 0 0 0,0 0 0 0 0,0 0 0 0 0,0 0 0 0 0,1 0 1 0 0,-1 0-1 0 0,0 0 0 0 0,0 0 0 0 0,0 0 0 0 0,0 0 0 0 0,0 0 0 0 0,0 0 1 0 0,0 0-1 0 0,0 0 0 0 0,1 0 0 0 0,-1 0 0 0 0,0 0 0 0 0,0 0 1 0 0,0 0-1 0 0,0 0 0 0 0,0 0 0 0 0,0 0 0 0 0,0 0 0 0 0,0 0 1 0 0,0 0-1 0 0,1 0 0 0 0,-1 0 0 0 0,0 0 0 0 0,0 0 0 0 0,0 0 1 0 0,0 0-1 0 0,0 0 0 0 0,0 0 0 0 0,0 1 0 0 0,0-1 0 0 0,0 0 1 0 0,0 0-1 0 0,0 0 0 0 0,0 0 1 0 0,4 3-2 0 0,-1 0 1 0 0,0 0-1 0 0,0 0 0 0 0,-1 1 1 0 0,1-1-1 0 0,-1 1 0 0 0,0-1 1 0 0,0 1-1 0 0,0 0 0 0 0,0 0 1 0 0,1 3 1 0 0,1 5-24 0 0,-1 1-1 0 0,0-1 1 0 0,1 11 24 0 0,5 54-115 0 0,-1 54 115 0 0,-6-80 3 0 0,10 971-72 0 0,-55 4 74 0 0,22-730-12 0 0,-18 413 350 0 0,38-585-108 0 0,9 61-235 0 0,-2-117 61 0 0,4-1 1 0 0,3 0-1 0 0,11 33-61 0 0,-19-84 11 0 0,0 0 0 0 0,1-1 0 0 0,1 1 0 0 0,1-1 1 0 0,2 3-12 0 0,-6-11-1 0 0,1 0 1 0 0,-1-1 0 0 0,1 0 0 0 0,1 0 0 0 0,-1 0-1 0 0,1-1 1 0 0,0 1 0 0 0,0-1 0 0 0,1-1 0 0 0,-1 1-1 0 0,1-1 1 0 0,1 0 0 0 0,-6-3 0 0 0,1 0 0 0 0,0 0 0 0 0,0 0 0 0 0,0 0 0 0 0,-1 0 0 0 0,1-1 0 0 0,0 1 0 0 0,0-1 0 0 0,0 0 0 0 0,0 0 0 0 0,0 0 0 0 0,0 0 0 0 0,0 0 0 0 0,0-1 0 0 0,0 1 0 0 0,0-1 0 0 0,0 0 0 0 0,0 0 0 0 0,0 0 0 0 0,2-1 0 0 0,-1-1 0 0 0,0 1 0 0 0,1-1 0 0 0,-1-1 0 0 0,-1 1 0 0 0,1 0 0 0 0,0-1 0 0 0,-1 0 0 0 0,1 0 0 0 0,-1 0 0 0 0,0 0 0 0 0,-1 0 0 0 0,1-1 0 0 0,4-8-13 0 0,-1 0-1 0 0,0-1 0 0 0,-1 0 1 0 0,0 0-1 0 0,2-14 14 0 0,2-20-65 0 0,-1-8 65 0 0,-6 38-8 0 0,13-122-71 0 0,-4-52 79 0 0,-9-143 7 0 0,-2 152-20 0 0,53-1238-105 0 0,70 152 34 0 0,-85 1031 45 0 0,-19 146 18 0 0,19-47 21 0 0,-31 117 0 0 0,-3 16 0 0 0,-4 6 0 0 0,0 0 0 0 0,0 0 0 0 0,0 0 0 0 0,0-1 0 0 0,0 1 0 0 0,0 0 0 0 0,0 0 0 0 0,1 0 0 0 0,-1 0 0 0 0,0 0 0 0 0,0 0 0 0 0,0 0 0 0 0,0 0 0 0 0,0 0 0 0 0,0 0 0 0 0,0 0 0 0 0,1 0 0 0 0,-1 0 0 0 0,0 0 0 0 0,0 0 0 0 0,0 0 0 0 0,0 0 0 0 0,0 0 0 0 0,0 0 0 0 0,0 0 0 0 0,1 0 0 0 0,-1 0 0 0 0,0 0 0 0 0,0 0 0 0 0,0 0 0 0 0,0 0 0 0 0,0 0 0 0 0,0 0 0 0 0,0 0 0 0 0,1 0 0 0 0,-1 0 0 0 0,0 0 0 0 0,1 2 0 0 0,0 0 0 0 0,0-1 0 0 0,0 1 0 0 0,0 0 0 0 0,0 0 0 0 0,0 0 0 0 0,0-1 0 0 0,-1 1 0 0 0,1 0 0 0 0,-1 0 0 0 0,1 2 0 0 0,4 30 0 0 0,4 82-80 0 0,-5 64 80 0 0,-3-173 0 0 0,1 875 0 0 0,-19 1 0 0 0,-3-417-3 0 0,-9 249 21 0 0,29-439 187 0 0,6-151 127 0 0,8 24-332 0 0,-7-98 94 0 0,2 0-1 0 0,8 19-93 0 0,-11-49 13 0 0,0-1-1 0 0,2 1 0 0 0,1-2 0 0 0,0 1 0 0 0,1-1 0 0 0,1-1 0 0 0,1 0-12 0 0,-7-11 6 0 0,-1-1 0 0 0,1 0 0 0 0,0 0-1 0 0,0 0 1 0 0,1-1 0 0 0,0 0 0 0 0,0 0 0 0 0,0-1 0 0 0,0 1-1 0 0,1-1 1 0 0,0 0-6 0 0,-5-4 1 0 0,-1 1-1 0 0,1 0 0 0 0,0-1 1 0 0,-1 1-1 0 0,1-1 0 0 0,0 0 1 0 0,-1 1-1 0 0,1-1 0 0 0,0 0 1 0 0,0 0-1 0 0,-1 0 0 0 0,1 0 1 0 0,0-1-1 0 0,-1 1 0 0 0,1 0 1 0 0,0-1-1 0 0,-1 1 0 0 0,1-1 0 0 0,1 0-3 0 0,-1-1-1 0 0,1 1 0 0 0,0-1 1 0 0,-1 1-1 0 0,0-1 0 0 0,0 0 1 0 0,1 0-1 0 0,-1 0 0 0 0,0 0 1 0 0,0-2 3 0 0,4-3-14 0 0,-1-1 0 0 0,0 0 1 0 0,-1 0-1 0 0,1-1 1 0 0,-2 0-1 0 0,2-4 14 0 0,6-22-36 0 0,-1 0 0 0 0,-3-1-1 0 0,0 0 1 0 0,-1-16 36 0 0,5-147-71 0 0,-11 185 66 0 0,5-682-45 0 0,-6 311 25 0 0,23-715 25 0 0,0 504-13 0 0,2 167-52 0 0,-14 276 63 0 0,-9 121 2 0 0,-2 0 0 0 0,-1 0 0 0 0,-4-20 0 0 0,5 51 0 0 0,0-7 0 0 0,1 8 0 0 0,0 0 0 0 0,0 0 0 0 0,0 0 0 0 0,0 0 0 0 0,0 0 0 0 0,0 0 0 0 0,0 0 0 0 0,0 0 0 0 0,0-1 0 0 0,0 1 0 0 0,0 0 0 0 0,0 0 0 0 0,0 0 0 0 0,0 0 0 0 0,0 0 0 0 0,0 0 0 0 0,0 0 0 0 0,0 0 0 0 0,0 0 0 0 0,0 0 0 0 0,0 0 0 0 0,-1-1 0 0 0,1 1 0 0 0,0 0 0 0 0,0 0 0 0 0,0 0 0 0 0,0 0 0 0 0,0 0 0 0 0,0 0 0 0 0,0 0 0 0 0,0 0 0 0 0,0 0 0 0 0,0 0 0 0 0,-1 0 0 0 0,1 0 0 0 0,0 0 0 0 0,0 0 0 0 0,0 0 0 0 0,0 0 0 0 0,-1 1 0 0 0,-1 1 0 0 0,1-1 0 0 0,0 1 0 0 0,0-1 0 0 0,0 1 0 0 0,0-1 0 0 0,0 1 0 0 0,0 0 0 0 0,1-1 0 0 0,-1 2 0 0 0,-10 28 0 0 0,-2 14 0 0 0,3 0-1 0 0,0 7 1 0 0,-10 99-40 0 0,16-117 21 0 0,-65 586-65 0 0,36-216 84 0 0,-27 273 0 0 0,1-161-3 0 0,-46 485 22 0 0,87-617 187 0 0,20-256 23 0 0,18 126-229 0 0,-15-216 38 0 0,1-1 0 0 0,4 4-38 0 0,-7-28 6 0 0,1 0 0 0 0,0-1 0 0 0,1 0 0 0 0,1 0-1 0 0,0-1 1 0 0,0 1 0 0 0,8 8-6 0 0,-11-16 0 0 0,-1-1 0 0 0,1 0 0 0 0,0 0 0 0 0,0-1 0 0 0,1 1 0 0 0,-1-1 0 0 0,0 1 0 0 0,1-1 0 0 0,0 0 0 0 0,-1 0 0 0 0,1-1 0 0 0,1 1 0 0 0,-3-1 0 0 0,0 0 0 0 0,0-1 0 0 0,0 1 0 0 0,1-1 0 0 0,-1 0 0 0 0,0 0 0 0 0,0 0 0 0 0,0 0 0 0 0,0 0 0 0 0,0 0 0 0 0,0 0 0 0 0,1-1 0 0 0,-1 1 0 0 0,0-1 0 0 0,0 1 0 0 0,0-1 0 0 0,0 0 0 0 0,0 0 0 0 0,0 0 0 0 0,-1 0 0 0 0,1 0 0 0 0,0 0 0 0 0,0-1 0 0 0,0 0 0 0 0,1-1-7 0 0,0 0 0 0 0,0-1 0 0 0,-1 1 0 0 0,1-1 0 0 0,-1 0 0 0 0,0 1 0 0 0,0-1 0 0 0,0-1 0 0 0,1-2 7 0 0,1-9-55 0 0,0 1 0 0 0,0-3 55 0 0,-3 12-9 0 0,5-28-65 0 0,-1 0 0 0 0,-1-31 74 0 0,-3-71-43 0 0,-2 84 19 0 0,-30-619-111 0 0,-15 198 120 0 0,-3-23 18 0 0,-10-241-3 0 0,51 615 0 0 0,-38-426 0 0 0,41 504 4 0 0,-7-46 17 0 0,8 70-11 0 0,-1-1-1 0 0,0 1 1 0 0,-3-5-10 0 0,6 21 9 0 0,0-1 1 0 0,0 1-1 0 0,0 0 1 0 0,0 0 0 0 0,-1-1-1 0 0,0 2 1 0 0,0-1 0 0 0,0 0-1 0 0,-3-2-9 0 0,5 5 5 0 0,0 0-1 0 0,0 0 1 0 0,0 0 0 0 0,0 1-1 0 0,0-1 1 0 0,-1 0-1 0 0,1 1 1 0 0,0-1 0 0 0,0 1-1 0 0,-1-1 1 0 0,1 1-1 0 0,0 0 1 0 0,-1 0 0 0 0,1-1-1 0 0,0 1 1 0 0,-1 0-5 0 0,0 1 3 0 0,1-1 1 0 0,-1 0-1 0 0,1 1 1 0 0,-1-1-1 0 0,1 1 1 0 0,-1-1-1 0 0,1 1 1 0 0,-1 0-1 0 0,1-1 1 0 0,-1 1-1 0 0,1 0 1 0 0,0 0-1 0 0,-1 0 1 0 0,1 0-1 0 0,0 0 1 0 0,-1 1-4 0 0,-3 5 12 0 0,-1-1 1 0 0,1 1-1 0 0,0 0 1 0 0,0 0 0 0 0,1 1-1 0 0,-1 1-12 0 0,-7 18 46 0 0,-1 5-46 0 0,9-23 12 0 0,-33 93 20 0 0,-10 53-32 0 0,-17 108 45 0 0,-143 711-125 0 0,74-455 80 0 0,112-444 0 0 0,-83 289-4 0 0,25-91 160 0 0,14-17 71 0 0,40-155-120 0 0,25-100-107 0 0,0 0 1 0 0,0-1-1 0 0,0 1 1 0 0,-1 0 0 0 0,1 0-1 0 0,0 0 1 0 0,0 0 0 0 0,-1-1-1 0 0,1 1 1 0 0,0 0-1 0 0,-1 0 1 0 0,1-1 0 0 0,-1 1-1 0 0,1 0 1 0 0,-1-1 0 0 0,0 1-1 0 0,0 0 0 0 0,0-1 0 0 0,1-1 0 0 0,-1 1 0 0 0,0-1 0 0 0,0 1 0 0 0,0-1 0 0 0,0 1 0 0 0,1-1 0 0 0,-1 1 0 0 0,0-1 0 0 0,0 0 0 0 0,1 1 0 0 0,-1-1 0 0 0,1 0 0 0 0,-1 1 0 0 0,0-1 0 0 0,1 0 0 0 0,-1 0 0 0 0,1 0 0 0 0,0 0 0 0 0,-13-21 0 0 0,-2-13 0 0 0,2 0 0 0 0,2-1 0 0 0,-4-20 0 0 0,5 19 0 0 0,-53-213-184 0 0,-2-79 184 0 0,-30-278-124 0 0,90 569 115 0 0,-1-9 8 0 0,-2 0-1 0 0,-10-35 2 0 0,17 78 0 0 0,-1-1 0 0 0,0 1 0 0 0,1 0 0 0 0,-1 0 0 0 0,-1 0-1 0 0,1 0 1 0 0,0 1 0 0 0,-2-2 0 0 0,4 4 1 0 0,-1 0-1 0 0,0 1 0 0 0,0-1 1 0 0,1 0-1 0 0,-1 0 0 0 0,0 1 1 0 0,0-1-1 0 0,0 1 0 0 0,0-1 0 0 0,0 0 1 0 0,1 1-1 0 0,-1 0 0 0 0,0-1 1 0 0,0 1-1 0 0,0 0 0 0 0,0-1 1 0 0,0 1-1 0 0,-1 0 0 0 0,1 0 1 0 0,0 0-1 0 0,0 0 0 0 0,0 0 1 0 0,0 0-1 0 0,0 0 0 0 0,0 0 1 0 0,0 0-1 0 0,0 1 0 0 0,0-1 1 0 0,0 0-1 0 0,0 1 0 0 0,0-1 1 0 0,0 1-1 0 0,0-1 0 0 0,0 1 1 0 0,1-1-1 0 0,-1 1 0 0 0,-3 2 5 0 0,1 1 0 0 0,-1-1-1 0 0,1 1 1 0 0,0-1 0 0 0,1 1 0 0 0,-1 0 0 0 0,1 0 0 0 0,-1 1 0 0 0,1-1-1 0 0,0 0 1 0 0,0 4-5 0 0,-11 24 14 0 0,2 1 0 0 0,-3 20-14 0 0,-12 71 40 0 0,18-81-36 0 0,-96 554-70 0 0,-8-3 52 0 0,75-446 14 0 0,-16 28 0 0 0,43-149 47 0 0,-11 22-47 0 0,16-39 35 0 0,-1 1 1 0 0,0-2-1 0 0,0 1 1 0 0,-1 0-1 0 0,-6 5-35 0 0,12-14 7 0 0,0 0 1 0 0,0 0-1 0 0,0 0 0 0 0,0 0 0 0 0,0 0 1 0 0,0 0-1 0 0,0 0 0 0 0,0-1 0 0 0,0 1 0 0 0,0 0 1 0 0,0-1-1 0 0,-1 1 0 0 0,1-1 0 0 0,0 0 1 0 0,0 1-1 0 0,-1-1 0 0 0,1 0 0 0 0,0 1 1 0 0,0-1-1 0 0,-1 0 0 0 0,1 0 0 0 0,0 0 0 0 0,-1 0 1 0 0,1-1-1 0 0,0 1 0 0 0,0 0 0 0 0,-1 0 1 0 0,1-1-1 0 0,0 1 0 0 0,0-1 0 0 0,-1 1 1 0 0,1-1-1 0 0,0 0 0 0 0,0 1 0 0 0,0-1 0 0 0,0 0 1 0 0,0 0-8 0 0,-4-3 24 0 0,1 0 1 0 0,0 0 0 0 0,0-1-1 0 0,0 0 1 0 0,0 0 0 0 0,1 0-1 0 0,-2-2-24 0 0,-7-15 5 0 0,1-1-1 0 0,1 1 0 0 0,1-1 1 0 0,-1-8-5 0 0,-24-99-2 0 0,14 30-35 0 0,4-2 0 0 0,1-43 37 0 0,7-17-80 0 0,8-28 80 0 0,6 66-254 0 0,19-105 254 0 0,-23 215-28 0 0,-1 4 2 0 0,1 1-1 0 0,0 0 1 0 0,0-1 0 0 0,1 1-1 0 0,4-7 27 0 0,-6 14-92 0 0,0 6 16 0 0,5 42 3 0 0,-2-1 1 0 0,-1 1-1 0 0,-3 14 73 0 0,0 2 2 0 0,2 170-34 0 0,-11-1 0 0 0,-11 21 32 0 0,-52 272 74 0 0,64-476 32 0 0,7-45-30 0 0,1-3-4 0 0,0 0 0 0 0,1-3-12 0 0,0-26 0 0 0,-1 0 0 0 0,-2-8-60 0 0,0-3 39 0 0,-1-56-28 0 0,-5-264-9 0 0,22-718 7 0 0,0 3-115 0 0,-10 547-107 0 0,-4-395-45 0 0,-1 852 258 0 0,-1-9 0 0 0,-10-78 0 0 0,9 134 0 0 0,-2-9 0 0 0,-5-19 0 0 0,3 35-10 0 0,7 17 8 0 0,0-1 1 0 0,0 1 0 0 0,0 0-1 0 0,0-1 1 0 0,0 1-1 0 0,-1 0 1 0 0,1 0 0 0 0,0-1-1 0 0,0 1 1 0 0,-1 0 0 0 0,1 0-1 0 0,0-1 1 0 0,0 1 0 0 0,-1 0-1 0 0,1 0 1 0 0,0 0 0 0 0,0 0-1 0 0,-1-1 1 0 0,1 1 0 0 0,0 0-1 0 0,-1 0 1 0 0,1 0 0 0 0,0 0-1 0 0,-1 0 1 0 0,1 0 0 0 0,0 0-1 0 0,-1 0 1 0 0,1 0-1 0 0,0 0 1 0 0,-1 0 0 0 0,1 0-1 0 0,-1 0 2 0 0,1 0-1 0 0,-1 1-1 0 0,0-1 0 0 0,0 1 0 0 0,1-1 1 0 0,-1 1-1 0 0,0 0 0 0 0,1-1 1 0 0,-1 1-1 0 0,0 0 0 0 0,1-1 0 0 0,-1 1 1 0 0,0 0 1 0 0,-2 6-11 0 0,0-1 0 0 0,0 0 1 0 0,0 1-1 0 0,1 0 1 0 0,0 0-1 0 0,0-1 1 0 0,-1 7 10 0 0,3-10-4 0 0,-12 60-188 0 0,2 0-1 0 0,0 55 193 0 0,6 131-195 0 0,4-232 186 0 0,38 905-210 0 0,32-52 145 0 0,-12-231 51 0 0,-47-529 76 0 0,6 106 86 0 0,4 31-28 0 0,-17-204-96 0 0,36 289 236 0 0,-37-315-240 0 0,-2-15 12 0 0,-1-7 7 0 0,2-107 123 0 0,-9-57-153 0 0,3 89 29 0 0,-20-612 45 0 0,26-7-81 0 0,33-2-58 0 0,70-191 65 0 0,-31 510-88 0 0,27 9 0 0 0,-82 314 52 0 0,2 2 0 0 0,21-37 36 0 0,-42 93 0 0 0,16-28 0 0 0,-15 27 0 0 0,1 0 0 0 0,-1 0 0 0 0,1 0 0 0 0,0 0 0 0 0,-1 1 0 0 0,1-1 0 0 0,0 1 0 0 0,0-1 0 0 0,0 1 0 0 0,1-1 0 0 0,-2 1 0 0 0,-1 1 1 0 0,1 0-1 0 0,-1-1 0 0 0,1 1 0 0 0,-1 0 0 0 0,1 0 0 0 0,-1 0 0 0 0,1 0 1 0 0,0 0-1 0 0,-1-1 0 0 0,1 1 0 0 0,-1 0 0 0 0,1 0 0 0 0,-1 0 1 0 0,1 1-1 0 0,-1-1 0 0 0,1 0 0 0 0,-1 0 0 0 0,1 0 0 0 0,-1 0 0 0 0,1 0 1 0 0,-1 0-1 0 0,1 1 0 0 0,-1-1 0 0 0,1 0 0 0 0,-1 1 0 0 0,1-1 0 0 0,-1 0 1 0 0,1 1-1 0 0,-1-1 0 0 0,0 0 0 0 0,1 1 0 0 0,0 0 0 0 0,0 1-3 0 0,0 0-1 0 0,1 0 1 0 0,-1 1-1 0 0,0-1 0 0 0,0 1 1 0 0,0-1-1 0 0,-1 1 4 0 0,5 17-43 0 0,-1-1-1 0 0,-2 1 1 0 0,0 0-1 0 0,0 18 44 0 0,-2-32-4 0 0,2 104-70 0 0,-2 29 14 0 0,-2 31 48 0 0,1 31 12 0 0,1 26 0 0 0,3 26 0 0 0,25 806-36 0 0,-3-208 8 0 0,-22-642 28 0 0,-2-23 0 0 0,1-26 11 0 0,-2-105 15 0 0,2 68 203 0 0,7 23-229 0 0,-7-126 103 0 0,1 0 1 0 0,0 0 0 0 0,2-1-1 0 0,3 11-103 0 0,-6-26 27 0 0,-1 0 1 0 0,1 0-1 0 0,0 1 0 0 0,1-1 0 0 0,-1-1 0 0 0,1 1 0 0 0,0 0 0 0 0,-1-1 1 0 0,2 1-1 0 0,2 2-27 0 0,-5-5 5 0 0,0 0 1 0 0,0 0-1 0 0,1 0 1 0 0,-1 0 0 0 0,0-1-1 0 0,1 1 1 0 0,-1 0-1 0 0,1-1 1 0 0,-1 1 0 0 0,1-1-1 0 0,-1 1 1 0 0,1-1-1 0 0,-1 0 1 0 0,1 0 0 0 0,-1 0-1 0 0,1 0 1 0 0,-1 0-1 0 0,1 0 1 0 0,-1 0 0 0 0,1 0-1 0 0,-1 0 1 0 0,1-1-1 0 0,-1 1 1 0 0,1-1-1 0 0,-1 1 1 0 0,1-1 0 0 0,-1 0-1 0 0,0 1 1 0 0,1-1-1 0 0,-1 0 1 0 0,0 0 0 0 0,0 0-1 0 0,1 0-5 0 0,2-3 7 0 0,1-1-1 0 0,-1 0 1 0 0,0 0-1 0 0,0 0 1 0 0,-1 0-1 0 0,0-1 1 0 0,0 1 0 0 0,0-1-1 0 0,0 0 1 0 0,-1 0-1 0 0,2-6-6 0 0,6-25 0 0 0,-1 0 0 0 0,-2-2 0 0 0,0-13 0 0 0,19-177 0 0 0,-5-111 0 0 0,-14-378 7 0 0,-7 669-3 0 0,27-674 59 0 0,3 421-133 0 0,32-110 70 0 0,-44 317-34 0 0,5 0 0 0 0,4 2 0 0 0,5-2 34 0 0,-20 64-46 0 0,4-5 46 0 0,-11 26-2 0 0,0 0 1 0 0,1 0-1 0 0,1 0 1 0 0,0 1-1 0 0,0 0 2 0 0,-6 8-1 0 0,0 0-1 0 0,0 0 0 0 0,-1 0 0 0 0,1 0 1 0 0,0 0-1 0 0,0 0 0 0 0,0 0 1 0 0,0 1-1 0 0,0-1 0 0 0,0 0 1 0 0,0 1-1 0 0,0-1 0 0 0,1 1 0 0 0,-1-1 1 0 0,0 1-1 0 0,0 0 0 0 0,0-1 1 0 0,1 1-1 0 0,-1 0 0 0 0,0 0 1 0 0,0 0-1 0 0,1 0 0 0 0,-1 0 0 0 0,0 0 1 0 0,2 0 1 0 0,-1 1-6 0 0,0 0 0 0 0,0 0 1 0 0,0 0-1 0 0,0 0 0 0 0,-1 1 1 0 0,1-1-1 0 0,0 1 0 0 0,0-1 0 0 0,-1 1 1 0 0,1-1-1 0 0,-1 1 0 0 0,1 0 1 0 0,-1 0-1 0 0,0 0 0 0 0,0 0 6 0 0,8 15-25 0 0,0 0-1 0 0,-2 0 0 0 0,0 1 1 0 0,-1 0-1 0 0,1 4 26 0 0,20 73-70 0 0,6 26-29 0 0,3 28-12 0 0,92 429-113 0 0,-9 5 142 0 0,-13 107 82 0 0,-86-534-43 0 0,27 264 50 0 0,-45-392 22 0 0,9 64 118 0 0,-9-79-107 0 0,1 0 0 0 0,1 0-1 0 0,0 0 1 0 0,0-1-1 0 0,5 8-39 0 0,-9-20 1 0 0,0 0 0 0 0,0 0 0 0 0,0 0 0 0 0,0 0 0 0 0,0 0 0 0 0,0 0 0 0 0,0 0 0 0 0,0 0 1 0 0,0 0-1 0 0,0 0 0 0 0,0 1 0 0 0,0-1 0 0 0,0 0 0 0 0,0 0 0 0 0,0 0 0 0 0,0 0 0 0 0,0 0 0 0 0,0 0 0 0 0,0 0 0 0 0,0 0 0 0 0,0 0 0 0 0,0 0 0 0 0,1 0 0 0 0,-1 0 0 0 0,0 0 0 0 0,0 0 0 0 0,0 0 0 0 0,0 0 0 0 0,0 1 0 0 0,0-1 0 0 0,0 0 0 0 0,0 0 0 0 0,0 0 0 0 0,0 0 0 0 0,0 0 0 0 0,1 0 0 0 0,-1 0 0 0 0,0 0 0 0 0,0 0 0 0 0,0 0 1 0 0,0 0-1 0 0,0 0 0 0 0,0 0 0 0 0,0-1 0 0 0,0 1 0 0 0,0 0 0 0 0,0 0 0 0 0,1 0 0 0 0,-1 0 0 0 0,0 0 0 0 0,0 0 0 0 0,0 0 0 0 0,0 0 0 0 0,0 0 0 0 0,0 0 0 0 0,0 0 0 0 0,0 0 0 0 0,0 0 0 0 0,0 0 0 0 0,0 0 0 0 0,0 0 0 0 0,0-1-1 0 0,3 0 7 0 0,-1-1 1 0 0,0 0-1 0 0,0 0 0 0 0,0 0 0 0 0,0 0 0 0 0,0 0 1 0 0,0-1-1 0 0,-1 1 0 0 0,1-1 0 0 0,-1 1 0 0 0,1-1 0 0 0,-1-1-7 0 0,4-8 13 0 0,-1 0 0 0 0,1-6-13 0 0,-5 18 0 0 0,9-39 11 0 0,-1 1-1 0 0,1-32-10 0 0,2-83 45 0 0,-10 120-47 0 0,14-446 2 0 0,2-35 0 0 0,15 111 0 0 0,18 1 0 0 0,29-63 0 0 0,-50 329 0 0 0,6 2 0 0 0,6 2 0 0 0,5 1 0 0 0,6 3 0 0 0,27-41 0 0 0,-74 158 0 0 0,6-11 0 0 0,5-4 0 0 0,-12 19 0 0 0,0 1 0 0 0,1 0 0 0 0,0 0 0 0 0,0 0 0 0 0,6-4 0 0 0,-10 8 0 0 0,1 1 0 0 0,-1 0 0 0 0,1 0 0 0 0,-1 0 0 0 0,1 0 0 0 0,0 0 0 0 0,-1 0 0 0 0,1 0 0 0 0,0 1 0 0 0,0-1 0 0 0,-1 0 0 0 0,1 1 0 0 0,0 0 0 0 0,1-1 0 0 0,-2 1 0 0 0,0 0 0 0 0,0 1 0 0 0,1-1 0 0 0,-1 0 0 0 0,0 0 0 0 0,0 1 0 0 0,0-1 0 0 0,0 1 0 0 0,0-1 0 0 0,0 1 0 0 0,0-1 0 0 0,0 1 0 0 0,0 0 0 0 0,0-1 0 0 0,0 1 0 0 0,0 0 0 0 0,-1 0 0 0 0,1 0 0 0 0,0-1 0 0 0,0 1 0 0 0,-1 0 0 0 0,1 0 0 0 0,0 1 0 0 0,3 6-1 0 0,-1 0-1 0 0,0 0 1 0 0,0 0-1 0 0,-1 1 0 0 0,0-1 1 0 0,0 1-1 0 0,0 6 2 0 0,-1-8-5 0 0,7 45-97 0 0,-1 51 102 0 0,-5 58-58 0 0,-2-64 40 0 0,-19 1138-36 0 0,-22-554 52 0 0,12-424 15 0 0,-43 163-13 0 0,39-285 309 0 0,-49 130-309 0 0,65-216 71 0 0,-25 67 298 0 0,46-128-279 0 0,-1 0 0 0 0,2-9-90 0 0,0-1 4 0 0,31-149-184 0 0,10-137 180 0 0,135-1125-195 0 0,-97 786 178 0 0,-7 151-143 0 0,-62 420 145 0 0,29-140-83 0 0,-27 151 71 0 0,2 1-1 0 0,9-15 28 0 0,-26 74 0 0 0,2-7 0 0 0,1 1 0 0 0,1-1 0 0 0,3-4 0 0 0,-9 15 0 0 0,0 1 0 0 0,0-1 0 0 0,0 1 0 0 0,1 0 0 0 0,-1-1 0 0 0,0 1 0 0 0,0 0 0 0 0,0-1 0 0 0,1 1 0 0 0,-1 0 0 0 0,0-1 0 0 0,1 1 0 0 0,-1 0 0 0 0,0 0 0 0 0,1-1 0 0 0,-1 1 0 0 0,0 0 0 0 0,1 0 0 0 0,-1 0 0 0 0,0-1 0 0 0,1 1 0 0 0,-1 0 0 0 0,0 0 0 0 0,1 0 0 0 0,-1 0 0 0 0,1 0 0 0 0,-1 0 0 0 0,1 0 0 0 0,-1 0 0 0 0,0 0 0 0 0,1 0 0 0 0,-1 0 0 0 0,1 1 0 0 0,0 0 0 0 0,0 0 0 0 0,0 0 0 0 0,0 0 0 0 0,-1 1 0 0 0,1-1 0 0 0,0 0 0 0 0,-1 0 0 0 0,1 1 0 0 0,-1-1 0 0 0,1 0 0 0 0,-1 1 0 0 0,0-1 0 0 0,0 1 0 0 0,5 26 0 0 0,-4-24 0 0 0,5 41 0 0 0,-3 1 0 0 0,-2 26 0 0 0,-7 96 0 0 0,-73 666 54 0 0,32-499-33 0 0,-77 277-21 0 0,28-290 70 0 0,-22-9-12 0 0,67-190 32 0 0,-5-3-1 0 0,-6-3 1 0 0,-43 58-90 0 0,96-160 20 0 0,-12 16 67 0 0,-6 6-87 0 0,20-28 36 0 0,-1 0 0 0 0,0-1 1 0 0,0 0-1 0 0,-1 0 0 0 0,-9 6-36 0 0,16-13 11 0 0,0 1-1 0 0,0-1 1 0 0,0 0-1 0 0,-1 1 1 0 0,1-1-1 0 0,0 0 1 0 0,0-1-1 0 0,-1 1 1 0 0,1 0-1 0 0,-1 0 1 0 0,1-1-1 0 0,-1 0 1 0 0,1 1-1 0 0,-1-1 0 0 0,1 0 1 0 0,-1 0-1 0 0,1-1 1 0 0,0 1-1 0 0,-1 0 1 0 0,1-1-1 0 0,-1 1 1 0 0,1-1-1 0 0,-1 0 1 0 0,1 0-1 0 0,0 0 1 0 0,0 0-1 0 0,-1 0 1 0 0,1 0-1 0 0,0-1 1 0 0,0 1-1 0 0,0-1 1 0 0,0 0-1 0 0,1 1 1 0 0,-1-1-1 0 0,0 0 1 0 0,1 0-1 0 0,-1-1-10 0 0,-3-4 14 0 0,0 1 0 0 0,1-1-1 0 0,0 0 1 0 0,1 0 0 0 0,-2-4-14 0 0,-3-12 23 0 0,-1-7-23 0 0,-13-52 45 0 0,5-2 0 0 0,-3-43-45 0 0,-10-172-102 0 0,27 265 81 0 0,-32-511-490 0 0,25-111 511 0 0,10 604-20 0 0,20-607-272 0 0,-7 464 152 0 0,10-209-82 0 0,-23 396 214 0 0,1-24-15 0 0,-1 0 0 0 0,-3-15 23 0 0,-1 27 11 0 0,4 19-10 0 0,0 1 1 0 0,0 0-1 0 0,0-1 1 0 0,0 1-1 0 0,0 0 1 0 0,0-1 0 0 0,0 1-1 0 0,0 0 1 0 0,-1-1-1 0 0,1 1 1 0 0,0 0-1 0 0,0-1 1 0 0,0 1-1 0 0,-1 0 1 0 0,1-1-1 0 0,0 1 1 0 0,0 0-1 0 0,-1 0 1 0 0,1-1-1 0 0,0 1 1 0 0,-1 0-1 0 0,1 0 1 0 0,0 0-1 0 0,-1-1 1 0 0,1 1-1 0 0,0 0 1 0 0,-1 0 0 0 0,1 0-2 0 0,-1 0 0 0 0,0 0 1 0 0,0 1 0 0 0,0-1-1 0 0,0 0 1 0 0,0 1 0 0 0,0-1 0 0 0,0 1-1 0 0,0-1 1 0 0,0 1 0 0 0,0-1-1 0 0,1 1 1 0 0,-1 0 0 0 0,0-1-1 0 0,0 1 1 0 0,1 0 0 0 0,-1 0-1 0 0,-12 17-1 0 0,0 5-11 0 0,2 1-1 0 0,0 1 1 0 0,2 0 0 0 0,0 2 12 0 0,2-8-17 0 0,-112 394-255 0 0,110-379 258 0 0,-87 373-144 0 0,11 4 96 0 0,63-305 48 0 0,-194 841-40 0 0,118-601 172 0 0,-106 238-118 0 0,144-438 290 0 0,-42 69-290 0 0,97-207 14 0 0,-16 30 56 0 0,18-34-54 0 0,0 0-1 0 0,0 0 0 0 0,0 0 1 0 0,-1-1-1 0 0,1 1 1 0 0,-1-1-1 0 0,-2 2-15 0 0,5-5 2 0 0,0 1 0 0 0,1-1-1 0 0,-1 1 1 0 0,0-1 0 0 0,1 1 0 0 0,-1-1-1 0 0,0 0 1 0 0,0 1 0 0 0,1-1 0 0 0,-1 0-1 0 0,0 0 1 0 0,0 0 0 0 0,1 0 0 0 0,-1 1-1 0 0,0-1 1 0 0,0 0 0 0 0,0 0 0 0 0,1 0-1 0 0,-1-1 1 0 0,0 1 0 0 0,0 0 0 0 0,0 0-1 0 0,1 0 1 0 0,-1-1 0 0 0,0 1 0 0 0,0 0-1 0 0,1-1 1 0 0,-1 1 0 0 0,0 0-1 0 0,1-1 1 0 0,-1 1 0 0 0,0-1 0 0 0,1 1-1 0 0,-1-1 1 0 0,1 1 0 0 0,-1-1 0 0 0,0 0-1 0 0,1 1 1 0 0,0-1 0 0 0,-1 0-2 0 0,-2-5-2 0 0,0 1 0 0 0,1 0 0 0 0,-1-1-1 0 0,1 1 1 0 0,-1-5 2 0 0,1 2 5 0 0,-10-33-5 0 0,1-1 0 0 0,1-7 0 0 0,-12-89 0 0 0,19 111 0 0 0,-154-1507-216 0 0,130 983 172 0 0,17 0-24 0 0,18-94-99 0 0,-2 359 126 0 0,-6 253 41 0 0,-1 0 0 0 0,-2-4 0 0 0,3 36 0 0 0,1 1 0 0 0,-1-1 0 0 0,0 1 0 0 0,0-1 0 0 0,-1 1 0 0 0,1-1 0 0 0,0 1 0 0 0,0-1 0 0 0,0 1 0 0 0,0-1 0 0 0,0 1 0 0 0,0-1 0 0 0,-1 1 0 0 0,1-1 0 0 0,0 1 0 0 0,0-1 0 0 0,-1 1 0 0 0,1 0 0 0 0,0-1 0 0 0,-1 1 0 0 0,1 0 0 0 0,-1 1 0 0 0,0-1 0 0 0,1 1 0 0 0,-1-1 0 0 0,1 1 0 0 0,-1-1 0 0 0,1 1 0 0 0,-1-1 0 0 0,1 1 0 0 0,-1-1 0 0 0,1 1 0 0 0,-1 0 0 0 0,1-1 0 0 0,0 1 0 0 0,-1 0 0 0 0,1 0 0 0 0,0-1 0 0 0,0 1 0 0 0,0 0 0 0 0,-7 20 0 0 0,-1 13-51 0 0,2 1 0 0 0,-1 21 51 0 0,-1 73-189 0 0,4-55 111 0 0,-3 123-242 0 0,8-118-1315 0 0,8 39 1635 0 0,0-53-1768 0 0,3-8-3572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04.9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0 895 2303 0 0,'0'0'275'0'0,"0"0"313"0"0,0 0 137 0 0,0 0 31 0 0,0 0-61 0 0,0 0-275 0 0,0 0-120 0 0,0 0-20 0 0,3 1-4 0 0,7 3 9 0 0,-8-3 3 0 0,0 2 0 0 0,3 7-62 0 0,0 1 0 0 0,0 0-1 0 0,-1 0 1 0 0,-1 1-1 0 0,1 2-225 0 0,21 110 1060 0 0,14 61-249 0 0,26 130 81 0 0,-14 2 176 0 0,-44-273-900 0 0,-2-12 59 0 0,-2 1 1 0 0,-1 6-228 0 0,-2-37 66 0 0,0-2-2 0 0,0 0 0 0 0,0 0 6 0 0,0-4 20 0 0,-8-35 54 0 0,3-1-1 0 0,0-24-143 0 0,4-84 12 0 0,12-28 70 0 0,11-20-82 0 0,5-53 35 0 0,-17 158-35 0 0,22-89 0 0 0,-4 46 0 0 0,57-258 0 0 0,-76 352 0 0 0,-4 15 0 0 0,1 0 0 0 0,2-1 0 0 0,-5 19 0 0 0,-2 9 0 0 0,-2 8 0 0 0,-28 225 47 0 0,-16 103 34 0 0,28-218 15 0 0,5 21-96 0 0,-5 46 80 0 0,-20 119 350 0 0,37-303-348 0 0,0-3-4 0 0,0-4-40 0 0,1 0 1 0 0,-1 0-1 0 0,1 0 1 0 0,1-3-39 0 0,1-10 40 0 0,6-67 167 0 0,-4-9-207 0 0,-2-85 43 0 0,1-19 25 0 0,2-84-55 0 0,1-25-16 0 0,3 187 35 0 0,5 1 0 0 0,7-6-32 0 0,-17 94 0 0 0,-21 146 0 0 0,2 45 0 0 0,3 124 0 0 0,9-197 0 0 0,9 377 72 0 0,1-118-6 0 0,-7-250-40 0 0,-2 146 41 0 0,-11-2 174 0 0,-2-27 415 0 0,14-197-509 0 0,0-14-56 0 0,2-5-35 0 0,1-1-65 0 0,1 0 0 0 0,-1-1 1 0 0,0 1-1 0 0,0-1 0 0 0,-1 1 1 0 0,1-1-1 0 0,-1 0 0 0 0,0 0 1 0 0,0 0-1 0 0,0 0 0 0 0,1-3 9 0 0,3-13-507 0 0,0 0-1 0 0,-1-1 508 0 0,-1 6-459 0 0,5-23-417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05.60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149 55 4607 0 0,'0'-4'32'0'0,"0"-1"0"0"0,0 1-1 0 0,0-1 1 0 0,0 0 0 0 0,-1 1 0 0 0,0-1-32 0 0,-1-18 3419 0 0,2 29-3063 0 0,-1 0 0 0 0,1-1 0 0 0,-3 6-356 0 0,0 9 262 0 0,-2 60 838 0 0,4 62-1100 0 0,1-41 239 0 0,3 497 1054 0 0,-2-525-1146 0 0,-1 201 484 0 0,0-125-86 0 0,0-146-457 0 0,-1-6-9 0 0,-6-45 185 0 0,-1-47-264 0 0,4 39 66 0 0,2 36-54 0 0,-25-244 192 0 0,-23-207-144 0 0,14 91-529 0 0,35 378 301 0 0,1 2-7 0 0,0 0-30 0 0,0 0-123 0 0,0 0-51 0 0,0 3-6 0 0,0 14-6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06.34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 1 1375 0 0,'-1'3'107'0'0,"-2"12"493"0"0,0 1-1 0 0,1 0 1 0 0,1 0-1 0 0,0 0 1 0 0,1 0-1 0 0,2 4-599 0 0,17 179 3520 0 0,-10-80-2789 0 0,-3-20-254 0 0,15 168 550 0 0,-14-167-662 0 0,-6-86-313 0 0,0-1-1 0 0,1 1 1 0 0,0-1-1 0 0,1 0 0 0 0,1 0 1 0 0,0 0-1 0 0,1 0-51 0 0,-5-12 4 0 0,0 0 1 0 0,1 0-1 0 0,-1 0 0 0 0,1 0 0 0 0,-1 0 0 0 0,1 0 0 0 0,0 0 0 0 0,-1-1 0 0 0,1 1 0 0 0,0 0 0 0 0,0 0 1 0 0,-1-1-1 0 0,1 1-4 0 0,0-1 1 0 0,0 1 0 0 0,0-1 0 0 0,0 1 0 0 0,0-1 0 0 0,-1 0 0 0 0,1 0 0 0 0,0 0 0 0 0,0 1 0 0 0,0-1 0 0 0,0 0 0 0 0,0 0 0 0 0,0 0 0 0 0,0 0 0 0 0,-1-1 0 0 0,1 1 0 0 0,0 0 0 0 0,0 0 0 0 0,0 0 0 0 0,0-1 0 0 0,0 1-1 0 0,0-1 3 0 0,1 0 0 0 0,0 0 0 0 0,-1 0-1 0 0,1 0 1 0 0,-1 0 0 0 0,1 0 0 0 0,-1-1-1 0 0,1 1 1 0 0,0-2-3 0 0,1-1 5 0 0,1-1 0 0 0,-1 0 0 0 0,0 0 0 0 0,-1 0-1 0 0,1 0 1 0 0,-1-2-5 0 0,8-22-421 0 0,-1 0 0 0 0,1-13 421 0 0,9-60-2058 0 0,-12 58 969 0 0,1-2-2226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06.71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 0 5063 0 0,'6'111'1011'0'0,"-5"14"-1011"0"0,-9 110 2609 0 0,0 43-107 0 0,6-232-2211 0 0,1-26-114 0 0,1 0-1 0 0,0-1 1 0 0,2 1-1 0 0,3 18-176 0 0,-5-35 8 0 0,1 0 1 0 0,0 0-1 0 0,0 0 1 0 0,0-1-1 0 0,0 1 1 0 0,1 0-1 0 0,-1-1 1 0 0,1 1-1 0 0,-1-1 0 0 0,1 1 1 0 0,0-1-1 0 0,0 0 1 0 0,0 0-1 0 0,0 0 1 0 0,2 1-9 0 0,1-1-90 0 0,6-2-798 0 0,-9 0-3180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2:11.975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0 106 11055 0 0,'162'-27'1452'0'0,"53"-9"-440"0"0,-130 19-170 0 0,33 1-842 0 0,-89 12-298 0 0,-1 0-3590 0 0,-8 2-488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07.52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 0 4607 0 0,'0'0'354'0'0,"-1"4"-233"0"0,-2 22 369 0 0,2 1-1 0 0,0 0 1 0 0,2-1-1 0 0,0 1 1 0 0,3 6-490 0 0,-1-3 222 0 0,20 132 720 0 0,61 255 78 0 0,-71-351-962 0 0,18 82-208 0 0,-22-109 23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07.8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92 1 10591 0 0,'-4'2'76'0'0,"1"0"-1"0"0,-1 0 1 0 0,0 0 0 0 0,1 1-1 0 0,0 0 1 0 0,-1 0-1 0 0,1 0 1 0 0,0 0-1 0 0,1 0 1 0 0,-1 1-1 0 0,1-1 1 0 0,-1 1 0 0 0,1-1-1 0 0,0 1 1 0 0,-1 2-76 0 0,-5 13-163 0 0,1 0 0 0 0,0 1 0 0 0,1 0 0 0 0,1 0 0 0 0,1 0 1 0 0,1 1-1 0 0,0 15 163 0 0,3-13-31 0 0,2 1 1 0 0,1-1-1 0 0,0 1 1 0 0,2 0 30 0 0,0 2 0 0 0,38 176-316 0 0,-40-189 162 0 0,4 15-2285 0 0,0 1-812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08.22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92 0 8751 0 0,'-7'12'198'0'0,"1"-1"0"0"0,-1 1 0 0 0,2 0-1 0 0,0 0 1 0 0,-3 12-198 0 0,-3 14-114 0 0,0 12 114 0 0,3-12 61 0 0,0 4-74 0 0,1 1 0 0 0,3 1 0 0 0,1-1 0 0 0,2 1 0 0 0,4 38 13 0 0,3-29 30 0 0,2 0 1 0 0,2 0-1 0 0,3-1 0 0 0,11 29-30 0 0,-20-70 27 0 0,0 0 0 0 0,4 7-27 0 0,0-5-6 0 0,-1-4-82 0 0,-5-7-50 0 0,-2-2-20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1:58.7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136 34 1375 0 0,'0'-2'66'0'0,"1"-1"-31"0"0,0 0-9 0 0,-5-14-17 0 0,4 16 145 0 0,0 1-1 0 0,0 0 0 0 0,0-1 1 0 0,0 1-1 0 0,0 0 0 0 0,0-1 1 0 0,0 1-1 0 0,0 0 0 0 0,0-1 1 0 0,0 1-1 0 0,0 0 0 0 0,-1-1 1 0 0,1 1-1 0 0,0 0 0 0 0,0-1 1 0 0,0 1-1 0 0,-1 0 0 0 0,1 0 1 0 0,0-1-1 0 0,0 1 0 0 0,-1 0 1 0 0,1 0-1 0 0,0-1 0 0 0,0 1 1 0 0,-1 0-1 0 0,1 0 0 0 0,0 0-153 0 0,-1 0 293 0 0,1 0 1 0 0,-1 1-1 0 0,1-1 0 0 0,-1 1 0 0 0,1-1 0 0 0,-1 1 0 0 0,1-1 0 0 0,0 1 0 0 0,-1 0 0 0 0,1-1 0 0 0,0 1 0 0 0,0-1 0 0 0,-1 1 0 0 0,1 0 0 0 0,0-1-293 0 0,-3 12 317 0 0,0-1-1 0 0,0 1 0 0 0,1 0 1 0 0,0 11-317 0 0,0-6 182 0 0,-10 134 1022 0 0,9-107-908 0 0,-11 110 1242 0 0,-19 76-1538 0 0,-4 12 389 0 0,31-182-491 0 0,3 1 0 0 0,3 2 102 0 0,2-61-836 0 0,5 6-2576 0 0,-5-6-1099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1:59.07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73 0 4143 0 0,'0'0'191'0'0,"0"3"-11"0"0,-6 64 139 0 0,0-8 2808 0 0,-1-1 0 0 0,-12 39-3127 0 0,-8 24 1511 0 0,24-110-1439 0 0,2-1-1 0 0,-1 1 1 0 0,1 0 0 0 0,1 4-72 0 0,0-9 22 0 0,0 0 0 0 0,0 0 1 0 0,1-1-1 0 0,0 1 0 0 0,1 0 1 0 0,-1-1-1 0 0,1 1 0 0 0,1 3-22 0 0,5 5-14 0 0,15 13-828 0 0,-12-14 426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1:59.4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 1 3223 0 0,'-1'18'74'0'0,"1"0"-1"0"0,0-1 1 0 0,3 12-74 0 0,11 53 1082 0 0,1 3 2007 0 0,-11-44-1671 0 0,-1 0 0 0 0,-3 40-1418 0 0,-2-36 541 0 0,-2 26 1018 0 0,-4 16-1559 0 0,5-68 62 0 0,-9 66 788 0 0,-12 33-850 0 0,15-78 0 0 0,4-24-605 0 0,0-6-2532 0 0,4-8-1049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17.3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 1 1375 0 0,'-1'3'66'0'0,"-7"27"-20"0"0,3-13-22 0 0,-2 14-24 0 0,2 5 1759 0 0,1 1-1 0 0,2 0 0 0 0,2 0 1 0 0,2 14-1759 0 0,-1-43 173 0 0,0 0 0 0 0,1 1 0 0 0,0-1 0 0 0,0 0-1 0 0,1 0 1 0 0,0-1 0 0 0,3 6-173 0 0,-4-8-25 0 0,0-1 0 0 0,0 0 0 0 0,0 0 0 0 0,1 0 0 0 0,-1 0 0 0 0,4 3 25 0 0,-2-3-79 0 0,-3-2-104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17.7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0 919 0 0,'0'0'80'0'0,"0"0"-80"0"0,4 17 0 0 0,-4-17 0 0 0,3 14 328 0 0,-3-14 56 0 0,2 15 0 0 0,-2-15 8 0 0,0 0-296 0 0,4 15-96 0 0,-4-15 0 0 0,0 0 0 0 0,2 14 0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20.4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78 2303 0 0,'1'-3'295'0'0,"4"-8"1271"0"0,0-1 0 0 0,-1 1-1 0 0,0-2-1565 0 0,-3 11 224 0 0,-1 2-194 0 0,0-1-1 0 0,0 0 1 0 0,0 1-1 0 0,0-1 1 0 0,0 0-1 0 0,0 1 1 0 0,0-1-1 0 0,1 0 1 0 0,-1 1-1 0 0,0-1 1 0 0,0 0-1 0 0,1 1 1 0 0,-1-1-30 0 0,1 0 62 0 0,0-2 147 0 0,-1 3-8 0 0,0 0-1 0 0,0-2-4 0 0,3-6-17 0 0,-3 6-10 0 0,0 2-1 0 0,0 0-2 0 0,0 0-13 0 0,0 0-8 0 0,0 0-1 0 0,0 0-1 0 0,0 0-6 0 0,0 0-1 0 0,0 0 0 0 0,0 0 4 0 0,0 0 16 0 0,1 2 4 0 0,1 14 38 0 0,0-1-1 0 0,-1 1 0 0 0,0-1 0 0 0,-2 13-197 0 0,1 15 281 0 0,40 630 1177 0 0,-3-333-934 0 0,-12-98-234 0 0,-23-222-266 0 0,3 31 22 0 0,22 193 153 0 0,-14-168-106 0 0,7 13-93 0 0,8 47 110 0 0,-16-73-61 0 0,-4-24 32 0 0,3 39-81 0 0,-4 39 136 0 0,-6 20-136 0 0,4 142 83 0 0,1-147-19 0 0,3 47 0 0 0,-7-156-60 0 0,7 84 45 0 0,21 102-49 0 0,2-16 41 0 0,-11 3 27 0 0,-8-72-49 0 0,15 94-19 0 0,-9-81 0 0 0,-14-80 74 0 0,-2 16-74 0 0,-2-45-10 0 0,-3 82 74 0 0,-4 48-5 0 0,0-36-54 0 0,6-84-5 0 0,2-1 0 0 0,1 28 0 0 0,-2-24 0 0 0,-2 42 11 0 0,-3 98 42 0 0,4-164-53 0 0,0 15 2 0 0,6 226 60 0 0,-4-230-62 0 0,2 1 0 0 0,1-1 0 0 0,4 15 0 0 0,-5-31 0 0 0,1 0 0 0 0,-2-2 11 0 0,-2-7 42 0 0,-21-244 395 0 0,5 92-384 0 0,9 94-49 0 0,-8-67 34 0 0,-8-23-49 0 0,-42-316 0 0 0,25 177 0 0 0,-3-38 0 0 0,16 71 0 0 0,-10-157 0 0 0,23 152 0 0 0,-10-57 0 0 0,18 267 0 0 0,-20-174 0 0 0,1 17 0 0 0,-7-46 0 0 0,12 131 0 0 0,-11-103 0 0 0,24 163 0 0 0,-1-4 0 0 0,2 0 0 0 0,4-46 0 0 0,1 103 0 0 0,0 3 0 0 0,0 0 0 0 0,1 0 0 0 0,-1-1 0 0 0,0 1 0 0 0,1 0 0 0 0,-1-1 0 0 0,1 1 0 0 0,0-1 0 0 0,2-6 11 0 0,-2 8 10 0 0,0 3 1 0 0,4 5-16 0 0,0 1 0 0 0,-1 0 0 0 0,0-1 0 0 0,-1 1 0 0 0,0 1 0 0 0,0-1 0 0 0,0 5-6 0 0,5 22 32 0 0,0 9-32 0 0,-6-33 0 0 0,9 77 57 0 0,-1 62-57 0 0,-7-84 7 0 0,14 314-7 0 0,4 57 0 0 0,1 194 64 0 0,-12-264-64 0 0,-6-280 0 0 0,29 297 43 0 0,21 0 25 0 0,-21-160-51 0 0,15 70-17 0 0,-27-169 0 0 0,38 271 53 0 0,-39-251-42 0 0,28 156 0 0 0,-41-259 16 0 0,-1 1-1 0 0,-1 42-26 0 0,-5-64 0 0 0,-1 62 0 0 0,1-72 11 0 0,-6-29 42 0 0,-8-40-29 0 0,3-1-1 0 0,2-4-23 0 0,-3-24 28 0 0,-48-344 25 0 0,34 194-53 0 0,-15-185 0 0 0,9-186 0 0 0,22 419 0 0 0,-19-271 0 0 0,20 345 0 0 0,-29-331 0 0 0,-14-214 3 0 0,44 540 5 0 0,-19-349 44 0 0,24 405-51 0 0,-4-366-1 0 0,5 132 0 0 0,0 154 0 0 0,-2-75 0 0 0,1 157 0 0 0,-1-32 0 0 0,-5 0 0 0 0,-4-5 0 0 0,-1 32 0 0 0,10 53 0 0 0,0 1 0 0 0,-1 0 0 0 0,-5-11 0 0 0,4 15 0 0 0,-6-4-1 0 0,10 12 13 0 0,0 0 41 0 0,1 3 1 0 0,-4 8-44 0 0,3-5-10 0 0,0 1 0 0 0,0-1 0 0 0,1 1 0 0 0,0 0 0 0 0,1 0 0 0 0,-1 0 0 0 0,0 38 0 0 0,1-39 0 0 0,11 261 0 0 0,-7-201 0 0 0,34 393 0 0 0,13-1 0 0 0,-36-327 0 0 0,30 239 1 0 0,26 236 62 0 0,-28 136-63 0 0,-54 26 11 0 0,-18-387-463 0 0,22-311 205 0 0,6-53 154 0 0,0-7-198 0 0,0 1 1 0 0,0-1-1 0 0,0 0 0 0 0,-1 0 1 0 0,-1 1-1 0 0,-1 2 291 0 0,3-10-891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1:56.8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0 5095 0 0,'0'0'232'0'0,"0"3"36"0"0,-3 21 632 0 0,2-18-547 0 0,-1 0 0 0 0,2 0 0 0 0,-1 5-353 0 0,1-7 25 0 0,-1 11 451 0 0,0 0-1 0 0,2 11-475 0 0,-1-1 165 0 0,1 45 292 0 0,-2 77 502 0 0,0-121-794 0 0,-1-3-40 0 0,1 1 0 0 0,2-1 0 0 0,0 0-1 0 0,3 15-124 0 0,20 96 272 0 0,-21-105-212 0 0,-3-25-49 0 0,0-3-6 0 0,0 0 0 0 0,0 0 0 0 0,0 0 0 0 0,0 0 0 0 0,0 0 1 0 0,1 0-1 0 0,-1 0 0 0 0,0 0 0 0 0,1-1 0 0 0,-1 1 0 0 0,1 0 1 0 0,-1 0-1 0 0,1 0-5 0 0,-1-1 0 0 0,0 1 3 0 0,0-1 1 0 0,1 1-1 0 0,-1-1 0 0 0,0 1 1 0 0,1-1-1 0 0,-1 0 1 0 0,0 1-1 0 0,1-1 1 0 0,-1 1-1 0 0,0-1 1 0 0,1 0-1 0 0,-1 1 1 0 0,1-1-1 0 0,-1 0 0 0 0,1 1 1 0 0,-1-1-1 0 0,1 0-3 0 0,0 0-30 0 0,0 0-1 0 0,-1 0 1 0 0,1 0-1 0 0,0 0 0 0 0,0-1 1 0 0,-1 1-1 0 0,1 0 1 0 0,0 0-1 0 0,0-1 1 0 0,-1 1-1 0 0,1 0 0 0 0,0-1 1 0 0,-1 1-1 0 0,1-1 1 0 0,-1 1-1 0 0,1-1 1 0 0,0 0 30 0 0,10-11-2594 0 0,-1-3-905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2:12.365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239 1 8495 0 0,'0'0'388'0'0,"0"0"-10"0"0,-1 2-240 0 0,-4 5 96 0 0,-1 1 0 0 0,0-1 0 0 0,-1 0 0 0 0,0-1-1 0 0,-3 3-233 0 0,-11 10 1337 0 0,12-10-847 0 0,-11 10 386 0 0,2 0 0 0 0,0 2-1 0 0,1 0 1 0 0,-6 11-876 0 0,13-15 346 0 0,1 0 0 0 0,0 0 0 0 0,1 1-1 0 0,1 0 1 0 0,0 6-346 0 0,1-6 257 0 0,2-4 158 0 0,0 0 1 0 0,-2 13-416 0 0,6-23 52 0 0,-1-1-1 0 0,1 1 0 0 0,0-1 1 0 0,0 1-1 0 0,0-1 0 0 0,1 0 1 0 0,-1 1-1 0 0,1-1 0 0 0,0 0 1 0 0,0 1-1 0 0,0-1 0 0 0,0 0 1 0 0,0 0-1 0 0,1 2-51 0 0,-1-5 12 0 0,-1 0-1 0 0,0 1 1 0 0,1-1 0 0 0,-1 1-1 0 0,0-1 1 0 0,1 0 0 0 0,-1 1-1 0 0,1-1 1 0 0,-1 0 0 0 0,0 0-1 0 0,1 1 1 0 0,-1-1 0 0 0,1 0-1 0 0,-1 0 1 0 0,1 0 0 0 0,-1 0-1 0 0,1 1 1 0 0,-1-1 0 0 0,1 0-1 0 0,-1 0 1 0 0,1 0-12 0 0,1 0 40 0 0,2 1 5 0 0,0 0-1 0 0,0-1 0 0 0,1 0 1 0 0,-1 1-1 0 0,0-1 0 0 0,0-1 0 0 0,1 1 1 0 0,-1-1-1 0 0,0 1 0 0 0,0-1 1 0 0,0-1-1 0 0,0 1 0 0 0,0 0 1 0 0,0-1-1 0 0,1 0-44 0 0,2-2 89 0 0,1 0 0 0 0,0-1 1 0 0,-1 0-1 0 0,0-1 0 0 0,0 1 0 0 0,5-7-89 0 0,-7 7 82 0 0,0-1-1 0 0,0 0 1 0 0,3-6-82 0 0,11-14 204 0 0,-18 25-273 0 0,0 3 1 0 0,12 15-96 0 0,10 18 164 0 0,-15-21-394 0 0,2 0 0 0 0,0-1 0 0 0,10 12 394 0 0,-15-22-1143 0 0,12 5-312 0 0,1-1-65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1:57.5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 1 6047 0 0,'0'0'274'0'0,"0"0"-6"0"0,0 0-119 0 0,0 0 138 0 0,1 2 81 0 0,4 14 92 0 0,0 1 1 0 0,-1-1-1 0 0,-1 1 0 0 0,1 15-460 0 0,1 70 1050 0 0,-5-90-960 0 0,0 83 1190 0 0,-7 33-1280 0 0,-15 92 470 0 0,21-208-461 0 0,0 2 23 0 0,0-1 0 0 0,1 9-32 0 0,0 1-34 0 0,0-20-155 0 0,0-3-76 0 0,2 1-739 0 0,7 7-2878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1:57.9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4687 0 0,'1'3'216'0'0,"9"77"32"0"0,-1-10 1002 0 0,-3 1-1 0 0,-3 56-1249 0 0,-14 142 2743 0 0,10-259-2730 0 0,-4 91 1147 0 0,8 94-1160 0 0,-3-193 5 0 0,1 7 22 0 0,-1 0 0 0 0,2 0 1 0 0,1 6-28 0 0,3 0 53 0 0,-6-14-100 0 0,1 0 1 0 0,0 0-1 0 0,0 0 1 0 0,-1 0-1 0 0,1-1 1 0 0,0 1-1 0 0,0 0 1 0 0,0 0-1 0 0,0-1 1 0 0,0 1-1 0 0,1 0 47 0 0,11 2-2725 0 0,-11-3-921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15.1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0 4143 0 0,'0'3'319'0'0,"-1"26"50"0"0,1-1 0 0 0,2 0-1 0 0,1 6-368 0 0,0 7 782 0 0,7 36 143 0 0,-1-3-210 0 0,-5 130 668 0 0,-5-139-1085 0 0,-4 315 761 0 0,7-348-979 0 0,-2-32-80 0 0,0 2 2 0 0,0-1-1 0 0,0 0 0 0 0,1 1 1 0 0,-1-1-1 0 0,0 0 1 0 0,1 1-1 0 0,-1-1 1 0 0,1 0-1 0 0,-1 1-1 0 0,1-1-1 0 0,0-1 0 0 0,0 1-1 0 0,0 0 1 0 0,-1 0 0 0 0,1-1-1 0 0,0 1 1 0 0,0 0 0 0 0,0-1-1 0 0,0 1 2 0 0,-1-1 0 0 0,2 1-528 0 0,1-2-1976 0 0,9-5-836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15.6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5527 0 0,'0'0'423'0'0,"1"3"-278"0"0,13 79 407 0 0,-3-29-117 0 0,1 16-88 0 0,3 87-659 0 0,-13-138-2222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15.9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1839 0 0,'-1'12'44'0'0,"1"1"0"0"0,1-1 0 0 0,0 0 0 0 0,1 1-44 0 0,1 44 124 0 0,17 66 3791 0 0,-14-93-3734 0 0,2 7-73 0 0,-6-22-68 0 0,1-1 0 0 0,1 5-40 0 0,2-4 0 0 0,-1-1 0 0 0,3 0 0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16.3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66 1 1375 0 0,'-29'106'136'0'0,"18"-67"2174"0"0,3 0-1 0 0,1 0 1 0 0,0 25-2310 0 0,7-60 22 0 0,-3 33 868 0 0,3 33-890 0 0,0-30 250 0 0,2 28 191 0 0,3 0 0 0 0,6 19-441 0 0,30 135 358 0 0,-31-170-293 0 0,-3 1 0 0 0,-2 1 0 0 0,-1 42-65 0 0,-5-48 12 0 0,0-14 9 0 0,1-1 0 0 0,2 0-1 0 0,2 3-20 0 0,-2-23-22 0 0,-1-11-89 0 0,-1-2-717 0 0,0 0-2819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22.09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203 0 5527 0 0,'0'0'250'0'0,"0"0"-2"0"0,-1 1-156 0 0,-7 3-71 0 0,6-3 34 0 0,1 0 15 0 0,-2 1-5 0 0,1-1 0 0 0,0 1 0 0 0,0 1 0 0 0,0-1 0 0 0,0 0-1 0 0,1 0 1 0 0,-1 1 0 0 0,0-1 0 0 0,1 1 0 0 0,0-1 0 0 0,-1 2-65 0 0,-2 11 395 0 0,0 1 0 0 0,1-1 0 0 0,0 1 1 0 0,2-1-1 0 0,-1 14-395 0 0,0-3 366 0 0,-2 56 1025 0 0,4 20-1391 0 0,7 81 665 0 0,-2-86-377 0 0,-5-95-281 0 0,7 279 609 0 0,-5 96-70 0 0,1-10-139 0 0,0 352 288 0 0,35-3-166 0 0,-21-536-250 0 0,12 23-279 0 0,10 0 146 0 0,2 16 29 0 0,33 130 129 0 0,-8-42 16 0 0,-5 62-320 0 0,-33-80 124 0 0,-26-263-100 0 0,-1 0 0 0 0,-1 1 0 0 0,-1-1 0 0 0,-3 8-24 0 0,1-22 60 0 0,2-9 0 0 0,-4 2-36 0 0,5-5-23 0 0,0 0 0 0 0,0 0 0 0 0,0 0 0 0 0,-1 0 0 0 0,1 0 0 0 0,0 0 0 0 0,0 0-1 0 0,0 0 1 0 0,0 1 0 0 0,0-1 0 0 0,0 0 0 0 0,0 0 0 0 0,0 0 0 0 0,0 0 0 0 0,0 0 0 0 0,0 0 0 0 0,0 0 0 0 0,0 0-1 0 0,0 0 1 0 0,-1 0 0 0 0,1 0 0 0 0,0 0 0 0 0,0 0 0 0 0,0 0 0 0 0,0 0 0 0 0,0 0 0 0 0,0 0 0 0 0,0 0 0 0 0,0 0-1 0 0,0 0 1 0 0,0 0 0 0 0,0 0 0 0 0,0 0 0 0 0,-1 0 0 0 0,1 0 0 0 0,0 0 0 0 0,0 0 0 0 0,0 0 0 0 0,0 0-1 0 0,0-1 1 0 0,0 1 0 0 0,0 0 0 0 0,0 0 0 0 0,0 0 0 0 0,0 0 0 0 0,0 0 0 0 0,0 0 0 0 0,0 0 0 0 0,0 0 0 0 0,0 0-1 0 0,0 0 1 0 0,0 0 0 0 0,0 0-1 0 0,-4-3 2 0 0,1-1 0 0 0,0 1-1 0 0,1-1 1 0 0,-1 1 0 0 0,1-1-1 0 0,-1 0 1 0 0,1 0 0 0 0,0 0-1 0 0,0-2-1 0 0,-4-9-3 0 0,-4-17 3 0 0,-3-20 0 0 0,3-1 0 0 0,-1-22 0 0 0,8 48 0 0 0,-21-246-49 0 0,15 144 34 0 0,-14-151 18 0 0,-11-145-16 0 0,31 391 3 0 0,-69-856-98 0 0,25 116 108 0 0,44 387 0 0 0,13 0 0 0 0,-8 314 0 0 0,7-589 0 0 0,-11 568 0 0 0,-9-205 0 0 0,7 264-1 0 0,-2-8 1 0 0,4 31 3 0 0,-1 0-1 0 0,0 1 0 0 0,0 0 1 0 0,-2-1-1 0 0,-1-3-2 0 0,4 12 43 0 0,-5-2-22 0 0,6 5-18 0 0,0 0 0 0 0,0-1 1 0 0,0 1-1 0 0,0 0 0 0 0,0 0 1 0 0,1 0-1 0 0,-1 0 0 0 0,0 0 0 0 0,0 0 1 0 0,0 0-1 0 0,0 1 0 0 0,1-1 1 0 0,-1 0-4 0 0,-1 1 0 0 0,0 0 1 0 0,-1-1 0 0 0,2 1 0 0 0,-1 0-1 0 0,0 1 1 0 0,0-1 0 0 0,0 0 0 0 0,0 1 0 0 0,1-1-1 0 0,-1 0 1 0 0,1 1 0 0 0,-1 0 0 0 0,1-1-1 0 0,0 1 1 0 0,-1 0 0 0 0,1 0 0 0 0,0 1-1 0 0,-3 4-1 0 0,1 1 0 0 0,0 0 1 0 0,-2 8 0 0 0,2-6-1 0 0,-10 36 1 0 0,-5 37 0 0 0,7-27 0 0 0,-8 53-39 0 0,3 15 39 0 0,9-66-14 0 0,-41 538-2 0 0,45 3 75 0 0,19-244 106 0 0,48 262-165 0 0,180 770 200 0 0,-131-947 195 0 0,-111-432-394 0 0,8 25 84 0 0,9 19-85 0 0,-19-72 60 0 0,-4-4-29 0 0,-1 1 0 0 0,-6-19-31 0 0,2 6 16 0 0,-19-76 38 0 0,-87-371 22 0 0,93 377-76 0 0,-38-199 0 0 0,6-72 0 0 0,21 132 0 0 0,-23-205 0 0 0,6-349 0 0 0,54-18 0 0 0,14 274-64 0 0,-16 414 64 0 0,-9-72 0 0 0,6 193 0 0 0,-4-40 0 0 0,4 42 0 0 0,0-1 0 0 0,-1 1 0 0 0,0-1 0 0 0,0 1 0 0 0,-3-6 0 0 0,5 12 1 0 0,0-1-1 0 0,0 1 1 0 0,0-1-1 0 0,0 1 0 0 0,-1 0 1 0 0,1-1-1 0 0,0 1 1 0 0,0 0-1 0 0,-1-1 0 0 0,1 1 1 0 0,0 0-1 0 0,0-1 1 0 0,-1 1-1 0 0,1 0 1 0 0,0 0-1 0 0,-1-1 0 0 0,1 1 1 0 0,0 0-1 0 0,-1 0 1 0 0,1 0-1 0 0,-1-1 1 0 0,1 1-1 0 0,0 0 0 0 0,-1 0 1 0 0,1 0-1 0 0,-1 0 2 0 0,0 1 1 0 0,0-1-1 0 0,0 1 0 0 0,0-1 1 0 0,0 1-1 0 0,0 0 0 0 0,0-1 0 0 0,1 1 1 0 0,-1 0-1 0 0,0-1 0 0 0,0 1 1 0 0,1 0-1 0 0,-1 0 0 0 0,0 0 1 0 0,1 0-1 0 0,-1 0 0 0 0,1 0 1 0 0,0 0-1 0 0,-1 0 0 0 0,1 0 1 0 0,0 0-1 0 0,-1 0 0 0 0,1 0-2 0 0,-7 29-1 0 0,6-28 2 0 0,-6 47-13 0 0,1 1 1 0 0,2 15 11 0 0,4 101-151 0 0,31 365-161 0 0,-30-510 302 0 0,50 496-54 0 0,-48-482 64 0 0,30 444 0 0 0,-31-275 0 0 0,-14 71 0 0 0,5-183 5 0 0,-19 222 85 0 0,17-250 159 0 0,9-62-169 0 0,0-2 0 0 0,-1-4 0 0 0,-5-32-43 0 0,2-1 0 0 0,0-24-37 0 0,2 37 6 0 0,0-52-22 0 0,3 0 0 0 0,10-71 16 0 0,8 15-1045 0 0,13-34 1045 0 0,-20 107-1083 0 0,-2 2-293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23.2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28 3743 0 0,'0'0'167'0'0,"1"-3"-7"0"0,3-7-80 0 0,1-3 443 0 0,-4 11-229 0 0,-1 2 13 0 0,0 0 45 0 0,0 0 21 0 0,0 0 3 0 0,0 0 2 0 0,0 0 6 0 0,0 3 6 0 0,-7 83 1796 0 0,3 13-2186 0 0,5 89 1062 0 0,0-61-464 0 0,7 326 412 0 0,-1-144-642 0 0,-6 542 352 0 0,-11-397-335 0 0,1-5-50 0 0,8-361-275 0 0,2 378 300 0 0,26-2-114 0 0,-17-378-207 0 0,4-1 1 0 0,11 32-40 0 0,-14-76-7 0 0,2 0 1 0 0,1-1 0 0 0,2-1 0 0 0,3-1 0 0 0,18 31 6 0 0,-33-62-66 0 0,1 0 1 0 0,0-1 0 0 0,0 1 0 0 0,6 5 65 0 0,-9-10-26 0 0,0 0-1 0 0,0-1 1 0 0,0 1-1 0 0,0-1 1 0 0,0 1 0 0 0,0-1-1 0 0,1 0 1 0 0,-1 0-1 0 0,0 0 1 0 0,1 0 0 0 0,-1 0-1 0 0,1 0 1 0 0,-1-1-1 0 0,1 1 1 0 0,-1-1 0 0 0,1 1-1 0 0,1-1 27 0 0,-2 0-40 0 0,-1-1 1 0 0,1 1-1 0 0,-1 0 0 0 0,1-1 0 0 0,-1 1 0 0 0,1-1 0 0 0,-1 1 0 0 0,1-1 0 0 0,-1 0 0 0 0,0 1 1 0 0,1-1-1 0 0,-1 0 0 0 0,0 0 0 0 0,0 0 0 0 0,1 0 0 0 0,-1 0 0 0 0,0-1 0 0 0,0 1 1 0 0,0 0-1 0 0,0-1 40 0 0,1-2-214 0 0,1 0 1 0 0,-1 0-1 0 0,-1 0 1 0 0,1 0-1 0 0,-1 0 1 0 0,0 0-1 0 0,1-2 214 0 0,4-33-4360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23.69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70 10 4607 0 0,'0'0'354'0'0,"-1"-1"-233"0"0,-7-3-33 0 0,6 3 296 0 0,1 1 121 0 0,-1-1-308 0 0,-6-1 1290 0 0,8 2-1458 0 0,-1 0-1 0 0,0 1 0 0 0,0-1 0 0 0,0 0 1 0 0,1 1-1 0 0,-1-1 0 0 0,0 0 0 0 0,1 1 1 0 0,-1-1-1 0 0,0 1 0 0 0,1 0 0 0 0,-1-1 1 0 0,0 1-1 0 0,1 0-28 0 0,-1 0 63 0 0,-2 1 10 0 0,1 1 0 0 0,0-1 0 0 0,0 1 0 0 0,0 0 0 0 0,0 0 1 0 0,1-1-1 0 0,-1 1 0 0 0,1 0 0 0 0,0 1 0 0 0,0-1 0 0 0,0 0 0 0 0,-1 3-73 0 0,0 6 260 0 0,0 1 1 0 0,0 9-261 0 0,1-6 151 0 0,-6 110 1560 0 0,7 50-1711 0 0,0-151 105 0 0,7 304 1143 0 0,50 1057 975 0 0,-27-939-1988 0 0,28 351 75 0 0,-24-515 250 0 0,35 113-560 0 0,-54-325 94 0 0,19 50-94 0 0,-22-83-7 0 0,3-1-1 0 0,1 0 1 0 0,19 31 7 0 0,-30-60-35 0 0,0 1 0 0 0,1-2-1 0 0,0 1 1 0 0,0 0 0 0 0,0-1-1 0 0,5 3 36 0 0,-9-8-30 0 0,-1-1 0 0 0,1 0-1 0 0,0 1 1 0 0,0-1 0 0 0,0 0 0 0 0,0 0-1 0 0,0 0 1 0 0,0 0 0 0 0,0-1-1 0 0,1 1 1 0 0,-1-1 0 0 0,0 1 0 0 0,2-1 30 0 0,-2 0-40 0 0,0 0 0 0 0,-1 0 1 0 0,1 0-1 0 0,0-1 0 0 0,-1 1 0 0 0,1-1 1 0 0,0 1-1 0 0,-1-1 0 0 0,1 0 0 0 0,-1 1 1 0 0,1-1-1 0 0,-1 0 0 0 0,1 0 1 0 0,-1 0-1 0 0,1 0 0 0 0,-1-1 0 0 0,0 1 1 0 0,0 0-1 0 0,0 0 0 0 0,1-1 40 0 0,1-2-99 0 0,0-1-1 0 0,0 1 0 0 0,-1-1 1 0 0,1 0-1 0 0,-1 0 1 0 0,0 0-1 0 0,0 0 0 0 0,0 0 1 0 0,-1 0-1 0 0,0 0 100 0 0,3-15-466 0 0,-2-1 0 0 0,0-1 466 0 0,-2 22-9 0 0,5-70-790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24.0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180 33 5783 0 0,'0'0'256'0'0,"-12"-7"56"0"0,1 0-248 0 0,-2 1-64 0 0,0 1 0 0 0,0 1 0 0 0,0 0 232 0 0,0 4 40 0 0,1 2 8 0 0,-1 0 0 0 0,0 2-152 0 0,0 1-32 0 0,-2 2-8 0 0,3 3-2160 0 0,-1-1-424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2:12.72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244 51 5063 0 0,'0'0'390'0'0,"0"-2"-252"0"0,1-1 252 0 0,0 0 0 0 0,0 1 0 0 0,0-1 0 0 0,-1 0-1 0 0,1 0 1 0 0,-1 0 0 0 0,0 0 0 0 0,0 0 0 0 0,0 0 0 0 0,0 0-1 0 0,-1-3-389 0 0,1 5 1448 0 0,-2 0-370 0 0,1 0-942 0 0,1 0 0 0 0,-1 1 0 0 0,0-1 0 0 0,0 0 0 0 0,0 1 0 0 0,0-1 0 0 0,0 1 1 0 0,0-1-1 0 0,0 1 0 0 0,0-1 0 0 0,0 1 0 0 0,0 0 0 0 0,-1-1 0 0 0,1 1 0 0 0,0 0 0 0 0,0 0 0 0 0,0 0 1 0 0,0 0-1 0 0,0 0 0 0 0,-1 0 0 0 0,1 0 0 0 0,0 1 0 0 0,0-1 0 0 0,-1 0-136 0 0,-2 2 195 0 0,0 0 1 0 0,-1 0-1 0 0,1 1 0 0 0,0-1 0 0 0,0 1 0 0 0,1 0 1 0 0,-1 0-1 0 0,0 0 0 0 0,1 1-195 0 0,-6 4 278 0 0,-5 6 87 0 0,0 0 1 0 0,2 2-1 0 0,0-1 1 0 0,-6 11-366 0 0,7-10 191 0 0,-1 1-57 0 0,1 2 0 0 0,0-1 0 0 0,2 1 0 0 0,0 1 1 0 0,1 0-1 0 0,1 0 0 0 0,1 0 0 0 0,1 1 0 0 0,1 0 0 0 0,0 0 0 0 0,1 16-134 0 0,2-33-2 0 0,1 1 0 0 0,0-1 0 0 0,1 1 0 0 0,-1-1 0 0 0,1 0 0 0 0,0 1 0 0 0,0-1 0 0 0,0 0 0 0 0,1 1-1 0 0,-1-1 1 0 0,1 0 0 0 0,0 0 0 0 0,0 0 0 0 0,0 0 0 0 0,1-1 0 0 0,0 1 0 0 0,2 2 2 0 0,0-2-88 0 0,-2-3 42 0 0,2 1-91 0 0,0 1 0 0 0,-1-2-1 0 0,1 1 1 0 0,0 0 0 0 0,0-1 0 0 0,0 0-1 0 0,0 0 1 0 0,3-1 137 0 0,1 1-399 0 0,15-1-762 0 0,-6-4-2385 0 0,-5-1-1892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24.3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93 1 6215 0 0,'0'2'283'0'0,"-6"111"138"0"0,3-36 17 0 0,-28 612 3575 0 0,24-399-3195 0 0,-3 81-3 0 0,-5 173 71 0 0,3-81-241 0 0,3 753 748 0 0,24-844-635 0 0,34 151-758 0 0,-23-344 61 0 0,-13-105-16 0 0,11 26-45 0 0,-18-80-2 0 0,0 1 1 0 0,2-1-1 0 0,0-1 0 0 0,1 1 0 0 0,1-1 1 0 0,1-1-1 0 0,1 0 0 0 0,0 0 0 0 0,4 2 2 0 0,-12-15-18 0 0,1-1-1 0 0,0 1 0 0 0,0-1 1 0 0,0 0-1 0 0,0 0 0 0 0,1 0 1 0 0,4 2 18 0 0,-8-5-51 0 0,1 1 0 0 0,-1-1 1 0 0,0-1-1 0 0,1 1 1 0 0,-1 0-1 0 0,1 0 0 0 0,-1-1 1 0 0,1 0-1 0 0,-1 1 1 0 0,1-1-1 0 0,0 0 0 0 0,-1 0 1 0 0,1 0-1 0 0,-1-1 1 0 0,1 1-1 0 0,-1-1 0 0 0,1 1 1 0 0,-1-1-1 0 0,1 0 1 0 0,-1 0-1 0 0,1 0 51 0 0,-1 0-110 0 0,1-1-1 0 0,-1 0 1 0 0,1 0 0 0 0,-1 1-1 0 0,0-1 1 0 0,0-1-1 0 0,0 1 1 0 0,0 0 0 0 0,0 0-1 0 0,0-2 111 0 0,2-2-434 0 0,-1 0 0 0 0,0 0 0 0 0,0-1 0 0 0,0-1 434 0 0,11-41-4767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27.8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638 924 2759 0 0,'0'-20'451'0'0,"0"0"0"0"0,-2 0-1 0 0,0 0 1 0 0,-3-8-451 0 0,5 28 157 0 0,0-1 1 0 0,0 1-1 0 0,0-1 1 0 0,0 1-1 0 0,0 0 0 0 0,0-1 1 0 0,-1 1-1 0 0,1-1 0 0 0,0 1 1 0 0,0-1-1 0 0,-1 1 1 0 0,1 0-1 0 0,0-1 0 0 0,-1 1 1 0 0,1 0-1 0 0,0-1 0 0 0,-1 1-157 0 0,1 0 96 0 0,0 0-1 0 0,0 0 0 0 0,0-1 0 0 0,-1 1 0 0 0,1 0 0 0 0,0 0 0 0 0,0 0 0 0 0,0 0 0 0 0,0 0 0 0 0,0-1 0 0 0,0 1 0 0 0,0 0 0 0 0,0 0 0 0 0,0 0 0 0 0,-1 0 0 0 0,1-1 0 0 0,0 1 0 0 0,0 0 0 0 0,0 0 0 0 0,0 0 0 0 0,0 0 1 0 0,0-1-1 0 0,0 1 0 0 0,0 0 0 0 0,0 0 0 0 0,0 0-95 0 0,0 0 74 0 0,0 1 1 0 0,0 0 0 0 0,0 0-1 0 0,-1 0 1 0 0,1-1 0 0 0,0 1-1 0 0,0 0 1 0 0,-1 0 0 0 0,1-1-1 0 0,-1 1 1 0 0,0 1-75 0 0,-2 4 51 0 0,-1 9 43 0 0,0 1 0 0 0,1-1 0 0 0,0 1 0 0 0,1 4-94 0 0,0-1 86 0 0,-27 353 954 0 0,21 5-300 0 0,16 132 19 0 0,15 1-171 0 0,-20-454-536 0 0,69 1023 760 0 0,-23-409-644 0 0,-28-257 78 0 0,-2-45 57 0 0,-18-345-282 0 0,9 105 158 0 0,-6-93-123 0 0,2-1 0 0 0,6 20-56 0 0,-10-47 0 0 0,0 0 0 0 0,0-1 0 0 0,1 1 0 0 0,0-1 0 0 0,0 1 0 0 0,0-1 0 0 0,1 0 0 0 0,1 1 0 0 0,-5-6 0 0 0,1-1 0 0 0,-1 1 0 0 0,1 0 0 0 0,0 0 0 0 0,0 0 0 0 0,-1-1 0 0 0,1 1 0 0 0,0-1 0 0 0,0 1 0 0 0,0 0 0 0 0,-1-1 0 0 0,1 1 0 0 0,0-1 0 0 0,0 0 0 0 0,0 1 0 0 0,0-1 0 0 0,1 0 0 0 0,-1 0 0 0 0,0 0 1 0 0,0 0-1 0 0,0 0 0 0 0,0 0 0 0 0,1-1 0 0 0,-1 1 0 0 0,0-1 1 0 0,0 1-1 0 0,0-1 0 0 0,0 1 0 0 0,0-1 0 0 0,0 1 1 0 0,-1-1-1 0 0,1 0 0 0 0,0 0 0 0 0,0 1 0 0 0,0-1 0 0 0,-1 0 1 0 0,1 0-1 0 0,2-2-3 0 0,-1 0 0 0 0,0 0 0 0 0,0 0 0 0 0,-1 0 1 0 0,1-1-1 0 0,0 0 3 0 0,2-10-43 0 0,0 0 1 0 0,-1-1-1 0 0,0 1 0 0 0,-2-1 1 0 0,1-11 42 0 0,2-77-434 0 0,-9-84 434 0 0,4 157-33 0 0,-32-429-262 0 0,-16 3 92 0 0,15 154 82 0 0,-35-464-1 0 0,35-3 80 0 0,35 148-22 0 0,12 326 68 0 0,17-27-4 0 0,-26 284 0 0 0,21-138 0 0 0,-20 156 16 0 0,-4 39 151 0 0,-4 165 57 0 0,1 30-121 0 0,26 971-93 0 0,35-151-10 0 0,-24-473 0 0 0,15 328 231 0 0,-40-717-124 0 0,8 67 101 0 0,13-7-43 0 0,-27-205-136 0 0,2 0 0 0 0,1-1 0 0 0,5 12-29 0 0,-10-33 9 0 0,0 0 0 0 0,1 0 0 0 0,-1 0 1 0 0,1 0-1 0 0,0 0 0 0 0,2 1-9 0 0,-5-6 0 0 0,1 1 1 0 0,-1 0-1 0 0,1 0 0 0 0,0 0 1 0 0,0 0-1 0 0,0-1 0 0 0,-1 1 1 0 0,1 0-1 0 0,0-1 0 0 0,0 1 1 0 0,0-1-1 0 0,0 1 0 0 0,0-1 1 0 0,0 1-1 0 0,0-1 0 0 0,0 0 1 0 0,0 1-1 0 0,0-1 0 0 0,0 0 1 0 0,1 0-1 0 0,-1 0 1 0 0,0 0-1 0 0,0 0 0 0 0,0 0 1 0 0,0 0-1 0 0,0 0 0 0 0,0 0 1 0 0,0-1-1 0 0,0 1 0 0 0,0 0 1 0 0,0-1-1 0 0,0 1 0 0 0,1-1 0 0 0,0 0-2 0 0,0-1 0 0 0,0 1 0 0 0,0-1 0 0 0,0 0 0 0 0,0 0 0 0 0,0 1 0 0 0,-1-1 0 0 0,1 0-1 0 0,-1-1 1 0 0,1 1 0 0 0,-1 0 0 0 0,0-1 2 0 0,4-6-24 0 0,-1 0 0 0 0,1-7 24 0 0,5-19-4 0 0,-1 1 0 0 0,-2-1 0 0 0,-1-1 0 0 0,-1-10 4 0 0,3-151 1 0 0,-11-294-129 0 0,-17-5 28 0 0,-21-156 87 0 0,-12-322 14 0 0,49 302-35 0 0,39 5 4 0 0,25 185 30 0 0,-55 450 0 0 0,4-8 0 0 0,-9 39 0 0 0,0 0 0 0 0,1 0 0 0 0,-1 0 0 0 0,0 0 0 0 0,1 0 0 0 0,-1 0 0 0 0,0 0 0 0 0,1 0 0 0 0,-1 0 0 0 0,1 0 0 0 0,0 0 0 0 0,-1 0 0 0 0,1 0 0 0 0,0 2 1 0 0,-1 0 0 0 0,1 0 0 0 0,-1-1 0 0 0,1 1 0 0 0,-1 0 0 0 0,1 0-1 0 0,-1 0 1 0 0,0 0 0 0 0,1 0 0 0 0,-1 0 0 0 0,0 0 0 0 0,0 0 0 0 0,0 0 0 0 0,0 0 0 0 0,0 0-1 0 0,3 22 64 0 0,-1 0 0 0 0,-1 17-64 0 0,-1-29 10 0 0,1 74 62 0 0,2 30-12 0 0,2 31-48 0 0,64 983-94 0 0,-54-920 76 0 0,57 877 17 0 0,-24-153 32 0 0,-28-279 126 0 0,-18-558-116 0 0,3 68-17 0 0,-4-148-36 0 0,1 0 0 0 0,0-1 0 0 0,1 1 0 0 0,2 2 0 0 0,-1-9 0 0 0,-4-9 0 0 0,0 0 0 0 0,0 0 0 0 0,0 1 0 0 0,0-1 0 0 0,0 0 0 0 0,0 0 0 0 0,0 0 0 0 0,1 0 0 0 0,-1 0 0 0 0,0 0 0 0 0,0 0 0 0 0,0 1 0 0 0,0-1 0 0 0,0 0 0 0 0,0 0 0 0 0,1 0 0 0 0,-1 0 0 0 0,0 0 0 0 0,0 0 0 0 0,0 0 0 0 0,0 0 0 0 0,1 0 0 0 0,-1 0 0 0 0,0 0 0 0 0,0 0 0 0 0,0 0 0 0 0,0 0 0 0 0,1 0 0 0 0,-1 0 0 0 0,0 0 0 0 0,0 0 0 0 0,0 0 0 0 0,0 0 0 0 0,2-1 0 0 0,-1 0 0 0 0,0-1 0 0 0,0 1 0 0 0,0-1 0 0 0,0 1 0 0 0,0 0 0 0 0,0-1 0 0 0,0 0 0 0 0,0 1 0 0 0,-1-1 0 0 0,1 0 0 0 0,0 1 0 0 0,-1-2 0 0 0,4-8-4 0 0,-1 0-1 0 0,-1 0 0 0 0,0 0 1 0 0,-1-2 4 0 0,3-55-35 0 0,-3-43 24 0 0,-5-38 11 0 0,-3-28 0 0 0,-1-24 0 0 0,-3-25 0 0 0,-16-239-12 0 0,-7-128-24 0 0,14 0-2 0 0,50-457-118 0 0,7 650 22 0 0,60-241 134 0 0,-72 520 0 0 0,5-3 0 0 0,-15 81 0 0 0,-8 29 0 0 0,-7 14 0 0 0,0-1 0 0 0,0 1 0 0 0,0 0 0 0 0,1-1 0 0 0,-1 1 0 0 0,0 0 0 0 0,1-1 0 0 0,-1 1 0 0 0,0 0 0 0 0,1-1 0 0 0,-1 1 0 0 0,0 0 0 0 0,1 0 0 0 0,-1-1 0 0 0,1 1 0 0 0,-1 0 0 0 0,0 0 0 0 0,1 0 0 0 0,0-1 0 0 0,-1 1 0 0 0,0 0 0 0 0,1 1 0 0 0,-1-1 1 0 0,1 0-1 0 0,-1 0 0 0 0,1 0 0 0 0,-1 0 0 0 0,0 1 0 0 0,1-1 0 0 0,-1 0 0 0 0,0 0 0 0 0,1 1 0 0 0,-1-1 0 0 0,0 0 0 0 0,1 1 0 0 0,-1-1 0 0 0,0 0 0 0 0,1 1 1 0 0,-1-1-1 0 0,0 0 0 0 0,8 15 9 0 0,-2 3 4 0 0,0 1 0 0 0,-2 1 1 0 0,0-1-1 0 0,1 17-13 0 0,-4-29 0 0 0,10 91 12 0 0,-2 30 36 0 0,1 28-36 0 0,3 26 0 0 0,1 26 36 0 0,3 26-36 0 0,31 350 49 0 0,13 179 62 0 0,-17 166-43 0 0,-42-862-75 0 0,2 591 232 0 0,-6-470-111 0 0,3-169-62 0 0,1-40-48 0 0,-2-72-16 0 0,-11-86 0 0 0,5 94 0 0 0,-28-440 54 0 0,-4-79-44 0 0,24-3-7 0 0,40 0-4 0 0,-1 369-1 0 0,34-123 2 0 0,-39 269-24 0 0,4 0 0 0 0,4 2 0 0 0,5-3 24 0 0,-20 61-22 0 0,1 1 0 0 0,1 0 0 0 0,7-7 22 0 0,-19 31-7 0 0,2 1 1 0 0,-1 0-1 0 0,1 0 1 0 0,0 0-1 0 0,0 1 1 0 0,0-1-1 0 0,1 1 1 0 0,1 0 6 0 0,-5 3-1 0 0,-1 1 0 0 0,1 0 0 0 0,0 0-1 0 0,-1 1 1 0 0,1-1 0 0 0,0 0 0 0 0,0 0 0 0 0,-1 1 0 0 0,1-1 0 0 0,0 1-1 0 0,0 0 1 0 0,0-1 0 0 0,0 1 0 0 0,0 0 0 0 0,-1 0 0 0 0,1 0 0 0 0,0 0-1 0 0,0 1 1 0 0,0-1 0 0 0,0 0 0 0 0,0 1 0 0 0,-1 0 0 0 0,1-1 0 0 0,0 1-1 0 0,0 0 1 0 0,-1 0 0 0 0,1 0 0 0 0,-1 0 0 0 0,1 0 0 0 0,-1 0 0 0 0,1 0-1 0 0,-1 0 1 0 0,2 2 1 0 0,1 1-7 0 0,0 1-1 0 0,0 0 1 0 0,0 1 0 0 0,0-1-1 0 0,-1 0 1 0 0,0 1-1 0 0,2 4 8 0 0,3 10-8 0 0,4 18 8 0 0,13 57 0 0 0,2 29 0 0 0,0 27 11 0 0,2 32 32 0 0,-1 26-33 0 0,99 802 24 0 0,-33 4 15 0 0,-49-145 132 0 0,-36-671-45 0 0,-7-150-102 0 0,3 59 87 0 0,10 45-121 0 0,-10-124 43 0 0,-1-21-34 0 0,-4-8-9 0 0,0 0 0 0 0,0 0 0 0 0,0 1 0 0 0,0-1 0 0 0,0 0 0 0 0,0 0 0 0 0,0 0 0 0 0,0 0 0 0 0,0 0 0 0 0,0 0 0 0 0,0 0 0 0 0,1 0 0 0 0,-1 0 0 0 0,0 1 0 0 0,0-1 0 0 0,0 0 0 0 0,0 0 1 0 0,0 0-1 0 0,0 0 0 0 0,0 0 0 0 0,0 0 0 0 0,0 0 0 0 0,1 0 0 0 0,-1 0 0 0 0,0 0 0 0 0,0 0 0 0 0,0 0 0 0 0,0 0 0 0 0,0 0 0 0 0,0 0 0 0 0,0 0 0 0 0,1 0 0 0 0,-1 0 0 0 0,0 0 0 0 0,0 0 0 0 0,0 0 0 0 0,0 0 0 0 0,0 0 0 0 0,0 0 0 0 0,0 0 0 0 0,2-2 0 0 0,-1 0 0 0 0,-1 0 0 0 0,1 0 0 0 0,0 0 0 0 0,0 0 0 0 0,-1-1 0 0 0,0 1 0 0 0,1 0 0 0 0,-1 0 0 0 0,0-2 0 0 0,3-40 0 0 0,-2 1 0 0 0,-3-20 0 0 0,2 54 0 0 0,-5-120-13 0 0,-5-30-40 0 0,-2-31 39 0 0,5 86 14 0 0,-29-479 3 0 0,16-4-18 0 0,29-117-24 0 0,38 5 18 0 0,-18 457 21 0 0,7 24 0 0 0,3 23 0 0 0,-1 30 0 0 0,2 17-64 0 0,21-42 64 0 0,-29 106-33 0 0,-24 68 16 0 0,0 1 1 0 0,0 0 0 0 0,11-14 16 0 0,-17 27-5 0 0,-1 0 1 0 0,1 0 0 0 0,0 0 0 0 0,0 0-1 0 0,0 0 1 0 0,0 0 0 0 0,0 0 0 0 0,0 1 0 0 0,0-1-1 0 0,1 1 1 0 0,-1 0 0 0 0,1-1 4 0 0,-2 2-3 0 0,1 0 1 0 0,-1-1-1 0 0,0 1 0 0 0,0 0 1 0 0,1 0-1 0 0,-1 0 0 0 0,0 0 1 0 0,1 0-1 0 0,-1 0 0 0 0,0 0 1 0 0,0 0-1 0 0,1 1 0 0 0,-1-1 1 0 0,0 0-1 0 0,0 1 0 0 0,0-1 1 0 0,1 1-1 0 0,-1-1 0 0 0,0 1 1 0 0,0 0-1 0 0,0-1 0 0 0,0 1 1 0 0,0 0-1 0 0,0 0 0 0 0,0 0 1 0 0,0 0 2 0 0,2 3-2 0 0,0-1-1 0 0,-1 1 1 0 0,1-1 0 0 0,-1 1 0 0 0,0 0 0 0 0,1 0 0 0 0,-2 0 0 0 0,1 2 2 0 0,12 37 3 0 0,4 32-5 0 0,2 30 2 0 0,6 82 5 0 0,-16-112 3 0 0,118 812 19 0 0,-25-180-9 0 0,-13 1-10 0 0,-5 309 6 0 0,-80-718 116 0 0,-8-251-76 0 0,-1-83-44 0 0,-4-18-10 0 0,-19-91 0 0 0,-6-31 0 0 0,-115-777-72 0 0,44-36 40 0 0,87 595 0 0 0,25-207 32 0 0,1 444 0 0 0,12-40-32 0 0,-13 140 16 0 0,3 1 0 0 0,9-21 16 0 0,-17 64 0 0 0,1 1 0 0 0,1 0 0 0 0,-1 0 0 0 0,2 0 0 0 0,-1 0 0 0 0,3-1 0 0 0,-7 10-2 0 0,-1 1 0 0 0,1-1 0 0 0,1 1 0 0 0,-1 0 0 0 0,0-1 0 0 0,0 1-1 0 0,0 0 1 0 0,1 0 0 0 0,-1 0 0 0 0,1 0 0 0 0,-1 0 0 0 0,1 0 0 0 0,-1 0 0 0 0,1 0-1 0 0,-1 1 1 0 0,1-1 0 0 0,0 0 2 0 0,-1 1-1 0 0,1 0-1 0 0,-1 0 0 0 0,0 1 0 0 0,1-1 1 0 0,-1 0-1 0 0,0 0 0 0 0,1 1 1 0 0,-1-1-1 0 0,0 1 0 0 0,0-1 0 0 0,1 1 1 0 0,-1 0-1 0 0,0-1 0 0 0,0 1 1 0 0,0 0-1 0 0,0 0 0 0 0,0 0 0 0 0,0 0 1 0 0,0 0-1 0 0,0 0 0 0 0,0 1 2 0 0,7 8-10 0 0,0 0 0 0 0,-1 1 0 0 0,-1-1 0 0 0,1 2 0 0 0,-2-1 0 0 0,4 10 10 0 0,24 61-12 0 0,6 30 23 0 0,6 30 32 0 0,4 27-33 0 0,87 363-10 0 0,-113-437 0 0 0,238 1095 0 0 0,-221-981 0 0 0,-9-21 0 0 0,-1 46 54 0 0,0 174-54 0 0,-29-360 49 0 0,-2 0 0 0 0,-4 19-49 0 0,2-44 75 0 0,2-20-40 0 0,-2-5-11 0 0,-4-7-22 0 0,-1-1 0 0 0,2 0 1 0 0,-1 0-1 0 0,2 0 1 0 0,-1-1-1 0 0,-2-7-2 0 0,-7-24 32 0 0,-2-10-32 0 0,8 24 18 0 0,-110-389-5 0 0,14-6-16 0 0,86 346 3 0 0,-141-621 0 0 0,124 534 0 0 0,-120-656 0 0 0,49 40-72 0 0,95 688 61 0 0,-1-18-52 0 0,5-1 63 0 0,8 92-59 0 0,0 16-32 0 0,2 8-6 0 0,13 34 19 0 0,-1 1-1 0 0,-3 0 1 0 0,4 20 78 0 0,18 131-81 0 0,-30-173 68 0 0,81 668-198 0 0,-63-209 80 0 0,-29 269 131 0 0,-1-589 8 0 0,-7 0 0 0 0,-8 11-8 0 0,22-155 39 0 0,0 0 0 0 0,-1 0-1 0 0,-1 0 1 0 0,0-1 0 0 0,-1 1-1 0 0,-3 5-38 0 0,8-18 1 0 0,0 0 0 0 0,0 0 0 0 0,0 0 0 0 0,0 0 1 0 0,0 0-1 0 0,0 0 0 0 0,0 0 0 0 0,0 0 0 0 0,0 0 0 0 0,0 0 0 0 0,0-1 0 0 0,0 1 0 0 0,0 0 0 0 0,-1 0 0 0 0,1 0 0 0 0,0 0 0 0 0,0 0 0 0 0,0 0 0 0 0,0 0 0 0 0,0 0 0 0 0,0 0 1 0 0,0 0-1 0 0,0 0 0 0 0,0 0 0 0 0,0 0 0 0 0,0 0 0 0 0,0 0 0 0 0,-1 0 0 0 0,1 0 0 0 0,0 0 0 0 0,0 0 0 0 0,0 0 0 0 0,0 0 0 0 0,0 0 0 0 0,0 0 0 0 0,0 0 0 0 0,0 0 0 0 0,0 0 1 0 0,0 0-1 0 0,-1 0 0 0 0,1 0 0 0 0,0 0 0 0 0,0 0 0 0 0,0 0 0 0 0,0 0 0 0 0,0 0 0 0 0,0 0 0 0 0,0 0 0 0 0,0 0 0 0 0,0 0 0 0 0,0 0 0 0 0,0 0 0 0 0,-1 0 0 0 0,1 0 0 0 0,0 0 1 0 0,0 0-1 0 0,0 0 0 0 0,0 1 0 0 0,0-1 0 0 0,0 0 0 0 0,0 0 0 0 0,0 0 0 0 0,0 0 0 0 0,0 0 0 0 0,0 0 0 0 0,0 0 0 0 0,0 0 0 0 0,0 0-1 0 0,-4-5 18 0 0,0 0 0 0 0,1-1 0 0 0,0 0 0 0 0,0 1 0 0 0,0-1 0 0 0,1 0 0 0 0,0-1 0 0 0,-1-2-18 0 0,-23-82 138 0 0,2-10-138 0 0,-14-97 89 0 0,-79-575-147 0 0,102 661 27 0 0,-65-520 9 0 0,22-3 26 0 0,28 30-4 0 0,29 589 0 0 0,-6-149 0 0 0,1 100 0 0 0,-8-33 0 0 0,8 74 0 0 0,6 24 1 0 0,0-1 0 0 0,0 0-1 0 0,-1 1 1 0 0,1-1 0 0 0,0 1 0 0 0,-1-1-1 0 0,1 0 1 0 0,0 1 0 0 0,-1-1 0 0 0,1 1-1 0 0,-1-1 1 0 0,1 1 0 0 0,0-1 0 0 0,-1 1-1 0 0,1-1 1 0 0,-1 1 0 0 0,0 0-1 0 0,1-1 1 0 0,-1 1 0 0 0,1 0-1 0 0,-1 0 3 0 0,1 0-1 0 0,-1 0 1 0 0,1 0 0 0 0,-1 1-1 0 0,1-1 1 0 0,-1 0 0 0 0,1 0-1 0 0,-1 1 1 0 0,1-1 0 0 0,0 0-1 0 0,-1 1 1 0 0,1-1 0 0 0,0 1-1 0 0,-1-1 1 0 0,1 0 0 0 0,0 1-1 0 0,-1-1 1 0 0,1 1 0 0 0,0-1-1 0 0,0 1 1 0 0,0-1 0 0 0,-1 1-1 0 0,1-1 1 0 0,0 1 0 0 0,0-1-1 0 0,0 1-2 0 0,-4 16 24 0 0,0-1 1 0 0,1 1-1 0 0,1 4-24 0 0,0-6 7 0 0,-12 140 128 0 0,6 39-135 0 0,6-143 5 0 0,-3 163-28 0 0,-8 172-34 0 0,-15-56 57 0 0,12-210 0 0 0,-24 86 0 0 0,16-108 6 0 0,-5 0-1 0 0,-17 31-5 0 0,41-116 14 0 0,-1 0 1 0 0,0 0-1 0 0,-1 0 1 0 0,0-1-1 0 0,-1 0-14 0 0,7-10 8 0 0,-1 0 1 0 0,1-1 0 0 0,0 1-1 0 0,-1-1 1 0 0,1 1-1 0 0,-1-1 1 0 0,0 0 0 0 0,1 0-1 0 0,-1 1 1 0 0,0-1-1 0 0,0-1 1 0 0,0 1-1 0 0,0 0 1 0 0,-1 0-9 0 0,2-1 5 0 0,0 0 0 0 0,0 1 0 0 0,0-1-1 0 0,0 0 1 0 0,-1-1 0 0 0,1 1 0 0 0,0 0 0 0 0,0 0-1 0 0,0 0 1 0 0,0-1 0 0 0,0 1 0 0 0,0 0 0 0 0,-1-1-1 0 0,1 1 1 0 0,0-1 0 0 0,0 0 0 0 0,0 1 0 0 0,0-1 0 0 0,1 0-1 0 0,-1 1 1 0 0,0-1 0 0 0,0 0 0 0 0,0 0 0 0 0,0 0-1 0 0,1 0 1 0 0,-1 0-5 0 0,-5-9 12 0 0,0 1 0 0 0,1-1 0 0 0,1 0 0 0 0,0 0 0 0 0,0-1 0 0 0,-2-9-12 0 0,-15-58 36 0 0,-8-61-36 0 0,-1-85 36 0 0,5-90-36 0 0,13-83 0 0 0,15 104-32 0 0,4 153 0 0 0,9-13 32 0 0,-12 123 0 0 0,-3 30 0 0 0,-1-2 0 0 0,0 1 0 0 0,0-1 0 0 0,0 1 0 0 0,1-1 0 0 0,-1 0 0 0 0,1 1 0 0 0,-1-1 0 0 0,2 0 0 0 0,-2 2 0 0 0,1 1 0 0 0,-1 0 0 0 0,1-1 0 0 0,-1 1 0 0 0,1 0 0 0 0,-1-1 0 0 0,0 1 0 0 0,0 0 0 0 0,1 0 0 0 0,-1-1 0 0 0,0 1 0 0 0,0 0 0 0 0,0 0 0 0 0,1-1 0 0 0,-1 1 0 0 0,0 0 0 0 0,0 0 0 0 0,5 37 0 0 0,-2 0 0 0 0,-1 18 0 0 0,-1-28 0 0 0,-1-26 0 0 0,14 604 0 0 0,-32 7-64 0 0,-64 148 64 0 0,50-523-2 0 0,-29 216 15 0 0,-7 47 40 0 0,64-469-53 0 0,2-22 0 0 0,2-10 0 0 0,0 0 0 0 0,0 0 0 0 0,0 0 0 0 0,0 0 0 0 0,0 0 0 0 0,0 0 0 0 0,0 1 0 0 0,0-1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0,-2-6 0 0 0,0 0 0 0 0,1 0 0 0 0,0-1 0 0 0,0-1 0 0 0,-20-217-96 0 0,6 62 2 0 0,-64-749-142 0 0,31-274 110 0 0,57 724 190 0 0,-8 421-91 0 0,2-9-118 0 0,-4-3 145 0 0,0 37-1 0 0,-3 37 65 0 0,-1 48-11 0 0,2 0 1 0 0,4 6-54 0 0,-1-19 10 0 0,0 64-10 0 0,2 27 0 0 0,41 891-10 0 0,32 439-116 0 0,-65-371 126 0 0,-9-836 72 0 0,14 30-72 0 0,-11-265 0 0 0,-2-24 0 0 0,-1-8 0 0 0,-1-3 0 0 0,1-6 0 0 0,0-1 0 0 0,-1 1 0 0 0,-1-6 0 0 0,-6-94 0 0 0,-6-6 0 0 0,6 60 0 0 0,-94-627 0 0 0,20 258 0 0 0,28 154 0 0 0,-106-726 64 0 0,83 294-72 0 0,25 0 0 0 0,51 695 8 0 0,-40-510 0 0 0,38 484 0 0 0,-1-7 0 0 0,-21-200 0 0 0,23 231 0 0 0,0-2 0 0 0,0 0 0 0 0,-1 0 0 0 0,0 0 0 0 0,0 0 0 0 0,-3-4 0 0 0,5 12 0 0 0,0 0 0 0 0,0-1 0 0 0,0 1 0 0 0,0 0 0 0 0,0 0 0 0 0,0-1 0 0 0,0 1 0 0 0,0 0 0 0 0,0 0 0 0 0,0-1 0 0 0,-1 1 0 0 0,1 0 0 0 0,0-1 0 0 0,0 1 0 0 0,0 0 0 0 0,-1 0 0 0 0,1 0 0 0 0,0-1 0 0 0,0 1 0 0 0,0 0 0 0 0,-1 0 0 0 0,1 0 0 0 0,0 0 0 0 0,0-1 0 0 0,-1 1 0 0 0,1 0 0 0 0,0 0 0 0 0,-1 0 0 0 0,1 0 0 0 0,0 0 0 0 0,0 0 0 0 0,-1 0 0 0 0,1 0 0 0 0,0 0 0 0 0,-1 0 0 0 0,1 0 0 0 0,0 0 0 0 0,-1 0 0 0 0,0 1 2 0 0,0 0-1 0 0,-1 0 1 0 0,1 1 0 0 0,0-1-1 0 0,0 0 1 0 0,0 1-1 0 0,0-1 1 0 0,0 1 0 0 0,0-1-1 0 0,1 1 1 0 0,-1-1 0 0 0,1 1-1 0 0,-1 0 1 0 0,0 0-2 0 0,-7 32 60 0 0,7-30-51 0 0,-10 63 17 0 0,2 0 0 0 0,2 15-26 0 0,0 141 22 0 0,4-123-20 0 0,-5 438-31 0 0,-6 145-14 0 0,-44-31 43 0 0,55-626 1 0 0,-19 118 35 0 0,16-115-19 0 0,-1 0-1 0 0,-1-1 0 0 0,-11 24-16 0 0,10-33 66 0 0,9-19-65 0 0,0 0 0 0 0,0-1 0 0 0,0 1 0 0 0,0 0 0 0 0,0 0 0 0 0,0 0 1 0 0,0 0-1 0 0,0 0 0 0 0,0 0 0 0 0,0 0 0 0 0,0 0 0 0 0,0 0 0 0 0,0 0 0 0 0,0 0 0 0 0,0 0 0 0 0,-1 0 0 0 0,1 0 0 0 0,0 0 0 0 0,0 0 0 0 0,0 0 0 0 0,0 0 0 0 0,0 0 0 0 0,0 0 0 0 0,0 0 0 0 0,0 0 0 0 0,0 0 0 0 0,0 0 0 0 0,0 0 0 0 0,-1 0 0 0 0,1 0 1 0 0,0 0-1 0 0,0 0 0 0 0,0 0 0 0 0,0 0 0 0 0,0 0 0 0 0,0 0 0 0 0,0 0 0 0 0,0 0 0 0 0,0 0 0 0 0,0 0 0 0 0,0 0 0 0 0,-1 0 0 0 0,1 0 0 0 0,0 0 0 0 0,0 0 0 0 0,0 0 0 0 0,0 0 0 0 0,0 0 0 0 0,0 0 0 0 0,0 0 0 0 0,0 1 0 0 0,0-1 0 0 0,0 0 0 0 0,0 0 0 0 0,0 0 1 0 0,0 0-1 0 0,0 0 0 0 0,0 0 0 0 0,0 0 0 0 0,0 0 0 0 0,0 0 0 0 0,0 0 0 0 0,0 1 0 0 0,0-1-1 0 0,-4-5 10 0 0,1 0 0 0 0,0 0 0 0 0,0 0 0 0 0,1-1 0 0 0,-1 1 0 0 0,1-1 0 0 0,0 1 0 0 0,0-3-10 0 0,-12-43 52 0 0,-8-51-52 0 0,-1-57 40 0 0,20 131-39 0 0,-10-65-1 0 0,-58-507 0 0 0,14-357 0 0 0,50 581 0 0 0,12 1 0 0 0,-4 351-4 0 0,2-102-64 0 0,-4 113 68 0 0,0 12 0 0 0,-1 3 0 0 0,-1 13 0 0 0,3-15 0 0 0,-7 43 0 0 0,2 0 0 0 0,2 7 0 0 0,1-19 0 0 0,-13 445-23 0 0,23 1-12 0 0,-3-262 29 0 0,-18 549-58 0 0,-18-396 64 0 0,29-347 0 0 0,-1 1 0 0 0,-1-1 0 0 0,-5 13 0 0 0,9-33 0 0 0,-1 1 0 0 0,1-1 0 0 0,0 0 0 0 0,-1 0 0 0 0,1 1 0 0 0,-1-1 0 0 0,0 0 0 0 0,1 0 0 0 0,-1 0 0 0 0,0 1 0 0 0,0-2 0 0 0,1 0 0 0 0,-1 0 0 0 0,1 0 0 0 0,-1 0 0 0 0,1 0 0 0 0,-1 0 0 0 0,1-1 0 0 0,0 1 0 0 0,-1 0 0 0 0,1 0 0 0 0,-1 0 0 0 0,1 0 0 0 0,-1-1 0 0 0,1 1 0 0 0,0 0 0 0 0,-1 0 0 0 0,1-1 0 0 0,0 1 0 0 0,-1 0 0 0 0,1-1 0 0 0,0 1 0 0 0,-1 0 0 0 0,1-1 0 0 0,0 1 0 0 0,0-1 0 0 0,-1 1 0 0 0,1 0 0 0 0,0-1 0 0 0,0 0 0 0 0,-9-15 0 0 0,0-5-9 0 0,1 0 0 0 0,-5-17 9 0 0,-8-47-39 0 0,10 39 16 0 0,-105-461-133 0 0,-14-255 72 0 0,84 438 84 0 0,-16 5 0 0 0,59 304 0 0 0,-1-6 0 0 0,-2 1 0 0 0,0 0 0 0 0,-1 0 0 0 0,-5-11 0 0 0,10 29 0 0 0,1-1 0 0 0,-1 0 0 0 0,1 1 0 0 0,-1 0 0 0 0,0-1 0 0 0,0 1 0 0 0,0 0 0 0 0,0 0 0 0 0,0 0 0 0 0,0 0 0 0 0,-1 0 0 0 0,-2-1 0 0 0,4 2 0 0 0,0 1 0 0 0,0-1 0 0 0,-1 1 0 0 0,1-1 0 0 0,0 1 0 0 0,-1 0 0 0 0,1-1 0 0 0,-1 1 0 0 0,1 0 0 0 0,0 0 0 0 0,-1 0 0 0 0,1 0 0 0 0,-1 0 0 0 0,1 1 0 0 0,0-1 0 0 0,-1 0 0 0 0,1 1 0 0 0,0-1 0 0 0,-1 0 0 0 0,1 1 0 0 0,0 0 0 0 0,0-1 0 0 0,-1 1 0 0 0,1 0 0 0 0,0 0 0 0 0,0-1 0 0 0,0 2 0 0 0,-5 3 0 0 0,1 0 0 0 0,0 0 0 0 0,0 1 0 0 0,1 0 0 0 0,-1 0 0 0 0,1 0 0 0 0,1 0 0 0 0,-1 1 0 0 0,1-1 0 0 0,0 3 0 0 0,-7 16 0 0 0,2 0 0 0 0,-1 6 0 0 0,-15 74-24 0 0,4 1 1 0 0,-1 41 23 0 0,-9 217-74 0 0,17-180 59 0 0,-19 146-21 0 0,12-183 0 0 0,-14 31 36 0 0,27-147 4 0 0,-1 0-1 0 0,-1 0 1 0 0,-6 9-4 0 0,14-38 21 0 0,-1-4 1 0 0,-2-4-15 0 0,0-1 1 0 0,1 1-1 0 0,0 0 1 0 0,0-1-1 0 0,1 0 1 0 0,-2-4-8 0 0,-2-14 29 0 0,0-7-29 0 0,-12-84 32 0 0,3-23-32 0 0,-1-120 32 0 0,5-94-32 0 0,16 1 0 0 0,33-203 0 0 0,-28 458 0 0 0,-2 6 0 0 0,16-72 0 0 0,-21 158 0 0 0,-2 10 0 0 0,-1 14 0 0 0,1 214 14 0 0,-7 461 60 0 0,-17-361-74 0 0,4-186 0 0 0,-12 35 0 0 0,-11-16 80 0 0,37-150 0 0 0,5-16-78 0 0,0 0 0 0 0,0 0 1 0 0,0 0-1 0 0,0 0 0 0 0,0 0 0 0 0,0 0 0 0 0,0 0 0 0 0,-1 0 0 0 0,1 0 0 0 0,0 0 0 0 0,0 0 1 0 0,0 0-1 0 0,0 0 0 0 0,0 0 0 0 0,0 0 0 0 0,0 0 0 0 0,0 0 0 0 0,0 0 0 0 0,0 0 0 0 0,0 0 0 0 0,0 0 1 0 0,0 0-1 0 0,0 0 0 0 0,0 0 0 0 0,-1 0 0 0 0,1 0 0 0 0,0 0 0 0 0,0 0 0 0 0,0 0 0 0 0,0 0 1 0 0,0 0-1 0 0,0 0 0 0 0,0 0 0 0 0,0 0 0 0 0,0 0 0 0 0,0 0 0 0 0,0 0 0 0 0,0 0-2 0 0,-3-9-9 0 0,0-1-1 0 0,1 1 0 0 0,0-1 0 0 0,0 1 1 0 0,1-1-1 0 0,1-4 10 0 0,-1-25-220 0 0,2 0 220 0 0,0 22-42 0 0,1-27-146 0 0,4-94-1894 0 0,1 66 896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28.3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188 1146 9903 0 0,'-24'72'731'0'0,"-22"60"-390"0"0,41-119-342 0 0,-4 6 4 0 0,4-10-11 0 0,-1-1 1 0 0,-6 6 7 0 0,10-13-23 0 0,1-3 23 0 0,-3-8 104 0 0,1 0 0 0 0,-1 0-1 0 0,2 0 1 0 0,-2-11-104 0 0,-4-47 318 0 0,5 35-204 0 0,-18-221 215 0 0,15 163-243 0 0,-14-503 376 0 0,20 553-448 0 0,-1-4 30 0 0,0-6 179 0 0,1 1 1 0 0,3 0-1 0 0,3-4-223 0 0,-3 38 168 0 0,-3 13 0 0 0,0 3 0 0 0,2 3-14 0 0,6 14-101 0 0,-1 1 0 0 0,-1 0 0 0 0,0 1-53 0 0,14 61 43 0 0,-13-54-7 0 0,71 327 135 0 0,39 162-158 0 0,-110-485-13 0 0,2 0 0 0 0,0-1 0 0 0,2 0 0 0 0,7 11 0 0 0,-15-34 0 0 0,1 1 0 0 0,0-1 0 0 0,1 1 0 0 0,-4-6 0 0 0,-1 0 0 0 0,1 0 0 0 0,0 0 0 0 0,0 0 0 0 0,0 0 0 0 0,0 0 0 0 0,0 0 0 0 0,1 0 0 0 0,-1 0 0 0 0,0 0 0 0 0,0-1 0 0 0,0 1 0 0 0,2 0 0 0 0,-2-1-1 0 0,1 0-1 0 0,-1 0 0 0 0,1 0 1 0 0,-1 0-1 0 0,1 0 0 0 0,-1 0 1 0 0,1-1-1 0 0,-1 1 0 0 0,0 0 1 0 0,1-1-1 0 0,-1 1 0 0 0,1-1 1 0 0,-1 0-1 0 0,0 1 0 0 0,1-1 1 0 0,-1 0-1 0 0,0 0 0 0 0,0 0 1 0 0,0 0-1 0 0,0 0 0 0 0,1 0 1 0 0,-2 0-1 0 0,1 0 0 0 0,1-1 2 0 0,2-4-10 0 0,1 0 0 0 0,-1 0 0 0 0,0 0 0 0 0,2-6 10 0 0,6-15-11 0 0,-1-1-1 0 0,-1 0 0 0 0,3-18 12 0 0,18-91-37 0 0,-30 134 37 0 0,6-33 2 0 0,45-210 52 0 0,-24 135 8 0 0,12-20-62 0 0,-28 97 11 0 0,15-30-11 0 0,-19 49 0 0 0,0-1 0 0 0,1 1 0 0 0,1 1-1 0 0,11-13 1 0 0,-18 23 0 0 0,1 0 0 0 0,0 0 0 0 0,0 1 0 0 0,0-1 0 0 0,0 1 0 0 0,1 0 0 0 0,-1 0 0 0 0,3-1 0 0 0,-5 3 0 0 0,0 0 0 0 0,0 0 0 0 0,0 1 0 0 0,0-1 0 0 0,0 1 0 0 0,0-1 0 0 0,0 1 0 0 0,1 0 0 0 0,-1 0 0 0 0,0 0 0 0 0,0 0 0 0 0,0 0 0 0 0,1 0 0 0 0,-1 0 0 0 0,0 1 0 0 0,0-1 0 0 0,0 1 0 0 0,0 0 0 0 0,0 0 0 0 0,0 0 0 0 0,1 0 0 0 0,5 4 0 0 0,-1 0 0 0 0,0 0 0 0 0,0 1 0 0 0,0 0 0 0 0,-1 0 0 0 0,1 1-1 0 0,-2 0 1 0 0,1 0 0 0 0,3 6 0 0 0,3 6 5 0 0,0 1-1 0 0,-2 0 0 0 0,2 7-4 0 0,3 12 30 0 0,-1 1 0 0 0,-2 0 0 0 0,-1 5-30 0 0,19 123 54 0 0,-23-112-288 0 0,-2 0 0 0 0,-3 14 234 0 0,-2-68-696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29.0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 0 2759 0 0,'-1'3'340'0'0,"-2"6"99"0"0,0 0-1 0 0,0 0 0 0 0,1 0 1 0 0,1 1-1 0 0,0-1 0 0 0,0 0 1 0 0,1 8-439 0 0,0 23 1346 0 0,3 8-1346 0 0,-2-37 65 0 0,25 256 1707 0 0,12 93-370 0 0,-23-208-1077 0 0,7 127 327 0 0,-11 78-652 0 0,-20 32 80 0 0,7-354-588 0 0,2-32 181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29.4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64 103 1375 0 0,'1'-2'107'0'0,"0"-6"-95"0"0,-1-1 61 0 0,1 0 1 0 0,1 0-1 0 0,0 0 0 0 0,0 0 0 0 0,1 0 0 0 0,0 1 0 0 0,0-1 0 0 0,3-2-73 0 0,-2 3 343 0 0,-2 5 69 0 0,-2 3 17 0 0,0 0 11 0 0,0 0 32 0 0,0 0 10 0 0,0 4 4 0 0,3 18 59 0 0,-1 0 0 0 0,-1-1-1 0 0,-2 14-544 0 0,-7 69 918 0 0,1-23-415 0 0,-47 539 1237 0 0,43-504-1615 0 0,-3 29-3169 0 0,9-107 24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29.8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 1 6911 0 0,'0'0'315'0'0,"0"0"-7"0"0,-1 3-199 0 0,-3 21-46 0 0,0 1 0 0 0,2-1-1 0 0,0 9-62 0 0,4 244 1454 0 0,-2 157 374 0 0,-17 169-2064 0 0,14-548-106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30.2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175 0 9671 0 0,'-10'28'334'0'0,"2"0"0"0"0,1 1 0 0 0,-3 21-334 0 0,3-12 41 0 0,-7 25 79 0 0,-12 35-120 0 0,-4 2 363 0 0,4 1-1 0 0,-2 45-362 0 0,23-110 176 0 0,3 0 0 0 0,1 24-176 0 0,1-57 31 0 0,0-3-142 0 0,0 0-66 0 0,2-3-750 0 0,11-7-2945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30.6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143 663 10591 0 0,'-8'2'296'0'0,"-2"0"-179"0"0,1 1 0 0 0,0-1 0 0 0,0 1 1 0 0,0 1-1 0 0,0 0 0 0 0,0 0 0 0 0,0 1-117 0 0,8-4-3 0 0,-5 3-51 0 0,1 0-1 0 0,0 0 1 0 0,-4 4 54 0 0,8-6-12 0 0,-1 0-1 0 0,0 0 0 0 0,1 1 1 0 0,-1-1-1 0 0,1 0 1 0 0,0 1-1 0 0,0-1 0 0 0,0 1 1 0 0,0 0-1 0 0,0 0 13 0 0,-3 14-21 0 0,0 1-1 0 0,2 0 0 0 0,-1 10 22 0 0,1-8-7 0 0,-4 90 236 0 0,7 84-229 0 0,1-108 59 0 0,4 153-749 0 0,16 55 690 0 0,-16-239-2678 0 0,0-5-874 0 0</inkml:trace>
  <inkml:trace contextRef="#ctx0" brushRef="#br0" timeOffset="1">168 0 10247 0 0,'-28'82'339'0'0,"3"0"1"0"0,4 2-1 0 0,-9 74-339 0 0,-30 339-203 0 0,56-414 183 0 0,4-1 1 0 0,3 0-1 0 0,4 0 0 0 0,17 79 20 0 0,-14-116-128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30.9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156 389 8751 0 0,'-15'31'776'0'0,"1"11"-616"0"0,-3 9-160 0 0,3 6 0 0 0,-1 5-72 0 0,-2 3-48 0 0,3-1-8 0 0,1 4 0 0 0,2 1 128 0 0,2 3 120 0 0,1 1-24 0 0,3-2-8 0 0,1-3-88 0 0,4-6 64 0 0,2-8-64 0 0,2-10-3824 0 0</inkml:trace>
  <inkml:trace contextRef="#ctx0" brushRef="#br0" timeOffset="1">495 0 10135 0 0,'-27'57'448'0'0,"10"-6"96"0"0,1 15-440 0 0,-3 11-104 0 0,-1 6 0 0 0,-2 1 0 0 0,-2 0-136 0 0,2 4-56 0 0,0 0 0 0 0,8-2-8 0 0,3-1 200 0 0,3 1 0 0 0,3 2 0 0 0,3-4 0 0 0,6-3-64 0 0,1-3 64 0 0,3-1-64 0 0,4-7-4096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31.3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52 1 3223 0 0,'-4'22'288'0'0,"-2"3"-288"0"0,1 3 0 0 0,-2 1 0 0 0,-1 0 712 0 0,1 3 88 0 0,1 0 24 0 0,1 5 0 0 0,1 2-664 0 0,4 1-160 0 0,4 0 0 0 0,1-3 0 0 0,1-2 0 0 0,1-6 0 0 0,2-3 0 0 0,1-3-1816 0 0,-1 1-368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2:13.066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0 158 7367 0 0,'0'0'568'0'0,"2"2"-373"0"0,2 5 170 0 0,0 0 1 0 0,1 0-1 0 0,0 0 0 0 0,0-1 1 0 0,1 0-1 0 0,0 0 0 0 0,0-1 1 0 0,0 1-1 0 0,0-1 0 0 0,1-1 1 0 0,0 1-1 0 0,0-1 0 0 0,0 0 1 0 0,1-1-1 0 0,-1 0 0 0 0,9 3-365 0 0,-4-3 280 0 0,-1-1-1 0 0,1 0 0 0 0,0-1 1 0 0,0-1-1 0 0,0 1 1 0 0,0-2-1 0 0,0 0 0 0 0,0 0 1 0 0,-1-1-1 0 0,1 0 0 0 0,0-1 1 0 0,-1-1-1 0 0,4-1-279 0 0,-3 0 176 0 0,-1 0 0 0 0,0 0 0 0 0,-1-1 0 0 0,1-1 0 0 0,-1 0 0 0 0,0 0 0 0 0,-1-1 0 0 0,1 0 0 0 0,-2-1 0 0 0,1 1 0 0 0,-1-2 0 0 0,4-6-176 0 0,-7 9 48 0 0,-1 1-1 0 0,0-1 0 0 0,0 0 1 0 0,0-1-1 0 0,-1 1 1 0 0,0 0-1 0 0,0-3-47 0 0,-2 5 23 0 0,0 0 0 0 0,0 1 0 0 0,-1-1 0 0 0,0 0 0 0 0,0 0 0 0 0,0 0 0 0 0,0 0 0 0 0,-1 1 0 0 0,1-1 0 0 0,-1 0 0 0 0,0 0 0 0 0,-2-2-23 0 0,0-3 66 0 0,3 10-61 0 0,0-1 0 0 0,-1 1 0 0 0,1 0 0 0 0,0-1 0 0 0,0 1 0 0 0,0 0 0 0 0,-1-1 0 0 0,1 1 0 0 0,0 0 0 0 0,0 0 0 0 0,-1-1 1 0 0,1 1-1 0 0,0 0 0 0 0,0 0 0 0 0,-1 0 0 0 0,1-1 0 0 0,0 1 0 0 0,-1 0 0 0 0,1 0 0 0 0,0 0 0 0 0,-1 0 0 0 0,1 0 0 0 0,0 0 1 0 0,-1 0-1 0 0,1 0 0 0 0,0 0-5 0 0,-1 0 10 0 0,-2 0 62 0 0,-7 6-6 0 0,0 0 1 0 0,1 1-1 0 0,-1 0 0 0 0,1 0 0 0 0,1 1 1 0 0,-7 7-67 0 0,-5 11 187 0 0,1 0 1 0 0,1 2-1 0 0,-9 19-187 0 0,22-37 42 0 0,0 0-1 0 0,1 1 1 0 0,0-1 0 0 0,1 1-1 0 0,1 0 1 0 0,-1 0 0 0 0,2 0-1 0 0,-1 0 1 0 0,2 0 0 0 0,-1 1-42 0 0,1-3 20 0 0,1-1 0 0 0,-1 1 0 0 0,2 0 0 0 0,-1 0 1 0 0,1 0-1 0 0,0-1 0 0 0,1 1 0 0 0,0-1 0 0 0,0 0 0 0 0,1 0 1 0 0,0 0-1 0 0,4 6-20 0 0,-4-9 13 0 0,0-1 0 0 0,1 1 0 0 0,-1-1 0 0 0,1 0 0 0 0,-1 0 0 0 0,1 0 0 0 0,1-1 0 0 0,-1 0 0 0 0,0 0 0 0 0,1 0 0 0 0,-1 0 0 0 0,3-1-13 0 0,10 5-9 0 0,1-2 0 0 0,0 0 0 0 0,5 0 9 0 0,15 2-708 0 0,1-2-1 0 0,17-1 709 0 0,-3-2-1435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31.6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 1 5839 0 0,'-6'31'256'0'0,"4"-2"64"0"0,1 10-256 0 0,1 8-64 0 0,0 8 0 0 0,0 6 0 0 0,0 1 0 0 0,1 2-64 0 0,3 4 64 0 0,0 3-96 0 0,-2 3 192 0 0,3-1 32 0 0,4-2 0 0 0,0-3 8 0 0,1 0-136 0 0</inkml:trace>
  <inkml:trace contextRef="#ctx0" brushRef="#br0" timeOffset="1">345 473 9215 0 0,'-18'28'816'0'0,"-2"14"-656"0"0,1 15-160 0 0,6 5 0 0 0,4 2-272 0 0,4-5-88 0 0,1-6-24 0 0,4-4 0 0 0,4-3 208 0 0,3 2 40 0 0,2-1 8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32.00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0 3535 0 0,'0'0'160'0'0,"-7"15"32"0"0,-1 0-192 0 0,8-15 0 0 0,0 0 0 0 0,0 0 0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32.3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226 0 6447 0 0,'-8'24'576'0'0,"-5"9"-464"0"0,1 8-112 0 0,-1 4 0 0 0,0 3 0 0 0,2 5-128 0 0,0 4 24 0 0,2 3 8 0 0,0 5 96 0 0,1 4 0 0 0,-1 4 0 0 0,2 10 0 0 0,-2 5 0 0 0,3 7 0 0 0,1 6 0 0 0,1 2-1832 0 0,2-1-344 0 0</inkml:trace>
  <inkml:trace contextRef="#ctx0" brushRef="#br0" timeOffset="1">2 438 1839 0 0,'-2'68'80'0'0,"2"-15"16"0"0,0 10-96 0 0,2 10 0 0 0,2 9 0 0 0,1 8 0 0 0,1 5 416 0 0,-1-1 56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32.70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39 1 4031 0 0,'-9'51'176'0'0,"4"-5"40"0"0,1 14-216 0 0,0 4 0 0 0,-1 4 0 0 0,-1 2 0 0 0,3-2-128 0 0,1 3-72 0 0,2 2-16 0 0,0 4 0 0 0,0 2 152 0 0,0 3 64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33.0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142 0 6447 0 0,'-18'4'576'0'0,"9"5"-464"0"0,-2 6-112 0 0,-2 5 0 0 0,0 6 216 0 0,0 5 16 0 0,2 7 8 0 0,0 10 0 0 0,2 7-168 0 0,0 7-72 0 0,0 6 64 0 0,1 5-64 0 0,3 2 72 0 0,3 4-72 0 0,2 2 80 0 0,0 1-80 0 0,0-1 0 0 0,4 3-80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33.87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233 182 4607 0 0,'0'0'354'0'0,"0"0"-190"0"0,2 3 68 0 0,4 11-11 0 0,-1-1 0 0 0,0 1 0 0 0,-1 0 0 0 0,1 6-221 0 0,9 62 320 0 0,-7-43-210 0 0,13 102 256 0 0,-7-52-140 0 0,8 115 25 0 0,-9-70-160 0 0,-9-110-81 0 0,1 0 1 0 0,5 12-11 0 0,-9-35 1 0 0,2 6 22 0 0,-2-7-22 0 0,0 0 0 0 0,0 0-1 0 0,0 0 1 0 0,0 0 0 0 0,0 0 0 0 0,0 0-1 0 0,0 1 1 0 0,0-1 0 0 0,0 0 0 0 0,0 0 0 0 0,0 0-1 0 0,0 0 1 0 0,1 0 0 0 0,-1 0 0 0 0,0 0-1 0 0,0 0 1 0 0,0 0 0 0 0,0 0 0 0 0,0 0-1 0 0,0 0 1 0 0,0 0 0 0 0,0 0 0 0 0,0 0 0 0 0,0 1-1 0 0,0-1 1 0 0,0 0 0 0 0,0 0 0 0 0,0 0-1 0 0,1 0 1 0 0,-1 0 0 0 0,0 0 0 0 0,0 0-1 0 0,0 0 1 0 0,0 0 0 0 0,0 0 0 0 0,0 0 0 0 0,0 0-1 0 0,0 0 1 0 0,0 0 0 0 0,0 0 0 0 0,0 0-1 0 0,1 0 1 0 0,-1 0 0 0 0,0 0 0 0 0,0 0-1 0 0,1-2 8 0 0,0 0 1 0 0,0 1-1 0 0,0-1 1 0 0,0 0 0 0 0,0 1-1 0 0,0-1 1 0 0,-1 0-1 0 0,1 0 1 0 0,-1 0-1 0 0,1 0 1 0 0,-1-1-9 0 0,6-30 48 0 0,-6 31-46 0 0,10-95 199 0 0,-3-36-201 0 0,-2 11 49 0 0,27-488 231 0 0,-31 591-266 0 0,-1 16 52 0 0,0 7 14 0 0,-1 23 43 0 0,2 1 0 0 0,0 1-123 0 0,2 19 114 0 0,-3 182 305 0 0,0-124-334 0 0,0-67-85 0 0,-1-1 0 0 0,-2 1 0 0 0,-4 15 0 0 0,4-41 22 0 0,2-10 80 0 0,0-6 6 0 0,-1-3-61 0 0,-1 0 0 0 0,1 0-1 0 0,0 0 1 0 0,1-1-1 0 0,-1-5-46 0 0,-4-37 129 0 0,5 34-91 0 0,-8-140 333 0 0,8-89-371 0 0,1 221 17 0 0,1-1-1 0 0,2 1 1 0 0,0 0 0 0 0,3-7-17 0 0,-5 28 66 0 0,-1 2 17 0 0,2 2 10 0 0,4 3-34 0 0,0 2 0 0 0,-1-1 0 0 0,0 1 0 0 0,0-1 0 0 0,0 1 0 0 0,-1 1 0 0 0,1 1-59 0 0,10 21 413 0 0,1 7-413 0 0,-10-22 86 0 0,10 32 378 0 0,-15-44-368 0 0,-1-3 4 0 0,0 0 18 0 0,0 0 8 0 0,0 0 2 0 0,0 0-6 0 0,-1-3-29 0 0,-22-39 125 0 0,9 14 19 0 0,-12-16-237 0 0,24 40 4 0 0,-1 1 1 0 0,0 0-1 0 0,1 0 1 0 0,-1 0-1 0 0,-1-1-4 0 0,0 3 59 0 0,2 1-53 0 0,1 0 1 0 0,-1 0-1 0 0,1 1 1 0 0,-1-1-1 0 0,1 0 1 0 0,-1 1-1 0 0,1-1 1 0 0,-1 1-1 0 0,1-1 0 0 0,-1 1 1 0 0,1 0-1 0 0,0 0 1 0 0,-1 0-1 0 0,1-1 1 0 0,-1 2-7 0 0,0 0 6 0 0,0 0 1 0 0,0 0-1 0 0,0 1 1 0 0,0-1 0 0 0,1 0-1 0 0,-1 1 1 0 0,1-1-1 0 0,0 1 1 0 0,-1 1-7 0 0,-5 14 21 0 0,1 1 0 0 0,1-1 0 0 0,1 2-21 0 0,-6 20 50 0 0,-10 36-37 0 0,-14 47-14 0 0,20-81 1 0 0,-44 127 0 0 0,46-139-15 0 0,-43 104-42 0 0,39-99-399 0 0,-2-1 0 0 0,-17 24 456 0 0,24-40-421 0 0,-2 1-547 0 0,-7 10 968 0 0,14-23-1182 0 0,0 0 0 0 0,0 0-1 0 0,-3 3 1183 0 0,-8 3-3352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34.2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127 0 10135 0 0,'-2'1'778'0'0,"-9"2"-506"0"0,-2 3-242 0 0,10-4-33 0 0,1 0 0 0 0,-1 0 0 0 0,1 0 0 0 0,0 0 0 0 0,0 0 0 0 0,0 0 0 0 0,0 1 0 0 0,0-1 0 0 0,0 1 0 0 0,0 0 0 0 0,1-1 0 0 0,-1 1 0 0 0,1 0 0 0 0,0 0 0 0 0,0 0 0 0 0,0 0 0 0 0,0 0 0 0 0,0 1 3 0 0,-1 8-20 0 0,1 1-1 0 0,0-1 1 0 0,0 13 20 0 0,1-16 7 0 0,2 224-70 0 0,1-60 66 0 0,-20 438-3 0 0,17-609 0 0 0,-25 381 0 0 0,1-41 0 0 0,23-304 10 0 0,1 11-10 0 0,1-35-23 0 0,1 0 0 0 0,0-1 0 0 0,0 1 0 0 0,1-1 0 0 0,2 2 23 0 0,-4-12-147 0 0,1-5-277 0 0,10-9-116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34.5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163 1 7831 0 0,'-12'95'899'0'0,"4"1"-899"0"0,0 94-1 0 0,4-92 191 0 0,4-82-190 0 0,-47 912 2346 0 0,16-538-1742 0 0,-1 18-41 0 0,12 4-36 0 0,20-350-307 0 0,3 20-220 0 0,0-52-261 0 0,1-1 0 0 0,2 1 1 0 0,6 21 260 0 0,-3-24-3015 0 0,2-7-1016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1:45.5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5779 4543 0 0,'0'0'208'0'0,"-1"2"-9"0"0,-8 41-99 0 0,8-40 196 0 0,0-1 71 0 0,-5 21 710 0 0,6-21-756 0 0,0-2-1 0 0,0 0-16 0 0,0 3-69 0 0,0 6-38 0 0,0-6-5 0 0,0-3-5 0 0,0 0-24 0 0,0 0-17 0 0,0 0-2 0 0,0 0-4 0 0,0 0-17 0 0,0 0-10 0 0,0 0-1 0 0,0 0 8 0 0,0 0 32 0 0,0-3 10 0 0,3-5-42 0 0,0-1 0 0 0,-1 0 1 0 0,-1 0-1 0 0,1 0 1 0 0,-1-4-121 0 0,0-50 479 0 0,0 9-194 0 0,2-108 216 0 0,-2 45-254 0 0,9-138 298 0 0,2-123 57 0 0,-6 160-336 0 0,1-53 56 0 0,-9-139 307 0 0,11 152-164 0 0,-6 181-282 0 0,-2-54 62 0 0,-1 20-114 0 0,27-341 397 0 0,-1 173-441 0 0,-23 238-86 0 0,9-178 71 0 0,-11 209-69 0 0,-1-57 48 0 0,1-10 18 0 0,0 34-17 0 0,-1 1 0 0 0,-3-20-52 0 0,-9-171 165 0 0,3 39-53 0 0,1 41-53 0 0,-9-94 80 0 0,-23-134 99 0 0,34 315-194 0 0,-3-28 42 0 0,4 36-2 0 0,1-25-84 0 0,4 60 2 0 0,-2-52 61 0 0,4-1 0 0 0,3 1-1 0 0,6-16-62 0 0,2 9 0 0 0,-11 70 30 0 0,-1 1 1 0 0,0-1-1 0 0,0-3-30 0 0,-1-16-5307 0 0,0 31 43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1:46.5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51 5678 4255 0 0,'-12'28'371'0'0,"10"-21"-351"0"0,-1 0 0 0 0,0-1 0 0 0,-4 6-20 0 0,5-7-299 0 0,2-4 1061 0 0,0-2 2760 0 0,-9-172-970 0 0,2 54-1632 0 0,2-180 711 0 0,4 132-1094 0 0,6-195 329 0 0,10 0-226 0 0,1-8-186 0 0,-17-265 333 0 0,-9 370-390 0 0,0 8-85 0 0,5 78-136 0 0,-2-115 128 0 0,13-82 80 0 0,12 172-117 0 0,12-20-267 0 0,96-448 387 0 0,-56 314-27 0 0,-62 308-290 0 0,-2 0 1 0 0,-2 0 0 0 0,-3 0-1 0 0,-2-20-70 0 0,-1 49 68 0 0,-2 0 0 0 0,0 0 0 0 0,-1 0 0 0 0,-4-7-68 0 0,6 19-199 0 0,-1 1 0 0 0,0-1 0 0 0,0 1 0 0 0,-2-1 199 0 0,5 7-792 0 0,1 2-706 0 0,0 0-2821 0 0,0 0-1204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33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69 1 4143 0 0,'0'0'319'0'0,"0"0"-3"0"0,0 0 768 0 0,0 0 356 0 0,0 0 68 0 0,0 0-88 0 0,0 0-439 0 0,-1 3-189 0 0,-2 25 231 0 0,-2 0-1 0 0,-1 0 0 0 0,-1 0 1 0 0,-2-1-1023 0 0,0 7 521 0 0,0 1 1 0 0,2-1 0 0 0,2 1 0 0 0,1 1 0 0 0,2 0-522 0 0,1-17 156 0 0,1 0 1 0 0,0 0 0 0 0,2-1-1 0 0,0 1 1 0 0,1 0-1 0 0,1-1 1 0 0,1 0 0 0 0,1 0-1 0 0,1 4-156 0 0,-5-18 49 0 0,0 0 0 0 0,1 0 0 0 0,-1 0 0 0 0,1 0 0 0 0,-1 0 0 0 0,1 0-1 0 0,1-1 1 0 0,-1 0 0 0 0,1 2-49 0 0,2-3 136 0 0,-1 0-97 0 0,4 1 78 0 0,0-1 1 0 0,0 0 0 0 0,4 0-118 0 0,-9-1 34 0 0,0-1 1 0 0,-1 0-1 0 0,1 0 0 0 0,-1 0 1 0 0,1-1-1 0 0,-1 1 1 0 0,1-1-1 0 0,-1 0 1 0 0,1 0-1 0 0,-1 0 1 0 0,3-1-35 0 0,14-9 129 0 0,-1 0 1 0 0,0-2-1 0 0,-1 0 0 0 0,15-14-129 0 0,-17 12-221 0 0,-1-1 0 0 0,-1-1 0 0 0,0-1 0 0 0,10-17 221 0 0,-17 24-1032 0 0,0-1 0 0 0,0 0 0 0 0,4-12 1032 0 0,0-6-6628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2:13.412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0 106 9671 0 0,'0'0'748'0'0,"3"1"-382"0"0,9 2 216 0 0,0-1 1 0 0,0 0 0 0 0,1-1-1 0 0,-1 0 1 0 0,9-1-583 0 0,66-7 1659 0 0,-74 6-1449 0 0,40-7 777 0 0,-1-2-1 0 0,23-9-986 0 0,-21 5 481 0 0,37-12 585 0 0,-35 9-2241 0 0,-19 8-3260 0 0,-22 5-1355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1:47.3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73 5183 0 0,'0'0'234'0'0,"0"0"60"0"0,0 0 112 0 0,0 0 46 0 0,1-2 10 0 0,3-1-331 0 0,-1-1 0 0 0,0 1-1 0 0,1 0 1 0 0,-1 0 0 0 0,1 0-1 0 0,0 1 1 0 0,0-1 0 0 0,0 1-1 0 0,0 0 1 0 0,1 0 0 0 0,-1 0-1 0 0,2 0-130 0 0,27-6 504 0 0,1 1 0 0 0,-1 2 0 0 0,15 1-504 0 0,-18 1 159 0 0,67-4 515 0 0,12 5-674 0 0,-89 2 46 0 0,209 6 398 0 0,0 12-70 0 0,-94-6-171 0 0,172 14-2 0 0,277 19 298 0 0,-461-38-338 0 0,61 3 50 0 0,-2 12 25 0 0,-134-14-122 0 0,0 2 0 0 0,-1 2 0 0 0,25 11-114 0 0,6 9-32 0 0,-75-31-183 0 0,-2-1 178 0 0,0 0-1 0 0,-1 0 1 0 0,1 0-1 0 0,0 1 1 0 0,-1-1 0 0 0,1 0-1 0 0,0 0 1 0 0,-1 1 0 0 0,1-1-1 0 0,0 0 1 0 0,-1 1-1 0 0,1-1 38 0 0,1 1-86 0 0,0 0-274 0 0,-2-1-368 0 0,0 0-152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1:47.6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1 8287 0 0,'-12'0'910'0'0,"12"0"-648"0"0,0 0 40 0 0,0 0 8 0 0,3 0-39 0 0,132 4-119 0 0,-50-3-31 0 0,57 1 60 0 0,67 3 222 0 0,-11 1-19 0 0,-65-4-136 0 0,192 0 282 0 0,-106-2-197 0 0,-45 1-77 0 0,243 5 81 0 0,-371-4-246 0 0,1 2 0 0 0,-1 2-1 0 0,22 6-90 0 0,7 8 64 0 0,-62-15-86 0 0,-10-4-90 0 0,-11 1-2175 0 0,2 0 746 0 0,-10-1-2617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1:48.04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11 10135 0 0,'0'0'778'0'0,"0"0"-522"0"0,3 0-303 0 0,19-4-9 0 0,1 1 0 0 0,0 0 0 0 0,0 2 0 0 0,14 2 56 0 0,97 9 0 0 0,-112-8 5 0 0,223 17 251 0 0,-4-1-17 0 0,417 26 202 0 0,-411-30-337 0 0,136 5 102 0 0,-288-11-108 0 0,-73-4-47 0 0,0 0 0 0 0,0 1-1 0 0,4 3-50 0 0,-16-4 33 0 0,-7-3-24 0 0,0 0 0 0 0,0 0 0 0 0,0 0 0 0 0,0 0 0 0 0,1 0 0 0 0,-1-1 0 0 0,2 1-9 0 0,-5 2-190 0 0,0 8-110 0 0,0-9-26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35.5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 4581 2303 0 0,'0'0'102'0'0,"-1"-2"-1"0"0,-2-5 138 0 0,0 1-1 0 0,0-1 1 0 0,1 1-1 0 0,0-1 1 0 0,0 0-1 0 0,0-4-238 0 0,-2-15 1486 0 0,1-5-1486 0 0,3 29 42 0 0,-5-81 1815 0 0,3-12-1857 0 0,6-85 571 0 0,-2 113-310 0 0,37-834 1469 0 0,15-1-818 0 0,-46 768-822 0 0,45-514 305 0 0,13 2-34 0 0,-53 531-284 0 0,-1 8 2 0 0,20-228 218 0 0,-26 273-254 0 0,-3 31 5 0 0,-1 0-1 0 0,-1 0 1 0 0,-1 0 0 0 0,-3-12-48 0 0,3 37 10 0 0,-1 4-4 0 0,1 0 0 0 0,0 0 0 0 0,-1 0 0 0 0,0 0 0 0 0,1 0 0 0 0,-1 0 0 0 0,0 0 0 0 0,0-1-6 0 0,0 1-94 0 0,0 4-813 0 0,-5 11-3184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35.9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248 3936 6535 0 0,'-21'40'500'0'0,"13"-25"-459"0"0,0 1 0 0 0,-1-1 0 0 0,-1-1 0 0 0,0 0-1 0 0,-5 4-40 0 0,13-15-5 0 0,0-1 0 0 0,0 0 0 0 0,-1 0 0 0 0,1 0 0 0 0,-1-1 0 0 0,0 1 0 0 0,0-1 0 0 0,1 1-1 0 0,-1-1 1 0 0,0 0 0 0 0,0 0 0 0 0,-2 1 5 0 0,5-2 4 0 0,-1 0 0 0 0,1 0 0 0 0,0 0 0 0 0,0 0 0 0 0,0 0 0 0 0,-1 0 0 0 0,1 0 0 0 0,0 0 1 0 0,0 0-1 0 0,0 0 0 0 0,-1-1 0 0 0,1 1 0 0 0,0 0 0 0 0,0 0 0 0 0,0 0 0 0 0,-1 0 0 0 0,1 0 0 0 0,0 0 0 0 0,0 0 0 0 0,0 0 0 0 0,0 0 0 0 0,-1-1 0 0 0,1 1 0 0 0,0 0 0 0 0,0 0 0 0 0,0 0-4 0 0,-5-4 48 0 0,1 0 0 0 0,0-1 0 0 0,0 1 0 0 0,1-1-1 0 0,-1 0 1 0 0,1 1 0 0 0,0-1 0 0 0,0-1 0 0 0,1 1-1 0 0,0 0 1 0 0,-1-1 0 0 0,0-4-48 0 0,-3-13 146 0 0,1-1-1 0 0,-1-14-145 0 0,3 18 59 0 0,-10-69 374 0 0,5-9-433 0 0,-2-93 435 0 0,6 106-247 0 0,-24-955 1467 0 0,45 77-1086 0 0,-17 947-561 0 0,16-357 100 0 0,12 2-45 0 0,-20 289-53 0 0,46-372 33 0 0,-43 394-997 0 0,5-7 954 0 0,-10 41-3862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36.3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194 4024 5063 0 0,'-24'-54'265'0'0,"2"-1"0"0"0,3-1 0 0 0,-3-25-265 0 0,-7-44 1135 0 0,6-8-1135 0 0,0-37 1451 0 0,2-86-1451 0 0,10-176 829 0 0,17 74-286 0 0,40-262-543 0 0,-6 326 31 0 0,12 2 1 0 0,35-82-32 0 0,-47 235-61 0 0,6 2 1 0 0,6 2-1 0 0,62-111 61 0 0,-81 180-210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2:36.6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229 2374 14279 0 0,'-30'-65'764'0'0,"3"-1"0"0"0,3-2-764 0 0,-12-47-1028 0 0,6-2-1 0 0,-2-40 1029 0 0,8-18-523 0 0,8-1-1 0 0,7-40 524 0 0,16-93-80 0 0,22 1 70 0 0,-7 152-476 0 0,7 2 1 0 0,15-31 485 0 0,-15 79-4187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15:50:15.943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002060"/>
    </inkml:brush>
    <inkml:brush xml:id="br4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18890 7378 8287 0,'-27'-1'736'0,"11"2"-592"0,-2 3-144 0,7 1 0 16,-2-1 1440-16,0-1 256 0,-1 3 48 0,3 1 16 16,2 0-2032-16,1 1-416 0,2 1-80 15,0 3 0-15,1-6 576 0,1 6 192 0,-1-4 0 0,1 3 0 0,1-2 0 0,-1 1 128 16,1-1 0-16,0-1 16 16,2 4 304-16,-3-4 64 0,2-1 16 0,-4 2 0 0,4-4 272 0,-4 4 48 15,-1-5 16-15,2-3 0 0,-4 2 272 0,3-3 48 16,-1-3 16-16,0-1 0 0,2-3-48 0,0-3-16 15,-2-6 0-15,4-4 0 0,-1-4-96 0,0-4-16 16,3-8 0-16,-1-23 0 0,2-6-432 0,3-3-80 16,1-3-32-16,0-5 0 0,1-5-160 0,0-7-48 15,-2-9 0-15,1-3 0 0,-1-3-16 0,-1-5 0 16,-2-5 0-16,0-2 0 0,-1-2-32 0,-1-1-16 16,-4-5 0-16,-5-2 0 0,0 1 240 15,-2-5 32-15,-5-4 16 0,0 1 0 0,-2-2-48 0,2 8-16 0,0 8 0 16,3 3 0-16,1 4-48 0,1 5 0 15,2 3 0-15,0 4 0 0,-1 4 0 0,2 1-16 16,2 6 0-16,1 6 0 0,-1-1-368 0,2 8 0 16,-2 6 0-16,-1 6 128 0,0-1-128 0,-1 8 0 0,0 3 0 0,-1 2 0 15,-3 4-352-15,-2 3 16 0,0 3 0 0,-2 0 0 32,-2 6-464-32,-1 3-96 0,1 0 0 0,0 2-16 15,-1 3-1440-15,3 3-272 0,1 5-64 0</inkml:trace>
  <inkml:trace contextRef="#ctx0" brushRef="#br0" timeOffset="596.87">19893 7749 14735 0,'-13'6'1312'0,"1"2"-1056"0,-1-4-256 0,2 0 0 15,3-2 2160-15,-2 0 368 0,2-2 80 0,8 0 16 16,0 0-2400-16,0 0-480 0,-6-7-80 0,3 0-32 16,2-6 736-16,0-5 144 0,2-2 16 0,3-8 16 15,0-4-224-15,-1-9-64 0,1-7 0 0,0-5 0 16,-1-5 272-16,-2-4 48 0,0-7 16 0,-1-8 0 15,-1-9 112-15,-2-15 32 0,-2-9 0 0,-2-14 0 16,-6-7-16-16,3-14 0 0,0-10 0 0,1-6 0 16,1-8-112-16,3 1-32 0,4 2 0 0,2 3 0 0,4 4-128 15,3 1-16-15,1 8-16 0,-2-1 0 0,3 2-128 16,2-2-32-16,-1 1 0 0,2-2 0 0,-2-1-64 0,0-3-32 16,-3-1 0-16,-1 4 0 0,-2-2-160 15,-1 3 0-15,-1 1 0 0,3 5 128 0,0 2-128 16,-2 8-144-16,-2 7 144 0,-2 5-208 0,-5 6-48 0,-5 11 0 15,0 11 0-15,-7 7 0 0,-4 5 80 0,-3 2 16 16,-2 9 0-16,1 2 0 16,-5 3-560-16,4 8-112 0,-2 1-32 0,2 4 0 15,4 8-1168-15,0 4-224 0,4 6-48 0,2 9-16 16</inkml:trace>
  <inkml:trace contextRef="#ctx0" brushRef="#br0" timeOffset="1155.5">19251 7098 18431 0,'-20'-5'1632'0,"0"0"-1312"16,-2-1-320-16,3-7 0 0,2-7 2304 0,3-7 384 15,-1-2 64-15,4-11 32 0,2-5-2336 0,1-9-448 16,3-5-144-16,2-10 0 0,2-5 640 0,0-8 128 16,1-5 16-16,0-7 16 0,0-11-304 0,-3-6-64 15,3-7-16-15,-1-6 0 0,-1-3 96 0,-1-2 16 0,2-6 0 16,-2-5 0-16,-1-11-208 0,-1-4-48 0,-1-3 0 0,1-10 0 15,0-7 48-15,4-3 0 0,1-1 0 0,1 3 0 16,-1 2 80-16,5 0 32 0,-3 5 0 0,1-1 0 16,-2 1-96-16,1 1 0 0,-2 7-16 0,-2 3 0 15,0 5-176-15,-5 6 0 0,-2 8 0 0,1 14 0 16,-3 9 0-16,-1 14-256 0,-2 7 48 0,-3 15 0 16,-1 7-48-16,-1 7-16 0,-6 9 0 0,-3 8 0 31,-10 7-256-31,2 5-48 0,-1 4-16 0,3 3 0 15,1 5-1440-15,5 3-272 0,1 3-64 0</inkml:trace>
  <inkml:trace contextRef="#ctx0" brushRef="#br0" timeOffset="1702.39">20132 7033 19343 0,'-28'77'848'0,"13"-23"192"0,1 7-832 0,1 2-208 0,-1 4 0 0,4-5 0 16,0-4 1328-16,2-10 208 0,1-4 64 0,2-8 0 15,1-11-864-15,2-7-160 0,1-5-48 16,1-13 0-16,0 0 368 0,3-15 64 0,-1-8 0 0,0-14 16 16,-2-14-240-16,-2-11-48 0,1-9-16 0,-2-10 0 15,1-9 272-15,-3-11 48 0,-2-7 16 0,1-9 0 16,1-14 0-16,-1-4 0 0,-2-7 0 0,2-10 0 15,2-4-416-15,0-9-80 0,-4-7 0 0,5-7-16 16,-2-7-256-16,1 1-48 0,2 0-16 0,2 2 0 0,0 2-32 16,3 1 0-16,0 4 0 0,0 7 0 15,1 3-144-15,0 5 0 0,-2 2-192 0,0 2 192 0,-5 0 0 16,-1 8 0-16,-2 8 0 0,-5 4 0 0,-8 6-160 0,-4 5 160 16,-4 8 0-16,-2 5-144 15,-3 5 144-15,-4 4 0 0,-1 3-144 0,2 3 144 0,-3 4 0 0,2-1 0 16,1 5-144-16,0 5 144 15,7 1-448-15,-2 8-48 0,2 3 0 0,-1 7 0 16,-3 4-336-16,0 6-64 0,-2 9 0 0,3 6-16 16,1 9-1328-16,3 8-256 0,2 9-48 15,2 9-11456-15</inkml:trace>
  <inkml:trace contextRef="#ctx0" brushRef="#br0" timeOffset="2160.27">20878 6741 33167 0,'-2'8'2944'0,"2"-8"-2352"0,0 0-464 0,0 0-128 15,12-17 0-15,1-8 0 0,0-15 128 0,1-7-128 16,0-10-192-16,-2-9-128 0,4-11 0 0,0-10-16 0,1-9 816 0,-3-10 160 16,-2-8 48-16,-1-7 0 15,-4-6-288-15,0-5-48 0,-5-10-16 0,1-2 0 0,-3-9-16 0,-2 1 0 16,0-7 0-16,-3-4 0 0,4-9 96 0,-3 3 16 15,-1-4 0-15,2-2 0 0,1-3-48 0,-2-4 0 16,-1-2 0-16,2-4 0 0,2 0-64 0,1-5-32 16,1-1 0-16,-2 1 0 0,-2 4-160 0,2 1-128 15,-3 6 144-15,3 10-144 0,-4 11 0 0,-7 8 0 16,0 6 0-16,-7 8 0 0,-2 12-208 0,-5 5 16 16,-7 1 0-16,15 62 0 15,-4-11-448-15,-3-4-64 0,-3 0-32 0,-4 2 0 16,-4 1-480-16,1 2-80 0,-2 3-32 0,-1 8 0 15,0 5-1872-15,-2-11-384 0</inkml:trace>
  <inkml:trace contextRef="#ctx0" brushRef="#br0" timeOffset="2549.79">21533 6636 45151 0,'-24'2'4016'0,"11"-3"-3216"16,0-4-640-16,4-7-160 16,2-12-1552-16,0-10-352 0,0-14-64 0,-1-13-16 15,-2-5 1088-15,2-13 192 0,-3-9 64 0,-1-11 0 0,4-18 640 0,1-14 0 16,3-14 0-16,-1-14 176 0,2-15 256 0,0-15 48 16,0-17 16-16,2-15 0 0,1-18-144 0,4-8-32 15,2-11 0-15,7 4 0 0,4 5-320 0,-2 14 0 16,-1 11 0-16,-10 23-128 15,-8 19-752-15,-11 20-144 0,-12 13-16 0,-5 17-16 16,-6 17-1248-16,-8 11-240 0,-3 12-48 0</inkml:trace>
  <inkml:trace contextRef="#ctx0" brushRef="#br0" timeOffset="3675.34">4867 9712 7359 0,'1'24'656'0,"2"-8"-528"0,-1 1-128 0,1-2 0 0,0-5 512 16,-3-10 64-16,0 0 0 0,0 0 16 16,0 0-224-16,5-7-48 0,0-9-16 0,0-4 0 0,1-10 272 15,1-5 64-15,3-4 16 0,-3-2 0 0,5-6-272 0,-2 0-48 16,0-5-16-16,2-1 0 0,-2-3-176 0,2-2-144 15,1 3 192-15,0-4-192 0,-2-7 0 0,2-4 0 16,-2-5 0-16,2 0 0 0,0 1 128 0,-6-1-128 16,0-3 0-16,-7 0 0 0,-4-6 0 0,-4 4 0 15,-2-3 0-15,-1 3 0 0,-1-4 128 0,0 3-128 16,-5 0 0-16,1-1 0 0,-1 5 320 0,2 2 0 16,-2 4 0-16,2 3 0 0,0 9 144 0,-2 0 48 15,-1 4 0-15,1 3 0 0,-2 5-304 0,1 0-48 16,1 7-16-16,2 0 0 0,-3 5-144 0,3 3 0 15,1 1 0-15,1 6 0 0,2-3-224 0,-2 5-80 0,-2-1-16 0</inkml:trace>
  <inkml:trace contextRef="#ctx0" brushRef="#br0" timeOffset="4191.7">5146 9944 2751 0,'-14'-7'256'0,"-3"-1"-256"15,0 2 0-15,2-5 0 0,1 0 3200 0,0 0 576 16,3-3 128-16,1-3 32 0,-1-1-3088 0,4-1-608 15,2-5-240-15,2-5 176 0,1-7 128 0,2-1 16 16,1-7 16-16,2-2 0 0,3-6-160 0,-4-1-48 0,2-2 0 0,1-3 0 16,2-7 144-16,-2 0 32 15,1-3 0-15,2-3 0 0,1-5 32 0,-2-1 16 0,-2-2 0 0,0-5 0 16,-1-1-96-16,-3-3 0 0,-3-4-16 0,-4 0 0 16,-5-1 0-16,-1-4 0 0,-2 1 0 0,-3-5 0 15,-1-6 16-15,-2 6 0 0,-4-1 0 0,4 7 0 16,-2-1-256-16,0 6 176 0,1 4-176 0,0 6 160 15,-1 3-160-15,2 9 0 0,4 3 0 0,3 6 0 16,-1 6-400 0,3 5-16-16,1 6 0 0,2 6-6464 0,3 6-1296 0</inkml:trace>
  <inkml:trace contextRef="#ctx0" brushRef="#br0" timeOffset="4686.04">5874 9647 20271 0,'-20'10'896'0,"8"-5"192"0,1 1-880 0,0 2-208 0,1-3 0 0,10-5 0 15,-10 5 192-15,10-5 0 0,-9 3 0 0,9-3 0 16,0 0-192-16,0 0 176 0,-10-5-176 0,10 5 160 15,-9-8-32-15,4-2-128 0,1 4 192 0,0-6-64 16,2-2-128-16,-1 0 0 0,2-4 0 0,2-6 0 16,-1-1 160-16,2-8 0 0,-1-4 0 0,-1-5 0 15,0-9 160-15,2-5 48 0,0-7 0 0,0-6 0 16,0-5-48-16,-2-6-16 0,-3-10 0 0,-1-9 0 16,-2-5-64-16,-4-8-16 0,-3-10 0 0,-2-2 0 15,-2-1-224-15,-6-5 176 0,-3-6-176 0,-4 5 160 16,0 5-160-16,-1 4 0 0,2 5 0 0,2 7 0 0,1 12-320 15,0 6 16-15,1 7 0 0,2 10 0 16,0 6-480-16,2 11-112 0,1 3 0 0,0 8-9104 16</inkml:trace>
  <inkml:trace contextRef="#ctx0" brushRef="#br0" timeOffset="5203.83">4002 9718 21183 0,'-11'-18'944'15,"5"4"192"-15,1-4-912 0,1-7-224 0,3-7 0 0,0-7 0 16,1-7-528-16,2-4-160 0,1-8-16 0,2 0-16 0,1-3 1008 0,-2-8 208 16,1-6 32-16,0-5 16 0,-1-5 16 0,-2-3 0 15,0-2 0-15,-4-4 0 0,-3-3-304 0,-1-6-48 16,-4-1-16-16,0 0 0 0,-3 1 16 0,-1-2 0 16,-1 1 0-16,-4 4 0 0,-2 3 48 0,1 1 16 15,1 2 0-15,0 3 0 0,1 4-16 0,0 7 0 16,2 1 0-16,-1 6 0 0,2 7-16 0,1 3-16 15,-1 5 0-15,1 5 0 0,-2 1-224 0,0 4 128 16,-2 3-128-16,0 6 0 0,2 3-192 0,-2 4-144 16,-4 1-32-16,3 6-7376 15,2 1-1488-15</inkml:trace>
  <inkml:trace contextRef="#ctx0" brushRef="#br0" timeOffset="7416.16">4673 11504 13823 0,'-9'-7'608'0,"9"7"128"0,-8-3-592 0,8 3-144 0,-9 0 0 0,-1 5 0 16,0 4 704-16,-5 7 96 0,-6 5 32 0,-2 6 0 15,-3 8-288-15,-4 8-48 0,-3 12-16 0,-2 11 0 16,-8 11-96-16,-6 14-32 0,0 9 0 0,-10 11 0 16,-7 14 144-16,-2 5 16 0,-1-5 16 0,7-6 0 15,4-10 144-15,6-8 32 0,5-12 0 0,-1-9 0 16,-5-5 96-16,-3-5 32 0,-3-5 0 0,-2-6 0 0,-2-5-288 16,2-7-48-16,2-4-16 0,4-4 0 0,3-8-240 0,2-6-48 15,1-7-16-15,1-6 0 0,5-4-176 16,5-5 128-16,2-4-128 0,5-3 128 15,5-5-1584-15,4-4-320 0,4 2-64 16</inkml:trace>
  <inkml:trace contextRef="#ctx0" brushRef="#br0" timeOffset="7796.39">5377 11340 21711 0,'1'-15'960'0,"0"8"192"0,-1 7-912 0,0 0-240 0,0-9 0 0,0 9 0 16,0 0 240-16,0 0 0 0,-3 13 0 0,-2 4 0 15,-4 3-96-15,-2 10-16 0,0 9 0 0,-3 8 0 16,-1 5 224-16,-6 10 32 0,-5 8 16 0,-2 13 0 16,-4 13 144-16,-7 7 32 0,-7 9 0 0,-1 5 0 15,-3 9-240-15,1 2-32 0,-2 2-16 0,0-3 0 16,4-3 0-16,-1-12 0 0,-2-9 0 0,-2-11 0 0,1-15 80 16,2-6 16-16,-2-4 0 0,0-9 0 0,-1-1 256 15,0-6 64-15,1-4 16 0,1-6 0 0,-2-6-432 0,2-3-96 16,3-5 0-16,5-4-16 0,6-7-176 0,3-4-192 15,5-1 32-15,1-3-9600 16,5-4-1920-16</inkml:trace>
  <inkml:trace contextRef="#ctx0" brushRef="#br0" timeOffset="8171.08">5953 11344 19231 0,'0'0'848'0,"0"0"176"0,0 0-816 0,0 0-208 0,0 0 0 0,-7 11 0 15,2 3 368-15,0 12 16 0,0 5 16 0,-1 10 0 16,-2 3 32-16,0 15 0 0,-3 7 0 0,-4 15 0 16,-4 10 192-16,-7 12 32 0,-4 7 16 0,-3 15 0 15,-7 13-80-15,-4 1-16 0,-6 2 0 0,-1 1 0 16,2-1-224-16,2-5-48 0,2-7-16 0,5-11 0 0,-2-9 80 16,1-13 16-16,-1-13 0 0,0-9 0 0,0-13 208 15,-1-4 48-15,2-6 16 0,-1-4 0 0,2-5-272 0,-1-2-64 16,2-2-16-16,0-5 0 15,1-5-1216-15,4-5-240 0,5-6-64 16</inkml:trace>
  <inkml:trace contextRef="#ctx0" brushRef="#br0" timeOffset="9673.94">18556 11299 7935 0,'0'-13'352'0,"0"13"80"0,0-11-432 0,1 3 0 16,0-2 0-16,1 4 0 0,-4-4 992 0,2 3 112 15,2 1 32-15,-2 6 0 0,-3-9-224 0,3 9-32 16,0-9-16-16,0 9 0 0,0 0-176 0,0 0-48 15,0 0 0-15,0 0 0 0,0 0-208 0,0 0-48 16,0 12-16-16,-1 8 0 0,0 7 32 0,-7 7 16 16,-5 8 0-16,-2 13 0 0,-4 11 448 0,-5 9 96 15,-2 10 0-15,0 14 16 0,-6 18-416 0,1 8-96 16,0 7-16-16,3 13 0 0,2 8-304 0,5 13-144 0,5 9 128 0,5 4-128 16,3 4 0-16,7-2 0 0,6 1 0 15,7-1 0-15,4 1 0 0,3-3 0 0,4-5 0 0,2-7 0 16,2-6 128-16,0-2-128 0,-2-4 0 0,1-10 128 15,-5-10 0-15,3-2-128 0,1-4 192 0,-1-7-64 16,0-8-128-16,1 2 192 0,1-3-192 0,2-2 192 16,1-1-64-16,3-2 0 0,3-2 0 0,6-2 0 15,3-1-128-15,4-5 128 0,0-5-128 0,0-2 128 16,3-6-128-16,2 4 0 0,3 1 144 0,1-2-144 16,4-3 0-16,4 2 0 0,3-6 0 0,-3 2 0 0,-4 1 0 15,1-6 0-15,1-4-192 0,2-3 64 16,0-3-640-1,2-5-112-15,3-8-16 0,-7-8-10208 0</inkml:trace>
  <inkml:trace contextRef="#ctx0" brushRef="#br0" timeOffset="10175.34">19514 11000 18431 0,'-10'-26'1632'0,"4"13"-1312"16,-2-1-320-16,1 4 0 0,-1 5-224 0,-1 4-112 15,-2 3-32-15,-1 7 0 0,-3 1 368 0,0 8 288 16,-1 7-48-16,-1 3-16 0,-3 5 192 0,-1 8 32 16,-2 9 16-16,-2 8 0 0,0 8 96 0,0 9 16 0,-3 8 0 0,-2 10 0 15,-1 12 240-15,-2 11 48 0,2 7 16 16,0 12 0-16,-1 7-176 0,3 3-16 0,1 0-16 15,2 5 0-15,0 4-128 0,3 2-32 0,2-3 0 0,0 2 0 16,3 1 128-16,4 0 32 0,0 3 0 0,4 0 0 0,3-1 16 16,7-2 0-16,4-5 0 0,9-8 0 0,7-7-368 15,6-2-64-15,12 2 0 0,0-7-16 0,3-6-240 16,6 0 144-16,4 2-144 0,5-8 128 0,-2-3-128 0,6-3 0 16,5 0 0-16,-3-3 128 0,0-3-128 0,-3-1 0 15,-1-2 0-15,2-5 0 0,2-3-192 16,3-4 16-16,4-5 16 0,-1-4 0 15,-3-7-608-15,1-5-128 0,-1-6-32 0,3-7-8736 16,-1-5-1760-16</inkml:trace>
  <inkml:trace contextRef="#ctx0" brushRef="#br0" timeOffset="10618.17">20001 10750 29135 0,'-28'5'1280'0,"12"9"288"0,0 5-1248 0,-1 8-320 0,-2 5 0 0,2 11 0 0,2 4-256 0,1 8-96 16,0 3-32-16,2 2 0 0,3 5 384 15,4 6 0-15,7 6 0 0,-4 7 0 16,1 6 496-16,-4 8 16 0,1 12 0 0,0 9 0 0,1 6 0 0,1 9 0 16,-3 14 0-16,3 8 0 0,0 11-240 0,2 12-32 15,0 8-16-15,4 10 0 0,3 7-80 16,5 4-16-16,6 5 0 0,6-3 0 0,4 0-128 0,5-10 0 15,3-8 144-15,2-7-144 0,1-7 0 0,5-9 0 16,3-10 0-16,1-11 0 0,0-10 0 0,3-7 0 16,1-11 0-16,3-3 0 0,1-10 0 0,-4-9-160 15,-1-7 160-15,-3-5 0 0,4-5-384 0,-1-9 48 16,0-4 0-16,2-7 0 16,2-8-640-16,0-8-128 0,0-5-32 0,-2-14-7504 0,-5-11-1520 0</inkml:trace>
  <inkml:trace contextRef="#ctx0" brushRef="#br0" timeOffset="11092.09">20735 10751 26719 0,'-28'-15'1184'0,"11"13"240"0,2 3-1136 0,1 5-288 15,0 4 0-15,1 6 0 0,2 3-192 0,-1 4-80 16,2 6-32-16,2 5 0 0,3 6 304 0,2 8 0 15,0 6 0-15,1 15 0 0,-1 14 256 0,0 12 176 16,1 12 16-16,-1 15 16 0,-4 15-32 0,0 12-16 16,-2 14 0-16,1 13 0 0,-1 14-48 0,1 9-16 15,3 15 0-15,1 1 0 0,3 1-128 0,1-2-32 16,2-1 0-16,3-1 0 0,2-4-16 0,2-5-16 0,0-12 0 16,2-4 0-16,1-5-32 0,3-8-128 0,4-10 192 0,4-5-64 15,1-9-128-15,4-6 128 0,2-7-128 16,2-5 128-16,1-2-128 0,3-8 0 0,3-7 0 15,2-4 0-15,1-3-192 0,0-9-32 0,-4-9 0 0,-4-8 0 32,2-5-480-32,2-7-80 0,3-7-32 0,2-8 0 15,-1-5-1552-15,2-14-320 0</inkml:trace>
  <inkml:trace contextRef="#ctx0" brushRef="#br0" timeOffset="11547.84">21295 10999 28559 0,'-27'-6'2544'0,"11"10"-2032"15,-1 2-512-15,2 11 0 16,1 3-608-16,3 9-224 0,1 2-32 0,-1 11-16 0,1 6 688 0,1 15 192 16,2 14 0-16,0 12 0 0,-2 11 240 0,2 12 160 0,-1 14 48 0,1 12 0 15,0 9-112-15,1 13-16 0,1 10 0 16,-2 12 0-16,5 10-64 0,-2 10 0 0,0 5-16 0,0 5 0 15,3 4-48-15,-1 3 0 0,2 1 0 0,0-3 0 16,0 2 32-16,0-2 0 0,2-2 0 0,-2 0 0 16,-2-3 16-16,2-3 0 0,-2-7 0 0,2-8 0 15,0-6-64-15,2-5-16 0,5-4 0 0,3-8 0 16,6-9-160-16,4-12 128 0,4-7-128 0,9-10 128 16,5-7-128-16,9-9 0 0,7-11-192 0,6-7 192 15,2-4-736 1,3-7-32-16,-2-12 0 0,6-5 0 0,1-11-576 15,5-9-128-15,1-12-32 0</inkml:trace>
  <inkml:trace contextRef="#ctx0" brushRef="#br0" timeOffset="12140.31">20021 10824 18431 0,'0'0'1632'0,"0"0"-1312"0,0 0-320 0,0 0 0 16,0 0 288-16,6 14-16 0,0-4 0 0,-2 4 0 16,1 2-272-16,1 4 0 0,2 1 0 0,-1 7 0 15,1 3 0-15,1 7 0 0,0 5 0 0,1 10 160 0,0 11 64 0,0 11 16 16,3 10 0-16,0 13 0 0,1 14 96 16,1 17 32-16,3 15 0 0,2 16 0 0,3 16 16 15,8 14 16-15,2 14 0 0,6 13 0 0,4 11-48 0,-2 8-16 16,-3 3 0-16,0 9 0 0,-2-2 0 0,-1 1 0 15,2 1 0-15,0-3 0 0,1-7 176 0,0-8 48 16,0-10 0-16,3-7 0 0,5-6-144 0,1-9-32 16,0-9 0-16,-1-6 0 0,-4-6-160 0,0-7-32 15,3-5-16-15,1-6 0 0,1-5-176 0,4-11 0 16,2-4 144-16,3-11-144 0,2-7 0 0,-1-12-288 16,-3-11 48-16,2-10 16 15,4-8-1408-15,-1-16-288 0,-2-12-48 16,6-13-8912-16</inkml:trace>
  <inkml:trace contextRef="#ctx0" brushRef="#br0" timeOffset="12703.4">18463 10843 25279 0,'-14'0'1120'0,"14"0"224"0,-10 6-1072 0,1 6-272 16,3 4 0-16,1 6 0 0,1 6 0 0,1 5-304 16,2 6 64-16,1 6 16 0,3 6 224 0,2 6 0 15,2 6-160-15,3 8 160 0,4 7 0 0,4 10 0 16,5 7 0-16,0 12 0 0,0 11 176 0,1 13 48 0,-2 11 16 0,3 16 0 15,2 15 144-15,-2 14 16 0,1 12 16 16,0 12 0-16,2 10 0 0,1 6 0 0,2 6 0 0,-1 5 0 16,1 1-144-16,-2-2-16 0,-6-5-16 0,-1-4 0 15,-1-8 160-15,1-3 48 0,1-2 0 16,1-6 0-16,1-3 32 0,2-4 16 0,0-3 0 0,1-5 0 16,-2-9-176-16,5-5-48 0,1-1 0 0,1-6 0 15,4-3-144-15,1-8-128 0,-1-8 144 0,-2-2-144 16,-2-8 0-16,5-9 0 0,2-8 0 0,4-8 0 15,2-3 0-15,2-16-160 0,4-10 32 0,6-7 0 16,3-9-512 0,-2-9-112-16,-4-9-16 0,0-16 0 0,-1-9-2496 0,0-16-512 15,18-20-112-15,-8-19-5744 0</inkml:trace>
  <inkml:trace contextRef="#ctx0" brushRef="#br0" timeOffset="13143.84">19777 10839 27007 0,'-29'6'1200'0,"11"5"240"0,2 1-1152 0,-2 10-288 0,2 2 0 0,0 8 0 16,2 6 0-16,2 12-192 0,0 8 16 0,2 13 16 16,0 13 160-16,0 15 128 0,-2 17-128 0,2 16 176 15,-3 21 144-15,2 13 16 0,-3 17 16 0,1 15 0 16,0 12 0-16,5 10 0 0,3 9 0 0,-1 2 0 15,3 1-16-15,1 3 0 0,5 4 0 0,1-3 0 16,1-3-48-16,2-3-16 0,2-4 0 0,1 0 0 16,2-6-80-16,3 0 0 0,3-6-16 0,4-7 0 15,2-5-176-15,2-9 160 0,4-9-160 0,7-10 160 16,4-8-160-16,10-11 0 0,7-9 0 0,-1-9 0 0,1-11-256 16,7-8 0-16,9-13 16 0,6-11 0 15,6-13-1168-15,-1-11-256 0,2-16-32 0,-2-14-10576 16</inkml:trace>
  <inkml:trace contextRef="#ctx0" brushRef="#br0" timeOffset="13557.21">21154 11137 35935 0,'-42'-11'1600'0,"15"10"320"0,2 4-1536 0,-3 9-384 0,0 6 0 0,-1 10 0 31,0 9-832-31,-2 14-224 0,-1 14-48 0,2 8-16 0,1 12 800 0,2 10 144 0,1 11 48 0,1 15 0 16,5 11 400-16,-2 22 96 0,2 15 16 0,-1 14 0 16,1 10-128-16,2 13 0 0,0 5-16 0,6 10 0 15,4 3 0-15,2 7 0 0,5 7 0 0,3-1 0 16,6-2-240-16,4-4 176 0,5-3-176 0,2-9 160 16,1-5-160-16,6-7 0 0,0-2 0 0,7-9 0 0,2-11 0 15,7-4-192-15,4-7 32 0,2-8 16 16,1-7-336-16,1-10-64 15,-3-12-16-15,4-5 0 0,2-7-496 0,-1-12-96 0,-1-10-32 16,0-10 0-16,8-9-1248 0,-5-13-256 0</inkml:trace>
  <inkml:trace contextRef="#ctx0" brushRef="#br0" timeOffset="13990.64">20735 11546 32703 0,'-7'47'1456'0,"3"0"288"0,-1 15-1392 0,-4 25-352 0,2 19 0 0,-5 23 0 15,-2 18 0-15,-2 23-128 0,-2 17 0 0,0 22 0 0,0 17 128 16,4 12 0-16,4 12 0 0,3 7 128 0,2 5 96 15,1-3 32-15,0-2 0 0,1-8 0 0,0-11 0 0,-1-8 16 16,-1-9 0-16,-2-9 0 0,0-5-96 0,-6-8-32 16,-3-10 0-16,-6-2 0 0,-7-9-144 0,-4-7 192 15,-7-2-192-15,2-7 192 0,0-6-448 0,0-8-64 16,2-15-32-16,3-10 0 16,4-10-1760-16,6-16-368 0,4-10-64 0</inkml:trace>
  <inkml:trace contextRef="#ctx0" brushRef="#br0" timeOffset="14577.39">20105 11288 18431 0,'0'-10'816'0,"-1"5"160"0,1 2-784 0,0 0-192 0,0 2 0 0,0 1 0 0,0 0 512 0,0 0 64 16,0 0 16-16,-2 18 0 0,-2 2-320 0,2 4-64 16,1 7-16-16,0 7 0 0,-2 10 464 0,0 10 96 15,-3 13 16-15,0 13 0 0,0 14 0 0,1 13 0 16,-3 16 0-16,2 16 0 0,2 17-288 15,0 15-48-15,3 15-16 0,0 9 0 0,1 10-160 0,3 6-16 0,1 3-16 0,1 7 0 16,2 7 128-16,3 4 32 0,1 2 0 16,2-1 0-16,-2 2 128 0,0 0 16 0,-6-2 16 0,-2-1 0 15,-4-2-192-15,-6-3-32 0,-7-1-16 16,-4-3 0-16,-6-5-64 0,-8-1-16 0,-8-2 0 0,-9-3 0 16,-8 1 64-16,-2-2 16 0,1-1 0 0,1-5 0 15,-3-4 96-15,6-3 32 0,6-4 0 0,-1-9 0 16,-7-15-224-16,1-3-32 0,3-4-16 0,2-6 0 15,3-2-304-15,3-11-64 0,-3-10-16 0,6-11 0 16,2-5-1856 0,3-14-368-16,4-12-80 0</inkml:trace>
  <inkml:trace contextRef="#ctx0" brushRef="#br0" timeOffset="15091.53">20464 11588 26783 0,'-22'-26'1184'0,"12"11"240"0,1 0-1136 16,4 1-288-16,1 2 0 0,4 12 0 0,0 0 0 0,0 0-176 0,10 0 32 0,7 8 0 16,1 2-48-16,1 5 0 0,4 4 0 0,1 6 0 15,3 1 192-15,-2 11-160 0,5 5 160 0,4 10-160 16,0 5 160-16,1 8 0 0,1 9 0 0,-2 10 0 15,-2 6 0-15,1 13 192 0,0 9-32 0,-1 9-16 16,-4 8 240-16,-1 11 32 0,-2 10 16 0,-5 9 0 16,-4 8 16-16,-5 7 0 0,-5 6 0 0,-3 13 0 15,-7 9 256-15,-7 11 48 0,-8 9 16 0,-8 6 0 16,-9 6 64-16,-7 7 32 0,-6 6 0 0,-6 1 0 16,-4-2-304-16,-3 2-64 0,-3 0-16 0,-7-2 0 15,-8-7-160-15,-2-5-16 0,1-6-16 0,-1-7 0 0,0-6 32 16,-3-4 0-16,-8-3 0 0,3-3 0 0,-3-8-192 15,3-5-128-15,1-4 144 0,-4-15-144 0,-6-17-192 16,4-8-128-16,4-6-16 0,8-14-16 16,5-15-672-16,-1-15-128 0,-5-9-16 0,7-15-16 15,7-10-2096-15,2-22-432 0</inkml:trace>
  <inkml:trace contextRef="#ctx0" brushRef="#br0" timeOffset="15608.09">21010 11670 30351 0,'9'13'1344'0,"0"5"272"0,4 11-1296 0,2 7-320 0,3 7 0 0,2 10 0 16,2 6-240-16,1 7-112 0,1 6-32 0,3 12 0 15,2 5 384-15,1 9 0 0,2 9 0 0,1 11 0 0,0 9 0 16,0 8 0-16,0 7 0 0,2 11 0 0,-2 7 256 0,-1 4-16 16,-2 9-16-16,1 5 0 0,-5 5 96 0,0 12 0 15,-2 9 16-15,-5 11 0 0,-4 8 32 16,-3 9 0-16,-7 4 0 0,-7 2 0 0,-5 3-48 0,-3-2 0 16,-2-4 0-16,-3-3 0 0,-5-7-96 0,-7-8-32 15,-6-2 0-15,-9-2 0 0,-5 1 208 0,-8 0 48 16,-5-5 0-16,-4 1 0 0,-5-2 0 0,-2 1 16 15,-3-3 0-15,-5-10 0 0,-3-7-208 0,-4-9-32 16,1-3-16-16,-1-7 0 0,3-2-208 0,-4-14 128 16,-6-8-128-16,0-7 0 0,0-8-128 0,0-11-128 0,3-8-32 15,42-58 0 1,-8 4-2224-16,-6-1-448 0,-5-1-96 16</inkml:trace>
  <inkml:trace contextRef="#ctx0" brushRef="#br0" timeOffset="16051.93">21251 12002 29423 0,'14'38'1296'0,"-2"2"288"0,5 16-1264 0,-1 21-320 16,1 18 0-16,2 20 0 16,-2 13-320-16,-1 18-128 15,2 20-32-15,1 15 0 0,-1 15 272 0,-1 10 48 0,-1 9 16 0,-6 10 0 0,-1 11 304 0,-7 7 64 16,-5 5 16-16,-8 1 0 0,-6 0 272 0,-10-1 48 16,-7-9 16-16,-8-3 0 0,-9-6 160 0,-8-1 32 0,-4 0 16 0,-8-7 0 15,-10-2-16-15,-7 0 0 0,-9-5 0 0,-1-4 0 16,4-2-416-16,-6-10-96 0,-6-11 0 0,3-9-16 15,5-6-240-15,9-16-240 0,9-12 48 0,-2-15-15888 16</inkml:trace>
  <inkml:trace contextRef="#ctx0" brushRef="#br0" timeOffset="16864.2">19118 6273 38703 0,'-19'-40'3440'0,"3"4"-2752"16,-3-15-560-16,0-12-128 15,0-19-672-15,1-7-160 0,6-6-48 0,2-12 0 0,2-5 656 16,2-4 224-16,2-1-144 0,2-13 144 0,2-2 160 0,2-2 112 16,0 0 32-16,2-6 0 0,0-1-304 0,1-3 0 15,1 0 128-15,1-3-128 0,-2-6 176 0,-3 1-32 16,0-6 0-16,-4 2 0 0,-1-4-16 0,-4 1 0 0,-3 1 0 16,-5 3 0-16,-4 3-128 0,-5 7 160 15,-6 2-160-15,-5 11 160 0,-2 4-160 0,-4 5 192 0,-1-1-192 0,-4 10 192 16,-3 2-64-16,-5 10-128 0,-1 3 192 0,-12 6-64 15,-6-1 64-15,-4 7 0 0,1 3 0 0,0 9 0 16,3 5-192-16,0 0 0 0,-1 5 0 0,-2 3 0 31,-1 3-400-31,4 2-16 0,3 2 0 0,34 30 0 16,-4-4-544-16,-4 2-96 0,0 0-32 0,-2 3 0 16,-2 3-1920-16,3 3-384 0,-56-19-64 0,41 21-32 0</inkml:trace>
  <inkml:trace contextRef="#ctx0" brushRef="#br0" timeOffset="17404.12">19652 7284 43311 0,'-8'18'3840'0,"0"-3"-3072"0,2-9-608 0,6-6-160 31,0 0-2464-31,-5-15-528 0,2-8-96 0,6-7-32 0,2-7 2336 0,3-8 464 0,3-11 80 0,4-10 32 16,3-5 720-16,4-6 128 0,1-7 48 0,3-9 0 16,4-11-272-16,-1-6-48 0,1-9-16 0,1-10 0 15,1-9 80-15,-1-3 16 0,1-4 0 0,-3-2 0 16,-5-6-288-16,-2 2-160 0,-3-7 192 0,-5 3-192 15,-4 3 160-15,-6-9-160 0,-6 0 128 0,-5 1-128 16,-5 0 160-16,-11-3-160 0,-8-4 192 0,-10 1-192 0,-6 2 240 16,-2 3-64-16,-2-1-16 0,0 7 0 0,2 6-160 0,2 9 192 15,0 8-192-15,-2 5 192 0,2 5-192 0,-6 10 128 16,-3 11-128-16,1 5 128 0,1 6-128 0,3 5-176 16,0 2 48-16,5 8 0 15,3 4-416-15,2 8-80 0,2 4-16 0,-1 6 0 16,0 3-2592-16,-3 4-528 0,-21-16-96 0,14 18-32 0</inkml:trace>
  <inkml:trace contextRef="#ctx0" brushRef="#br0" timeOffset="62046.42">8500 14417 18303 0,'0'0'816'0,"0"0"160"0,0 0-784 0,0 0-192 0,0 0 0 0,0 0 0 16,0 0 464-16,0 0 48 0,0 0 16 0,0 0 0 15,0 0-208-15,0 0-64 0,8-2 0 0,-1-2 0 16,2-3 256-16,0 4 64 0,2-1 0 0,3-4 0 16,-1 1 176-16,5 0 32 0,2-3 16 0,-1-1 0 0,4-1-240 15,12-6-48-15,1 1-16 0,3-1 0 16,0-1-96-16,0-2-16 0,2-2 0 0,-3 4 0 0,-3 2-112 15,-2-1-16-15,-3 0-16 0,-1 3 0 0,-3 5-96 0,-3 1-16 16,-3 2 0-16,-2 6 0 0,-3-3 48 0,-2 6 0 16,-3 4 0-16,-1 5 0 0,-4 0-176 0,-3 2 160 15,-2 5-160-15,-1 1 160 0,-3 4 96 0,-1 4 0 16,-1-2 16-16,0 2 0 0,-3-4-112 0,1 4-32 16,2-5 0-16,-2 3 0 0,0-4-128 0,2 2 0 15,0-1 144-15,1-2-144 0,0 0 0 0,1-1 0 16,0-2 0-16,-1 7 0 15,1-4-832-15,1-7-64 0,3-13-32 0,-2 9-12784 0</inkml:trace>
  <inkml:trace contextRef="#ctx0" brushRef="#br0" timeOffset="62265.82">9025 14360 20271 0,'0'0'1792'0,"-8"1"-1424"15,1 0-368-15,-1 2 0 0,2 3 2528 0,-2 2 432 0,-1 0 96 0,-1 3 16 16,-3 4-2064-16,-1 2-416 0,-1 2-80 0,-4 4 0 16,-3 1 64-16,-3 3 0 0,-3-2 16 0,-2 4 0 15,-5 4-192-15,3 0-32 0,-2-1-16 0,-1 4 0 16,-2 4-192-16,0 1-32 0,0-1-128 0,-1-1 192 16,-2 0-192-16,0-1 0 0,-1 2 0 0,-15 13 0 15,3-8-1952 1,6 0-288-16,2-1-48 0</inkml:trace>
  <inkml:trace contextRef="#ctx0" brushRef="#br0" timeOffset="63100.39">4441 15997 18831 0,'0'0'832'0,"-2"-5"176"0,-2-1-816 0,1-5-192 16,0 5 0-16,-2-2 0 0,2 2 0 0,-1 2 0 16,0 1 0-16,4 3 0 0,0 0 640 0,-7 5 96 15,-2 1 16-15,-1 5 0 0,-2 2-48 0,3 5 0 16,3 5 0-16,-2 2 0 0,1 2-256 0,-1 3-64 0,2 6-16 0,-1 5 0 16,0-2-112-16,0 2 0 15,1 2-16-15,-2-5 0 0,0-1 48 0,-1-4 16 16,0-4 0-16,-3 12 0 0,3-11 192 0,0-2 32 0,1-6 16 15,1-6 0-15,2-3 160 0,5-13 48 0,-6 5 0 0,6-5 0 16,0 0 112-16,1-9 32 0,4-5 0 16,1-5 0-16,2-5-224 0,5-1-32 0,-2-7-16 0,5-2 0 15,-1-2-368-15,1-1-64 0,1-2 0 0,-4 10-16 16,3-2-176-16,1 1 0 0,0 0 144 0,2 6-144 16,1-1 0-16,1 4 0 0,-1 5 0 0,0 4-128 15,0 4 128-15,0 4 0 0,-1 5 0 0,0 4 0 16,-2 5 0-16,-2 4 0 0,-2 4-192 0,-3 4 64 0,0 3 128 15,-3 4 0-15,-4 6 0 0,0 0 0 0,-2 3 0 0,-1 0-160 16,-1-1 160-16,-2 13 0 16,3-7-576-16,0-7 0 0,5-7 0 0,1-5 0 15,0-2-1904-15,4-4-384 0,4-4-80 16,-1-4-9856-16</inkml:trace>
  <inkml:trace contextRef="#ctx0" brushRef="#br0" timeOffset="63437.23">4968 16321 23039 0,'-4'13'1024'0,"4"-13"192"0,0 0-960 0,1 9-256 16,2-3 0-16,-3-6 0 0,8 5 608 0,3 0 80 15,0-2 16-15,3-3 0 0,3-3-128 0,2-3 0 16,2-2-16-16,2-1 0 0,-1 1-64 0,-1-5-16 15,0-1 0-15,-2 1 0 0,-3-1-96 0,-3-2-32 0,-3-1 0 0,-2 2 0 16,-3 1-96-16,-4 1 0 0,-1-2-16 0,-5 1 0 16,-3 4 304-16,-2 1 64 0,-2 4 16 0,-4 1 0 15,-4 3 16-15,1 5 16 0,-1 2 0 0,-1 5 0 16,1 1-448-16,0 4-80 0,0 6-128 0,4 3 176 16,1 1-176-16,3 4 0 0,3 1 0 0,4-5 0 15,3 2-128-15,6-3 128 0,3-3 0 0,5-1 0 16,3-5 0-16,6-2-176 0,6-1 176 0,15-3-128 15,-1-3-544-15,-1-6-96 0,0-4-32 0,-15-2-9376 16,1-1-1856-16</inkml:trace>
  <inkml:trace contextRef="#ctx0" brushRef="#br0" timeOffset="63806.04">5583 16164 20671 0,'-8'20'912'0,"4"-11"192"0,-1 5-880 0,-1 2-224 15,-2 3 0-15,-1 4 0 0,0 5 832 0,2 0 128 16,0-1 32-16,1 0 0 0,4-1-224 0,-1-3-64 16,2-1 0-16,1-4 0 0,2-4 48 0,2-2 0 0,5 0 0 0,2-6 0 15,5-5-64-15,2-1-16 0,3-1 0 0,2-4 0 16,0-4 16-16,1-1 0 16,-2-4 0-16,1-1 0 0,-2-3-208 0,-1 1-32 0,-2 1-16 0,-1-1 0 15,-3 2-64-15,-3 4-16 16,-2-1 0-16,-1 6 0 0,-2 1-96 0,-6 5-32 0,0 0 0 15,4 9 0-15,-3 1-224 0,-1 4 0 0,0 1 0 16,0 3 0-16,0 2 0 0,1-1 0 0,3-1 0 0,-1-1 0 16,3-3 0-16,3 0 0 0,-1-6 0 0,3 0 0 15,2-7 0-15,2-2 0 0,3-5 128 0,2-2-128 16,2-6 320-16,2-4 0 0,0-3 16 16,2-7 0-16,-1-3 384 0,-1-2 80 0,-1-1 16 0,-1-3 0 15,-3-2-48-15,-4-3 0 0,-2 1 0 0,-6 3 0 16,0 0-368-16,-4 2-80 0,-1 3 0 0,-2 3-16 0,-2 7-304 15,0 5-192-15,-2 4 16 0,-1 6-13392 16,0 1-2688-16</inkml:trace>
  <inkml:trace contextRef="#ctx0" brushRef="#br0" timeOffset="64359.66">8208 15925 16575 0,'-7'-7'1472'0,"1"-2"-1168"0,-3-1-304 0,-1-1 0 0,-2 6 832 0,1-2 128 15,0 0 0-15,-1 3 16 0,-2 3 400 0,-1 2 80 16,-2 1 16-16,-3 7 0 0,-4 0-368 0,-3 8-64 16,-2 3-16-16,-4 6 0 0,-3-1-320 0,2 8-80 15,1 1-16-15,0 3 0 0,2-1-224 0,5-3-64 16,3-3 0-16,5 1 0 0,7 1-96 0,5-6-32 15,5 0 0-15,6-6 0 0,7-2 32 0,6-2 0 16,7-2 0-16,3-7 0 0,2-4 16 0,5-3 0 16,2-1 0-16,-1-3 0 0,0-6-240 15,-2 1 0-15,-1-3 0 0,-1-2-160 16,-4-3-2512-16,-2 2-496 16</inkml:trace>
  <inkml:trace contextRef="#ctx0" brushRef="#br0" timeOffset="64640.24">8558 15754 18431 0,'0'0'1632'0,"0"0"-1312"15,-2 12-320-15,-2 4 0 0,-1 3 2000 0,0 5 336 0,-3 1 64 16,1 6 16-16,-3 1-1488 0,-1 4-288 0,0-1-64 16,-2 3-16-16,1-2-80 0,-2-2-16 0,0 1 0 0,2-5 0 15,-1 1-80-15,3-6-32 0,0-3 0 0,1-4 0 16,3-2-48-16,2-6-16 0,4-10 0 0,0 0 0 15,0 0 224-15,0 0 64 0,0 0 0 0,13-12 0 16,1-6 160-16,0-3 32 0,-2-3 16 0,2 1 0 16,0-3-464-16,3 0-80 0,1-4-32 0,1 2 0 15,-1 2-208-15,1 5 144 0,1-2-144 0,2 3 128 0,0 4-128 0,0 4 0 16,-3-1 0-16,0 7 0 0,-2-1 0 0,-1 3-224 16,-1 2 80-16,-1 2 16 15,-1 2-2048-15,2 1-416 0,3 2-80 0,0-2-11728 16</inkml:trace>
  <inkml:trace contextRef="#ctx0" brushRef="#br0" timeOffset="64908.75">9222 15766 20271 0,'0'0'896'0,"0"0"192"0,0 0-880 0,-11 6-208 16,-1 2 0-16,-2 4 0 0,-1 4 1744 0,0 1 304 15,-2 4 64-15,1 2 16 0,-3 2-1040 0,-1-1-192 16,-1 2-64-16,2 2 0 0,2-3-240 0,5 2-48 15,3-7-16-15,6-1 0 0,3-1-128 0,4-3-16 16,2-5-16-16,6-1 0 0,3-5-48 0,3-4 0 16,2-1 0-16,2-2 0 0,-1-2-48 0,2-5-16 15,0-3 0-15,0 1 0 0,0-2-80 0,0-3-32 0,-5 1 0 16,-1 0 0-16,-3 1 0 0,-2 1 0 16,-6-2 0-16,-3 0 0 0,-5 0-144 0,-1 1 0 0,-5 3 0 0,-2 3 0 15,-4-1 128-15,-1 4-128 0,-3 2 0 0,-3 1 128 16,1 1-1680-1,0 2-352-15,-8-1-64 0,6-1-16 0</inkml:trace>
  <inkml:trace contextRef="#ctx0" brushRef="#br0" timeOffset="65251.43">9771 15608 22511 0,'0'0'992'0,"0"0"224"0,-10 4-976 0,-1 0-240 16,-2 3 0-16,-2 4 0 0,-3 4 880 0,-1-1 128 16,-2 0 16-16,0 4 16 0,0 6-336 0,1-4-80 15,0 2-16-15,2-1 0 0,3 0-224 0,5 0-64 16,1 0 0-16,7-2 0 0,5-3-128 0,5-1-16 16,4-3-16-16,3 1 0 0,2-1 80 0,3-3 16 15,3 1 0-15,0-2 0 0,-1 1-96 0,1-4-16 16,-2 1 0-16,1 2 0 0,-2-3-144 0,-1 1 128 15,-2 3-128-15,-3-4 128 0,-14-5 288 0,7 8 48 16,-7-8 16-16,0 0 0 0,0 0 256 0,-3 9 48 16,-6 0 16-16,-4-3 0 0,-5 3-80 0,-3-1-16 0,-2-2 0 15,-2 3 0-15,-2-5-384 0,-1 2-96 0,0 2-16 16,3-3 0-16,3-3-208 0,1 1 0 0,5-2 0 0,4 0-11712 16,5-1-2416-16</inkml:trace>
  <inkml:trace contextRef="#ctx0" brushRef="#br0" timeOffset="65593.34">10558 15514 20271 0,'-9'-2'1792'0,"-2"0"-1424"16,2 2-368-16,-4 3 0 0,-1 1 2112 0,-4 3 336 15,-2 2 80-15,-4 5 16 0,-3 1-1120 0,-1 2-208 16,0 1-64-16,1-1 0 0,2 3-736 0,2-1-160 16,4-2-16-16,3 2-16 0,3 1-96 0,4-1-128 15,5 0 176-15,5-2-176 0,4-1 192 0,4 0-192 16,3-1 192-16,2 3-192 0,4-1 256 0,2-1-48 16,3 1-16-16,0-2 0 0,0-2-192 0,-2 2 176 15,0 0-176-15,-4 2 160 0,-3-4-160 0,-4-2 0 16,-3 0 0-16,-5-2 128 0,-2-9 96 0,-6 13 16 15,-4 0 0-15,-5-3 0 0,-7 1 416 0,-3 1 96 0,-5-5 16 16,2 4 0-16,-2-4-384 0,2 0-80 0,1-1-16 16,0-4 0-1,2 0-944-15,2-2-192 0,3-2-48 0,3-1 0 0</inkml:trace>
  <inkml:trace contextRef="#ctx0" brushRef="#br0" timeOffset="66162.03">12238 15570 12895 0,'0'0'1152'0,"-6"-9"-928"16,3 0-224-16,-2 0 0 0,-1 0 1488 0,-2 3 256 15,-2 2 48-15,0 2 16 0,-3 0-16 0,-3 2-16 16,-3 2 0-16,-4 0 0 0,-4 6-448 0,-5 3-96 16,-3 2-16-16,-2 1 0 0,-2 3-400 0,-1 2-96 15,3 5-16-15,3-4 0 0,2 0-256 0,6 2-64 0,4 2-16 0,5-2 0 16,6-3-176-16,6 0-48 0,2-3 0 0,5 0 0 15,3-4-144-15,5 2 160 0,4-1-160 0,4-1 160 16,2-4-32-16,3 4 0 0,0-5 0 0,-2 4 0 16,0-4-128-16,-4 3 0 0,-1-2 144 0,-6 4-144 15,-4-5 0-15,-6-7 0 0,0 13 0 0,-6-6 0 16,-6 4 224-16,-4 1-32 0,-7-4 0 0,-1 5 0 16,-3-3 96-16,-2 3 16 0,-5-2 0 0,1-2 0 0,0 1-176 0,1-4-128 15,1 0 144-15,5-3-144 16,1-8-832-1,9-2-272-15,4-4-48 0</inkml:trace>
  <inkml:trace contextRef="#ctx0" brushRef="#br0" timeOffset="66435.2">12238 15759 22975 0,'0'0'1024'0,"0"0"192"0,7-3-960 0,2-1-256 16,1 0 0-16,-10 4 0 0,10-3 1216 0,1 0 208 15,2-5 48-15,0 0 0 0,0 5-704 0,-2-1-144 16,-1-3-32-16,-3 1 0 0,-1 0-272 0,0-2-64 16,-6 8-16-16,0 0 0 0,0-13-48 0,-2 2-16 15,-2 6 0-15,-5 0 0 0,-5 3 336 0,-4 5 64 16,-2 1 0-16,-3 3 16 0,-8 9-192 0,1 0-32 16,-1 2-16-16,0 1 0 0,-1-1-128 0,4 2-32 0,5 2 0 15,4-2 0-15,4-2-192 0,6-3 0 0,8-1 0 16,3-1 0-16,6-4 0 0,6 2 0 0,5-3 0 0,6-1 0 15,4-4-368 1,2-3-160-16,-1-1-48 0,1-2-9760 0,-2-3-1952 16</inkml:trace>
  <inkml:trace contextRef="#ctx0" brushRef="#br0" timeOffset="66658.09">12715 15677 15663 0,'0'0'1392'0,"0"0"-1120"15,0 0-272-15,-8-3 0 0,-2 3 1744 0,-1 7 304 16,-3 1 48-16,-5 5 16 16,-4-3-576-16,1 4-128 0,-1 0 0 0,2 4-16 0,-1 1-368 0,4 2-64 15,1 1 0-15,3 0-16 0,7-3-592 0,6 0-112 16,5-1-32-16,2-2 0 0,7 0-208 0,5-4 128 16,2 0-128-16,2-3 0 15,2-3-304-15,0-3-144 0,1-2-48 0,-2-2 0 16,-4-3-2160-16,-1-3-432 0,6-3-96 0,-6-4-16 0</inkml:trace>
  <inkml:trace contextRef="#ctx0" brushRef="#br0" timeOffset="66860.03">13165 15152 25103 0,'0'0'1104'0,"-6"10"240"0,-3 0-1072 0,0 5-272 16,0 2 0-16,-4 5 0 0,-2 3 752 0,-2 7 80 15,-2 7 32-15,0 3 0 0,0-1-224 0,-1 3-32 16,-3 1-16-16,4-1 0 0,-3-4-288 0,3 0-64 0,3 5-16 16,1-3 0-16,-2 0-224 0,3-4 144 15,1-3-144-15,3-3 128 16,3-4-1472-16,0-5-288 0,-4-3-64 0,1-3-16 0</inkml:trace>
  <inkml:trace contextRef="#ctx0" brushRef="#br0" timeOffset="67346.73">12768 15692 26895 0,'0'0'1184'0,"16"-6"256"0,-1-5-1152 0,3 4-288 0,1-2 0 0,1 4 0 0,2 1 896 15,1-1 128-15,1-4 32 0,1 5 0 0,1 3-464 0,-2 1-80 16,-3-3-32-16,-2 1 0 0,-1-3-288 0,-2 2-64 16,-4 3-128-16,0 0 192 0,-12 0-192 0,0 0 0 15,0 0 0-15,0 0 0 0,5 12 0 0,-3-1 0 16,-2 2 0-16,-4 2-160 0,-1 2 160 0,-5 0 0 15,0 1 0-15,1 0 0 0,0-4 0 0,0 0 144 16,-2 3-144-16,2-1 160 0,0-1 0 0,3 1 0 16,1-1 0-16,1-2 0 0,1-5 112 0,3-8 32 15,0 0 0-15,3 13 0 0,-3-13-32 0,11 6 0 16,1-2 0-16,0-2 0 0,2-5 96 0,2-1 16 16,-1 0 0-16,3-1 0 0,0-6-64 0,1 1-16 15,-2 0 0-15,0-3 0 0,-3 1-112 0,0 2-32 16,0-1 0-16,-3 4 0 0,-1 0-160 0,-10 7 160 15,9-5-160-15,-9 5 160 0,8-4-160 0,-8 4 0 16,0 0 0-16,0 0 0 0,0 0 0 0,11 6 0 16,-3 3 0-16,-8-9 0 0,8 7 0 0,-2 0 0 0,-6-7 0 15,9 6 0-15,-1 0 0 0,-1-3 0 16,2 1 0-16,-9-4 0 0,10 0 0 0,-10 0 128 0,0 0-128 0,12 0 0 16,-12 0 128-16,0 0-128 0,0 0 128 0,0 0-128 15,7-7 144-15,-7 7-144 0,4-11 160 0,-3 4-160 16,-1 7 0-16,0 0 128 0,0 0-128 0,0 0 0 15,0 0 0-15,0 0 0 0,0 0 0 0,0 0 0 16,0 0 0-16,0 0-128 0,0 0 128 0,0 0 0 0,11 1-208 16,-1 0 64-16,0 3 16 0,1-1 0 15,1-1-1248-15,-1-1-240 16,1 3-48-16,-1-2-13968 0</inkml:trace>
  <inkml:trace contextRef="#ctx0" brushRef="#br0" timeOffset="67491.78">13460 15487 17503 0,'6'-16'1552'0,"-2"6"-1232"0,4 0-320 0,1-2 0 16,2 4 4080-16,3 2 752 15,0 2 160-15,4 3 16 0,2 2-3536 0,3 3-704 16,1 1-128-16,0 0-48 16,2 3-1264-16,-1 2-256 0</inkml:trace>
  <inkml:trace contextRef="#ctx0" brushRef="#br0" timeOffset="68047.84">2838 17816 26207 0,'0'0'1152'0,"14"-3"256"0,-1 0-1136 0,2-4-272 0,2 1 0 0,2 2 0 16,4 0 160-16,2-1-32 0,2-1 0 0,1-1 0 0,2-1 64 15,3 0 0-15,1-2 0 0,-3 2 0 0,-1-3-192 0,-4 4 0 16,-3 2 144-16,-1 1-144 0,-3 1-256 0,-4 3-112 15,-4 1-16-15,-11-1-11456 16</inkml:trace>
  <inkml:trace contextRef="#ctx0" brushRef="#br0" timeOffset="68207.53">2813 18045 19343 0,'-14'0'848'0,"14"0"192"0,0 0-832 0,0 0-208 15,0 0 0-15,0 0 0 0,0 0 2336 0,0 0 416 16,14-4 96-16,8-1 16 0,2 0-1584 0,6 1-304 15,6-5-64-15,5 0-16 0,3-2-496 0,2 1-96 16,1-3-32-16,-3 1 0 0,-3 4-272 0,-3-1 0 16,2 4 0-16,-6 2-10080 0,-4-2-1920 15</inkml:trace>
  <inkml:trace contextRef="#ctx0" brushRef="#br0" timeOffset="69667.62">4537 17529 15663 0,'0'0'1392'0,"0"0"-1120"0,0 0-272 16,-7-2 0-16,0 2 1152 0,-1 0 160 16,0 0 32-16,0 4 16 0,-3 1-112 0,2 4-32 15,-2-1 0-15,1 6 0 0,1 4-320 0,-1 2-64 16,1 3 0-16,1 1-16 0,2 3-256 0,2 2-48 0,3 4-16 0,3-3 0 15,2-4-96-15,3-2-16 16,0 0 0-16,6-3 0 0,0-4 16 0,3-1 0 16,2-6 0-16,2 0 0 0,3-5-32 0,0-2-16 0,1-3 0 0,0-3 0 15,0-2 64-15,1-5 16 0,-3 0 0 0,1-4 0 16,-1-3-160-16,-3 1-16 0,-4 0-16 0,1-1 0 16,-2-1-112-16,-4-1-128 0,-3 0 176 0,-2 1-176 15,-1 1 144-15,-1 2-144 0,-2 4 0 0,-1-1 144 0,-1 6-144 16,1 6 0-16,0 0 0 0,0 0 0 0,0 0-144 0,-5 4 144 15,-2 4-192-15,2 6 192 0,-1 4-144 16,1 8 144-16,0 2 0 0,-2 6-144 0,0 5 144 16,-2 6 176-16,0-2-48 0,-1 5 0 0,1 1 144 0,-6-2 32 15,-1 1 0-15,0 0 0 0,-2-4 16 16,-2 1 16-16,-4-1 0 0,1-4 0 0,-3-3-80 16,2-3-32-16,0-1 0 0,1-1 0 0,1-5-96 0,2 0 0 15,1-8-128-15,0-2 192 0,0 1-384 0,2-6-64 16,2-6-32-16,-4-3 0 15,3-7-2848-15,5-9-560 0</inkml:trace>
  <inkml:trace contextRef="#ctx0" brushRef="#br0" timeOffset="70064.72">5031 17798 20271 0,'0'0'1792'0,"0"0"-1424"0,0 0-368 0,-1 10 0 16,-2 1 0-16,2 0 0 0,1-1 0 15,1 2 0-15,2-1 800 0,2-3 240 0,3-1 48 0,2-2 16 16,2-3 80-16,4-2 16 0,3-3 0 0,4-5 0 16,-2 1-112-16,3-3 0 0,1-2-16 0,-1-2 0 15,-1-2-352-15,-2 0-64 0,-2-1-16 0,-2-1 0 16,-5 3-336-16,0-1-80 0,-2 4-16 0,-4-4 0 15,-3 4 48-15,-3 0 16 0,-3 1 0 0,-3 1 0 16,-3 2 64-16,-4 5 16 0,-3 0 0 0,-3 5 0 0,-1 3-144 0,-3 7-16 16,-1 0-16-16,-2 5 0 15,-1 3-176-15,1 6 0 0,0 0 0 0,5 7 0 0,2 3 0 16,5-2 0-16,5-1 0 0,5 0 0 16,5-3 0-16,6-4 0 0,4-1 0 0,6-4 0 0,5 1 0 0,4-6 128 15,1-4-128-15,2-2 128 0,4-6-128 0,-1-2 0 16,-1-3 0-16,14-4 128 15,-10-9-512-15,-2 1-96 0,-2 0-32 0,-3-2 0 16,-3-3-2496-16,-2-1-512 0</inkml:trace>
  <inkml:trace contextRef="#ctx0" brushRef="#br0" timeOffset="70279.95">5990 17319 25455 0,'0'0'1120'0,"0"0"240"0,0 0-1088 0,0 0-272 0,-4 11 0 0,-3 2 0 16,0 1 1104-16,-2 8 176 0,-4-1 16 0,-1 5 16 16,-2 4-176-16,-2 6-48 0,0 1 0 0,0 5 0 15,-1 1-448-15,1 0-80 0,1 4-32 0,0 0 0 16,2 3-304-16,0-1-64 0,4 1-16 0,2-6 0 16,2 1-144-16,2-6 0 0,1-2 0 0,3 9 0 15,2-13-560 1,5-6-144-16,2-10-16 0,2-9-16 0,2-7-2432 15,0-7-480-15</inkml:trace>
  <inkml:trace contextRef="#ctx0" brushRef="#br0" timeOffset="70497.37">6453 17018 18431 0,'0'0'1632'0,"0"0"-1312"16,0 0-320-16,0 9 0 0,-1 2 1792 0,-3 4 272 15,-1 7 64-15,-4 3 16 0,-3 8-800 0,-4 3-144 16,0 5-48-16,-3 4 0 0,-3 1-256 0,-1 4-64 16,1 2-16-16,0 1 0 0,0 2-352 0,1 0-64 15,-1-1-16-15,2 1 0 0,1 1-224 0,2-2-160 16,3-3 192-16,-1 15-192 16,3-11-912-16,5-10-304 0,3-10-48 0,4-11-8320 0,0-3-1664 15</inkml:trace>
  <inkml:trace contextRef="#ctx0" brushRef="#br0" timeOffset="70810.06">6616 17656 28559 0,'0'0'1264'0,"-7"4"272"0,-1 2-1232 0,0 0-304 0,-1 5 0 0,-3-1 0 15,-4 5 1088-15,-1 3 176 0,-2 3 16 16,1 1 16-16,0 1-512 0,1-2-96 0,2 2-32 0,3-1 0 15,1-2-432-15,5-2-96 0,3-4 0 0,3-3-128 16,4 1 160-16,4-6-160 0,3 1 128 0,5-2-128 0,1-5 256 16,6-4-48-16,0-1 0 0,5 0 0 0,3-5 0 0,2-1 0 15,1-3 0-15,-1-2 0 0,0 1-80 0,-4-2-128 16,1-1 176-16,-5-2-176 0,-3 1 336 0,-7 1-32 16,-4 4-16-16,-3 0 0 0,-4 1 112 0,-7 1 32 15,-2 5 0-15,-5 0 0 0,-3 2-192 0,-2 2-48 16,-3 1 0-16,-2 2 0 0,-2 0-192 0,2 1-128 15,2 0 128-15,-4 0-208 16,6 1-1904-16,6 0-384 0,10-2-80 16,0 0-13040-16</inkml:trace>
  <inkml:trace contextRef="#ctx0" brushRef="#br0" timeOffset="71197.89">7281 17445 12895 0,'0'0'576'0,"-6"9"112"0,-3-2-560 0,-1 6-128 0,-2 0 0 0,1 3 0 15,-5 5 3216-15,1 3 624 16,1 9 112-16,-2-1 16 0,-1 1-2176 0,2-2-448 16,-2 2-96-16,6 3-16 0,0-3-176 0,2 0-32 0,4-6-16 15,2 1 0-15,3-7-496 0,3 1-112 0,2-7-16 0,4 3 0 16,2-5 64-16,3-6 0 0,1-3 0 0,3-6 0 16,0-3 208-16,5-3 48 0,1-5 16 0,-1-1 0 15,-2-2-272-15,0-2-48 0,-1-1-16 0,-1 0 0 16,0 0-176-16,-1 0-32 0,-2 0-16 0,-5 3 0 15,0 7-160-15,-2 2 0 0,-9 7 0 0,0 0 0 16,0 0 0-16,6 5 0 0,1 4 0 0,-2 7 0 0,-1 1-128 16,-2 3 128-16,-1 1-160 0,2 0 160 15,-1 0 0-15,4 0 0 0,-1-2 0 0,2-1 0 0,3-3 0 16,1-3 0-16,3 0-128 0,1-7 128 0,3-2 0 0,-1-3 0 16,1-4 0-16,3-1 0 0,0-6 448 0,3-1-32 15,2-6 0-15,0-4 0 0,2-3 384 0,-1 1 80 16,-2-4 16-16,-3 0 0 0,-4-1-272 0,-3-3-48 15,-3 3-16-15,-2 0 0 0,-3-4-304 0,0 6-64 16,-1 3-16-16,-5 5 0 16,2 2-976-16,-2 6-192 0,-1 3-32 0,0 8-13152 15,0 0-2624-15</inkml:trace>
  <inkml:trace contextRef="#ctx0" brushRef="#br0" timeOffset="71790.33">8725 17492 19343 0,'-1'-5'1728'0,"-1"-5"-1392"15,1 1-336-15,-1-1 0 0,-1 2 1552 0,-2 0 240 16,5 8 64-16,-5-5 0 0,0 0-128 0,5 5-32 16,-7-2 0-16,1 5 0 0,0 1-720 0,-2 6-144 15,1 1-16-15,-1 4-16 0,2 3-384 0,0 1-80 16,1 0-16-16,4 2 0 0,2 1 0 0,3 0 0 15,3-2 0-15,0-4 0 0,2-4 80 0,4-1 16 16,1 2 0-16,2-7 0 0,2-1 224 0,2-1 64 16,2-6 0-16,10-3 0 0,-4-3 64 0,-3-6 32 15,-1-3 0-15,-1-2 0 0,-4-1-144 0,-2 0-16 0,-3-2-16 16,-4 3 0-16,-2-1-256 0,-2 1-48 0,-2-2-16 0,-2 9 0 16,1 0-176-16,-1-2-128 0,0 1 144 15,-1 0-144 1,0 4-640-16,-1 9-208 0,0 0-48 0,0 0-12736 0,7-2-2560 0</inkml:trace>
  <inkml:trace contextRef="#ctx0" brushRef="#br0" timeOffset="72380.28">9813 17277 14735 0,'0'0'1312'0,"-4"-4"-1056"16,-1-1-256-16,0 3 0 0,5 2 1760 0,-5-3 288 0,0 1 64 0,0 2 16 16,-2 2-400-16,1 3-96 15,0 3-16-15,-1 1 0 0,0 3-608 0,-1 4-128 0,1 1-32 0,-1 4 0 16,0 0-208-16,1 4-64 0,0-3 0 0,2 1 0 16,1 3-128-16,3-5-16 0,0-2-16 0,2 0 0 15,0-1-32-15,4-3 0 0,1-3 0 16,1-2 0-16,1 0 32 0,2-3 0 0,1-4 0 0,3-1 0 15,3-5 48-15,-1-1 16 0,2-5 0 0,0 1 0 16,1-4-64-16,0 3-16 0,-1-3 0 16,-1-1 0-16,-2 1-160 0,-1 0-48 0,0-1 0 0,-3 5 0 15,-2-2-192-15,-1 5 128 0,-2-1-128 0,-6 6 0 16,0 0 0-16,6 4 0 0,2 1 0 0,-3 5 0 0,-1-1 0 0,0 3-128 16,1-3 128-16,0 3 0 0,3 0 0 15,-2-1 0-15,3 0 0 0,2-3 0 0,1-1 0 16,3-4 0-16,0-1 0 0,3-3 0 0,2-1 0 0,2-6 0 15,3-1 0-15,2-4 144 0,1-2 96 0,-1-1 16 16,-2-2 0-16,1-3 0 16,-1 1 0-16,-2 0 0 0,-3-1 0 0,-3-1 0 0,-3-3-112 0,-3 2-16 15,-1 4 0-15,-2 0 0 0,-2-4-128 0,1 3 0 16,-2 5-160-16,0-5 160 16,-1 7-1632-16,-1 0-224 0,4 3-64 0,-2 6-9872 15,-5 4-1984-15</inkml:trace>
  <inkml:trace contextRef="#ctx0" brushRef="#br0" timeOffset="72812.73">11133 16666 16575 0,'0'0'736'0,"0"0"160"0,0 0-720 0,0 0-176 0,0 0 0 0,0 0 0 16,0 0 1664-16,0 0 288 0,0 7 64 0,-2 6 16 0,-2 0-704 15,1 2-144-15,-2 0-32 0,-2 4 0 16,0 5-256-16,-4 2-48 0,0 7-16 0,-2 4 0 0,-1 2 16 0,-1 6 0 16,-2 0 0-16,-5 20 0 0,-1-4-240 0,1-5-48 15,3-5-16-15,3-4 0 0,2-8-112 0,3-3-32 16,0-4 0-16,5-8 0 0,-2-5 64 0,3-4 16 15,1-2 0-15,3-7 0 0,1-6 64 0,0 0 16 16,0 0 0-16,0 0 0 0,6-3 80 0,3-3 0 16,0-2 16-16,2-3 0 15,2-3-352-15,0-3-80 0,-1-1-16 0,1 3 0 0,1 1-208 0,0 2 0 16,-1-1 0-16,-2 2 0 0,-1 5 0 0,1 2 0 16,-4 3 0-16,1 3 0 0,0 2 0 0,-1 4 0 15,-2 3 0-15,2 3-160 0,-4 0 160 0,0 2 0 16,-2 0 0-16,0 2-128 0,-1 1-128 0,2 2 0 15,-1-4-16-15,-1-2 0 16,4-1-2032-16,-2-1-384 0,1-2-96 0,3 1-13536 16</inkml:trace>
  <inkml:trace contextRef="#ctx0" brushRef="#br0" timeOffset="73004.23">11416 17277 13823 0,'0'0'1216'0,"0"0"-960"0,0 0-256 0,0 0 0 15,0 0 3392-15,0 8 640 0,0 2 128 0,-3 6 32 16,0 2-2016-16,-1 1-384 0,-1 4-96 0,0 1-16 16,-2-1-688-16,1-3-144 0,-2 3-16 0,-2 9-16 15,2-4-400-15,3-5-80 0,2-4-16 0,0 1 0 16,2-1-192-16,1-2-128 0,0-2 128 0,1-3-128 16,0-3-896-16,-1-9-240 0,4 10-48 0,-4-10-9728 15,0 0-1952-15</inkml:trace>
  <inkml:trace contextRef="#ctx0" brushRef="#br0" timeOffset="73377.62">12193 16573 22111 0,'0'0'976'0,"0"-8"208"0,0 3-944 0,0 5-240 0,0 0 0 0,0 0 0 15,0 0 2080-15,0 0 368 0,-5 7 80 0,-3 6 16 16,-1 8-1056-16,-2 6-208 15,-3 0-32-15,-3 9-16 0,2 3-368 0,-3 6-80 0,0 1-16 0,-7 24 0 16,1-6-112-16,2 1-16 0,3-4-16 0,4 0 0 16,2-6-368-16,5-3-80 0,1-2-16 0,4-5 0 15,3-5-160-15,3-5 0 0,-1-3 0 0,3-6 0 16,-2-4-320-16,-1-4-112 16,-2-5-16-16,-2-4 0 0,2-9-2592 0,-9 0-528 15</inkml:trace>
  <inkml:trace contextRef="#ctx0" brushRef="#br0" timeOffset="73552.63">11720 17136 32255 0,'0'0'1424'0,"12"0"304"0,4-3-1392 0,4 2-336 16,4 1 0-16,-6 0 0 0,4-1 1152 0,2 0 144 15,4-1 48-15,1 1 0 0,3 1-704 0,-2 0-128 16,1-4-16-16,-6 4-16 0,1-1-480 0,-2 1 0 15,-3 1 0-15,6 3 0 16,-3-1-2256-16,-3 0-400 0,-2 2-80 0</inkml:trace>
  <inkml:trace contextRef="#ctx0" brushRef="#br0" timeOffset="73879.9">12457 17210 26543 0,'0'0'1168'0,"0"0"256"0,10-2-1136 0,2 0-288 0,0 1 0 0,5-1 0 16,2 0 1504-16,4-3 240 0,2-3 48 0,3 2 16 15,1-3-688-15,2 0-144 0,-2-4-16 0,-2-2-16 16,0 0-208-16,-3 3-32 0,-1 0-16 0,-12 4 0 0,0-1-192 16,2-1-48-16,-4 2 0 0,0-2 0 0,-5 2-80 15,-3-2-32-15,-2 3 0 0,-3 2 0 0,-4 1-16 0,-4 4 0 16,-6 5 0-16,-4 1 0 0,-3 7-192 0,-3 3-128 15,-4 5 160-15,4-1-160 0,1 2 0 16,2 3 128-16,1 1-128 0,5 2 0 0,1-4 0 0,8 0 0 16,5 1 0-16,5-3 0 0,4 3 0 0,3 1 128 15,5-5-128-15,4 1 0 0,3-3 0 0,3-1 0 16,1-3 128-16,10 3-128 0,-5-5-224 0,-14-11-96 16,0-1 0-16,0-1-12368 15,-2-1-2480-15</inkml:trace>
  <inkml:trace contextRef="#ctx0" brushRef="#br0" timeOffset="74058.36">11644 16789 43311 0,'-6'-5'3840'0,"6"5"-3072"15,-2-5-608-15,2 5-160 0,0 0 416 0,0 0 48 16,0 0 16-16,10 0 0 0,1 2-160 0,2 2-48 15,1 2 0-15,-1 1 0 16,-3 2-1008-16,-10-9-208 0,5 11-32 0,-4 1-16 0</inkml:trace>
  <inkml:trace contextRef="#ctx0" brushRef="#br1" timeOffset="194953.21">4014 11292 6447 0,'0'0'576'0,"0"0"-576"15,0 0 0-15,0 0 0 0,-4 10 912 0,4-10 80 16,-5 9 16-16,-1 1 0 0,0-4-176 0,-1 3-16 16,0-3-16-16,-2 3 0 0,0 4-80 0,-5 2-16 15,-1 3 0-15,-2 4 0 0,-2 3-64 0,-3 4 0 16,-2 8-16-16,-1 6 0 0,-7 3 16 0,-4 13 16 16,-4 8 0-16,-10 14 0 0,-11 8-160 0,-4 8-48 15,-2 7 0-15,1 5 0 0,0 8-160 0,2-3-32 16,3-3-16-16,4 0 0 0,1-8 0 0,7-4 0 0,5-9 0 15,6-5 0-15,3-7-112 0,3-6-128 0,3-3 176 0,2-8-176 16,3-1 0-16,0-7 0 0,-2-6 0 16,2-1 0-1,2-9-864-15,3-3-224 0</inkml:trace>
  <inkml:trace contextRef="#ctx0" brushRef="#br2" timeOffset="200970.52">3544 10232 8287 0,'0'0'736'0,"-4"-11"-592"0,0 2-144 0,-2-3 0 15,0-1 496-15,-3 3 64 0,-2-2 16 0,1 5 0 16,4-5 128-16,-3 3 48 0,0-2 0 0,3 0 0 0,2 3-96 0,0-2-16 16,0 1 0-16,2-1 0 0,2 10 0 0,0 0-16 15,-1-9 0-15,1-1 0 0,0 10-64 0,0 0-16 16,1-8 0-16,-1 8 0 0,0 0 96 0,-1-10 0 15,1 10 16-15,0 0 0 0,0 0 16 0,0 0 0 16,0 0 0-16,-6-4 0 0,6 4-96 0,0 0 0 16,-6-6-16-16,6 6 0 0,0 0-112 0,0 0 0 15,0 0-16-15,0 0 0 0,0 0-80 0,0 0-16 16,-1 7 0-16,1-7 0 0,2 10 0 0,-2-10 0 16,7 9 0-16,2 4 0 0,1-1-64 0,3 0-16 15,-1 2 0-15,5 0 0 0,1 3-32 0,1 2-16 16,1 2 0-16,3 1 0 0,0-2-16 0,0 4-16 15,2 1 0-15,-2 0 0 0,1 2 80 0,0-3 0 16,0 4 16-16,-1-1 0 0,0 2 0 0,-1 1 0 16,-4-2 0-16,-2 3 0 0,-2-1 0 0,0 0 0 0,-1 0 0 15,-1 3 0-15,0-1 32 0,-1-3 0 16,-1 0 0-16,-1-2 0 0,0 2 16 0,0 0 16 0,-1-3 0 16,-2 3 0-16,1 0-16 0,-1 1-16 0,-1-6 0 0,0 4 0 15,0-3-80-15,0 4-16 0,-4-2 0 16,2 1 0-16,-2-4-32 0,1 4-16 0,-2-2 0 0,0 0 0 15,0-2 16-15,-2 3 0 0,0-3 0 0,-1 2 0 16,-1 0 16-16,1-1 16 0,-2-4 0 0,-1 3 0 16,3-1-32-16,-4 1-16 0,1 0 0 0,-2-3 0 15,-1-3-160-15,0 1 192 0,-1 1-192 0,0 2 192 16,-1-5-192-16,-1 2 160 0,0 3-160 0,-1-2 160 0,-1-1-160 16,-1 2 192-16,-2-1-192 0,-1 2 192 15,-1-2-192-15,5-6 128 0,-2 1-128 0,-8 9 128 0,1 2-128 16,-1-6 128-16,-3 1-128 0,3-2 128 0,0-3-128 15,-2 1 0-15,2-1 144 0,6-3-144 0,-2-2 0 16,-12 7 144-16,2-3-144 0,-1 1 0 0,1-2 128 0,3 0-128 16,0-2 0-16,-2 2 0 0,-4-1 128 0,1-2-128 15,2 5 0-15,-2-4 0 0,-4 1 128 0,12-7-128 16,-1 5 0-16,-19-1 0 0,2 0 0 0,0-5 0 16,3 1 128-16,1 1-128 0,1-5 0 0,2 1 128 15,-2-1-128-15,1 0 0 0,0-2 160 0,11 1-160 0,-4-2 128 16,-18-2-128-16,0-1 128 0,15 3-128 15,-5-3 0-15,-2-1 128 0,-1 0-128 0,-17-1 0 16,9-3 0-16,1 4 128 0,5 0-128 0,1-3 0 16,3 2 144-16,0-5-144 0,0 3 0 0,2-4 144 0,1 2-144 0,3-4 0 15,0-3 160-15,10 5-160 16,-3-1 128-16,-11-9-128 0,3 0 0 0,4 0 128 0,1-3-128 16,0 0 0-16,0 3 0 0,8 4 0 0,0-5 128 0,-11-9-128 15,0 2 0-15,5 0 0 0,-1 4 0 16,2-2 0-16,1 5 0 0,-1-4 0 0,-1 2 0 0,9 7 0 15,-1 0 0-15,-8-9 0 0,-1-2 0 0,10 10 0 16,0 0 0-16,-6-11 0 0,0 0 0 0,9 9 0 16,1-2 0-16,0 0 0 0,2-2 0 0,-8-11 0 15,2 3 0-15,2 2 0 0,4 0 0 0,-2 1 0 0,0 4 0 16,3-4 0-16,1 2 0 0,2 2 0 0,-2 3 0 0,1-3 0 16,1 2 0-16,0 1 0 0,2-5 0 15,0 2 0-15,0-5 0 0,2 2 0 0,1 0 0 16,1 0 0-16,-2 3 0 0,3-3 0 0,0 0 0 15,3 2 0-15,-2 0 0 0,1 3 0 0,1 1 0 0,1-2 0 16,1 2 0-16,0 1 0 0,-1-3 0 0,2 3 0 16,3 2 0-16,0-2 0 0,0-4 0 0,2 2 0 15,3 1-144-15,3-7 144 0,-1 0 0 0,-2 3 0 16,0 1 0-16,0 1 144 0,1 1-144 0,-1-1 0 16,0 2 0-16,2 3 0 0,-1-1 0 0,-1 5-144 15,2 0 144-15,1 1-208 0,-2-1 208 0,4 0 0 16,0 5 0-16,4-3 0 0,0 3 0 0,2 2 0 15,1-5-128-15,1 1 128 0,1 0 0 0,1 1 0 16,3-4 0-16,-2 4 0 0,1 0 0 0,-1-2 0 16,3-1 0-16,4 1 0 0,2 1 0 0,1-1 0 15,-1-1-128-15,-1 1 128 0,-1 1 0 0,0 2 0 16,1-4 0-16,-2 3 0 0,-3 3 0 0,0 0 0 16,0 3 0-16,-3 2 0 0,-2-1 0 0,0 3 0 15,2-1 0-15,0 3 0 0,1 3 0 0,-1-2-144 16,2-1 144-16,-2 1 0 0,0 2 0 0,-1-1 0 15,-1 1 0-15,2-2 0 0,2 0 0 0,2 1 0 0,2-2 0 16,0 1 0-16,-2 1 0 0,2 3 0 0,0-1 0 16,3 0-128-16,-3 6 128 0,3-1 0 0,-1 4 0 0,1-3 0 15,-3 1 0-15,-1 3 0 0,2 0 0 0,-4 2-128 16,-1 4 128-16,0-1 0 0,1 0 0 0,-1-1-128 16,-4-2 128-16,1 4 0 0,0 2 0 0,0-1 128 15,2 0-128-15,-2 2-128 0,-1-4 128 0,-4 0-192 0,0-2 192 0,-2-1 0 16,-2-3 0-16,-2 5 0 0,-1 1 0 0,-2 0 0 15,0-2 0-15,-1-1 0 0,-4 1 0 0,0-1 0 16,-1 2 0-16,0 0 0 0,1 1 0 0,-2-1 0 16,0 1 0-16,-1 0 0 0,1-1 0 0,-2-2 0 15,2-1 0-15,-1 2 0 0,-1-1 0 16,1 1 0-16,-2-2 0 0,0-3 0 0,3-2 0 0,-4-3 0 16,0 2 0-16,-2-4 0 0,-2-5 0 0,0 0 0 15,0 0 0-15,0 0 128 0,0 0-128 0,0 0 0 16,0 0 128-16,0 0-128 0,0 0 144 0,0-7-144 15,0-5 192-15,-2 5-192 0,2 7 128 0,-6-10-128 0,6 10 0 16,-6-8 0-16,-3-2 0 0,3 3 0 16,6 7 0-16,-6-10 0 0,-2 3 0 0,2-4 0 15,3 2 0-15,-3-1 0 0,1 4 0 0,-2-4 0 16,1 1-160-16,-1-4 160 0,2 2-256 0,-2 1 64 0,-1-4 0 0,-1 1 16 16,-1-2 176-16,0 1-208 15,1-3 80-15,-1 2 128 0,0 0-160 0,0 1 160 0,-1-3 0 0,1 2-144 16,0-2 144-16,-3 2 0 0,2 0 0 0,-2 1-128 15,0 1 128-15,-1 2 0 0,-1-2 0 16,0-1 0-16,-2-3 0 0,0 2 0 0,-1 3 0 0,-1-2 0 16,1-2 0-16,-2 1 0 0,-2-3 0 0,-2 2 0 15,-2 0 0-15,1 0-128 0,0-3 128 0,-3 0 0 16,-3 0 0-16,-1-2 0 0,-2 1 0 0,2 1 0 16,3 0 0-16,0 0-160 0,-3 0 160 0,-2 1-208 15,-2 1 208-15,1 2 0 0,-2-1 0 0,0 2 0 0,0 5-144 16,-2-1 16-16,-5 3 0 0,4-2 0 15,-4 2 128-15,2-2 0 0,2 4 0 0,-1 1 0 16,-2 3 0-16,3-1 0 0,1 4-144 0,2-1 144 0,0 2 0 0,3 0 0 16,1 1 0-16,0 1 0 0,-1-2 0 0,-1 1 0 15,4-1 0-15,-1 4 0 0,1 0 0 0,2 4-224 16,0-4 80-16,1 3 16 0,1-2 0 0,0 2 0 16,-1-5 0-16,2 4 0 0,0 1-16 0,1 2 0 15,2-1 0-15,-1 3 0 0,-3 1-16 0,2 2 0 16,2-3 0-16,-1 2 0 0,2 2-96 15,0 0-32-15,2 1 0 0,0-2 0 16,-2-6-96-16,3 2-32 0,1-3 0 0,2 0 0 16,1 2-160-16,2-2-16 0,3 2-16 0,1-3 0 15,0 0-1184-15,3 0-256 0,0 1-32 0,5 4-11808 0</inkml:trace>
  <inkml:trace contextRef="#ctx0" brushRef="#br3" timeOffset="206860.09">17506 8292 16575 0,'8'-4'1472'0,"0"0"-1168"16,3-1-304-16,0-1 0 0,1 1 320 0,-1 1 0 15,0-1 0-15,0 0 0 0,-1 1 128 0,-1 1 48 16,0 0 0-16,-2-3 0 0,-1 3 336 0,0-1 64 16,-6 4 0-16,6-3 16 0,-6 3 176 0,2-6 48 15,1 1 0-15,-3 1 0 0,-1-1-128 0,-2-3-32 16,-1 3 0-16,-1 1 0 0,-1-3-336 0,-2 0-64 15,1-3 0-15,-5 3-16 0,0-6-128 0,-4 3-32 16,-3-3 0-16,-9-5 0 0,-2-1 32 0,-5 1 0 16,-1 2 0-16,-5-3 0 0,-1 1 64 0,-3 0 16 15,0 0 0-15,1 1 0 0,-1-1-16 0,-1 3 0 16,0 1 0-16,-1 1 0 0,0-1-96 0,0-1-16 16,0 3 0-16,1 1 0 0,-1-2-80 0,0 2-32 15,0 0 0-15,0 1 0 0,0 4-64 0,-1 0-16 0,0 1 0 16,-3 1 0-16,0 4-64 0,-3-2-128 0,2 2 176 15,0 2-176-15,1-2 192 0,1 4-64 0,0 3 0 0,-1-1-128 16,3 2 192-16,-2 2-192 0,-1 4 192 0,1-1-192 16,-1 3 160-16,0 4-160 0,-3 0 128 0,0 2-128 15,0 0 160-15,-3 8-160 0,-1-2 192 0,-2 5-192 16,-1 2 192-16,0 2-64 0,-1 0 0 0,-2 0-128 0,4 1 160 16,-2 4-160-16,1-1 128 0,1 2-128 15,3 3 0-15,1 1 128 0,0-3-128 0,2 6 0 0,0 2 0 0,5-1 128 16,2-2-128-16,1 2 0 0,0-1 0 15,3 2 128-15,2 0-128 0,2-1 0 0,-1-7 128 0,5 4-128 16,2 3 0-16,1-5 128 0,2 1-128 16,2 0 128-16,2-4-128 0,3 3 128 0,0-4-128 0,0 4 0 15,1 0 144-15,0 2-144 0,-1-1 128 0,4 0-128 16,0 1 128-16,0-3-128 0,0 2 0 0,0-3 0 16,0 2 0-16,1-3 0 0,3 3 0 0,1-4 128 15,0 2-128-15,1 1 0 0,2 3 0 0,-1-2 128 16,2-2-128-16,2 1 0 0,2-1 0 0,1 0 0 15,1 1 0-15,3-4 0 0,-2-3 0 0,3 3 128 16,3-1-128-16,1 0 0 0,1-3 0 0,2 1 0 16,3 0 0-16,2-1 128 0,2 1-128 15,1-6 0-15,2-2 0 0,0 2 0 0,1-4 128 0,0 1-128 16,2 1 128-16,2-5-128 0,1 2 0 0,2-3 0 16,2 2 0-16,1 1 0 0,0-3 0 0,2 2 144 15,1-3-144-15,1 1 0 0,1 0 144 0,0-1-144 16,-1 1 0-16,-1 1 144 0,4-3-144 0,-1 1 0 0,0 0 0 0,1 0 0 15,0-3 0-15,1-1 0 0,1-1 128 16,1 0-128-16,3-1 0 0,-1 1 128 0,2 0-128 0,0-3 128 16,0-3-128-16,0 0 0 0,4 1 0 0,1-3 128 15,1 0-128-15,2-2 160 0,1 1-160 16,1-5 160-16,0-2-160 0,1-2 128 0,-3-4-128 16,-1 1 128-16,2-5 32 0,0 0 0 0,-1 1 0 0,2-3 0 0,0 2-16 15,0-3 0-15,0-1 0 0,-1 2 0 16,-3-3-144-16,0 1 128 0,-1-1-128 0,2-1 128 0,-2-1-128 15,1-1 0-15,0 4 0 16,1-1 128-16,-1-2-128 0,0-2 0 0,1 2 144 0,-2-2-144 0,0 2 0 0,0-1 0 16,0-1 0-16,-1-2 128 0,-1-3-128 0,1 1 0 15,1 2 0-15,-1-3 0 0,1-5 128 0,-4 3-128 16,0-2 128-16,-1 0-128 0,0-4 176 0,-1 0-48 16,1-3 0-16,0 0 0 0,0-1 0 0,0-2-128 15,-2 2 192-15,1-3-64 0,-3 0-128 0,3 1 0 16,-3 0 144-16,0-1-144 0,-1-1 0 15,-1-3 144-15,-1 2-144 0,1-1 0 0,-1 1 128 0,0-4-128 16,-2 0 0-16,0-6 0 0,-1-3 0 0,-1-2 0 16,0-2 128-16,-3-2-128 0,1-5 0 0,-2 1 0 15,-4-6 0-15,1 2 0 0,0 0 0 0,-1-1 0 16,-2 1 0-16,0 3 0 0,-2 0-144 0,-1 3 144 16,-1-1-128-16,0 0 128 0,-2 2 0 0,-1 0-160 15,-2-1 160-15,-1 3 0 0,-1 2-144 0,-1 0 144 16,-4 3 0-16,-1 0-144 0,-3-1 144 0,-1 2-128 15,-2 0 128-15,-3-1-128 0,-3 4 128 0,0-1-160 0,-1 4 160 0,-2 3-160 16,-4 2 160-16,-6 1-192 0,-3 0 192 16,-2 0-192-16,-5 4 16 0,-2-1 0 0,-4 1 0 0,-4 0 0 15,8 9 48-15,-2-1 0 0,-2 0 0 0,-4-1 0 16,-3 2 128-16,-3-4-160 0,-2 6 160 0,0-4-160 16,-24-7 16-16,4 3 0 0,0-1 0 0,2 4 0 15,2 4 0-15,-1 3 0 0,-2 3 0 0,0 1 0 16,-1 0 144-16,-1 0-128 0,-1 5 128 0,-3 1-128 15,-2 4 128-15,-3 0-160 0,-4 5 160 0,0 1-160 0,-3 2 160 16,-1 2 0-16,-4 3 0 0,2 5-128 0,-2 1 128 0,-2 5-128 16,5 1 128-16,-3 4-128 0,2 4 128 15,0 1 0-15,4 4-144 0,1 4 144 0,3 1 0 16,0 4 0-16,3 6 0 0,-1 4 0 0,4 5 0 0,0-2 0 16,0-1-144-16,1 3 144 0,5 5 0 0,1 2 0 15,0-2 0-15,1 7 0 0,1 1 0 0,1 1-128 16,0 2 128-16,7 1 0 0,2-1 0 0,1 5 0 15,2 7 0-15,2-1 0 0,3 4 0 0,2 0 0 16,3 2 0-16,3 0 0 0,4 5 0 0,1-1 0 16,5-2 0-16,3 0 0 0,4-2 0 0,4-2-128 15,4 1 128-15,6-3 0 0,3-4 0 0,4 0 0 16,5-3 0-16,4-1 0 0,6-3 0 0,4 0 0 16,3-4 0-16,5 0 0 0,6-7 0 0,2 1 0 15,0-6 0-15,3-2 0 0,3 1 0 0,2-2 0 16,-1 1 0-16,2-2 0 0,3-3 0 0,1-1 0 15,1-1 144-15,1-5-144 0,1 1 0 0,1-4 0 16,-3-5 0-16,0-1 0 0,0-1 0 0,1-3 0 0,3-2 0 16,3-3 0-16,2-2 0 0,0-2 0 0,-2-2 0 0,1-1 128 15,-2-3-128-15,2 0 0 0,0-6 144 16,0 1-144-16,1-4 128 0,5-1-128 0,0-2 128 16,2-2-128-16,-1-2 128 0,0 0-128 0,3-1 160 15,24-7-160-15,-8 2 128 0,-3-2-128 0,-2 3 0 0,-3-5 0 16,-6 2 128-16,0-1-128 0,1 3 0 0,0-4 0 0,1 1 0 15,2 1 128-15,2-4-128 0,-5-1 0 16,-4-3 0-16,1-1 0 0,1-2 128 0,0 2-128 0,1-5 0 0,2-2 144 16,0-1-144-16,-3-4 128 0,-3-4-128 0,-2-2 0 15,-1-6 0-15,1-2 0 0,-1-7 128 0,1-3-128 16,1-2 128-16,-3-5-128 0,-5-2 144 0,1-4-144 16,-2-3 160-16,-3-7-160 0,-6-5 144 0,1 2-144 15,-2 1 128-15,0-4-128 0,-1-5 128 0,-4 1-128 16,-3 6 128-16,-4 0-128 0,-1 6 144 15,-4 1-144-15,-3 7 160 0,-4 0-160 0,-2 2 160 0,-3 5-160 16,-4 5 160-16,-1 1-160 0,-4 2 0 0,0 1 128 16,-4 0-128-16,-1 2 0 0,0 1 0 0,-2-5 0 0,-3 1 0 0,-2-3 0 15,0 0 0-15,-1-2 0 0,-1-1 0 0,0 1 0 16,0 4 0-16,-1 5 0 0,-1-2 0 0,-1 0 0 16,0 0 0-16,-4 7-128 0,0-2 128 0,-2 7 0 15,-2 0-144-15,-3 3 144 0,-1-1 0 16,-4 2-144-16,0 2 144 0,-1 2-160 0,-5 0 160 0,1 4-160 15,-1-1 160-15,0 3 0 0,-4-6-144 0,-3 5 144 16,-2-2 0-16,1 4-176 0,0 1 176 0,-3-3-128 16,-3-2-64-16,1 2 0 0,0 3 0 0,0 0 0 31,2 5-384-31,1 3-96 0,2 0-16 0,0 1 0 16,0 3-1872-16,1 4-384 0,3 2-80 0,0 1-16 0</inkml:trace>
  <inkml:trace contextRef="#ctx0" brushRef="#br4" timeOffset="210932.14">17381 8003 4607 0,'0'0'400'0,"0"0"-400"16,0 0 0-16,0 0 0 0,0 0 1552 0,0 0 240 15,0 0 32-15,0 0 16 0,0 0-16 0,0 0 0 16,4-5 0-16,-4-5 0 0,3 1-352 0,-3-4-64 16,-3 1 0-16,1 2-16 0,-5-4-208 0,-2 1-32 0,-1 0-16 15,-3-2 0-15,0 0-304 0,-3-3-64 0,-5-1-16 0,-2 0 0 16,-4 0-240-16,-3 0-32 0,-2 0-16 0,-4 1 0 15,-3 1-144-15,-3 2-16 0,-5-2-16 0,-3 5 0 16,-2 2-32-16,-3-1 0 0,-2 5 0 0,-2 0 0 16,-4 3-64-16,-3 3-32 0,-5 3 0 0,-3 4 0 15,-3 2-160-15,-5 4 0 0,2 2 144 0,-2 2-144 16,-6 2 176-16,3 2-48 0,-3 7 0 0,0-2 0 16,1 3 32-16,-1 1 0 0,0 6 0 0,-2 5 0 0,-2 1 32 0,2 6 0 15,1 2 0-15,2 3 0 0,0 4-48 16,2 2 0-16,2 3 0 0,1 4 0 15,0 1-144-15,5 2 160 0,2 1-160 0,-1 2 160 16,1 3-160-16,2-2 160 0,4-1-160 0,3 2 160 0,2 4-32 0,2 0 0 16,5-1 0-16,4 3 0 0,5-5 80 0,3 1 16 15,4 3 0-15,7 1 0 0,4-4-96 0,4-1-128 16,3 1 176-16,6-2-176 0,3 0 0 0,3-2 0 16,4 1 0-16,3-1 0 0,3-3 128 0,4-2-128 15,5-5 0-15,2 3 0 0,4-4 0 0,3 3 0 16,1-4 0-16,-1-1 0 0,4 0 128 0,2-5-128 15,2 0 0-15,2-2 0 0,2-5 208 0,3 0-64 16,2 1-16-16,-1-3 0 0,6-1-128 0,5-2 0 16,1 0 0-16,4-1 0 0,3-4 144 0,-1-4 0 15,3 1 0-15,4-2 0 0,1 1 48 0,4-1 16 0,1-4 0 16,1 2 0-16,0-1-64 0,0-3-16 16,-2 0 0-16,26 6 0 0,-7-3-128 0,-5-3 192 0,0-3-192 15,-4-4 192-15,-1-1-192 0,-3-7 192 0,0-2-192 0,0-1 192 16,-1-1-192-16,2-2 192 15,1 2-192-15,-1-2 192 0,-2-4-192 0,-1-2 0 0,-2-2 144 16,2-2-144-16,2-1 128 0,1-3-128 0,0-1 160 0,-4-3-160 16,-4 0 192-16,0-1-64 0,1-2-128 15,-2-2 192-15,0-2-192 0,-2-5 144 0,-1 0-144 0,-1-5 128 16,0-6 48-16,-2-5 0 0,2-7 0 0,-1-3 0 16,-3-1 0-16,4-5 0 0,3-3 0 0,0-3 0 15,0 3-176-15,-3-4 192 0,-1 2-192 0,0-3 192 0,0 4-192 16,-2-5 0-16,-2 1 144 0,2 0-144 0,-1 3 144 0,2-3-144 15,2-6 192-15,-4 0-192 0,0-2 192 0,0-5-192 16,0-2 192-16,1-4-192 0,-7 1 192 0,1-3-192 16,-1-5 192-16,-2 0-192 0,-6 1 160 0,-2-2-160 15,-3 3 128-15,-5 0-128 0,-6 5 128 0,-7 2-128 16,-6 4 0-16,-5 4 128 0,-6 2-128 0,-6 5 160 16,-4 0-160-16,-8 5 160 0,-7-4-160 0,-6 9 160 15,-4 1-160-15,-5 1 160 0,-5 3-160 0,0 3 0 0,-4 2 0 16,-5 5 0-16,-5 0 0 0,-2 4-176 0,-4 3 176 15,1 0-192 1,-5 3-864-16,0 1-176 0,-1 2-48 0,-3 6-11680 0,-2 5-2336 0</inkml:trace>
  <inkml:trace contextRef="#ctx0" brushRef="#br4" timeOffset="212447.8">2919 10195 11967 0,'2'-14'1072'0,"-1"10"-864"0,2-5-208 0,-1 3 0 0,0-5 1424 16,-1 4 240-16,0-5 64 0,0 3 0 0,1-2-752 0,-1 1-144 15,-1-2-16-15,0-3-16 0,0-1-112 0,-1-2-32 16,-1 0 0-16,1 0 0 0,-1-1-80 0,-2-1-32 16,-1 1 0-16,-2-2 0 0,0 2 112 0,-3 0 32 15,-2 0 0-15,-2 3 0 0,-1 0 32 0,-4 1 16 16,-4 3 0-16,-4 3 0 0,-3-2-80 0,-3 4-16 16,-3-2 0-16,-1 3 0 0,-1-3-128 0,-3 2-16 15,-2 2-16-15,0-1 0 0,0 2-160 0,0 2-16 16,1 0-16-16,1 1 0 0,-2 1-96 0,0 1-32 15,-1 3 0-15,2 1 0 0,0 4-160 0,0-1 160 16,-1 2-160-16,0 1 160 0,-1 1-160 0,-1 3 0 16,1 3 0-16,0 2 128 0,0 4-128 0,1 0 0 15,-1 1 0-15,2 4 128 0,-1-1-128 0,3 2 0 16,-1 2 0-16,2 1 128 0,0 4-128 0,1 0 0 16,1 0 144-16,2 3-144 0,-1 4 160 0,3-3-32 0,-1 3-128 0,2 0 192 15,0 3-32-15,2 0-16 0,1 3 0 16,2 2 0-16,3 0 16 0,1 1 0 0,1 1 0 0,4 2 0 15,3-3-160-15,4 2 192 0,1 3-192 0,3 3 192 16,5-1-192-16,0-2 0 0,5 2 0 0,1 0 128 16,3-4-128-16,2 0 0 0,1-2 0 0,1 1 0 15,3 0 0-15,0-2 0 0,1-2 0 0,0 0 0 16,7-3 0-16,-2-6 0 0,3 0 0 0,4 3 0 16,-3-7 0-16,2-1 0 0,1-1 0 0,2-3 0 15,3-1 0-15,0-3 128 0,0 2-128 0,2-2 0 0,3-5 128 16,0 3-128-16,0-2 128 0,1 1-128 0,0 1 144 0,0-5-144 15,-1 3 160-15,2-4-160 0,1 0 128 16,-1-4-128-16,2 2 0 0,17 6 144 0,-3-5-144 0,-3-4 128 16,-2-2-128-16,-2 0 128 0,-1-5-128 0,1 0 0 15,2-2 144-15,-2-1-144 0,0-4 128 16,-1 0-128-16,2-2 128 0,-1 0-128 0,2-4 128 0,-1-2-128 16,2-1 128-16,-4-2-128 0,-5-1 128 0,1-5-128 15,0-2 128-15,2 0-128 0,-1-1 128 0,2-1-128 16,0-2 128-16,0-2-128 0,-2-1 0 15,1 0 144-15,-1-4-144 0,-2 2 0 0,-1-4 128 0,-3 2-128 16,-1-2 0-16,-3 2 0 0,0 1 160 0,-3-2-160 16,1 3 128-16,-1-1-128 0,0 1 192 0,0-3-64 0,-4 1 0 15,3-3 0-15,-4 1-128 0,1-3 192 16,4-3-192-16,-2-2 192 0,0-4-192 0,0 0 192 16,-1-2-192-16,0-1 192 0,-1-3-192 0,-3 1 0 0,-1 0 144 15,-3-3-144-15,2-1 128 0,-3 2-128 0,-2-2 128 0,-5 1-128 16,1 1 128-16,-2-1-128 0,-2 3 160 0,-2 0-160 15,-2-5 240-15,-3 3-48 0,-3-2-16 0,-2-3 0 16,-3 1-48-16,-2 0-128 0,-2-3 192 0,0 2-64 16,-4 2-128-16,0 1 0 0,-1 4 0 0,0-1 0 15,-1 4 0-15,-1-1 0 0,-4 4 0 0,0 1 0 16,-2-4 0-16,-1 6 0 0,-2 1 0 0,7 13 0 16,-8-4 0-16,-2 2 0 0,-3-4 0 0,-2 0 0 0,-1 1 0 15,-4-1 0-15,0 5 0 0,-2-2 0 16,1 7 0-16,-4-2 0 0,0 3 0 0,-2 3 0 0,-1-1 0 0,1 1 0 15,-2-1-144-15,-2 1 144 0,0 3 0 16,-1 3 0-16,0-3 0 0,-1 6 0 0,-3-4 0 0,-1 6 0 16,0-1 0-16,-2 3 0 0,-1 3 0 0,-2 3-128 15,-1 2 128-15,-1 0 0 0,-1 1 0 0,2 5 0 16,-1 1 0-16,2 1 0 0,0 4-128 0,2 2 128 16,-1 1 0-16,3 7 0 0,-1 2-128 0,3 4 128 15,0 6 0-15,0 5 0 0,-1 8-144 16,0 6 144-16,0 7 0 0,2 4-144 0,-2 2 144 0,5 4 0 15,4 2-144-15,6 5 144 0,6-2-176 0,4 1 48 16,6-6 0-16,-1 27 0 16,12-18-1600-16,9-8-320 0,8-11-64 0</inkml:trace>
  <inkml:trace contextRef="#ctx0" brushRef="#br4" timeOffset="-214040.55">3497 10786 14223 0,'0'0'624'0,"0"0"144"0,0 0-624 0,7-7-144 15,1 2 0-15,4 0 0 0,-2 1 1024 0,0-2 192 16,0 1 16-16,-1 0 16 0,1-3-368 0,-1 3-80 15,-1 0-16-15,-2-3 0 0,-2 1-160 0,0 2-48 16,-1-3 0-16,0 2 0 0,-3-3 160 0,1 0 32 16,-1-1 0-16,0 2 0 0,-1-3 176 0,0 1 32 15,-2-3 16-15,1 0 0 0,-1 2-160 0,1-3-16 16,-2-3-16-16,-1 1 0 0,-2-2-288 0,1-1-48 16,-3 1-16-16,-1-1 0 0,-2-4-128 0,1-2-48 15,-2 0 0-15,-1-3 0 0,-1 3-80 0,-1-3-32 16,-1 1 0-16,-3-3 0 0,1-1-16 0,-2 2 0 15,0-3 0-15,-4 1 0 0,0-1 48 0,-2 5 0 16,-2-1 0-16,-3 4 0 0,-3 2-16 0,-2 0 0 0,-1 0 0 0,3 0 0 16,0 2-176-16,-1-2 192 0,-2-1-192 15,0 3 192-15,0 5-192 0,-2 2 0 0,1-1 144 16,0 3-144-16,1 2 0 0,-3-1 0 0,-1 5 0 0,0-2 128 16,-1 1-128-16,0 2 0 0,-1 3 0 0,1 2 0 15,0 3 0-15,0 4 0 0,-3-1 0 0,-1 6 0 16,-3-2 0-16,-1 5 0 0,1 3 0 0,-3 2 0 15,1 0 0-15,2 1-128 0,-3 4 128 0,1 2 0 16,1 4 0-16,-1 3 0 0,0 5 0 0,0 4-128 16,1 3 128-16,0 3 0 0,1 1 0 0,1 1 0 0,3 2 0 0,5 4 0 15,2-1 0-15,5 6 0 16,4 2 0-16,2 5 0 0,3 2 0 0,6 2 128 0,5-3-128 0,3 2 0 16,1-1 0-16,3 1 0 0,6-2 0 0,1-1 0 15,0-3 0-15,4 1-128 0,2-2 128 0,3-5 0 16,3-3 0-16,2-2 0 0,2-1 0 0,2-2 0 15,2-3 0-15,3-2 0 16,4-2 0-16,1-1 0 0,2 5 0 0,2-5 0 0,-1 0 0 16,3-2 0-16,-2 3 0 0,2-4 0 0,0 1 0 0,2-4 0 15,0-5 0-15,0-4 0 0,0 1 0 0,2-2 0 16,2-5 0-16,0-1 0 0,2-3 0 0,1-2 128 0,1-1-128 0,1-3 176 16,2-5-48-16,0-4 0 15,0-1 0-15,3-2 0 0,-2-1 0 0,1 1-128 0,-1-5 192 16,2-1-64-16,0 2 0 0,0-3-128 15,-2-4 192-15,-1 1-64 0,-1-6-128 0,-1 0 192 16,-1-1-192-16,-1-3 192 0,-1-1-192 0,-1 0 160 0,-2-1-160 16,-1-1 160-16,1-3 0 0,-3-1 0 0,0 2 0 0,0-4 0 15,-2 2 32-15,0-3 0 0,-1 2 0 16,0-3 0-16,-1 1-64 0,0-2-128 0,-3 3 192 0,-1-4-64 16,0-2-128-16,0-1 0 0,0-1 144 0,0-2-144 15,-1-1 0-15,1-3 144 0,-2-6-144 0,1 1 0 16,-3 0 144-16,0-1-144 0,2 3 0 0,-2-5 144 15,0-1-144-15,-4 0 0 0,1 2 0 0,-4-3 128 16,-3 0-128-16,-1 3 0 0,-3 1 0 0,-1-2 128 16,-4 8-128-16,-1-4 192 0,-1 3-192 0,-3-4 192 15,-3 4-192-15,-2 0 0 0,-3-3 0 0,0-1 0 16,-4 0 0-16,-2 0 0 0,-4 3 0 0,-1-1 128 0,-1 2-128 16,-2 1 0-16,-1-1 0 0,-2 3 0 0,-3 1 0 15,-2 1 0-15,-4 0 0 0,0 3 0 0,-1-1 0 0,-2 2 0 16,-3 0 0-16,-3 3 0 0,0-2 0 0,-3 6 0 15,0 1 0-15,1 2 0 0,-2-2 0 0,0 2 0 16,-1 1-128-16,0 4 128 0,-1 3 0 0,0 4 0 16,2 1-144-16,-1 2 144 0,-2 3 0 0,1 1 0 15,-1 2 0-15,-1-1 0 0,-1 2 0 0,0 2-128 0,0 2 128 16,1 0 0-16,0 2 0 0,2 4 0 16,-7 1 0-16,6 3 0 0,-1 2-128 0,2 3 128 15,-2 0 0-15,1 2 0 0,2 5 0 0,1 2-128 16,-1 5 128-16,0 1 0 0,-2 4 0 0,0 3 0 15,2 4-128-15,0 3 128 0,-2 1 0 0,1 4 0 16,2 6 0-16,-2 1 0 0,4 6 0 0,3-1-128 0,2 1 128 0,5 2 0 16,2 2 0-16,2-2 0 15,2 2 0-15,3-1 0 0,5 3 0 0,2 1-128 16,3-1 128-16,5 0 0 0,3-1 0 0,5-3 0 0,1-3-128 0,6-1 128 16,4-3 0-16,3 0 0 0,3-3-128 0,3-4 128 15,2-2 0-15,2 1 0 0,4-3-128 0,0-1 128 16,2-4 0-16,1 2 0 0,1-3 0 0,1 2 0 15,5-4 0-15,-1-2 0 0,0-2 0 0,2 0 0 16,1-4 0-16,2-3 0 0,2-4 0 0,2-3 0 16,2-2 0-16,0-3 0 0,4-1 0 0,-1-6 0 0,3 0 0 15,0 0 128-15,3-5-128 0,2-1 0 0,1-5 128 16,1-4-128-16,-1-1 0 0,0-4 0 0,0-1 128 0,4-3-128 16,0-3 0-16,1-1 144 0,0 0-144 0,-4-4 0 15,-1 1 144-15,-2-6-144 16,-2 2 0-16,1 0 0 0,-2-4 0 0,-1 1 128 0,-3-3-128 15,-1-2 0-15,0 4 0 0,0-4 128 0,-1-2-128 0,-2-1 0 16,-1-1 128-16,-2-1-128 0,0 0 0 0,-3-1 128 16,-1-4-128-16,0 0 0 0,-2-6 0 0,0 2 144 15,-2-3-144-15,-3-2 0 0,2 0 128 0,-5 0-128 16,-2 0 0-16,0 0 0 0,-4-1 128 0,-2 0-128 16,-1-3 0-16,-4 1 0 0,-2-1 0 0,-2 0 0 15,-3 1 128-15,-1 0-128 0,-6 2 0 0,0 0 128 16,-2 1-128-16,-2-2 0 0,-3 0 128 0,-1 1-128 15,-5 1 0-15,0 4 0 0,-3 0 128 0,-2 2-128 16,-1 2 0-16,-2 1 0 0,-3-1 0 0,0 2 0 16,-3 3 0-16,-1 0 0 0,-2 0 0 0,-2 0 0 0,-2 1 0 15,0 1 0-15,-2 4 0 0,-2 2 0 16,-3-1 0-16,-1 5 0 0,0-2 0 0,2 5 0 0,-2 0 0 0,-2 0 0 16,1 3 0-16,0 2 0 0,1 1 0 0,0 5-144 15,-2-1 144-15,-1 3 0 0,1 3 0 0,-1 4 0 16,1 0 0-16,-2 0 0 0,-1 7 0 0,-3 1-128 15,-1 4 128-15,1 3 0 0,-1 2-144 0,0 1 144 16,0 3 0-16,1 2 0 0,1 2 0 0,1 2 0 16,1 3-144-16,-2 1 144 0,4 5 0 0,0 0 0 0,2-2 0 15,1 6 0-15,1 4 0 0,2 3 0 0,1-4-128 0,-2 4 128 16,-2 3 0-16,-1 4 0 0,2 3 0 16,-1 1-128-16,-1 6 128 0,1 4 0 0,0 4 0 15,2 3 0-15,3 2 0 0,0 4 0 0,1 3-128 16,5-3 128-16,5-6 0 0,5-3 0 0,3-5-176 0,5-5 176 15,5-3-160-15,2 16 160 16,5-9-560-16,6-10-16 0,4-11 0 16,3-1 0-16,4-2-1904 0,2-3-384 0,2-5-80 0,-2-6 0 0</inkml:trace>
  <inkml:trace contextRef="#ctx0" brushRef="#br4" timeOffset="-212349.39">17624 8455 23951 0,'3'-25'1056'0,"-1"13"224"0,2-2-1024 0,-1-8-256 16,2 0 0-16,-3 1 0 0,1 2 608 0,-2-2 64 0,-1 1 16 15,-3-1 0-15,0-2 160 0,-4 2 48 0,-2 1 0 0,-2-2 0 16,-2-1-272-16,-5 2-48 0,-4-1-16 16,-1 3 0-16,-1-1-80 0,-3-4-16 0,-4 3 0 0,1 2 0 15,-6 2 48-15,-2-1 0 0,-3-3 0 0,-1 1 0 16,-1 1-128-16,-1 0 0 0,-3 1-16 0,-3 2 0 16,-2-1 32-16,-3 3 16 0,-3 4 0 0,-2-2 0 15,-2 4-128-15,-2 1-32 0,2 3 0 0,-5 2 0 16,-2 2-128-16,-1 2-128 0,-4 1 144 0,-1 3-144 0,-1 4 128 0,4-1-128 15,-1 5 0-15,0 2 0 0,-1 0 144 0,0 2-144 16,0 1 128-16,1 1-128 0,-1 2 160 16,1 5-160-16,0-1 192 0,2 5-192 0,1 2 176 15,-2 2-176-15,4 1 160 0,2 2-160 0,1 4 192 0,1 5-48 16,1 1-16-16,0 1 0 0,2 2 0 0,2 5 0 16,0 1 0-16,2-1 0 0,0 0-128 0,3 0 0 15,5-1 144-15,1 3-144 0,-1 0 0 0,2-1 0 16,3 1 0-16,1 1 0 0,-1 4 0 0,2-5 0 15,2 2 0-15,0 1 128 0,3-3-128 0,3 5 0 16,1-1 0-16,3 5 0 0,2 2 0 0,1 2 0 16,1 3 0-16,4 1 0 0,3 3 0 0,2 5 0 15,3 0 0-15,3-6 0 0,2 0 0 16,6-5 0-16,3-2 0 0,4-3-128 0,4-1 128 0,4-5 0 0,5-1 0 16,2-1 0-16,6-7 0 0,3-4 0 15,4-1 0-15,2-2 0 0,2-1 0 0,3-5 0 16,2 0 0-16,-2-3 128 0,3 3-128 0,2-5 192 0,-1-1-64 15,4 0 0-15,1-1 16 0,4-2 16 0,3-2 0 16,26 10 0-16,-4-6-160 0,-5-4 0 0,-2-5 0 0,2-3 0 16,3-1 0-16,4-1 208 0,5-3-48 0,1-1-16 15,0-5-144-15,2 1 0 0,-1-4 0 16,1-1 0-16,2-5 0 0,-4 0 0 0,-3-3 0 0,0-1 0 16,-1 0 0-16,1-3 0 0,3-1 0 15,-5-3 128-15,-4-1-128 0,-1-5 192 0,-2-5-192 0,-1-2 192 0,-2-5-192 0,2-2 0 16,1-5 0-16,-3-2 0 0,-3-4 160 0,0-1-160 15,0-8 192-15,0-2-192 0,0-6 240 16,3-8-64-16,3-5-16 0,-5-2 0 0,-2-7-160 0,4-2 160 16,0-4-160-16,1-1 160 0,1-4-160 0,-3 0 128 15,3-2-128-15,-8 0 128 0,-4 0-128 0,-4 2 0 16,-6-3 0-16,-7 8 128 0,-5 2-128 0,-10 2 128 16,-8 4-128-16,-6-1 128 0,-5 3-128 15,-7 2 0-15,-8 0 0 0,-4 5 128 0,-5 0-128 0,-5 0 128 0,-6 2-128 16,-4 5 128-16,-6 1-128 15,-5 2 0-15,0 1 0 0,-6 4 0 0,-2-3 0 0,-2 4 0 0,-2-2 0 0,0 1 0 16,-2 4-144-16,-1 0 144 0,0 1 0 0,-7 5 0 16,-5-1-128-16,-4 7 128 0,-6-2 0 0,-1 6 0 15,-5 2-144-15,-3 2 144 0,-5 6 0 16,-2-1-144-16,-4 3 144 0,-1 6-160 0,3 1 160 0,-5 7-160 31,-6 2-272-31,4 4-48 0,0 2-16 0,3 5 0 16,1 6-1936-16,0 0-400 0</inkml:trace>
  <inkml:trace contextRef="#ctx0" brushRef="#br1" timeOffset="-208605.08">4444 11246 18431 0,'0'0'816'0,"0"0"160"0,0 0-784 0,0 0-192 0,-3-7 0 0,3 7 0 16,0 0 384-16,0 0 48 0,0 0 0 0,0 0 0 0,5-5 384 16,-5 5 80-16,0 0 0 0,0 0 16 0,8 3-96 0,0 3-32 15,-5 4 0-15,4 7 0 0,0 6 16 0,0 9 0 16,0 8 0-16,4 10 0 0,1 7-384 0,2 9-80 15,3 7-16-15,2 11 0 0,-1 7-144 0,1 4-48 16,-1 7 0-16,-1 1 0 0,5-4-128 16,-4-1 160-16,1-6-160 0,1-3 160 0,-2-4-160 0,1-5 0 15,-2-5 0-15,2-4 0 0,-2-2 128 16,1-7-128-16,1-4 0 0,-2-4 128 0,-1-5-352 0,0 0-80 16,-2-4-16-16,2-5 0 15,-2-5-960-15,0-3-192 0,-3-9-32 0,5 1-10288 0</inkml:trace>
  <inkml:trace contextRef="#ctx0" brushRef="#br1" timeOffset="-208197.93">4751 11225 18143 0,'0'0'800'0,"0"0"160"0,-2-7-768 0,1 0-192 0,2-3 0 0,0 3 0 0,2-2 144 0,-2 2-16 15,3-3 0-15,1 4 0 0,0 1 784 0,1 0 160 16,3 2 16-16,-1 2 16 0,2 2 112 0,-1 3 32 15,2 4 0-15,2 3 0 0,0 7-272 0,3 9-48 16,1 3-16-16,2 11 0 0,3 8-352 0,-1 9-80 16,7 4-16-16,1 13 0 0,3 6-144 0,4 12-16 15,3 9-16-15,1 7 0 0,-1 7-160 16,-1 2-128-16,3 3 144 0,-2-7-144 0,-1-2 128 16,3-10-128-16,1-6 0 0,2-7 0 0,2-8 0 0,5-3 128 15,-4-9-128-15,15 17 0 0,-10-17 0 0,-7-13 0 16,-6-8 0-16,-1-6 0 15,-2-7-720-15,-4-4-48 0,-3-6 0 0,-1-2 0 16,-1-10-2096-16,-1-4-416 0</inkml:trace>
  <inkml:trace contextRef="#ctx0" brushRef="#br1" timeOffset="-207787.64">5532 11154 35007 0,'-22'-2'3120'0,"8"3"-2496"16,4 3-496-16,0 1-128 15,1-1-544-15,3 5-128 0,1 0-32 0,2 2 0 0,2 0 576 0,1 7 128 16,1 0 0-16,4 5 0 0,3 1 256 0,3 9 64 16,5 4 32-16,3 5 0 0,3 6-32 0,8 8-16 15,4 6 0-15,17 32 0 0,-2-1-96 0,-3 4-16 16,-1 2 0-16,-1 5 0 0,3 2-48 0,3 2-16 16,3 0 0-16,7 2 0 0,1 0-128 0,0-4 0 15,-3 0 144-15,-4-8-144 0,-8-3 128 0,-3-6-128 16,-1-5 128-16,-3-3-128 0,-3-3 0 0,-4-6 128 15,-3-6-128-15,-4-5 0 0,1 0 0 0,-4-8 0 16,-1-8 0-16,2-1-192 0,-3-9-144 0,-1-6-48 0,-1-2 0 0,-2-9 0 31,0-9-1600-31,-6-4-320 0,0-9-64 0,-1-6-10736 0</inkml:trace>
  <inkml:trace contextRef="#ctx0" brushRef="#br1" timeOffset="-207415.81">6317 11103 31151 0,'-16'-8'1376'0,"16"8"288"0,0 0-1328 0,0 0-336 16,0 0 0-16,0 0 0 0,0 0-240 0,0 0-112 16,8 14-32-16,-1 1 0 0,2 4 912 0,3 5 176 15,2 9 48-15,3 9 0 0,5 8-32 0,3 7 0 16,3 8 0-16,5 8 0 0,6 14-80 0,4 6-32 16,4 9 0-16,5 7 0 0,1 7 48 15,1 5 16-15,-2 4 0 0,1 2 0 0,3 5-288 0,1-5-48 16,-3-4-16-16,2-7 0 0,0-5-160 0,-3-8-32 15,-2-8-128-15,-5-9 192 0,-7-4-192 0,-5-10 0 16,-5-8 0-16,-2-6 0 16,-1-4-1072-16,-6-10-256 0,-5-6-48 0,-2-7-10016 15,-8-8-1984-15</inkml:trace>
  <inkml:trace contextRef="#ctx0" brushRef="#br1" timeOffset="-206863.35">4177 11707 25791 0,'0'0'1152'0,"0"0"224"0,0 0-1104 0,0 0-272 16,0 0 0-16,0 0 0 0,0 0 1280 0,2 9 208 16,4 1 48-16,-1 4 0 0,0 4-784 0,2 7-160 15,2 3-16-15,1 11-16 0,4 8-96 0,2 9-16 16,0 8 0-16,6 10 0 0,4 9-272 0,4 11-176 15,1 5 192-15,5 9-192 0,3 8 256 0,5 1-64 0,1 2-16 16,0-1 0-16,-1-5-176 0,-2-6 128 0,-5 0-128 16,0-10 128-16,-4-2-128 0,0-5 0 0,-2-9 0 15,-2-2 128-15,-1-6-128 0,-3-7 160 0,1-3-160 16,-3-3 160-16,0-1-304 0,-2-7-64 0,-3-3-16 0,-2-2 0 16,-3-6-1488-1,-3-4-288-15,-3-7-64 0,-4 1-11760 0</inkml:trace>
  <inkml:trace contextRef="#ctx0" brushRef="#br1" timeOffset="-206442.39">3346 12062 37311 0,'0'0'1664'0,"-4"7"320"0,1 1-1584 0,3 5-400 16,2-2 0-16,1 7 0 0,4 6-208 0,2 3-128 0,2 5-32 0,2 3 0 15,2 2 368-15,4 5 240 0,3 4-48 0,2 6 0 16,1 1 0-16,3 5-16 16,0 5 0-16,1 3 0 0,-2 4 32 0,4 5 16 15,-2 5 0-15,-1 7 0 0,-2 0-64 0,5 6-16 0,-2 2 0 16,2 3 0-16,-1-4-144 0,1 3 0 0,-2 3 144 16,0-6-144-16,-2-2 0 0,1-1 0 0,0-4 0 0,0-5 0 15,-3-4-288-15,1-6-80 0,-5-5-16 0,9 20 0 16,-5-16-416-1,-2-12-96-15,-7-10 0 0,-3-4-16 0,-3-8-2496 0,-2-7-496 16</inkml:trace>
  <inkml:trace contextRef="#ctx0" brushRef="#br1" timeOffset="-206042.57">2714 12413 29999 0,'0'0'1328'0,"-1"5"272"0,-2 4-1280 0,0 0-320 16,3 5 0-16,0 0 0 0,0 2 320 0,0 3 0 16,4 3 0-16,-1 2 0 0,-3 5 464 0,1 4 96 15,2 4 16-15,0 4 0 0,-1 7-368 0,0 5-64 0,1 5-16 0,-1 4 0 16,1 4 0-16,-1 8-16 0,0 7 0 0,-1 4 0 16,0 5-112-16,1 6 0 0,-4-1-16 0,1 7 0 15,-2-2-304-15,1-1 0 0,-3 3 0 0,1-5 0 16,-2-1 0-16,-1-4 0 0,0-5-160 0,-2 25 160 15,1-18-448-15,3-10 0 16,0-9-16-16,-1-6 0 0,-2-9-400 0,2-8-80 0,2-7-16 16,1-6 0-16,-2-8-1792 0,1-5-384 0</inkml:trace>
  <inkml:trace contextRef="#ctx0" brushRef="#br1" timeOffset="-205607.16">2005 12448 33167 0,'-7'2'2944'0,"1"1"-2352"0,-1 4-464 0,1 0-128 16,1-2-896-16,0 6-192 0,-1-1-32 0,-2 2-16 15,-2 5 1136-15,1 1 192 0,-1 2 48 0,-2 4 16 16,0 3 128-16,-5 5 16 0,2 1 16 0,-6 4 0 0,1 1-96 0,-3 4 0 15,-1 6-16-15,-3 4 0 0,-2 4 144 16,-3 3 48-16,1 5 0 0,-4 2 0 0,-4 4-96 0,-4 4-16 16,-2 4 0-16,-2-2 0 0,1 4-192 15,1 0-64-15,3 3 0 0,2-5 0 0,3 0-128 0,4 0 0 16,2-6 0-16,5-3 0 0,-1-7-240 0,3-5-80 16,0-6 0-16,-5 12-16 15,6-18-1648-15,5-13-336 16,3-11-64-16</inkml:trace>
  <inkml:trace contextRef="#ctx0" brushRef="#br1" timeOffset="-205181.81">1243 12236 23951 0,'-14'3'2128'0,"14"-3"-1696"0,-6 5-432 0,6-5 0 0,-7 9 1216 0,1-3 176 15,1 3 16-15,-1-3 16 0,-2 3-1040 0,0-1-224 16,-3 2-32-16,-2-3-128 0,-1 4 768 0,0-3 32 16,-2 4 16-16,-5-2 0 0,-1 2-240 0,-5 0-32 15,-2 0-16-15,-7 2 0 0,-5 1-160 0,1-1-48 16,-4-3 0-16,10 0 0 0,-4 1-320 0,-1-3-208 15,-1 1 16-15,2-3 16 16,-1-2-1808-16,-2 0-384 0,-1-3-64 0</inkml:trace>
  <inkml:trace contextRef="#ctx0" brushRef="#br1" timeOffset="-204670.37">1140 10995 23551 0,'0'0'1040'0,"0"0"224"0,0 0-1008 16,-4 5-256-16,-3-3 0 0,0 0 0 0,7-2 304 0,-7 2 16 16,-1-1 0-16,-1-1 0 0,3-1 1152 0,-2-1 256 15,-2 1 32-15,-1 0 16 0,0-2-448 0,-1-1-96 16,-3-2-16-16,-2 0 0 0,-2-6-256 0,-1 1-48 16,-3-4-16-16,-1-4 0 0,-3-6-384 0,0 1-96 15,0 0-16-15,-11-14 0 0,3 2-240 0,18 19-160 16,-1-4 192-16,1 1-192 0,-2 0 0 0,1-1 0 15,0 2 0-15,1 0 0 16,1 1-496-16,-12-12-96 0,1 8-32 0,13 7 0 16,-1 0-672-16,4-2-144 0,-2 1-32 0,1-2 0 15,5 0-1824-15,0-1-368 0</inkml:trace>
  <inkml:trace contextRef="#ctx0" brushRef="#br1" timeOffset="-204196.06">1413 9957 18015 0,'-16'9'800'0,"8"-5"160"0,-2-1-768 0,1 3-192 16,-2-4 0-16,1 1 0 0,-1-2 416 0,3 0 32 15,-1-2 16-15,0 0 0 0,1-3 1376 0,-2-4 272 16,1 1 48-16,-1-7 16 0,-2-3-720 0,1-3-144 16,0-2-32-16,-1-5 0 0,3 1-64 0,-2-7 0 15,-3-4-16-15,-5-19 0 0,1-1-544 0,1 3-96 16,1 3-32-16,2 1 0 0,-1-4-288 0,-1 5-64 0,-1 3-16 16,3 0 0-16,0 7-160 0,1-1 0 0,0 3 0 15,3 3 0-15,-3 2-176 0,1 2-64 0,-1 1-16 0,2 1 0 16,0 2-592-1,-1 1-128-15,0 3-32 0,3 2 0 0,0 1-1456 16,4 1-288-16,2 2-64 0</inkml:trace>
  <inkml:trace contextRef="#ctx0" brushRef="#br1" timeOffset="-203768.87">2134 9803 16575 0,'-11'-1'736'0,"11"1"160"15,0 0-720-15,-8-3-176 0,1 0 0 0,-1-1 0 0,-1-1 2064 0,0 0 384 0,3-3 80 0,-3 2 16 16,-1-6-1296-16,1-2-256 0,-4-1-48 0,3-7-16 16,0-1 96-16,-3-2 0 0,-5-6 16 0,0-2 0 15,-1-3-224-15,-2-4-48 0,-2-6-16 0,1 1 0 16,-1-6-176-16,3-1-16 0,0-2-16 0,-3-21 0 15,5 7-352-15,3 8-192 0,5 3 192 0,2 3-192 16,2 5 0-16,1 4 0 0,-1 7-192 0,1 6 48 16,2 6-448-16,-1 2-96 0,-1 3-16 0,0 2 0 15,-1 4-576-15,4 2-128 16,1 0-32-16,1 2 0 0,0 5-1680 16,0 6-336-16</inkml:trace>
  <inkml:trace contextRef="#ctx0" brushRef="#br1" timeOffset="-203397.77">2599 9755 15663 0,'0'0'1392'0,"0"0"-1120"16,7 7-272-16,-7-7 0 0,0 0 976 0,0 0 144 0,7 2 32 0,-7-2 0 16,0 0-64-16,7-9 0 0,-5-4 0 0,0-2 0 15,-4-5 576-15,0-3 96 0,-2-3 32 0,-1-6 0 16,-4-2-512-16,-2-4-80 0,-2-3-32 0,-4-6 0 15,-3-4-464-15,-2-4-80 0,-2-1-32 0,3-4 0 16,-1-1-384-16,4 4-80 0,2 2 0 0,2 2-128 16,1-1 0-16,3 5 0 0,0 4-160 0,1 3 160 31,1 5-960-31,0 4-80 0,3 4-16 0,2 4-9120 0,-1 4-1840 0</inkml:trace>
  <inkml:trace contextRef="#ctx0" brushRef="#br1" timeOffset="-153420.72">8051 15149 4607 0,'0'0'400'0,"0"0"-400"0,-2-6 0 0,2 6 0 0,0 0 688 0,0 0 48 15,0 0 16-15,0 0 0 0,-5-6 224 0,5 6 48 16,0 0 16-16,0 0 0 0,0 0-128 0,0 0-16 16,0 0-16-16,0 0 0 0,0 0-192 0,0 0-48 15,0 0 0-15,0 0 0 0,0 0-112 0,-7 7-16 16,7-7-16-16,0 0 0 0,0 0 128 0,0 0 16 16,-5 7 16-16,5-7 0 0,0 0 96 0,0 0 16 15,5 11 0-15,4-5 0 0,3-1 32 0,4 2 16 16,5-2 0-16,4-3 0 0,4 3-128 0,6 2-32 15,4-3 0-15,5-2 0 0,7 1-256 0,0-3-48 16,0 0-16-16,2-2 0 0,2-4-80 0,3 1-32 0,3 2 0 0,8 1 0 16,4-1 80-16,2-2 16 0,-2-5 0 0,4 5 0 15,1 1-48-15,9-2 0 0,4-2 0 0,1-1 0 16,-1 0-80-16,0-1 0 0,-1 4-16 16,4 0 0-16,4-3 0 0,-3 2 0 0,-3 1 0 0,-2 0 0 15,0 2 16-15,2-1 16 0,3-4 0 0,-5 5 0 16,-6-1-48-16,-1 0-16 0,-3 0 0 0,2 0 0 15,5-4 112-15,-7 2 32 0,-5-1 0 0,-3 1 0 16,-2-3 64-16,-2 2 16 0,-2 3 0 0,1-2 0 16,1 0-96-16,-5 1-16 0,-3 0 0 0,0 1 0 15,-1 2-128-15,2-1-128 0,0-3 144 16,2 3-144-16,3 1 0 0,-5-3 128 0,-4-1-128 0,-4 1 0 16,-4-4 0-16,0 1 0 0,-2-1 0 0,2 2 0 0,-6-2 0 15,1 1 0-15,3-4 0 0,2 0 0 16,0 4 0-16,-7-3 128 0,-2 2-128 0,-5 0 0 0,-3 0 192 0,0 2-48 15,-2-1-16-15,-1 3 0 0,-1 2-128 16,2-4 192-16,1 6-192 0,0-2 192 0,-2 1-192 16,2 0 0-16,0-1 0 0,-1 0 0 0,0 0 0 0,-2 0 0 15,0-2 0-15,-2 1 0 0,-5 1 0 16,-1-1 0-16,1-3 128 0,-2 2-128 0,-1-7 0 0,1 6 0 16,-1 2 0-16,1 0 0 0,-2-1 0 0,0-1 128 15,-1-1-128-15,1 2 0 0,2 1 0 0,-1 0 0 16,-2 0 128-16,2 0-128 0,-1 1 0 0,-2 2 0 15,1 1 0-15,0 1 0 0,-2 0 0 0,0 3 0 16,-2 1 0-16,-3-3 0 0,3-2 0 0,-12 1 0 16,0 0 0-16,9 0 0 0,-9 0 0 0,0 0 0 0,7-3 0 0,-7 3 128 15,0 0-128-15,0 0 0 0,8 6 0 0,-8-6 0 16,9 4 0-16,-2 1 0 0,0 3 0 0,2-3 0 16,-9-5 0-16,10 5 0 0,1-1 0 0,-1 3 0 15,1 1 0-15,-2 2 0 0,1-7 0 0,-3 4 0 16,0 4 0-16,0 1 0 0,-2-2 0 0,-1 4 0 15,0 2 0-15,-1-1 0 0,0 3 0 0,-1 2 0 16,-2 3-144-16,0 5 144 0,0-1 0 0,1 4 0 16,-2 2 0-16,-1 2 0 0,1-2 0 0,1 2 0 15,0 5 0-15,0-1 0 0,0-1 0 16,1 0 0-16,1 1 0 0,-1 1 0 0,0 1 0 0,0 5 0 16,1-2 0-16,0 5 0 0,2-4 0 0,0 6 0 15,-2-1 0-15,0 2 0 0,-2-3 0 0,-2 2 0 0,-1 3 0 16,-1 2 0-16,-5 2 0 0,0 2 0 0,-2 5 0 15,-3-2 0-15,-3 1 0 0,1-2 0 16,-5 4 0-16,-3 3 0 0,-3-2 0 0,2 3 0 0,-1-3 0 0,4 2 0 16,-1-4 0-16,1-3 0 0,2 0 0 0,-2-4 0 15,3-5 0-15,3-1 0 0,2-2 0 0,0-6 0 16,0 2 0-16,1-4 0 0,1 0 0 0,1 0 0 16,1-4 0-16,1 0 0 0,0 0 0 0,1 4 128 15,-2-1-128-15,3 1 0 0,-4 3 0 0,3 2 0 16,-1 0 0-16,0 4 0 0,-1 0 0 0,-1-3 0 15,3 1 0-15,-1-3 0 0,-2-5 0 0,3-2 0 16,-1-5 0-16,1-1 0 0,0-5 0 0,1 0 0 16,-1-6 0-16,-1-3 0 0,0 3 0 0,-2-4 0 0,1-5 0 15,0 0 0-15,-1-1 0 0,1-1 0 0,0-3 0 16,-1-2 0-16,-1-1 144 0,1 0-144 0,-2-3 128 16,3 1-128-16,-2-1 0 0,-2 0 128 0,2-2-128 0,-3 0 0 15,-2 0 128-15,-1 2-128 0,-2 1 0 0,-2-2 128 16,-2-1-128-16,-3 2 0 0,-1 2 0 15,-3-1 0-15,-5 1 0 0,-2-1 0 16,-8 3 0-16,-2-3 0 0,-3-1 0 0,0 1 0 0,-1 1 0 0,-3 4 0 16,-2-4 0-16,-6 3 0 0,-6 2 0 0,-9-1 0 15,-3-1-144-15,-5-1 144 0,-2 2 0 0,-5-1 0 16,-6-2 0-16,-4 1-128 0,-4-2 128 0,-5 1 0 16,-1 4 0-16,-6-1-160 0,-3 2 160 0,2-3-128 15,5 4 128-15,-4-4 0 0,-4 3 0 0,2-2 0 16,4 4 0-16,-6-1 192 0,-8 0-64 0,2 2 0 0,1-5-128 15,-8 6 0-15,-8 1 0 0,-3-1 0 16,5 1 0-16,-5 3 0 0,-6 1-144 0,4 0 144 0,1-1 0 0,0 2 0 16,3-2 0-16,0 1 0 0,0-1 0 0,8 0 0 15,2-2 0-15,2-1 0 0,-4 1 0 0,6-5 0 16,4 2 0-16,-1-3 0 0,-2-1 0 16,1 1 0-16,1 2 0 0,-3 2 0 0,-4-4 0 0,0 2-176 15,1 2 176-15,-4-1-192 0,-1 2 64 0,0-1 0 16,11 2 0-16,-1 1 0 0,1-5 128 0,5-1 0 15,2 1-144-15,5-6 144 0,3-2 0 0,1 1 0 16,-9-2 0-16,11-1 128 0,0 2-128 0,0 0 160 16,-5 1-160-16,1-1 160 0,7-3-160 0,-1 1 0 0,-4-3 0 15,4 4 0-15,3-1 0 0,6 2 0 16,2-3 0-16,-2-1 0 0,-4-1 0 0,4 1 0 0,5 0 128 0,5 0-128 16,5 0 0-16,-1 3 0 0,-3-1 0 0,4 1 128 15,5-1-128-15,8 2 0 0,9 2 144 0,3-2-144 16,6 1 0-16,1 3 0 0,0-3 0 0,2 0 0 15,4 0 0-15,2 1 0 0,7-3 0 0,1 1 0 16,3-3 0-16,7 2-128 0,2-2 128 0,2-1 0 16,3 0 0-16,1-1-128 0,5-2 128 0,2 1 0 15,-1-1 0-15,6 2-128 0,1-2 128 0,5 3 0 16,-4-6 0-16,4 6-128 0,-4-8 128 0,3 1 0 16,1-5 0-16,1 2-160 0,1 2 160 0,2-2 0 15,1 1-144-15,-2-6 144 0,2-3 0 0,4-3-144 16,0-5 144-16,1 0 0 0,-2-8 0 0,2-4 0 0,0-5 0 15,4-6 0-15,-1-7 0 0,2-5 0 0,-1 0 0 16,0-5 0-16,0-3 0 0,-1-2 0 0,0-4 0 0,-1-3 0 16,1-4 0-16,0 1 0 0,1 1 0 0,0 4 0 15,4-3 0-15,-2 3 0 0,-2 0 0 0,3 5 0 16,2-1 0-16,-1 3 0 0,-2-1 0 0,1-4 0 16,-2-2 0-16,1-2 0 0,0 2 0 0,-2 1-160 15,0 1 160-15,-2 2-160 0,-3-2-16 0,0 7 0 16,-1 2 0-16,-3 8 0 0,0 4 176 0,-3 4 0 15,-4 3-144-15,1 2 144 0,-2 2 0 0,-1 2 0 16,-1-5-144-16,0 4 144 0,-3 4 0 0,1 0 0 16,2 0 0-16,-2 5 0 0,-2 3 0 0,4 4 0 15,2 2 128-15,-2 1-128 0,-2 3 0 0,2 5 128 0,1 0-128 16,0 2 0-16,2 4 0 0,2 0 128 0,-1 3-128 0,1 5 0 16,0 0 0-16,0 0 0 0,0 0 0 0,11-4 0 15,2 2-176-15,-1-2 176 0,4 0-160 0,4 3 160 16,7 0 0-16,2-1 0 0,3-1-128 0,7-2 128 15,3-2 0-15,10 2 0 0,9-4 0 0,2 0-144 16,5-2 144-16,1 1 0 0,3-2-144 0,8 2 144 16,3 2 0-16,2-2 0 0,3 1 0 15,-2-3 0-15,-1-1 0 0,4 3 0 0,4 1 0 0,0 0 0 16,-3-4-128-16,6-1 128 0,-1 2 0 0,9-2 0 16,8 2 0-16,-1-3 0 0,-3-5 0 0,6-1 0 15,8 2 0-15,0-1 0 0,-1 0 0 0,6-1 0 16,3 0 0-16,-2 0 0 0,-6 1 176 0,3 1-176 15,2 0 144-15,1 1-144 0,-6 1 128 0,1 1-128 0,-3-4 0 16,-2 3 0-16,2 1 128 0,-6-1-128 16,-3 1 0-16,3-2 0 0,6-1 0 0,-4-2 0 0,-6-2 128 0,5 3-128 15,6-1 128-15,-4-5-128 0,-2 1 144 16,0-2-144-16,2 2 160 0,-2-1-160 0,-5 5 192 0,-3 1-64 16,-3 3-128-16,0 1 192 0,-1 2-48 0,-5 4-16 15,-9-4 0-15,-7 8 0 0,-7-2 48 0,-3 6 0 16,-1-1 0-16,-5 3 0 0,-6 3-16 0,-7 1 0 15,-4 2 0-15,-5-2 0 0,-1 3-160 0,1 2 0 16,-4-1 144-16,-3 2-144 0,1 4 0 0,-1 0-128 16,0 3 0-16,0 2-12096 15,-3 5-2432-15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02.25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8 5660 1839 0 0,'0'0'318'0'0,"0"0"659"0"0,0 0 287 0 0,0 0 59 0 0,0 0-110 0 0,0 0-506 0 0,-1 2-218 0 0,-5 3-45 0 0,5-3-15 0 0,1-2-18 0 0,0 0-10 0 0,0 0-1 0 0,0 0-2 0 0,0 0-13 0 0,0 0-8 0 0,0 0-1 0 0,0-2-1 0 0,4-11-63 0 0,0 0-1 0 0,0 0 1 0 0,2 1-1 0 0,-1 0 1 0 0,1 0 0 0 0,1 0-312 0 0,4-10 555 0 0,3-6-555 0 0,97-226 1811 0 0,-44 103-1192 0 0,10-11-191 0 0,-30 65-247 0 0,-18 36-70 0 0,173-348 731 0 0,-164 339-691 0 0,54-93 130 0 0,12-16 294 0 0,-6-7-575 0 0,45-111 399 0 0,-109 223-317 0 0,8-8 61 0 0,15-17-143 0 0,-22 41 41 0 0,175-278 348 0 0,-133 217-250 0 0,57-79 80 0 0,-103 150-155 0 0,128-208 213 0 0,-118 183-248 0 0,198-335 246 0 0,-91 188-221 0 0,-109 158 12 0 0,4-14-66 0 0,-4 8 61 0 0,75-133 14 0 0,-62 111 8 0 0,36-45-83 0 0,-49 77 18 0 0,-3-3-1 0 0,-3 0 1 0 0,23-58-18 0 0,-36 74 0 0 0,6-7 0 0 0,15-32 0 0 0,1-8 24 0 0,15-37 16 0 0,-52 115-40 0 0,-1 0 0 0 0,-1 0 0 0 0,0-3 0 0 0,1-5 0 0 0,1 4 0 0 0,-3 14 0 0 0,0 0 0 0 0,-1 1 0 0 0,0 0 0 0 0,-1 0 0 0 0,1 0 0 0 0,-1 0 0 0 0,0-2 0 0 0,1-1 0 0 0,-1 0 0 0 0,1 0 0 0 0,0 0 0 0 0,2-6 0 0 0,1 1 0 0 0,2-1 0 0 0,-2 3-50 0 0,-4 7-216 0 0,0 2-99 0 0,0 0-19 0 0,0 0-153 0 0,0 0-617 0 0,0 0-258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03.82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39 1104 2303 0 0,'0'0'102'0'0,"-2"1"-1"0"0,-18 2-233 0 0,16-3 1146 0 0,-1 0 324 0 0,-2-1 4305 0 0,10-2-3713 0 0,19-5-2690 0 0,-11 4 1463 0 0,8-3-395 0 0,-2 0-48 0 0,0 1-1 0 0,0 1 0 0 0,0 0 0 0 0,2 1-259 0 0,25-1 310 0 0,-18 2 30 0 0,4-2-340 0 0,82-17 434 0 0,-78 15-142 0 0,17-5-292 0 0,17-5 212 0 0,10 0 16 0 0,-19 3 41 0 0,0 4 1 0 0,14 0-270 0 0,142-6 367 0 0,-126 11-315 0 0,-25 1 74 0 0,12-3-126 0 0,285-50 326 0 0,-287 48-197 0 0,59 1-129 0 0,20-2 92 0 0,29-11 107 0 0,331-30 253 0 0,-217 23-303 0 0,136-7 20 0 0,-15 4-98 0 0,181-18 95 0 0,-546 46-151 0 0,34-3-20 0 0,155-12 82 0 0,425-17 131 0 0,-332 14-146 0 0,-3-1 15 0 0,-235 20-42 0 0,407-18 271 0 0,-297 8-258 0 0,25 10-48 0 0,39-10-16 0 0,-132 4 16 0 0,285-13 0 0 0,-230 8 33 0 0,102-3 153 0 0,36 1-117 0 0,86-5-6 0 0,-133 9 0 0 0,77-7 11 0 0,-149 15-44 0 0,-3 0 15 0 0,-6-10 13 0 0,119-2-52 0 0,-176 11 48 0 0,-39 1-55 0 0,-20-1 46 0 0,18-7-45 0 0,64-4 19 0 0,7 6-22 0 0,57-2 60 0 0,-180 10-46 0 0,33 0 15 0 0,0-4 1 0 0,26-6-27 0 0,34-8 10 0 0,-59 9-10 0 0,-40 3 0 0 0,22 1 0 0 0,44 2 27 0 0,158-9 74 0 0,-89-12-65 0 0,26-3-8 0 0,-87 22 23 0 0,17-2-38 0 0,-70 3-13 0 0,2-1 0 0 0,43-10 0 0 0,-6-1 64 0 0,86-3-64 0 0,-20 11 0 0 0,-81 6 0 0 0,-32 1 0 0 0,13-3 0 0 0,0-1 6 0 0,44 3-6 0 0,-28 2 58 0 0,47-1 6 0 0,-57 4-64 0 0,2 0 0 0 0,-48-3 64 0 0,30 4-64 0 0,8 0 26 0 0,-37-3 12 0 0,24 5-38 0 0,-2 0 27 0 0,-29-3 10 0 0,16 3-37 0 0,11 3-140 0 0,-51-8 16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2:14.12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65 13 7487 0 0,'0'0'340'0'0,"0"0"-5"0"0,1-1-215 0 0,3-5-32 0 0,-3 5 299 0 0,2-3 395 0 0,-2 4 5102 0 0,-16 48-5136 0 0,3 2 0 0 0,2-1 0 0 0,-1 28-748 0 0,-7 152 894 0 0,18-228-892 0 0,-9 267 361 0 0,11-215-335 0 0,1 0 0 0 0,4 0 1 0 0,1 0-1 0 0,3 1-28 0 0,-4-28 35 0 0,1 0 0 0 0,1-1 0 0 0,4 7-35 0 0,-6-18 65 0 0,0-1-1 0 0,0 0 1 0 0,1 0-1 0 0,1 0 1 0 0,0-1-1 0 0,6 6-64 0 0,-7-11 65 0 0,0 0 0 0 0,0 0-1 0 0,1 0 1 0 0,0-1 0 0 0,0-1-1 0 0,0 1 1 0 0,1-1 0 0 0,-1-1-1 0 0,1 0 1 0 0,0 0 0 0 0,1-1-1 0 0,-1-1 1 0 0,1 1 0 0 0,-1-2-1 0 0,1 1 1 0 0,-1-1 0 0 0,1-1-1 0 0,9-1-64 0 0,-19 1 5 0 0,29-2 288 0 0,1-2-293 0 0,-21 3 62 0 0,0-1 0 0 0,0-1 0 0 0,-1 0 0 0 0,0 0 0 0 0,2-1-62 0 0,5-4 92 0 0,0-1 0 0 0,-1 0 0 0 0,0-1 0 0 0,-1-1 0 0 0,0 0 1 0 0,-1-1-1 0 0,0-1 0 0 0,0 0 0 0 0,5-9-92 0 0,10-15 147 0 0,-1-2 0 0 0,-2 0 1 0 0,0-6-148 0 0,-1-3 99 0 0,-1-1-1 0 0,-3-1 1 0 0,-2-1 0 0 0,1-12-99 0 0,46-210 316 0 0,-60 253-298 0 0,11-71 4 0 0,-14 76-258 0 0,-1-1 0 0 0,0 1 0 0 0,-1 0-1 0 0,-2-11 237 0 0,2 23-719 0 0,0 1-32 0 0,-2-6-132 0 0,2 6-523 0 0,0 2-236 0 0,0 0-808 0 0,0 0-3072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10.29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831 1 2303 0 0,'-1'3'290'0'0,"-4"8"501"0"0,0 0 0 0 0,-1-1 0 0 0,0 1 0 0 0,-6 6-791 0 0,-10 17 822 0 0,-30 49 1273 0 0,-6 0-2095 0 0,53-74 101 0 0,-69 86 887 0 0,30-39-432 0 0,-117 149 1522 0 0,133-169-1713 0 0,2 0 400 0 0,-16 15-765 0 0,-11 9 1120 0 0,-8 16-1120 0 0,50-60 83 0 0,-1-2 68 0 0,2 1-1 0 0,-5 9-150 0 0,4-5 39 0 0,0-1 0 0 0,-9 12-39 0 0,6-10 65 0 0,10-12-46 0 0,-1 0 0 0 0,-1-1 0 0 0,1 0 0 0 0,-6 6-19 0 0,-4 1 46 0 0,14-12-37 0 0,-10 13 137 0 0,5-6-52 0 0,4-6 3 0 0,2-3-21 0 0,0 0-11 0 0,0 0 2 0 0,0 0 10 0 0,0 0 3 0 0,0 0 0 0 0,9 11 114 0 0,-5-7-76 0 0,14 4-8 0 0,0-1-1 0 0,1 0 0 0 0,0-2 1 0 0,0 0-1 0 0,7 0-109 0 0,5-2 61 0 0,-1-1 0 0 0,12-1-61 0 0,3 0 55 0 0,11 2-23 0 0,-18 0 20 0 0,18-2-52 0 0,-25-1 0 0 0,1 1 0 0 0,8 2 0 0 0,-13-1 40 0 0,11-1-40 0 0,14 1 24 0 0,4 2-22 0 0,95 10 50 0 0,-83-7-45 0 0,57 0-7 0 0,68-9 39 0 0,-161 2-15 0 0,102-10 31 0 0,-63 4-15 0 0,253-28 198 0 0,-219 21-199 0 0,-39 5-23 0 0,85-8 40 0 0,208 3-23 0 0,-6 0-2 0 0,-31-2-31 0 0,77-21 64 0 0,-130 14-65 0 0,-39 5 13 0 0,-74-1 46 0 0,66-6 1 0 0,205 3-59 0 0,-152 11 0 0 0,-256 9 0 0 0,347-9 0 0 0,-117 9 0 0 0,69-17 0 0 0,-10 13 0 0 0,-7-1 0 0 0,-219 1 0 0 0,30-2 0 0 0,21 4 0 0 0,-42 6 0 0 0,330-1 0 0 0,166-4 0 0 0,-315 1 0 0 0,64 3 0 0 0,-216 6 0 0 0,25 2 0 0 0,33-6 0 0 0,-79-7 0 0 0,139 0 0 0 0,91 15 54 0 0,-154-13-3 0 0,14-8-51 0 0,97-1 23 0 0,269-11-23 0 0,-172 9 0 0 0,89-11 0 0 0,-274 13-1 0 0,-99 7 13 0 0,58 0 44 0 0,66-5-59 0 0,-33-7 18 0 0,117-8 34 0 0,55 1-49 0 0,-226 11-1 0 0,67-6 56 0 0,-29 3 10 0 0,55-7-56 0 0,42-11 271 0 0,70 9-280 0 0,-175 13 47 0 0,-81 4-30 0 0,93-8 31 0 0,170-6 112 0 0,-296 21-128 0 0,124-5 48 0 0,181-16-80 0 0,-295 17 0 0 0,57-2 54 0 0,-95 5-37 0 0,266-2 91 0 0,0-12-31 0 0,-108-6 41 0 0,-114 14-59 0 0,57-4 68 0 0,120-9 204 0 0,-86 7-162 0 0,-75 6-98 0 0,-11 1-4 0 0,55-4 50 0 0,63-12 130 0 0,55-4 143 0 0,-40 10-115 0 0,-61 11-147 0 0,-116 3-75 0 0,-19 0-24 0 0,1 0 1 0 0,-1 1-1 0 0,1 0 1 0 0,0 1-30 0 0,19 1 21 0 0,-13 0 22 0 0,43 8 31 0 0,-45-8-74 0 0,0 0 0 0 0,-1 1 0 0 0,45 14-360 0 0,-51-15-425 0 0,1-1-1 0 0,-1-1 1 0 0,1 1-1 0 0,-1-1 1 0 0,1-1-1 0 0,-1 0 1 0 0,3 0 785 0 0,8-1-1934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12.25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21 5039 0 0,'0'0'231'0'0,"3"1"-18"0"0,2 0-113 0 0,1 0-1 0 0,-1 0 0 0 0,6-1-99 0 0,18 3 628 0 0,-17-1-369 0 0,-2 1-16 0 0,0-2 1 0 0,0 1-1 0 0,0-1 1 0 0,7-1-244 0 0,-16 0 13 0 0,126-2 1059 0 0,10 1-240 0 0,-47 0-392 0 0,75 0 1095 0 0,85-16-1535 0 0,-130 7 565 0 0,28 5-565 0 0,122 7 220 0 0,-64 1-118 0 0,199 7 36 0 0,-313-5-111 0 0,213 8 72 0 0,-146-14-81 0 0,44 2 86 0 0,55 2 34 0 0,-151-4-132 0 0,105-4 125 0 0,-11 0 16 0 0,-109 7-1 0 0,18 4-146 0 0,61 4 52 0 0,3-8-52 0 0,-44-1 12 0 0,17 6 67 0 0,18 8-79 0 0,-119-9 55 0 0,-6-1 131 0 0,38 0-186 0 0,-24-5 138 0 0,105-2 407 0 0,-93-2-392 0 0,-56 4-141 0 0,-2-2-1 0 0,-5 2 32 0 0,2 0-33 0 0,-4 2-7 0 0,-4 4-6 0 0,2-6 3 0 0,-1 4 3 0 0,-1 0-1 0 0,0 0 0 0 0,0-1 1 0 0,-1 1-1 0 0,1-1 0 0 0,-1 0 1 0 0,0 0-1 0 0,0 1-2 0 0,-9 3 16 0 0,1 1 0 0 0,-2-1-16 0 0,-18 10 13 0 0,-39 30-13 0 0,-50 44 0 0 0,15 5-56 0 0,78-70 48 0 0,-11 13-35 0 0,-29 39 43 0 0,7-7-21 0 0,-19 21 32 0 0,-106 163 148 0 0,6 19 115 0 0,141-214-224 0 0,-65 91 200 0 0,-77 82-250 0 0,100-130 224 0 0,-49 84-224 0 0,-54 118 464 0 0,127-207-154 0 0,-10 18 276 0 0,40-67-110 0 0,-3-1 0 0 0,-11 12-476 0 0,20-31 174 0 0,-129 185 442 0 0,112-155-594 0 0,-84 135 101 0 0,11 8 36 0 0,31-54-39 0 0,-28 53-23 0 0,-15 24 456 0 0,61-127-309 0 0,-55 92 108 0 0,92-145-327 0 0,-73 129 90 0 0,41-68-75 0 0,21-36-5 0 0,-33 62 102 0 0,-6 12 133 0 0,13-27-32 0 0,-33 57 56 0 0,75-141-263 0 0,-14 23 162 0 0,-25 30-193 0 0,-46 62 185 0 0,81-112-120 0 0,6-8 74 0 0,-2 7-139 0 0,8-11 48 0 0,-2-1 1 0 0,-5 5-49 0 0,-87 118 193 0 0,25-35-118 0 0,56-79-65 0 0,13-16 52 0 0,-8 12-62 0 0,-19 32 77 0 0,9-16 65 0 0,-14 30-142 0 0,41-67 9 0 0,-28 52 81 0 0,-2-2 0 0 0,-11 13-90 0 0,11-21 138 0 0,2 3-138 0 0,-9 14 70 0 0,-11 20 37 0 0,3-4-14 0 0,3-22-10 0 0,25-28-35 0 0,-8 10 113 0 0,-11 27-161 0 0,-29 52 258 0 0,20-41-69 0 0,45-74-184 0 0,-8 15 135 0 0,-2 0 0 0 0,-10 12-140 0 0,17-25 56 0 0,1 1 0 0 0,-1 0 0 0 0,0 4-56 0 0,1-3 70 0 0,-1 0 1 0 0,-5 8-71 0 0,-2-2 27 0 0,2-1 53 0 0,6-7-29 0 0,-7 14 58 0 0,8-12-42 0 0,-2 2 23 0 0,4-10-23 0 0,2-2 13 0 0,2-2-13 0 0,5-14-661 0 0,0 1 0 0 0,-1-1 0 0 0,-1 0 0 0 0,0 0 0 0 0,-2-1 0 0 0,1-2 594 0 0,2-16-7935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22.085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2595 1911 3679 0 0,'0'0'284'0'0,"0"0"-125"0"0,0 0 168 0 0,1-2 90 0 0,1-5 20 0 0,-1 5-33 0 0,1 2-149 0 0,3-2-197 0 0,0 1 1 0 0,-1 0-1 0 0,1 0 0 0 0,0 1 1 0 0,0-1-1 0 0,0 1 0 0 0,-1 0 0 0 0,1 0 1 0 0,0 1-1 0 0,0-1 0 0 0,3 2-58 0 0,9 3 80 0 0,0 1 0 0 0,-1 1 0 0 0,7 5-80 0 0,0-1 68 0 0,122 65 264 0 0,-32-15-136 0 0,-2-8-38 0 0,31 15 18 0 0,-110-51-146 0 0,19 15-30 0 0,-41-25 34 0 0,-1 0 0 0 0,1 0 0 0 0,-1 1 0 0 0,-1 0 0 0 0,0 1 0 0 0,6 7-34 0 0,-12-13 64 0 0,-3 0-10 0 0,1-1-54 0 0,-1 0 1 0 0,0 0-1 0 0,0 0 1 0 0,0 0 0 0 0,0 0-1 0 0,0 0 1 0 0,0 0-1 0 0,0 0 1 0 0,-1-1-1 0 0,1 1 1 0 0,-1 0 0 0 0,1-1-1 0 0,-1 1 1 0 0,0-1-1 0 0,1 1 1 0 0,-1-1-1 0 0,-2 1 3 0 0,0 0 1 0 0,1 0 0 0 0,-1 0 0 0 0,0-1-1 0 0,0 1 1 0 0,0-1 0 0 0,0 0 0 0 0,0 0-1 0 0,-2-1-3 0 0,-32 4 296 0 0,-1-2 0 0 0,-25-2-296 0 0,22 0 142 0 0,-166-7 439 0 0,27 1-124 0 0,102 7-85 0 0,-23 4-372 0 0,68-2 55 0 0,-47 5 50 0 0,74-6-103 0 0,-1-1 1 0 0,1 1-1 0 0,0 0 0 0 0,0 1 0 0 0,0-1-2 0 0,7-2 1 0 0,0 0 0 0 0,0 0-1 0 0,0 0 1 0 0,-1 0 0 0 0,1 0 0 0 0,0 1 0 0 0,0-1-1 0 0,0 0 1 0 0,0 0 0 0 0,0 0 0 0 0,0 0 0 0 0,0 0-1 0 0,-1 0 1 0 0,1 0 0 0 0,0 0 0 0 0,0 0 0 0 0,0 0-1 0 0,0 0 1 0 0,0 0 0 0 0,0 0 0 0 0,0 0 0 0 0,0 1 0 0 0,0-1-1 0 0,0 0 1 0 0,0 0 0 0 0,-1 0 0 0 0,1 0 0 0 0,0 0-1 0 0,0 0 1 0 0,0 0 0 0 0,0 0 0 0 0,0 1 0 0 0,0-1-1 0 0,0 0 1 0 0,0 0 0 0 0,0 0 0 0 0,0 0 0 0 0,0 0-1 0 0,0 0 1 0 0,0 0 0 0 0,0 1 0 0 0,0-1 0 0 0,0 0-1 0 0,0 0 1 0 0,0 0 0 0 0,0 0 0 0 0,1 0 0 0 0,-1 0-1 0 0,0 0 1 0 0,0 0 0 0 0,0 1 0 0 0,0-1 0 0 0,0 0-1 0 0,1 3 1 0 0,1 0-1 0 0,-1 0 1 0 0,1-1 0 0 0,0 1 0 0 0,0 0 0 0 0,0-1-1 0 0,0 1 1 0 0,0-1 0 0 0,1 0 0 0 0,-1 1 0 0 0,1-1 0 0 0,-1 0-1 0 0,1-1 1 0 0,1 2-1 0 0,9 4 0 0 0,1 0-1 0 0,9 4 1 0 0,94 34 59 0 0,-61-25-20 0 0,0 2-1 0 0,8 9-38 0 0,105 64 63 0 0,-65-35-62 0 0,-67-40-1 0 0,-1 3 0 0 0,-1 0 0 0 0,6 9 0 0 0,-35-28 0 0 0,-1 1 0 0 0,-1-1 0 0 0,1 1 0 0 0,-1 0 0 0 0,0 1 0 0 0,0-1 0 0 0,0 1 0 0 0,-1 0 0 0 0,2 2 0 0 0,-4-6 0 0 0,-1 0 0 0 0,1 0 0 0 0,0 1 0 0 0,0-1 0 0 0,-1 0 0 0 0,1 1 0 0 0,-1-1 0 0 0,0 1 0 0 0,0-1 0 0 0,0 0 0 0 0,0 1 0 0 0,0-1 0 0 0,-1 0 0 0 0,1 1 0 0 0,0-1 0 0 0,-1 1 0 0 0,0-1 0 0 0,0 0 0 0 0,0 0 0 0 0,0 0 0 0 0,0 1 0 0 0,0-1 0 0 0,0 0 0 0 0,-1 0 0 0 0,1 0 0 0 0,-1-1 0 0 0,0 2 0 0 0,-3 2 4 0 0,-1 0 0 0 0,1-1 0 0 0,-1 1 0 0 0,0-1 0 0 0,-1-1-1 0 0,1 1 1 0 0,0-1 0 0 0,-1 0 0 0 0,0-1 0 0 0,-2 1-4 0 0,-15 4 25 0 0,-2 0 0 0 0,-5-1-25 0 0,8-2-1 0 0,-155 28 161 0 0,-45 9 11 0 0,-130 30-22 0 0,329-66-133 0 0,-1 2 0 0 0,0 1-16 0 0,18-6 4 0 0,1 0-1 0 0,-1 1 1 0 0,1 0 0 0 0,0 1-1 0 0,0-1 1 0 0,0 1-1 0 0,1 1 1 0 0,-1-1-1 0 0,-3 5-3 0 0,7-8 0 0 0,1 1 0 0 0,0 0 0 0 0,0-1 0 0 0,0 1 0 0 0,0 0 0 0 0,0 0 0 0 0,0 0 0 0 0,0 0 0 0 0,1 0 0 0 0,-1 0 0 0 0,1 0 0 0 0,-1 0 0 0 0,1 0 0 0 0,0 0 0 0 0,0 0 0 0 0,0 0 0 0 0,0 1 0 0 0,0-1 0 0 0,0 0 0 0 0,0 0 0 0 0,1 0 0 0 0,-1 0 0 0 0,1 0 0 0 0,0 0 0 0 0,-1 0 0 0 0,2 0 0 0 0,1 4 0 0 0,0 0 0 0 0,0 0 0 0 0,1 0 0 0 0,-1-1 0 0 0,1 0 0 0 0,1 0 0 0 0,3 4 0 0 0,6 3 0 0 0,-1-1 0 0 0,2 0 0 0 0,-1-2 0 0 0,10 5 0 0 0,22 15 0 0 0,0 3 6 0 0,3-3 0 0 0,0-1 0 0 0,6-1-6 0 0,148 72 322 0 0,-139-64-82 0 0,-2 2 0 0 0,4 7-240 0 0,-48-31 169 0 0,16 15-169 0 0,-27-21 41 0 0,-1 0-1 0 0,1 0 1 0 0,-1 0 0 0 0,-1 1-1 0 0,5 6-40 0 0,-9-12 3 0 0,0 0 0 0 0,0 0 0 0 0,0 0 0 0 0,0 0-1 0 0,0 1 1 0 0,-1-1 0 0 0,1 0 0 0 0,-1 0 0 0 0,0 1-1 0 0,1-1 1 0 0,-1 0 0 0 0,0 0 0 0 0,0 1 0 0 0,0-1-1 0 0,-1 0 1 0 0,1 1 0 0 0,-1-1 0 0 0,1 0 0 0 0,-1 0 0 0 0,0 0-1 0 0,1 0 1 0 0,-1 1 0 0 0,0-1 0 0 0,0 0 0 0 0,-1 0-1 0 0,1-1 1 0 0,0 1 0 0 0,-1 0 0 0 0,1 0 0 0 0,-1-1-1 0 0,0 2-2 0 0,-3 1 18 0 0,-1 1 0 0 0,1-1 0 0 0,-1 0-1 0 0,0 0 1 0 0,0-1 0 0 0,0 0-1 0 0,0 0 1 0 0,-1 0 0 0 0,1-1-1 0 0,-1 0-17 0 0,-126 30 179 0 0,109-27-182 0 0,-39 7 3 0 0,-33 0 0 0 0,-66 0 0 0 0,18-1 0 0 0,42-2 6 0 0,-214 25-18 0 0,244-22 35 0 0,1 3 1 0 0,0 2-1 0 0,-21 12-23 0 0,80-25 0 0 0,1-1 0 0 0,0 1 0 0 0,-2 2 0 0 0,11-5 0 0 0,-1 0 0 0 0,1 1 0 0 0,-1-1 0 0 0,1 1 0 0 0,-1 0 0 0 0,1 0 0 0 0,0 0 0 0 0,0 0 0 0 0,0 0 0 0 0,-1 2 0 0 0,2-3 0 0 0,0 0 0 0 0,1 0 0 0 0,-1 0 0 0 0,1 0 0 0 0,0 0 0 0 0,-1 0 0 0 0,1 0 0 0 0,0 0 0 0 0,-1 0 0 0 0,1 0 0 0 0,0 0 0 0 0,0 0 0 0 0,0 0 0 0 0,0 0 0 0 0,0 0 0 0 0,0 0 0 0 0,0 0 0 0 0,0 0 0 0 0,1 1 0 0 0,-1 0 0 0 0,1 0 0 0 0,0-1 0 0 0,0 1 0 0 0,0 0 0 0 0,0-1 0 0 0,0 1 0 0 0,0-1 0 0 0,0 1 0 0 0,0-1 0 0 0,1 0 0 0 0,-1 1 0 0 0,6 3 0 0 0,0 0 0 0 0,0 0 0 0 0,0-1 0 0 0,7 4 0 0 0,-13-8 0 0 0,77 37 0 0 0,1-4 0 0 0,18 2 0 0 0,-16-6 0 0 0,139 46 0 0 0,-162-59 5 0 0,246 75 54 0 0,-279-83-49 0 0,1 2 0 0 0,-1 0 0 0 0,4 4-10 0 0,-19-8 5 0 0,1 0 1 0 0,-1 1 0 0 0,0 0-1 0 0,0 0 1 0 0,-1 1 0 0 0,0 1-1 0 0,-1-1 1 0 0,2 3-6 0 0,-9-9 3 0 0,1 0 0 0 0,-1 0 0 0 0,1 0 0 0 0,-1 0 0 0 0,0 0 1 0 0,0 0-1 0 0,0 1 0 0 0,0-1 0 0 0,0 0 0 0 0,-1 1 0 0 0,1-1 0 0 0,-1 0 0 0 0,0 1 0 0 0,1-1 0 0 0,-1 1 0 0 0,0-1 0 0 0,0 1-3 0 0,-1 0 1 0 0,1 0 0 0 0,-1 0 0 0 0,0-1 0 0 0,0 1 0 0 0,0 0-1 0 0,0-1 1 0 0,0 1 0 0 0,-1 0 0 0 0,1-1 0 0 0,-1 0 0 0 0,0 1-1 0 0,1-1 1 0 0,-1 0 0 0 0,-1 1-1 0 0,-3 3 7 0 0,0-1 1 0 0,0 0-1 0 0,-1 0 0 0 0,0-1 1 0 0,1 1-1 0 0,-2-1 0 0 0,1-1 1 0 0,-7 3-8 0 0,-12 3 23 0 0,0-1 0 0 0,-2-1-23 0 0,23-6 8 0 0,-87 20 15 0 0,-31 1-23 0 0,-96 5 47 0 0,42-5-30 0 0,-328 42 36 0 0,451-59-40 0 0,24-3 4 0 0,0 2 0 0 0,0 1 0 0 0,-12 4-17 0 0,17-1 0 0 0,24-7 0 0 0,0-1 0 0 0,0 1 0 0 0,-1-1 0 0 0,1 1 0 0 0,0 0 0 0 0,0 0 0 0 0,0 0 0 0 0,0-1 0 0 0,0 1 0 0 0,0 0 0 0 0,0 0 0 0 0,0 0 0 0 0,0 0 0 0 0,1 0 0 0 0,0 0 0 0 0,-1 0 0 0 0,1-1 0 0 0,0 1 0 0 0,0 0 0 0 0,-1 0 0 0 0,1 0 0 0 0,0-1 0 0 0,0 1 0 0 0,0 0 0 0 0,0 0 0 0 0,0 0 0 0 0,0-1 0 0 0,0 1 0 0 0,0 0 0 0 0,0 0 0 0 0,0 0 0 0 0,1-1 0 0 0,-1 1 0 0 0,1 1 0 0 0,-1 0 0 0 0,1-1 0 0 0,0 1 0 0 0,0-1 0 0 0,0 1 0 0 0,0-1 0 0 0,0 1 0 0 0,1-1 0 0 0,-1 0 0 0 0,4 4 0 0 0,0-1 0 0 0,1 0 0 0 0,-1 0 0 0 0,6 2 0 0 0,19 9 0 0 0,0-1 0 0 0,1-1 0 0 0,4-1 0 0 0,-4-1 0 0 0,11 3 0 0 0,41 8 0 0 0,45 4 0 0 0,-26-6 0 0 0,148 41 0 0 0,-81-18 0 0 0,-126-33 0 0 0,235 63-2 0 0,-228-56 5 0 0,-1 1 0 0 0,-1 3 1 0 0,0 2-1 0 0,18 13-3 0 0,-51-26 23 0 0,1 0 1 0 0,9 9-24 0 0,-19-13 1 0 0,0 0 0 0 0,0 0 0 0 0,-1 0 0 0 0,1 1 0 0 0,-1-1 0 0 0,3 7-1 0 0,-7-10 1 0 0,1-1 0 0 0,-1 1 0 0 0,0-1-1 0 0,0 1 1 0 0,0 0 0 0 0,0-1 0 0 0,-1 1-1 0 0,1 0 1 0 0,-1 0 0 0 0,0 0 0 0 0,1-1-1 0 0,-1 1 1 0 0,0 0 0 0 0,-1 0 0 0 0,1 0-1 0 0,-1-1 1 0 0,1 1 0 0 0,-1 0 0 0 0,0 0-1 0 0,0-1 1 0 0,0 1 0 0 0,0 0 0 0 0,0-1-1 0 0,0 1 1 0 0,-1-1 0 0 0,0 0 0 0 0,-1 2-1 0 0,-3 3 5 0 0,0 0 0 0 0,0-1 1 0 0,-1 0-1 0 0,0 0 1 0 0,0-1-1 0 0,-1 0 1 0 0,1 0-1 0 0,-2 0-5 0 0,-9 5 0 0 0,-1-2 0 0 0,0 0 0 0 0,-12 3 0 0 0,-61 15 0 0 0,74-22 0 0 0,-83 19 12 0 0,-65 5-12 0 0,-107 2 52 0 0,130-15-52 0 0,-434 35 0 0 0,-141 29 64 0 0,581-57-64 0 0,103-14 0 0 0,-1 1 0 0 0,-26 11 0 0 0,54-18 0 0 0,1 1 0 0 0,-1-1 0 0 0,1 1 0 0 0,0 1 0 0 0,0-1 0 0 0,0 1 0 0 0,-4 3 0 0 0,10-6 0 0 0,-1 0 0 0 0,0-1-1 0 0,1 1 1 0 0,-1-1-1 0 0,0 1 1 0 0,1 0 0 0 0,-1 0-1 0 0,1-1 1 0 0,-1 1-1 0 0,1 0 1 0 0,0 0 0 0 0,-1 0-1 0 0,1-1 1 0 0,0 1 0 0 0,-1 0-1 0 0,1 0 1 0 0,0 0-1 0 0,0 0 1 0 0,0 0 0 0 0,0 0-1 0 0,0 0 1 0 0,0-1 0 0 0,0 1-1 0 0,0 0 1 0 0,0 0-1 0 0,0 0 1 0 0,0 0 0 0 0,0 0-1 0 0,1 0 1 0 0,-1 0-1 0 0,0-1 1 0 0,1 1 0 0 0,-1 0-1 0 0,1 0 1 0 0,-1 0 0 0 0,1-1-1 0 0,-1 1 1 0 0,1 0-1 0 0,0-1 1 0 0,-1 1 0 0 0,1 0-1 0 0,0-1 1 0 0,0 1 0 0 0,4 3-7 0 0,1 0 1 0 0,0 0 0 0 0,0 0-1 0 0,0-1 1 0 0,4 2 6 0 0,-5-2-5 0 0,19 7 2 0 0,0 0 0 0 0,0-2 0 0 0,0 0 0 0 0,7-1 3 0 0,103 19 2 0 0,-127-25-3 0 0,268 39-55 0 0,-14-2 38 0 0,-137-19-24 0 0,350 65 30 0 0,-375-62 12 0 0,31 14 0 0 0,-86-21 0 0 0,-1 2 0 0 0,-1 1 0 0 0,0 3 0 0 0,-1 1 0 0 0,-40-21 0 0 0,8 4 0 0 0,0 0 0 0 0,0 1 0 0 0,0 0 0 0 0,-1 1 0 0 0,1 2 0 0 0,-7-8 0 0 0,0 1 0 0 0,0 0 0 0 0,-1 0 0 0 0,1 0 0 0 0,-1 0 0 0 0,0 0 0 0 0,0 0 0 0 0,0 0 0 0 0,0 1 0 0 0,0-1 0 0 0,0 0 0 0 0,0 0 0 0 0,-1 1 0 0 0,1-1 0 0 0,-1 1 0 0 0,1-1 0 0 0,-1 1 0 0 0,0-1 0 0 0,0 0 0 0 0,0 1 0 0 0,-1-1 0 0 0,1 1 0 0 0,0-1 0 0 0,-1 2 0 0 0,-1 2 0 0 0,-1-1 0 0 0,1 0 0 0 0,-1 0 0 0 0,0 0 0 0 0,0 0 0 0 0,0-1 0 0 0,-1 1 0 0 0,1-1 0 0 0,-1 0 0 0 0,0 0 0 0 0,-1 0 0 0 0,1 0 0 0 0,-1-1 0 0 0,-2 2 0 0 0,-7 4 0 0 0,-1-1 0 0 0,1 0 0 0 0,-2-1 0 0 0,-6 2 0 0 0,-36 11 0 0 0,-47 10 0 0 0,-63 7 0 0 0,28-11 55 0 0,-29-4-55 0 0,-146 6 20 0 0,68-4 34 0 0,-27 2-55 0 0,111-13 1 0 0,-55 16 0 0 0,169-21 0 0 0,-56 11 0 0 0,84-14 0 0 0,0 1 0 0 0,0 1 0 0 0,-15 7 0 0 0,35-14 0 0 0,0 1 0 0 0,0-1 0 0 0,1 0 0 0 0,-1 0 0 0 0,0 1 0 0 0,0-1 0 0 0,0 1 0 0 0,1-1 0 0 0,-1 1 0 0 0,0-1 0 0 0,0 1 0 0 0,1 0 0 0 0,-1-1 0 0 0,1 1 0 0 0,-1 0 0 0 0,1-1 0 0 0,-1 1 0 0 0,1 0 0 0 0,-1 0 0 0 0,1 0 0 0 0,0 0 0 0 0,0 0 0 0 0,0 0 0 0 0,1 0 0 0 0,-1 0 0 0 0,1 0 0 0 0,-1 0 0 0 0,1 0 0 0 0,-1 0 0 0 0,1 0 0 0 0,0 0 1 0 0,0 0-1 0 0,-1 0 0 0 0,1 0 0 0 0,0-1 0 0 0,0 1 0 0 0,0 0 0 0 0,0 0 0 0 0,0-1 0 0 0,0 1 0 0 0,0-1 0 0 0,25 15-17 0 0,-7-7-10 0 0,-1-1 0 0 0,1-1 0 0 0,0-1 0 0 0,11 1 27 0 0,82 11-98 0 0,-100-15 96 0 0,402 40-62 0 0,-303-32 44 0 0,267 17-46 0 0,-34-2 96 0 0,-3 17 72 0 0,-177-13 36 0 0,124 41-138 0 0,-248-60 0 0 0,-24-6 0 0 0,0 0 0 0 0,0 1 0 0 0,0 1 0 0 0,0 0 0 0 0,10 7 0 0 0,-26-13 0 0 0,1 1-1 0 0,0-1 1 0 0,-1 0-1 0 0,1 0 1 0 0,-1 1-1 0 0,1-1 1 0 0,-1 0-1 0 0,1 1 1 0 0,-1-1-1 0 0,1 1 1 0 0,-1-1-1 0 0,1 0 1 0 0,-1 1-1 0 0,0-1 1 0 0,1 1-1 0 0,-1 0 1 0 0,0-1-1 0 0,1 1 1 0 0,-1-1-1 0 0,0 1 1 0 0,1 0 0 0 0,-2 0-4 0 0,0-1 0 0 0,0 1 0 0 0,0 0 0 0 0,0-1 0 0 0,0 1 0 0 0,1-1 0 0 0,-1 1 0 0 0,0-1 0 0 0,0 0 0 0 0,0 1 0 0 0,0-1 0 0 0,0 0 0 0 0,0 0 0 0 0,0 1 0 0 0,0-1 0 0 0,-1 0 0 0 0,0 0 4 0 0,-24 1-83 0 0,6-3 51 0 0,0 0 0 0 0,0-1 0 0 0,0-1 0 0 0,-7-3 32 0 0,-78-28-79 0 0,16 0 98 0 0,2-4 0 0 0,1-4 0 0 0,2-3 0 0 0,-3-8-19 0 0,46 27 28 0 0,1-2 0 0 0,1-2 0 0 0,-8-10-28 0 0,28 22 5 0 0,1 0 1 0 0,0-1-1 0 0,2-1 0 0 0,0 0 1 0 0,1-1-1 0 0,-11-23-5 0 0,21 34-45 0 0,0 0-1 0 0,1 0 0 0 0,0 0 0 0 0,1-1 1 0 0,0 1-1 0 0,0-1 0 0 0,1 0 1 0 0,1 0-1 0 0,0 0 0 0 0,1 0 1 0 0,0 0-1 0 0,1 0 0 0 0,1 0 0 0 0,-1 0 1 0 0,2 0-1 0 0,0 0 0 0 0,0 1 1 0 0,1-1-1 0 0,0 1 0 0 0,1 0 0 0 0,0 0 1 0 0,1 1-1 0 0,0-1 0 0 0,1 1 1 0 0,4-4 45 0 0,1 0-93 0 0,1 1 0 0 0,0 0 0 0 0,1 1 0 0 0,1 1 0 0 0,0 0 0 0 0,10-5 93 0 0,21-10-461 0 0,34-14 461 0 0,6 4-224 0 0,0 3 0 0 0,3 3 0 0 0,0 5 0 0 0,11 2 224 0 0,653-117-183 0 0,-638 121 251 0 0,0-4-68 0 0,-71 12 17 0 0,0-2 0 0 0,-1-2 0 0 0,0-2 0 0 0,2-3-17 0 0,-36 16 18 0 0,-1-1 0 0 0,1 0-1 0 0,-1 0 1 0 0,0-1 0 0 0,0 0 0 0 0,0-1-1 0 0,5-6-17 0 0,-10 10 8 0 0,-1 0 0 0 0,1 0 0 0 0,-1 0 0 0 0,0 0-1 0 0,0-1 1 0 0,0 1 0 0 0,-1 0 0 0 0,1-1 0 0 0,-1 0-1 0 0,0 1 1 0 0,0-1 0 0 0,0 0 0 0 0,-1 0 0 0 0,1 1-1 0 0,-1-1 1 0 0,0 0 0 0 0,0 0 0 0 0,0 0 0 0 0,0 1 0 0 0,-1-1-1 0 0,0-3-7 0 0,-1 1 14 0 0,0-1 0 0 0,-1 0-1 0 0,0 1 1 0 0,0 0 0 0 0,-1-1-1 0 0,1 1 1 0 0,-1 1-1 0 0,0-1 1 0 0,-1 0 0 0 0,-3-2-14 0 0,-10-10 46 0 0,0 1-1 0 0,-7-4-45 0 0,23 19 7 0 0,-54-42 28 0 0,-1 1-1 0 0,-16-5-34 0 0,56 37 0 0 0,-245-139 0 0 0,209 127 0 0 0,33 15 0 0 0,0-1 0 0 0,-2-2 0 0 0,16 7 0 0 0,6 2 0 0 0,4 2 0 0 0,0 1 0 0 0,0-1 0 0 0,0 0 0 0 0,0 1 0 0 0,0 0 0 0 0,0 0 0 0 0,0 1 0 0 0,1-1 0 0 0,4 2 0 0 0,139 39 25 0 0,257 76 166 0 0,-212-54-84 0 0,12 15-107 0 0,356 186 64 0 0,-503-234-46 0 0,0 3 0 0 0,-3 2-1 0 0,2 4-17 0 0,-52-36 0 0 0,6 4 0 0 0,-1 1 0 0 0,5 4 0 0 0,-13-10 0 0 0,1-1 0 0 0,-1 1 0 0 0,0 0 0 0 0,0-1 0 0 0,0 1 0 0 0,-1 0 0 0 0,1 0 0 0 0,0 0 0 0 0,-1 1 0 0 0,0-1 0 0 0,1 3 0 0 0,-2-5 0 0 0,0 1 0 0 0,1-1 0 0 0,-1 0 0 0 0,0 1 0 0 0,0-1 0 0 0,0 0 0 0 0,-1 1 0 0 0,1-1 0 0 0,0 0 0 0 0,0 1 0 0 0,-1-1 0 0 0,1 0 0 0 0,0 0 0 0 0,-1 1 0 0 0,0-1 0 0 0,1 0 0 0 0,-1 1 0 0 0,-1 0 0 0 0,1-1 0 0 0,-1 1 0 0 0,1 0 0 0 0,-1-1 0 0 0,0 1 0 0 0,1-1 0 0 0,-1 1 0 0 0,0-1 0 0 0,-2 1 0 0 0,-4 2 0 0 0,-1 0 0 0 0,0-1 0 0 0,0 0 0 0 0,-7 1 0 0 0,15-3 0 0 0,-57 11 24 0 0,0-3 0 0 0,-29 1-24 0 0,48-6 12 0 0,-304 19 336 0 0,56-6-44 0 0,252-13-234 0 0,-10 3-70 0 0,33-5 14 0 0,-1 1-1 0 0,1 1 1 0 0,0 0 0 0 0,1 0 0 0 0,-3 3-14 0 0,13-7 3 0 0,0 0 0 0 0,0 1 0 0 0,-1-1 0 0 0,1 1 0 0 0,1 0 0 0 0,-1-1 0 0 0,0 1 0 0 0,0 0 0 0 0,0 0 0 0 0,0 0 1 0 0,0-1-1 0 0,1 1 0 0 0,-1 0 0 0 0,0 1-3 0 0,1-2 0 0 0,0 1 1 0 0,0 0-1 0 0,-1 0 0 0 0,1-1 1 0 0,0 1-1 0 0,1 0 1 0 0,-1 0-1 0 0,0-1 1 0 0,0 1-1 0 0,0 0 1 0 0,0 0-1 0 0,0-1 1 0 0,1 1-1 0 0,-1 0 0 0 0,0-1 1 0 0,1 1-1 0 0,-1 0 1 0 0,0-1-1 0 0,1 1 1 0 0,-1-1-1 0 0,1 1 1 0 0,-1 0-1 0 0,1-1 1 0 0,-1 1-1 0 0,1-1 0 0 0,2 3 0 0 0,0-1 0 0 0,0 0 0 0 0,0 1-1 0 0,0-1 1 0 0,1 0 0 0 0,12 5 11 0 0,0 0 0 0 0,0-1 0 0 0,0-1 0 0 0,1 0 0 0 0,0-2 1 0 0,0 1-12 0 0,13 2-3 0 0,212 40 68 0 0,3-11 0 0 0,181 34 96 0 0,-301-44-61 0 0,212 48 179 0 0,-257-52-166 0 0,-2 4 0 0 0,-1 3 1 0 0,12 10-114 0 0,-57-22 18 0 0,18 10-18 0 0,-41-20-1 0 0,1 1 1 0 0,-1-1-1 0 0,0 1 1 0 0,-1 1-1 0 0,1 0 0 0 0,5 7 1 0 0,-13-14 0 0 0,0 0 0 0 0,0 0 0 0 0,0 0 0 0 0,-1 1 0 0 0,1-1 0 0 0,0 0 0 0 0,-1 0 0 0 0,1 1 0 0 0,0-1 0 0 0,-1 0 0 0 0,1 1 0 0 0,-1-1 0 0 0,0 1 0 0 0,0-1 0 0 0,1 0 0 0 0,-1 1 0 0 0,0-1 0 0 0,0 1 0 0 0,0-1 0 0 0,0 1 0 0 0,-1-1 0 0 0,1 1 0 0 0,0-1 0 0 0,-1 0 0 0 0,1 1 0 0 0,-1-1 0 0 0,1 0 0 0 0,-1 1 0 0 0,1-1 0 0 0,-2 1 0 0 0,0 1 0 0 0,0-1 0 0 0,-1 1 0 0 0,1-1 0 0 0,-1 1 0 0 0,0-1 0 0 0,0 0 0 0 0,0 0 0 0 0,0 0 0 0 0,0 0 0 0 0,0-1 0 0 0,-3 2 0 0 0,-6 1 0 0 0,1 0 0 0 0,-1 0 0 0 0,0-1 0 0 0,-3-1 0 0 0,-51 7 0 0 0,52-8 0 0 0,-142 11 0 0 0,-39-7 0 0 0,-156-14 0 0 0,22-10 0 0 0,271 16 0 0 0,15-1 12 0 0,73 3 82 0 0,-8 0-61 0 0,109 3 133 0 0,30 8-166 0 0,-10 0 61 0 0,26-4-45 0 0,123 9 104 0 0,135 21 102 0 0,-3 20 189 0 0,-414-52-399 0 0,308 49 148 0 0,-198-31-107 0 0,-115-20-53 0 0,-13-2 0 0 0,-2 0 0 0 0,-11-4 0 0 0,13 4 0 0 0,-35-8-13 0 0,-25-7-148 0 0,-30-13 161 0 0,-25-15-18 0 0,-37-23 18 0 0,137 59 0 0 0,0-1 0 0 0,-12-9 0 0 0,22 13 0 0 0,0 1 0 0 0,1-1 0 0 0,0 0 0 0 0,0 0 0 0 0,0-1 0 0 0,0 1 0 0 0,0-1 0 0 0,1 1 0 0 0,-3-6 0 0 0,6 9 0 0 0,-1-1 0 0 0,0 1 0 0 0,1-1 0 0 0,-1 1 0 0 0,1-1 0 0 0,-1 1 1 0 0,1-1-1 0 0,0 1 0 0 0,0-1 0 0 0,0 0 0 0 0,-1 1 0 0 0,2-1 0 0 0,-1 0 0 0 0,0 1 0 0 0,0-1 0 0 0,0 1 0 0 0,1-1 0 0 0,-1 0 0 0 0,1 0 0 0 0,0 0 0 0 0,1 0-1 0 0,-1 0 1 0 0,0 0 0 0 0,0 0 0 0 0,1 0 0 0 0,-1 1 0 0 0,1-1 0 0 0,0 0-1 0 0,-1 1 1 0 0,3-2 0 0 0,4-2 3 0 0,0 0-1 0 0,0 1 0 0 0,1 0 1 0 0,-1 0-1 0 0,9-2-2 0 0,18-5 8 0 0,0 2 1 0 0,1 1-1 0 0,12 0-8 0 0,112-9 22 0 0,-33 4-16 0 0,-109 11-6 0 0,432-47-64 0 0,-42 9 52 0 0,13 1-52 0 0,-40 5 68 0 0,-174 9-4 0 0,36-15 0 0 0,-230 37 0 0 0,2 0 0 0 0,0 0 0 0 0,3-3 0 0 0,-14 5 0 0 0,0-1 0 0 0,0 0 0 0 0,0 1 0 0 0,0-2 0 0 0,0 1 0 0 0,-1 0 0 0 0,1-1 0 0 0,-1 1 0 0 0,0-1 0 0 0,1 0 0 0 0,-3 1 0 0 0,0 1 1 0 0,0 0-1 0 0,0 0 0 0 0,-1 0 0 0 0,1-1 0 0 0,0 1 0 0 0,0 0 0 0 0,-1-1 0 0 0,1 1 1 0 0,-1-1-1 0 0,1 1 0 0 0,-1-1 0 0 0,0 1 0 0 0,0-1 0 0 0,1 1 0 0 0,-1-2 0 0 0,0 1 0 0 0,-1-1-1 0 0,1 1 0 0 0,0-1 0 0 0,-1 1 1 0 0,0-1-1 0 0,1 1 0 0 0,-1 0 0 0 0,0-1 1 0 0,-1-1 0 0 0,-3-3-26 0 0,1 0 0 0 0,-1 0 0 0 0,0 1 0 0 0,-1-1 0 0 0,-5-4 26 0 0,-3-2-70 0 0,-1 0 1 0 0,-1 1-1 0 0,0 1 1 0 0,-16-9 69 0 0,-74-33-162 0 0,106 52 162 0 0,-71-29-164 0 0,-43-11 164 0 0,13 5-30 0 0,12 0 30 0 0,3-4 0 0 0,-19-14 0 0 0,99 51 0 0 0,-16-9 0 0 0,0-1 0 0 0,0-1 0 0 0,2-1 0 0 0,-5-5 0 0 0,15 10 12 0 0,10 10-11 0 0,0 0 0 0 0,0 0 0 0 0,0 0 0 0 0,0-1 0 0 0,0 1 0 0 0,0 0 0 0 0,0 0 0 0 0,-1 0 0 0 0,1 0 1 0 0,0 0-1 0 0,0 0 0 0 0,0 0 0 0 0,0 0 0 0 0,0 0 0 0 0,0-1 0 0 0,0 1 0 0 0,0 0 0 0 0,0 0 0 0 0,0 0 0 0 0,0 0 0 0 0,0 0 0 0 0,0 0 0 0 0,0 0 0 0 0,0-1 0 0 0,0 1 0 0 0,0 0 0 0 0,0 0 0 0 0,0 0 0 0 0,0 0 0 0 0,0 0 0 0 0,0 0 0 0 0,0 0 0 0 0,0 0 0 0 0,0-1 0 0 0,0 1 0 0 0,0 0 0 0 0,0 0 0 0 0,0 0 0 0 0,1 0 0 0 0,-1 0 0 0 0,0 0 0 0 0,0 0 0 0 0,0 0 0 0 0,0 0 0 0 0,0 0 0 0 0,0-1 0 0 0,0 1-1 0 0,2-2 4 0 0,1-1-1 0 0,-1 1 0 0 0,1 0 1 0 0,-1 0-1 0 0,1 0 0 0 0,0 0 0 0 0,0 0 1 0 0,0 0-1 0 0,0 1 0 0 0,0-1 1 0 0,0 1-1 0 0,1 0 0 0 0,-1 0 1 0 0,0 0-1 0 0,0 0 0 0 0,1 1 1 0 0,0-1-4 0 0,12 0 16 0 0,1 0 1 0 0,-1 1-1 0 0,4 0-16 0 0,-8 1 2 0 0,107 7-2 0 0,10 0 0 0 0,-60-8 0 0 0,28 0 0 0 0,74 9 0 0 0,160 32 0 0 0,-295-36 0 0 0,30 2 0 0 0,-54-7 0 0 0,-12 0 0 0 0,0 0 0 0 0,0 0 0 0 0,0 0 0 0 0,0 0 0 0 0,0 0 0 0 0,0 0 0 0 0,0 0 0 0 0,0 0 0 0 0,0 0 0 0 0,0 0 0 0 0,-1 0 0 0 0,1 0 0 0 0,0 0 0 0 0,0-1 0 0 0,0 1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0,-9-3 0 0 0,8 2 0 0 0,-81-25 0 0 0,-2 4 0 0 0,-16 0 0 0 0,19 4-12 0 0,-123-22-23 0 0,-49-13 10 0 0,228 47 25 0 0,-169-48 0 0 0,93 23 0 0 0,85 24 11 0 0,13 6 42 0 0,3 1 11 0 0,3-2-10 0 0,6-1-52 0 0,0 1-1 0 0,0 0 1 0 0,0 0 0 0 0,0 0 0 0 0,0 1 0 0 0,0 1 0 0 0,7 0-2 0 0,18 1-20 0 0,16 4 20 0 0,-15-1-36 0 0,87 9-2 0 0,44 4 1 0 0,-157-17 37 0 0,34 3 0 0 0,12 4 0 0 0,-54-7 0 0 0,0 0 0 0 0,0 0 0 0 0,0 0 0 0 0,0 0 0 0 0,0 1 0 0 0,0-1 0 0 0,0 0 0 0 0,0 0 0 0 0,0 1 0 0 0,0-1 0 0 0,-1 1 0 0 0,1-1 0 0 0,0 1 0 0 0,0-1 0 0 0,-3 1 0 0 0,0 0 0 0 0,1-1 0 0 0,-1 1 0 0 0,0-1 0 0 0,0 1 0 0 0,0-1 0 0 0,0 0 0 0 0,0 0 0 0 0,0 0 0 0 0,-1 0 0 0 0,-28 0 0 0 0,-40-3 0 0 0,0-4 0 0 0,0-2 0 0 0,1-3 0 0 0,0-4 0 0 0,2-2 0 0 0,-19-10 0 0 0,68 21 30 0 0,0-1 0 0 0,-14-8-30 0 0,21 8 28 0 0,12 8-26 0 0,-1 0-1 0 0,1 0 0 0 0,0 0 1 0 0,0 0-1 0 0,0 0 1 0 0,0 0-1 0 0,0 0 1 0 0,0 0-1 0 0,0 0 0 0 0,0 0 1 0 0,0 0-1 0 0,0 0 1 0 0,-1 0-1 0 0,1 0 0 0 0,0-1 1 0 0,0 1-1 0 0,0 0 1 0 0,0 0-1 0 0,0 0 0 0 0,0 0 1 0 0,0 0-1 0 0,0 0 1 0 0,0 0-1 0 0,0 0 0 0 0,0 0 1 0 0,0 0-1 0 0,0-1 1 0 0,0 1-1 0 0,0 0 0 0 0,0 0 1 0 0,0 0-1 0 0,0 0 1 0 0,0 0-1 0 0,0 0 0 0 0,0 0 1 0 0,0 0-1 0 0,0 0 1 0 0,0-1-1 0 0,0 1 0 0 0,0 0 1 0 0,0 0-1 0 0,0 0 1 0 0,0 0-1 0 0,0 0 0 0 0,0 0 1 0 0,0 0-1 0 0,0 0 1 0 0,0 0-1 0 0,0 0 0 0 0,0 0 1 0 0,0-1-1 0 0,0 1 1 0 0,1 0-1 0 0,-1 0 0 0 0,0 0 1 0 0,0 0-1 0 0,0 0-1 0 0,2-2 7 0 0,0 0 1 0 0,0 0-1 0 0,1 0 0 0 0,-1 0 0 0 0,0 0 0 0 0,1 0 1 0 0,0 1-1 0 0,-1 0 0 0 0,1-1 0 0 0,0 1 0 0 0,0 0 1 0 0,-1 0-1 0 0,1 0 0 0 0,0 1 0 0 0,0-1-7 0 0,10-1 20 0 0,0 0 0 0 0,1 0 0 0 0,0 2-20 0 0,47-1 29 0 0,0 4-1 0 0,15 4-28 0 0,6 0 26 0 0,-54-6-18 0 0,251 20 60 0 0,-1 11-27 0 0,-109-11-29 0 0,-6-2 40 0 0,-141-15-41 0 0,-19-3 10 0 0,-5 0 1 0 0,-7 1-20 0 0,0 1 0 0 0,0-1 1 0 0,0-1-1 0 0,0 1 0 0 0,-8-1-2 0 0,-50-1-2 0 0,47-1 3 0 0,-81-1 6 0 0,-266 3-78 0 0,293 3 69 0 0,-279 18-37 0 0,223-8 8 0 0,-93 23 31 0 0,-229 84 0 0 0,372-95 0 0 0,0 2 0 0 0,2 5 0 0 0,-10 8 0 0 0,70-31-6 0 0,0 0-1 0 0,1 2 1 0 0,1 0 0 0 0,0 1-1 0 0,-3 3 7 0 0,-1 4-10 0 0,0 1-1 0 0,1 1 0 0 0,-5 10 11 0 0,0-2 0 0 0,0-1 0 0 0,-2-2 0 0 0,-8 7 0 0 0,0 2 0 0 0,23-24 0 0 0,0 0 0 0 0,-1-1 0 0 0,0 0 0 0 0,-2 0 0 0 0,-24 16 0 0 0,-2-1 0 0 0,0-2 0 0 0,-23 8 0 0 0,-32 15 0 0 0,78-39 0 0 0,4 3 0 0 0,12-11 0 0 0,0 1 0 0 0,0 0 0 0 0,0 0 0 0 0,1-1 0 0 0,-1 1 0 0 0,0 0 0 0 0,1 0 0 0 0,-1 0 0 0 0,1 0 0 0 0,-1 0 0 0 0,1 0 0 0 0,0 0 0 0 0,-1 0 0 0 0,1 1 2 0 0,0 1-1 0 0,0-1 1 0 0,0 0-1 0 0,0 0 0 0 0,1 0 1 0 0,-1 0-1 0 0,1 0 1 0 0,-1 0-1 0 0,1 0 1 0 0,0 0-1 0 0,-1 0 0 0 0,1 0 1 0 0,0-1-1 0 0,0 1 1 0 0,1 0-1 0 0,-1 0 1 0 0,0-1-1 0 0,1 1-1 0 0,2 3 9 0 0,0 0 1 0 0,1 0 0 0 0,0-1-1 0 0,0 0 1 0 0,2 2-10 0 0,11 5 3 0 0,1-1 0 0 0,0 0 1 0 0,1-2-1 0 0,8 3-3 0 0,-10-4 1 0 0,47 18-1 0 0,48 11 0 0 0,-30-12 0 0 0,39 17 0 0 0,-91-29 0 0 0,-2 1 0 0 0,1 2 0 0 0,-2 1 0 0 0,0 1 0 0 0,15 13 0 0 0,-27-16 0 0 0,-16-13 0 0 0,1-1 0 0 0,-1 1 0 0 0,1-1 0 0 0,0 1 0 0 0,-1 0 0 0 0,1-1 0 0 0,-1 1 0 0 0,0 0 0 0 0,1 0 0 0 0,-1-1 0 0 0,0 1 0 0 0,1 0 0 0 0,-1 0 0 0 0,0 0 0 0 0,0-1 0 0 0,1 1 0 0 0,-1 0 0 0 0,0 0 0 0 0,-1 0 0 0 0,1 0 0 0 0,-1 0 0 0 0,1 0 0 0 0,-1 0 0 0 0,1 0 0 0 0,-1 0 0 0 0,0-1 0 0 0,1 1 0 0 0,-1 0 0 0 0,0 0 0 0 0,0-1 0 0 0,0 1 0 0 0,1 0 0 0 0,-1-1 0 0 0,0 1 0 0 0,0-1 0 0 0,0 1 0 0 0,0-1 0 0 0,0 1 0 0 0,0-1 0 0 0,0 0 0 0 0,0 1 0 0 0,0-1 0 0 0,0 0 0 0 0,-1 0 0 0 0,1 0 0 0 0,-4 1 0 0 0,-1 0 0 0 0,1-1 0 0 0,0 0 0 0 0,-1 0 0 0 0,0 0 0 0 0,-17-3 9 0 0,-1-1 1 0 0,1-2-1 0 0,0 0 0 0 0,0-1 0 0 0,1-1 0 0 0,0-1 0 0 0,-18-11-9 0 0,27 13 1 0 0,1 0 0 0 0,0-1 1 0 0,0 0-1 0 0,1-1 0 0 0,0 0 0 0 0,0-1 0 0 0,1 0 0 0 0,1-1 0 0 0,-9-10-1 0 0,12 11 11 0 0,0 1-1 0 0,1-1 0 0 0,0 0 1 0 0,0 0-1 0 0,1 0 0 0 0,0 0 0 0 0,1-1 1 0 0,0 0-1 0 0,1 1 0 0 0,0-1 1 0 0,1 0-1 0 0,0 0 0 0 0,0-4-10 0 0,2 2 17 0 0,0-1-1 0 0,1 1 1 0 0,0 0-1 0 0,1 0 1 0 0,1 0-1 0 0,0 0 0 0 0,1 0 1 0 0,0 1-1 0 0,1 0 1 0 0,0 0-1 0 0,0 0 1 0 0,7-6-17 0 0,2-2 19 0 0,0 0 1 0 0,2 1-1 0 0,0 0 1 0 0,2 2-1 0 0,0 0 1 0 0,6-3-20 0 0,10-5 18 0 0,1 1 1 0 0,1 2-1 0 0,38-17-18 0 0,-4 8 52 0 0,59-16-52 0 0,-17 13 4 0 0,1 5 0 0 0,2 6 1 0 0,18 2-5 0 0,101-5-3 0 0,20 10 3 0 0,-150 11 0 0 0,284-10 0 0 0,-309 14 0 0 0,69-2 0 0 0,13-8 0 0 0,-143 9 0 0 0,0-1 0 0 0,12-3 0 0 0,-30 5-1 0 0,0 1 0 0 0,0 0 0 0 0,0 0 0 0 0,0-1 0 0 0,0 1 0 0 0,0 0 0 0 0,0-1 0 0 0,0 1 0 0 0,0-1 0 0 0,0 0 0 0 0,-1 1-1 0 0,1-1 1 0 0,0 1 0 0 0,0-1 0 0 0,0-1 1 0 0,-1 2-3 0 0,1-1 0 0 0,-1 0 0 0 0,0 0 0 0 0,0 1 0 0 0,0-1 0 0 0,1 0 1 0 0,-1 0-1 0 0,0 1 0 0 0,0-1 0 0 0,0 0 0 0 0,0 0 0 0 0,-1 0 0 0 0,1 1 0 0 0,0-1 0 0 0,0 0 0 0 0,0 0 0 0 0,-1 1 0 0 0,1-1 0 0 0,0 0 0 0 0,-1 0 0 0 0,1 1 0 0 0,-1-1 3 0 0,0-2-6 0 0,-1 1 0 0 0,1 0 1 0 0,-1-1-1 0 0,0 1 0 0 0,0 0 0 0 0,-1-1 6 0 0,-11-9-72 0 0,-1 2 0 0 0,0-1-1 0 0,-13-5 73 0 0,-7-5-67 0 0,-156-111-22 0 0,116 79 37 0 0,29 20 33 0 0,-168-125-101 0 0,205 151 120 0 0,0 0 0 0 0,1-1 0 0 0,0 0 0 0 0,1 0 0 0 0,-3-4 0 0 0,8 9 0 0 0,0 0 0 0 0,0 0 0 0 0,1 0 0 0 0,0 0 0 0 0,-1 0 0 0 0,1 0 0 0 0,0 0 0 0 0,0 0 0 0 0,0-2 0 0 0,1 3 0 0 0,0 0 0 0 0,0 0 0 0 0,0 0 0 0 0,0 0 0 0 0,0 0 0 0 0,1 0 0 0 0,-1 0 0 0 0,0 0 0 0 0,1 0 0 0 0,0 0 0 0 0,-1 0 0 0 0,1 0 0 0 0,0 1 0 0 0,0-1 0 0 0,0 0 0 0 0,0 0 0 0 0,3-2 0 0 0,-1 0 0 0 0,1 0 0 0 0,0 0 0 0 0,0 1 0 0 0,0-1 0 0 0,0 1 0 0 0,0 0 0 0 0,1 1 0 0 0,0-1 0 0 0,-1 1 0 0 0,1-1 0 0 0,0 2 0 0 0,0-1 0 0 0,0 0 0 0 0,0 1 0 0 0,1 0 0 0 0,15-3 0 0 0,0 1 0 0 0,1 1 0 0 0,7 1 0 0 0,-15 0 0 0 0,67-1 0 0 0,10 5 0 0 0,84 8 0 0 0,-115-7 0 0 0,278 33-48 0 0,0 17 0 0 0,-99-17 48 0 0,7 1 0 0 0,-119-15 0 0 0,424 63 0 0 0,-478-79 0 0 0,47-3 0 0 0,-100-4 12 0 0,-17 0 14 0 0,-5-2 7 0 0,-5-3-19 0 0,0 1 0 0 0,-1-1 0 0 0,0 2 0 0 0,1-1 0 0 0,-3 1-14 0 0,-44-15-10 0 0,19 6 2 0 0,-147-42-59 0 0,-32-6 67 0 0,28 7 0 0 0,66 16 0 0 0,58 17 0 0 0,37 12 0 0 0,9 1 16 0 0,20 6 101 0 0,5 0-100 0 0,20 2-12 0 0,1 2 0 0 0,26 6-5 0 0,-7 0 0 0 0,138 22-79 0 0,30 4-18 0 0,-61-14 100 0 0,142 21-18 0 0,410 78-45 0 0,-448-70 60 0 0,97 39 0 0 0,-326-79 0 0 0,-30-10 0 0 0,0 1 0 0 0,0-1 0 0 0,0 0 0 0 0,0 1 0 0 0,0-1 0 0 0,0 1 0 0 0,0-1 0 0 0,0 1 0 0 0,0 0 0 0 0,0-1 0 0 0,0 1 0 0 0,0 0 0 0 0,0 0 0 0 0,-1 0 0 0 0,-1-1-1 0 0,1 1 1 0 0,-1-1-1 0 0,1 1 1 0 0,-1-1-1 0 0,1 0 1 0 0,-1 1-1 0 0,1-1 1 0 0,-1 0-1 0 0,0 1 1 0 0,1-1-1 0 0,-1 0 1 0 0,1 1-1 0 0,-1-1 1 0 0,0 0-1 0 0,1 0 1 0 0,-1 0-1 0 0,0 0 1 0 0,1 0-1 0 0,-1 0 1 0 0,0 0 0 0 0,-10 2-14 0 0,0-1 1 0 0,0 0 0 0 0,-1 0 0 0 0,1-2 0 0 0,0 1 0 0 0,-3-2 13 0 0,-28-4-43 0 0,-1-2 43 0 0,22 4-8 0 0,-397-69-142 0 0,354 63 148 0 0,-277-58-41 0 0,76 13 26 0 0,253 53 17 0 0,-547-105 0 0 0,555 106 0 0 0,-20-4 0 0 0,-17-6 0 0 0,31 7 0 0 0,10 4 0 0 0,0 0 0 0 0,0 0 0 0 0,0 0 0 0 0,0 0 0 0 0,-1-1 0 0 0,1 1 0 0 0,0 0 0 0 0,0 0 0 0 0,0 0 0 0 0,0 0 0 0 0,-1 0 0 0 0,1 0 0 0 0,0-1 0 0 0,0 1 0 0 0,0 0 0 0 0,0 0 0 0 0,0 0 0 0 0,0 0 0 0 0,0-1 0 0 0,0 1 0 0 0,-1 0 0 0 0,1 0 0 0 0,0 0 0 0 0,0-1 0 0 0,0 1 0 0 0,0 0 0 0 0,0 0 0 0 0,0 0 0 0 0,0-1 0 0 0,1 0 0 0 0,0 0 0 0 0,1 0 0 0 0,-1-1 0 0 0,0 1 0 0 0,1 0 0 0 0,-1 0 0 0 0,0 1 0 0 0,1-1 0 0 0,-1 0 0 0 0,1 0 0 0 0,-1 1 0 0 0,1-1 0 0 0,1 0 0 0 0,28-9 0 0 0,-7 5 0 0 0,1 0 0 0 0,0 2 0 0 0,13 0 0 0 0,78 1 0 0 0,-96 2 0 0 0,451 25 0 0 0,-265-10 0 0 0,-170-12 0 0 0,274 14 0 0 0,-291-17 11 0 0,-17 0 10 0 0,-5-2 1 0 0,-37-13-26 0 0,0 2 1 0 0,-1 1 0 0 0,-2 1 3 0 0,-13-3-60 0 0,-421-123-158 0 0,421 122 200 0 0,-1 2 0 0 0,0 3 0 0 0,-51-2 18 0 0,107 11 0 0 0,0 1-1 0 0,0 0 0 0 0,0 0 0 0 0,0 0 0 0 0,0 0 1 0 0,0 0-1 0 0,0 0 0 0 0,0 0 0 0 0,0 0 1 0 0,0 0-1 0 0,0 0 0 0 0,0 1 0 0 0,0-1 1 0 0,0 1 0 0 0,2 0-5 0 0,0 0 0 0 0,0 0 0 0 0,1 0 1 0 0,-1 0-1 0 0,1 0 0 0 0,-1-1 0 0 0,1 1 1 0 0,0 0-1 0 0,0 0 5 0 0,154 62-13 0 0,-78-33 15 0 0,388 136-2 0 0,-351-126 21 0 0,15 12-21 0 0,-78-28 13 0 0,-1 2 0 0 0,-1 3 0 0 0,26 19-13 0 0,-57-34 5 0 0,-1 0-1 0 0,0 2 0 0 0,14 16-4 0 0,-25-24 0 0 0,0 0 0 0 0,0 1 0 0 0,-1 0 0 0 0,0 0 0 0 0,0 1 0 0 0,-1 0 0 0 0,0 0-1 0 0,-1 0 1 0 0,1 4 0 0 0,-4-10-1 0 0,0 1-1 0 0,0-1 1 0 0,-1 1-1 0 0,1-1 1 0 0,-1 0-1 0 0,0 1 1 0 0,0-1-1 0 0,-1 1 1 0 0,0-1-1 0 0,1 0 1 0 0,-1 1-1 0 0,-1-1 1 0 0,1 0-1 0 0,0 0 1 0 0,-1 0-1 0 0,0 0 1 0 0,0 0-1 0 0,0 0 1 0 0,-1 0-1 0 0,1-1 1 0 0,-1 1-1 0 0,0-1 1 0 0,0 0-1 0 0,-3 3 2 0 0,-3 2-4 0 0,-1 0-1 0 0,0 0 1 0 0,-1-1-1 0 0,1-1 1 0 0,-2 0-1 0 0,1 0 1 0 0,0-1-1 0 0,-4 0 5 0 0,-29 10 0 0 0,-1-2 0 0 0,-10-1 0 0 0,36-7 0 0 0,-86 15 0 0 0,0-3 0 0 0,-20-4 0 0 0,-218 7 0 0 0,189-13 0 0 0,-400 9 0 0 0,-6-8 37 0 0,386-4-20 0 0,-207 12 120 0 0,226-2 30 0 0,-65 18-167 0 0,193-27 21 0 0,-12 2 16 0 0,-1 1 1 0 0,1 2-1 0 0,-14 7-37 0 0,47-15 3 0 0,1 0 1 0 0,0 1 0 0 0,0-1-1 0 0,0 1 1 0 0,0 0-1 0 0,0 0 1 0 0,1 1-1 0 0,-4 3-3 0 0,7-6 2 0 0,0 0-1 0 0,0 0 1 0 0,0 0-1 0 0,0 0 1 0 0,0 0-1 0 0,1 0 1 0 0,-1 1 0 0 0,1-1-1 0 0,-1 0 1 0 0,1 0-1 0 0,-1 1 1 0 0,1-1-1 0 0,-1 0 1 0 0,1 1-1 0 0,0-1 1 0 0,0 1-1 0 0,0-1 1 0 0,0 0 0 0 0,0 1-1 0 0,0-1 1 0 0,0 0-1 0 0,0 1 1 0 0,1-1-1 0 0,-1 1 1 0 0,1-1-1 0 0,-1 0 1 0 0,1 0-1 0 0,-1 1 1 0 0,1-1-1 0 0,-1 0 1 0 0,1 0 0 0 0,0 0-1 0 0,0 1 1 0 0,0-1-1 0 0,0 0 1 0 0,0 0-1 0 0,0 0-1 0 0,6 6 0 0 0,0 0 0 0 0,1 0 0 0 0,-1 0 0 0 0,2-1 0 0 0,-1-1 0 0 0,5 4 0 0 0,10 3 5 0 0,0-1 1 0 0,2 0-6 0 0,37 11 28 0 0,1-2-1 0 0,32 5-27 0 0,-34-10 9 0 0,185 57 58 0 0,-120-34-27 0 0,179 32 22 0 0,-172-42-50 0 0,520 144 120 0 0,-537-137-48 0 0,100 45-84 0 0,-202-74 0 0 0,0 1 0 0 0,-1 0 0 0 0,0 1 0 0 0,4 3 0 0 0,-16-11 0 0 0,0 1 0 0 0,0-1 0 0 0,0 1 0 0 0,-1-1 0 0 0,1 1 0 0 0,0 0 0 0 0,0 0 0 0 0,-1-1 0 0 0,1 1 0 0 0,-1 0 0 0 0,1 0 0 0 0,0 0 0 0 0,-1 0 0 0 0,1 0 0 0 0,-1-1 0 0 0,0 1 0 0 0,1 0 0 0 0,-1 0 0 0 0,0 0 0 0 0,-1 0 0 0 0,1 0 0 0 0,0 0 0 0 0,-1 0 0 0 0,1-1 0 0 0,0 1 0 0 0,-1 0 0 0 0,1 0 0 0 0,-1 0 0 0 0,1-1 0 0 0,-1 1 0 0 0,0 0 0 0 0,1-1 0 0 0,-1 1 0 0 0,0-1 0 0 0,1 1 0 0 0,-1-1 0 0 0,0 1 0 0 0,0-1 0 0 0,0 1 0 0 0,1-1 0 0 0,-1 0 0 0 0,0 1 0 0 0,-1-1 0 0 0,-3 2 0 0 0,0 0 0 0 0,-1-1 0 0 0,-5 2 0 0 0,-14 0 0 0 0,0-2 0 0 0,-1 0 0 0 0,-5-1 0 0 0,24-1 0 0 0,-103-3 0 0 0,-66-14 0 0 0,-109-26 0 0 0,122 18 0 0 0,-267-51 64 0 0,269 40-50 0 0,-206-42 36 0 0,341 75-50 0 0,-14-4 0 0 0,1 0 0 0 0,-4-4 0 0 0,31 7 2 0 0,12 5-2 0 0,0 0 1 0 0,0 0-1 0 0,-1 0 1 0 0,1 0-1 0 0,0 0 1 0 0,0 0-1 0 0,-1-1 0 0 0,1 1 1 0 0,0 0-1 0 0,0 0 1 0 0,-1 0-1 0 0,1-1 1 0 0,0 1-1 0 0,0 0 1 0 0,0 0-1 0 0,0-1 1 0 0,-1 1-1 0 0,1 0 0 0 0,0 0 1 0 0,0-1-1 0 0,0 1 1 0 0,0 0-1 0 0,0-1 0 0 0,0 0 3 0 0,1 1 0 0 0,0-1-1 0 0,-1 0 1 0 0,1 0 0 0 0,0 0-1 0 0,0 0 1 0 0,-1 1 0 0 0,1-1-1 0 0,0 0 1 0 0,0 0 0 0 0,0 1-1 0 0,0-1 1 0 0,0 1 0 0 0,0-1-1 0 0,0 1 1 0 0,0-1 0 0 0,0 1-1 0 0,1 0-2 0 0,16-7 6 0 0,1 2 0 0 0,-1 1-1 0 0,1 0 1 0 0,12 0-6 0 0,28-3 12 0 0,1 3 1 0 0,12 3-13 0 0,123 7 21 0 0,-32 0-14 0 0,-79-6-7 0 0,166 6 0 0 0,328 24 0 0 0,361 29 0 0 0,-786-48 0 0 0,314 12 0 0 0,-96-7 0 0 0,112 7 30 0 0,-252-21 15 0 0,17-11-45 0 0,-232 8 7 0 0,55-6 24 0 0,-61 6-28 0 0,0-1 0 0 0,1-1 0 0 0,-1 0 0 0 0,0 0 0 0 0,4-3-3 0 0,-14 6 0 0 0,1 0 1 0 0,0 0-1 0 0,0-1 0 0 0,-1 1 0 0 0,1 0 0 0 0,0-1 0 0 0,-1 1 0 0 0,1-1 0 0 0,0 1 0 0 0,-1-1 1 0 0,1 1-1 0 0,-1-1 0 0 0,1 1 0 0 0,-1-1 0 0 0,1 0 0 0 0,-1 1 0 0 0,1-1 0 0 0,-1 0 1 0 0,1 1-1 0 0,-1-1 0 0 0,0 0 0 0 0,0 0 0 0 0,0 0-1 0 0,0 0 0 0 0,0 0 0 0 0,0 0 1 0 0,0 0-1 0 0,-1 0 0 0 0,1 0 0 0 0,0 0 0 0 0,-1 0 0 0 0,1 0 1 0 0,0 1-1 0 0,-1-1 0 0 0,0 0 0 0 0,1 0 0 0 0,-1 0 0 0 0,1 0 1 0 0,-1 0 0 0 0,-3-3-12 0 0,1 1 1 0 0,-1-1-1 0 0,0 1 1 0 0,0-1-1 0 0,0 1 1 0 0,-4-2 11 0 0,-6-4-81 0 0,-12-4 81 0 0,-50-19-249 0 0,-51-15 249 0 0,-5 0-103 0 0,-469-176-57 0 0,489 186 160 0 0,-85-30 0 0 0,6-8 0 0 0,149 56 0 0 0,1-2 0 0 0,-29-19 0 0 0,45 21 0 0 0,25 19 0 0 0,-1 0 0 0 0,1-1 0 0 0,-1 1 0 0 0,1 0 0 0 0,-1-1 0 0 0,1 1 0 0 0,0-1 0 0 0,-1 1 0 0 0,1 0 0 0 0,0-1 0 0 0,-1 1 0 0 0,1-1 0 0 0,0 1 0 0 0,-1-1 0 0 0,1 1 0 0 0,0-1 0 0 0,0 1 0 0 0,0-1 0 0 0,-1 1 0 0 0,1-1 0 0 0,0 0 0 0 0,0 1 0 0 0,0-1 0 0 0,0 1 0 0 0,0-1 0 0 0,0 1 0 0 0,0-1 0 0 0,0 0 0 0 0,2 0 0 0 0,-1 0 0 0 0,0 0 0 0 0,0 0 0 0 0,0 0-1 0 0,1 0 1 0 0,-1 0 0 0 0,0 1 0 0 0,1-1 0 0 0,-1 0 0 0 0,1 1-1 0 0,-1-1 1 0 0,1 1 0 0 0,-1 0 0 0 0,1-1 0 0 0,-1 1 0 0 0,2 0 0 0 0,33-3 10 0 0,-33 3-7 0 0,55 0 45 0 0,-1 3-1 0 0,21 4-47 0 0,-41-3 25 0 0,583 75 85 0 0,-255-29-71 0 0,436 65-39 0 0,-690-98 0 0 0,138 24 21 0 0,154 21 22 0 0,-310-50-35 0 0,226 24 48 0 0,-299-34-56 0 0,0-1 0 0 0,1 0 0 0 0,17-3 0 0 0,-37 2 0 0 0,0 0 0 0 0,0 0 0 0 0,0 0 0 0 0,0 0 0 0 0,0 0 0 0 0,1-1 0 0 0,-1 1 0 0 0,0 0 0 0 0,0-1 0 0 0,0 1 0 0 0,0 0 0 0 0,0-1 0 0 0,0 0 0 0 0,0 1 0 0 0,-1-1 0 0 0,1 1 0 0 0,0-1 0 0 0,0 0 0 0 0,0 0 0 0 0,-1 1 0 0 0,0-1 0 0 0,0 1 0 0 0,0 0 0 0 0,0-1-1 0 0,0 1 1 0 0,0-1 0 0 0,0 1 0 0 0,0 0 0 0 0,0-1 0 0 0,0 1-1 0 0,0-1 1 0 0,-1 1 0 0 0,1 0 0 0 0,0-1 0 0 0,0 1 0 0 0,0-1 0 0 0,0 1-1 0 0,-1 0 1 0 0,1-1 0 0 0,0 1 0 0 0,-1 0 0 0 0,-8-10-12 0 0,-17-6-54 0 0,-18-7-249 0 0,-43-15 315 0 0,-51-13-210 0 0,-236-65-114 0 0,312 97 310 0 0,-292-75-29 0 0,253 68 26 0 0,-158-49-59 0 0,153 43 76 0 0,95 29-2 0 0,-41-12 35 0 0,0-2 0 0 0,-26-15-33 0 0,77 32 0 0 0,1 0 0 0 0,-1 0 0 0 0,0-1 0 0 0,0 1 0 0 0,0-1 0 0 0,0 1 0 0 0,0-1 0 0 0,1 1 0 0 0,-1-1 0 0 0,0 0 0 0 0,0 1 0 0 0,1-1 0 0 0,-1 0 0 0 0,1 1 0 0 0,-1-1 0 0 0,0 0 0 0 0,2 0 0 0 0,-1 1 0 0 0,0-1 0 0 0,1 1 0 0 0,-1-1 0 0 0,1 1 0 0 0,-1 0 0 0 0,1-1 0 0 0,-1 1 0 0 0,1 0 0 0 0,-1-1 0 0 0,1 1 0 0 0,-1 0 0 0 0,1 0 0 0 0,0-1 0 0 0,-1 1 0 0 0,1 0 0 0 0,-1 0 0 0 0,1 0 0 0 0,0 0 0 0 0,-1 0 0 0 0,1 0 0 0 0,0 0 0 0 0,-1 0 0 0 0,16-1 1 0 0,0 1 0 0 0,0 0 0 0 0,-1 2 0 0 0,1 0 0 0 0,15 3-1 0 0,-12-1 7 0 0,122 22 65 0 0,46 8 12 0 0,67 10-73 0 0,166 56-11 0 0,-164-27 63 0 0,-131-33-170 0 0,1 7 107 0 0,-88-31-110 0 0,27 16 110 0 0,-51-25-25 0 0,-1 1-1 0 0,-1 1 1 0 0,0 0-1 0 0,0 0 1 0 0,-1 1-1 0 0,4 4 26 0 0,-14-12-12 0 0,1 0 0 0 0,0 0 0 0 0,-1 0-1 0 0,1 0 1 0 0,-1 0 0 0 0,0 0 0 0 0,0 0-1 0 0,0 1 1 0 0,0-1 0 0 0,0 0 0 0 0,0 1 12 0 0,-1-2-12 0 0,0 0 0 0 0,0 0 0 0 0,0 0 0 0 0,0 0 0 0 0,0 0 0 0 0,0 0 0 0 0,0 0 0 0 0,0 0 1 0 0,-1 0-1 0 0,1 0 0 0 0,0-1 0 0 0,-1 1 0 0 0,1 0 0 0 0,0 0 0 0 0,-1 0 0 0 0,1 0 0 0 0,-1-1 0 0 0,1 1 0 0 0,-1 0 1 0 0,0 0-1 0 0,1-1 0 0 0,-1 1 0 0 0,0-1 0 0 0,0 1 0 0 0,1 0 0 0 0,-1-1 0 0 0,0 1 0 0 0,0-1 0 0 0,0 1 12 0 0,-5 2-61 0 0,0 0-1 0 0,-1-1 1 0 0,1 1-1 0 0,0-1 1 0 0,-1-1-1 0 0,-3 1 62 0 0,-14 2-225 0 0,-5-1 225 0 0,21-2-28 0 0,-84 4-491 0 0,-92-8 519 0 0,179 3 1 0 0,-161-10-61 0 0,-39-12 60 0 0,-125-12 206 0 0,252 27-53 0 0,-2 1 264 0 0,-2 2-417 0 0,80 4 70 0 0,6 1 20 0 0,159 17 289 0 0,-51-6-156 0 0,-7 0-34 0 0,227 24 124 0 0,207 21-157 0 0,-112-4-42 0 0,-140-16-41 0 0,120 11 68 0 0,-366-45-129 0 0,-40-3-11 0 0,1 0 0 0 0,-1 0 0 0 0,1 0-1 0 0,-1 0 1 0 0,1-1 0 0 0,-1 1 0 0 0,1 0-1 0 0,-1 0 1 0 0,1-1 0 0 0,-1 1 0 0 0,1-1-1 0 0,-1 0 1 0 0,0 1 0 0 0,1-1-1 0 0,-2 0 1 0 0,0 1 1 0 0,1 0-1 0 0,-1-1 0 0 0,0 1 1 0 0,0-1-1 0 0,0 1 0 0 0,0-1 1 0 0,0 1-1 0 0,1-1 0 0 0,-1 1 1 0 0,0-1-1 0 0,0 1 0 0 0,0-1 1 0 0,0 1-1 0 0,0-1 0 0 0,-1 1 1 0 0,1-1-1 0 0,0 1 0 0 0,0-1 1 0 0,0 1-1 0 0,0-1 0 0 0,0 1 1 0 0,-1 0-1 0 0,1-1 0 0 0,0 1 1 0 0,0-1-1 0 0,-1 1 0 0 0,1 0 1 0 0,0-1-1 0 0,-1 1 0 0 0,1 0 1 0 0,-1-1-2 0 0,-6-6 1 0 0,0 1 1 0 0,0-1 0 0 0,0 1-1 0 0,-1 1 1 0 0,0 0 0 0 0,-4-2-2 0 0,6 3 0 0 0,-42-23-46 0 0,-1 1 0 0 0,-31-10 46 0 0,-108-36-219 0 0,178 68 212 0 0,-51-18-15 0 0,-478-179-174 0 0,378 136 196 0 0,15 5 0 0 0,122 50 7 0 0,-49-19 67 0 0,62 24-59 0 0,1-1-1 0 0,0 0 1 0 0,0 0-1 0 0,1-1 1 0 0,-4-3-15 0 0,1-3 30 0 0,10 11 5 0 0,6 0 16 0 0,4-2-21 0 0,1 0 1 0 0,0 0-1 0 0,0 1 1 0 0,0 1-1 0 0,0 0 1 0 0,1 0 0 0 0,-1 0-1 0 0,0 1 1 0 0,1 1-1 0 0,0 0-30 0 0,29 0 143 0 0,34 5-143 0 0,-54-4 26 0 0,201 26 180 0 0,-84-10-172 0 0,142 12-35 0 0,4-1 14 0 0,-259-25-8 0 0,286 26 50 0 0,61-19 9 0 0,-317-9-32 0 0,1-3-32 0 0,-38 0 7 0 0,0 0-1 0 0,-1 0 0 0 0,1-1 1 0 0,-1-1-1 0 0,9-4-6 0 0,-21 7 3 0 0,0 0-1 0 0,0 0 0 0 0,-1-1 0 0 0,1 1 1 0 0,0-1-1 0 0,-1 1 0 0 0,1-1 1 0 0,-1 0-1 0 0,0 0 0 0 0,0 0 0 0 0,0 0 1 0 0,0-1-1 0 0,0 1 0 0 0,1-1-2 0 0,-2 1 2 0 0,-1 0-1 0 0,1 1 0 0 0,0-1 1 0 0,-1 0-1 0 0,1 0 0 0 0,-1 1 1 0 0,0-1-1 0 0,1 0 0 0 0,-1 0 1 0 0,0 0-1 0 0,0 1 0 0 0,0-1 1 0 0,0 0-1 0 0,-1 0 0 0 0,1 0 1 0 0,0 1-1 0 0,-1-1 0 0 0,1 0 1 0 0,-1 1-1 0 0,0-1 0 0 0,0 0 1 0 0,1 1-1 0 0,-1-1 0 0 0,-1 0-1 0 0,-2-4 0 0 0,0 0 0 0 0,0 0 0 0 0,-1 1 0 0 0,1 0 0 0 0,-1 0 0 0 0,-4-3 0 0 0,-9-6 0 0 0,-8-5 0 0 0,7 6 0 0 0,-71-49-110 0 0,-43-18 110 0 0,-100-47-185 0 0,74 42 128 0 0,54 29 57 0 0,-8-5 0 0 0,-20-19 0 0 0,128 78 0 0 0,-12-9 0 0 0,1-1 0 0 0,-3-3 0 0 0,16 12 0 0 0,-1 0 0 0 0,1 0 0 0 0,0-1 0 0 0,0 1 0 0 0,0-1 0 0 0,0 0 0 0 0,1 0 0 0 0,-1 0 0 0 0,1 0 0 0 0,0 0 0 0 0,-1-4 0 0 0,2 7 0 0 0,1-1 0 0 0,0 1 0 0 0,0 0 0 0 0,-1 0 0 0 0,1 0 0 0 0,0 0 0 0 0,0 0 0 0 0,0 0 0 0 0,0 0 0 0 0,1-1 0 0 0,-1 1 0 0 0,0 0 0 0 0,0 0 0 0 0,1 0 0 0 0,-1 0 0 0 0,0 0 0 0 0,1 0 0 0 0,-1 0 0 0 0,1 0 0 0 0,-1 0 0 0 0,1 0 0 0 0,0 0 0 0 0,0 0 0 0 0,-1 1 0 0 0,1-1 0 0 0,0 0 0 0 0,0 0 0 0 0,0 1 0 0 0,0-1 0 0 0,-1 0 0 0 0,1 1 0 0 0,0-1 0 0 0,1 0 0 0 0,3-1 0 0 0,0 0 0 0 0,0 1 0 0 0,0-1 0 0 0,0 1 0 0 0,1 0 0 0 0,3 0 0 0 0,13-1 9 0 0,0 1 0 0 0,-1 1-1 0 0,6 2-8 0 0,68 8 36 0 0,-69-7-34 0 0,536 80-2 0 0,-320-34 42 0 0,-84-16-20 0 0,283 56 42 0 0,-381-79-53 0 0,-56-9 10 0 0,-7-3 1 0 0,-11-7-21 0 0,0 1 0 0 0,-1 1 0 0 0,0 1 1 0 0,-12-4-2 0 0,7 2-11 0 0,-440-177-469 0 0,134 54 308 0 0,158 65 168 0 0,135 52 4 0 0,0-1 0 0 0,1-2 0 0 0,-1-2 0 0 0,14 7 0 0 0,1-1 0 0 0,0 0 0 0 0,1-2 0 0 0,1 0 0 0 0,-8-9 0 0 0,20 19 0 0 0,0 1 0 0 0,1-1 0 0 0,-1 0-1 0 0,1 0 1 0 0,1-1 0 0 0,-1 1 0 0 0,-1-5 0 0 0,3 8 0 0 0,0 0 1 0 0,1 0 0 0 0,-1 0 0 0 0,1 0 0 0 0,-1 1 0 0 0,1-1 0 0 0,0 0-1 0 0,0 0 1 0 0,0 0 0 0 0,0 0 0 0 0,0 0 0 0 0,0 0 0 0 0,1 0-1 0 0,-1 0 1 0 0,1 0 0 0 0,-1 0 0 0 0,1 0 0 0 0,0 1 0 0 0,0-1 0 0 0,0 0-1 0 0,0 0 1 0 0,0 1 0 0 0,0-1 0 0 0,1-1-1 0 0,2 0 20 0 0,0 0 0 0 0,0 1 0 0 0,0-1 0 0 0,0 1 1 0 0,0 0-1 0 0,0 0 0 0 0,1 0 0 0 0,-1 0 0 0 0,1 1 0 0 0,0 0 0 0 0,1-1-20 0 0,35-6 130 0 0,0 1-1 0 0,10 1-129 0 0,-24 2-3 0 0,160-13 161 0 0,0 8 0 0 0,45 9-158 0 0,-32 1 15 0 0,-113-5-18 0 0,24-5 3 0 0,-94 7 0 0 0,0-1 0 0 0,0 0 0 0 0,0-1 0 0 0,0-1 0 0 0,-1 0 0 0 0,10-6 0 0 0,-23 10 2 0 0,0 0-1 0 0,-1-1 0 0 0,1 1 0 0 0,-1-1 0 0 0,0 0 1 0 0,1 1-1 0 0,-1-1 0 0 0,0 0 0 0 0,0 0 1 0 0,0-1-1 0 0,0 1 0 0 0,-1 0 0 0 0,1-1 1 0 0,-1 1-1 0 0,1-1-1 0 0,-1 1 2 0 0,-1 0 0 0 0,1 0-1 0 0,0 0 1 0 0,-1 0 0 0 0,0-1 0 0 0,0 1 0 0 0,1 0 0 0 0,-1 0-1 0 0,0 0 1 0 0,-1-1 0 0 0,1 1 0 0 0,0 0 0 0 0,-1 0-1 0 0,1 0 1 0 0,-1 0 0 0 0,0 0 0 0 0,1 0 0 0 0,-1 0 0 0 0,-1-2-2 0 0,-4-7 2 0 0,-1 1 0 0 0,0-1 0 0 0,0 2 0 0 0,-1-1 0 0 0,0 1 1 0 0,-1 0-3 0 0,-9-9-10 0 0,-1 2 1 0 0,-11-8 9 0 0,-147-91-232 0 0,69 47 136 0 0,-98-78 96 0 0,138 92 0 0 0,-54-57 0 0 0,110 98 12 0 0,0 1-1 0 0,-6-11-11 0 0,14 17 9 0 0,0 0 0 0 0,0 0-1 0 0,1-1 1 0 0,0 1 0 0 0,0-1 0 0 0,0 0-1 0 0,0-3-8 0 0,2 7 4 0 0,1 1 0 0 0,0 0 0 0 0,-1 0 0 0 0,1-1 0 0 0,0 1 0 0 0,0 0 1 0 0,0-1-1 0 0,0 1 0 0 0,1 0 0 0 0,-1-1 0 0 0,0 1 0 0 0,1 0 0 0 0,0-1 0 0 0,0 1 0 0 0,0 0 0 0 0,0 0 0 0 0,0 0 0 0 0,0 0 0 0 0,0 0 0 0 0,0 0 0 0 0,1 0 0 0 0,-1 0 0 0 0,1 1 0 0 0,0-1 0 0 0,-1 0 0 0 0,1 1 0 0 0,0 0 0 0 0,0-1 0 0 0,2 0-4 0 0,3-2 10 0 0,0 0 0 0 0,1 1 0 0 0,-1 0 0 0 0,1 0 0 0 0,0 1 0 0 0,0 0-1 0 0,0 0 1 0 0,1 1-10 0 0,46-6 16 0 0,0 2 0 0 0,4 2-16 0 0,113 4 32 0 0,-31 7-32 0 0,-58-2 0 0 0,86 6 50 0 0,73 4 18 0 0,-223-16-65 0 0,0 0 1 0 0,0-1-1 0 0,9-2-3 0 0,-27 3 0 0 0,0 0 0 0 0,0 0 0 0 0,-1-1 0 0 0,1 1 0 0 0,0 0 0 0 0,0 0 0 0 0,0-1 0 0 0,0 1 0 0 0,0 0 0 0 0,-1-1 0 0 0,1 1 0 0 0,0-1 0 0 0,0 1 0 0 0,-1-1 0 0 0,1 0 0 0 0,-1 1 0 0 0,1 0 0 0 0,-1-1 0 0 0,0 1 0 0 0,0-1 0 0 0,1 1 0 0 0,-1-1 0 0 0,0 1 0 0 0,0-1 0 0 0,0 1 0 0 0,0-1 0 0 0,0 1 1 0 0,0-1-1 0 0,0 1 0 0 0,0-1 0 0 0,0 1 0 0 0,0-1 0 0 0,0 1 0 0 0,0-1 0 0 0,0 1 0 0 0,0-1 0 0 0,0 0 0 0 0,-1 0 0 0 0,1-1-1 0 0,-1 1 1 0 0,0 0 0 0 0,0-1 0 0 0,1 1 0 0 0,-1 0 0 0 0,0-1 0 0 0,0 1 0 0 0,-4-3 2 0 0,1 0 1 0 0,0 0 0 0 0,-1 0 0 0 0,0 0-3 0 0,-17-11 26 0 0,-1 1 0 0 0,-24-10-26 0 0,29 15 1 0 0,-63-29-1 0 0,-7 0 0 0 0,-85-27 0 0 0,-100-43 0 0 0,134 42 0 0 0,94 42 0 0 0,2-2 0 0 0,-1-2 0 0 0,32 20 0 0 0,0-1 0 0 0,1-1 0 0 0,0 0 0 0 0,8 7 0 0 0,0 0 0 0 0,0 0 0 0 0,0-1 0 0 0,0 1 0 0 0,1-1 0 0 0,0 0 0 0 0,0 0 0 0 0,0 0 0 0 0,0 0 0 0 0,0 0 0 0 0,1 0 0 0 0,0-1 0 0 0,0 4 0 0 0,1 0 0 0 0,0-1 0 0 0,-1 1 0 0 0,1-1 0 0 0,0 1 0 0 0,0 0 0 0 0,0-1 0 0 0,0 1 0 0 0,1-1 0 0 0,-1 1 0 0 0,0 0 0 0 0,0-1 0 0 0,1 1 0 0 0,-1-1 0 0 0,1 1 0 0 0,0 0 0 0 0,-1 0 0 0 0,1-1 0 0 0,0 1 0 0 0,-1 0 0 0 0,1 0 0 0 0,0 0 0 0 0,0 0 0 0 0,0 0 0 0 0,0 0 0 0 0,0 0 0 0 0,0 0 0 0 0,1 0 0 0 0,3-2 0 0 0,-1 1 0 0 0,1-1 0 0 0,0 1 0 0 0,0 1 0 0 0,0-1 0 0 0,0 1 0 0 0,4-1 0 0 0,18-3 0 0 0,1 1 0 0 0,-1 1 0 0 0,21 1 0 0 0,86 6 0 0 0,-2 1 0 0 0,238 4 0 0 0,-140 13 0 0 0,142 8 0 0 0,-338-29 0 0 0,-31-1 0 0 0,-2 0 0 0 0,0 0 0 0 0,-1 0 0 0 0,1 1 0 0 0,0-1 0 0 0,0 0 0 0 0,-1 0 0 0 0,1 0 0 0 0,0 0 0 0 0,-1 0 0 0 0,1-1 0 0 0,0 1 0 0 0,0 0 0 0 0,-1 0 0 0 0,1 0 0 0 0,0-1 0 0 0,-1 1 0 0 0,1 0 0 0 0,-1-1 0 0 0,-1 0 0 0 0,1 0 0 0 0,-1 0 0 0 0,1 0 0 0 0,-1 0 0 0 0,1 0 0 0 0,-1 1 0 0 0,0-1 0 0 0,0 0 0 0 0,1 0 0 0 0,-1 1 0 0 0,0-1 0 0 0,0 1 0 0 0,0-1 0 0 0,0 1 0 0 0,0-1 0 0 0,0 1 0 0 0,-9-6 0 0 0,0 2 0 0 0,-1-1 0 0 0,0 1 0 0 0,0 1 0 0 0,-9-2 0 0 0,11 3 0 0 0,-384-114-72 0 0,22 7-16 0 0,15 6 88 0 0,-115-31-73 0 0,411 119-6 0 0,-44-18 79 0 0,80 24 11 0 0,21 7 10 0 0,7 2 1 0 0,28-1-18 0 0,0 2 0 0 0,19 3-4 0 0,69 13-51 0 0,204 51 82 0 0,-133-25-9 0 0,-83-20-30 0 0,279 64-48 0 0,97 50 56 0 0,-336-95 0 0 0,-107-30 4 0 0,-1 1-1 0 0,0 2 1 0 0,22 13-4 0 0,-61-28 2 0 0,-1 0 0 0 0,1 0 0 0 0,-1 0 0 0 0,1 0 0 0 0,-1 1 0 0 0,1-1 0 0 0,-1 0-1 0 0,1 1 1 0 0,-1-1 0 0 0,1 0 0 0 0,-1 1 0 0 0,1-1 0 0 0,-1 0 0 0 0,0 1 0 0 0,1-1 0 0 0,-1 1 0 0 0,0-1 0 0 0,1 1 0 0 0,-1-1 0 0 0,0 1 0 0 0,1-1 0 0 0,-1 1-2 0 0,-2-1 1 0 0,1 1 0 0 0,-1-1 0 0 0,1 0 0 0 0,-1 1 0 0 0,0-1 0 0 0,1 0 0 0 0,-1 0 0 0 0,1 0 0 0 0,-1-1 0 0 0,-1 1-1 0 0,-47-5-30 0 0,1-2 0 0 0,-1-3 30 0 0,-98-25-84 0 0,-201-68 181 0 0,186 53-58 0 0,128 39-39 0 0,-441-140-12 0 0,-61-34-152 0 0,389 131 164 0 0,-5-10 0 0 0,-139-71 0 0 0,226 103 0 0 0,54 27 0 0 0,-33-16 0 0 0,1-2 0 0 0,-33-23 0 0 0,69 41 5 0 0,1-1 0 0 0,0 0-1 0 0,0 0 1 0 0,1 0 0 0 0,-5-6-5 0 0,9 10 2 0 0,1 0 0 0 0,-1-1 1 0 0,1 1-1 0 0,0 0 1 0 0,-1-1-1 0 0,1 1 0 0 0,0-1 1 0 0,0 0-1 0 0,0-1-2 0 0,1 3 2 0 0,0-1-1 0 0,0 1 0 0 0,0-1 1 0 0,0 1-1 0 0,0-1 0 0 0,0 1 1 0 0,0-1-1 0 0,0 0 0 0 0,1 1 1 0 0,-1-1-1 0 0,0 1 1 0 0,1-1-1 0 0,0 1 0 0 0,-1-1 1 0 0,1 1-1 0 0,1-2-1 0 0,0 0 8 0 0,1 0-1 0 0,1-1 1 0 0,-1 1 0 0 0,0 0 0 0 0,1 1 0 0 0,0-1-1 0 0,-1 1 1 0 0,1-1 0 0 0,0 1 0 0 0,0 0-1 0 0,1 0 1 0 0,2 0-8 0 0,14-6 5 0 0,1 1 0 0 0,0 1 0 0 0,0 1 0 0 0,20-2-5 0 0,21 0-4 0 0,11 3 4 0 0,517-2 0 0 0,-170 23 0 0 0,-244-8 0 0 0,191 11 44 0 0,46 2 40 0 0,-348-19-49 0 0,507 18 44 0 0,-413-20-150 0 0,-104-3 68 0 0,44-7 3 0 0,-90 8 0 0 0,1-1 0 0 0,0 0 0 0 0,-1-1 0 0 0,0 0 0 0 0,10-4 0 0 0,-19 6 0 0 0,0 1 0 0 0,0-1 0 0 0,0 1 0 0 0,0-1 0 0 0,0 1 0 0 0,0-1 0 0 0,0 0 0 0 0,0 1 0 0 0,-1-1 0 0 0,1 0 0 0 0,0 0 0 0 0,-1 1 0 0 0,1-1 0 0 0,0 0 0 0 0,-1 0 0 0 0,1 0 0 0 0,-1 0 0 0 0,1 0 0 0 0,-1 0 0 0 0,0 0 0 0 0,1 0 0 0 0,-1 0 0 0 0,0-1 0 0 0,0 1 0 0 0,0 0 0 0 0,0 0 0 0 0,-1 0 0 0 0,1 0 0 0 0,0 0 0 0 0,0 0 0 0 0,-1 0 0 0 0,1 0 0 0 0,-1 0 0 0 0,1 0 0 0 0,-1 0 0 0 0,1 0 0 0 0,-1 0 0 0 0,0 0 0 0 0,0 0 0 0 0,-3-4 0 0 0,-1 0 0 0 0,1 1 0 0 0,-1 0 0 0 0,-1 0 0 0 0,1 0 0 0 0,-3-1 0 0 0,-20-11 0 0 0,0 1 0 0 0,-1 2 0 0 0,-8-2 0 0 0,-23-10 0 0 0,-68-31 0 0 0,-3 7 0 0 0,-15 1 0 0 0,77 28 0 0 0,-131-42 0 0 0,65 13-10 0 0,-20-8-33 0 0,-153-37 32 0 0,42 13-42 0 0,-320-127 42 0 0,576 204 11 0 0,-14-5 0 0 0,0-2 0 0 0,-14-8 0 0 0,35 18 0 0 0,0-1 0 0 0,0 0 0 0 0,0 0 0 0 0,1 0 0 0 0,-1-1 0 0 0,1 1 0 0 0,-1 0 0 0 0,1-1 0 0 0,-1-1 0 0 0,2 3 0 0 0,1 0 0 0 0,-1 0 0 0 0,1 0 0 0 0,0 0 0 0 0,-1 0 0 0 0,1 0 0 0 0,0 0 0 0 0,-1 0 0 0 0,1 0 0 0 0,0 0 0 0 0,0 0 0 0 0,0 0 0 0 0,0 0 0 0 0,0 0 0 0 0,0 0 0 0 0,0 0 0 0 0,1 0 0 0 0,-1 0 0 0 0,0 0 0 0 0,0 0 0 0 0,1 0 0 0 0,-1 0 0 0 0,1 0 0 0 0,-1 0 0 0 0,1 0 0 0 0,-1 0 0 0 0,1 0 0 0 0,0 0 0 0 0,-1 1 0 0 0,1-1 0 0 0,0 0 0 0 0,0 0 0 0 0,1-1 0 0 0,1 0 0 0 0,0-1 0 0 0,0 1 0 0 0,0 0 0 0 0,0 0 0 0 0,0 0 0 0 0,0 1 0 0 0,2-1 0 0 0,6-2 0 0 0,-1 1 0 0 0,5-2 0 0 0,25-3 11 0 0,0 1-1 0 0,0 2 1 0 0,19 1-11 0 0,124 3 42 0 0,-103 1-52 0 0,39 0 10 0 0,347 8 0 0 0,-280 3 0 0 0,139 7 0 0 0,697 49-64 0 0,-932-59 68 0 0,474 33 160 0 0,-448-39-163 0 0,-80-3-7 0 0,-1-2-1 0 0,8-2 7 0 0,-35 4-7 0 0,0-1-1 0 0,0 1 1 0 0,-1-1-1 0 0,1 0 1 0 0,0-1-1 0 0,-1 0 1 0 0,0 0-1 0 0,4-3 8 0 0,-10 6 0 0 0,0-1 0 0 0,0 0 0 0 0,1 0 0 0 0,-1 0 0 0 0,0 0 0 0 0,0 0 0 0 0,0 0 0 0 0,0-1 0 0 0,0 1 0 0 0,0 0 0 0 0,-1 0 0 0 0,1-1 0 0 0,0 1 0 0 0,0-1 0 0 0,-1 1 0 0 0,1 0 0 0 0,-1-1 0 0 0,0 1 0 0 0,1-1 0 0 0,-1 1 0 0 0,0-1 0 0 0,0 0 0 0 0,0 1 0 0 0,0-1 0 0 0,0 1 0 0 0,0-1 0 0 0,0 1 0 0 0,-1-1 0 0 0,1 1 0 0 0,0-1 0 0 0,-1 1 0 0 0,1-1 0 0 0,-1 1 0 0 0,0 0 0 0 0,1-1 0 0 0,-3-3 0 0 0,0 0 0 0 0,0 1 0 0 0,-1-1 0 0 0,1 1 0 0 0,-1-1 0 0 0,0 1 0 0 0,0 0 0 0 0,0 1 0 0 0,-2-3 0 0 0,-11-5 0 0 0,-1 1 0 0 0,0 0 0 0 0,0 1 0 0 0,-14-4 0 0 0,28 11 0 0 0,-634-252-10 0 0,298 145-45 0 0,211 71 56 0 0,111 32-1 0 0,-507-148-10 0 0,218 68-27 0 0,29 7 20 0 0,259 74 17 0 0,-537-154 0 0 0,82 8 0 0 0,10-20 0 0 0,462 171 0 0 0,-18-8 0 0 0,0-1 0 0 0,-13-8 0 0 0,32 17 0 0 0,1-1 0 0 0,-1 1 0 0 0,0 0 0 0 0,1-1 0 0 0,-1 1 0 0 0,1 0 0 0 0,-1-1 0 0 0,1 1 0 0 0,-1 0 0 0 0,1-1 0 0 0,-1 1 0 0 0,1-1 0 0 0,-1 1 0 0 0,1-1 0 0 0,0 1 0 0 0,-1-1 0 0 0,1 0 0 0 0,0 1 0 0 0,-1-1 0 0 0,1 1 0 0 0,0-1 0 0 0,1 0 0 0 0,0 1 0 0 0,-1 0 0 0 0,1-1 0 0 0,0 1 0 0 0,0 0 0 0 0,0 0 0 0 0,0-1 0 0 0,0 1 0 0 0,0 0 0 0 0,0 0 0 0 0,0 0 0 0 0,0 0 0 0 0,0 0 0 0 0,0 0 0 0 0,1 1 0 0 0,38 2 0 0 0,36 8 0 0 0,-26-3 0 0 0,149 23 0 0 0,55 23 0 0 0,13 18 0 0 0,-91-24 0 0 0,-105-29 0 0 0,175 49 0 0 0,226 73 0 0 0,36 26 0 0 0,-460-148 0 0 0,0 2 0 0 0,-2 2 0 0 0,41 27 0 0 0,-82-47 0 0 0,29 21 0 0 0,-31-21 0 0 0,-1-1 0 0 0,1 1 0 0 0,-1-1 0 0 0,1 1 0 0 0,-1 0 0 0 0,0 0 0 0 0,0 0 0 0 0,0 0 0 0 0,1 2 0 0 0,-3-4-1 0 0,0 0 1 0 0,1 0-1 0 0,-1 0 0 0 0,0 0 0 0 0,1 0 0 0 0,-1 0 0 0 0,0 0 0 0 0,0 0 1 0 0,0 0-1 0 0,0 0 0 0 0,0 0 0 0 0,0 0 0 0 0,0 0 0 0 0,0 0 1 0 0,0 0-1 0 0,-1 0 0 0 0,1 0 0 0 0,0 0 0 0 0,-1 0 0 0 0,1 0 0 0 0,-1-1 1 0 0,0 2 0 0 0,0 0-4 0 0,0-1 1 0 0,-1 1-1 0 0,1-1 1 0 0,-1 1-1 0 0,1-1 1 0 0,-1 0-1 0 0,0 1 1 0 0,1-1-1 0 0,-1 0 1 0 0,-2 0 3 0 0,-3 3-3 0 0,0-2 1 0 0,0 1-1 0 0,0-1 0 0 0,0 0 1 0 0,-6 0 2 0 0,-41 4 2 0 0,53-6-2 0 0,-191 10 0 0 0,0-9 0 0 0,-27-10 0 0 0,-177-27 0 0 0,-2-17 0 0 0,232 31 0 0 0,-1061-158 0 0 0,889 125 0 0 0,-297-41 0 0 0,188 43 0 0 0,1 20 0 0 0,389 31 0 0 0,-308-4 0 0 0,362 6 0 0 0,-9 0 0 0 0,0 1 0 0 0,0 0 0 0 0,0 0 0 0 0,1 1 0 0 0,-1 1 0 0 0,-6 2 0 0 0,17-5 0 0 0,-1 0 0 0 0,1 1 0 0 0,0 0 0 0 0,0-1 0 0 0,-1 1 0 0 0,1 0 0 0 0,0 0 0 0 0,0-1 0 0 0,0 1 0 0 0,0 0 0 0 0,0 0 0 0 0,0 1 0 0 0,1-2 0 0 0,-1 1 0 0 0,1-1 0 0 0,0 1 0 0 0,0-1 0 0 0,-1 1 0 0 0,1-1 0 0 0,0 1 0 0 0,0-1 0 0 0,0 1 0 0 0,0-1 0 0 0,0 1 0 0 0,0-1 0 0 0,0 1 0 0 0,0 0 0 0 0,0-1 0 0 0,0 1 0 0 0,0-1 0 0 0,0 1 0 0 0,0-1 0 0 0,0 1 0 0 0,0-1 0 0 0,2 3 0 0 0,-1-1 0 0 0,0 0 0 0 0,1 0 0 0 0,-1 0 0 0 0,1 0 0 0 0,0 0 0 0 0,0 0 0 0 0,0 0 0 0 0,0 0 0 0 0,0-1 0 0 0,0 1 0 0 0,1 0 0 0 0,23 15 0 0 0,1-2 0 0 0,1 0 0 0 0,1-1 0 0 0,26 8 0 0 0,125 33 0 0 0,-149-46 0 0 0,678 180 0 0 0,-492-140 0 0 0,15 3 0 0 0,-172-37 0 0 0,263 64 0 0 0,-132-27 0 0 0,-135-33 0 0 0,-1 2 0 0 0,15 10 0 0 0,-68-30 0 0 0,0-1 0 0 0,0 1 0 0 0,-1 0 0 0 0,1 0 0 0 0,-1 0 0 0 0,1 0 0 0 0,-1 0 0 0 0,1 0 0 0 0,-1 0 0 0 0,0 1 0 0 0,1-1 0 0 0,-1 1 0 0 0,0-1 1 0 0,-1-1-1 0 0,0 1 0 0 0,0-1 1 0 0,0 1-1 0 0,0-1 0 0 0,0 1 1 0 0,-1 0-1 0 0,1-1 0 0 0,0 1 1 0 0,0-1-1 0 0,0 1 1 0 0,0-1-1 0 0,-1 1 0 0 0,1-1 1 0 0,0 1-1 0 0,0-1 0 0 0,-1 1 1 0 0,1-1-1 0 0,-1 1 0 0 0,1-1 1 0 0,0 1-1 0 0,-1-1 0 0 0,1 1 1 0 0,-1-1-1 0 0,1 0 1 0 0,-1 1-1 0 0,1-1 0 0 0,-1 0 1 0 0,1 0-1 0 0,-1 1 0 0 0,-3 1 4 0 0,0 0 1 0 0,-1 0-1 0 0,1 0 0 0 0,0 0 1 0 0,-1-1-1 0 0,1 0 0 0 0,-1 0 1 0 0,0 0-5 0 0,-42 5 18 0 0,-16-3-45 0 0,-54-5 27 0 0,-67-12-35 0 0,148 11 33 0 0,-633-68 51 0 0,363 35-34 0 0,67 8-21 0 0,-405-37-41 0 0,199 33 36 0 0,60 12 11 0 0,367 19 0 0 0,1 2 0 0 0,-1 0 0 0 0,1 0 0 0 0,0 2 0 0 0,-1 0 0 0 0,-10 4 0 0 0,18-2 0 0 0,10-5 0 0 0,0 0 0 0 0,0 0 0 0 0,-1 0 0 0 0,1 0 0 0 0,0 0 0 0 0,0 0 0 0 0,0 0 0 0 0,0 1 0 0 0,-1-1 0 0 0,1 0 0 0 0,0 0 0 0 0,0 0 0 0 0,0 0 0 0 0,0 0 0 0 0,0 1 0 0 0,0-1 0 0 0,-1 0 0 0 0,1 0 0 0 0,0 0 0 0 0,0 1 0 0 0,0-1 0 0 0,0 0 0 0 0,0 0 0 0 0,0 0 0 0 0,0 1 0 0 0,0-1 0 0 0,0 0 0 0 0,0 0 0 0 0,0 1 0 0 0,1 0 0 0 0,0 0 0 0 0,0 0 0 0 0,0 1 0 0 0,0-1 0 0 0,1 0 0 0 0,-1 0 0 0 0,0 0 0 0 0,1 0 0 0 0,-1 0 0 0 0,0 0 0 0 0,1-1 0 0 0,-1 1 0 0 0,2 0 0 0 0,29 12 0 0 0,-27-11 0 0 0,88 31 0 0 0,10-2 0 0 0,99 22 0 0 0,-193-50 0 0 0,351 78 11 0 0,-144-30 55 0 0,102 18 39 0 0,-226-55-94 0 0,65 11-12 0 0,-133-19-11 0 0,-21-5-12 0 0,-6 1 0 0 0,-10 4 22 0 0,0-2 0 0 0,0 1 0 0 0,0-2 0 0 0,-1 0-1 0 0,1 0 1 0 0,-9 0 2 0 0,-27 1 1 0 0,-14-1-1 0 0,-289-9 0 0 0,256 3 0 0 0,-225-15 0 0 0,-2-11 0 0 0,161 14 0 0 0,-148-15 0 0 0,-62-6 0 0 0,-137 14 0 0 0,275 15 0 0 0,190 5 0 0 0,7 0 38 0 0,-1 2-1 0 0,-25 3-37 0 0,57-3 7 0 0,1 1-1 0 0,-1 0 1 0 0,1 0 0 0 0,-1 0-1 0 0,1 1 1 0 0,-1-1 0 0 0,1 1-1 0 0,-5 3-6 0 0,10-5 0 0 0,-1 1 0 0 0,0-1 0 0 0,0 0 0 0 0,1 1 0 0 0,-1-1 0 0 0,0 1 0 0 0,1-1 0 0 0,-1 1 0 0 0,1 0 0 0 0,-1-1 0 0 0,0 1 0 0 0,1 0 0 0 0,-1-1 0 0 0,1 1 0 0 0,0 0 0 0 0,-1 0 0 0 0,1-1 0 0 0,0 1 0 0 0,0 0 0 0 0,0 0 0 0 0,0 0 0 0 0,0 0 0 0 0,1-1 0 0 0,-1 1 0 0 0,0 0 0 0 0,1 0 0 0 0,-1-1 0 0 0,1 1 0 0 0,-1 0 0 0 0,1 0 0 0 0,-1-1 0 0 0,1 1 0 0 0,0-1 0 0 0,-1 1 0 0 0,1 0 0 0 0,0-1 0 0 0,-1 0 0 0 0,1 1 0 0 0,18 11 0 0 0,-14-9 0 0 0,13 7 7 0 0,1 0-1 0 0,0-2 0 0 0,0 0 1 0 0,3-1-7 0 0,82 23 40 0 0,-98-29-42 0 0,313 67 62 0 0,-105-26 12 0 0,-79-9-57 0 0,79 15-18 0 0,-200-45 3 0 0,-14-3 0 0 0,0 0 0 0 0,0 0 0 0 0,0 0 0 0 0,0 0 0 0 0,0 0 0 0 0,0 0 0 0 0,0 0 0 0 0,0 0 0 0 0,0 0 0 0 0,0 0 0 0 0,0 0 0 0 0,0 0 0 0 0,0 0 0 0 0,0 0 0 0 0,0 0 0 0 0,0 0 0 0 0,-1 0 0 0 0,1 0 0 0 0,0 0 0 0 0,0 0 0 0 0,0 0 0 0 0,0 1 0 0 0,0-1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0,-16 1 0 0 0,15-1 0 0 0,-51 0 0 0 0,-50-7 0 0 0,-53-13 0 0 0,46 5 0 0 0,-143-11 0 0 0,7 1 0 0 0,-310-36 0 0 0,385 44 0 0 0,-130-10 0 0 0,156 19 0 0 0,-11 6 0 0 0,130 3 0 0 0,0 0 0 0 0,-4 3 0 0 0,19-2 0 0 0,9-2 0 0 0,1 0 0 0 0,0 0 0 0 0,0 0 0 0 0,0 0 0 0 0,0 0 0 0 0,0 0 0 0 0,0 0 0 0 0,0 0 0 0 0,0 0 0 0 0,0 0 0 0 0,-1 0 0 0 0,1 0 0 0 0,0 0 0 0 0,0 0 0 0 0,0 0 0 0 0,0 0 0 0 0,0 0 0 0 0,0 0 0 0 0,0 0 0 0 0,0 0 0 0 0,0 0 0 0 0,0 0 0 0 0,0 0 0 0 0,-1 0 0 0 0,1 0 0 0 0,0 1 0 0 0,0-1 0 0 0,0 0 0 0 0,0 0 0 0 0,0 0 0 0 0,0 0 0 0 0,0 0 0 0 0,0 0 0 0 0,0 0 0 0 0,0 0 0 0 0,0 0 0 0 0,0 0 0 0 0,0 1 0 0 0,0-1 0 0 0,0 0 0 0 0,0 0 0 0 0,0 0 0 0 0,0 0 0 0 0,0 0 0 0 0,0 0 0 0 0,0 0 0 0 0,3 2 0 0 0,0-1 0 0 0,0 1 0 0 0,1-1 0 0 0,-1 0 0 0 0,0-1 0 0 0,1 1 0 0 0,227 53 0 0 0,-68-17 0 0 0,115 26 27 0 0,64 16 10 0 0,-173-30 27 0 0,69 33-64 0 0,-221-76 0 0 0,-2-1 0 0 0,0 1 0 0 0,0 0 0 0 0,-1 1 0 0 0,0 0 0 0 0,9 7 0 0 0,-23-14 0 0 0,1 0 0 0 0,-1 1 0 0 0,1-1 0 0 0,0 0 0 0 0,-1 1 0 0 0,1-1 0 0 0,-1 1 0 0 0,1-1 0 0 0,-1 1 0 0 0,0-1 0 0 0,1 1 0 0 0,-1-1 0 0 0,1 1 0 0 0,-1-1 0 0 0,0 1 0 0 0,1-1 0 0 0,-1 1 0 0 0,0 0 0 0 0,0-1 0 0 0,0 1 0 0 0,1-1 0 0 0,-1 1 0 0 0,0 0 0 0 0,-1 0 0 0 0,1 0 0 0 0,-1 0 0 0 0,0 0 0 0 0,0-1 0 0 0,0 1 0 0 0,1 0 0 0 0,-1 0 0 0 0,0-1 0 0 0,0 1 0 0 0,0-1 0 0 0,0 1 0 0 0,0-1 0 0 0,0 1 0 0 0,0-1 0 0 0,0 1 0 0 0,-1-1 0 0 0,1 0 0 0 0,0 0 0 0 0,0 1 0 0 0,0-1 0 0 0,-29 4 0 0 0,30-4 0 0 0,-41 2 0 0 0,-1-2 0 0 0,-32-4 0 0 0,42 2 0 0 0,-537-37 0 0 0,375 25 0 0 0,-141-7 0 0 0,-71 18 0 0 0,291 4 0 0 0,72-2 0 0 0,1 3 0 0 0,-39 7 0 0 0,50-4 0 0 0,28-4 0 0 0,1-1 0 0 0,1 0 0 0 0,0 0 0 0 0,0 0 0 0 0,-1 0 0 0 0,1 1 0 0 0,0-1 0 0 0,0 0 0 0 0,0 1 0 0 0,-1-1 0 0 0,1 1 0 0 0,-1 0 0 0 0,2 0 0 0 0,0-1 0 0 0,0 1 0 0 0,0-1 0 0 0,-1 0 0 0 0,1 1 0 0 0,0-1 0 0 0,0 1 0 0 0,0-1 0 0 0,0 1 0 0 0,0-1 0 0 0,0 1 0 0 0,0-1 0 0 0,0 1 0 0 0,0-1 0 0 0,0 1 0 0 0,1-1 0 0 0,-1 1 0 0 0,0-1 0 0 0,0 1 0 0 0,0-1 0 0 0,1 1 0 0 0,-1-1 0 0 0,0 0 0 0 0,0 1 0 0 0,1-1 0 0 0,-1 1 0 0 0,0-1 0 0 0,1 0 0 0 0,-1 1 0 0 0,0-1 0 0 0,1 0 0 0 0,-1 1 0 0 0,1-1 0 0 0,1 2 0 0 0,1 1 0 0 0,0-1 0 0 0,0 0 0 0 0,-1 0 0 0 0,2 0 0 0 0,14 7 0 0 0,0-1 0 0 0,1-1 0 0 0,0-1 0 0 0,7 1 0 0 0,4 1 0 0 0,76 19 0 0 0,100 12 0 0 0,8 1 0 0 0,-6 9 0 0 0,69 33 0 0 0,-250-73 0 0 0,0 1 0 0 0,-1 1 0 0 0,6 5 0 0 0,-16-5 0 0 0,-15-11 0 0 0,-1 0 0 0 0,0 0 0 0 0,1 1 0 0 0,-1-1 0 0 0,1 0 0 0 0,-1 1 0 0 0,0-1 0 0 0,1 0 0 0 0,-1 1 0 0 0,0-1 0 0 0,0 0 0 0 0,1 1 0 0 0,-1-1 0 0 0,0 1 0 0 0,0-1 0 0 0,0 0 0 0 0,1 1 0 0 0,-1-1 0 0 0,0 1 0 0 0,0-1 0 0 0,0 1 0 0 0,0-1 0 0 0,0 1 0 0 0,0-1 0 0 0,-1 1 0 0 0,1 0 0 0 0,-1 0 0 0 0,1-1 0 0 0,-1 1 0 0 0,0 0 0 0 0,1-1 0 0 0,-1 1 0 0 0,0-1 0 0 0,0 1 0 0 0,1-1 0 0 0,-1 1 0 0 0,0-1 0 0 0,0 1 0 0 0,0-1 0 0 0,0 0 0 0 0,0 0 0 0 0,1 1 0 0 0,-2-1 0 0 0,-20 4 0 0 0,20-3 0 0 0,-41 4 0 0 0,-37 0 0 0 0,-45-4 0 0 0,30-2 0 0 0,-55 8 0 0 0,-1 5 0 0 0,-47 15 0 0 0,169-23 0 0 0,-1-1 0 0 0,1-1 0 0 0,-17-3 0 0 0,41 1 0 0 0,-2 0 0 0 0,-1 0 0 0 0,1 0 0 0 0,0 1 0 0 0,-1-1 0 0 0,0 2 0 0 0,0 0 0 0 0,8-2 0 0 0,0 0 0 0 0,0 0 0 0 0,0 0 0 0 0,0 0 0 0 0,0 0 0 0 0,0 0 0 0 0,0 0 0 0 0,0 0 0 0 0,-1 0 0 0 0,1 0 0 0 0,0 1 0 0 0,0-1 0 0 0,0 0 0 0 0,0 0 0 0 0,0 0 0 0 0,0 0 0 0 0,0 0 0 0 0,0 0 0 0 0,0 0 0 0 0,0 0 0 0 0,0 0 0 0 0,0 0 0 0 0,0 1 0 0 0,0-1 0 0 0,0 0 0 0 0,-1 0 0 0 0,1 0 0 0 0,0 0 0 0 0,0 0 0 0 0,0 0 0 0 0,0 0 0 0 0,0 0 0 0 0,0 1 0 0 0,0-1 0 0 0,0 0 0 0 0,0 0 0 0 0,0 0 0 0 0,0 0 0 0 0,1 0 0 0 0,0 1 0 0 0,0 0 0 0 0,0 0 0 0 0,0 0 0 0 0,0 0 0 0 0,0 0 0 0 0,0 0 0 0 0,1-1 0 0 0,-1 1 0 0 0,0-1 0 0 0,1 1 0 0 0,-1-1 0 0 0,0 1 0 0 0,2-1 0 0 0,24 7 0 0 0,98 12 0 0 0,-87-13 0 0 0,34 3 0 0 0,-42-8 0 0 0,9 1 0 0 0,10 2 0 0 0,106 22 0 0 0,-8-2 0 0 0,-134-23 0 0 0,-13-1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0,-7-4 0 0 0,-119-39 64 0 0,-48-7-64 0 0,-100-35 0 0 0,135 37 0 0 0,-104-38 0 0 0,80 20 0 0 0,-16-16 0 0 0,150 67 0 0 0,1-2 0 0 0,0-1 0 0 0,1-1 0 0 0,1-1 0 0 0,0-2 0 0 0,2 0 0 0 0,-2-5 0 0 0,19 19 8 0 0,0 0-1 0 0,1 0 1 0 0,0 0 0 0 0,0-1-1 0 0,1 0 1 0 0,1 0-1 0 0,-1-1 1 0 0,1 1 0 0 0,1-1-1 0 0,0 0 1 0 0,-1-5-8 0 0,3 8 7 0 0,0-1 1 0 0,0 1-1 0 0,1-1 1 0 0,0 1-1 0 0,0-1 1 0 0,0 1-1 0 0,1-1 1 0 0,1 1 0 0 0,-1 0-1 0 0,1-1 1 0 0,0 1-1 0 0,1 0 1 0 0,-1 0-1 0 0,2 0 1 0 0,-1 1-1 0 0,1-2-7 0 0,4-3 9 0 0,1-1-1 0 0,0 2 1 0 0,0-1-1 0 0,1 1 0 0 0,0 0 1 0 0,1 1-1 0 0,0 0 1 0 0,1 1-1 0 0,-1 0 1 0 0,2 1-1 0 0,-1 1-8 0 0,30-15 0 0 0,1 2-1 0 0,30-8 1 0 0,-1 1 0 0 0,2 4 0 0 0,40-5 0 0 0,61-3 0 0 0,-164 27-22 0 0,-11 3 22 0 0,0 0-1 0 0,0 0 1 0 0,0 0 0 0 0,-1 0-1 0 0,1 0 1 0 0,0 0 0 0 0,0 0 0 0 0,0 0-1 0 0,0 0 1 0 0,0 0 0 0 0,0 0 0 0 0,0 0-1 0 0,0 0 1 0 0,0 0 0 0 0,0 0 0 0 0,0 0-1 0 0,0 0 1 0 0,0 0 0 0 0,0 0-1 0 0,0 0 1 0 0,0 0 0 0 0,0 0 0 0 0,0 0-1 0 0,0 0 1 0 0,0 0 0 0 0,0 0 0 0 0,0 0-1 0 0,0 0 1 0 0,0 0 0 0 0,0 0 0 0 0,-1 0-1 0 0,1 0 1 0 0,0 0 0 0 0,0 0 0 0 0,0 0-1 0 0,0 0 1 0 0,0-1 0 0 0,0 1-1 0 0,0 0 1 0 0,0 0 0 0 0,0 0 0 0 0,0 0-1 0 0,0 0 1 0 0,0 0 0 0 0,0 0 0 0 0,0 0-1 0 0,0 0 1 0 0,0 0 0 0 0,0 0 0 0 0,0 0-1 0 0,0 0 1 0 0,0 0 0 0 0,0 0-1 0 0,0 0 1 0 0,0 0 0 0 0,0 0 0 0 0,0 0-1 0 0,0 0 1 0 0,0 0 0 0 0,-15-1-23 0 0,12 1 18 0 0,-118 6-12 0 0,-9 0 20 0 0,-219-18-46 0 0,128 2 22 0 0,-566-14-53 0 0,360 30 20 0 0,259-7 54 0 0,8 0 0 0 0,128 3 0 0 0,13 1 11 0 0,17-2 10 0 0,4 2 1 0 0,3 3-21 0 0,1-1 0 0 0,0 0 1 0 0,0 0-1 0 0,1 0 0 0 0,0-1 1 0 0,-1 0-1 0 0,1 0 0 0 0,1-1 1 0 0,-1 0-1 0 0,8 2-1 0 0,12 3-1 0 0,1-1-1 0 0,14 0 2 0 0,-28-4 0 0 0,102 17 0 0 0,59 10 0 0 0,-91-12 0 0 0,5 5 0 0 0,182 62 0 0 0,-243-75 0 0 0,-19-7 0 0 0,-9-3 0 0 0,0 0 0 0 0,0 0 0 0 0,0 0 0 0 0,0 0 0 0 0,0 0 0 0 0,0 0 0 0 0,0 0 0 0 0,0 0 0 0 0,0 0 0 0 0,1 0 0 0 0,-1 0 0 0 0,0 0 0 0 0,0 0 0 0 0,0 0 0 0 0,0 1 0 0 0,0-1 0 0 0,0 0 0 0 0,0 0 0 0 0,0 0 0 0 0,0 0 0 0 0,0 0 0 0 0,0 0 0 0 0,0 0 0 0 0,0 0 0 0 0,1 0 0 0 0,-1 0 0 0 0,0 0 0 0 0,0 0 0 0 0,0 0 0 0 0,0 0 0 0 0,0 1 0 0 0,0-1 0 0 0,0 0 0 0 0,0 0 0 0 0,0 0 0 0 0,0 0 0 0 0,0 0 0 0 0,0 0 0 0 0,0 0 0 0 0,0 0 0 0 0,0 0 0 0 0,0 1 0 0 0,0-1 0 0 0,0 0 0 0 0,0 0 0 0 0,-2 1 0 0 0,0-1 0 0 0,0 1 0 0 0,0-1 0 0 0,0 1 0 0 0,0-1 0 0 0,0 0 0 0 0,0 0 0 0 0,-1 0 0 0 0,0 0 0 0 0,-30-1 0 0 0,26 1 0 0 0,-143-12-24 0 0,41 2-5 0 0,-393-32 18 0 0,347 29 15 0 0,13 1 46 0 0,-136-10-29 0 0,168 16 6 0 0,1-4-1 0 0,-31-10-26 0 0,113 13 0 0 0,9 2 11 0 0,16 4 10 0 0,4 1 1 0 0,5-1-20 0 0,0 0 0 0 0,-1 0 1 0 0,1 1-1 0 0,0 0 1 0 0,5 1-3 0 0,35 7 0 0 0,3 0-2 0 0,-46-8 2 0 0,-4 0 0 0 0,1 0 0 0 0,-1 0 0 0 0,1 0 0 0 0,0 0 0 0 0,-1 0 0 0 0,1 0 0 0 0,-1 0 0 0 0,1 0 0 0 0,-1 0 0 0 0,1 1 0 0 0,-1-1 0 0 0,1 0 0 0 0,-1 0 0 0 0,1 0 0 0 0,-1 1 0 0 0,1-1 0 0 0,-1 0 0 0 0,0 1 0 0 0,0 0 0 0 0,-1-1 0 0 0,0 1 0 0 0,1 0 0 0 0,-1 0 0 0 0,0-1 0 0 0,0 1 0 0 0,0 0 0 0 0,0-1 0 0 0,0 1 0 0 0,0 0 0 0 0,0-1 0 0 0,0 0 0 0 0,0 1 0 0 0,0-1 0 0 0,0 0 0 0 0,0 1 0 0 0,-1-1 0 0 0,-26 8 0 0 0,-4-4 0 0 0,0 0 0 0 0,0-2 0 0 0,-16-2 0 0 0,-4 1 0 0 0,-315-2 0 0 0,220-1 0 0 0,-22-2 0 0 0,0-1 0 0 0,-42 11 0 0 0,-116 7 0 0 0,274-13 0 0 0,-145-2 0 0 0,188 2 0 0 0,0 1 0 0 0,0-1 0 0 0,-8 3 0 0 0,3 0 0 0 0,14-3 0 0 0,0 1-1 0 0,1-1 0 0 0,-1 0 1 0 0,0 1-1 0 0,1-1 1 0 0,-1 0-1 0 0,1 1 1 0 0,-1-1-1 0 0,1 1 0 0 0,-1-1 1 0 0,1 1-1 0 0,-1-1 1 0 0,1 1-1 0 0,-1 0 0 0 0,1-1 1 0 0,0 1-1 0 0,-1-1 1 0 0,1 1 0 0 0,-6 22-31 0 0,5-18 26 0 0,0 0 1 0 0,0 0-1 0 0,0 0 1 0 0,-1 0-1 0 0,-1 2 5 0 0,-1 0 0 0 0,0 0 0 0 0,-1-1 0 0 0,0 1 0 0 0,0-1 0 0 0,0 0 0 0 0,-1-1 0 0 0,0 1 0 0 0,-5 3 0 0 0,-10 6 0 0 0,0-1 0 0 0,-5 2 0 0 0,1-2 0 0 0,0-1 0 0 0,-1-1 0 0 0,-1-1 0 0 0,-10 2 0 0 0,-70 24 0 0 0,-5 8 0 0 0,12-4 0 0 0,42-19 0 0 0,-38 15 0 0 0,69-25 0 0 0,2 0 0 0 0,-14 10 0 0 0,32-17 0 0 0,1-1 0 0 0,0 1 0 0 0,-2 1 0 0 0,-2 6 0 0 0,2 3 0 0 0,0 5 0 0 0,2-1 0 0 0,2-6 0 0 0,0 0 0 0 0,-1 1 0 0 0,0-2 0 0 0,-1 1 0 0 0,-1-1 0 0 0,0 0 0 0 0,0 0 0 0 0,-1 0 0 0 0,-1-1 0 0 0,0-1 0 0 0,0 1 0 0 0,-1-2 0 0 0,-1 1 0 0 0,0-1 0 0 0,0-1 0 0 0,-10 7 0 0 0,20-15 0 0 0,-23 15 0 0 0,-1-2 0 0 0,0 0 0 0 0,-17 5 0 0 0,28-14 0 0 0,-6 3 0 0 0,-11 6 0 0 0,17-6 11 0 0,22-18 109 0 0,42-40 51 0 0,-20 22 63 0 0,7-11-234 0 0,-18 17 0 0 0,-1-1 0 0 0,-1-1 0 0 0,11-20 0 0 0,-20 30 0 0 0,-1-1 0 0 0,0 1 0 0 0,-1-1 0 0 0,-1 0 0 0 0,-1-1 0 0 0,0 1 0 0 0,0-8 0 0 0,-3 16 3 0 0,0 1 1 0 0,-1-1-1 0 0,1 1 0 0 0,-2-1 0 0 0,1 1 0 0 0,-1-1 1 0 0,0 1-1 0 0,-1 0 0 0 0,0-1 0 0 0,0 1 0 0 0,0 0 1 0 0,-1 0-1 0 0,0 0 0 0 0,-1 1 0 0 0,1-1 0 0 0,-1 1 1 0 0,0 0-1 0 0,-1 0 0 0 0,0 0 0 0 0,-2-3-3 0 0,-4 0 0 0 0,1 1 0 0 0,-1 0 0 0 0,-1 0 0 0 0,-6-3 0 0 0,-23-16 0 0 0,31 19 0 0 0,9 7 0 0 0,1 1 0 0 0,0 0 0 0 0,-1 0 0 0 0,1-1 0 0 0,0 1 0 0 0,0 0 0 0 0,-1-1 0 0 0,1 1 0 0 0,0 0 0 0 0,0-1 0 0 0,-1 1 0 0 0,1-1 0 0 0,0 1 0 0 0,0 0 0 0 0,0-1 0 0 0,0 1 0 0 0,-1-1 0 0 0,1 1 0 0 0,0 0 0 0 0,0-1 0 0 0,0 1 0 0 0,0-1 0 0 0,0 1 0 0 0,0-1 0 0 0,0 1 0 0 0,1-1 0 0 0,0 0 0 0 0,-1 0 0 0 0,1 0 0 0 0,0 1 0 0 0,0-1 0 0 0,0 0 0 0 0,-1 1 0 0 0,1-1 0 0 0,0 0 0 0 0,0 1 0 0 0,0-1 0 0 0,0 1 0 0 0,0-1 0 0 0,0 1 0 0 0,0 0 0 0 0,0 0 0 0 0,1-1 0 0 0,21-4 0 0 0,5 3 0 0 0,1 1 0 0 0,-1 2 0 0 0,1 0 0 0 0,0 2 0 0 0,19 1-12 0 0,64 3-6 0 0,256 12-24 0 0,94 2 42 0 0,-60-3 0 0 0,-50 0-4 0 0,-38-2 27 0 0,974 81 46 0 0,-1252-93-69 0 0,203 28 0 0 0,-204-27 0 0 0,-20-5 0 0 0,-15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0,1 0 0 0 0,-1 0 0 0 0,0 0 0 0 0,0 0 0 0 0,0 0 0 0 0,0 0 0 0 0,0 0 0 0 0,0 0 0 0 0,-12-4 0 0 0,12 3 0 0 0,-79-27-50 0 0,-68-15 50 0 0,-85-9-82 0 0,95 22 62 0 0,-134-25 20 0 0,243 49 0 0 0,27 6 0 0 0,0 0 0 0 0,1 0 0 0 0,-1 0 0 0 0,0 0 0 0 0,1-1 0 0 0,-1 1 0 0 0,0 0 0 0 0,1 0 0 0 0,-1 0 0 0 0,0-1 0 0 0,1 1 0 0 0,-1 0 0 0 0,0-1 0 0 0,1 1 0 0 0,-1-1 0 0 0,1 1 0 0 0,-1-1 0 0 0,1 1 0 0 0,-1-1 0 0 0,1 1 0 0 0,1-1 0 0 0,0 0 0 0 0,0 0 0 0 0,0 0 0 0 0,0 1 0 0 0,1-1 0 0 0,-1 1 0 0 0,0-1 0 0 0,0 1 0 0 0,1-1 0 0 0,-1 1 0 0 0,0 0 0 0 0,1 0 0 0 0,0-1 0 0 0,25-3 0 0 0,0 1 0 0 0,0 1 0 0 0,17 1 0 0 0,85 8 0 0 0,-85-5 0 0 0,281 27 0 0 0,220 51 0 0 0,-395-51 0 0 0,-1 7 0 0 0,128 50 0 0 0,-226-68 0 0 0,70 27 0 0 0,-118-44 0 0 0,11 5 0 0 0,0 0 0 0 0,2 3 0 0 0,-12-7 0 0 0,-1 0 0 0 0,0 0 0 0 0,1 0 0 0 0,-1 1 0 0 0,0 0 0 0 0,0-1 0 0 0,-1 1 0 0 0,1 0 0 0 0,0 1 0 0 0,0 1 0 0 0,-2-4-1 0 0,0 1 0 0 0,-1-1 0 0 0,1 0 0 0 0,-1 0 0 0 0,1 1 0 0 0,-1-1 0 0 0,0 1-1 0 0,1-1 1 0 0,-1 0 0 0 0,0 1 0 0 0,0-1 0 0 0,0 1 0 0 0,0-1 0 0 0,0 0 0 0 0,0 1 0 0 0,0-1-1 0 0,-1 1 1 0 0,1-1 0 0 0,-1 0 0 0 0,1 1 0 0 0,-1-1 0 0 0,1 0 0 0 0,-1 0 0 0 0,0 1 0 0 0,1-1 0 0 0,-1 0-1 0 0,0 0 1 0 0,0 0 0 0 0,-1 1 1 0 0,-1 2-4 0 0,-1-1 0 0 0,0 0 0 0 0,0 1 0 0 0,0-2 0 0 0,0 1 0 0 0,0 0 0 0 0,-1-1 0 0 0,1 0 4 0 0,-11 5-4 0 0,0-1-1 0 0,-1-1 1 0 0,0-1-1 0 0,1 0 1 0 0,-1-1-1 0 0,-4 0 5 0 0,-31 2-35 0 0,-15-2 35 0 0,37-2-2 0 0,-43 3-3 0 0,-1 2 0 0 0,-38 10 5 0 0,96-12-27 0 0,1-1 0 0 0,-8 4 27 0 0,22-7 0 0 0,-1 0 0 0 0,1 0 0 0 0,-1 1 0 0 0,1-1 0 0 0,-1 0 0 0 0,1 0 0 0 0,-1 0 0 0 0,1 0 0 0 0,-1 1 0 0 0,1-1 0 0 0,-1 0 0 0 0,1 0 0 0 0,-1 1 0 0 0,1-1 0 0 0,0 0 0 0 0,-1 1 0 0 0,1-1 0 0 0,0 1 0 0 0,-1-1 0 0 0,1 0 0 0 0,0 1 0 0 0,-1-1 0 0 0,1 1 0 0 0,0-1 0 0 0,0 1 0 0 0,-1-1 0 0 0,2 2 0 0 0,0-1 0 0 0,-1 0 0 0 0,1 0 0 0 0,0 0 0 0 0,0 0 0 0 0,0 0 0 0 0,0 0 0 0 0,0 0 0 0 0,0 0 0 0 0,0 0 0 0 0,0-1 0 0 0,0 1 0 0 0,1 0 0 0 0,-1-1 0 0 0,0 1 0 0 0,1 0 0 0 0,26 10 0 0 0,9 1 0 0 0,1-2 0 0 0,0-2 0 0 0,13 1 0 0 0,118 10 0 0 0,-159-18 0 0 0,337 15 54 0 0,-168-7-43 0 0,-13-1-12 0 0,-114-8 6 0 0,1-2 1 0 0,6-3-6 0 0,-49 4 12 0 0,1 0 1 0 0,0-1 0 0 0,0-1 0 0 0,0 1 0 0 0,1-2-13 0 0,-10 3 21 0 0,-5 0 1 0 0,-35-11-16 0 0,-1 2 0 0 0,-14 0-6 0 0,5 0-2 0 0,-50-8 2 0 0,0 4 0 0 0,-40 2 0 0 0,-189-18 0 0 0,20-21 0 0 0,167 24 0 0 0,-27 3 0 0 0,95 16 0 0 0,-243-30 0 0 0,3 10 0 0 0,301 28 0 0 0,-194-11-112 0 0,68 3-15 0 0,-17-2-2 0 0,-331-4 9 0 0,210 12 80 0 0,-75 2 40 0 0,-39 16 0 0 0,293-12 0 0 0,-47 8-10 0 0,-18 9 10 0 0,121-14-13 0 0,1 2 0 0 0,-1 2 0 0 0,2 2 0 0 0,0 1 1 0 0,-22 13 12 0 0,46-20-18 0 0,-1 2 1 0 0,1-1-1 0 0,0 2 18 0 0,2-1 0 0 0,0-1 0 0 0,0-1-1 0 0,-13 5 1 0 0,17-8 0 0 0,-1 0 0 0 0,0 0 0 0 0,1 0 0 0 0,0 1 0 0 0,0 1 0 0 0,0-1 0 0 0,1 1 0 0 0,-1 1 0 0 0,7-6 0 0 0,0 0 0 0 0,0 0 0 0 0,0 1 0 0 0,0-1 0 0 0,0 0 0 0 0,0 1 0 0 0,0-1 0 0 0,1 1 0 0 0,-1-1 0 0 0,0 1 0 0 0,1 0 0 0 0,-1 0 0 0 0,1 0 0 0 0,0 0 0 0 0,0 0 0 0 0,0 0 0 0 0,0 0 0 0 0,0 1 0 0 0,0-2 0 0 0,0 0 0 0 0,0 0 0 0 0,0 1 0 0 0,0-1 0 0 0,1 0 0 0 0,-1 0 0 0 0,1 1 0 0 0,-1-1 0 0 0,1 0 0 0 0,-1 0 0 0 0,1 0 0 0 0,0 1 0 0 0,1 1 0 0 0,1-1 0 0 0,-1 1 0 0 0,1-1 0 0 0,-1 0 0 0 0,1 0 0 0 0,0 0 0 0 0,0 0 0 0 0,0 0 0 0 0,2 0 0 0 0,32 13 0 0 0,-31-13 0 0 0,42 13 0 0 0,49 9 0 0 0,14 3 0 0 0,-89-20 1 0 0,2 0 52 0 0,19 4-53 0 0,5-2 5 0 0,0 2 0 0 0,14 7-5 0 0,-10-2 0 0 0,-49-15 0 0 0,11 5 0 0 0,-13-6 0 0 0,-1 0 0 0 0,1 0 0 0 0,-1 1 0 0 0,1-1 0 0 0,-1 0 0 0 0,0 1 0 0 0,1-1 0 0 0,-1 1 0 0 0,0-1 0 0 0,0 0 0 0 0,1 1 0 0 0,-1-1 0 0 0,0 1 0 0 0,0-1 0 0 0,1 1 0 0 0,-1-1 0 0 0,0 0 0 0 0,0 1 0 0 0,0-1 0 0 0,0 1 0 0 0,0-1 0 0 0,0 1 0 0 0,0-1 0 0 0,0 1 0 0 0,0-1 0 0 0,0 1 0 0 0,0-1 0 0 0,0 1 0 0 0,0-1 0 0 0,-1 2 0 0 0,0 0 0 0 0,0 0 0 0 0,0-1 0 0 0,0 1 0 0 0,-1-1 0 0 0,1 1 0 0 0,-1-1 0 0 0,1 0 0 0 0,0 1 0 0 0,-1-1 0 0 0,0 0 0 0 0,0 0 0 0 0,-24 14 0 0 0,12-9 0 0 0,-1 0 0 0 0,0 0 0 0 0,-1-2 0 0 0,1 0 0 0 0,-13 1 0 0 0,-27 2 0 0 0,-1-2 0 0 0,31-3 0 0 0,-191 4 0 0 0,108-5 0 0 0,-40 8 0 0 0,99-4 0 0 0,-3 0 0 0 0,0 3 0 0 0,-17 5 0 0 0,57-10 11 0 0,11-2 10 0 0,3 0 1 0 0,8 2-20 0 0,1 0 1 0 0,0 0-1 0 0,0-1 1 0 0,0 0-1 0 0,5-1-2 0 0,58 0-1 0 0,-30-1 0 0 0,60 2 1 0 0,82 2 0 0 0,-108 1 0 0 0,29 7 0 0 0,-80-7 35 0 0,-27-5-35 0 0,0 0 1 0 0,0 0-1 0 0,0 0 0 0 0,0 0 1 0 0,0 0-1 0 0,0 0 0 0 0,0 0 1 0 0,0 0-1 0 0,0 1 0 0 0,-1-1 1 0 0,1 0-1 0 0,0 0 0 0 0,0 0 1 0 0,0 0-1 0 0,0 0 0 0 0,0 0 1 0 0,0 0-1 0 0,0 0 0 0 0,0 0 1 0 0,0 0-1 0 0,0 0 0 0 0,0 0 1 0 0,0 0-1 0 0,0 0 0 0 0,0 0 1 0 0,0 0-1 0 0,0 0 0 0 0,0 1 1 0 0,0-1-1 0 0,0 0 0 0 0,0 0 1 0 0,0 0-1 0 0,0 0 0 0 0,0 0 1 0 0,0 0-1 0 0,0 0 0 0 0,0 0 1 0 0,0 0-1 0 0,1 0 0 0 0,-1 0 1 0 0,0 0-1 0 0,0 0 0 0 0,0 0 1 0 0,0 0-1 0 0,0 0 1 0 0,0 0-1 0 0,0 0 0 0 0,0 0 1 0 0,0 0-1 0 0,0 0 0 0 0,0 0 1 0 0,0 1-1 0 0,0-1 0 0 0,0 0 1 0 0,0 0-1 0 0,0 0 0 0 0,0 0 0 0 0,-15 1 0 0 0,-63 0-31 0 0,-49-7 31 0 0,-78-15-21 0 0,149 15 19 0 0,-156-23 0 0 0,60 7 15 0 0,-78-11 41 0 0,48 6-1 0 0,14-1-42 0 0,62 10-149 0 0,-94-5 138 0 0,160 23-119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5:41.3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3295 2608 3223 0 0,'0'0'394'0'0,"0"0"442"0"0,0 0 194 0 0,0 0 40 0 0,0 0-49 0 0,0 0-240 0 0,0 0-107 0 0,0 0-24 0 0,0 0-24 0 0,0 0-97 0 0,0 0-45 0 0,0 0-11 0 0,0 0-17 0 0,0 0-68 0 0,1 1-32 0 0,4 5-4 0 0,-4-4-8 0 0,0 0-34 0 0,0 1-170 0 0,1 1 0 0 0,-1-1 0 0 0,0 1 0 0 0,0-1 0 0 0,0 1 0 0 0,-1 0 0 0 0,1-1 0 0 0,-1 1-140 0 0,0 5 221 0 0,-1-1 0 0 0,0 1 1 0 0,0-1-1 0 0,-1 1 1 0 0,0-1-1 0 0,-1 0 1 0 0,0 1-1 0 0,0-2 1 0 0,-1 1-1 0 0,1 0 0 0 0,-2-1 1 0 0,-4 7-222 0 0,-11 15 306 0 0,-1-2 1 0 0,-2 0-1 0 0,-1-2 0 0 0,-9 7-306 0 0,15-16 76 0 0,-9 7 173 0 0,-3 0-249 0 0,20-16 64 0 0,0 0 0 0 0,-1-1 0 0 0,0 0 1 0 0,-11 4-65 0 0,-18 8 83 0 0,23-9 20 0 0,-14 3-103 0 0,-42 19 187 0 0,-52 19 5 0 0,8 3-78 0 0,-18 9 17 0 0,-87 26-3 0 0,164-67-64 0 0,-1-3 0 0 0,-50 9-64 0 0,-29-3 47 0 0,66-13-30 0 0,14-4-17 0 0,-2-1 0 0 0,22-5 64 0 0,1-2-1 0 0,-31-5-63 0 0,23 3 55 0 0,-13-4-45 0 0,-49-12-10 0 0,-82-16 0 0 0,135 22 0 0 0,1-2 0 0 0,-10-6 0 0 0,-7-1 0 0 0,34 9 0 0 0,1-1 0 0 0,0-1 0 0 0,1-2 0 0 0,-2-3 0 0 0,-31-21 0 0 0,-27-24 0 0 0,4-4 0 0 0,-9-8 0 0 0,69 54 0 0 0,1-2 0 0 0,0-1 0 0 0,3-2 0 0 0,-12-14 0 0 0,14 10 0 0 0,-13-21 0 0 0,23 33 0 0 0,-4-9 0 0 0,1-2 0 0 0,1 0 0 0 0,1-1 0 0 0,1-4 0 0 0,2 0 0 0 0,2-1 0 0 0,2 0 0 0 0,0-12 0 0 0,2 16 0 0 0,-10-61 0 0 0,-2-78 0 0 0,17 146 0 0 0,-5-111 0 0 0,6 131 0 0 0,2-162 0 0 0,1 95 0 0 0,7-20 0 0 0,-6 59 0 0 0,3-25 0 0 0,3 1 0 0 0,13-39 0 0 0,-7 40 32 0 0,3 1 0 0 0,21-40-32 0 0,41-58 107 0 0,-55 112-55 0 0,2 0 0 0 0,16-17-52 0 0,-10 17 75 0 0,28-33 21 0 0,24-25 131 0 0,-24 27 252 0 0,55-49-479 0 0,-86 93 85 0 0,2 2 1 0 0,0 1-1 0 0,2 1 0 0 0,1 2 1 0 0,22-10-86 0 0,-28 18 56 0 0,-8 3-16 0 0,0 1 1 0 0,2 1-1 0 0,15-4-40 0 0,-15 6 35 0 0,5-3-35 0 0,20-7 49 0 0,11-4 4 0 0,-37 14-47 0 0,0 0-1 0 0,9-2-5 0 0,58-15 64 0 0,-30 12-55 0 0,21-5 46 0 0,-29 6 18 0 0,0 3 0 0 0,1 2-1 0 0,5 2-72 0 0,11-1 62 0 0,-29-1-56 0 0,-27 4 13 0 0,-1 1 1 0 0,1 1-1 0 0,8-1-19 0 0,-5 2 16 0 0,0-2-1 0 0,8-1-15 0 0,-13 1 16 0 0,0 0 0 0 0,0 1-1 0 0,0 1 1 0 0,0 0 0 0 0,0 0-1 0 0,3 1-15 0 0,36 7 75 0 0,37-1-75 0 0,-65-5 42 0 0,-1 1 0 0 0,1 1 0 0 0,2 1-42 0 0,1 1 18 0 0,-8-4 9 0 0,0 0 0 0 0,10 0-27 0 0,-8-1 10 0 0,0 1 1 0 0,1 0-11 0 0,195 46 244 0 0,-206-46-232 0 0,43 13 118 0 0,7 4-130 0 0,-28-8 55 0 0,42 9 90 0 0,-42-12-81 0 0,-15-2-42 0 0,1 1 20 0 0,-7-4-28 0 0,-5-1-5 0 0,18 3 47 0 0,-5-1 35 0 0,15 6-91 0 0,-26-8 49 0 0,1 1 1 0 0,-1 0-1 0 0,4 2-49 0 0,6 4 189 0 0,17 5-189 0 0,-25-11 0 0 0,-2 0 0 0 0,0-1 0 0 0,0 1 0 0 0,-1 1 0 0 0,2 1 0 0 0,7 1 11 0 0,16 4 42 0 0,-4-2-53 0 0,-7-3 20 0 0,-18-4-10 0 0,35 13 24 0 0,-32-12-33 0 0,9 3 51 0 0,-2 1-41 0 0,8 2-14 0 0,-20-8 3 0 0,17 10 67 0 0,6 3-3 0 0,5 2 0 0 0,-13-6-11 0 0,23 17-42 0 0,-14-6 42 0 0,27 21 33 0 0,-27-20-22 0 0,7 7-11 0 0,-17-13-29 0 0,-10-8 5 0 0,5 4-5 0 0,-1 2 40 0 0,1 3-5 0 0,-4-8-12 0 0,0 0-1 0 0,-1 0 0 0 0,1 5-46 0 0,0-1 77 0 0,-2 1 3 0 0,-2-9 0 0 0,2 7 0 0 0,0 1 0 0 0,-2-7-1 0 0,-1 5-7 0 0,0-6-18 0 0,1 5-32 0 0,0-7 6 0 0,-1-2-95 0 0,0 0-42 0 0,0 0-10 0 0,0 0-133 0 0,0 0-555 0 0,0-3-243 0 0,3-11-1425 0 0,1-4-5509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5:52.5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48 385 2303 0 0,'0'0'102'0'0,"-1"1"-1"0"0,-10 19 195 0 0,10-18 148 0 0,0 0 1 0 0,0 0-1 0 0,0 0 1 0 0,0 0-1 0 0,0 0 1 0 0,-1 0-1 0 0,1 0 0 0 0,-1 0 1 0 0,0-1-1 0 0,1 1 1 0 0,-1-1-1 0 0,0 1 0 0 0,-1 0-444 0 0,2-1 479 0 0,1-1-51 0 0,0 0-19 0 0,0 0-35 0 0,-3 0 161 0 0,0-1 2260 0 0,5-2-1375 0 0,0 1-1992 0 0,7-7 895 0 0,0 0 0 0 0,1 1-1 0 0,3-2-322 0 0,14-13 432 0 0,-16 14-252 0 0,1 0 0 0 0,1 0-180 0 0,15-11 168 0 0,14-13 248 0 0,26-13-416 0 0,-46 33 132 0 0,1 1 0 0 0,0 1 0 0 0,17-5-132 0 0,75-22 567 0 0,-80 28-418 0 0,47-18-121 0 0,43-12-200 0 0,-17 12 476 0 0,-66 18-52 0 0,10-1-252 0 0,-12 3 124 0 0,-11 2 21 0 0,0 1 1 0 0,1 2-1 0 0,0 1 0 0 0,0 1 0 0 0,-1 2 0 0 0,1 0 0 0 0,16 5-145 0 0,110 24 804 0 0,-2 7 0 0 0,16 11-804 0 0,-16 7 244 0 0,-28-9-72 0 0,-93-34-49 0 0,0 2 0 0 0,0 1-1 0 0,-2 1 1 0 0,0 2-1 0 0,-1 1 1 0 0,22 19-123 0 0,2 7 192 0 0,17 14-24 0 0,-49-40-96 0 0,-7-7-39 0 0,24 21 120 0 0,-2 2 1 0 0,5 7-154 0 0,-21-16 257 0 0,-1 2 0 0 0,-2 0 0 0 0,14 27-257 0 0,-10-16 168 0 0,12 24 255 0 0,3 16-423 0 0,-24-51 63 0 0,-2-2 4 0 0,-1 1 0 0 0,5 23-67 0 0,10 56 181 0 0,-15-55-107 0 0,29 149 60 0 0,-35-166-101 0 0,-1 0-1 0 0,-2 17-32 0 0,-5 69 71 0 0,2-89-68 0 0,0 12 33 0 0,-3 0 0 0 0,-3 12-36 0 0,-2-8 106 0 0,-16 41-106 0 0,-7 0 128 0 0,-13 21-128 0 0,21-50 11 0 0,12-26-11 0 0,-2-1 0 0 0,0 0 0 0 0,-3-1 0 0 0,-4 5 0 0 0,-5 2 59 0 0,-1-2-1 0 0,-32 31-58 0 0,54-61 0 0 0,-13 13 29 0 0,-1 0 0 0 0,0-2 0 0 0,-12 8-29 0 0,-21 14 79 0 0,10-6-34 0 0,11-13-47 0 0,-6 2 2 0 0,-8 5 13 0 0,-6 2 31 0 0,-1-1-44 0 0,-1-1 9 0 0,-123 56 51 0 0,145-69-56 0 0,-60 24-4 0 0,-6-2 0 0 0,58-24 0 0 0,0 0 0 0 0,0-3 0 0 0,-20 2 0 0 0,34-10 0 0 0,0 0 0 0 0,0-2 0 0 0,0 0 0 0 0,-4-3 0 0 0,-35-1 0 0 0,26 2 0 0 0,0-2 0 0 0,-5-3 0 0 0,-25-4 0 0 0,19 4 0 0 0,1-3 0 0 0,0-2 0 0 0,1-1 0 0 0,-29-15 0 0 0,63 23 0 0 0,-13-8 0 0 0,-11-6 0 0 0,11 9 0 0 0,-17-7 0 0 0,-20-12 0 0 0,-1-8 0 0 0,45 26 0 0 0,0-1 0 0 0,0 0 0 0 0,-9-10 0 0 0,16 13 0 0 0,5 3 0 0 0,1 0 0 0 0,0 0 0 0 0,0 0 0 0 0,0-1 0 0 0,-4-7 0 0 0,-6-12 0 0 0,-2-7 0 0 0,-8-11 0 0 0,-98-163 0 0 0,83 125 0 0 0,30 60 11 0 0,4 9 31 0 0,-7-11-42 0 0,9 15 8 0 0,0 0-1 0 0,0 0 0 0 0,0-3-7 0 0,-8-19 128 0 0,10 24-86 0 0,2-1-20 0 0,-2 2 31 0 0,3 5 14 0 0,1 2 7 0 0,0 0-50 0 0,0 0-177 0 0,0 0-60 0 0,0 0-10 0 0,0 0-164 0 0,0 0-683 0 0,0 0-304 0 0,0 0-1275 0 0,0 0-4871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6:03.119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160 271 1375 0 0,'-1'1'66'0'0,"-8"6"-25"0"0,0 0 1 0 0,0 0-1 0 0,-5 2-41 0 0,-12 9 629 0 0,-59 40 3863 0 0,84-57-4267 0 0,1-1 5 0 0,0 0 22 0 0,0 0 10 0 0,0 0 2 0 0,0 0 26 0 0,0 0 106 0 0,0 0 48 0 0,0 0 10 0 0,0 0 8 0 0,0 0 22 0 0,0 0-419 0 0,0 1 1 0 0,0-1 0 0 0,-1 1-1 0 0,1-1 1 0 0,0 1 0 0 0,0-1-1 0 0,-1 1 1 0 0,1-1 0 0 0,0 1-1 0 0,-1-1 1 0 0,1 0 0 0 0,0 1-1 0 0,-1 0-65 0 0,0-1 137 0 0,1 2 357 0 0,0-2-13 0 0,0 0-8 0 0,0 0-1 0 0,0 0-21 0 0,0 0-90 0 0,0 0-38 0 0,2 2-256 0 0,0-1 0 0 0,0 1 0 0 0,0-1 0 0 0,0 1 0 0 0,1-1-1 0 0,-1 0 1 0 0,0 0 0 0 0,1 0 0 0 0,-1 0 0 0 0,1 0 0 0 0,0 0 0 0 0,-1-1 0 0 0,1 1 0 0 0,-1-1 0 0 0,1 0 0 0 0,0 0-67 0 0,7 0 57 0 0,1 0 1 0 0,-1-1 0 0 0,6-2-58 0 0,-2 1 77 0 0,23-4 189 0 0,11-4-266 0 0,3-1 166 0 0,-4 0 60 0 0,-1-2-1 0 0,11-7-225 0 0,22-5 213 0 0,84-26 201 0 0,93-26-52 0 0,-166 54-26 0 0,82-9-336 0 0,-30 16 983 0 0,108 4-983 0 0,-64 13 444 0 0,94-4-15 0 0,-95-5-153 0 0,191-17 248 0 0,-146 3-284 0 0,-58 14 82 0 0,-87 5-190 0 0,82-4 92 0 0,-61 2-99 0 0,40-3 75 0 0,-79 5-80 0 0,0 4 0 0 0,41 5-120 0 0,9 7 97 0 0,-42-4-10 0 0,138 9 123 0 0,-69 0-76 0 0,-14-1-46 0 0,97 6 40 0 0,-192-20-65 0 0,1-3-63 0 0,-6 1 62 0 0,26 3-62 0 0,25 4 144 0 0,23-2-144 0 0,23-2 75 0 0,-15 0 95 0 0,-88-4-55 0 0,6-2-115 0 0,14 0 101 0 0,27 0 29 0 0,-38 0-21 0 0,1 1-1 0 0,7 2-108 0 0,-36 0-73 0 0,-5 0-128 0 0,-9 2-479 0 0,-16 2-1030 0 0,-2-2 182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6:04.64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168 177 1375 0 0,'-24'-11'111'0'0,"4"1"94"0"0,11 7 1106 0 0,-1 0 0 0 0,1 0 0 0 0,0 1 0 0 0,-1 1 0 0 0,-2-1-1311 0 0,3 0 536 0 0,7 2-419 0 0,0-1 0 0 0,1 1 0 0 0,-1 0 0 0 0,0 0 0 0 0,0 0 0 0 0,1-1 0 0 0,-1 2 0 0 0,-1-1-117 0 0,-34 8 2909 0 0,36-8-2474 0 0,1 0-19 0 0,0 0-7 0 0,0 0-25 0 0,0 0-100 0 0,0 0-41 0 0,0 0-10 0 0,0 0-15 0 0,0 0-62 0 0,0 0-27 0 0,1 2-8 0 0,2 1-84 0 0,-1 0-1 0 0,1 0 1 0 0,0 0-1 0 0,-1-1 0 0 0,1 1 1 0 0,1-1-1 0 0,-1 1 1 0 0,0-1-1 0 0,1 0 1 0 0,-1-1-1 0 0,1 1 0 0 0,-1-1 1 0 0,1 1-1 0 0,0-1 1 0 0,-1 0-1 0 0,1 0 1 0 0,0-1-1 0 0,3 1-36 0 0,11 1 118 0 0,-1-2 0 0 0,1 0 0 0 0,13-2-118 0 0,-6 1 78 0 0,137-12 508 0 0,-62 4-256 0 0,320-11 578 0 0,-292 11-588 0 0,-26 1-62 0 0,7-1 37 0 0,-31 2-88 0 0,131-12 400 0 0,-162 15-468 0 0,13-1 186 0 0,13 2-325 0 0,-11 2 117 0 0,-3 0 63 0 0,10 3-180 0 0,0 1 219 0 0,6-4-219 0 0,-13 0 245 0 0,38 5-245 0 0,33 6 208 0 0,38 4 91 0 0,-59-5-118 0 0,-84-7-109 0 0,-1-1-1 0 0,1-1 0 0 0,23-4-71 0 0,-20 1 39 0 0,132-9 168 0 0,-92 6-123 0 0,109-3 153 0 0,-22 4 105 0 0,-3-9-5 0 0,-94 7-224 0 0,-32 5-69 0 0,-4 0 37 0 0,0-1 0 0 0,4-2-81 0 0,66-19 269 0 0,-70 20-209 0 0,0 1 1 0 0,1 1-1 0 0,-1 1 0 0 0,5 1-60 0 0,-11 1 31 0 0,23-3 190 0 0,1-1 1 0 0,21-5-222 0 0,-55 8 53 0 0,0-1 1 0 0,0 1-1 0 0,8 1-53 0 0,8 1 109 0 0,13-4 176 0 0,23 7 169 0 0,-51-4-401 0 0,0 0 9 0 0,-1 0 0 0 0,1 1-1 0 0,3 1-61 0 0,12 2 18 0 0,-22-5-7 0 0,-1 1 3 0 0,12 3 14 0 0,5 1 16 0 0,9 3-13 0 0,-19-4 16 0 0,0-2-1 0 0,1 1 1 0 0,1-1-47 0 0,2 1 71 0 0,0 0-1 0 0,-1 1 1 0 0,5 2-71 0 0,-13-5 42 0 0,11 5-33 0 0,-9-5 12 0 0,5 1 24 0 0,-8-2-45 0 0,6 4 44 0 0,-4-2-12 0 0,17 6 28 0 0,-9-4-60 0 0,-4-2 11 0 0,-7-2 14 0 0,-2 0-102 0 0,0 0-34 0 0,0 0-1 0 0,0 0-89 0 0,0 0-377 0 0,0 0-166 0 0,0 0-30 0 0,-4 0 216 0 0,0-1 1 0 0,0 1-1 0 0,0-1 1 0 0,0 0-1 0 0,-3-1 558 0 0,-1 0-832 0 0,-10-4-667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16.9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1514 5422 1839 0 0,'0'0'83'0'0,"0"0"81"0"0,0 0 300 0 0,0 0 131 0 0,0 0 21 0 0,0 0-22 0 0,0 0-115 0 0,0 0-51 0 0,0 0-11 0 0,0 0 5 0 0,0 0 22 0 0,0 0 10 0 0,0 0 2 0 0,0 0-22 0 0,0 0-96 0 0,0 0-39 0 0,0 0-10 0 0,0 0-1 0 0,0 0 0 0 0,0 0 0 0 0,0 0 0 0 0,0 2 7 0 0,-3 6 28 0 0,3-7 11 0 0,0-1 2 0 0,0 0-8 0 0,0 0-32 0 0,0 0-9 0 0,0 0-6 0 0,0 0 3 0 0,0 0 18 0 0,-1 2 8 0 0,-7 13 1924 0 0,7-13-1900 0 0,1-2 2 0 0,0 0-13 0 0,0 0-55 0 0,0 0-20 0 0,0 0-7 0 0,0 0-19 0 0,0 0-78 0 0,0 0-31 0 0,0 0-8 0 0,0 0 1 0 0,0 0 4 0 0,0 0 2 0 0,0 0 0 0 0,0 0 3 0 0,0 0 10 0 0,0 0 3 0 0,1-3 0 0 0,3-21 208 0 0,13-34 66 0 0,-9 34-247 0 0,-1-1 0 0 0,-1-1-155 0 0,23-118 467 0 0,-9 61-207 0 0,0 1-11 0 0,-2-6-19 0 0,19-99 115 0 0,-24 76 16 0 0,-4 31-81 0 0,-3 18 77 0 0,-3-3-357 0 0,3-31 267 0 0,7-98-24 0 0,-8 111-123 0 0,-2-10 145 0 0,-4-14-265 0 0,-18-171 367 0 0,5 125-205 0 0,-17-119 201 0 0,23 183-348 0 0,1 19 45 0 0,-20-207 297 0 0,24 245-276 0 0,0 8 25 0 0,1-10-106 0 0,2 19 34 0 0,-2 0-1 0 0,0-1 1 0 0,-2-6-34 0 0,-4-22 16 0 0,6 28 5 0 0,-1-1 1 0 0,0 1-1 0 0,-5-10-21 0 0,4 12 13 0 0,1 0 1 0 0,-1-11-14 0 0,-4-17 53 0 0,-7-30 119 0 0,-5-63-172 0 0,4 25 68 0 0,-3-13-4 0 0,10 60-46 0 0,3 25 43 0 0,-1-1 0 0 0,-5-12-61 0 0,1 10 48 0 0,4 17-10 0 0,0 0 0 0 0,-1 0-38 0 0,0 3 8 0 0,-6-13 56 0 0,-1 0 0 0 0,-7-9-64 0 0,7 14 22 0 0,-10-15 20 0 0,-45-68 102 0 0,40 63-118 0 0,18 29-10 0 0,-1 0 1 0 0,-1 1-1 0 0,-12-14-16 0 0,12 17 76 0 0,-11-17-76 0 0,-4-4 41 0 0,-56-74-5 0 0,34 42-8 0 0,-18-26-28 0 0,53 70 0 0 0,9 15 5 0 0,0 0 1 0 0,-2-2-6 0 0,-12-12 47 0 0,-36-46-41 0 0,41 51 26 0 0,-6-6-32 0 0,-8-10 32 0 0,-6-7 11 0 0,13 17-22 0 0,14 17-15 0 0,1 0 1 0 0,-2 0-1 0 0,1 1 0 0 0,-1 0 0 0 0,-5-2-6 0 0,6 3 7 0 0,-1-1 0 0 0,1 1-1 0 0,0-2 1 0 0,0 1-1 0 0,-6-8-6 0 0,-6-10 0 0 0,-1 2 0 0 0,-1 1 0 0 0,-5-3 0 0 0,0 1 20 0 0,-3-3 77 0 0,-9-4-97 0 0,20 17 25 0 0,0 1 0 0 0,-1 0 0 0 0,-12-4-25 0 0,0 2 92 0 0,1-2-1 0 0,0-2 1 0 0,-7-6-92 0 0,32 19 22 0 0,1 2 8 0 0,1 1 0 0 0,-1-1 0 0 0,1 1 0 0 0,-1 0 0 0 0,0 0 0 0 0,0 0 0 0 0,0 1 0 0 0,0 0 0 0 0,-1 0 0 0 0,-5-1-30 0 0,11 2 8 0 0,-15 1 43 0 0,15 0-131 0 0,1 0-17 0 0,0 0-6 0 0,0 0-101 0 0,0 0-421 0 0,0 0-189 0 0,0 0-1003 0 0,0 0-4084 0 0,0 0-1746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20.1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2561 5418 2759 0 0,'0'0'126'0'0,"0"0"160"0"0,0 0 596 0 0,0 0 262 0 0,0 0 52 0 0,0 0-118 0 0,0 0-535 0 0,0 0-235 0 0,0 0-48 0 0,0 0-15 0 0,0 0-17 0 0,0 0-4 0 0,0 0 0 0 0,0 0 2 0 0,0 0 4 0 0,0 0 2 0 0,0 0 0 0 0,0 0 4 0 0,0 0 16 0 0,0 0 4 0 0,0 0 0 0 0,0 0-4 0 0,0-2-16 0 0,3-4-4 0 0,-3 5 0 0 0,0 1 0 0 0,0 0 0 0 0,0 0 0 0 0,0 0 0 0 0,0 0 3 0 0,1-2 10 0 0,2-8 73 0 0,-1 1 0 0 0,0-1 0 0 0,0 0 0 0 0,-1 0 0 0 0,0 0 1 0 0,0 0-1 0 0,-1 0 0 0 0,-1-5-318 0 0,0-8 298 0 0,1 3-83 0 0,0-15 103 0 0,6-74 505 0 0,1-70 302 0 0,-4 37-186 0 0,-2 14-218 0 0,8-7-169 0 0,-6 1-184 0 0,-3 57-158 0 0,0 0-4 0 0,1 41-94 0 0,-2 20-32 0 0,2 0 0 0 0,0-5-80 0 0,1 5 122 0 0,-2 1-1 0 0,-1-16-121 0 0,0 1 104 0 0,0-235 241 0 0,-5 132-78 0 0,5 110-157 0 0,-1 1-1 0 0,-2-8-109 0 0,-2-10 110 0 0,-1-25 55 0 0,-8-97 89 0 0,13 133-196 0 0,-4-12-58 0 0,5 34 6 0 0,-14-75 47 0 0,6 34-21 0 0,2 15 0 0 0,-8-66 107 0 0,5 54-77 0 0,7 30-29 0 0,-1 0 0 0 0,1-7-33 0 0,-6-39 109 0 0,3 27-48 0 0,-10-48 74 0 0,-5-17-49 0 0,12 63-43 0 0,-2-8-27 0 0,4 21 13 0 0,2 0 1 0 0,-1-8-30 0 0,2 6 23 0 0,-2 1 0 0 0,-4-11-23 0 0,-6-27 29 0 0,16 60-24 0 0,-7-30 43 0 0,-6-19-48 0 0,5 26 6 0 0,-1-5 64 0 0,-13-26-70 0 0,10 24 60 0 0,9 22-30 0 0,-2-1 0 0 0,1 1 1 0 0,-5-7-31 0 0,3 5 50 0 0,-1-1 1 0 0,0-4-51 0 0,-5-12 69 0 0,-1 5 1 0 0,0 0-1 0 0,-6-6-69 0 0,-58-90 124 0 0,68 106-120 0 0,-14-27 28 0 0,2-1-1 0 0,-4-15-31 0 0,21 48 1 0 0,-10-26 29 0 0,2-2 0 0 0,0-7-30 0 0,3 11 34 0 0,-2 0 0 0 0,-12-26-34 0 0,17 46 0 0 0,1 1 0 0 0,-2-1 0 0 0,-2-3 0 0 0,-10-19 32 0 0,14 24-10 0 0,0 0-1 0 0,-6-7-21 0 0,1 4 19 0 0,1-1 1 0 0,0 1-1 0 0,1-2 1 0 0,1 1 0 0 0,1-1-1 0 0,-4-14-19 0 0,1 0 0 0 0,-7-12 0 0 0,-2-6 0 0 0,13 35 0 0 0,-1 1 0 0 0,-1 0 0 0 0,0 0 0 0 0,0 1 0 0 0,-1 0 0 0 0,-6-6 0 0 0,10 12 0 0 0,2 3 0 0 0,0 0 0 0 0,0 0 0 0 0,0 0 0 0 0,0 0 0 0 0,0 1 0 0 0,-2-2 0 0 0,-11-9 0 0 0,-1-5 50 0 0,2 2-36 0 0,-8-12-14 0 0,16 17 0 0 0,0-1 0 0 0,0 1 0 0 0,1-1 0 0 0,0-1 0 0 0,-1-3 0 0 0,-1 1 0 0 0,-1-1 0 0 0,-1 1 0 0 0,0 1 0 0 0,0 1 0 0 0,-1 0 0 0 0,-1 0 0 0 0,0 1 0 0 0,-3-2 0 0 0,-2-1 0 0 0,5 3 21 0 0,-1 1 1 0 0,0 1-1 0 0,-3-2-21 0 0,5 4 0 0 0,0-1 0 0 0,1 0 0 0 0,0 0 0 0 0,0-1 0 0 0,-2-3 0 0 0,-12-7 0 0 0,16 13 0 0 0,0-1 0 0 0,1 0 0 0 0,-4-4 0 0 0,4 4 0 0 0,-1 0 0 0 0,0 0 0 0 0,-2-1 0 0 0,-7-6-10 0 0,6 6 28 0 0,1 0 1 0 0,-2 1 0 0 0,1 0-1 0 0,-6-3-18 0 0,-81-41 11 0 0,67 38 13 0 0,16 7-14 0 0,0-1 0 0 0,1 0-1 0 0,-1-1-9 0 0,-11-8 0 0 0,15 11 0 0 0,1-1 0 0 0,0 0 0 0 0,-6-6 0 0 0,8 7 0 0 0,-1-1 0 0 0,0 2 0 0 0,0-1 0 0 0,0 1 0 0 0,-1 0 0 0 0,1 0 0 0 0,-15-6 0 0 0,-16-7 64 0 0,-18-6-64 0 0,41 18 11 0 0,-12-5 25 0 0,-1 2 1 0 0,-3 1-37 0 0,-3-1 44 0 0,-8-4-44 0 0,-9-3 50 0 0,27 9 28 0 0,-22-10-78 0 0,25 7-3 0 0,14 5 17 0 0,-1 0-1 0 0,0 1 0 0 0,0 0 1 0 0,-1 0-1 0 0,-2 0-13 0 0,-17-1 64 0 0,0 1 0 0 0,-19 1-64 0 0,-9-2 64 0 0,49 4-40 0 0,0-1 0 0 0,0 0-1 0 0,-2-1-23 0 0,6 1-7 0 0,1 1 7 0 0,0-1 0 0 0,0 1 0 0 0,0-1 0 0 0,-1 1 0 0 0,1 0 0 0 0,-1 0 0 0 0,-4 0 0 0 0,-6-4 0 0 0,8 3 0 0 0,1-1 0 0 0,-1 1 0 0 0,1 0 0 0 0,-5 1 0 0 0,7-1 0 0 0,0 1 0 0 0,0-1 0 0 0,-1 1 0 0 0,1-1 0 0 0,0 0 0 0 0,-1 0 0 0 0,0-1 0 0 0,-3 0 0 0 0,-1 0 0 0 0,-1 0 0 0 0,-4 0 0 0 0,2-2 0 0 0,11 4 0 0 0,-8-3 0 0 0,1-1 0 0 0,-1 1 0 0 0,0 2 0 0 0,0 1 0 0 0,-5-3 1 0 0,7 5-6 0 0,-8 3 73 0 0,8-3-83 0 0,5-2-54 0 0,1 0 1 0 0,0 0-81 0 0,0 0-358 0 0,0 0-152 0 0,0 0-27 0 0,0 0-116 0 0,2 2-448 0 0,9 5-197 0 0,3 2-37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25.49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 88 6591 0 0,'0'0'299'0'0,"0"0"-4"0"0,0 0-131 0 0,-1 0 142 0 0,-22 1 873 0 0,22-1-882 0 0,-1 0-38 0 0,-22-7 537 0 0,22 7-487 0 0,-5-4 313 0 0,1 1-324 0 0,5 3-2 0 0,1 0 0 0 0,-2-1 3 0 0,2 1-234 0 0,0 0 0 0 0,0 0 0 0 0,0 0 1 0 0,0 0-1 0 0,0 0 0 0 0,0 0 0 0 0,-1 0 0 0 0,1 0 0 0 0,0 0 0 0 0,0 0 1 0 0,0 0-1 0 0,0 0 0 0 0,0 0 0 0 0,0 0 0 0 0,-1 0 0 0 0,1 0 0 0 0,0 0 1 0 0,0 0-1 0 0,0 0 0 0 0,0 0 0 0 0,0 0 0 0 0,0 0 0 0 0,-1 0 0 0 0,1 0 1 0 0,0 0-1 0 0,0 0 0 0 0,0 0 0 0 0,0 0 0 0 0,0 0 0 0 0,0 0 0 0 0,0 0 1 0 0,0 0-1 0 0,-1 0 0 0 0,1 0 0 0 0,0 1 0 0 0,0-1 0 0 0,0 0 0 0 0,0 0 1 0 0,0 0-1 0 0,0 0 0 0 0,0 0 0 0 0,0 0 0 0 0,0 0 0 0 0,0 1 0 0 0,0-1 0 0 0,0 0-64 0 0,2 8 1095 0 0,-1-7-1062 0 0,0 1-1 0 0,1 0 1 0 0,-1-1 0 0 0,0 1-1 0 0,1 0 1 0 0,-1-1-1 0 0,1 0 1 0 0,-1 1-1 0 0,1-1 1 0 0,0 0 0 0 0,-1 0-1 0 0,1 0 1 0 0,0 0-1 0 0,0 0 1 0 0,0 0-1 0 0,0 0-33 0 0,5 1 38 0 0,0 0 0 0 0,0 0 0 0 0,0-1-1 0 0,0 1-37 0 0,2-2 20 0 0,-1 1 1 0 0,0-2-1 0 0,0 1 0 0 0,0-1 0 0 0,1 0 0 0 0,5-2-20 0 0,9-1 26 0 0,156-29 931 0 0,-167 31-985 0 0,55-8-46 0 0,30 0 74 0 0,52 8 426 0 0,-29 2-54 0 0,-80-3-36 0 0,15-4-336 0 0,24-1 396 0 0,75-3 176 0 0,-78 8-493 0 0,0 4-79 0 0,-22-2 335 0 0,-1-3-1 0 0,12-3-334 0 0,-50 6 52 0 0,19-2 122 0 0,1 1 0 0 0,32 4-174 0 0,-5 4 176 0 0,11 4-176 0 0,138 13 256 0 0,-206-23-249 0 0,112 4 210 0 0,-45-3-37 0 0,101-1 297 0 0,-82-1-322 0 0,-17-1-21 0 0,-24 1 65 0 0,29 3-199 0 0,-36 0 73 0 0,-8 0-12 0 0,0 2 0 0 0,8 2-61 0 0,94 18 64 0 0,-38-5 1 0 0,17 3-66 0 0,-77-16 1 0 0,39 0 0 0 0,0-2 10 0 0,22 1 56 0 0,-27-3 38 0 0,26 0-4 0 0,-53-4-55 0 0,-1 2 1 0 0,1 3-1 0 0,2 1-45 0 0,106 17 144 0 0,-80-15-48 0 0,-29-3-37 0 0,-14-1 26 0 0,0-1 0 0 0,17-3-85 0 0,-43 2 13 0 0,0 0-1 0 0,0-1 1 0 0,1 0-1 0 0,-1 0 0 0 0,0-1 1 0 0,0 1-1 0 0,0-1 1 0 0,0 0-1 0 0,0-1 0 0 0,0 1-12 0 0,-4 1-69 0 0,-1 1 1 0 0,-1 0-27 0 0,0 0 0 0 0,0 0 0 0 0,0 0 0 0 0,0-1 0 0 0,-1 1 1 0 0,1 0-1 0 0,0-1 0 0 0,0 1 0 0 0,0-1 95 0 0,-5-1-465 0 0,-16-4-944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2:14.48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151 11 5983 0 0,'0'0'274'0'0,"1"-2"-6"0"0,3-4 52 0 0,-3 4 852 0 0,-1 2 386 0 0,0 0 77 0 0,1 2-118 0 0,0 0-1321 0 0,0 1 0 0 0,0 0-1 0 0,0 0 1 0 0,-1-1-1 0 0,1 1 1 0 0,-1 0 0 0 0,0 0-1 0 0,1 0 1 0 0,-1 0 0 0 0,0 0-1 0 0,-1 1-195 0 0,0 7 483 0 0,-1 1 0 0 0,-2 3-483 0 0,1 2 284 0 0,-9 43 427 0 0,-27 155 936 0 0,10-46-824 0 0,-6 42-234 0 0,15-69-313 0 0,3 72-276 0 0,17-200-6 0 0,0-1-1 0 0,0 0 1 0 0,1 0-1 0 0,1 0 1 0 0,0 0 0 0 0,4 9 6 0 0,-5-18-199 0 0,11-3-332 0 0,-12-1 516 0 0,0 0 0 0 0,0 0 0 0 0,1 0 0 0 0,-1 0-1 0 0,0 0 1 0 0,0 0 0 0 0,0 0 0 0 0,1 0 0 0 0,-1 0 0 0 0,0 0-1 0 0,0 0 1 0 0,0 0 0 0 0,1 0 0 0 0,-1 0 0 0 0,0 0 0 0 0,0 0 0 0 0,0 0-1 0 0,1 0 1 0 0,-1 0 0 0 0,0-1 0 0 0,0 1 0 0 0,0 0 0 0 0,0 0-1 0 0,0 0 1 0 0,1 0 0 0 0,-1-1 0 0 0,0 1 0 0 0,0 0 0 0 0,0 0 0 0 0,0 0 15 0 0,8-9-926 0 0,-1 1 0 0 0,0-1 0 0 0,3-4 926 0 0,6-14-1624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31.60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1482 24 1375 0 0,'0'0'195'0'0,"0"0"280"0"0,0 0 123 0 0,0 0 30 0 0,0 0-26 0 0,0 0-130 0 0,0 0-59 0 0,0 0-12 0 0,0 0-6 0 0,0 0-23 0 0,0 0-11 0 0,0 0-1 0 0,0 0-1 0 0,0 0-7 0 0,0 0-7 0 0,0 0-1 0 0,0 0-20 0 0,0 0-82 0 0,0 0-33 0 0,0 0-8 0 0,0 0-7 0 0,0 0-28 0 0,0 0-7 0 0,0 0-6 0 0,0 0-1 0 0,0 0 0 0 0,0 0 0 0 0,0 0 0 0 0,0 0 4 0 0,0 0 18 0 0,0 0 8 0 0,0 0 2 0 0,0 0-2 0 0,0 0-12 0 0,0 0-2 0 0,0 0 0 0 0,0 0-6 0 0,-1-2-28 0 0,-2-6-7 0 0,2 6-6 0 0,1 2 6 0 0,0 0 29 0 0,0 0 17 0 0,0 0 3 0 0,-2-2 0 0 0,-5-4 0 0 0,6 6-161 0 0,1-1-1 0 0,-1 1 0 0 0,1 0 1 0 0,0-1-1 0 0,-1 1 1 0 0,1 0-1 0 0,-1-1 0 0 0,1 1 1 0 0,-1 0-1 0 0,1 0 1 0 0,-1 0-1 0 0,0 0 0 0 0,1 0 1 0 0,-1-1-1 0 0,1 1 1 0 0,-1 0-1 0 0,1 0 0 0 0,-1 0 1 0 0,1 0-1 0 0,-1 1 1 0 0,0-1-15 0 0,0 0 49 0 0,-1 0 126 0 0,0 0-6 0 0,-21 0 167 0 0,18 1-169 0 0,-56 31 602 0 0,56-30-709 0 0,1 0-1 0 0,0 1 1 0 0,0 0-1 0 0,0 0 1 0 0,0 0-1 0 0,0 0 1 0 0,0 1 0 0 0,-1 2-60 0 0,-16 14 237 0 0,-43 35-83 0 0,52-44-90 0 0,0 0-1 0 0,-1 4-63 0 0,2-3 57 0 0,0-1 1 0 0,-3 2-58 0 0,9-8 24 0 0,0 0 0 0 0,1-1 1 0 0,0 2-1 0 0,-2 1-24 0 0,2-1 33 0 0,-1 0-1 0 0,0-1 0 0 0,-2 3-32 0 0,-7 6 243 0 0,-12 15-243 0 0,4-4 141 0 0,1-2-27 0 0,7-6 108 0 0,-11 8-222 0 0,15-15 84 0 0,1 0-1 0 0,1 1 1 0 0,-4 4-84 0 0,2-1 144 0 0,-9 9-144 0 0,9-12 56 0 0,0 0 1 0 0,1 0 0 0 0,0 1-1 0 0,1 1 1 0 0,-1 2-57 0 0,-4 7 64 0 0,0-1 0 0 0,-2 2-64 0 0,-1 0 128 0 0,-6 14-128 0 0,-15 22 128 0 0,21-30 7 0 0,-2-1 0 0 0,-1-1 0 0 0,-16 17-135 0 0,27-33 49 0 0,1 1 0 0 0,0-1 0 0 0,-5 11-49 0 0,-10 17 98 0 0,-1-2 2 0 0,1 1-1 0 0,2 1 1 0 0,-1 9-100 0 0,16-39 41 0 0,1-1 0 0 0,-5 6-41 0 0,-5 10 51 0 0,-3 7 42 0 0,-6 8-93 0 0,5-12 83 0 0,-10 25-83 0 0,15-25 10 0 0,-14 31 108 0 0,-6 23-118 0 0,20-48-5 0 0,-10 15 5 0 0,8-15 69 0 0,-5 16-69 0 0,8-18 0 0 0,1 0 0 0 0,-1 8 0 0 0,7-23 54 0 0,-6 12-54 0 0,-1 3 64 0 0,5-9-54 0 0,7-22-10 0 0,-9 26 64 0 0,-1 14-64 0 0,-3 0 0 0 0,6-7 64 0 0,-2 13-64 0 0,2-10 0 0 0,-5 11 0 0 0,7-31 0 0 0,-5 29 25 0 0,-5 16 14 0 0,10-43-28 0 0,1 0 0 0 0,0 12-11 0 0,1-10 42 0 0,-5 18-42 0 0,-10 49 0 0 0,14-67 54 0 0,2-16-46 0 0,-2 13 48 0 0,-12 65 82 0 0,10-51-138 0 0,5-25 0 0 0,0-3 0 0 0,0 0 0 0 0,1-1 0 0 0,0 1 0 0 0,-1 0 0 0 0,1 0 0 0 0,0 0 0 0 0,1 2 0 0 0,-2 30 0 0 0,0-26 11 0 0,-1 0 32 0 0,-1 6 3 0 0,1 1 0 0 0,0-1 1 0 0,1 0-1 0 0,1 15-46 0 0,1 4 25 0 0,-1 8 29 0 0,-4 2 20 0 0,4-13 2 0 0,1-12-17 0 0,-2-4-5 0 0,1-9-31 0 0,-4 45 121 0 0,3-47-145 0 0,1-2 54 0 0,-1 0 11 0 0,-1 19 3 0 0,3-19-58 0 0,-1 1 50 0 0,0-3 9 0 0,0 0 8 0 0,0 0-4 0 0,0 0-7 0 0,0 0-1 0 0,0 0-29 0 0,0 0-114 0 0,0 0-11 0 0,0-4-154 0 0,-1-4-834 0 0,1-1 0 0 0,1-7 1078 0 0,1-1-1290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50.30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41 1 2759 0 0,'0'0'126'0'0,"-1"2"-5"0"0,-4 10 2716 0 0,1 1 0 0 0,-3 9-2837 0 0,3-2 2221 0 0,-1 10-2221 0 0,-4 73 124 0 0,7-67 321 0 0,0 101-182 0 0,2-32-809 0 0,-1-78 238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50.6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1 6447 0 0,'0'3'499'0'0,"-3"96"1300"0"0,1-66-1422 0 0,-2 0-356 0 0,-1-4-582 0 0,5-27 234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51.00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60 1 5527 0 0,'0'0'240'0'0,"-3"16"56"0"0,3-16-232 0 0,-4 13-64 0 0,4-13 0 0 0,0 0 0 0 0,0 0 864 0 0,0 13 160 0 0,0-13 32 0 0,0 0 0 0 0,0 0-888 0 0,2 14-168 0 0,-2-1 0 0 0</inkml:trace>
  <inkml:trace contextRef="#ctx0" brushRef="#br0" timeOffset="1">20 281 2303 0 0,'-2'18'96'0'0,"2"-3"32"0"0,0 1-128 0 0,0 1 0 0 0,0-2 0 0 0,0-1 0 0 0,0 1 1232 0 0,2 0 224 0 0,-2-15 48 0 0,4 16 0 0 0,-4-16-1240 0 0,2 17-264 0 0,-2-17 0 0 0</inkml:trace>
  <inkml:trace contextRef="#ctx0" brushRef="#br0" timeOffset="2">7 847 5063 0 0,'0'0'224'0'0,"-1"15"48"0"0,1-1-272 0 0,-2-1 0 0 0,2-13 0 0 0,-2 15 0 0 0,2-15 552 0 0,0 0 56 0 0,-2 15 16 0 0,2-15-3504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51.3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78 1 4607 0 0,'0'0'200'0'0,"0"18"48"0"0,-2-3-248 0 0,2-15 0 0 0,0 0 0 0 0,0 18 0 0 0,0-3 536 0 0,-2-1 56 0 0,2 1 16 0 0,0-15 0 0 0,-2 15-544 0 0,2-15-64 0 0,0 16-104 0 0,0-16-2856 0 0</inkml:trace>
  <inkml:trace contextRef="#ctx0" brushRef="#br0" timeOffset="0.07">52 303 6447 0 0,'-1'2'499'0'0,"-7"35"154"0"0,4-17 1661 0 0,-1 2-1343 0 0,1 0 0 0 0,1 0 1 0 0,2 0-1 0 0,0 10-971 0 0,-3 62-756 0 0,-7 29 756 0 0,7-90-711 0 0,2-15-2314 0 0,-1-1-978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53.6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2217 204 3223 0 0,'0'0'394'0'0,"0"0"442"0"0,0 0 194 0 0,0 0 40 0 0,0 0-108 0 0,0 0-483 0 0,0 0-207 0 0,0 0-44 0 0,0 0-28 0 0,0 0-73 0 0,0 0-30 0 0,0 0-8 0 0,0 0-2 0 0,0 0-6 0 0,-1 3-3 0 0,-1 6-12 0 0,1-6 13 0 0,1-3 60 0 0,0 0 21 0 0,-1 2 6 0 0,-2 7 28 0 0,2-7 104 0 0,1-2 44 0 0,0 0 8 0 0,0 0-14 0 0,0 0-65 0 0,-1 2-23 0 0,-3 6-7 0 0,3-5-14 0 0,0-1-55 0 0,-6 19 813 0 0,6-19-802 0 0,1 1-6 0 0,-3 6-1 0 0,3-6 0 0 0,-1-1-10 0 0,-2 24 148 0 0,2-5 144 0 0,1-1-1 0 0,1 15-457 0 0,1 4 351 0 0,-4 4 1129 0 0,-3 18-1480 0 0,4-54 118 0 0,-4 25 653 0 0,-4 15-771 0 0,2-12 389 0 0,-1 10-389 0 0,0 23 368 0 0,-6 59-69 0 0,6-75-146 0 0,6-44-125 0 0,1 0 0 0 0,0 0 0 0 0,1 0 0 0 0,-1 0 0 0 0,2 5-28 0 0,-1-8 16 0 0,0-1 0 0 0,0 1 0 0 0,-1 0 0 0 0,1 0 0 0 0,-1 0-16 0 0,-1 10 11 0 0,1 32 39 0 0,3 12-50 0 0,0 12 57 0 0,-4-6 267 0 0,-11 56-324 0 0,12-112 10 0 0,-7 40 125 0 0,5-33-92 0 0,-7 24 129 0 0,0 0 1 0 0,-16 35-173 0 0,17-50 89 0 0,1 2 48 0 0,-1 5-137 0 0,3-7 107 0 0,-6 12-107 0 0,0 2 29 0 0,6-21 29 0 0,-7 18-58 0 0,12-33 6 0 0,-81 169 305 0 0,56-110-227 0 0,7-20-19 0 0,12-25-62 0 0,-1 0 0 0 0,-5 7-3 0 0,5-8 51 0 0,-6 13-51 0 0,-2 6 56 0 0,-14 16-35 0 0,24-41 13 0 0,-1 0 1 0 0,0-1 0 0 0,-1 0-1 0 0,1 0 1 0 0,-7 4-35 0 0,-3 2 171 0 0,0 0-1 0 0,-10 4-170 0 0,18-13 43 0 0,0-1-1 0 0,-1-1 0 0 0,1 0 0 0 0,-1 0 0 0 0,0-1 0 0 0,-4 1-42 0 0,-10 3 67 0 0,5-2-21 0 0,0-1-1 0 0,0-1 1 0 0,-1 0-1 0 0,1-2 1 0 0,-12 0-46 0 0,-3 0 47 0 0,8-1 33 0 0,-1-1 1 0 0,-24-4-81 0 0,16 1 31 0 0,29 3-31 0 0,-32-3 38 0 0,1-1-1 0 0,-19-6-37 0 0,28 2 82 0 0,0-1 0 0 0,1-2 0 0 0,-23-13-82 0 0,27 14 10 0 0,2-1 19 0 0,1-1 1 0 0,0 0 0 0 0,-3-6-30 0 0,-23-14 28 0 0,3 1-28 0 0,1-1 0 0 0,-28-30 0 0 0,45 41 0 0 0,-8-4 0 0 0,-4-3 0 0 0,24 18 0 0 0,-3-2 0 0 0,2 1 0 0 0,-1-3 0 0 0,-9-8 0 0 0,-4-4 0 0 0,13 11 0 0 0,-12-10 0 0 0,15 15 0 0 0,0 0 0 0 0,1-1 0 0 0,1 0 0 0 0,-2-3 0 0 0,-65-104 0 0 0,61 92 0 0 0,-4-6 0 0 0,-4-13 0 0 0,6 9 0 0 0,-4-7 0 0 0,2-2 0 0 0,-3-16 0 0 0,16 38 0 0 0,-32-104 0 0 0,23 77 0 0 0,8 30 0 0 0,-4-20 0 0 0,0-9 0 0 0,-1-5 0 0 0,3-2 0 0 0,1-10-32 0 0,3 0 0 0 0,3-31 32 0 0,2 62 0 0 0,0 15 0 0 0,1 1 0 0 0,2-10 0 0 0,7-89 0 0 0,-2 10 0 0 0,6-80 0 0 0,-11 174 0 0 0,0 1 0 0 0,1-3 0 0 0,3-25 0 0 0,-1-5 0 0 0,-2 26 0 0 0,3-3 0 0 0,-4 13 0 0 0,-2-2-11 0 0,2 0-31 0 0,0 1 31 0 0,1-6 11 0 0,-3 17 0 0 0,-1-28 0 0 0,1-2-15 0 0,0 29-54 0 0,0 2-26 0 0,0 0-106 0 0,0 0-44 0 0,0 0-974 0 0,-1 4-4050 0 0,-5 14-1738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55.7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26 109 4143 0 0,'0'0'191'0'0,"-2"1"141"0"0,-7 3 489 0 0,7-4 215 0 0,2 0 42 0 0,0 0-93 0 0,0 0-422 0 0,-2 1-181 0 0,-7 3-35 0 0,7-3-20 0 0,2-1-47 0 0,0 0-22 0 0,0 0-2 0 0,0 0 2 0 0,0 0 4 0 0,0 0 2 0 0,0 0 0 0 0,0 0-6 0 0,0 0-30 0 0,0 0-18 0 0,0 0-2 0 0,0 0-8 0 0,0 0-34 0 0,0 0-20 0 0,3 1-2 0 0,6 3-4 0 0,1-1 0 0 0,0-1-1 0 0,-1 0 1 0 0,1 0 0 0 0,0-1-1 0 0,0 0 1 0 0,0 0 0 0 0,2-2-140 0 0,45 2 1738 0 0,32 4-1738 0 0,-28-1 388 0 0,-27-2-32 0 0,10 3-356 0 0,194 33 1008 0 0,1 3-570 0 0,-9-3 236 0 0,-173-26-551 0 0,-14-2-27 0 0,38 9 91 0 0,9 1 45 0 0,108 10-22 0 0,-112-22-97 0 0,-1-5-1 0 0,12-4-112 0 0,-30 1 231 0 0,60-6 223 0 0,93 3-140 0 0,-179 1-193 0 0,26-4-121 0 0,-32 1 86 0 0,1 3 1 0 0,19 1-87 0 0,-6 0 160 0 0,-1-1 0 0 0,21-6-160 0 0,-24 4 6 0 0,94-7 137 0 0,61-15 87 0 0,-43 4-71 0 0,-99 14-109 0 0,29-2 31 0 0,-3-1-5 0 0,-7 2-11 0 0,3-2-69 0 0,6 0 61 0 0,53-6-46 0 0,-68 8-11 0 0,11-3 83 0 0,-24 3 101 0 0,40-1-184 0 0,274-12 309 0 0,-231 17-148 0 0,-2 1-2 0 0,-48 0 17 0 0,-20 0 16 0 0,-14-2-52 0 0,-1-4 0 0 0,7-3-140 0 0,55-12 110 0 0,-62 13-92 0 0,22-1 24 0 0,-32 6 33 0 0,22 0 96 0 0,-22 1 6 0 0,-20 3 198 0 0,16-4-375 0 0,-35 5 89 0 0,0 1 0 0 0,0 1 0 0 0,0-1 0 0 0,6 1-89 0 0,12 0 252 0 0,26-2 276 0 0,-49 2-464 0 0,-2 0 0 0 0,0 0 0 0 0,0 0 5 0 0,0 0 17 0 0,0 0-14 0 0,0 0 5 0 0,0 0 3 0 0,0 0 0 0 0,0 0 0 0 0,0 0 0 0 0,0 0 0 0 0,0 0 0 0 0,0 0 0 0 0,0 0 0 0 0,0 0 0 0 0,0 0 0 0 0,0 0 3 0 0,0 0 10 0 0,0 0-2 0 0,0 0-22 0 0,0 0-36 0 0,-2 1-129 0 0,-5 2-680 0 0,0 0 0 0 0,1 1-1 0 0,0 0 1 0 0,-5 3 776 0 0,-1 4-1448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37.1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66 1 2303 0 0,'0'0'263'0'0,"0"0"261"0"0,0 0 109 0 0,0 0 27 0 0,0 0-54 0 0,0 0-248 0 0,0 0-108 0 0,0 0-24 0 0,0 0-14 0 0,0 0-52 0 0,0 0-28 0 0,0 0-4 0 0,0 0-10 0 0,0 0-42 0 0,0 0 4 0 0,0 0 36 0 0,0 0-3 0 0,-2 1-8 0 0,-5 6-1 0 0,5-6 0 0 0,2-1 0 0 0,0 0 0 0 0,0 0 12 0 0,0 0 51 0 0,0 0 22 0 0,-1 2 3 0 0,-13 18 784 0 0,13-18-818 0 0,0 0-20 0 0,-4 6 40 0 0,2-1 0 0 0,-1 2-1 0 0,1-1 1 0 0,0 0-1 0 0,0 2-177 0 0,3-7 112 0 0,0-3 0 0 0,-1 3 0 0 0,-5 23 218 0 0,5-24-253 0 0,1-2-12 0 0,0 0-1 0 0,0 2 2 0 0,-3 8 4 0 0,3-7 2 0 0,-2 4 39 0 0,2 3-14 0 0,-1-7-74 0 0,-1 21 158 0 0,2-10-122 0 0,1 1 6 0 0,3 8 0 0 0,1 0-6 0 0,-1 7 160 0 0,-4-26-181 0 0,1 0 0 0 0,-1 0 0 0 0,1 0 0 0 0,0 0 0 0 0,1 3-38 0 0,9 31 291 0 0,-7-21-211 0 0,-1-1 0 0 0,11 50 272 0 0,-4-23-67 0 0,1-1 638 0 0,2 28-923 0 0,-11-56 88 0 0,1 0-1 0 0,0 0 0 0 0,1-1 1 0 0,0 1-1 0 0,1-1 0 0 0,2 3-87 0 0,6 9 104 0 0,-6-6-85 0 0,-1-2-7 0 0,6 30 53 0 0,-7-27 32 0 0,-5-16-71 0 0,-1 1 3 0 0,6 43 439 0 0,-4-43-421 0 0,2 28 236 0 0,10 21-121 0 0,-10-45-139 0 0,0 0-11 0 0,-1 0 1 0 0,0 0-1 0 0,-1 3-12 0 0,6 22 22 0 0,1-1-1 0 0,1 0 0 0 0,7 15-21 0 0,-2-17 2 0 0,1-1 0 0 0,16 25-2 0 0,-21-37 7 0 0,45 68 37 0 0,-26-41-35 0 0,-7-15-9 0 0,0-1 0 0 0,24 23 0 0 0,-15-17 0 0 0,11 17 0 0 0,49 71 0 0 0,-39-51 22 0 0,-25-33 31 0 0,2-2 0 0 0,31 33-53 0 0,-38-50 145 0 0,6 4-145 0 0,13 11 79 0 0,-1-2-139 0 0,-13-12 43 0 0,-16-12 55 0 0,1 0 1 0 0,0-1-1 0 0,1-1 1 0 0,0 0-1 0 0,8 3-38 0 0,20 8 119 0 0,-23-9-88 0 0,1-2 0 0 0,10 3-31 0 0,-10-5 21 0 0,0 0 0 0 0,1-1-1 0 0,5-1-20 0 0,6 2 2 0 0,-20-4-2 0 0,0 0 0 0 0,0-1 0 0 0,2 0 0 0 0,18 0 0 0 0,-9 1 32 0 0,0-1 0 0 0,16-3-32 0 0,-3 0 0 0 0,-6 2 0 0 0,-13-1 0 0 0,11-3 43 0 0,8-4-22 0 0,2 0 36 0 0,72-15 20 0 0,-43 12 1336 0 0,-27 5-2134 0 0,-1-1-1 0 0,17-7 722 0 0,-23 4 0 0 0,23-7 0 0 0,0-2 0 0 0,18-12 0 0 0,-72 31 0 0 0,19-8 4 0 0,0-2-1 0 0,-1 0 1 0 0,3-4-4 0 0,-7 4 44 0 0,-9 7-34 0 0,0 0 1 0 0,-1 0-1 0 0,1-1 1 0 0,-1 0-1 0 0,0 0 1 0 0,4-5-11 0 0,18-27 10 0 0,4-10 117 0 0,12-28-127 0 0,1 0 1 0 0,-30 50-1 0 0,8-21 0 0 0,-17 35 18 0 0,-1-1 0 0 0,-1 0 0 0 0,0-1-1 0 0,-1 1 1 0 0,0-4-18 0 0,7-30 39 0 0,-8 43-38 0 0,6-27 116 0 0,3-25-117 0 0,-4 24 43 0 0,-4 22-13 0 0,0-1 1 0 0,-1 1-1 0 0,0-1 1 0 0,0 0-31 0 0,0-3 55 0 0,0-1 0 0 0,1-2-55 0 0,1-17 82 0 0,-1 18-28 0 0,-1 10-39 0 0,0 0-1 0 0,0 0 1 0 0,0-1 0 0 0,-1-3-15 0 0,3-18 66 0 0,-3 22-59 0 0,2-18 84 0 0,-1 21-83 0 0,0-11 113 0 0,0 0 0 0 0,0-1-121 0 0,-1 2 28 0 0,0-5 36 0 0,2 13-62 0 0,0-3 52 0 0,0-4-44 0 0,1-2 1 0 0,0 2 18 0 0,-2 9-119 0 0,0 5-169 0 0,2 3 3 0 0,-1 0-1 0 0,0 0 1 0 0,-1 0 0 0 0,1 0-1 0 0,-1 0 1 0 0,0 0 0 0 0,0 0 0 0 0,-1 0-1 0 0,0 4 257 0 0,-1 8-1448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38.6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1154 2303 0 0,'0'0'315'0'0,"0"0"481"0"0,0 0 209 0 0,0 0 41 0 0,1-2-101 0 0,5-20-273 0 0,24-89 1061 0 0,-21 80-1373 0 0,1 0-1 0 0,1 1 1 0 0,10-16-360 0 0,16-43 705 0 0,5-41 605 0 0,1-27 225 0 0,-31 111-1252 0 0,-8 28-196 0 0,-1-1-1 0 0,-1 1 1 0 0,0-1-87 0 0,0-4 230 0 0,3-14-230 0 0,-3 27 70 0 0,-1 0 0 0 0,0 0 1 0 0,-1-2-71 0 0,2-9 215 0 0,1-14-215 0 0,0 18 59 0 0,-3 15-60 0 0,7-17 86 0 0,-3 6-42 0 0,0 1-33 0 0,0 1 1 0 0,-3 5 28 0 0,0 3-23 0 0,8-15-7 0 0,-3 6 34 0 0,-2 0-33 0 0,10-39 54 0 0,-10 39-64 0 0,-3 1 11 0 0,0 7 32 0 0,2-5-22 0 0,-3 7 34 0 0,0 2 19 0 0,0 0 13 0 0,0-2-28 0 0,0-7-33 0 0,0 7 50 0 0,0 2-1 0 0,0 0-10 0 0,0 0-1 0 0,0 0 2 0 0,0 0-33 0 0,0 0-158 0 0,0 0-82 0 0,0 0-661 0 0,1 3-2711 0 0,2 9-1157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39.3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36 235 5983 0 0,'0'0'464'0'0,"0"0"-178"0"0,0 0 386 0 0,0 0 198 0 0,0 0 40 0 0,0 0-48 0 0,0 0-232 0 0,-2 2-101 0 0,1-2-284 0 0,1 1-84 0 0,-1-1 0 0 0,1 1 0 0 0,-1-1 0 0 0,1 1 0 0 0,-1-1-1 0 0,1 1 1 0 0,-1-1 0 0 0,0 0 0 0 0,1 1 0 0 0,-1-1 0 0 0,0 0 0 0 0,1 0 0 0 0,-1 1-161 0 0,-1-2 54 0 0,-6-5-44 0 0,6 4-6 0 0,0-1-1 0 0,1 1 1 0 0,-1-1-1 0 0,1 0 1 0 0,0 1-1 0 0,0-1 1 0 0,0 0-1 0 0,0 0 1 0 0,1 0-1 0 0,-1 0 1 0 0,1 0-1 0 0,0-1-3 0 0,-1-6-80 0 0,0-1 0 0 0,2-9 80 0 0,2-1-485 0 0,0-1 1 0 0,2 1 0 0 0,6-18 484 0 0,-2 7-3327 0 0,-4 10-423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2:14.83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56 8807 0 0,'1'-2'400'0'0,"4"-3"-253"0"0,1 0-1 0 0,-1 0 1 0 0,1 0-1 0 0,0 1 1 0 0,0 0-1 0 0,1 0 1 0 0,-1 1-1 0 0,1 0 0 0 0,0 0 1 0 0,-1 0-1 0 0,1 1 1 0 0,1 0-1 0 0,4-1-146 0 0,-2 2 333 0 0,-1 0 0 0 0,0 0 0 0 0,1 1 0 0 0,-1 1 0 0 0,1-1 0 0 0,-1 1-1 0 0,1 1-332 0 0,4 1 391 0 0,1 1-1 0 0,-1 0 0 0 0,1 1 0 0 0,1 2-390 0 0,21 11 905 0 0,-1 1 1 0 0,27 20-906 0 0,-35-20 224 0 0,-1 0 0 0 0,-1 2 0 0 0,-1 1 1 0 0,-1 1-1 0 0,-1 1 0 0 0,-1 1 0 0 0,-1 1 0 0 0,-1 1 1 0 0,-1 0-1 0 0,-2 2 0 0 0,6 12-224 0 0,-9-11 177 0 0,-1 1-1 0 0,-1 0 1 0 0,-1 0-1 0 0,-2 1 1 0 0,-1 0-1 0 0,-2 1 1 0 0,-1 0-1 0 0,-1 0 1 0 0,-2 0-1 0 0,-1 0 1 0 0,-2 0-1 0 0,-1 0 1 0 0,-3 11-177 0 0,1-25 58 0 0,0 1-1 0 0,-1-1 1 0 0,-1 1 0 0 0,0-1-1 0 0,-2-1 1 0 0,0 0 0 0 0,-1 0-1 0 0,-1 0 1 0 0,0-1 0 0 0,-2-1-1 0 0,-8 11-57 0 0,1-5 166 0 0,-1-1 0 0 0,-1 0-1 0 0,-1-2 1 0 0,-1 0-1 0 0,-1-2 1 0 0,0 0-1 0 0,-13 5-165 0 0,18-13-221 0 0,0 0-1 0 0,0-1 0 0 0,-1-1 1 0 0,-18 5 221 0 0,21-9-1040 0 0,1 0 1 0 0,-1 0 0 0 0,1-2-1 0 0,-1 0 1 0 0,0-1 0 0 0,-6-1 1039 0 0,-12-3-6990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39.7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39 143 8351 0 0,'0'0'382'0'0,"0"0"-8"0"0,-2-1-172 0 0,-4-4 163 0 0,5 4 98 0 0,0-1 17 0 0,-12-13 213 0 0,12 14-526 0 0,0-2-21 0 0,1 2-140 0 0,-4-14 12 0 0,1 0 1 0 0,0 0 0 0 0,1-1-1 0 0,0-7-18 0 0,2 8-290 0 0,0 0-28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40.1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31 294 5527 0 0,'0'0'423'0'0,"-2"0"-278"0"0,-5 0 41 0 0,5 0 690 0 0,1 0-716 0 0,1 0 1 0 0,-1-1-1 0 0,1 1 1 0 0,-1 0-1 0 0,0-1 1 0 0,1 1 0 0 0,-1 0-1 0 0,0-1 1 0 0,1 1-1 0 0,-1-1 1 0 0,1 1-1 0 0,-1-1 1 0 0,1 0-161 0 0,-1 1 309 0 0,-2-3 811 0 0,1-4-860 0 0,1 1 0 0 0,-1-1 0 0 0,1 1 0 0 0,1-1 0 0 0,-1 0 0 0 0,1 1 0 0 0,0-4-260 0 0,-1-15 100 0 0,1 19-96 0 0,0 1-1 0 0,1-1 1 0 0,-1 0 0 0 0,2-1-4 0 0,1-20-1 0 0,-3 27 1 0 0,-1-32-445 0 0,2 1-1 0 0,2-1 0 0 0,1 1 446 0 0,0 11-511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40.4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88 684 4143 0 0,'0'0'319'0'0,"0"0"-104"0"0,0 0 341 0 0,0 0 168 0 0,0 0 38 0 0,-1-2-83 0 0,-4-4-375 0 0,4 5-161 0 0,0-1-30 0 0,-1 0-79 0 0,0-1-4 0 0,-3-12 11 0 0,2 3-75 0 0,0-11-206 0 0,1 0 1 0 0,1 0-1 0 0,1 0 1 0 0,1 0-1 0 0,1 1 0 0 0,1-2 240 0 0,1-9-66 0 0,-4 15 52 0 0</inkml:trace>
  <inkml:trace contextRef="#ctx0" brushRef="#br0" timeOffset="1">39 90 2303 0 0,'0'0'200'0'0,"0"0"-200"0"0,-11-4 0 0 0,11 4 0 0 0,-9-7 1272 0 0,1 0 208 0 0,3-1 48 0 0,5 8 8 0 0,-4-11-1120 0 0,4 11-216 0 0,-2-16-40 0 0,2 3-16 0 0,0 2-288 0 0,0 11-56 0 0,2-13-16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40.8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1 5351 0 0,'0'0'242'0'0,"0"0"-1"0"0,0 0-129 0 0,0 0 9 0 0,0 0 27 0 0,0 0 4 0 0,0 0-10 0 0,0 0-46 0 0,0 0-22 0 0,0 0-2 0 0,0 0 19 0 0,0 0 77 0 0,0 0 31 0 0,0 0 7 0 0,0 3 40 0 0,2 24 1110 0 0,-2-24-872 0 0,-1 0-11 0 0,-7 61 1648 0 0,8-59-1934 0 0,4 11-874 0 0,-1 0 1 0 0,0 9 686 0 0,-2-15-292 0 0,0 4-724 0 0,-1-11-202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41.1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1 2303 0 0,'0'0'379'0'0,"0"0"749"0"0,0 0 325 0 0,0 0 69 0 0,0 0-138 0 0,0 0-632 0 0,0 0-279 0 0,0 0-52 0 0,0 0-49 0 0,1 3-185 0 0,35 93 413 0 0,-23-57-381 0 0,-5-16-51 0 0,-2 0 0 0 0,-1 1 0 0 0,1 12-168 0 0,6 74 420 0 0,-4-21-148 0 0,-3-50-224 0 0,-2-1 1 0 0,-2 0 0 0 0,-2 1-1 0 0,-1 1-48 0 0,-2 13-753 0 0,0-30-70 0 0</inkml:trace>
  <inkml:trace contextRef="#ctx0" brushRef="#br0" timeOffset="1">0 1027 919 0 0,'4'26'78'0'0,"-2"-21"-76"0"0,4 12 204 0 0,4 11 5659 0 0,4 20-5865 0 0,-2 4 1163 0 0,-5-9-173 0 0,-2 0 1 0 0,0 40-991 0 0,-2-25 387 0 0,-3-40-487 0 0,0-1-26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41.5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7055 0 0,'0'0'323'0'0,"0"0"-8"0"0,0 3-205 0 0,0 23-55 0 0,0-24 165 0 0,0 0 71 0 0,10 22 369 0 0,-6-18-802 0 0,0 1 1 0 0,-1 0-1 0 0,1 5 142 0 0,-1-6-190 0 0,-2-4-12 0 0,3 7-142 0 0,-2 0-618 0 0,3 4 111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41.8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 0 2303 0 0,'0'3'167'0'0,"0"23"421"0"0,0-23 11 0 0,0-3 17 0 0,0 2-76 0 0,-1 10-351 0 0,0 0-154 0 0,1-9 30 0 0,0-3 8 0 0,0 0-1 0 0,0 0-1 0 0,0 0-6 0 0,0 0-1 0 0,0 0 0 0 0,0 2 3 0 0,3 18 42 0 0,-3-16 14 0 0,0 2 40 0 0,0 35 1061 0 0,0-37-1011 0 0,1 0 0 0 0,-2 0 0 0 0,1 1 0 0 0,0-1 0 0 0,-1 0 0 0 0,0 3-213 0 0,-2 11 456 0 0,0 24 599 0 0,-1 36-384 0 0,3-73-1441 0 0,-2 9-2782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44.5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65 618 1375 0 0,'0'0'182'0'0,"0"0"224"0"0,0 0 105 0 0,0 0 22 0 0,0 0-50 0 0,-1 2-224 0 0,1 0-82 0 0,-2 3-230 0 0,1-1 3363 0 0,-3-11-2606 0 0,1 4-569 0 0,0-4 100 0 0,-1-1-1 0 0,1 0 1 0 0,0 0-1 0 0,1 0 1 0 0,0 0 0 0 0,0 0-1 0 0,0-5-234 0 0,-1-18 759 0 0,0-11-759 0 0,3 32 39 0 0,-12-212 800 0 0,5 141-548 0 0,3 42-20 0 0,1-22-271 0 0,2 52 40 0 0,1 5-16 0 0,0-1 0 0 0,0 0 0 0 0,1 1 0 0 0,-1-1 0 0 0,2-4-24 0 0,-1-1 27 0 0,0 5 16 0 0,2-3-22 0 0,-3 6 34 0 0,3 3-543 0 0,7 4-2339 0 0,-8-4-980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07.14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147 2 4575 0 0,'0'0'208'0'0,"0"0"10"0"0,0 0-88 0 0,-1-1-39 0 0,-1 1-39 0 0,-1 0-1 0 0,1 0 0 0 0,0 0 1 0 0,0 0-1 0 0,0 0 1 0 0,0 0-1 0 0,-1 1 1 0 0,1-1-1 0 0,0 1 0 0 0,0-1 1 0 0,0 1-1 0 0,0 0 1 0 0,0 0-1 0 0,0 0-51 0 0,-2 2 116 0 0,0-1-1 0 0,0 1 1 0 0,1-1-1 0 0,-1 1 1 0 0,1 1-1 0 0,0-1 1 0 0,0 0-116 0 0,-6 9 354 0 0,0-1 0 0 0,2 1 0 0 0,-1 1 0 0 0,0 2-354 0 0,1 0 170 0 0,0 1 0 0 0,1-1-1 0 0,0 1 1 0 0,2 0 0 0 0,0 1 0 0 0,1-1-1 0 0,0 1 1 0 0,1 3-170 0 0,0 19 230 0 0,2 1 0 0 0,4 36-230 0 0,6 2 705 0 0,18 73-705 0 0,-18-106 125 0 0,21 96 198 0 0,6-1-1 0 0,12 13-322 0 0,-19-73 41 0 0,3 0 0 0 0,3-3-1 0 0,4-1 1 0 0,15 17-41 0 0,-27-49 11 0 0,3-1 0 0 0,26 29-11 0 0,-7-19-158 0 0,2 2-74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07.6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84 1 6447 0 0,'-8'10'162'0'0,"-1"1"-1"0"0,1 0 0 0 0,1 0 0 0 0,0 1 1 0 0,1 0-1 0 0,0 1 0 0 0,0-1 0 0 0,2 1 1 0 0,-1 0-1 0 0,2 0 0 0 0,0 0 0 0 0,0 1 0 0 0,1-1 1 0 0,1 3-162 0 0,-3 38 649 0 0,3 0 1 0 0,1 0 0 0 0,7 33-650 0 0,-2-48 151 0 0,3 0 0 0 0,1-1-1 0 0,1 0 1 0 0,8 15-151 0 0,18 36 122 0 0,13 20-122 0 0,-20-52 10 0 0,2-1 0 0 0,2-2-1 0 0,3-1 1 0 0,1-2-1 0 0,44 44-9 0 0,33 20-188 0 0,-53-60 60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2:15.20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123 0 6911 0 0,'0'0'528'0'0,"-1"3"-341"0"0,-27 42 1166 0 0,15-25-49 0 0,0 0 1 0 0,2 1 0 0 0,1 0 0 0 0,-5 14-1305 0 0,8-12 560 0 0,0 0 0 0 0,1 0 0 0 0,2 1-1 0 0,0-1 1 0 0,2 4-560 0 0,1-18 105 0 0,1 0 0 0 0,0 0 1 0 0,0 0-1 0 0,1 0 0 0 0,1 0 0 0 0,-1 0 0 0 0,1-1 0 0 0,1 1 0 0 0,0 0 0 0 0,0-1 0 0 0,1 0 1 0 0,0 0-1 0 0,0 0 0 0 0,0 0 0 0 0,2 1-105 0 0,-4-7 30 0 0,1 1 0 0 0,-1 0 0 0 0,1 0 1 0 0,-1-1-1 0 0,1 0 0 0 0,0 1 0 0 0,0-1 0 0 0,0 0 0 0 0,0 0 1 0 0,0-1-1 0 0,1 1 0 0 0,-1-1 0 0 0,0 1 0 0 0,1-1 0 0 0,-1 0 1 0 0,2 0-31 0 0,0-1 15 0 0,0 1 0 0 0,0-1 0 0 0,0 0 0 0 0,0 0 0 0 0,0 0 0 0 0,0-1 1 0 0,0 0-1 0 0,0 0 0 0 0,0 0 0 0 0,0 0 0 0 0,2-2-15 0 0,2 0 14 0 0,1-1 0 0 0,-1 0 0 0 0,0 0 0 0 0,-1-1 0 0 0,9-5-14 0 0,-8 3-571 0 0,-1 0 0 0 0,0 0 1 0 0,-1-1-1 0 0,1 1 0 0 0,5-10 571 0 0,-3 1-6008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08.2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 1 2303 0 0,'-8'7'105'0'0,"1"1"0"0"0,0 1 0 0 0,1-1 0 0 0,-1 1 0 0 0,2 1 0 0 0,-1-1 0 0 0,-3 9-105 0 0,6-9 819 0 0,0 1 1 0 0,0-1 0 0 0,0 1 0 0 0,1-1 0 0 0,0 7-820 0 0,0 5 491 0 0,1 1 1 0 0,1-1 0 0 0,1 0 0 0 0,1 0-1 0 0,1 0 1 0 0,0 0 0 0 0,7 18-492 0 0,-1-10 114 0 0,1 0 1 0 0,2-1-1 0 0,1 0 1 0 0,1 0-1 0 0,3 2-114 0 0,-7-13 49 0 0,9 16 101 0 0,2-1-1 0 0,18 21-149 0 0,3-6 44 0 0,2-2 0 0 0,2-2 0 0 0,1-2 0 0 0,29 18-44 0 0,-15-15-60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09.7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2604 2303 0 0,'0'0'102'0'0,"0"0"174"0"0,0 0 649 0 0,0 0 283 0 0,0 0 59 0 0,0 0-131 0 0,0 0-598 0 0,0 0-259 0 0,0 0-50 0 0,0 0-23 0 0,0 0-78 0 0,0 0-31 0 0,0 0-8 0 0,0 0-5 0 0,0 0-10 0 0,0 0 11 0 0,3-1 0 0 0,17-15 198 0 0,0 0 0 0 0,-1-1 0 0 0,-1 0 0 0 0,0-2 0 0 0,13-18-283 0 0,-21 24 54 0 0,18-25 245 0 0,9-17-299 0 0,-12 18 84 0 0,2 1 0 0 0,1 1 0 0 0,7-5-84 0 0,21-25 108 0 0,-1 0-23 0 0,0-1 118 0 0,47-72-203 0 0,94-199 144 0 0,-145 238-12 0 0,-5-2 0 0 0,-4-2 0 0 0,-5-1 0 0 0,8-46-132 0 0,1-45 230 0 0,-8-2 0 0 0,-8-10-230 0 0,-19 84 67 0 0,-6 57-97 0 0,3 1 0 0 0,3-2 30 0 0,-8 55-364 0 0,0 0-1 0 0,1 0 1 0 0,4-9 364 0 0,1-1-4166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0.4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2760 3679 0 0,'0'0'284'0'0,"-2"2"-186"0"0,-4 5 62 0 0,-1 4 1648 0 0,5-9-726 0 0,2-2-90 0 0,0 0-402 0 0,0 0-176 0 0,0 0-35 0 0,0 0-28 0 0,0 0-82 0 0,0 0-40 0 0,0 0-5 0 0,2-2-2 0 0,25-33 351 0 0,1 2 0 0 0,22-20-573 0 0,31-34 286 0 0,4-13-286 0 0,-56 61 85 0 0,-2 0-1 0 0,11-25-84 0 0,2-1 57 0 0,99-167 204 0 0,-100 158-47 0 0,-3-3-1 0 0,3-17-213 0 0,28-105 856 0 0,-4-24-856 0 0,-28 98 144 0 0,13-61 116 0 0,19-162-260 0 0,-49 229 48 0 0,10-72 8 0 0,-12 109-36 0 0,10-25-20 0 0,-13 62 11 0 0,20-71-4035 0 0,-20 70-491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1.0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2392 3223 0 0,'0'0'432'0'0,"0"0"604"0"0,0 0 263 0 0,0 0 56 0 0,0 0-125 0 0,0 0-568 0 0,2 0-249 0 0,1 0-338 0 0,0 0 1 0 0,-1-1-1 0 0,1 1 1 0 0,0-1-1 0 0,-1 1 1 0 0,1-1-1 0 0,-1 0 1 0 0,1 0-1 0 0,-1 0 1 0 0,0-1-1 0 0,1 1 1 0 0,-1 0-1 0 0,0-1 1 0 0,0 1-1 0 0,1-2-75 0 0,15-16 286 0 0,0-1 0 0 0,11-16-286 0 0,-8 10 163 0 0,10-11-163 0 0,186-203 230 0 0,-163 176-162 0 0,142-179 138 0 0,-143 167-29 0 0,-3-3-1 0 0,-4-3 1 0 0,3-14-177 0 0,65-140 288 0 0,-68 130 136 0 0,32-107-424 0 0,-53 131 332 0 0,10-68-332 0 0,7-87 252 0 0,-6 29-669 0 0,-24 144-154 0 0,0 3-33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1.6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2273 2759 0 0,'1'2'207'0'0,"0"8"29"0"0,-1-9-63 0 0,0 0-1 0 0,0 0 1 0 0,0 0 0 0 0,0 0-1 0 0,1 0 1 0 0,-1 0 0 0 0,0 0-1 0 0,1 0 1 0 0,-1 0 0 0 0,1 0-1 0 0,-1 0-172 0 0,2 2 433 0 0,-2-3-305 0 0,0 1-1 0 0,0 0 1 0 0,1-1 0 0 0,-1 1-1 0 0,0 0 1 0 0,1-1 0 0 0,-1 1-1 0 0,0-1 1 0 0,1 1 0 0 0,-1-1-1 0 0,1 1 1 0 0,-1 0 0 0 0,1-1-1 0 0,-1 0 1 0 0,1 1 0 0 0,0-1-1 0 0,-1 1 1 0 0,1-1-128 0 0,1 1 350 0 0,2 2 337 0 0,1-2-598 0 0,0 1 1 0 0,0-1-1 0 0,0-1 1 0 0,0 1-1 0 0,0-1 1 0 0,1 0-1 0 0,-1 0 1 0 0,0 0-1 0 0,0-1 0 0 0,0 0 1 0 0,0 0-1 0 0,0 0 1 0 0,0 0-1 0 0,0-1 1 0 0,-1 0-1 0 0,1 0 1 0 0,0 0-1 0 0,2-2-89 0 0,4-3 42 0 0,-1-1-1 0 0,1 0 1 0 0,-1 0-1 0 0,-1-1 1 0 0,0 0 0 0 0,0-1-1 0 0,-1 0 1 0 0,0 0-1 0 0,0-1 1 0 0,1-4-42 0 0,12-23 209 0 0,-1-1-1 0 0,5-20-208 0 0,-8 21 121 0 0,39-104 814 0 0,-3-11-935 0 0,-40 112 151 0 0,63-214 698 0 0,-13-4-180 0 0,-50 202-579 0 0,99-518 580 0 0,-110 561-658 0 0,44-232 103 0 0,-8 47-909 0 0,-23 118-89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2.4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1 702 1375 0 0,'0'0'66'0'0,"0"0"224"0"0,0 0 926 0 0,0 0 404 0 0,0-2 79 0 0,3-11-755 0 0,0 0 1 0 0,-1 0-1 0 0,-1-1 1 0 0,0-8-945 0 0,-2-57 788 0 0,-1 19-313 0 0,7-162 297 0 0,2 132-4425 0 0,10-40 3653 0 0,-9 86-3627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2.8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1103 6911 0 0,'0'0'528'0'0,"0"0"-250"0"0,0 0 212 0 0,0-2 136 0 0,4-157 2372 0 0,3-124-2726 0 0,27-15-1356 0 0,13 2-1680 0 0,-36 231-788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3.4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79 1135 7743 0 0,'0'0'356'0'0,"-2"0"-8"0"0,-7 2-225 0 0,-4-4-27 0 0,11 1-15 0 0,0 0 0 0 0,0 0 0 0 0,0 0 0 0 0,1 0 0 0 0,-1-1 0 0 0,0 1 0 0 0,1-1 0 0 0,-1 1 0 0 0,0-1 0 0 0,1 0 1 0 0,0 1-1 0 0,-1-1 0 0 0,1 0 0 0 0,0 0 0 0 0,0 0 0 0 0,0 0 0 0 0,0 0 0 0 0,0-2-81 0 0,-2-5 336 0 0,0-1 0 0 0,1 0 0 0 0,-1-5-336 0 0,2 11 25 0 0,-4-37 422 0 0,1 0 0 0 0,2-28-447 0 0,0 17 27 0 0,1-57 50 0 0,4 0 0 0 0,8-35-77 0 0,12-32-967 0 0,9-6 967 0 0,-18 116-2759 0 0,3 0-901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3.80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12 711 9703 0 0,'0'0'424'0'0,"-2"-10"96"0"0,-3-7-416 0 0,3-3-104 0 0,0-4 0 0 0,2-5 0 0 0,0-6 216 0 0,2-2 16 0 0,1 1 8 0 0,3-5 0 0 0,-1-4-168 0 0,3-3-72 0 0,-3-2 64 0 0,1-5-64 0 0,1-5-160 0 0,2-4-80 0 0,0-6-16 0 0,1 1-4232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4.1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3 475 9439 0 0,'-2'-22'416'0'0,"4"2"96"0"0,1-9-416 0 0,3-6-96 0 0,3-6 0 0 0,2-1 0 0 0,2 0 0 0 0,2-2 0 0 0,-1-3-72 0 0,3-3 72 0 0,-1 1-352 0 0,1-5-16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2:15.552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 45 9215 0 0,'0'0'816'0'0,"-2"-10"-656"0"0,2 10-160 0 0,2-10 0 0 0,-4-4 1440 0 0,2 4 256 0 0,0 10 56 0 0,0 0 8 0 0,0 0-1408 0 0,0 0-288 0 0,0 0-64 0 0,0 0 0 0 0,0 0-104 0 0,12 2-40 0 0,0 0-8 0 0,5 4-6608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4.5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45 493 7831 0 0,'-18'-5'696'0'0,"8"-1"-560"0"0,5-3-136 0 0,-1-6 0 0 0,3-5 576 0 0,1-5 80 0 0,2-5 16 0 0,4-3 8 0 0,1-2-424 0 0,1-1-80 0 0,-1-6-16 0 0,2-1-8 0 0,1 0-152 0 0,1-3 0 0 0,4-6 0 0 0,0-1-4824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4.8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111 959 13039 0 0,'-28'-13'576'0'0,"13"-2"128"0"0,3-5-568 0 0,-1-5-136 0 0,0-7 0 0 0,4-4 0 0 0,3-6 0 0 0,3-6 0 0 0,-1-5 0 0 0,0-2 0 0 0,1-4 0 0 0,3-7 0 0 0,0-7-88 0 0,3-4 88 0 0,1-3-352 0 0,0-5-24 0 0,-3-5 0 0 0,3 1-4968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5.2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118 611 14279 0 0,'-22'-15'1272'0'0,"2"-5"-1016"0"0,4-5-256 0 0,1-6 0 0 0,4-6 0 0 0,2-2-128 0 0,1-3 8 0 0,3 4 8 0 0,1-1 48 0 0,-1 1 64 0 0,3-3-104 0 0,2-2 40 0 0,0-5-296 0 0,2-3-56 0 0,0-3-16 0 0,-1 5-5216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5.5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80 1375 0 0,'-3'-30'64'0'0,"5"8"8"0"0,1-5-72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20.7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568 287 5527 0 0,'-2'0'423'0'0,"-11"-3"-107"0"0,1-1 0 0 0,0 0 1 0 0,-1-1-1 0 0,-2-2-316 0 0,3 2 782 0 0,9 4-669 0 0,0-1 0 0 0,-1 1 0 0 0,1 0 0 0 0,-1 1 0 0 0,1-1 0 0 0,-1 0-1 0 0,1 1 1 0 0,-1 0 0 0 0,1 0 0 0 0,-1 0 0 0 0,-2 1-113 0 0,-8 1 381 0 0,1 2-1 0 0,1 0 1 0 0,-1 0-1 0 0,0 1 1 0 0,-6 4-381 0 0,10-5 190 0 0,0 0 1 0 0,0 0-1 0 0,-1-1 0 0 0,0 0 0 0 0,0-1 1 0 0,0 0-1 0 0,-6 0-190 0 0,5-1 417 0 0,0-1-1 0 0,0 0 1 0 0,0-1-1 0 0,0 0 1 0 0,-2-1-417 0 0,5 0 236 0 0,6 2-143 0 0,0-1 0 0 0,0 1 0 0 0,0-1 0 0 0,1 1 0 0 0,-1-1 0 0 0,0 0 1 0 0,0 0-1 0 0,1 0 0 0 0,-1 0 0 0 0,1 0 0 0 0,-2-2-93 0 0,2 3 62 0 0,-2-4 54 0 0,0 1-1 0 0,0 0 1 0 0,0-1-1 0 0,0 0 0 0 0,1 1 1 0 0,-1-2-116 0 0,1 2 74 0 0,1 1 31 0 0,1 2-1 0 0,-1-2-2 0 0,-3-7-13 0 0,3 7-8 0 0,1 2-1 0 0,0 0-2 0 0,0 0-12 0 0,0 0-2 0 0,0 0 0 0 0,2-1 3 0 0,8-5 10 0 0,0 3-47 0 0,0 1-1 0 0,0-1 0 0 0,1 2 1 0 0,-1-1-1 0 0,2 1-29 0 0,12-2 51 0 0,-2 1 5 0 0,14 1-56 0 0,7-1 80 0 0,73-5 108 0 0,-42 3-66 0 0,-32 1-50 0 0,87-7 122 0 0,67-8 78 0 0,4-5-47 0 0,-147 16-176 0 0,29-5 28 0 0,66-7 64 0 0,-1 3 141 0 0,-84 8-108 0 0,-15 2-31 0 0,146-11 211 0 0,-149 17-237 0 0,-1 2 0 0 0,16 5-117 0 0,-45-6 14 0 0,42 3 81 0 0,-30-3 103 0 0,21 4-198 0 0,25 6 250 0 0,17 2 172 0 0,21 10-422 0 0,-70-13 6 0 0,117 26 122 0 0,-128-30-116 0 0,-13-3 5 0 0,2 0 0 0 0,-1 0 1 0 0,12-1-18 0 0,147-8 182 0 0,-140 4-162 0 0,-23 3-20 0 0,0-1 0 0 0,-1 2 0 0 0,7 1 0 0 0,5 1 11 0 0,16 1 43 0 0,34 4-55 0 0,-3-5 60 0 0,0-3 0 0 0,40-6-59 0 0,-32 1 14 0 0,16 4-14 0 0,-41 0 50 0 0,118 6 24 0 0,-110-5-42 0 0,0 3 0 0 0,17 5-32 0 0,1 2 64 0 0,2-4-64 0 0,-10-6 139 0 0,-43-1-6 0 0,-17 0-107 0 0,28-2 105 0 0,59-2-48 0 0,-68 1-83 0 0,28-5 0 0 0,-2-1 0 0 0,-33 5 0 0 0,11-3 0 0 0,-32 7 1 0 0,0 0-1 0 0,10-6 52 0 0,10-4-30 0 0,-20 7-9 0 0,-2 2-8 0 0,0 0-1 0 0,-1 1 0 0 0,1-1 1 0 0,0 0-1 0 0,0 0 1 0 0,0 1-1 0 0,0 0 1 0 0,0-1-1 0 0,1 1-4 0 0,8-2 0 0 0,31-4 11 0 0,-40 6 43 0 0,-2 0 18 0 0,-8 0-15 0 0,-29-1 178 0 0,-27-5-235 0 0,-153-14 92 0 0,187 18-90 0 0,-172-2 55 0 0,32 2-61 0 0,-111-17 4 0 0,189 11 0 0 0,37 5 0 0 0,-27-1 0 0 0,-37 6 0 0 0,20-1 0 0 0,-11-3 0 0 0,-87-13 0 0 0,115 7 0 0 0,-1 4 0 0 0,-45 4 0 0 0,42 6 0 0 0,24-1 0 0 0,-24 2 0 0 0,29-1 0 0 0,-21-3 0 0 0,-2-1 0 0 0,-79 11 0 0 0,45-4 0 0 0,-102 24 0 0 0,152-20 0 0 0,-22 2 0 0 0,20-7 0 0 0,0-3 0 0 0,-53-3 0 0 0,25-2 0 0 0,-3 0 0 0 0,-50-6 0 0 0,-74-9 0 0 0,190 12 0 0 0,1-2 0 0 0,-2-2 0 0 0,-3 0 0 0 0,-12 0 0 0 0,-148-13-64 0 0,194 20 64 0 0,-67-9 0 0 0,-55 2 0 0 0,109 8 0 0 0,0 0 0 0 0,0 1 0 0 0,-1 1 0 0 0,-9 1 0 0 0,11-2-7 0 0,0 2 1 0 0,0-1-1 0 0,-3 3 7 0 0,3-2-40 0 0,10-2 38 0 0,-1-1-1 0 0,1 0 1 0 0,-1 1-1 0 0,1 0 0 0 0,-1 0 3 0 0,-26 14 1 0 0,25-14-1 0 0,3-1 0 0 0,0 0 0 0 0,0 0 0 0 0,0 0 0 0 0,0 1 0 0 0,0-1 0 0 0,1 1 0 0 0,-1-1 0 0 0,-1 2 0 0 0,0-1-1 0 0,-6 7-51 0 0,-2 4 40 0 0,10-9 10 0 0,1-1-6 0 0,0-3 7 0 0,0 0 0 0 0,0 0 0 0 0,0 0-1 0 0,0 0 1 0 0,-1 0 0 0 0,1 0-1 0 0,0 0 1 0 0,0 0 0 0 0,0 1-1 0 0,0-1 1 0 0,0 0 0 0 0,0 0 0 0 0,0 0-1 0 0,0 0 1 0 0,0 0 0 0 0,0 0-1 0 0,0 1 1 0 0,0-1 0 0 0,0 0-1 0 0,0 0 1 0 0,0 0 0 0 0,0 0 0 0 0,0 0-1 0 0,1 0 1 0 0,-1 0 0 0 0,0 1-1 0 0,0-1 1 0 0,0 0 0 0 0,0 0-1 0 0,0 0 1 0 0,0 0 0 0 0,0 0 0 0 0,0 0-1 0 0,0 0 1 0 0,0 0 0 0 0,0 0-1 0 0,1 1 1 0 0,-1-1 0 0 0,0 0-1 0 0,0 0 1 0 0,0 0 1 0 0,11 10-53 0 0,4-3 42 0 0,-8-4 2 0 0,0-2 0 0 0,0 1 1 0 0,0-1-1 0 0,0 0 0 0 0,1 0 0 0 0,6-1 9 0 0,11-1-59 0 0,8-2 59 0 0,-24 2-19 0 0,114-13-58 0 0,29-12 77 0 0,198-23-64 0 0,-211 36 64 0 0,42-4 0 0 0,54-4 0 0 0,-164 19 0 0 0,-1 3 0 0 0,24 5 0 0 0,126 20-11 0 0,-76-6-42 0 0,5 1 53 0 0,57-1 0 0 0,111-8 0 0 0,383 13 0 0 0,-658-22 0 0 0,78 6 0 0 0,83 19 0 0 0,-50-5 0 0 0,-73-13 0 0 0,182 22 0 0 0,-181-25 27 0 0,0-3-1 0 0,4-4-26 0 0,-57-1 11 0 0,-23 0-11 0 0,1 1 0 0 0,20-2 0 0 0,-10 0 0 0 0,0 0 0 0 0,-1-1 0 0 0,-1-1 0 0 0,-1-3 0 0 0,-2 0 0 0 0,-1-1 0 0 0,-1-1 0 0 0,-1-2 0 0 0,-6-2 0 0 0,-2 0 0 0 0,-2 3-11 0 0,0 6-31 0 0,-5-10 4 0 0,3 12 23 0 0,1 0 4 0 0,-2-2 10 0 0,0 1-1 0 0,-1-1 1 0 0,1 1 0 0 0,-1 0 0 0 0,0 1 0 0 0,0 0 0 0 0,0 0-1 0 0,0 0 1 0 0,0 0 0 0 0,-1 1 1 0 0,-16-2 1 0 0,0 0 0 0 0,-5 1-1 0 0,3 1-1 0 0,-95-1 1 0 0,77 2 0 0 0,-51 4 0 0 0,-1-1 0 0 0,-22-3 5 0 0,-433 6 54 0 0,407-2-59 0 0,-140 6 0 0 0,170-3 0 0 0,-102 4 0 0 0,132-11 0 0 0,-18-6 0 0 0,-82-12 0 0 0,35 2 0 0 0,-281-9 0 0 0,229 10 0 0 0,17 1 0 0 0,73 9 0 0 0,-31 6 0 0 0,-263 39 0 0 0,373-36 0 0 0,-202 20 0 0 0,73-21-53 0 0,151-3 31 0 0,7 0-31 0 0,4 1-14 0 0,26 1 6 0 0,-1-1-1 0 0,0-1 0 0 0,6-1 62 0 0,85-11-40 0 0,-30 3 33 0 0,242-9-110 0 0,-253 15 113 0 0,218 2-45 0 0,-76 16 36 0 0,130 3 15 0 0,211-38-2 0 0,-300-9 0 0 0,-104 10 0 0 0,132-5 0 0 0,101-13 0 0 0,-83 7 0 0 0,-56 7 28 0 0,48-4 8 0 0,-240 24-36 0 0,-1 2 0 0 0,0 2 0 0 0,8 4 0 0 0,-13-1 12 0 0,-26-3 1 0 0,-1 2 0 0 0,0 0 0 0 0,0 2 0 0 0,16 5-13 0 0,-33-7-83 0 0,-1 0-1 0 0,7 4 84 0 0,-12-6-161 0 0,-2-1-949 0 0,-3 2-3994 0 0,-12 5-1714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59.3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312 4700 2303 0 0,'0'0'307'0'0,"0"0"448"0"0,0 0 195 0 0,0 0 40 0 0,0 0-94 0 0,-2 2-431 0 0,-2 5-193 0 0,2-5-43 0 0,0-1-15 0 0,-14 11 399 0 0,14-11-456 0 0,2-1 3 0 0,0 0 0 0 0,-1 2 4 0 0,-2 3 467 0 0,4-3 1135 0 0,11-6-792 0 0,-6 1-889 0 0,-1 0 0 0 0,1-1 0 0 0,-1 1-1 0 0,0-1 1 0 0,0-1 0 0 0,0 1 0 0 0,-1-1 0 0 0,0 0 0 0 0,1 0-85 0 0,8-13 639 0 0,12-19-639 0 0,-23 33 46 0 0,13-24 326 0 0,-1 0-1 0 0,-2-1 0 0 0,6-17-371 0 0,-4 7 228 0 0,33-99 321 0 0,-4 12-316 0 0,-4 18-159 0 0,-5-1 1 0 0,-5-1-1 0 0,-3-14-74 0 0,4-68 257 0 0,-8-5-257 0 0,11-95 172 0 0,3-85 635 0 0,-27 302-641 0 0,4-54 92 0 0,-2-117 36 0 0,-12 170-200 0 0,-3 0-1 0 0,-6-17-93 0 0,-5 7 155 0 0,-4 0-155 0 0,6 27 37 0 0,-59-220 147 0 0,-13 4-54 0 0,-22-80 138 0 0,73 238-66 0 0,-29-64-202 0 0,35 118 52 0 0,-3 2-1 0 0,-4-1-51 0 0,23 41 36 0 0,-18-27 165 0 0,-20-24-201 0 0,27 40 63 0 0,8 14-24 0 0,0 0 0 0 0,-1 1 1 0 0,-1 1-1 0 0,-6-3-39 0 0,-22-24 48 0 0,21 22 16 0 0,18 16-286 0 0,0 0 0 0 0,0 0 1 0 0,1-1-1 0 0,-1 0 0 0 0,1 0 1 0 0,-1-2 221 0 0,5 6-4458 0 0,1 2-1482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00.3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131 4780 4143 0 0,'0'0'319'0'0,"0"0"-74"0"0,0 0 471 0 0,0 0 226 0 0,0 0 46 0 0,0 0-78 0 0,0 0-368 0 0,0 0-166 0 0,0 0-31 0 0,0 0-36 0 0,0 0-118 0 0,0 0-51 0 0,0 0-11 0 0,0 0-1 0 0,0 0-1 0 0,0 0-6 0 0,2-1-1 0 0,9-3-28 0 0,-1 0-1 0 0,1-1 0 0 0,-1-1 1 0 0,6-4-92 0 0,4-4 210 0 0,15-13-210 0 0,-23 15 104 0 0,0-1 0 0 0,-1 0 0 0 0,-1-1 0 0 0,3-3-104 0 0,-13 16 2 0 0,9-12 149 0 0,-1-1 1 0 0,0 0-1 0 0,-1 0 1 0 0,2-7-152 0 0,20-62 1021 0 0,-9 24-274 0 0,13-46 170 0 0,-9 21-510 0 0,-6 26-193 0 0,-3-1-1 0 0,-2-5-213 0 0,16-121 337 0 0,-5-90 158 0 0,-5 50-262 0 0,7-8-89 0 0,-5-41-133 0 0,-21 273-11 0 0,3-123 53 0 0,3-36 7 0 0,2-25 568 0 0,-15-158-628 0 0,-6 196 238 0 0,1 33-76 0 0,2 24 15 0 0,-3 1-1 0 0,-5 0 1 0 0,-22-61-177 0 0,20 80 123 0 0,-76-285 496 0 0,77 273-533 0 0,-15-70 100 0 0,-23-53-186 0 0,34 145 72 0 0,-8-12-72 0 0,19 44-8 0 0,-8-14 24 0 0,-2 1 0 0 0,-1 0 0 0 0,-2 2 0 0 0,-8-7-16 0 0,6 6 21 0 0,18 26-15 0 0,-1 0 0 0 0,0 1 0 0 0,0 0 1 0 0,-11-9-7 0 0,5 6-222 0 0,14 14 94 0 0,2 2-132 0 0,0 0-554 0 0,0 0-245 0 0,0 0-49 0 0,0 0-11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01.1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550 4799 6447 0 0,'0'0'298'0'0,"0"0"-10"0"0,-2 1-188 0 0,-6 1 2 0 0,5-1 374 0 0,3-1 160 0 0,0 0 32 0 0,0 0-58 0 0,0 0-264 0 0,0 0-111 0 0,0 0-19 0 0,0 0-4 0 0,0 0 9 0 0,0-4-129 0 0,0 1 1 0 0,1 0-1 0 0,-1-1 0 0 0,0 1 0 0 0,1-1 0 0 0,0 1 0 0 0,0 0 0 0 0,0 0 1 0 0,0-1-1 0 0,1-1-92 0 0,20-38 1158 0 0,3-1-1158 0 0,-9 17 244 0 0,-1-1 0 0 0,-1 0 0 0 0,9-28-244 0 0,-5-9 1023 0 0,8-57-1023 0 0,-17 72 229 0 0,42-272 814 0 0,-28 161-694 0 0,-2-8 54 0 0,-9 71-158 0 0,23-349 961 0 0,-25 266-972 0 0,4-58 43 0 0,-6 73-112 0 0,1-246-17 0 0,-14 281-113 0 0,-5 1-1 0 0,-10-19-34 0 0,1 52 136 0 0,-15-35-136 0 0,18 73 29 0 0,-90-319 491 0 0,84 314-338 0 0,-3 2 0 0 0,-25-47-182 0 0,0 16 186 0 0,-28-34-186 0 0,64 105 23 0 0,-100-165 236 0 0,80 130-135 0 0,-2 2 0 0 0,-25-28-124 0 0,40 55 20 0 0,4 4 71 0 0,-16-16-91 0 0,26 33 4 0 0,0 0 1 0 0,0 1 0 0 0,-1 0 0 0 0,0 0 0 0 0,0 0-1 0 0,0 1 1 0 0,-3-1-5 0 0,-37-23-14 0 0,46 28-102 0 0,1 2-194 0 0,-1 1-585 0 0,0-1-1 0 0,0 1 0 0 0,1 0 1 0 0,-1-1-1 0 0,1 1 1 0 0,-1 0-1 0 0,0 2 896 0 0,1-2-6139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02.2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781 4982 6847 0 0,'0'0'315'0'0,"0"0"-7"0"0,0 0-136 0 0,0 0 163 0 0,2-1 90 0 0,15-16 842 0 0,49-52 975 0 0,-38 32-1897 0 0,-18 23-210 0 0,1 0 1 0 0,0 1 0 0 0,6-5-136 0 0,20-19 244 0 0,-1-1 0 0 0,15-22-244 0 0,-32 35 212 0 0,0-2 0 0 0,-2 0 0 0 0,-1-1 0 0 0,8-22-212 0 0,-10 12 790 0 0,10-38-790 0 0,-20 61 106 0 0,9-34 808 0 0,5-48-914 0 0,1-51 745 0 0,-11 81-469 0 0,18-254 403 0 0,-18 202-570 0 0,9-325 318 0 0,-21 313-288 0 0,0-1 68 0 0,4 127-205 0 0,-2-244 251 0 0,-12 1-44 0 0,5 187-76 0 0,-8-25-133 0 0,11 57 34 0 0,-5-21 166 0 0,-3 2 0 0 0,-11-25-200 0 0,-43-93 605 0 0,29 74-369 0 0,15 39-73 0 0,-1 2 0 0 0,-10-10-163 0 0,-39-74 95 0 0,20 38-24 0 0,-51-100-8 0 0,-45-75 166 0 0,47 90 45 0 0,-35-56 129 0 0,91 163-313 0 0,9 13-14 0 0,-2 2 1 0 0,-17-17-77 0 0,8 24-127 0 0,12 14-18 0 0,13 14-886 0 0,0 1 0 0 0,-2 2 0 0 0,-7-5 1031 0 0,17 15-1451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03.9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2063 1375 0 0,'0'0'270'0'0,"0"0"594"0"0,0 0 264 0 0,0 0 50 0 0,0 0-140 0 0,0 0-617 0 0,0 0-270 0 0,0 0-58 0 0,0 0-12 0 0,0-2-1 0 0,0-13 28 0 0,-1 8-17 0 0,1 0 0 0 0,0 0 0 0 0,0 0 0 0 0,2-5-91 0 0,7-62 592 0 0,-4 31-298 0 0,1-11-71 0 0,-1 10 92 0 0,6-27-315 0 0,75-279 608 0 0,80-223 254 0 0,-161 557-844 0 0,38-111 198 0 0,27-48-216 0 0,-48 127 16 0 0,3 1 0 0 0,1 1 0 0 0,2 1 0 0 0,5-2-16 0 0,13-21 17 0 0,-13 18 30 0 0,31-34-47 0 0,-45 61-16 0 0,-2 2-64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2:15.903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34 9671 0 0,'0'-17'748'0'0,"0"14"-461"0"0,2 1-106 0 0,0 1-142 0 0,0-1 0 0 0,0 1 0 0 0,0 0-1 0 0,0 0 1 0 0,1 0 0 0 0,-1 0-1 0 0,1 0 1 0 0,-1 0 0 0 0,0 1 0 0 0,1-1-1 0 0,-1 1 1 0 0,1 0 0 0 0,0-1 0 0 0,-1 1-1 0 0,1 0 1 0 0,-1 1 0 0 0,1-1-1 0 0,-1 0 1 0 0,1 1 0 0 0,-1-1 0 0 0,1 1-1 0 0,1 1-38 0 0,8 4 230 0 0,-1 0 0 0 0,0 1-1 0 0,0 1 1 0 0,0 0 0 0 0,8 8-230 0 0,-2-3 243 0 0,82 73 886 0 0,-29-23-576 0 0,-18-17-170 0 0,-2 3 1 0 0,-2 2-1 0 0,-2 2 1 0 0,16 28-384 0 0,-15-12 393 0 0,-2 2 0 0 0,-4 2 0 0 0,17 45-393 0 0,3 22 981 0 0,13 58-981 0 0,-44-103 600 0 0,-4 2-1 0 0,7 62-599 0 0,-26-118 254 0 0,-3 0 1 0 0,-1 0 0 0 0,-3 0-1 0 0,-1 0 1 0 0,-2 10-255 0 0,-2-17 219 0 0,-1 0 1 0 0,-1 0-1 0 0,-1-1 0 0 0,-3 0 1 0 0,0-1-1 0 0,-8 14-219 0 0,1-8 199 0 0,-2-1-1 0 0,-1-1 1 0 0,-2-1-1 0 0,-3 1-198 0 0,8-13 55 0 0,-1-1 0 0 0,-1 0 0 0 0,-1-2-1 0 0,-1 0 1 0 0,0-2 0 0 0,-8 4-55 0 0,14-11-27 0 0,-1-1 0 0 0,0-1 1 0 0,-1-1-1 0 0,0 0 0 0 0,0-1 1 0 0,-1-1-1 0 0,-7 1 27 0 0,3-2-551 0 0,-1-1 1 0 0,-1-1-1 0 0,1-1 0 0 0,0-1 1 0 0,-13-2 550 0 0,1-2-5124 0 0,6-4-1495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04.6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1985 5959 0 0,'0'0'267'0'0,"0"0"0"0"0,0 0-151 0 0,0 0-4 0 0,0 0 14 0 0,0 0 2 0 0,0 0 0 0 0,0-3 0 0 0,-2-8-30 0 0,2-1-1 0 0,-1 0 0 0 0,2 0 1 0 0,-1 0-1 0 0,2 0 0 0 0,0-1-97 0 0,11-71 334 0 0,-6 32 159 0 0,2 0 0 0 0,15-44-493 0 0,4 6 330 0 0,19-58-52 0 0,-27 93-186 0 0,119-318 574 0 0,-113 310-605 0 0,24-58 139 0 0,40-65-200 0 0,-48 109 41 0 0,29-53 11 0 0,-4 10-540 0 0,70-93 488 0 0,-108 175-208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05.2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1353 3223 0 0,'0'-2'240'0'0,"9"-112"3479"0"0,0 40-3257 0 0,6-48 579 0 0,20-65-1041 0 0,42-85 344 0 0,16 4-243 0 0,-5 30-1054 0 0,-57 163-2001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24.4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266 301 6911 0 0,'-17'-8'318'0'0,"1"0"0"0"0,1 0 0 0 0,-1-2 0 0 0,1 0 0 0 0,-9-8-318 0 0,6 4 537 0 0,0 0-156 0 0,-12-7 695 0 0,28 20-800 0 0,-2-2-35 0 0,0 0 0 0 0,-1 1-1 0 0,1 0 1 0 0,-1 0-1 0 0,0 0-240 0 0,5 2 47 0 0,-2-1 163 0 0,2 1-2 0 0,0 0-12 0 0,0 0-49 0 0,0 0-19 0 0,0 0-7 0 0,-1-1-7 0 0,-5-2-29 0 0,4 2-12 0 0,2 1-1 0 0,0 0 8 0 0,0 0 34 0 0,0 0 12 0 0,0 0 2 0 0,0 0 2 0 0,0 0 6 0 0,0 0 6 0 0,3 0 2 0 0,75 17 551 0 0,-41-8-289 0 0,0-1-1 0 0,0-2 1 0 0,18-1-406 0 0,22-3 439 0 0,76 4 216 0 0,-96-2-504 0 0,46 6 66 0 0,99 14-55 0 0,-137-19-163 0 0,47-4 1 0 0,65-8 62 0 0,-160 6-47 0 0,69-6 347 0 0,1-3 0 0 0,49-14-362 0 0,102-22 640 0 0,-134 27-488 0 0,32 1-152 0 0,-77 13 19 0 0,-1 2 0 0 0,0 2-1 0 0,0 3 1 0 0,1 3-19 0 0,73 6 64 0 0,-85-10-1 0 0,0-1 0 0 0,27-6-63 0 0,-10 2 66 0 0,-12 1-6 0 0,10-1 8 0 0,53 4-68 0 0,-76 0 76 0 0,21-2-76 0 0,28 0 41 0 0,117 15-41 0 0,-10-1 77 0 0,-115-8-26 0 0,-18-1-49 0 0,85 7 50 0 0,-108-7 23 0 0,0-2 1 0 0,10-2-76 0 0,4 0 105 0 0,-38 1-95 0 0,6 0 194 0 0,0-1 0 0 0,19-4-204 0 0,-28 4 11 0 0,-10 1 42 0 0,-2 0 17 0 0,0 0 18 0 0,0 0-7 0 0,0 0-8 0 0,0 0-1 0 0,-2-2 0 0 0,-7-2-13 0 0,0 0-1 0 0,0 0 1 0 0,0 1-1 0 0,-1 0 0 0 0,0 0 1 0 0,1 1-1 0 0,-10 0-58 0 0,-1 0 80 0 0,1 1 0 0 0,-1 1-1 0 0,-13 1-79 0 0,24 0 26 0 0,0-1 0 0 0,0-1 0 0 0,-3 0-26 0 0,-24-2 2 0 0,9 5-2 0 0,6-1 0 0 0,-15-1 0 0 0,-28-3 16 0 0,-74-5 32 0 0,31-3-24 0 0,-283-22 152 0 0,269 29-176 0 0,-129-4 0 0 0,52 8 0 0 0,72 1 0 0 0,-561-3 128 0 0,576 7-128 0 0,1 4 0 0 0,-57 14 0 0 0,146-20 6 0 0,-147 20-76 0 0,76-10 70 0 0,37-5 0 0 0,-40 0 0 0 0,-191-12 0 0 0,-1-1 0 0 0,254 7-43 0 0,-8 3 43 0 0,-5 1-21 0 0,-113 12 10 0 0,154-17-31 0 0,-4 1 20 0 0,6-1-31 0 0,3-1-11 0 0,1 2 0 0 0,0 0 58 0 0,0 1-1 0 0,0-1 1 0 0,1 0 0 0 0,-1 1-1 0 0,1-1 1 0 0,-1 0-1 0 0,1 0 1 0 0,0 0 0 0 0,0-1-1 0 0,-1 1 1 0 0,3 1 6 0 0,0 0-9 0 0,0 0 0 0 0,1-1 0 0 0,0 1 0 0 0,0-1 0 0 0,3 2 9 0 0,8 1-5 0 0,1 0 1 0 0,1-1-1 0 0,2 0 5 0 0,-18-4 1 0 0,45 7-27 0 0,0-2-1 0 0,35-2 27 0 0,-18-1-11 0 0,115 1 11 0 0,42 2 0 0 0,31 27 0 0 0,-32-2 0 0 0,-120-22 0 0 0,1-3 0 0 0,0-5 0 0 0,63-9 0 0 0,-114 3 0 0 0,120-14 0 0 0,53-11 0 0 0,-158 25 0 0 0,0 4 0 0 0,30 3 0 0 0,38 7 0 0 0,36 11 0 0 0,218 47 0 0 0,-329-58 16 0 0,0-1 0 0 0,5-3-16 0 0,117-3 32 0 0,-92-7-32 0 0,-1 0 0 0 0,62-2 76 0 0,-2 4 50 0 0,-127 4-117 0 0,13 2 44 0 0,-5-4 254 0 0,-29 0-230 0 0,-1-6-45 0 0,-1 4 32 0 0,-1 2-45 0 0,0 0 0 0 0,-1 0 0 0 0,1 1 0 0 0,-1 0 0 0 0,1 0 0 0 0,-1 0 0 0 0,-2 0-19 0 0,-8-1 11 0 0,-150 6 102 0 0,121-2-98 0 0,-11 1 6 0 0,27 0 1 0 0,-1-2-1 0 0,0-1-21 0 0,-87-5 0 0 0,-263-18 0 0 0,292 16 0 0 0,-1 5 0 0 0,1 3 0 0 0,-7 4 0 0 0,25 0 0 0 0,-191 21 0 0 0,48-2 32 0 0,0-8 0 0 0,-137-11-32 0 0,227-11 0 0 0,26 1 0 0 0,-172-16 31 0 0,153 9 13 0 0,106 12-33 0 0,-85-9 159 0 0,-71-16-170 0 0,101 11 0 0 0,-50-18 0 0 0,105 29 0 0 0,-168-62 0 0 0,123 46 0 0 0,0 2 0 0 0,-16-1 0 0 0,59 15 0 0 0,-25-2 0 0 0,30 4 16 0 0,-12-2-73 0 0,16 3 11 0 0,11 4 9 0 0,43 11-35 0 0,31 6 72 0 0,56 4-12 0 0,-65-11-44 0 0,278 59 56 0 0,-86-12-32 0 0,-154-41 0 0 0,45-1 32 0 0,-92-15 0 0 0,0-3 0 0 0,64-8 0 0 0,130-25 0 0 0,-107 12 0 0 0,24 4 0 0 0,-91 14 0 0 0,0 3 0 0 0,0 5 0 0 0,12 5 0 0 0,226 17 0 0 0,-218-21 0 0 0,-37-4 0 0 0,8-2 0 0 0,1-1 0 0 0,23-1 0 0 0,197-18 0 0 0,-125 4 64 0 0,-168 14-62 0 0,-3 1-7 0 0,17 4 72 0 0,-15-4-64 0 0,-1 0-9 0 0,13-1 73 0 0,-4 0-67 0 0,0 0 0 0 0,-2 4 11 0 0,-7-3 42 0 0,-2 0 11 0 0,-3 0-11 0 0,-3-1-34 0 0,-1 0-1 0 0,0 1 0 0 0,0-1 0 0 0,-4 2-18 0 0,-2-1 2 0 0,-62-2 38 0 0,-22 0-16 0 0,6 2-24 0 0,28-1 0 0 0,-95 0 21 0 0,-160 2 22 0 0,217 1-43 0 0,-157 9 0 0 0,146-1 0 0 0,-38 11 0 0 0,-234 41 0 0 0,195-47 0 0 0,158-14 0 0 0,-45 0 0 0 0,1-4 0 0 0,-3-3 0 0 0,6 0 0 0 0,-78-10 0 0 0,-21-10 0 0 0,8 0 0 0 0,-40-7-60 0 0,38 5 45 0 0,56 7-38 0 0,62 12 10 0 0,-18-5 43 0 0,-26-7-32 0 0,82 20-10 0 0,0 3 20 0 0,9-2 22 0 0,0 0-1 0 0,0 0 0 0 0,0 0 1 0 0,0 0-1 0 0,0 0 0 0 0,0 0 0 0 0,-1 0 1 0 0,1 0-1 0 0,0 0 0 0 0,0 0 1 0 0,0 0-1 0 0,0 0 0 0 0,0 0 0 0 0,0 0 1 0 0,0 0-1 0 0,0 0 0 0 0,0 0 0 0 0,0 1 1 0 0,0-1-1 0 0,0 0 0 0 0,0 0 1 0 0,0 0-1 0 0,0 0 0 0 0,0 0 0 0 0,0 0 1 0 0,-1 0-1 0 0,1 0 0 0 0,0 0 1 0 0,0 0-1 0 0,0 0 0 0 0,0 0 0 0 0,0 0 1 0 0,0 0-1 0 0,0 1 0 0 0,0-1 0 0 0,0 0 1 0 0,0 0-1 0 0,0 0 0 0 0,0 0 1 0 0,0 0-1 0 0,0 0 0 0 0,0 0 0 0 0,0 0 1 0 0,0 0-1 0 0,0 0 0 0 0,0 0 1 0 0,1 0-1 0 0,-1 1 0 0 0,0-1 0 0 0,0 0 1 0 0,0 0-1 0 0,0 0 0 0 0,0 0 0 0 0,0 0 1 0 0,0 0-1 0 0,0 0 0 0 0,0 0 1 0 0,0 0-1 0 0,0 0 1 0 0,6 12-11 0 0,-5-10 11 0 0,1 1 0 0 0,0-1 0 0 0,0 0 0 0 0,1 0 0 0 0,-1 0 0 0 0,0 0 0 0 0,1 0 0 0 0,-1 0 0 0 0,1-1 1 0 0,0 1-1 0 0,-1-1 0 0 0,1 0 0 0 0,2 1 0 0 0,6 2-1 0 0,0-1-1 0 0,1-1 1 0 0,0 1 1 0 0,5 0-8 0 0,200 35-41 0 0,-150-27 45 0 0,6-1 4 0 0,0-3 0 0 0,1-3 0 0 0,36-5 0 0 0,-42-1-1 0 0,154-9-62 0 0,-91 1 63 0 0,74-7 0 0 0,4-4 0 0 0,7 9 0 0 0,35 10 0 0 0,-156 5 0 0 0,0-5 0 0 0,0-4 0 0 0,15-6 0 0 0,20-11 104 0 0,37-14-104 0 0,-50 1 175 0 0,-64 18 119 0 0,51-8-294 0 0,-7 5 99 0 0,44-8 45 0 0,26 7 15 0 0,-1 4 533 0 0,-54 7 345 0 0,-96 9-885 0 0,-13 2-88 0 0,-1-1-11 0 0,1 1-51 0 0,-1 0 12 0 0,1-1 0 0 0,-1 1 0 0 0,0-1 0 0 0,1 1 0 0 0,-1-1 0 0 0,1 0 0 0 0,-1 0 0 0 0,0 0 0 0 0,1-1-14 0 0,6-4 22 0 0,0-3 32 0 0,-3 0 18 0 0,-4 7 4 0 0,-2 2-4 0 0,0 0 14 0 0,0 0-44 0 0,0 0-107 0 0,0 0-11 0 0,0 0-20 0 0,-2 3-100 0 0,-6 11-188 0 0,1 2-1 0 0,0-1 1 0 0,1 3 384 0 0,-3 5-1060 0 0,-4 11-587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1263 106 5903 0 0,'0'0'267'0'0,"0"0"0"0"0,1-1-171 0 0,0 1-87 0 0,1-1-13 0 0,3-9 77 0 0,-5 9 279 0 0,1 0 118 0 0,2-4 18 0 0,-3 4-11 0 0,0 1-70 0 0,0 0-30 0 0,0 0-8 0 0,0 0-3 0 0,0 0-13 0 0,0 0-8 0 0,0 0-1 0 0,0 0-18 0 0,0 0-78 0 0,0 0-31 0 0,0 0-8 0 0,0 0-2 0 0,0 0-6 0 0,0 0-1 0 0,-1 0 0 0 0,-11 6 229 0 0,1 1-1 0 0,-1 0 1 0 0,-2 3-429 0 0,-34 28 890 0 0,31-23-415 0 0,-3 6-475 0 0,-6 4 213 0 0,15-13-102 0 0,-1 0 0 0 0,1 1 0 0 0,-1 4-111 0 0,-30 45 264 0 0,23-32-141 0 0,-14 23 145 0 0,2 3 0 0 0,-15 38-268 0 0,-17 47 177 0 0,14-30-106 0 0,-58 137 64 0 0,106-245-134 0 0,-58 144 90 0 0,5 4 0 0 0,-6 41-91 0 0,22-72 10 0 0,-3 6 1 0 0,-10 76 41 0 0,7-27 3 0 0,-18 43-45 0 0,43-143 21 0 0,2 1 0 0 0,2 4-31 0 0,-21 156 52 0 0,35-232-48 0 0,-50 416 70 0 0,8-29 209 0 0,28-246 27 0 0,2 41-310 0 0,0 6 170 0 0,-13 204 97 0 0,16-126-126 0 0,2-57 3 0 0,7-20-48 0 0,8 0-13 0 0,-4-107-73 0 0,31 417 209 0 0,-28-430-206 0 0,35 332 231 0 0,-25-289-150 0 0,4-1 0 0 0,16 52-94 0 0,-20-113 52 0 0,8 19-52 0 0,-5-17 66 0 0,1 12-66 0 0,-1 11 11 0 0,-2-9-12 0 0,11 27 1 0 0,11 30 11 0 0,0-13 66 0 0,-24-77 17 0 0,17 34-94 0 0,-20-46 11 0 0,-6-11 21 0 0,1 0-1 0 0,5 8-31 0 0,0-3 34 0 0,4 10-34 0 0,6 12 41 0 0,13 23 1 0 0,-23-41-23 0 0,1-1-1 0 0,0 0 1 0 0,1-1 0 0 0,7 7-19 0 0,2-1 22 0 0,2-1-1 0 0,1-2 0 0 0,27 19-21 0 0,-37-30 7 0 0,49 33 50 0 0,-37-29-26 0 0,0-2-1 0 0,13 3-30 0 0,-27-12 3 0 0,65 25 8 0 0,-54-23 0 0 0,0 0-1 0 0,0-2 1 0 0,1-2 0 0 0,-1-1-1 0 0,18-1-10 0 0,-6-2 27 0 0,61-1 44 0 0,-71-1-29 0 0,0-2 0 0 0,17-5-42 0 0,28-11 101 0 0,0-4 0 0 0,25-16-101 0 0,-81 32 6 0 0,53-27 52 0 0,-38 18-60 0 0,-6 4 15 0 0,1-3-13 0 0,4-6 43 0 0,0-2-1 0 0,-1-2 1 0 0,3-5-43 0 0,18-22 126 0 0,13-22-126 0 0,-10 11 63 0 0,24-33 10 0 0,-15 17-18 0 0,-38 50-23 0 0,-2-3 0 0 0,15-27-32 0 0,-16 24 5 0 0,73-131 65 0 0,-38 43-15 0 0,-50 111-46 0 0,7-15 45 0 0,2 0-54 0 0,-2 3 53 0 0,1-5-53 0 0,65-153 10 0 0,-2-7 67 0 0,-9 23 1 0 0,-3 6-21 0 0,-47 108-54 0 0,-2 0 1 0 0,0-10-4 0 0,31-120 53 0 0,14-70 9 0 0,-50 201-49 0 0,-1 1 10 0 0,-2-1 1 0 0,-1-12-24 0 0,0 4 6 0 0,12-114 25 0 0,1-12 2 0 0,-10 128-33 0 0,-5 27 0 0 0,1-13 0 0 0,4-72 0 0 0,18-159 0 0 0,-24 242 0 0 0,33-220 0 0 0,-33 225 0 0 0,22-144 0 0 0,17-164 0 0 0,-38 298 0 0 0,9-58-1 0 0,11-84 66 0 0,-2 2-65 0 0,1 7 0 0 0,-17 109 17 0 0,-1 16 6 0 0,-1-1 1 0 0,-1-12-24 0 0,-5-17 0 0 0,1 24 0 0 0,-2-23 47 0 0,-4-22-47 0 0,-10-73 41 0 0,9 106-1 0 0,-4-38 24 0 0,-6-68-64 0 0,10 49-1 0 0,2 27 13 0 0,2 56 28 0 0,-16-191 26 0 0,13 184-60 0 0,-2 0-1 0 0,-9-33-5 0 0,-2 9 64 0 0,-2 2 0 0 0,-9-17-64 0 0,16 46-2 0 0,-13-29 15 0 0,12 27 17 0 0,7 18-7 0 0,-6-9-23 0 0,-26-56 64 0 0,11 27 0 0 0,-12-38-64 0 0,32 77 0 0 0,-9-16 0 0 0,-3-7 0 0 0,5 12 0 0 0,0 2 0 0 0,-19-28 0 0 0,10 22 21 0 0,0 1 1 0 0,-2 2-1 0 0,-20-19-21 0 0,-8-1 76 0 0,-35-24-76 0 0,42 37-12 0 0,20 17 12 0 0,-45-40 0 0 0,53 46 0 0 0,-1 1 0 0 0,0 2 0 0 0,-5-2 0 0 0,-14-9 0 0 0,23 15 0 0 0,0 0 0 0 0,-3 1 0 0 0,0-1 0 0 0,-7-4 0 0 0,-3-3 0 0 0,-5 0 0 0 0,12 6 0 0 0,-1 1 0 0 0,-13-3 0 0 0,26 9 0 0 0,-16-4 62 0 0,-25-2-62 0 0,35 7 2 0 0,-46-5-2 0 0,19 2 0 0 0,-30 2 0 0 0,13 0 0 0 0,46 2 0 0 0,-5-1 0 0 0,-9 1 0 0 0,16 2 0 0 0,-3 0 0 0 0,0 1 0 0 0,-9 1 0 0 0,5 1 0 0 0,-3-1 0 0 0,18-2 0 0 0,-30 1 53 0 0,-15 3-35 0 0,33-3 28 0 0,-5 0-18 0 0,0 1 0 0 0,0 1-1 0 0,-1 3-27 0 0,-26 7 0 0 0,28-5-1 0 0,-40 15 66 0 0,50-18-68 0 0,-1 0-10 0 0,-1 0 0 0 0,1-1 1 0 0,-2 0 12 0 0,6-2-208 0 0,7-2-47 0 0,1 0-1 0 0,0 0-203 0 0,0 0-852 0 0,0 0-381 0 0,0 0-70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77 1 1375 0 0,'0'0'283'0'0,"0"0"650"0"0,-4 2-37 0 0,1 0-1 0 0,-1-1 1 0 0,0 0-1 0 0,1 0 1 0 0,-1 0-896 0 0,-1 0 616 0 0,0 1 1 0 0,0-1-1 0 0,-1 2-616 0 0,2-1 433 0 0,0 1 0 0 0,0 0 0 0 0,0 0 0 0 0,-3 2-433 0 0,7-4 269 0 0,0-1 3 0 0,0 0 0 0 0,-10 11 328 0 0,9-10-496 0 0,1-1 34 0 0,0 0 12 0 0,0 0 2 0 0,0 0 2 0 0,0 0 4 0 0,0 0 2 0 0,0 0 0 0 0,0 0-1 0 0,0 0-6 0 0,0 0-1 0 0,1 1 0 0 0,-1 1-116 0 0,1 1 0 0 0,-1-1 0 0 0,1-1 0 0 0,0 1 0 0 0,0 0 0 0 0,0 0 0 0 0,0 0 0 0 0,0-1 0 0 0,0 1 0 0 0,0 0 0 0 0,1-1 0 0 0,-1 1-36 0 0,3 1 55 0 0,0 0-1 0 0,1 0 1 0 0,-1 0-1 0 0,1-1 0 0 0,-1 1 1 0 0,1-1-1 0 0,4 0-54 0 0,6 2 410 0 0,13 0-410 0 0,-15-2 197 0 0,1 1-1 0 0,7 2-196 0 0,81 27 592 0 0,-78-25 173 0 0,13 1-765 0 0,-8-2 555 0 0,8 0-549 0 0,0-1-1 0 0,0-3 0 0 0,0-1 1 0 0,25-5-6 0 0,-34 2 126 0 0,0 2 0 0 0,0 2 0 0 0,12 3-126 0 0,10 4 512 0 0,23 11-512 0 0,5 7 336 0 0,-64-23-280 0 0,77 21 256 0 0,11-3 102 0 0,-69-15-240 0 0,0-1 0 0 0,0-3 0 0 0,3-1-174 0 0,-19-1 90 0 0,-6-1-127 0 0,1 0 0 0 0,-1-1 37 0 0,31-4 1 0 0,44-7 138 0 0,-72 10-88 0 0,26-7 12 0 0,-25 5-59 0 0,-1 2 1 0 0,10 0-5 0 0,2-1 55 0 0,29-4 36 0 0,57-8 10 0 0,-86 13-90 0 0,-18 2-9 0 0,-1 0 1 0 0,1-1-1 0 0,-1-1 1 0 0,2 0-3 0 0,11-4 34 0 0,1 1 1 0 0,0 0-1 0 0,0 3 0 0 0,3 0-34 0 0,-7 0-455 0 0,15-4 455 0 0,8-1-518 0 0,-34 6 624 0 0,71-6 1575 0 0,44 3-1681 0 0,-83 8-526 0 0,25 7 526 0 0,-33-6 20 0 0,-7-1 12 0 0,0-1 0 0 0,5-1-32 0 0,14-2 112 0 0,46-1 243 0 0,-57-3-227 0 0,25-8-128 0 0,-26 5 59 0 0,0 1-1 0 0,0 2-58 0 0,-9 3 15 0 0,3 0 34 0 0,0-2-49 0 0,-6 1 42 0 0,0 2 0 0 0,0 0 0 0 0,0 2 0 0 0,6 2-42 0 0,3-1 96 0 0,13 0-96 0 0,-35-3 3 0 0,28 0 91 0 0,-10 1-29 0 0,-7 0 48 0 0,-10-2-15 0 0,0 1 0 0 0,0 1-1 0 0,4 0-97 0 0,-4 1 108 0 0,-1-1 0 0 0,1-1 0 0 0,-1 1 0 0 0,6-1-108 0 0,18 1 224 0 0,-27-1-149 0 0,-1 0-2 0 0,1 1-44 0 0,13-3 278 0 0,-14 2-372 0 0,-1 0 32 0 0,-1 0-1 0 0,0-1 1 0 0,1 1 0 0 0,-1 0 0 0 0,1 0-1 0 0,-1 0 1 0 0,1-1 0 0 0,-1 1-1 0 0,1 0 1 0 0,-1-1 0 0 0,1 1 0 0 0,-1-1 33 0 0,-3-1-839 0 0,-10-2-4612 0 0,-3 2-1855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63 2759 0 0,'0'0'126'0'0,"0"0"175"0"0,0 0 655 0 0,0 0 284 0 0,0 0 59 0 0,0 0-110 0 0,0 0-506 0 0,0 0-218 0 0,0 0-45 0 0,0 0-21 0 0,0 0-47 0 0,0 0-22 0 0,0 0-2 0 0,0 0-6 0 0,0 0-30 0 0,0 0-18 0 0,0 0-2 0 0,0 0 0 0 0,0 0 0 0 0,0 0 0 0 0,0 0 0 0 0,0 0 3 0 0,0 0 10 0 0,0 0 3 0 0,0 0 0 0 0,0 0-8 0 0,0 0-33 0 0,0 0-14 0 0,0 0-1 0 0,0 0-8 0 0,0 0-34 0 0,1 1-20 0 0,-1 1-120 0 0,1 0 1 0 0,0-1-1 0 0,0 1 0 0 0,-1 0 0 0 0,1-1 1 0 0,0 1-1 0 0,0-1 0 0 0,0 0 0 0 0,0 0 0 0 0,1 1 1 0 0,-1-1-1 0 0,0 0 0 0 0,0 0 0 0 0,0 0 0 0 0,1 0 1 0 0,-1-1-1 0 0,0 1 0 0 0,1 0-50 0 0,4 2 52 0 0,1-1-1 0 0,-1 0 1 0 0,5 0-52 0 0,3 1 149 0 0,14 5 44 0 0,11 2 286 0 0,4 4-479 0 0,-3 0 368 0 0,1-2 0 0 0,17-1-368 0 0,-39-9 124 0 0,0-1 0 0 0,0-1 1 0 0,0-1-1 0 0,8-3-124 0 0,3 0 178 0 0,7 2-178 0 0,27 2 184 0 0,122 2 219 0 0,-110 3-256 0 0,99 2 108 0 0,-59 0-57 0 0,-20-2-49 0 0,-69-4-25 0 0,0-1-124 0 0,0 0 156 0 0,4 2-156 0 0,41 3 165 0 0,-40-3-109 0 0,44-2 23 0 0,9-4-79 0 0,-60 2-4 0 0,3 0 64 0 0,-7 1-31 0 0,0 0-1 0 0,13 2-28 0 0,-8 1 58 0 0,1-2-58 0 0,-3-1 70 0 0,13 4-70 0 0,31 2 64 0 0,-29-3 55 0 0,-1 1 62 0 0,-17 0-55 0 0,0-2 0 0 0,15-1-126 0 0,-10-2-65 0 0,27-2 119 0 0,31-9 160 0 0,-19 6-73 0 0,-39 2 73 0 0,22-9-214 0 0,-20 5 181 0 0,5 2-181 0 0,-18 4 75 0 0,24-5 42 0 0,-31 5-88 0 0,-3 2-17 0 0,0-1-1 0 0,1 1 1 0 0,4 0-12 0 0,13-4 53 0 0,-12 3-53 0 0,12 3 53 0 0,-12-1-42 0 0,27-6 42 0 0,-30 4-41 0 0,-1 1-12 0 0,-1 1 0 0 0,0-1-1 0 0,5 1 1 0 0,54-1 64 0 0,-40 1-31 0 0,7-1 62 0 0,26 0 74 0 0,-30 2-131 0 0,-1-2 0 0 0,1-2-38 0 0,16-2 11 0 0,-38 4 4 0 0,0 0-1 0 0,0 1 1 0 0,1 0 0 0 0,0 1-15 0 0,15-1 58 0 0,-16 0-54 0 0,0 0 0 0 0,0 0-1 0 0,7 2-3 0 0,-12-2 7 0 0,0 0 0 0 0,0 0-1 0 0,0 0 1 0 0,1 0 0 0 0,-1 0 0 0 0,0 0-1 0 0,0-1 1 0 0,1 1-7 0 0,7-2 74 0 0,0 0-10 0 0,-1-2 1 0 0,-8 4-61 0 0,1 0-1 0 0,-1-1 0 0 0,0 1 0 0 0,0 0 1 0 0,1 0-1 0 0,-1 0 0 0 0,0-1 0 0 0,1 1 1 0 0,-1 0-1 0 0,0 0 0 0 0,0 0 0 0 0,1 0 1 0 0,-1 0-1 0 0,0 0 0 0 0,1 0 0 0 0,-1 0 1 0 0,0 0-1 0 0,0 0 0 0 0,1 0 0 0 0,-1 0 1 0 0,0 0-4 0 0,3 0 3 0 0,8-8 156 0 0,-8 6-82 0 0,1-3-9 0 0,-2 4-52 0 0,0-1-1 0 0,0 0 0 0 0,0 1 0 0 0,1 0 1 0 0,-1 0-1 0 0,0 0 0 0 0,0 0 0 0 0,1 0 1 0 0,-1 1-1 0 0,2-1-15 0 0,6-2 43 0 0,-4 1-21 0 0,2 0 33 0 0,10-4-57 0 0,-8 1 2 0 0,1-1 11 0 0,0 0 33 0 0,-5 3-35 0 0,1 1 44 0 0,10-4 33 0 0,-13 5-33 0 0,3 0 11 0 0,-6 1 0 0 0,-1 0 0 0 0,2 0 0 0 0,5-1 0 0 0,-5 0 0 0 0,-2 1 0 0 0,0 0 1 0 0,0 0 5 0 0,0 0-2 0 0,0 0 6 0 0,0 0-7 0 0,0 0-3 0 0,0 0 0 0 0,0 0 0 0 0,0 0 0 0 0,0 0 1 0 0,-1-1-23 0 0,-1-4-190 0 0,-3-4-5156 0 0,4 7-2271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562 1 2759 0 0,'0'0'330'0'0,"0"0"340"0"0,0 0 149 0 0,0 0 28 0 0,0 0-39 0 0,0 0-194 0 0,1 1-80 0 0,2 6-20 0 0,-3-5-7 0 0,0-2-24 0 0,1 1-17 0 0,1 2-231 0 0,1 1-1 0 0,-1-1 1 0 0,1 0-1 0 0,-1 0 1 0 0,1-1-1 0 0,0 1 0 0 0,0-1 1 0 0,0 1-1 0 0,0-1 1 0 0,0-1-1 0 0,1 1 1 0 0,-1 0-235 0 0,23 9 441 0 0,0 2 1 0 0,-1 2 0 0 0,0 1-1 0 0,-1 1 1 0 0,0 2 0 0 0,-1 1 0 0 0,1 3-442 0 0,-6-3 246 0 0,0 2 0 0 0,-1 1 0 0 0,-1 0 0 0 0,-1 1 0 0 0,8 18-246 0 0,31 66 848 0 0,11 36 43 0 0,-31-68-638 0 0,-20-44-170 0 0,30 63 210 0 0,-24-54-157 0 0,12 23 64 0 0,-10-22-60 0 0,-1 1 0 0 0,-2 2 0 0 0,-2 0 0 0 0,7 24-140 0 0,13 37 661 0 0,17 29-661 0 0,-17-44 259 0 0,-18-46-117 0 0,8 20-4 0 0,-22-52-107 0 0,11 34 168 0 0,11 40-199 0 0,5 45 128 0 0,19 71 687 0 0,-32-124-526 0 0,-2 1 0 0 0,0 24-289 0 0,5 117 197 0 0,-12-104-124 0 0,-2-18 39 0 0,4 39 64 0 0,14 95 256 0 0,-6 44-432 0 0,-18-90 278 0 0,1 6-113 0 0,-2-39-100 0 0,-1-151-66 0 0,-4 74 1 0 0,-6 65 59 0 0,1-32-54 0 0,0 72 65 0 0,-6 77-76 0 0,12-221 23 0 0,-4 53 83 0 0,-3 0-100 0 0,5-54 8 0 0,-16 99 59 0 0,-18 76 85 0 0,17-88-152 0 0,-8 32 0 0 0,27-142 1 0 0,-30 149 70 0 0,10-52-153 0 0,8-38 76 0 0,4-27 6 0 0,-10 29 0 0 0,-4 16 0 0 0,7-27-1 0 0,-2 0 0 0 0,-9 15 1 0 0,-6 18 55 0 0,22-57-43 0 0,-6 18-13 0 0,-2-1 1 0 0,-8 22 0 0 0,21-57 27 0 0,0 0-1 0 0,-3 16-26 0 0,2-7 11 0 0,6-20-10 0 0,-43 138 62 0 0,25-86-43 0 0,-16 43 24 0 0,-10 22-33 0 0,31-84 46 0 0,1 7-57 0 0,-12 34-4 0 0,10-35 4 0 0,5-12 11 0 0,-6 9-11 0 0,0-9 54 0 0,6-15-55 0 0,0-2 1 0 0,0 0 0 0 0,-4 2 0 0 0,-8 16 0 0 0,11-19 0 0 0,-1-1 0 0 0,-1 0 0 0 0,-7 10 0 0 0,-7 13 0 0 0,-11 20 0 0 0,25-38 11 0 0,-1 0-1 0 0,-1-1 1 0 0,0-1 0 0 0,-1-1-1 0 0,-1-1 1 0 0,-4 2-11 0 0,6-6 66 0 0,-11 14-66 0 0,6-6-2 0 0,11-13 18 0 0,1 0 0 0 0,0 1 0 0 0,1 1 0 0 0,-4 6-16 0 0,-10 16 31 0 0,-2-1-1 0 0,-7 5-30 0 0,21-25 3 0 0,-90 99 12 0 0,1-1 34 0 0,84-93-47 0 0,-18 14-2 0 0,-9 10-98 0 0,38-37 30 0 0,-1 0-1 0 0,0 0 0 0 0,0 0 1 0 0,-5 2 68 0 0,9-7-121 0 0,1 0 1 0 0,-1 0 0 0 0,0 0-1 0 0,0 0 1 0 0,0 0 0 0 0,0-1-1 0 0,0 1 1 0 0,0-1 0 0 0,0 1-1 0 0,0-1 1 0 0,0 0-1 0 0,0 0 1 0 0,0 0 0 0 0,0 0-1 0 0,0-1 1 0 0,0 1 0 0 0,0-1-1 0 0,0 0 1 0 0,-1 0 120 0 0,-8-7-1647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654 163 5839 0 0,'0'0'267'0'0,"0"0"0"0"0,0 0-81 0 0,0 0 296 0 0,0 0 152 0 0,0 0 34 0 0,0 0-22 0 0,0 0-112 0 0,0 0-43 0 0,0 0-10 0 0,0 0-17 0 0,0 0-66 0 0,0 0-29 0 0,0 0-8 0 0,0 0-9 0 0,0 0-34 0 0,0 0-20 0 0,0 0-2 0 0,0 0-5 0 0,0 0-23 0 0,-1 0-11 0 0,-1-1-185 0 0,0 1-1 0 0,0 0 1 0 0,0 0-1 0 0,0 1 1 0 0,1-1 0 0 0,-1 0-1 0 0,0 1 1 0 0,0-1-1 0 0,0 1 1 0 0,1 0-1 0 0,-1 0 1 0 0,0 0-1 0 0,1 0 1 0 0,-1 0-1 0 0,0 1-71 0 0,-6 5 137 0 0,0 0 0 0 0,-4 5-137 0 0,0 1 149 0 0,-4 3-38 0 0,1 2 0 0 0,0 0-1 0 0,1 1 1 0 0,1 1 0 0 0,0 1-1 0 0,-8 19-110 0 0,5-12 42 0 0,7-13 48 0 0,-4 11-90 0 0,-36 71 220 0 0,32-60-59 0 0,-1-2 0 0 0,-4 5-161 0 0,5-12 133 0 0,1 1 0 0 0,1 1 0 0 0,2 1 0 0 0,-2 6-133 0 0,-17 60 117 0 0,-9 54-117 0 0,-11 33 21 0 0,37-137 5 0 0,2-9 47 0 0,2 0 1 0 0,1 2-1 0 0,-3 21-73 0 0,-2 27 78 0 0,-11 77 68 0 0,18-109-25 0 0,-9 63 107 0 0,15-93-156 0 0,1-1 0 0 0,0 0 0 0 0,2 22-72 0 0,4 40 77 0 0,2 36 27 0 0,-1-55-49 0 0,4 56 101 0 0,-7-90-16 0 0,4 15-140 0 0,-2-6 41 0 0,1-6 1 0 0,1-1-1 0 0,4 12-41 0 0,6 28 45 0 0,2 32-19 0 0,13 64 194 0 0,-10-62-146 0 0,-15-78-42 0 0,-4-13-16 0 0,1 0 0 0 0,4 9-16 0 0,4 8 61 0 0,3-1 0 0 0,2 5-61 0 0,1-1 222 0 0,5 20-222 0 0,-18-44 1 0 0,1 3 4 0 0,1 1 0 0 0,5 9-5 0 0,55 114 64 0 0,-41-83 43 0 0,-7-13 29 0 0,-11-27-23 0 0,0 0 0 0 0,4 3-113 0 0,-5-9-8 0 0,-4-6 33 0 0,0-1 0 0 0,1 0 0 0 0,-1 0 0 0 0,1 0 0 0 0,0-1 0 0 0,1 0 0 0 0,-1 0 0 0 0,2 1-25 0 0,0 0 34 0 0,1 0 0 0 0,1 3-34 0 0,-3-2-2 0 0,1-1 0 0 0,5 4 2 0 0,7 5 40 0 0,-8-6 67 0 0,0-2 0 0 0,8 6-107 0 0,-4-6 100 0 0,0 0 0 0 0,1-1 1 0 0,13 2-101 0 0,-14-4 75 0 0,-1-1 1 0 0,1-1 0 0 0,7-1-76 0 0,-5-2 98 0 0,1-1 0 0 0,-1-1 0 0 0,13-6-98 0 0,-15 6 57 0 0,2-3-1 0 0,0 0-1 0 0,-1-2 0 0 0,2-1-55 0 0,-1 1 41 0 0,-6 1-14 0 0,1 0 0 0 0,-1-1-1 0 0,0-1 1 0 0,0 0 0 0 0,4-7-27 0 0,-4 6 6 0 0,8-10 98 0 0,10-15-104 0 0,-21 26 13 0 0,10-15 100 0 0,11-21-113 0 0,-6 10 86 0 0,-8 11 70 0 0,5-12-156 0 0,-8 15 24 0 0,12-24 81 0 0,-2 0 1 0 0,9-26-106 0 0,-2 5 70 0 0,-15 36-12 0 0,7-23-58 0 0,34-93 106 0 0,-14 13-39 0 0,3-10 58 0 0,-2 8 28 0 0,-16 50-84 0 0,-13 44-6 0 0,5-32-63 0 0,5-45 70 0 0,-16 84-33 0 0,36-250 102 0 0,-29 148-11 0 0,-3-5-128 0 0,-1-139 128 0 0,-8 239-107 0 0,-2 1-1 0 0,-1-1 1 0 0,-1 1 0 0 0,-3-14-21 0 0,-25-112 58 0 0,-2-21-63 0 0,-2-13 69 0 0,32 185-64 0 0,-1-1 0 0 0,0 1 0 0 0,-1-1 0 0 0,-2-3 0 0 0,3 9 0 0 0,0 1 0 0 0,-1 0 0 0 0,1 0 0 0 0,-2 0 0 0 0,1 1 0 0 0,-7-7 0 0 0,7 7 0 0 0,-1 1 0 0 0,1-2 1 0 0,1 1-1 0 0,-3-5 0 0 0,-12-21 52 0 0,10 20-44 0 0,-35-53-5 0 0,34 51-3 0 0,1 0 0 0 0,0-1 0 0 0,1 0 0 0 0,-1-6 0 0 0,-1 0 0 0 0,-2-5 0 0 0,-1-10 0 0 0,4 12 0 0 0,-10-20 0 0 0,9 25 56 0 0,-1 0 1 0 0,-12-16-57 0 0,16 27 6 0 0,-1-1 0 0 0,0 1 1 0 0,-1 1-1 0 0,0 0 0 0 0,-5-4-6 0 0,5 5 0 0 0,-1 1 0 0 0,0 1 0 0 0,-5-3 0 0 0,8 6 0 0 0,1 0 0 0 0,0 1 0 0 0,-1 0 0 0 0,1 0 0 0 0,-1 1 0 0 0,-3 0 0 0 0,-64-3 0 0 0,26 0 0 0 0,-38-6 0 0 0,67 6 0 0 0,0-1 0 0 0,-7-5 0 0 0,5 3 0 0 0,-13-5 0 0 0,29 11 0 0 0,0 0 1 0 0,0 0-1 0 0,1 1 1 0 0,-2 0-1 0 0,5 0-2 0 0,-1 0 1 0 0,0 0-1 0 0,0 1 1 0 0,1-1-1 0 0,-1 1 1 0 0,0-1-1 0 0,1 1 1 0 0,-1 0-1 0 0,0 0 1 0 0,1 0 0 0 0,-1 0-1 0 0,0 2 2 0 0,-5 3-28 0 0,1 1-1 0 0,0 0 1 0 0,-2 2 28 0 0,-3 9-1562 0 0,9-14 83 0 0,0 0 0 0 0,1 0 0 0 0,-1 0 1 0 0,1 1 1478 0 0,-4 13-7382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73 51 4863 0 0,'0'0'223'0'0,"-1"-1"-16"0"0,-1-5-119 0 0,2 5 138 0 0,0 1 46 0 0,-1-1 0 0 0,-5-9 1503 0 0,5 9-1518 0 0,1 1-1 0 0,-1-1 11 0 0,0-1 99 0 0,0-1-1 0 0,0 1 1 0 0,-1 0 0 0 0,1 0-1 0 0,-1 0 1 0 0,1 0 0 0 0,-1 0 0 0 0,1 1-1 0 0,-1-1 1 0 0,0 1 0 0 0,0-1-1 0 0,0 1 1 0 0,0 0 0 0 0,1 0-1 0 0,-3-1-365 0 0,3 2 376 0 0,-6-1 704 0 0,3 1-635 0 0,1 0 0 0 0,-1 1 0 0 0,1 0 0 0 0,0 0 0 0 0,-1 0 0 0 0,1 1-445 0 0,1-2 114 0 0,2 0-2 0 0,0 0-2 0 0,0 0-12 0 0,0 0-2 0 0,0 0 0 0 0,0 2-16 0 0,1 2-63 0 0,-1-1 0 0 0,1 1 0 0 0,-1-1 0 0 0,1 1 0 0 0,0-1 0 0 0,0 1 0 0 0,0-1-1 0 0,0 0 1 0 0,1 1 0 0 0,-1-1 0 0 0,1 0 0 0 0,-1 0-17 0 0,7 10 94 0 0,0 0 0 0 0,1 1-94 0 0,-7-11 17 0 0,114 159 529 0 0,-84-123-234 0 0,25 22-312 0 0,37 30 114 0 0,-23-23 446 0 0,-3 3-560 0 0,-40-37 547 0 0,7 12-547 0 0,-18-23 225 0 0,-2 2-1 0 0,4 8-224 0 0,-12-17 80 0 0,-7-15-5 0 0,0-1-6 0 0,0 0-5 0 0,0 0 0 0 0,0 0 0 0 0,0 0 0 0 0,0 0 0 0 0,0 0 0 0 0,0 0 0 0 0,0 0 0 0 0,-2 0-35 0 0,-1-1-1 0 0,1 1 1 0 0,0-1-1 0 0,-1 0 1 0 0,1 0-1 0 0,0 0 1 0 0,-1 0 0 0 0,1-1-1 0 0,-2 0-28 0 0,-18-17 60 0 0,3 0 20 0 0,-4-7-80 0 0,-15-15 51 0 0,16 18-29 0 0,-9-14-22 0 0,-12-12 31 0 0,-27-33-19 0 0,24 26-13 0 0,22 28 1 0 0,2 0 0 0 0,-11-18 0 0 0,-19-40 0 0 0,38 64 0 0 0,-3-4 0 0 0,-3-3 0 0 0,4 4 0 0 0,35 59 0 0 0,-19-34 0 0 0,26 43 0 0 0,25 29 0 0 0,-36-53 0 0 0,94 113 0 0 0,-59-76 0 0 0,51 55 0 0 0,-55-57 0 0 0,27 42 0 0 0,-43-56 0 0 0,22 33 64 0 0,14 32-64 0 0,-66-105 0 0 0,11 18 70 0 0,1 0-1 0 0,6 6-69 0 0,-17-23 56 0 0,-1-1 21 0 0,-1-1-64 0 0,0 1-1 0 0,0-1 1 0 0,-1 0 0 0 0,1 1-1 0 0,0-1 1 0 0,0 0 0 0 0,0 0-1 0 0,0 0 1 0 0,0 0 0 0 0,0 0-13 0 0,-2-3 33 0 0,-16-15 65 0 0,0-1-1 0 0,-4-7-97 0 0,-33-47 134 0 0,35 46-79 0 0,5 7-7 0 0,-93-127-16 0 0,41 58-72 0 0,-8-10-8 0 0,14 16 48 0 0,-7-8 0 0 0,39 48 2 0 0,-41-65-15 0 0,70 107-40 0 0,5 11-11 0 0,8 14 46 0 0,1 0-1 0 0,15 19 19 0 0,32 37-63 0 0,-34-46 46 0 0,39 46 4 0 0,19 26 15 0 0,-55-65 10 0 0,52 75 99 0 0,-68-94-92 0 0,-1 0 0 0 0,0 2 1 0 0,-2 0-1 0 0,7 18-19 0 0,-9-22 11 0 0,-8-17 42 0 0,-1-3 11 0 0,-5-7-50 0 0,1 1-1 0 0,-1-1 0 0 0,1-1 1 0 0,1 1-1 0 0,-3-6-13 0 0,0 1-1 0 0,0 0-1 0 0,-2-2 2 0 0,-1 0 19 0 0,-21-28 26 0 0,18 24-82 0 0,13 18-149 0 0,0 1-31 0 0,0 0 1 0 0,0 0-200 0 0,0 0-841 0 0,0 0-372 0 0,0 0-69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70 6 7279 0 0,'0'0'332'0'0,"0"0"-4"0"0,0-2-110 0 0,0 2-166 0 0,0 0 1 0 0,0 0-1 0 0,0 0 1 0 0,0 0 0 0 0,0 0-1 0 0,0 0 1 0 0,0-1-1 0 0,0 1 1 0 0,0 0-1 0 0,0 0 1 0 0,0 0 0 0 0,0 0-1 0 0,0 0 1 0 0,0 0-1 0 0,0-1 1 0 0,0 1 0 0 0,0 0-1 0 0,0 0 1 0 0,0 0-1 0 0,0 0 1 0 0,-1 0-1 0 0,1 0 1 0 0,0 0 0 0 0,0-1-1 0 0,0 1 1 0 0,0 0-1 0 0,0 0 1 0 0,0 0-1 0 0,0 0 1 0 0,0 0 0 0 0,0 0-1 0 0,0 0 1 0 0,0 0-1 0 0,0 0 1 0 0,-1 0-1 0 0,1 0 1 0 0,0 0 0 0 0,0 0-1 0 0,0 0 1 0 0,0 0-1 0 0,0-1 1 0 0,0 1-1 0 0,0 0 1 0 0,0 0 0 0 0,-1 0-1 0 0,1 0 1 0 0,0 1-1 0 0,0-1 1 0 0,0 0 0 0 0,0 0-1 0 0,0 0 1 0 0,0 0-1 0 0,0 0 1 0 0,0 0-53 0 0,-6 7 2434 0 0,5-4-3182 0 0,-10 16 1231 0 0,-4 13-483 0 0,6-13-911 0 0,-10 16 911 0 0,13-27-343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2:16.365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31 144 1839 0 0,'-9'-30'687'0'0,"1"1"-1"0"0,1-1 0 0 0,1-7-686 0 0,6 35 2128 0 0,0 2 103 0 0,0-1-2060 0 0,-1 1 1 0 0,1-1 0 0 0,0 1 0 0 0,0-1 0 0 0,0 1-1 0 0,1-1 1 0 0,-1 1 0 0 0,0-1 0 0 0,0 1-1 0 0,0-1 1 0 0,0 1 0 0 0,0-1 0 0 0,0 1-1 0 0,1-1 1 0 0,-1 1 0 0 0,0-1-172 0 0,3-4 2954 0 0,-1 4-2419 0 0,9 0-88 0 0,-5 2-21 0 0,6 4-223 0 0,-1 1 0 0 0,0 0 0 0 0,-1 1 0 0 0,1 0 0 0 0,-1 0 0 0 0,-1 1 0 0 0,1 0 0 0 0,-1 1 0 0 0,2 3-203 0 0,50 75 875 0 0,-14-19-301 0 0,20 18-8 0 0,20 29 15 0 0,-14-11-190 0 0,133 195 555 0 0,-160-224-426 0 0,36 80-520 0 0,-67-120 17 0 0,-1 1 0 0 0,5 22-17 0 0,-18-55-147 0 0,-1-3-12 0 0,0 0-171 0 0,0 0-717 0 0,-2-3-312 0 0,-5-13-998 0 0,-3-7-3742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 0 1375 0 0,'0'0'128'0'0,"0"0"-128"0"0,-3 8 0 0 0,1 1 0 0 0,2-9 744 0 0,0 0 128 0 0,0 0 24 0 0,0 0 8 0 0,0 0-608 0 0,0 0-120 0 0,0 0-24 0 0,-2 10-8 0 0,2-10-144 0 0,0 0-152 0 0,0 0 32 0 0,0 0-2056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62 0 6047 0 0,'-8'5'264'0'0,"5"0"56"0"0,-3-1-256 0 0,1 1-64 0 0,-2 2 0 0 0,3-2 0 0 0,0 1 296 0 0,-1 1 48 0 0,1-2 8 0 0,0 2 0 0 0,0-2-224 0 0,2 2-48 0 0,2-7-8 0 0,-3 5 0 0 0,3-5-72 0 0,0 0 0 0 0,-3 7 0 0 0,3-7-3352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127 1 5783 0 0,'0'0'256'0'0,"-2"10"56"0"0,-2-2-248 0 0,1 1-64 0 0,0-1 0 0 0,3-8 0 0 0,0 0 312 0 0,0 0 48 0 0,0 0 16 0 0,0 0 0 0 0,2 9-312 0 0,-2-9-64 0 0,0 0 0 0 0,0 0-3168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1839 0 0,'1'25'80'0'0,"2"-13"16"0"0,-2 3-96 0 0,0 2 0 0 0,1 0 0 0 0,-1 0 0 0 0,0 2 416 0 0,2-1 56 0 0,-1-1 8 0 0,1 0 8 0 0,0 0-488 0 0,-1 0 0 0 0,1-2 0 0 0,-1 1-104 0 0,1-1-72 0 0,0 0-16 0 0,-1 0 0 0 0,1-1 0 0 0</inkml:trace>
  <inkml:trace contextRef="#ctx0" brushRef="#br0" timeOffset="1">95 715 6159 0 0,'-7'76'895'0'0,"0"37"-895"0"0,3-19 196 0 0,2-38-293 0 0,2-1 0 0 0,1 0 0 0 0,6 35 97 0 0,1-31-560 0 0,-7-42 272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54 0 3223 0 0,'0'0'470'0'0,"0"0"760"0"0,0 0 333 0 0,0 0 65 0 0,0 0-113 0 0,0 0-546 0 0,0 0-237 0 0,0 0-48 0 0,0 0-39 0 0,0 0-119 0 0,0 0-57 0 0,0 0-12 0 0,0 0-23 0 0,0 0-97 0 0,0 0-45 0 0,0 0-11 0 0,0 0-26 0 0,0 0-106 0 0,0 1-42 0 0,-1 2-74 0 0,1-1 1 0 0,-1 1-1 0 0,1-1 0 0 0,-1 0 1 0 0,0 0-1 0 0,0 1 0 0 0,0-1 1 0 0,-1 2-34 0 0,-7 13 104 0 0,8-15-91 0 0,0 1 0 0 0,0-1-1 0 0,0 0 1 0 0,0 1 0 0 0,-1-1-1 0 0,1 0 1 0 0,-1 0 0 0 0,1 0-1 0 0,-1 0 1 0 0,0 0 0 0 0,-1 0-13 0 0,1 0-222 0 0,1 0 1 0 0,-1 0-1 0 0,0 0 1 0 0,0 1-1 0 0,1-1 1 0 0,-1 0-1 0 0,1 1 1 0 0,0-1 0 0 0,-1 1-1 0 0,1 0 1 0 0,0 1 221 0 0,0-3-1274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 0 1375 0 0,'0'0'64'0'0,"0"0"8"0"0,0 0-72 0 0,0 0 0 0 0,-4 17 0 0 0,1-1 0 0 0,1-6 984 0 0,-2 2 176 0 0,0 0 40 0 0,0-1 8 0 0,1 0-888 0 0,1-1-168 0 0,-1-2-40 0 0,1 2-1872 0 0,-2 0-368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18 681 1375 0 0,'0'1'107'0'0,"-9"50"2836"0"0,3-9 1028 0 0,5-33-3854 0 0,0 1-1 0 0,1-1 1 0 0,0 0-1 0 0,0 0 1 0 0,1 0-1 0 0,-1 1-116 0 0,9 38-441 0 0,-8-47 298 0 0,-1 1-1 0 0,2 8-268 0 0,0 1-1 0 0,-1 0 0 0 0,0 0 1 0 0,-1 0-1 0 0,0 0 0 0 0,0 1 413 0 0,0-3-2540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4143 0 0,'0'0'191'0'0,"0"2"-11"0"0,4 8 349 0 0,0 0 0 0 0,0 0 0 0 0,0 1-529 0 0,-3-10 228 0 0,0 2-118 0 0,0 0 0 0 0,0-1 0 0 0,0 1 0 0 0,0-1 0 0 0,0 1 1 0 0,1-1-1 0 0,-1 1 0 0 0,1 0-110 0 0,-1-2 95 0 0,4 7 153 0 0,-1 0 44 0 0,0-1 0 0 0,1 0 1 0 0,0 0-1 0 0,4 3-292 0 0,-9-9-2 0 0,1-1 1 0 0,-1 0-1 0 0,0 1 0 0 0,1-1 0 0 0,-1 0 1 0 0,1 1-1 0 0,-1-1 0 0 0,1 0 0 0 0,-1 0 1 0 0,1 0-1 0 0,-1 1 0 0 0,1-1 0 0 0,0 0 2 0 0,1 0-38 0 0,5 4-120 0 0</inkml:trace>
  <inkml:trace contextRef="#ctx0" brushRef="#br0" timeOffset="1">208 198 5151 0 0,'0'0'234'0'0,"1"-1"-10"0"0,0-1-191 0 0,0 1 0 0 0,1-1 0 0 0,-1 0 1 0 0,0 1-1 0 0,1-1 0 0 0,-1 1 0 0 0,1 0 1 0 0,-1-1-1 0 0,1 1 0 0 0,-1 0 0 0 0,1 0 0 0 0,0 0-33 0 0,6-3 96 0 0,-6 3-86 0 0,-1 0 1 0 0,1 0-1 0 0,-1 1 0 0 0,1-1 0 0 0,0 1 1 0 0,1-1-11 0 0,-1 0 11 0 0,3 0-16 0 0,8-3 80 0 0,2 1-10 0 0,-6 1-65 0 0,17-4-13 0 0,-25 6-54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1 735 5727 0 0,'0'0'256'0'0,"0"0"48"0"0,0 0-240 0 0,0 0-64 0 0,5-10 0 0 0,0 3 0 0 0,-5 7 64 0 0,7-5 0 0 0,-3-6 0 0 0,0 0-1800 0 0,-1 1-360 0 0</inkml:trace>
  <inkml:trace contextRef="#ctx0" brushRef="#br0" timeOffset="1">210 319 2303 0 0,'1'-2'102'0'0,"2"-4"-61"0"0,0 0 0 0 0,0 0-1 0 0,1 0-40 0 0,-2 3 198 0 0,0-1-1 0 0,0 0 1 0 0,0 0-1 0 0,-1 0 0 0 0,1 0 1 0 0,0-2-198 0 0,4-12 2233 0 0,2-1-1407 0 0,1 0 0 0 0,2-1-826 0 0,-3 5-371 0 0,-5 9 102 0 0,0 1-1 0 0,0 0 1 0 0,0 0 0 0 0,1-1 269 0 0,-2 4-38 0 0,-1 0 0 0 0,1-1 0 0 0,-1 1 0 0 0,0-1 1 0 0,1-1 37 0 0,-1 0-28 0 0,1 0 0 0 0,0 0-1 0 0,0 1 1 0 0,1-2 28 0 0,-2 2 9 0 0,0 1 0 0 0,0 0-1 0 0,0-1 1 0 0,0 1-1 0 0,0-1 1 0 0,0 0 0 0 0,-1 1-1 0 0,1-1 1 0 0,-1 0-1 0 0,1 1 1 0 0,-1-2-9 0 0,4-16 159 0 0,6-27-258 0 0,-7 36-504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1 178 5783 0 0,'0'0'266'0'0,"0"-1"-5"0"0,2-13-156 0 0,1 2 31 0 0,13-57 1848 0 0,-10 33-1014 0 0,-4 27-765 0 0,6-10-182 0 0,-8 17-143 0 0,2-5-2535 0 0,-1-1-336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2:16.706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785 27 9671 0 0,'2'-2'748'0'0,"4"-8"-361"0"0,-4-2 314 0 0,-2 10 187 0 0,0 2 38 0 0,0 0-41 0 0,0 0-206 0 0,-2 2-95 0 0,-5 3-343 0 0,1 0 0 0 0,0 1 0 0 0,1 0 0 0 0,-1 0 1 0 0,1 1-1 0 0,0-1 0 0 0,-2 5-241 0 0,-10 19 953 0 0,-3 8-953 0 0,0 0 479 0 0,-83 159 1410 0 0,-132 293 480 0 0,179-377-1908 0 0,-65 98-461 0 0,101-182-5 0 0,-2-1 0 0 0,0-1-1 0 0,-18 15 6 0 0,29-30-138 0 0,3-4-143 0 0,1 0 1 0 0,-2 0-1 0 0,1 0 1 0 0,-1-1-1 0 0,-6 3 281 0 0,13-8-1262 0 0,2-2-1140 0 0,0 0-4326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1 303 1839 0 0,'0'-2'134'0'0,"4"-35"2066"0"0,-1 0 0 0 0,0-27-2200 0 0,-3 36 1023 0 0,0-46 530 0 0,0 15-4827 0 0,0 57 830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 88 1839 0 0,'0'0'83'0'0,"0"0"128"0"0,0 0 495 0 0,0 0 218 0 0,0 0 42 0 0,0 0-76 0 0,0 0-351 0 0,0 0-156 0 0,0 0-30 0 0,0 0-37 0 0,0 0-124 0 0,0 0-52 0 0,0 0-11 0 0,0 0-6 0 0,0 0-22 0 0,0 0-6 0 0,0 0-6 0 0,0 0 1 0 0,0 0 6 0 0,0 0 6 0 0,-1-1 2 0 0,-1-1 83 0 0,1-1-1 0 0,-1 1 0 0 0,1-1 0 0 0,-1 0 0 0 0,1 0 0 0 0,0 0 1 0 0,-1-1-187 0 0,2 4 112 0 0,0-2-16 0 0,0 2 3 0 0,-1-1 10 0 0,-1-4 243 0 0,1 0 0 0 0,-1-1 0 0 0,1 1 0 0 0,0-1 0 0 0,0-1-352 0 0,1 5 140 0 0,0 2 16 0 0,-1-1 4 0 0,-1-13 583 0 0,2 12-647 0 0,0 2-47 0 0,0 0 0 0 0,0 0 1 0 0,0-1-1 0 0,-1 1 0 0 0,1 0 0 0 0,0 0 1 0 0,0-1-1 0 0,0 1 0 0 0,0 0 0 0 0,0 0 0 0 0,0-1 1 0 0,0 1-1 0 0,0 0 0 0 0,0 0 0 0 0,0-1 1 0 0,0 1-1 0 0,0 0 0 0 0,0 0 0 0 0,0-1 0 0 0,0 1 1 0 0,0 0-1 0 0,1 0 0 0 0,-1-1 0 0 0,0 1 1 0 0,0 0-50 0 0,4 1 74 0 0,0 1 1 0 0,1 0-1 0 0,-1 0 1 0 0,0 0-1 0 0,0 1 1 0 0,0 0-1 0 0,-1 0 1 0 0,4 3-75 0 0,5 6 189 0 0,0 0 0 0 0,0 2-189 0 0,3 7 346 0 0,11 19-346 0 0,6 7 194 0 0,7 5 2 0 0,24 33 112 0 0,16 18 40 0 0,-15-21-101 0 0,-14-18 14 0 0,-34-44-199 0 0,-4-6-60 0 0,3 7-2 0 0,39 50 121 0 0,-33-44-60 0 0,-11-15 14 0 0,7 6-75 0 0,-6-6 125 0 0,6 7-125 0 0,3 9 165 0 0,-19-26-122 0 0,2 4-21 0 0,1-1 37 0 0,-4-4 6 0 0,1 0-11 0 0,0 1-42 0 0,4 9 253 0 0,-5-9-212 0 0,0-2 17 0 0,0 0 20 0 0,0 0 6 0 0,-3-9 94 0 0,-1 3-125 0 0,1 0 1 0 0,-1 0 0 0 0,0 0 0 0 0,0 1 0 0 0,-1 0-1 0 0,-1-2-65 0 0,-1 0 87 0 0,1 0 0 0 0,-3-6-87 0 0,-67-95 192 0 0,11 16-186 0 0,24 37 52 0 0,-16-21-47 0 0,14 20-12 0 0,9 10 1 0 0,2 5 0 0 0,-12-23 0 0 0,25 34 0 0 0,9 16 0 0 0,1-1 0 0 0,0 0 0 0 0,1-1 0 0 0,-1-2 0 0 0,-2-8 43 0 0,-1 2 0 0 0,-1 0-1 0 0,-3-4-42 0 0,14 24 58 0 0,3 7 72 0 0,6 12 85 0 0,3 7-192 0 0,0 0 1 0 0,0-1-1 0 0,2 0 1 0 0,0-1-1 0 0,3 2-23 0 0,11 16 6 0 0,14 21 52 0 0,43 48-58 0 0,-42-59 19 0 0,-1 3 0 0 0,-2 2-1 0 0,-2 2 1 0 0,0 5-19 0 0,63 102 99 0 0,-91-150-81 0 0,13 23 43 0 0,-1 3-61 0 0,9 15 14 0 0,-15-26 41 0 0,-1-4-134 0 0,2 3 79 0 0,-14-24-404 0 0,-1-2-149 0 0,-1-2-799 0 0,-3-8-3239 0 0,-3-6-1384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 5983 0 0,'0'0'464'0'0,"0"0"-214"0"0,1 1 236 0 0,6 1 223 0 0,0 0 0 0 0,0-1 0 0 0,0 0 0 0 0,0 0-1 0 0,3 0-708 0 0,31-5 2023 0 0,-37 4-1944 0 0,-1 0 0 0 0,0-1 0 0 0,1 0-1 0 0,2 0-78 0 0,-3 0-55 0 0,0 0 0 0 0,0 0 0 0 0,0 1 0 0 0,2-1 55 0 0,3 1-150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6911 0 0,'0'0'315'0'0,"0"0"-7"0"0,1 1-199 0 0,3 5 80 0 0,0-1-1 0 0,0 0 1 0 0,1 0-189 0 0,-4-3 302 0 0,1-1-36 0 0,18 8-156 0 0,-10-7-110 0 0,3-2-26 0 0,12 1-350 0 0,-23-1 122 0 0</inkml:trace>
  <inkml:trace contextRef="#ctx0" brushRef="#br0" timeOffset="1">357 115 5727 0 0,'0'0'264'0'0,"2"1"-8"0"0,17 1 440 0 0,0 1-1 0 0,17 6-695 0 0,-34-9 90 0 0,0 1-1 0 0,-1-1 1 0 0,1 1 0 0 0,0-1-1 0 0,0 0 1 0 0,1 0-90 0 0,2 0 159 0 0,-1 0 1 0 0,0 1 0 0 0,0-1-1 0 0,3-1-159 0 0,-4 1 33 0 0,1 0 26 0 0,-1 0-28 0 0,12-5 27 0 0,4-1-647 0 0,-9 4-2418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64 5527 0 0,'0'0'423'0'0,"2"0"-278"0"0,19-2 1190 0 0,1 1-1335 0 0,-2 3 324 0 0,-10-1-247 0 0,2 1-9 0 0,0 0-10 0 0,1-1-1 0 0,0 0 0 0 0,10-2-57 0 0,22-2-429 0 0,23 2 429 0 0,-32 2-409 0 0,-2 1 15 0 0,-20 0 297 0 0,-1-2 0 0 0,2 0 97 0 0,1 0-46 0 0,30-4 38 0 0,-34 2 8 0 0,-7 1-8 0 0,3-1-26 0 0,10-9 12 0 0,-7 5 22 0 0,0 1-21 0 0,28-10-1875 0 0,16-2 1896 0 0,-42 14-411 0 0,-5 1 772 0 0,-1 1-1 0 0,1 1 1 0 0,-1-1-1 0 0,0 2 1 0 0,1-1-1 0 0,-1 1 1 0 0,2 1-361 0 0,2 0 2604 0 0,12 0-2604 0 0,53-5 3622 0 0,19 1-1904 0 0,-80 2-1444 0 0,0 1 93 0 0,0 0 0 0 0,0 2 0 0 0,0 0 0 0 0,-1 2 0 0 0,1 0 0 0 0,12 7-367 0 0,-21-10 196 0 0,9 6 738 0 0,0-2 0 0 0,6 2-934 0 0,-20-8 155 0 0,1 1-58 0 0,1 0-72 0 0,13 2 146 0 0,-13-4-117 0 0,3-2-57 0 0,-6 3 1 0 0,1 0 1 0 0,-1 0-1 0 0,0 0 1 0 0,0 0-1 0 0,0 0 1 0 0,0 0-1 0 0,0 0 1 0 0,0 0 0 0 0,0 0-1 0 0,0-1 1 0 0,0 1-1 0 0,0 0 1 0 0,1 0-1 0 0,-1 0 1 0 0,0 0-1 0 0,0 0 1 0 0,0 0-1 0 0,0 0 1 0 0,0 0-1 0 0,0 0 1 0 0,0-1-1 0 0,0 1 1 0 0,0 0-1 0 0,0 0 1 0 0,0 0-1 0 0,0 0 1 0 0,0 0-1 0 0,0 0 1 0 0,0 0-1 0 0,0-1 1 0 0,0 1-1 0 0,0 0 1 0 0,0 0-1 0 0,0 0 1 0 0,0 0 0 0 0,0 0 1 0 0,0-5-279 0 0,1 1 0 0 0,-1 0 1 0 0,-1-1-1 0 0,1 1 0 0 0,-1-3 279 0 0,-2-4-1524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6271 0 0,'0'0'290'0'0,"0"2"-9"0"0,3 35-124 0 0,-2-22 611 0 0,1 12-768 0 0,-1 17 1929 0 0,2 7-1929 0 0,1 22 767 0 0,-2 5-332 0 0,2 50-410 0 0,-3-102-833 0 0,1-2-2828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6911 0 0,'0'0'315'0'0,"0"0"-7"0"0,0 0-148 0 0,0 0 113 0 0,0 0 71 0 0,1 1 10 0 0,8 7 279 0 0,1 0 1 0 0,7 4-634 0 0,3 3 465 0 0,68 47 783 0 0,-45-37-864 0 0,0-3 1 0 0,28 7-385 0 0,-41-17 21 0 0,-13-4-219 0 0,31 12 332 0 0,-16-5-3846 0 0,-19-8-20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33 154 1839 0 0,'0'0'83'0'0,"0"0"114"0"0,0 0 439 0 0,0 0 188 0 0,0 0 38 0 0,0-2-26 0 0,-1-1-136 0 0,0 0 1 0 0,1 0-1 0 0,-1 0 0 0 0,-1 0 1 0 0,1 0-1 0 0,0 0-700 0 0,0 2 539 0 0,1 1-58 0 0,0 0-29 0 0,0 0-4 0 0,0 0-5 0 0,0 0-22 0 0,-1 0-6 0 0,-10 0 2434 0 0,10 0-2449 0 0,1 0 0 0 0,0 0-16 0 0,-1 2-66 0 0,-2 3-29 0 0,2-3-8 0 0,-2 5 187 0 0,0 1-183 0 0,3-6-230 0 0,-1-1 107 0 0,1-1-28 0 0,0 0-7 0 0,0 0-6 0 0,0 0-6 0 0,1 2-23 0 0,0 0-71 0 0,0 0 0 0 0,0 0 0 0 0,0 0 1 0 0,0 0-1 0 0,0 0 0 0 0,1 0 0 0 0,-1 0 0 0 0,1 0 0 0 0,-1-1 1 0 0,1 1-1 0 0,-1-1 0 0 0,1 1 0 0 0,0-1 0 0 0,0 0 1 0 0,-1 0-1 0 0,1 0 0 0 0,0 0 0 0 0,1 0-21 0 0,7 2 24 0 0,0 0-1 0 0,-1 0 1 0 0,4-1-24 0 0,-6-1 24 0 0,46 9 168 0 0,15-3-192 0 0,-24-5 63 0 0,19 1 7 0 0,118 9 338 0 0,-175-12-394 0 0,7 0-6 0 0,11 1 69 0 0,14 3-77 0 0,3 1 140 0 0,17-2-140 0 0,-11 0 121 0 0,146-3 479 0 0,-85-2-306 0 0,-9-2-68 0 0,-52 2 43 0 0,-1-4 0 0 0,23-7-269 0 0,-29 6 100 0 0,5-4 130 0 0,32-12-230 0 0,68-31 513 0 0,-131 49-485 0 0,6-2 168 0 0,5 0-196 0 0,100-13 379 0 0,-69 11-99 0 0,4-4-280 0 0,-1 1 35 0 0,7-2 93 0 0,-7 1 29 0 0,-28 6 31 0 0,28-2-188 0 0,-19 4 51 0 0,-22 2-6 0 0,0 1-1 0 0,1 1-44 0 0,3 0-7 0 0,-1 1 48 0 0,1 0 0 0 0,13 4-41 0 0,-20-2 26 0 0,1 0 1 0 0,0-2-27 0 0,7 1 53 0 0,2-1-41 0 0,14-2-12 0 0,11-1-1 0 0,-31 3 24 0 0,1 2 0 0 0,-1 1 0 0 0,1 1 1 0 0,-1 0-1 0 0,0 2 0 0 0,14 7-23 0 0,-19-5 27 0 0,0 0 0 0 0,0 0 0 0 0,2 4-27 0 0,-5-4 36 0 0,4 2 24 0 0,-10-8-56 0 0,4 5-3 0 0,-8-5 3 0 0,0 0 4 0 0,0-1 56 0 0,0 0-8 0 0,0 0-48 0 0,9 10-5 0 0,-9-9-3 0 0,6 9 11 0 0,-6-10 42 0 0,-2 0 0 0 0,1 1-52 0 0,0-1 0 0 0,-1 0 0 0 0,1 0-1 0 0,0 0 1 0 0,-1 0 0 0 0,1 1 0 0 0,-1-1-1 0 0,1 0 1 0 0,-1 0 0 0 0,0 0 0 0 0,1 0-1 0 0,-1 0 1 0 0,0-1 0 0 0,1 1 0 0 0,-1 0-1 0 0,-1 0 0 0 0,0 2-1 0 0,-1-1 1 0 0,1 0 0 0 0,-1 1 0 0 0,0-1 0 0 0,0-1 0 0 0,1 1 0 0 0,-1 0 0 0 0,0-1 0 0 0,0 0 0 0 0,0 0 0 0 0,0 0 0 0 0,0 0 0 0 0,-9 1 0 0 0,0-1 0 0 0,-3 0 0 0 0,11-1 0 0 0,-92 2 0 0 0,-25-9 0 0 0,74 4 0 0 0,-94-2 0 0 0,112 4 0 0 0,-4 2 0 0 0,-27 5 0 0 0,9 0 0 0 0,-48 2 0 0 0,-216 11 0 0 0,282-18 0 0 0,-33-2 0 0 0,-33-5 0 0 0,38 0 2 0 0,-51-6-15 0 0,13-4-44 0 0,-66-8 61 0 0,89 20-140 0 0,-73 9 136 0 0,51 0-64 0 0,90-4 64 0 0,-55 3 0 0 0,24-1 3 0 0,23-2-31 0 0,0 0 0 0 0,0 1 28 0 0,-43 9-11 0 0,21-5 11 0 0,1 2 0 0 0,-17 8 0 0 0,-48 18-128 0 0,50-16 23 0 0,17-7-66 0 0,-14 9 171 0 0,35-14-47 0 0,0-1 0 0 0,0-1 0 0 0,-1 0 0 0 0,0-1 47 0 0,13-3 0 0 0,-6 1-75 0 0,7 0 22 0 0,1-1-11 0 0,0 0-3 0 0,0 0-10 0 0,2 0 10 0 0,41 4-198 0 0,38-4 265 0 0,-11-1-100 0 0,328 31-33 0 0,-360-26 130 0 0,315 38-9 0 0,-228-27-8 0 0,0-7 0 0 0,0-7 0 0 0,22-9 20 0 0,30 1 0 0 0,83 14 0 0 0,-211-3-8 0 0,-7 0 44 0 0,0-3 0 0 0,2-2-36 0 0,30 0 0 0 0,-10 0 0 0 0,-38-2 2 0 0,-13 1 100 0 0,8 1-102 0 0,-18 1 21 0 0,10 0 263 0 0,-31-2-129 0 0,5 0-124 0 0,-77-6 86 0 0,-48-4-53 0 0,-247-14 224 0 0,311 24-305 0 0,-103 1-46 0 0,-104 18 106 0 0,57-2-79 0 0,161-12 23 0 0,-185 14 11 0 0,165-7 5 0 0,-27 3-73 0 0,62-4-55 0 0,-7 6 125 0 0,25-7-43 0 0,-15 5 25 0 0,-28 6-49 0 0,47-13 54 0 0,12-2-19 0 0,0-1 1 0 0,0-1 0 0 0,0-1-1 0 0,-1 0 32 0 0,10-2-6 0 0,-11 1-132 0 0,-14-4 138 0 0,25 3-44 0 0,0 0 0 0 0,0-1 0 0 0,-1 0-1 0 0,1 0 1 0 0,0-1 0 0 0,1 0 0 0 0,-5-2 44 0 0,2 0-428 0 0,1-1-1 0 0,-1 0 1 0 0,-3-4 428 0 0,8 7-264 0 0,0 0 1 0 0,0 0-1 0 0,-1 0 0 0 0,2 0 1 0 0,-1 0-1 0 0,0-1 1 0 0,0 1-1 0 0,1-1 0 0 0,0 0 1 0 0,-1-2 263 0 0,-3-11-1535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8 218 6703 0 0,'0'0'307'0'0,"0"0"-6"0"0,-1 0-193 0 0,-2-1-18 0 0,2 0 310 0 0,0 1 132 0 0,1 0-477 0 0,0 0 0 0 0,0 0 0 0 0,0 0 1 0 0,0 0-1 0 0,0 0 0 0 0,0 0 0 0 0,0 0 0 0 0,-1 0 1 0 0,1 0-1 0 0,0 0 0 0 0,0 0 0 0 0,0 0 0 0 0,0 0 1 0 0,0 0-1 0 0,0 0 0 0 0,0 0 0 0 0,0-1 0 0 0,0 1 1 0 0,0 0-1 0 0,0 0 0 0 0,0 0 0 0 0,0 0 0 0 0,0 0 1 0 0,0 0-1 0 0,0 0 0 0 0,-1 0 0 0 0,1 0 0 0 0,0 0 1 0 0,0 0-1 0 0,0-1 0 0 0,0 1 0 0 0,0 0 0 0 0,0 0 1 0 0,0 0-1 0 0,0 0 0 0 0,0 0 0 0 0,0 0 0 0 0,0 0 1 0 0,0 0-1 0 0,0-1 0 0 0,0 1 0 0 0,0 0 0 0 0,0 0 1 0 0,0 0-1 0 0,0 0 0 0 0,0 0 0 0 0,0 0 0 0 0,1 0 1 0 0,-1 0-1 0 0,0 0 0 0 0,0-1 0 0 0,0 1 0 0 0,0 0 1 0 0,0 0-1 0 0,0 0-55 0 0,5-6 714 0 0,11-5-494 0 0,9-3 8 0 0,1 1 0 0 0,0 2 1 0 0,0 2-1 0 0,18-3-228 0 0,109-16 187 0 0,-128 25-107 0 0,293-31 376 0 0,-249 31-327 0 0,11 4-129 0 0,69 9 180 0 0,-140-10-161 0 0,83 11 605 0 0,0 6 0 0 0,-1 4 0 0 0,65 28-624 0 0,-43-13 888 0 0,24-1-888 0 0,-111-29 72 0 0,11 3 518 0 0,0-2 0 0 0,13-2-590 0 0,4-3 942 0 0,1-4-1 0 0,44-9-941 0 0,-95 10 41 0 0,0 0 0 0 0,0 0 0 0 0,0-1 1 0 0,-1 1-1 0 0,1-1 0 0 0,2-1-41 0 0,1-1 136 0 0,-2 0-43 0 0,-5 3-80 0 0,1 0 63 0 0,-1 1 0 0 0,0-1-4 0 0,-1-1-57 0 0,0 0 0 0 0,0 0 1 0 0,0 1-1 0 0,-1-1 0 0 0,1 0 0 0 0,0 1 0 0 0,-1-1 0 0 0,1 1 0 0 0,0-1 0 0 0,-1 1 1 0 0,1 0-1 0 0,-1 0 0 0 0,0 0 0 0 0,1 0 0 0 0,-1 0 0 0 0,0 0 0 0 0,1 1 0 0 0,-1-1 0 0 0,0 1 1 0 0,0-1-1 0 0,0 1-15 0 0,-6-1 47 0 0,-1 0 0 0 0,0 1 0 0 0,-8 1-47 0 0,10-1 21 0 0,-74 10 119 0 0,-63-4-64 0 0,-19-9-76 0 0,24-10 0 0 0,74 6 0 0 0,-91-16 0 0 0,-39-3 0 0 0,152 24-21 0 0,-1 2 0 0 0,1 3 0 0 0,0 2 0 0 0,-3 4 21 0 0,15-2-46 0 0,-73 14-32 0 0,103-20 78 0 0,-8 0-11 0 0,1 1 1 0 0,-1-1-1 0 0,1-1 0 0 0,-1 0 1 0 0,0-1-1 0 0,-4-1 11 0 0,10 1-7 0 0,4-1-12 0 0,3-1-32 0 0,-4 3 48 0 0,11-4-37 0 0,0 0-1 0 0,1 2 1 0 0,4-1 40 0 0,6-2-55 0 0,166-42-154 0 0,-44 10 146 0 0,99-18-7 0 0,-143 37 68 0 0,45 3 2 0 0,52 7 0 0 0,128 20 0 0 0,-264-5 0 0 0,0 4 0 0 0,11 6 0 0 0,-56-13 42 0 0,0 1-1 0 0,-1 1 0 0 0,0 1 1 0 0,0 0-1 0 0,0 2 0 0 0,-1 0 1 0 0,5 5-42 0 0,-16-12 26 0 0,-1 0 0 0 0,1 1 1 0 0,-1-1-1 0 0,0 1 1 0 0,0 0-1 0 0,0 0 0 0 0,0 0 1 0 0,0 0-1 0 0,1 3-26 0 0,-2-5 10 0 0,-1 0 0 0 0,0 0 0 0 0,1 0 1 0 0,-1 0-1 0 0,0 0 0 0 0,1 0 0 0 0,-1 0 0 0 0,0 0 0 0 0,0 0 0 0 0,0 0 0 0 0,1 0 0 0 0,-1 0 0 0 0,0 1 0 0 0,0-1 1 0 0,-1 0-1 0 0,1 0 0 0 0,0 0 0 0 0,0 0 0 0 0,0 0 0 0 0,0 0 0 0 0,-1 0 0 0 0,1 0 0 0 0,0 0 0 0 0,-1 0 0 0 0,1 0 0 0 0,-1 0 1 0 0,1 0-1 0 0,-1 0 0 0 0,1 0 0 0 0,-1 0 0 0 0,1-1 0 0 0,-1 1 0 0 0,0 0 0 0 0,1 0 0 0 0,-2 0-10 0 0,0 1 37 0 0,-1 0-1 0 0,1 0 1 0 0,-1-1-1 0 0,0 1 1 0 0,0-1-1 0 0,0 1 1 0 0,-2 0-37 0 0,-23 4 179 0 0,18-4-126 0 0,-27 4 251 0 0,-1-1 1 0 0,0-3-1 0 0,-18-3-304 0 0,6-3 328 0 0,1-3 0 0 0,-21-8-328 0 0,-29-7-628 0 0,0 6-1 0 0,-25 4 629 0 0,97 10-1253 0 0,1-1-54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 40 1375 0 0,'0'0'66'0'0,"0"0"110"0"0,0 0 444 0 0,0 0 196 0 0,0 0 42 0 0,0 0-63 0 0,0 0-292 0 0,0 0-130 0 0,0 0-21 0 0,0 0-11 0 0,0 0-18 0 0,0 0-10 0 0,0 0-1 0 0,0 0-6 0 0,-1 0-29 0 0,-4-3-12 0 0,3 3-1 0 0,2 0 0 0 0,0 0 0 0 0,-1-1 0 0 0,-5-2 0 0 0,4 2 4 0 0,2 1 16 0 0,0 0 4 0 0,0 0 0 0 0,-1-1 8 0 0,-5-4 35 0 0,4 4 18 0 0,2 1 3 0 0,0 0 0 0 0,0 0 2 0 0,-1-1 4 0 0,-4-2 2 0 0,3 2 2 0 0,2 1 4 0 0,0 0 2 0 0,0 0 0 0 0,0 0-6 0 0,0 0-29 0 0,0 0-12 0 0,0 0-1 0 0,0 0-18 0 0,0 0-80 0 0,0 0-35 0 0,0 0-10 0 0,0 0-19 0 0,0 0-76 0 0,2-1-12 0 0,1-2-28 0 0,0 1 1 0 0,1 0 0 0 0,-1 0 0 0 0,1 0 0 0 0,-1 1 0 0 0,1-1-1 0 0,0 1 1 0 0,-1 0 0 0 0,4 0-43 0 0,7 0 112 0 0,1 1 1 0 0,0 0-113 0 0,1 0 96 0 0,4 2 20 0 0,-1 0 0 0 0,0 2 0 0 0,1 1 0 0 0,0 2-116 0 0,37 7 184 0 0,-16-7 48 0 0,8-1-232 0 0,-7-1 210 0 0,18 7-210 0 0,-30-6 60 0 0,35 10 118 0 0,-29-7-18 0 0,-36-9-150 0 0,22 6 427 0 0,-1-2 0 0 0,0-1-1 0 0,8-1-436 0 0,-30-2 15 0 0,1 0-1 0 0,0 0 1 0 0,-1 0-1 0 0,1-1 1 0 0,-1 1-1 0 0,1 0 1 0 0,-1-1-1 0 0,1 1 0 0 0,0 0 1 0 0,-1-1-1 0 0,1 1 1 0 0,-1-1-15 0 0,-1-1 45 0 0,-3-1 23 0 0,0 0 1 0 0,0 1-1 0 0,1 0 0 0 0,-2 0 1 0 0,1 0-1 0 0,0 1 1 0 0,0 0-1 0 0,0 0-68 0 0,-13 0 313 0 0,-13 1-313 0 0,-1 0 110 0 0,-114-6 72 0 0,110 2-132 0 0,-9-3-50 0 0,3 1 56 0 0,23 3-19 0 0,0 0 0 0 0,1-2-1 0 0,-1 0 1 0 0,-9-6-37 0 0,22 8-12 0 0,10 4-6 0 0,0 0-1 0 0,-1 0 0 0 0,1-1 1 0 0,0 0-1 0 0,3 0 19 0 0,3 0-27 0 0,234 5-121 0 0,-63 5 148 0 0,-122-3 0 0 0,-5-1 0 0 0,12-2 0 0 0,-36-5-2354 0 0,0-1 2354 0 0,-26 0-4902 0 0,6-3-1506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2:17.35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1000 25 4143 0 0,'0'0'319'0'0,"0"-2"-210"0"0,3-4 66 0 0,-2 4 668 0 0,-1 2 286 0 0,-2-1 58 0 0,0-1-958 0 0,0 1-1 0 0,-1-1 1 0 0,1 1 0 0 0,-1 0 0 0 0,1 0 0 0 0,-1 0-1 0 0,0 0 1 0 0,1 0 0 0 0,-1 1 0 0 0,0-1 0 0 0,-1 1-229 0 0,-9-1 711 0 0,0 1 1 0 0,-1 0-712 0 0,-10 0 696 0 0,2-1 69 0 0,-1 1 0 0 0,-8 2-765 0 0,21-1 175 0 0,0 1 0 0 0,1 0-1 0 0,-1 1 1 0 0,0-1 0 0 0,1 2-1 0 0,-6 2-174 0 0,-29 14 1180 0 0,-27 8-1180 0 0,-79 24 979 0 0,105-35-744 0 0,0 1 0 0 0,0 2 0 0 0,2 2-1 0 0,1 2 1 0 0,0 2 0 0 0,-8 9-235 0 0,35-24 83 0 0,1 0-1 0 0,1 1 1 0 0,0 0-1 0 0,0 1 0 0 0,1 0 1 0 0,-2 5-83 0 0,11-14 17 0 0,-8 11 99 0 0,0 1-1 0 0,1 0 0 0 0,-2 4-115 0 0,10-14 27 0 0,-1-1 1 0 0,1 1-1 0 0,0 0 0 0 0,0 0 0 0 0,1 0 0 0 0,0 0 0 0 0,0 0 1 0 0,0 0-1 0 0,1 0 0 0 0,-1 0 0 0 0,2 1 0 0 0,-1-1-27 0 0,2 6 38 0 0,0-1 1 0 0,1 0-1 0 0,0 0 0 0 0,1 0 0 0 0,0 0 0 0 0,0 0 1 0 0,2-1-1 0 0,-1 0 0 0 0,1 0 0 0 0,6 7-38 0 0,2 2 38 0 0,2 0 0 0 0,0-1 0 0 0,1-1 0 0 0,12 8-38 0 0,137 109 202 0 0,-24-20 4 0 0,-118-94-129 0 0,0 2 0 0 0,-1 1 0 0 0,-1 1 0 0 0,-1 1 0 0 0,-1 0 0 0 0,-1 2 1 0 0,6 13-78 0 0,-3 1 220 0 0,-2 0 0 0 0,-2 1 0 0 0,-2 2 1 0 0,1 6-221 0 0,-9-20 151 0 0,-1 0 1 0 0,-2 1-1 0 0,0-1 1 0 0,-2 1 0 0 0,-2 0-1 0 0,-1 20-151 0 0,-2-26 308 0 0,-3 21-308 0 0,3-36 76 0 0,0 0 0 0 0,-1-1 0 0 0,0 1 0 0 0,-1-1 0 0 0,-4 10-76 0 0,2-8 78 0 0,0 1 0 0 0,-1-1-1 0 0,0-1 1 0 0,-1 0 0 0 0,0 0 0 0 0,-1 0 0 0 0,0-1-1 0 0,-1 0 1 0 0,0-1 0 0 0,0 0 0 0 0,0 0-1 0 0,-1-1 1 0 0,0-1 0 0 0,-1 0 0 0 0,1 0 0 0 0,-1-1-1 0 0,0-1 1 0 0,-3 1-78 0 0,-11 1 120 0 0,1 0 0 0 0,-1-2 0 0 0,0-2 0 0 0,-20 1-120 0 0,4-4 117 0 0,1-1-1 0 0,-26-5-116 0 0,43 3 0 0 0,-1 0-1 0 0,2-2 1 0 0,-1-1-1 0 0,-9-4 1 0 0,21 6-127 0 0,1 0-1 0 0,-1-1 0 0 0,1 0 0 0 0,1-1 0 0 0,-1 0 0 0 0,1 0 0 0 0,0-1 0 0 0,1 0 0 0 0,-5-6 128 0 0,11 11-149 0 0,1 0 0 0 0,0 0 0 0 0,0 0 0 0 0,0 0 0 0 0,0 0 0 0 0,0-1 0 0 0,1 1 0 0 0,-1 0 0 0 0,1-1 0 0 0,0 0 0 0 0,0 1 0 0 0,0-1 0 0 0,1 1 0 0 0,-1-2 149 0 0,1 0-741 0 0,0 1-1 0 0,0-1 1 0 0,1 1-1 0 0,-1-1 1 0 0,1 1-1 0 0,0-1 1 0 0,0 1-1 0 0,1 0 1 0 0,0-1-1 0 0,-1 1 1 0 0,3-2 741 0 0,9-20-6294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61 41 6479 0 0,'0'0'298'0'0,"-2"0"-10"0"0,0 0-237 0 0,-12-2 8 0 0,6 1-49 0 0,0-1 1705 0 0,1 1-1 0 0,-6-3-1714 0 0,12 4 473 0 0,1 0-11 0 0,0 0-46 0 0,-5 0-43 0 0,4 0 3990 0 0,72 13-3844 0 0,21-3-519 0 0,9 2 147 0 0,277 29 221 0 0,-358-40-362 0 0,73 5 386 0 0,50 14-392 0 0,-7 3 303 0 0,-107-20-148 0 0,1-2 1 0 0,-1-2 0 0 0,19-3-156 0 0,-44 4 22 0 0,14-6 191 0 0,-16 5-168 0 0,0 0-1 0 0,0 0 1 0 0,0-1 0 0 0,0 1 0 0 0,1-1-45 0 0,-2 1 72 0 0,-1 1 5 0 0,0 0 2 0 0,0 0-6 0 0,0 0-1 0 0,0 0 0 0 0,0 0 0 0 0,-1-2-12 0 0,-8-10-49 0 0,5 8 21 0 0,2 2-9 0 0,-3-3-13 0 0,1 2 1 0 0,-1-1-1 0 0,0 0 1 0 0,0 1 0 0 0,0 0-1 0 0,0 1 1 0 0,0-1-1 0 0,0 1 1 0 0,-1 1 0 0 0,1-1-1 0 0,-1 1 1 0 0,0 0-11 0 0,-14-3 65 0 0,-26-6 5 0 0,-10 1-70 0 0,25 5 4 0 0,-118-12-4 0 0,74 9-64 0 0,57 6 64 0 0,0 0 0 0 0,0 2 0 0 0,-11 2 0 0 0,-11 1-1 0 0,-7 2-91 0 0,35-4 21 0 0,-12-1 71 0 0,11-1 4 0 0,-8 2-4 0 0,-16 2 0 0 0,25-2-11 0 0,6-2 2 0 0,1 1 0 0 0,-1-1 1 0 0,0 0-1 0 0,0-1 0 0 0,1 0 0 0 0,-3 0 9 0 0,-5-2-29 0 0,12 3 11 0 0,-11 0 1 0 0,5 1 7 0 0,5-1-44 0 0,5-1 1 0 0,41-10-22 0 0,1 3 1 0 0,12 1 74 0 0,44-2-28 0 0,54-3 2 0 0,-59 9 39 0 0,45-2 28 0 0,-134 5-33 0 0,63 3 58 0 0,-61-2-55 0 0,-7-1 42 0 0,-2 0 13 0 0,0 0 8 0 0,-1 0 2 0 0,-8 3-35 0 0,0-1-1 0 0,-1 0 0 0 0,1-1 1 0 0,0 0-1 0 0,-2-1-40 0 0,-48-4-267 0 0,26 2-888 0 0,19 0-185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170 358 5983 0 0,'0'0'274'0'0,"0"0"-6"0"0,0 0-43 0 0,0 0 456 0 0,0 0 219 0 0,0 0 42 0 0,0 0-90 0 0,0 0-412 0 0,0 0-178 0 0,0 0-35 0 0,0 0-12 0 0,0 0-13 0 0,0 0-2 0 0,0 0 0 0 0,2-1 0 0 0,67-35 893 0 0,20-12-538 0 0,89-64-123 0 0,-151 95-232 0 0,2 3 0 0 0,9-3-200 0 0,59-18 608 0 0,-64 24-321 0 0,0 3 0 0 0,1 1 0 0 0,-1 3 0 0 0,8 1-287 0 0,-20 2 173 0 0,0 2 0 0 0,0 1 1 0 0,-1 1-1 0 0,1 2 1 0 0,-1 0-1 0 0,0 2 1 0 0,9 4-174 0 0,0 2 163 0 0,-7-3 71 0 0,1 1-1 0 0,0 2-233 0 0,-22-12 64 0 0,1 0 0 0 0,5 5 0 0 0,-5-4 0 0 0,-2-2 0 0 0,0 0 0 0 0,0 0 0 0 0,0 0 0 0 0,0 0 0 0 0,0 0 0 0 0,0 0 0 0 0,0 0 0 0 0,0 0 0 0 0,0 0 0 0 0,0 0 0 0 0,-2-2-10 0 0,-23-16 71 0 0,-1 2 1 0 0,-1 0 0 0 0,0 3-1 0 0,-21-7-125 0 0,20 11 59 0 0,-1 2 1 0 0,-2 1-60 0 0,-58-6 82 0 0,45 7-35 0 0,-18 0-34 0 0,-24 5-13 0 0,48 0-1 0 0,-13 3 1 0 0,34-1 0 0 0,10-1-12 0 0,6 0-46 0 0,2 1-10 0 0,2 1 55 0 0,0-1 0 0 0,0 1 0 0 0,0-1 1 0 0,0 1-1 0 0,0-1 0 0 0,0 0 1 0 0,1-1-1 0 0,-1 1 0 0 0,0-1 0 0 0,1 0 1 0 0,-1 0-1 0 0,1 0 0 0 0,0 0 13 0 0,9 1-28 0 0,0-1-1 0 0,0-1 1 0 0,1 0 28 0 0,51-6-89 0 0,5 1 37 0 0,24 6-2 0 0,39 9 54 0 0,-96-6 0 0 0,41 6 0 0 0,-12 0 146 0 0,-65-10-60 0 0,-1 0 2 0 0,0 0 10 0 0,0 0 39 0 0,0 0 20 0 0,0 0 3 0 0,-2 0 3 0 0,-11 3 82 0 0,-1-1-1 0 0,1-1 1 0 0,-6-1-245 0 0,0 0 126 0 0,-19-1 300 0 0,-27-5-426 0 0,10 0 85 0 0,-130-5 157 0 0,-8 10-242 0 0,173 3-24 0 0,0 0 0 0 0,0 2 0 0 0,-16 5 24 0 0,26-5-10 0 0,2 0-48 0 0,6-3-24 0 0,3 1 14 0 0,2 2 52 0 0,-1-1 0 0 0,1 1 0 0 0,-1-1 1 0 0,1 0-1 0 0,0 0 0 0 0,0 0 1 0 0,0 0-1 0 0,0-1 0 0 0,1 1 0 0 0,-1-1 1 0 0,0 0-1 0 0,1-1 0 0 0,-1 1 1 0 0,1-1-1 0 0,1 1 16 0 0,11 2-69 0 0,0 0 0 0 0,15 0 69 0 0,-29-4-2 0 0,80 6-88 0 0,44-7 90 0 0,-90 0-4 0 0,-7 1 1 0 0,198-4-40 0 0,-226 4 128 0 0,-1 0 11 0 0,0 0-7 0 0,-50-2 793 0 0,-31-9-882 0 0,55 8 62 0 0,-214-28 170 0 0,232 30-232 0 0,-125-15 50 0 0,91 14-43 0 0,1 2 0 0 0,-9 2-7 0 0,29 1-13 0 0,-23 1-129 0 0,-8-2 142 0 0,50-2-80 0 0,5-1 3 0 0,249-54-275 0 0,-163 43 316 0 0,0 6 0 0 0,89 8 36 0 0,-168-1 0 0 0,-1 0 0 0 0,1 0 0 0 0,-1 1 0 0 0,1 1 0 0 0,-1 0 0 0 0,0 0 0 0 0,5 4 0 0 0,-5 0 0 0 0,-4 0 12 0 0,-3-6 50 0 0,-2-1 13 0 0,-2 2-19 0 0,1 0-39 0 0,-1 1-1 0 0,0-1 0 0 0,0 0 0 0 0,1 0 0 0 0,-1 0 0 0 0,0 0 1 0 0,-1 0-1 0 0,1-1 0 0 0,0 1 0 0 0,0-1 0 0 0,-1 0 0 0 0,1 0 1 0 0,0 0-1 0 0,-1 0 0 0 0,1 0 0 0 0,-1-1 0 0 0,-1 1-16 0 0,-22 2 89 0 0,0-1-1 0 0,0-2 0 0 0,-19-3-88 0 0,10 1 71 0 0,-224-17 77 0 0,248 18-144 0 0,-147-1 66 0 0,142 2-68 0 0,-125 9-2 0 0,126-8 0 0 0,1 1 0 0 0,0 0 0 0 0,-1 1 0 0 0,2 1 0 0 0,-1 0 0 0 0,0 1 0 0 0,1 1 0 0 0,-1 1 0 0 0,-6 6 0 0 0,18-12 0 0 0,-1 1-19 0 0,-1 1 0 0 0,1-1 0 0 0,0 1 0 0 0,0 0 0 0 0,0 1 0 0 0,0-1 0 0 0,0 1 0 0 0,-1 2 19 0 0,3-5-163 0 0,1-1-346 0 0,7 2-577 0 0,-2 0 827 0 0,-2-2 23 0 0,0 1 0 0 0,0-1-1 0 0,1-1 1 0 0,-1 1 0 0 0,0-1 0 0 0,0 1 0 0 0,0-1 0 0 0,0 0 0 0 0,2-1 236 0 0,16-9-1522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 7 6271 0 0,'0'0'290'0'0,"0"0"-9"0"0,-1 0-182 0 0,-11 1-308 0 0,2-1 1466 0 0,1 0 0 0 0,-1-1 0 0 0,-9-2-1257 0 0,7 0 2247 0 0,11 3-1911 0 0,1 0-39 0 0,0 0-10 0 0,0 0-6 0 0,0 0-30 0 0,0 0-123 0 0,0 0-52 0 0,1 1-11 0 0,1 2-58 0 0,0 0 1 0 0,0 0-1 0 0,0 0 0 0 0,0 0 0 0 0,0 0 1 0 0,1-1-1 0 0,-1 0 0 0 0,1 1 0 0 0,0-1 0 0 0,-1 0 1 0 0,1-1-1 0 0,0 1 0 0 0,0 0 0 0 0,0-1 0 0 0,0 0 1 0 0,0 0-8 0 0,11 3 81 0 0,-1-1 0 0 0,1 0 0 0 0,1-1-81 0 0,-8-2 41 0 0,154 13 631 0 0,-67-7-520 0 0,-64-4-85 0 0,15 1 212 0 0,32 9-279 0 0,-49-6 574 0 0,0 2 0 0 0,9 5-574 0 0,-36-13 202 0 0,0 1-2 0 0,-1 0-83 0 0,1-1-1 0 0,-1 1 1 0 0,0-1 0 0 0,1 1-1 0 0,-1-1 1 0 0,0 1-1 0 0,1-1 1 0 0,-1 1 0 0 0,0-1-1 0 0,1 0 1 0 0,-1 1-117 0 0,-4 3 241 0 0,1-2-197 0 0,0 1-4 0 0,0-1-1 0 0,0-1 1 0 0,-1 1-1 0 0,1-1 0 0 0,-1 1 1 0 0,1-1-1 0 0,-2-1-39 0 0,-26 4 389 0 0,8-1-254 0 0,5-1-116 0 0,1-2-1 0 0,-1 0 0 0 0,-14-4-18 0 0,15 3 25 0 0,-45-6 247 0 0,-22-8-272 0 0,55 8 38 0 0,0 2 0 0 0,0 2 0 0 0,0 1 0 0 0,-8 2-38 0 0,25 2 44 0 0,-2 2-34 0 0,14-4-11 0 0,0 0 0 0 0,0 0 0 0 0,0 0 0 0 0,0 0 0 0 0,0 0 0 0 0,0 0 0 0 0,0 0 0 0 0,0 0 0 0 0,0 0 0 0 0,0 1 0 0 0,-1-1 0 0 0,1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1 0 0 0,0-1 0 0 0,0 0 0 0 0,0 0 1 0 0,2 10-64 0 0,0-8 57 0 0,-1 1 1 0 0,1 0-1 0 0,0-1 0 0 0,-1 1 0 0 0,1-1 0 0 0,0 1 0 0 0,0-1 1 0 0,0 0-1 0 0,0 0 0 0 0,1 0 0 0 0,-1-1 0 0 0,0 1 0 0 0,2 0 7 0 0,3 2-11 0 0,-1-1-1 0 0,1 0 0 0 0,-1-1 0 0 0,5 1 12 0 0,8 1 1 0 0,0-1-1 0 0,-1-2 1 0 0,1 0-1 0 0,0-2 0 0 0,6-2 0 0 0,21-4-27 0 0,26-10 27 0 0,-49 10-220 0 0,0-2-1 0 0,2-2 221 0 0,21-11-5536 0 0,-16 6-598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465 120 3679 0 0,'-11'1'141'0'0,"0"0"-1"0"0,-2 2-140 0 0,-7 0 79 0 0,0 2 3060 0 0,0 0 0 0 0,-19 9-3139 0 0,33-12 161 0 0,-31 6 2103 0 0,36-8-1873 0 0,1 0-21 0 0,0 0-2 0 0,0 0-4 0 0,0 0-17 0 0,0 0-10 0 0,0 0-1 0 0,2 0-22 0 0,12-4 44 0 0,0 1 1 0 0,11-1-359 0 0,-7 2 17 0 0,82-10 48 0 0,12-2 118 0 0,-27 2 417 0 0,73 2-600 0 0,-54 12 354 0 0,-1 6 0 0 0,0 6 0 0 0,2 6-354 0 0,-71-11 78 0 0,-1 2 1 0 0,8 5-79 0 0,66 25 336 0 0,-30-12-27 0 0,-24-10-70 0 0,11 5 34 0 0,-14-6 177 0 0,-49-17-346 0 0,0 0 6 0 0,0-1-73 0 0,-1 0-1 0 0,0 0 1 0 0,0 0-1 0 0,0 0 0 0 0,1 0 1 0 0,-1 0-1 0 0,0 0 1 0 0,0 0-1 0 0,0 0 1 0 0,1 0-1 0 0,-1 0 0 0 0,0 0 1 0 0,0 1-1 0 0,0-1 1 0 0,1 0-1 0 0,-1 0 1 0 0,0 0-1 0 0,0 0 1 0 0,0 1-1 0 0,0-1 0 0 0,0 0 1 0 0,1 0-1 0 0,-1 1-36 0 0,-6 3 418 0 0,-1 0-343 0 0,0-1-1 0 0,0 0 1 0 0,0 0 0 0 0,0-1-1 0 0,-1-1 1 0 0,1 1 0 0 0,-6-1-75 0 0,-11-1 107 0 0,-18-3-107 0 0,14 1 61 0 0,-13-2 13 0 0,-24-7-74 0 0,-41-15 86 0 0,-32-14-39 0 0,-92-22 23 0 0,81 35-70 0 0,-15 8 0 0 0,118 15-17 0 0,1 1-41 0 0,1-2 1 0 0,-3-4 57 0 0,38 7-12 0 0,2 0 12 0 0,3-2-13 0 0,4 4 12 0 0,0 0 0 0 0,0 0 0 0 0,0 0 0 0 0,0 0 0 0 0,0 0 0 0 0,0 0 0 0 0,0 0 0 0 0,0 0 0 0 0,0 0 0 0 0,0 0 0 0 0,0 0 1 0 0,0 0-1 0 0,0 0 0 0 0,0 0 0 0 0,0 0 0 0 0,0 0 0 0 0,0 0 0 0 0,0 0 0 0 0,0 0 0 0 0,0 0 0 0 0,0 0 0 0 0,0 0 0 0 0,0 0 0 0 0,0 0 0 0 0,0 0 0 0 0,0 0 0 0 0,0-1 0 0 0,0 1 1 0 0,0 0-1 0 0,0 0 0 0 0,0 0 0 0 0,0 0 0 0 0,0 0 0 0 0,0 0 0 0 0,0 0 0 0 0,0 0 0 0 0,0 0 0 0 0,0 0 0 0 0,0 0 0 0 0,0 0 0 0 0,0 0 0 0 0,0 0 0 0 0,0 0 0 0 0,0 0 0 0 0,0 0 1 0 0,0 0-1 0 0,0 0 0 0 0,0 0 0 0 0,0 0 0 0 0,0 0 0 0 0,0 0 0 0 0,0 0 0 0 0,0 0 0 0 0,0 0 0 0 0,0 0 0 0 0,0 0 0 0 0,0 0 0 0 0,1 0 0 0 0,-1 0 0 0 0,0 0 0 0 0,0 0 0 0 0,0 0 1 0 0,0 0-1 0 0,0 0 0 0 0,0 0 0 0 0,0 0 0 0 0,0 0 0 0 0,0 0 1 0 0,6-4-32 0 0,0 1 1 0 0,0 0 0 0 0,1 0-1 0 0,-1 1 1 0 0,0 0 0 0 0,1 1-1 0 0,-1-1 1 0 0,1 2 31 0 0,9-3-40 0 0,131-19-74 0 0,1 9 9 0 0,-117 11 100 0 0,94-2-59 0 0,70 11 64 0 0,-107-1 0 0 0,226 22 0 0 0,-281-25 123 0 0,-11-1 88 0 0,-1 2-1 0 0,3 1-210 0 0,-17-3 112 0 0,-6-1 0 0 0,-1-1 1 0 0,0 0 6 0 0,0 0 1 0 0,0 0 0 0 0,0 0 0 0 0,0 0 0 0 0,-2-1 0 0 0,-235-38 900 0 0,80 13-885 0 0,156 25-134 0 0,-183-26 56 0 0,-1 13-62 0 0,89 13 5 0 0,1 6 0 0 0,-33 9 0 0 0,11 8-14 0 0,-8 9 14 0 0,78-17-41 0 0,0 4 1 0 0,0 2-1 0 0,-44 27 41 0 0,73-36-14 0 0,-12 7-47 0 0,-6 7 61 0 0,32-22-16 0 0,0 0 3 0 0,1 0 0 0 0,-1-1 0 0 0,0 0 0 0 0,-1 0 13 0 0,4-1-72 0 0,1-1-10 0 0,16-2 0 0 0,0 0 1 0 0,0-1 0 0 0,0-1-1 0 0,2-2 82 0 0,13-3-25 0 0,258-43-114 0 0,-149 36 62 0 0,75 7 77 0 0,-213 9 0 0 0,302 8 0 0 0,-279-6-4 0 0,42 3 286 0 0,0 4 0 0 0,4 5-282 0 0,-51-7 272 0 0,-20-7-260 0 0,0 0 1 0 0,1 0-1 0 0,-1 0 0 0 0,0 0 0 0 0,0 1 1 0 0,1-1-1 0 0,-1 0 0 0 0,0 0 0 0 0,1 0 0 0 0,-1 1 1 0 0,0-1-1 0 0,0 0 0 0 0,1 1 0 0 0,-1-1 1 0 0,0 0-1 0 0,0 1 0 0 0,0-1 0 0 0,1 1-12 0 0,-1-1 19 0 0,0 0 0 0 0,0 0-1 0 0,0 0 1 0 0,0 0-1 0 0,0 0 1 0 0,0 1 0 0 0,0-1-1 0 0,0 0 1 0 0,0 0-1 0 0,0 0 1 0 0,1 0 0 0 0,-1 0-1 0 0,0 0 1 0 0,0 0 0 0 0,0 1-1 0 0,0-1 1 0 0,0 0-1 0 0,0 0 1 0 0,0 0 0 0 0,1 0-1 0 0,-1 0 1 0 0,0 0-1 0 0,0 0 1 0 0,0 0 0 0 0,0 0-1 0 0,0 0 1 0 0,0 0 0 0 0,0 0-1 0 0,1 0-18 0 0,-6 4 210 0 0,3-2-169 0 0,-2 1-11 0 0,0-1 0 0 0,0 0 1 0 0,1 0-1 0 0,-1-1 0 0 0,0 1 0 0 0,-2-1-30 0 0,-25 5 156 0 0,27-6-152 0 0,-91 10-1940 0 0,78-8 999 0 0,-2-2-4695 0 0,-1 0-1735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2120 3282 2303 0 0,'0'0'102'0'0,"0"0"178"0"0,0 0 666 0 0,0 0 293 0 0,0 0 60 0 0,0 0-103 0 0,0 0-480 0 0,0 0-210 0 0,0 0-39 0 0,0 0-16 0 0,0 2-29 0 0,6 15 1754 0 0,-5-16-1696 0 0,-1-1 0 0 0,0 0 0 0 0,0 0 0 0 0,0 0 0 0 0,0 0-12 0 0,0 0-50 0 0,0 0-24 0 0,0 0-2 0 0,0 0-17 0 0,0 0-72 0 0,0 0-30 0 0,0 0-8 0 0,0 0-14 0 0,0 0-58 0 0,0 0-172 0 0,0 0 1 0 0,1 1-1 0 0,-1-1 0 0 0,1 0 0 0 0,-1 0 1 0 0,1 0-1 0 0,-1 1 0 0 0,0-1 0 0 0,1 0 0 0 0,-1 0 1 0 0,0 1-1 0 0,1-1 0 0 0,-1 1-21 0 0,1-1 48 0 0,0 1 107 0 0,1 0-24 0 0,0 0-83 0 0,0-1 1 0 0,0 1-1 0 0,0-1 1 0 0,0 0 0 0 0,0 0-1 0 0,0 0 1 0 0,0 0 0 0 0,0 0-1 0 0,0 0 1 0 0,0-1-1 0 0,0 1 1 0 0,0-1 0 0 0,0 0-1 0 0,-1 0 1 0 0,1 0 0 0 0,0 0-1 0 0,0 0 1 0 0,0 0-1 0 0,-1-1 1 0 0,1 1 0 0 0,1-2-49 0 0,4-5 202 0 0,0 0 0 0 0,0-1 0 0 0,-1 0 0 0 0,2-4-202 0 0,4-5 287 0 0,0 2-121 0 0,-1-2 0 0 0,-1 0 0 0 0,0 0 0 0 0,-1-1 0 0 0,0 0 0 0 0,-2-1 1 0 0,1-1-1 0 0,1-11-166 0 0,22-71 601 0 0,-5 23-253 0 0,-16 46-198 0 0,-2 7 63 0 0,-1 0 0 0 0,4-22-213 0 0,48-258 376 0 0,-26 145-240 0 0,-29 133 40 0 0,1-18-176 0 0,-2 14 168 0 0,1 0-168 0 0,-1 2 237 0 0,2-26-237 0 0,-4 28 30 0 0,2 1-1 0 0,2-12-29 0 0,7-39-1 0 0,3-18 13 0 0,-12 82 23 0 0,-2 1 1 0 0,1-9-36 0 0,1-13 54 0 0,0 10 12 0 0,-1-14-66 0 0,-1 15 70 0 0,3-18-70 0 0,1 3 25 0 0,0-1 0 0 0,-3 0 0 0 0,0-4-25 0 0,-1-47 128 0 0,-1 90-119 0 0,0 0 0 0 0,0 0 0 0 0,-1 0 0 0 0,1 0 0 0 0,0 0 0 0 0,-1-1-9 0 0,0 0 0 0 0,1 0 0 0 0,-1 1 0 0 0,1-1-1 0 0,0 0 1 0 0,-1 0 0 0 0,1 0 0 0 0,0 0 0 0 0,0 0 0 0 0,1 0 0 0 0,-1-1 0 0 0,1-1 14 0 0,-1 0 0 0 0,0 0-1 0 0,0-1 1 0 0,0 1 0 0 0,-1-4-14 0 0,0-1-5 0 0,-1-5 5 0 0,1 3 0 0 0,1 1 0 0 0,-1-9 0 0 0,1 5 0 0 0,0 5 0 0 0,0 0 0 0 0,0 1 0 0 0,-1-1 0 0 0,-1 0 0 0 0,1 1 0 0 0,-1-2 0 0 0,-2-17 0 0 0,3 18 0 0 0,1 2 0 0 0,-2 0 0 0 0,-1-3 0 0 0,2 2 0 0 0,-4-12 0 0 0,-2-1 22 0 0,-5-8-22 0 0,8 20 42 0 0,-19-42-42 0 0,11 22 0 0 0,-14-24 0 0 0,17 38 0 0 0,-7-9 0 0 0,16 25 0 0 0,-12-17 0 0 0,7 10 0 0 0,0 0 0 0 0,-3-6 0 0 0,-14-24 0 0 0,-7-6 0 0 0,-3-12 0 0 0,28 47 0 0 0,-2 0 0 0 0,1 1 0 0 0,-6-6 0 0 0,5 6 0 0 0,-16-16 0 0 0,13 14 0 0 0,-9-11 0 0 0,12 12 0 0 0,-1 1 0 0 0,-4-3 0 0 0,5 3 0 0 0,-1 1 0 0 0,-3-5 0 0 0,-42-49 0 0 0,22 23 0 0 0,-10-7 0 0 0,33 35 0 0 0,4 5 0 0 0,-1 0 0 0 0,0 1 0 0 0,1-1 0 0 0,-2 1 0 0 0,-51-42 0 0 0,43 37 0 0 0,1-2 0 0 0,-4-4 0 0 0,16 14 0 0 0,-4-4-21 0 0,0 1-1 0 0,0 0 1 0 0,-4-2 21 0 0,-2 1 0 0 0,-7-2 0 0 0,6 1 0 0 0,-4-3 0 0 0,0 2 0 0 0,-3 0 0 0 0,-14-6 0 0 0,19 5 0 0 0,11 6 0 0 0,-1 0 0 0 0,1 0 0 0 0,-1 0 0 0 0,0 1 0 0 0,-1-1 0 0 0,-72-19 0 0 0,67 17 0 0 0,2 2 0 0 0,0-1 0 0 0,1 2 0 0 0,-4-1 0 0 0,-22-1 0 0 0,0-1 0 0 0,-10-4 0 0 0,28 5 0 0 0,0 1 0 0 0,-1 1 0 0 0,-1 0 0 0 0,-9-2 0 0 0,-84-17 0 0 0,97 18 0 0 0,0 0 0 0 0,-1 0 0 0 0,0 2 0 0 0,-10 1 0 0 0,9 2-21 0 0,-1 1 1 0 0,1 0-1 0 0,-9 6 21 0 0,-1 0-55 0 0,2 2 43 0 0,3-2 13 0 0,8-5-13 0 0,0 0 0 0 0,0 2 0 0 0,1 0 0 0 0,-1 0-1 0 0,-1 3 13 0 0,-47 52-3 0 0,41-43 3 0 0,9-9 0 0 0,-47 53 0 0 0,45-51 0 0 0,-90 104 0 0 0,68-82 0 0 0,3-3 0 0 0,1 1 0 0 0,-8 14 0 0 0,-13 20 0 0 0,-31 48 0 0 0,67-92-62 0 0,-8 20 62 0 0,-2 4-2 0 0,-2 2 2 0 0,2 1 0 0 0,-16 47 0 0 0,10-23-21 0 0,10-26-22 0 0,-8 27 43 0 0,10-22 0 0 0,-26 90 0 0 0,21-56 0 0 0,-35 148-64 0 0,50-198 64 0 0,1 2 0 0 0,0 11 0 0 0,-1 4 0 0 0,-2 28-42 0 0,4-29 20 0 0,-7 106 22 0 0,7-57 0 0 0,-12 54 0 0 0,-7 16 0 0 0,4-61 0 0 0,-2 16 0 0 0,-2 5 0 0 0,-1 12 0 0 0,17-71-32 0 0,3 1 0 0 0,1 32 32 0 0,4-43 0 0 0,-2 62 0 0 0,4-57-64 0 0,8 63 64 0 0,15 139 0 0 0,-17-171 0 0 0,-2-33 0 0 0,-1 44 0 0 0,-6 65 0 0 0,2-134 0 0 0,2 8 0 0 0,1 25 0 0 0,-2-32 0 0 0,1 0 0 0 0,5 21 0 0 0,14 83 0 0 0,-2-48 0 0 0,8 21 0 0 0,-2-8 0 0 0,-15-68 0 0 0,6 23 0 0 0,8 18 0 0 0,-12-41 0 0 0,0 3 0 0 0,-6-21 0 0 0,15 75 0 0 0,-10-46 0 0 0,6 19 0 0 0,4 2 0 0 0,-8-22 0 0 0,18 46 0 0 0,-20-73 0 0 0,2-1 0 0 0,0 0 0 0 0,9 13 0 0 0,-15-26 0 0 0,12 19 0 0 0,0-2 0 0 0,4 3 0 0 0,-3-4 0 0 0,-1 0 0 0 0,-1 2 0 0 0,1 4 0 0 0,27 54 0 0 0,-37-69 0 0 0,-7-14 0 0 0,0 0 0 0 0,1 0 0 0 0,-1 0 0 0 0,1 0 0 0 0,3 3 0 0 0,31 35 0 0 0,-30-35 8 0 0,-1-1 0 0 0,1-1-1 0 0,0 1 1 0 0,0-1 0 0 0,1-1 0 0 0,-1 0-1 0 0,1 0 1 0 0,0-1 0 0 0,2 1-8 0 0,6 1-2 0 0,1 0 1 0 0,0-1 0 0 0,0-2-1 0 0,2 0 2 0 0,43 9 0 0 0,57 5 11 0 0,-108-16 17 0 0,0-1 0 0 0,0 0 0 0 0,0-1 0 0 0,8-3-28 0 0,-9 3 5 0 0,11-4-5 0 0,0-1 0 0 0,16-8 0 0 0,-12 5 0 0 0,14-3 0 0 0,-24 7 0 0 0,0-1 0 0 0,0 0 0 0 0,-1-2 0 0 0,7-4 0 0 0,6-3 0 0 0,-7 3 0 0 0,0 0 0 0 0,16-16 0 0 0,34-33 0 0 0,-32 27 0 0 0,14-16 0 0 0,-35 33 18 0 0,-1-2-1 0 0,0 0 1 0 0,2-6-18 0 0,4-5 11 0 0,59-73-11 0 0,-48 56-2 0 0,-14 20 15 0 0,2 0-13 0 0,83-107 64 0 0,34-41 53 0 0,-113 146-117 0 0,-13 15 5 0 0,0-1 1 0 0,-1-1-6 0 0,1 0 62 0 0,5-5-62 0 0,-7 9 33 0 0,0-1 0 0 0,5-10-33 0 0,-6 7 114 0 0,3-8-114 0 0,4-9 67 0 0,19-36 69 0 0,-26 53-136 0 0,9-16 11 0 0,-10 20 30 0 0,-3 5-37 0 0,0 0 0 0 0,0-1-1 0 0,-1 0 1 0 0,0 0 0 0 0,0 0 0 0 0,3-8-4 0 0,-2 2 30 0 0,0-1 0 0 0,1 1 1 0 0,0 0-1 0 0,6-8-30 0 0,6-7 71 0 0,10-12-71 0 0,61-79 53 0 0,-79 106-53 0 0,11-13 0 0 0,-11 15 0 0 0,-1 0 0 0 0,7-11 0 0 0,-3 2 0 0 0,-3 7 19 0 0,-1-1-1 0 0,-1 0 1 0 0,0-1 0 0 0,2-6-19 0 0,0 0 58 0 0,-5 12-23 0 0,-1 1 0 0 0,1-3-35 0 0,-4 8 21 0 0,0 2-9 0 0,0 0 0 0 0,0 0 0 0 0,0 0 0 0 0,0 0 0 0 0,0 0 0 0 0,0 0 0 0 0,0 0 0 0 0,2 0-12 0 0,1-6 50 0 0,10-11 39 0 0,-10 13-36 0 0,4-2 13 0 0,-6 7-66 0 0,0 1 9 0 0,-1-1 7 0 0,-1 1-140 0 0,0 2-44 0 0,1 4-113 0 0,-1 0 0 0 0,0-1 0 0 0,0 1 0 0 0,0 0 0 0 0,0 0 0 0 0,-1-1 0 0 0,0 1 281 0 0,-3 14-1808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810 2665 4919 0 0,'0'0'224'0'0,"-1"1"-12"0"0,0 6-93 0 0,-1 5 657 0 0,2-11-529 0 0,0 0-1 0 0,0 1 1 0 0,0-1-1 0 0,-1 0 1 0 0,1 1-1 0 0,0-1 1 0 0,0 0-1 0 0,-1 1-246 0 0,-11 44 3421 0 0,11-45-3127 0 0,1 1 8 0 0,-1 32 2130 0 0,-1-20 3384 0 0,3-24-5610 0 0,1 1-1 0 0,0-1 0 0 0,2-2-205 0 0,0-2 123 0 0,-1 0 1 0 0,0 0-1 0 0,1-7-123 0 0,1-6 198 0 0,3-27 42 0 0,-7 44-177 0 0,0 0 0 0 0,0 0 0 0 0,-1-8-63 0 0,0 6 26 0 0,1 0-1 0 0,0-4-25 0 0,7-81 205 0 0,-5 73-46 0 0,0-1 0 0 0,-1-22-159 0 0,-2 34 38 0 0,0 4 2 0 0,0 0-1 0 0,-1-8-39 0 0,1 11 0 0 0,0 0 0 0 0,0 0 0 0 0,0-1 0 0 0,1-4 0 0 0,1-7 0 0 0,0-30 23 0 0,2-36 167 0 0,-3-25 5 0 0,0 87-195 0 0,-2-21 0 0 0,-1-35 136 0 0,-5-162-8 0 0,6 217-128 0 0,0 1 0 0 0,-5-21 0 0 0,1-2 0 0 0,1 8 0 0 0,-3-34 0 0 0,-3-37 2 0 0,7 82 7 0 0,-10-57 161 0 0,10 65-125 0 0,0-1-1 0 0,-4-9-44 0 0,1 5 50 0 0,1-6-50 0 0,-6-31 64 0 0,0 0 128 0 0,2-4-192 0 0,8 55 34 0 0,-1 0 0 0 0,-1-7-34 0 0,-3-8 56 0 0,1-3 38 0 0,-1 0 0 0 0,-2 0-1 0 0,-7-19-93 0 0,10 29 47 0 0,-2-9-47 0 0,3 8 28 0 0,-4-8-28 0 0,-2-8-2 0 0,7 24 21 0 0,0-1-1 0 0,0 1 0 0 0,-5-9-18 0 0,1 3 10 0 0,2 6-9 0 0,0-1-1 0 0,1 1 0 0 0,-2-7 0 0 0,-16-43 64 0 0,19 55-64 0 0,1-1 0 0 0,-1 0 0 0 0,0 1 0 0 0,0 0 0 0 0,-1 0 0 0 0,1 0 0 0 0,-3-2 0 0 0,-2-3 0 0 0,3 5 0 0 0,1-1 0 0 0,0 1 0 0 0,-1-3 0 0 0,-1 0 13 0 0,0 0 0 0 0,0 1 0 0 0,-1 0-1 0 0,0 0 1 0 0,0 0 0 0 0,0 1-13 0 0,-3-3-13 0 0,0 0 34 0 0,0-1 1 0 0,0 0-1 0 0,-1-3-21 0 0,4 5 0 0 0,0 1 0 0 0,-1 0 0 0 0,-6-5 0 0 0,2 2 0 0 0,-2-1 0 0 0,9 8 0 0 0,0-1 0 0 0,0 0 0 0 0,1 0 0 0 0,-4-4 0 0 0,-5-3 0 0 0,11 9 0 0 0,-1 0 0 0 0,1 0 0 0 0,0-1 0 0 0,0 0 0 0 0,-2-1 0 0 0,2 0 0 0 0,0 1 0 0 0,0 1 0 0 0,-1-1 0 0 0,-2-2 0 0 0,-3-2 0 0 0,-5-2 0 0 0,11 8 0 0 0,-8-6 0 0 0,4 4 0 0 0,0-1 0 0 0,-2-1 0 0 0,2 2 0 0 0,2 2 0 0 0,-2-1 0 0 0,1 0 0 0 0,0 1 0 0 0,4-1 0 0 0,-14-4 0 0 0,5 2 0 0 0,9 4 0 0 0,-11-2 0 0 0,9 1 0 0 0,-10-1 0 0 0,-1 3 0 0 0,2-1-12 0 0,7 0-26 0 0,-5 3 24 0 0,3-1 14 0 0,1 1 0 0 0,-1-1 0 0 0,-1 1 0 0 0,-2 2 0 0 0,6-3 0 0 0,-3 3 0 0 0,-5 5 0 0 0,6-5 0 0 0,-4 2 4 0 0,6-5-23 0 0,-3 2-19 0 0,6-4 31 0 0,-9 6 3 0 0,5 0 4 0 0,0 0 0 0 0,0 1-12 0 0,1-2-52 0 0,3-1-9 0 0,0-1 0 0 0,0 0 0 0 0,0 0 0 0 0,0 1 0 0 0,0-1-1 0 0,1 0 1 0 0,-1 2 73 0 0,-1 8-301 0 0,-1-1 5 0 0,-2 8-4491 0 0,2-8-2121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343 1 4143 0 0,'0'0'319'0'0,"0"0"-83"0"0,0 0 432 0 0,0 0 209 0 0,0 0 41 0 0,0 0-60 0 0,0 0-282 0 0,0 0-120 0 0,0 0-28 0 0,0 0-24 0 0,0 0-84 0 0,-1 0-37 0 0,-7 2 172 0 0,1 1 1 0 0,-1-1-1 0 0,1 2 0 0 0,-4 1-455 0 0,7-2 121 0 0,0 0 1 0 0,0 0-1 0 0,0 0 0 0 0,0 1 1 0 0,1-1-1 0 0,-1 1 1 0 0,1 0-1 0 0,-1 2-121 0 0,-11 14 680 0 0,-4 3-680 0 0,-2 3 529 0 0,10-9-301 0 0,0 0 0 0 0,1 0 0 0 0,1 1 0 0 0,-4 10-228 0 0,13-28 0 0 0,-4 10 42 0 0,1 0 0 0 0,-1 0 0 0 0,2 1 0 0 0,-2 3-42 0 0,-7 26 104 0 0,2-12-13 0 0,-1-3 10 0 0,2 1 1 0 0,-1 8-102 0 0,-1 6 31 0 0,2-12 12 0 0,-1 14-43 0 0,-8 46 64 0 0,9-40-64 0 0,0-9 0 0 0,1 10 0 0 0,5-35-5 0 0,-2 21-55 0 0,3-16-127 0 0,-1 1-1 0 0,-2 5 188 0 0,-2 15-456 0 0,1-7-677 0 0,3-18 130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1 6847 0 0,'0'0'315'0'0,"0"1"-7"0"0,-1 8-343 0 0,-9 73 1449 0 0,9-62-1179 0 0,0 1 0 0 0,0 0 0 0 0,2 0-235 0 0,0-13-69 0 0,0-1 0 0 0,0 0 0 0 0,0 0 0 0 0,1 1 69 0 0,1 6-760 0 0,1 3-2319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 0 4143 0 0,'-1'10'374'0'0,"0"0"0"0"0,0-1 0 0 0,0 1 0 0 0,-3 8-374 0 0,-2 15 1596 0 0,-10 67 1042 0 0,13-84-2779 0 0,2 1 1 0 0,0-1-1 0 0,0 3 141 0 0,1-18-276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30 285 2303 0 0,'0'0'267'0'0,"0"0"278"0"0,0 0 119 0 0,0 0 28 0 0,0 0-32 0 0,0 0-152 0 0,0 0-69 0 0,0 0-14 0 0,0 0-14 0 0,0 0-58 0 0,0 0-29 0 0,0 0-4 0 0,0 0-12 0 0,0 0-52 0 0,0 0-28 0 0,0 0-4 0 0,0 0-16 0 0,0 0-66 0 0,0 0-29 0 0,0 0-8 0 0,0-1-18 0 0,-2-4-54 0 0,2 4 42 0 0,0 1 0 0 0,0 0 26 0 0,0 0 48 0 0,0 0 13 0 0,0 0 4 0 0,0 0 2 0 0,0 0 0 0 0,0 0 0 0 0,0 0 0 0 0,0 0-12 0 0,0 0-49 0 0,0 0-19 0 0,0 0-7 0 0,0 0 1 0 0,0 0 4 0 0,0 0 2 0 0,0 0 0 0 0,0 0 8 0 0,-1-13 1113 0 0,0 21 1126 0 0,-1 12-2191 0 0,0-5-27 0 0,1-1 0 0 0,0 1 0 0 0,1 4-117 0 0,0-8 152 0 0,0 0 1 0 0,-2 6-153 0 0,1 22 256 0 0,-10 67 151 0 0,8-64-254 0 0,1-15-113 0 0,1 0 0 0 0,3 25-40 0 0,-1-35 24 0 0,1 0-1 0 0,1 1-23 0 0,2 25 71 0 0,7 74 451 0 0,-7-66-167 0 0,-1-10-210 0 0,-1 0-1 0 0,-2 4-144 0 0,3 41 242 0 0,-3-61-196 0 0,1 0 1 0 0,1 8-47 0 0,3 26 45 0 0,1 61 19 0 0,-6-94-46 0 0,-1-10 5 0 0,1 0 0 0 0,2 11-23 0 0,-1-6 75 0 0,0 21-75 0 0,-2-28 17 0 0,1 0 1 0 0,0 0-1 0 0,2 10-17 0 0,2 13 1 0 0,4 51-1 0 0,-4-30 11 0 0,-1-36 42 0 0,-2-7-47 0 0,-1-5 8 0 0,0 1 1 0 0,1-1 0 0 0,0 0-1 0 0,2 6-14 0 0,-2-10 0 0 0,-1-4 0 0 0,-1 0 0 0 0,1 0 0 0 0,-1 0 0 0 0,0 0 0 0 0,1 1 0 0 0,-1-1 0 0 0,0 0 0 0 0,0 0 0 0 0,0 1 0 0 0,4 38 190 0 0,-2-21-116 0 0,-1-6-44 0 0,2 6 10 0 0,-2-17-35 0 0,3 11 44 0 0,1 11 73 0 0,1 5-48 0 0,-6-26-73 0 0,5 10 48 0 0,-4-11-35 0 0,2 7-14 0 0,0 0 0 0 0,1 4 0 0 0,-3-11 0 0 0,1 0 0 0 0,2 6 0 0 0,5 4 0 0 0,0-2 0 0 0,3 5 64 0 0,-2 1 0 0 0,-5-10-53 0 0,-4-5 42 0 0,0-1 13 0 0,5 4-8 0 0,2 3-46 0 0,0-1-12 0 0,2-2 0 0 0,-6-3 9 0 0,0-1 1 0 0,0 0-1 0 0,0-1 0 0 0,0 1 0 0 0,1-1 1 0 0,-1 0-1 0 0,0-1-9 0 0,7 1-1 0 0,-5 0 39 0 0,0 0-18 0 0,0 0 0 0 0,0-1 0 0 0,-1 0 1 0 0,1 0-1 0 0,5-3-20 0 0,5 0 54 0 0,-10 3-51 0 0,1 0-1 0 0,-1-1 1 0 0,-1 0-1 0 0,3-1-2 0 0,2-2 17 0 0,8-5 83 0 0,11-2-100 0 0,-15 7 116 0 0,10-7-116 0 0,-19 9 20 0 0,0 0-1 0 0,0 0 0 0 0,-1-1 1 0 0,1 1-1 0 0,-1-1 0 0 0,3-4-19 0 0,31-29 132 0 0,-28 27-83 0 0,-1-2-1 0 0,0 0 0 0 0,-1 0 1 0 0,7-13-49 0 0,-6 8 50 0 0,6-11 329 0 0,11-30-379 0 0,-21 46 66 0 0,5-9-66 0 0,-4 10 51 0 0,4-11-51 0 0,-2 1 36 0 0,2-16-36 0 0,5-11 28 0 0,-7 28 54 0 0,7-13-82 0 0,-7 16 100 0 0,7-18-100 0 0,-13 29 10 0 0,1 0 1 0 0,0 0-1 0 0,0 0 1 0 0,1 0-11 0 0,9-19 32 0 0,-1-3-32 0 0,4-3 0 0 0,4-11 64 0 0,2-11-64 0 0,-9 21 39 0 0,1 1 0 0 0,2 0 1 0 0,0 1-40 0 0,9-14 35 0 0,-11 18 79 0 0,2-2-114 0 0,-8 15 72 0 0,5-11-72 0 0,4-8 45 0 0,-4 8-22 0 0,-7 13-3 0 0,0 1 1 0 0,2-3-21 0 0,10-15 0 0 0,5-9 0 0 0,-20 31 0 0 0,14-23 39 0 0,-2 4 32 0 0,0 0 0 0 0,-2-1 0 0 0,5-15-71 0 0,26-79 441 0 0,-28 75-290 0 0,38-93 154 0 0,-12 29 83 0 0,-26 66 59 0 0,1 1 1 0 0,18-33-448 0 0,-25 53 328 0 0,8-18-328 0 0,2-7 299 0 0,9-19-8 0 0,1-3-73 0 0,-9 25-202 0 0,-20 42-23 0 0,4-9 0 0 0,-2 2-64 0 0,-2 8-133 0 0,0-1-1 0 0,-1 0 1 0 0,1 1 0 0 0,-1-1 0 0 0,0 1 0 0 0,1-1 0 0 0,-1 0 0 0 0,0 1-1 0 0,0-1 1 0 0,0 0 0 0 0,0 0 0 0 0,0 1 0 0 0,0-1 0 0 0,0 0 0 0 0,0 1-1 0 0,0-1 1 0 0,-1 0 0 0 0,1 0 204 0 0,-3-7-1680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22:09:54.73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58 124 17967 0 0,'-34'-77'2061'0'0,"20"43"-927"0"0,13 32-463 0 0,1 2-37 0 0,0 0-182 0 0,0 0-79 0 0,0 0-18 0 0,0 0-51 0 0,-1-2-203 0 0,-5-5-266 0 0,5 6-751 0 0,1 1-326 0 0,0 0-64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2:17.973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402 20 6447 0 0,'0'0'499'0'0,"0"-1"-328"0"0,0-12-248 0 0,0 7 6592 0 0,-9 13-5031 0 0,-3 3-981 0 0,0 1 1 0 0,1 0-1 0 0,-9 11-503 0 0,-26 38 641 0 0,18-22-216 0 0,-135 182 1627 0 0,138-186-1759 0 0,9-10 220 0 0,-2 0-1 0 0,0-2 1 0 0,-2 0-513 0 0,19-20 277 0 0,1-2 3 0 0,0 0 0 0 0,0 0-3 0 0,2-1-10 0 0,8-7-80 0 0,0 0 0 0 0,-1 0 0 0 0,0-1 0 0 0,0 0 0 0 0,2-3-187 0 0,39-54 248 0 0,-29 37-171 0 0,31-45 31 0 0,-21 28-92 0 0,-19 27-16 0 0,-6 12 0 0 0,-7 10 0 0 0,-4 9 0 0 0,-13 21 0 0 0,-1-1 0 0 0,-7 7 0 0 0,-47 59 0 0 0,60-80 0 0 0,1-1-5 0 0,4-7 19 0 0,0 0-1 0 0,0-1 1 0 0,0 1-1 0 0,-2-1 1 0 0,1-1-1 0 0,-1 0-13 0 0,8-6 59 0 0,2-2 9 0 0,-1-2-4 0 0,0-1-56 0 0,0 0 1 0 0,0 0-1 0 0,1-1 0 0 0,0 1 1 0 0,-1 0-1 0 0,1-1 1 0 0,0 1-1 0 0,0 0 1 0 0,1-1-1 0 0,-1 1 0 0 0,1 0 1 0 0,-1 0-1 0 0,1-1 1 0 0,1-2-9 0 0,4-7 69 0 0,-1-1 0 0 0,8-11-69 0 0,-5 10 13 0 0,14-27-113 0 0,6-7 100 0 0,-17 32-95 0 0,1 0 0 0 0,0 1-1 0 0,1 1 1 0 0,1 0 95 0 0,-12 13-900 0 0,0 0-278 0 0,6-6-1269 0 0,-6 6-4867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5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5 209 7943 0 0,'0'0'364'0'0,"0"-2"-8"0"0,-2-146 3871 0 0,1 130-4151 0 0,0-8-3593 0 0,0 11-541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95 5 2759 0 0,'0'0'126'0'0,"0"0"176"0"0,0 0 662 0 0,0 0 291 0 0,0 0 60 0 0,0 0-119 0 0,0 0-547 0 0,-5-4 935 0 0,4 4-1547 0 0,1 0 0 0 0,-1 0 0 0 0,1 0 0 0 0,0 0-1 0 0,-1 0 1 0 0,1 0 0 0 0,-1 0 0 0 0,1 0 0 0 0,-1 0 0 0 0,1 0 0 0 0,-1 0 0 0 0,1 1 0 0 0,-1-1 0 0 0,1 0-1 0 0,0 0 1 0 0,-1 1 0 0 0,1-1 0 0 0,-1 0 0 0 0,1 1 0 0 0,0-1 0 0 0,-1 1-37 0 0,0 0 39 0 0,0 1-1 0 0,0-1 1 0 0,0 1 0 0 0,1-1 0 0 0,-1 1-1 0 0,0 0 1 0 0,1-1 0 0 0,-1 1-39 0 0,-1 4 69 0 0,1 0 1 0 0,0 0-1 0 0,-1 0 1 0 0,1 5-70 0 0,-6 91 973 0 0,1-16-124 0 0,-15 127 1094 0 0,13-80-1056 0 0,7-117-797 0 0,-4 161 422 0 0,4-95-384 0 0,0 20 179 0 0,1-57-172 0 0,-3 158 1319 0 0,2-170 602 0 0,0-36-1931 0 0,1 2-120 0 0,-1 1-1 0 0,1-1 1 0 0,-1 0-1 0 0,1 0 1 0 0,-1 0 0 0 0,1 1-1 0 0,-1-1 1 0 0,1 0-1 0 0,0 0 1 0 0,-1-1-5 0 0,-2-4 14 0 0,1-1-1179 0 0,2 7 473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 0 3679 0 0,'0'0'284'0'0,"0"2"-186"0"0,-11 13 770 0 0,9-12-363 0 0,1-3 246 0 0,-2 5 829 0 0,3-5-1416 0 0,0 0 0 0 0,-1 0 0 0 0,1 0 0 0 0,0 1 0 0 0,-1-1 0 0 0,1 0 0 0 0,0 0 0 0 0,0 1 0 0 0,-1-1 0 0 0,1 0 0 0 0,0 1 1 0 0,0-1-1 0 0,0 1 0 0 0,-1-1 0 0 0,1 0 0 0 0,0 1 0 0 0,0-1 0 0 0,0 1 0 0 0,0-1 0 0 0,0 0 0 0 0,0 1 0 0 0,0-1-164 0 0,0 2 52 0 0,1 0 0 0 0,0 0 0 0 0,-1-1 1 0 0,1 1-1 0 0,0-1 0 0 0,0 1 0 0 0,0-1 0 0 0,0 1 0 0 0,0-1 1 0 0,0 0-1 0 0,1 1 0 0 0,-1-1 0 0 0,0 0 0 0 0,0 0 0 0 0,1 0 1 0 0,-1-1-1 0 0,0 1 0 0 0,1 0 0 0 0,0 0-52 0 0,5 2 201 0 0,1-1 1 0 0,-1 1-1 0 0,4-1-201 0 0,-4 0 118 0 0,15 1 406 0 0,0 0-1 0 0,16-2-523 0 0,-10 0 464 0 0,7 2-464 0 0,-10-1 135 0 0,0-1 1 0 0,0-2 0 0 0,6-2-136 0 0,-3 2 131 0 0,2 2-131 0 0,14-1 143 0 0,18 2 51 0 0,-30-1-66 0 0,16 3 350 0 0,43 11-478 0 0,9 12 379 0 0,-33-7-136 0 0,-46-16-158 0 0,1 0 0 0 0,14-1-85 0 0,44-3 174 0 0,-34-1-113 0 0,43-1 232 0 0,35-4 179 0 0,-60 2-249 0 0,-23 1-118 0 0,-4-2 68 0 0,-7 0-50 0 0,-23 4-103 0 0,36-3 116 0 0,-1 3 0 0 0,10 2-136 0 0,-49-1 1 0 0,121 9 85 0 0,-107-8-9 0 0,10 4-77 0 0,9 0 55 0 0,18 2 334 0 0,52 15-389 0 0,-30-8 438 0 0,-14-3-576 0 0,12 3 293 0 0,-34-9 39 0 0,-24-4-128 0 0,0 1 1 0 0,0 2 0 0 0,0 0 0 0 0,-1 0 0 0 0,2 3-67 0 0,-4-2 53 0 0,0 0 0 0 0,2-1-53 0 0,-4-1 37 0 0,0 1-1 0 0,0 0 1 0 0,3 2-37 0 0,40 20 127 0 0,3 2 190 0 0,-36-18-137 0 0,-10-5 409 0 0,7 5-589 0 0,-9-5 95 0 0,0-1 0 0 0,0 0-95 0 0,-6-2 13 0 0,-1-2 43 0 0,-1 2 22 0 0,2 1 1 0 0,1 1-1 0 0,0-1 0 0 0,0 1 0 0 0,0-2 0 0 0,1 1-78 0 0,17 10 208 0 0,-21-13-133 0 0,0 1-5 0 0,5 1 1 0 0,-5-1 1 0 0,-1-1 0 0 0,1 0 1 0 0,14 6 326 0 0,-14-6-319 0 0,-1 0 0 0 0,0 0 3 0 0,0 0 10 0 0,0 0-2 0 0,0 0-137 0 0,0 0-487 0 0,0 0-215 0 0,0 0-1380 0 0,0 0-5364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40 31 3679 0 0,'-1'0'167'0'0,"0"0"-66"0"0,-8 7-9 0 0,-2 1 403 0 0,6-7 553 0 0,2-1-393 0 0,-6 0 6163 0 0,34-10-6186 0 0,1 2 0 0 0,10-2-632 0 0,55-5 535 0 0,-56 12-26 0 0,1 2-1 0 0,23 4-508 0 0,-9 2 330 0 0,40 1 140 0 0,42 1 90 0 0,49 1 239 0 0,-76 1-414 0 0,10 0-19 0 0,-49-4-210 0 0,9-1 645 0 0,25-4-801 0 0,209-22 1504 0 0,-264 21-1393 0 0,4 4-111 0 0,-7-1 84 0 0,30 4 76 0 0,-2-1 66 0 0,-26-1-92 0 0,-10-2 49 0 0,4-1-183 0 0,50-7 199 0 0,6-6-199 0 0,-31 5 52 0 0,-13 2-28 0 0,-16 3 9 0 0,-1 2 0 0 0,26 4-33 0 0,-42-3 9 0 0,12 2 41 0 0,-3-1 82 0 0,2 0-132 0 0,37-1 548 0 0,40 9-548 0 0,-58-5 148 0 0,28-3-148 0 0,-13-1 52 0 0,-39 1 23 0 0,2 1-75 0 0,22 3 96 0 0,-25-4-27 0 0,-1 2-1 0 0,4 1-68 0 0,0 1 87 0 0,7-1-87 0 0,-15-3 66 0 0,-1-1 0 0 0,13-2-66 0 0,-10-1 48 0 0,-5 1 92 0 0,11-3-140 0 0,6-2 285 0 0,14 1-285 0 0,-9 1 118 0 0,-25 4-70 0 0,0 0 0 0 0,5 1-48 0 0,5 0 45 0 0,-1 1 2 0 0,-14-2-38 0 0,0 1 0 0 0,-1-1 1 0 0,4 0-10 0 0,0 0 26 0 0,0 0 0 0 0,4 1-26 0 0,-8 0 1 0 0,-2-1 4 0 0,-1 0 0 0 0,1 0-1 0 0,0 1 1 0 0,0 0 0 0 0,-1 0-1 0 0,2 0-4 0 0,2 1 25 0 0,3-2-14 0 0,-5-1 24 0 0,1 0 68 0 0,8 4-30 0 0,-11 0-31 0 0,0 6-31 0 0,-2-8-68 0 0,0 1 1 0 0,0-1-1 0 0,-1 0 0 0 0,1 1 1 0 0,0-1-1 0 0,-1 0 0 0 0,1 1 1 0 0,-1-1-1 0 0,1 0 0 0 0,-1 0 1 0 0,0 1-1 0 0,1-1 0 0 0,-1 0 1 0 0,0 0-1 0 0,0 0 57 0 0,-1 2-466 0 0,0-1-1 0 0,0 0 1 0 0,0 0 0 0 0,0 0-1 0 0,0 0 1 0 0,-2 1 466 0 0,-12 6-7840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75 3012 2303 0 0,'0'0'343'0'0,"0"0"597"0"0,0 0 256 0 0,0 0 55 0 0,0 0-71 0 0,0 0-347 0 0,0 0-156 0 0,0 0-33 0 0,0 0-21 0 0,0 0-74 0 0,0 0-34 0 0,0 0-10 0 0,0 0-37 0 0,0 0-152 0 0,0 0-69 0 0,0 0-14 0 0,0 0-9 0 0,0 0-34 0 0,0 0-20 0 0,1-1-2 0 0,1-1-80 0 0,-1 1-1 0 0,1-1 0 0 0,-1 0 1 0 0,1 0-1 0 0,-1 0 0 0 0,1-1 0 0 0,-1 1 1 0 0,0 0-1 0 0,0-1 0 0 0,0 1 1 0 0,0 0-1 0 0,0-2-87 0 0,3-8 342 0 0,0-1 0 0 0,-1-1-342 0 0,0 0 284 0 0,17-74 818 0 0,-4 30-780 0 0,-4 7-89 0 0,-2 6 276 0 0,9-23-509 0 0,-6 26 143 0 0,19-61 162 0 0,4-33 476 0 0,-22 62-591 0 0,2-11 23 0 0,-12 65-75 0 0,1 0 0 0 0,-2-1 1 0 0,0 1-1 0 0,-1-8-138 0 0,5-41 271 0 0,-1 8-125 0 0,-2-5-146 0 0,3 0 64 0 0,-5 30-42 0 0,0 11 20 0 0,-1-6-42 0 0,-2-3 0 0 0,-2-28 0 0 0,-1-3 40 0 0,1-37-40 0 0,1-19 24 0 0,-1 27-24 0 0,1 35 0 0 0,-6-56 27 0 0,3 60 10 0 0,2-36-37 0 0,2 61 0 0 0,1 5 0 0 0,1-10 0 0 0,0-9 0 0 0,-2 1 0 0 0,-3-33 0 0 0,1 34 0 0 0,1 22 19 0 0,0 0-1 0 0,-1 0 0 0 0,-1 1 1 0 0,0 0-1 0 0,-6-18-18 0 0,1 11 39 0 0,0 1 0 0 0,-1 0-1 0 0,-13-22-38 0 0,9 20 57 0 0,3 4 92 0 0,-14-19-149 0 0,-71-113 280 0 0,72 118-270 0 0,6 7-26 0 0,-17-19 16 0 0,34 48-86 0 0,1 1-45 0 0,0 0-12 0 0,0 0-219 0 0,0 0-920 0 0,0 0-394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219 1 1839 0 0,'-1'1'283'0'0,"-6"3"2311"0"0,-1 1 0 0 0,-7 1-2594 0 0,14-5 324 0 0,-5 1 289 0 0,-37 9 1241 0 0,32-9-1821 0 0,4-1 160 0 0,0-1 0 0 0,1-1 0 0 0,-1 0 0 0 0,1 0 0 0 0,-1 0 0 0 0,0-1-193 0 0,-1-1 156 0 0,0 2 0 0 0,-1-1-1 0 0,-3 1-155 0 0,-4 1 80 0 0,6 0-80 0 0,8 1 0 0 0,2-1 0 0 0,0 0 0 0 0,-1 0 0 0 0,1 0 0 0 0,0 0 0 0 0,-1 0 0 0 0,1 0 0 0 0,0 0 0 0 0,-1 0 0 0 0,1 0 0 0 0,-1-1 0 0 0,1 1 0 0 0,0 0 0 0 0,-1 0 0 0 0,1 0 0 0 0,0 0 0 0 0,0-1 0 0 0,-1 1 0 0 0,1 0 0 0 0,0 0 0 0 0,-1-1 0 0 0,-3-1-21 0 0,3 1-99 0 0,1 1-77 0 0,0 0-25 0 0,0 0-10 0 0,0 0-34 0 0,-2-5-143 0 0,2 3-3740 0 0,0 2 1469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2915 6335 0 0,'0'0'290'0'0,"0"0"-9"0"0,0 0-108 0 0,0 0 222 0 0,0 0 110 0 0,0 0 27 0 0,0 0-5 0 0,0 0-38 0 0,0 0-10 0 0,0 0-6 0 0,0 0-10 0 0,0 0-38 0 0,0 0-10 0 0,0 0-6 0 0,0 0-25 0 0,0 0-100 0 0,0 0-41 0 0,0 0-10 0 0,1-1-11 0 0,6-12 132 0 0,0 0 1 0 0,0-4-355 0 0,11-19 501 0 0,-3 5-191 0 0,0-1-1 0 0,-2-1 0 0 0,1-6-309 0 0,14-34 311 0 0,22-68-32 0 0,-22 42 128 0 0,-2-2 0 0 0,6-56-407 0 0,-1-43 1052 0 0,6-65-428 0 0,-17 85-190 0 0,-13 81-133 0 0,-4-1 0 0 0,-3 1 0 0 0,-3-1 0 0 0,-6-28-301 0 0,-9-125 245 0 0,11 155-64 0 0,-4-13-181 0 0,6 76 78 0 0,-2 0-1 0 0,0 1 0 0 0,-6-18-77 0 0,-6-6 232 0 0,-13-30-232 0 0,5 5 0 0 0,15 46 0 0 0,9 29 0 0 0,1 0 0 0 0,-1 0 0 0 0,-1 0 0 0 0,1 1 0 0 0,-1 0 0 0 0,0 0 0 0 0,-3-5 0 0 0,2 8-29 0 0,5 3-120 0 0,-6-2-1774 0 0,6 3 424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2589 919 0 0,'0'0'296'0'0,"0"0"908"0"0,0 0 402 0 0,0 0 80 0 0,0 0-155 0 0,0 0-694 0 0,0 0-301 0 0,0 0-65 0 0,0 0-35 0 0,0 0-91 0 0,0 0-38 0 0,0 0-10 0 0,0 0-7 0 0,0 0-30 0 0,0 0-18 0 0,0 0-2 0 0,0 0-5 0 0,1 1-23 0 0,3 0-100 0 0,-1 0 1 0 0,1 0-1 0 0,-1 0 0 0 0,1-1 0 0 0,-1 1 1 0 0,1-1-1 0 0,0 0 0 0 0,-1-1 1 0 0,1 1-1 0 0,2-2-112 0 0,1 1 69 0 0,0 0 34 0 0,1 0 0 0 0,-1-1 1 0 0,0 0-1 0 0,1-1 0 0 0,-1 0 0 0 0,0-1 1 0 0,6-4-104 0 0,18-14 669 0 0,0-2 1 0 0,10-13-670 0 0,-29 26 154 0 0,-1-2-1 0 0,0 0 1 0 0,0-1 0 0 0,-1 0-1 0 0,0-1 1 0 0,-1 0-1 0 0,0-2-153 0 0,3-7 129 0 0,7-13 130 0 0,-2 0 0 0 0,6-19-259 0 0,-22 53 10 0 0,16-45 415 0 0,11-48-425 0 0,-16 42 403 0 0,-1-2 0 0 0,3-40-403 0 0,31-382 2048 0 0,-38 373-1846 0 0,-4 1 0 0 0,-3-1 0 0 0,-6-28-202 0 0,-10-89 338 0 0,-29-155-338 0 0,38 327 11 0 0,-1-5 42 0 0,-7-30-53 0 0,7 48 15 0 0,5 21 5 0 0,0 1 0 0 0,-1-1 0 0 0,-3-8-20 0 0,6 22 6 0 0,-1-4-15 0 0,0 0 1 0 0,0 1 0 0 0,0 0 0 0 0,-1 0 0 0 0,0-1 0 0 0,-1-1 8 0 0,3 6-94 0 0,1 1-153 0 0,0 0-660 0 0,0 0-291 0 0,0 0-60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2978 5063 0 0,'0'0'390'0'0,"0"0"-169"0"0,0 0 222 0 0,0 0 123 0 0,0 0 30 0 0,0 0-16 0 0,0 2-82 0 0,0 4-33 0 0,0-4-8 0 0,0-2-15 0 0,0 0-62 0 0,0 0-27 0 0,0 0-8 0 0,0 0-15 0 0,0 0-61 0 0,0 0-21 0 0,0 0-7 0 0,0 0-3 0 0,0 0-12 0 0,0 0-2 0 0,0 0 0 0 0,0 0-9 0 0,0 0-39 0 0,2 0-16 0 0,0 0-119 0 0,0-1 1 0 0,0 1-1 0 0,0-1 0 0 0,0 1 1 0 0,0-1-1 0 0,0 0 0 0 0,-1 0 0 0 0,1 0 1 0 0,0 0-1 0 0,0-1 0 0 0,-1 1 1 0 0,1 0-1 0 0,0-1 0 0 0,-1 0 1 0 0,1 0-1 0 0,-1 0-41 0 0,6-7 164 0 0,-1 0 0 0 0,1 0 0 0 0,-2-2-164 0 0,4-3 178 0 0,0-2 18 0 0,0 0 0 0 0,-1 0 0 0 0,2-8-196 0 0,18-52 380 0 0,-3 9-86 0 0,85-214 336 0 0,-42 118-444 0 0,-53 129-64 0 0,0 0-1 0 0,-2-2 0 0 0,-2 0 1 0 0,0 0-1 0 0,-2-1 0 0 0,1-11-121 0 0,0-10 312 0 0,-2-1-1 0 0,0-35-311 0 0,-3-41 303 0 0,2-24 71 0 0,0-107 343 0 0,-6 251-686 0 0,-1-105 319 0 0,-4 1 0 0 0,-5-1 0 0 0,-3 2 0 0 0,-10-41-350 0 0,17 128 95 0 0,-20-104 234 0 0,-5-18-94 0 0,27 138-233 0 0,-4-20 70 0 0,0 1 0 0 0,-2 0-1 0 0,-6-17-71 0 0,10 40 20 0 0,0 0 0 0 0,0 0-1 0 0,-1 1 1 0 0,-1-1 0 0 0,1 2 0 0 0,-3-4-20 0 0,0 3-236 0 0,8 10 77 0 0,1 0-174 0 0,0 0-728 0 0,0 0-321 0 0,0 1-1002 0 0,-1 6-3752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50 2310 2759 0 0,'0'0'126'0'0,"0"0"318"0"0,0 0 1254 0 0,0 0 550 0 0,0 0 110 0 0,0 0-230 0 0,1 0-1036 0 0,13 8 584 0 0,-13-8-1275 0 0,3-1-125 0 0,3-1 241 0 0,-1 0 0 0 0,1-1 0 0 0,5-3-517 0 0,-10 4 77 0 0,0 1-1 0 0,0-1 1 0 0,0 1-1 0 0,0-1 0 0 0,0 0 1 0 0,-1 0-1 0 0,1 0 1 0 0,0 0-1 0 0,-1 0 1 0 0,0-1-1 0 0,1 1 1 0 0,-1 0-1 0 0,1-3-76 0 0,1-4 161 0 0,0 0-1 0 0,0 0 0 0 0,-1-1 1 0 0,0 0-1 0 0,0 1 1 0 0,0-1-1 0 0,-1 0 1 0 0,0-8-161 0 0,-1-15 696 0 0,-2-33-696 0 0,1 37 140 0 0,-3-53 208 0 0,-1-15 144 0 0,4-14-492 0 0,12-110 384 0 0,9 1-158 0 0,8-121 83 0 0,-24 257-98 0 0,-4 0 1 0 0,-2 0-1 0 0,-4-7-211 0 0,-1 24 237 0 0,-3 0 0 0 0,-2 0 0 0 0,-14-48-237 0 0,-8-8 146 0 0,24 96-106 0 0,0 0-1 0 0,-1 0 0 0 0,-4-6-39 0 0,5 14-264 0 0,-1 0 0 0 0,0 1 0 0 0,-8-9 264 0 0,18 26-453 0 0,1 1-762 0 0,0 0-333 0 0,0 0-68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0:38.183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180 0 7367 0 0,'0'0'568'0'0,"0"0"-337"0"0,0 0-28 0 0,0 0 21 0 0,0 0 6 0 0,0 0 14 0 0,0 0 51 0 0,0 0 22 0 0,0 0 3 0 0,0 0-4 0 0,0 0-16 0 0,0 0-4 0 0,2 3 0 0 0,0 0-195 0 0,-2-3-56 0 0,1 1 0 0 0,-1 0 0 0 0,1 0 1 0 0,-1 0-1 0 0,1 0 0 0 0,-1 0 0 0 0,1 0 0 0 0,-1 0 0 0 0,0 0 0 0 0,1 0 0 0 0,-1 0 0 0 0,0 0 0 0 0,0 0 0 0 0,0 1-45 0 0,4 31 1148 0 0,-2 0 0 0 0,-2 24-1148 0 0,2 29 1096 0 0,4 134 356 0 0,0 18-580 0 0,-1 250 47 0 0,-3-342-686 0 0,-10 229 524 0 0,-18-1 173 0 0,10-159-513 0 0,-48 587 583 0 0,43-579-616 0 0,16-161-275 0 0,3-24 6 0 0,-3 8-115 0 0,-8 55 147 0 0,5-34-35 0 0,3-38-104 0 0,-4 11 122 0 0,7-35-157 0 0,-2-5 1 0 0,1-5-35 0 0,0 2-3 0 0,1 0 1 0 0,0-1-1 0 0,1 1 1 0 0,-1-1-1 0 0,1 0 1 0 0,-1 0-1 0 0,0-3 64 0 0,-5-30-750 0 0,6 31 572 0 0,0-5-602 0 0,1-1 0 0 0,0 0 0 0 0,0 0 1 0 0,1 0-1 0 0,0 1 0 0 0,2-4 780 0 0,-1 2-1528 0 0,0-10-4215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493 2878 4143 0 0,'0'0'319'0'0,"0"0"-14"0"0,0 0 723 0 0,0 0 336 0 0,1-1 68 0 0,5-9-425 0 0,-1 0 0 0 0,0 0-1 0 0,-1-1 1 0 0,1 0 0 0 0,-2 0-1 0 0,4-11-1006 0 0,0-10 862 0 0,-1-1 1 0 0,0-17-863 0 0,5-67 1091 0 0,-2 15-211 0 0,-2 31-355 0 0,6-46 230 0 0,14-143 35 0 0,-21 168-659 0 0,-3 0 1 0 0,-3-1-1 0 0,-6-58-131 0 0,-15-38 257 0 0,18 161-159 0 0,-10-58 592 0 0,-13-48-690 0 0,-25-82 606 0 0,39 165-473 0 0,-17-61 498 0 0,-3 3 1 0 0,-26-60-632 0 0,-24-29 685 0 0,64 160-540 0 0,-2 0 1 0 0,-1 1-1 0 0,-21-28-145 0 0,31 50 69 0 0,0 2 1 0 0,0-1-1 0 0,-1 2 0 0 0,0 0 1 0 0,-8-4-70 0 0,15 11-339 0 0,0 1 1 0 0,-1 1 0 0 0,0 0 0 0 0,0 0-1 0 0,0 0 1 0 0,0 1 0 0 0,0 0 0 0 0,0 0-1 0 0,0 1 1 0 0,0 0 0 0 0,0 0-1 0 0,-1 1 1 0 0,1 0 0 0 0,-6 2 338 0 0,-5 2-7563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1985 5151 0 0,'0'0'234'0'0,"1"-1"-10"0"0,6-2-175 0 0,-2 1 44 0 0,0-1-1 0 0,0 2 0 0 0,2-1-92 0 0,-1-1 197 0 0,1 1 0 0 0,-1-1 0 0 0,0 0 0 0 0,0 0 0 0 0,1-2-197 0 0,6-3 134 0 0,-5 3-49 0 0,1-1-1 0 0,-1 0 1 0 0,-1-1-1 0 0,1 0 1 0 0,2-3-85 0 0,6-9 362 0 0,11-16-362 0 0,10-12 413 0 0,-15 21 256 0 0,4-10-669 0 0,16-21 410 0 0,33-33-410 0 0,-27 33 292 0 0,14-23-292 0 0,-35 39 21 0 0,-1-2-1 0 0,-1-2 0 0 0,-1-1 1 0 0,2-11-21 0 0,55-138 351 0 0,-40 97-6 0 0,59-123-65 0 0,-65 152-181 0 0,3 2 0 0 0,6-2-99 0 0,-15 24 15 0 0,100-154 43 0 0,-6-12-1047 0 0,-96 159-2599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 1992 2847 0 0,'0'0'132'0'0,"0"0"26"0"0,0 0 43 0 0,0 0 20 0 0,0 0 3 0 0,0 0-12 0 0,0 0-50 0 0,0 0-24 0 0,0 0-2 0 0,0 0-9 0 0,0 0-40 0 0,-1 1-21 0 0,-3 2-2 0 0,-1 4 6 0 0,2-2-2 0 0,1-1 0 0 0,0 2 1 0 0,0-1-1 0 0,1 0 0 0 0,-1 0 0 0 0,1 1 1 0 0,-1 0-69 0 0,-3 13 484 0 0,4-11 151 0 0,1-6-499 0 0,0-1 293 0 0,0-1 9 0 0,0 0 22 0 0,0 0 10 0 0,0 0 2 0 0,0 0-4 0 0,1 0-349 0 0,0 0-1 0 0,0-1 0 0 0,1 0 1 0 0,-1 1-1 0 0,0-1 0 0 0,0 0 1 0 0,0 0-1 0 0,0 1 1 0 0,1-1-1 0 0,-1-1-118 0 0,2 0 164 0 0,3-5 141 0 0,1 0 0 0 0,2-3-305 0 0,4-5 101 0 0,10-12 130 0 0,20-30-231 0 0,-9 12 48 0 0,115-168 168 0 0,-99 134 284 0 0,-3-3 0 0 0,-2-2 0 0 0,2-15-500 0 0,145-376 1812 0 0,-156 379-1615 0 0,120-321 326 0 0,-131 345-1089 0 0,-3-1 0 0 0,-2-1 0 0 0,6-48 566 0 0,-24 112-1060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 2140 4607 0 0,'-1'1'208'0'0,"0"1"-83"0"0,-7 8-10 0 0,-9 10 972 0 0,12-14-635 0 0,4-5 379 0 0,1-1-43 0 0,0 0-212 0 0,0 0-96 0 0,0 0-22 0 0,0 0 2 0 0,0 0 16 0 0,0 0 4 0 0,2-1 0 0 0,3-4-221 0 0,1-1-1 0 0,0 0 0 0 0,-1 0 1 0 0,0-1-1 0 0,0 0 1 0 0,0-2-259 0 0,11-13 304 0 0,96-141 297 0 0,17-52 118 0 0,-88 139 536 0 0,31-77-1255 0 0,38-117 1622 0 0,20-74-635 0 0,69-238-474 0 0,-191 555-554 0 0,-1 0 1 0 0,-1 0-1 0 0,-1-1 0 0 0,-1 0 0 0 0,-1 0 1 0 0,-1-1-1 0 0,0-11 41 0 0,-2 22-1373 0 0,1 1 1 0 0,2-11 1372 0 0,-2 18-1738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1791 6591 0 0,'0'0'299'0'0,"0"1"-4"0"0,-11 25-79 0 0,11-24 288 0 0,0-2 169 0 0,0 0 30 0 0,0 0-11 0 0,0 0-78 0 0,0 0-35 0 0,0 0-10 0 0,0 0-18 0 0,0 0-72 0 0,0-1-422 0 0,1 1 1 0 0,-1 0 0 0 0,1 0 0 0 0,-1-1 0 0 0,1 1 0 0 0,-1 0-1 0 0,0-1 1 0 0,1 1 0 0 0,-1-1 0 0 0,1 1 0 0 0,-1-1-1 0 0,0 1 1 0 0,1-1-58 0 0,1-1 139 0 0,25-28 391 0 0,-1-1 0 0 0,-1-2 0 0 0,5-12-530 0 0,-7 13 250 0 0,61-103 471 0 0,-26 39-258 0 0,-4 11 247 0 0,-3-3-1 0 0,-3-3 0 0 0,-1-8-709 0 0,-11 12 667 0 0,-3-2 0 0 0,12-54-667 0 0,41-191 493 0 0,-47 153-400 0 0,-25 111-117 0 0,-7 31-350 0 0,-5 24-508 0 0,1 0-1 0 0,1 0 0 0 0,0-2 883 0 0,2-4-4454 0 0,0 1-1262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1861 4607 0 0,'0'0'354'0'0,"0"2"-233"0"0,-8 24 791 0 0,7-25 99 0 0,1-1 49 0 0,0 0-56 0 0,0 0-278 0 0,0 0-118 0 0,0 0-28 0 0,2 0-433 0 0,-1-1 0 0 0,0 1-1 0 0,0-1 1 0 0,1 0-1 0 0,-1 1 1 0 0,0-1 0 0 0,0 0-1 0 0,0 0 1 0 0,1-1-147 0 0,2-2 271 0 0,1 0-11 0 0,0 0 1 0 0,0-1-1 0 0,0 0 1 0 0,0 0-1 0 0,2-4-260 0 0,5-10 447 0 0,2-3-447 0 0,-3 5 211 0 0,116-172 1340 0 0,-55 86-1013 0 0,-38 52-291 0 0,46-69 373 0 0,-73 107-546 0 0,29-49 936 0 0,24-53-1010 0 0,-10-4 571 0 0,7-33-571 0 0,37-127 735 0 0,-45 128-584 0 0,10-7-95 0 0,-23 64-74 0 0,-23 58-1058 0 0,2 0 0 0 0,1 2 1 0 0,14-24 1075 0 0,-19 40-1267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 2021 3679 0 0,'0'0'284'0'0,"-1"2"-186"0"0,-2 4 63 0 0,3-4 620 0 0,0-2 269 0 0,0 0 50 0 0,-1 0-909 0 0,1 1 0 0 0,0-1 1 0 0,0 0-1 0 0,0 0 1 0 0,0 0-1 0 0,-1 0 0 0 0,1 1 1 0 0,0-1-1 0 0,0 0 1 0 0,-1 0-1 0 0,1 0 0 0 0,0 0 1 0 0,0 0-1 0 0,0 0 1 0 0,-1 0-1 0 0,1 0 0 0 0,0 0 1 0 0,0 0-1 0 0,-1 0 0 0 0,1 0 1 0 0,0 0-1 0 0,0 0 1 0 0,-1 0-1 0 0,1 0-191 0 0,0-6 183 0 0,-1 0-1 0 0,1 0 1 0 0,1 0 0 0 0,-1 0 0 0 0,1 0-1 0 0,-1 0 1 0 0,1 1 0 0 0,0-1-1 0 0,1 0 1 0 0,1-5-183 0 0,4-10 196 0 0,1-1 1 0 0,2-2-197 0 0,-7 18 117 0 0,47-107 875 0 0,23-58 371 0 0,-42 93-867 0 0,40-106 527 0 0,11-47-126 0 0,-21 54-386 0 0,15-36-45 0 0,54-141-148 0 0,-104 284-300 0 0,13-36-23 0 0,3-13-1015 0 0,-32 93-104 0 0,-2 2-876 0 0,-1 1-3931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2250 4607 0 0,'0'0'354'0'0,"0"0"-92"0"0,0 0 484 0 0,2 0 234 0 0,3 0-541 0 0,0-1 0 0 0,1 1 0 0 0,-1-1 1 0 0,0 0-1 0 0,0-1 0 0 0,0 0 0 0 0,0 0 1 0 0,0 0-1 0 0,4-3-439 0 0,13-11 379 0 0,0 0 0 0 0,-1-2 0 0 0,0-2 0 0 0,-2 0 0 0 0,10-12-379 0 0,-3-2 259 0 0,0-1 0 0 0,-2-2 0 0 0,8-16-259 0 0,-8 7 615 0 0,-1-2 0 0 0,4-13-615 0 0,35-103 1342 0 0,-43 114-957 0 0,13-41 627 0 0,0-14-1012 0 0,40-141 723 0 0,32-115-270 0 0,-42 118-225 0 0,-43 155 64 0 0,8-72-292 0 0,-2-73 280 0 0,-24 198-314 0 0,-1 21-2922 0 0,0 8 137 0 0,0 5-3076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2230 3093 1375 0 0,'0'1'107'0'0,"0"6"512"0"0,-1-1 0 0 0,0 1 0 0 0,0-1 0 0 0,-1 6-619 0 0,-3 15 2057 0 0,2 11-613 0 0,3-36-1248 0 0,-1 0-4 0 0,-2 17 221 0 0,-2 6 414 0 0,5-23-643 0 0,-1-1 3 0 0,1-1-106 0 0,0 0 1 0 0,0 1-1 0 0,0-1 1 0 0,-1 0-1 0 0,1 0 1 0 0,0 0-1 0 0,0 0 0 0 0,0 0 1 0 0,0 0-1 0 0,0 0 1 0 0,0 1-1 0 0,0-1 1 0 0,0 0-1 0 0,0 0 0 0 0,0 0 1 0 0,0 0-1 0 0,0 0 1 0 0,0 1-1 0 0,0-1 1 0 0,0 0-1 0 0,0 0 0 0 0,0 0 1 0 0,0 0-1 0 0,0 1 1 0 0,0-1-1 0 0,0 0 1 0 0,0 0-1 0 0,0 0 0 0 0,0 0 1 0 0,0 0-1 0 0,0 1 1 0 0,0-1-1 0 0,0 0 1 0 0,0 0-1 0 0,0 0 1 0 0,0 0-1 0 0,0 0 0 0 0,0 1 1 0 0,0-1-82 0 0,5-1 2725 0 0,-4 0-3533 0 0,1 1 916 0 0,-2 0 16 0 0,0 0 4 0 0,2-1 0 0 0,15-12 256 0 0,-13 10-266 0 0,1 0-26 0 0,0 0 92 0 0,2-2-45 0 0,-1 0 1 0 0,1-1 0 0 0,-1 0 0 0 0,0 0 0 0 0,1-2-140 0 0,1-1 125 0 0,-6 6-65 0 0,1 0 0 0 0,-1 0 1 0 0,0-1-1 0 0,0 1 0 0 0,1-3-60 0 0,2-3 111 0 0,-3 6-58 0 0,-1 0 0 0 0,1-1 0 0 0,0 0 0 0 0,0-1-53 0 0,-1 2 29 0 0,0 0 1 0 0,1-1-1 0 0,-1 2 0 0 0,2-3-29 0 0,8-16 217 0 0,15-38 31 0 0,-5 11-8 0 0,-15 36-148 0 0,-2 0-1 0 0,1 0 1 0 0,-1-1-1 0 0,0 0 0 0 0,-1 0 1 0 0,-1-1-1 0 0,2-6-91 0 0,-3 13 48 0 0,0 0 0 0 0,0 1 0 0 0,1 0 0 0 0,1-5-48 0 0,3-9 80 0 0,0-7 30 0 0,-5 20-69 0 0,7-30 78 0 0,-4 16-49 0 0,0 0-8 0 0,-1 0 0 0 0,2-19-62 0 0,-6 36 2 0 0,4-10 40 0 0,-2 8-15 0 0,5-30 82 0 0,0-5 53 0 0,-2 3-77 0 0,-2 26-39 0 0,0 0 0 0 0,-1-1 1 0 0,1-7-47 0 0,-2 13 28 0 0,1 1 1 0 0,0-1 0 0 0,0 0-1 0 0,2-2-28 0 0,2-18 99 0 0,-2-1-35 0 0,6-41 152 0 0,3 2 67 0 0,-8 42-205 0 0,12-54 46 0 0,-12 54-112 0 0,-1 12 32 0 0,-1 4-9 0 0,0-1 0 0 0,1-11-35 0 0,3-13 163 0 0,2-4-163 0 0,-2 9 45 0 0,1 0 30 0 0,-7 26-72 0 0,1 1-1 0 0,-1 0 1 0 0,1-1-1 0 0,-1 1 1 0 0,1-1-1 0 0,-1 1 1 0 0,0-1-3 0 0,2-21 53 0 0,-1 18-49 0 0,-1 0 0 0 0,1 0 1 0 0,-1 0-1 0 0,-1 0 0 0 0,1-4-4 0 0,-1-10 54 0 0,1 11-24 0 0,0-1 1 0 0,1 0-1 0 0,1-9-30 0 0,-1 8 19 0 0,0 0 0 0 0,0-4-19 0 0,-1 12 11 0 0,0 0-1 0 0,0 0 0 0 0,0 0 1 0 0,1 0-1 0 0,-1 1 1 0 0,1-1-1 0 0,-1 0 0 0 0,2-1-10 0 0,0-3 14 0 0,-1 0-1 0 0,0 1 0 0 0,1-1 0 0 0,-2-1-13 0 0,2 0 35 0 0,-2 1 1 0 0,1-1-1 0 0,-1 0 0 0 0,0-2-35 0 0,0 1 3 0 0,0-14 69 0 0,0 0-1 0 0,-1-67 99 0 0,2 41-148 0 0,-1 37 20 0 0,1-6-29 0 0,-1 8-17 0 0,-1-11 59 0 0,0 9 24 0 0,0-1 0 0 0,-3-11-79 0 0,-2-8 97 0 0,0-27 35 0 0,4 43-128 0 0,0-1 21 0 0,0 0-1 0 0,1-10-24 0 0,-1-10 11 0 0,1 30-11 0 0,0 0 0 0 0,0 1 0 0 0,0-1 0 0 0,-1-1 0 0 0,0-6 0 0 0,0 0 5 0 0,-7-55 43 0 0,0 8-37 0 0,8 56-11 0 0,-3-22 0 0 0,4 23 0 0 0,-15-63 11 0 0,13 63 31 0 0,1 1-30 0 0,-1-1 0 0 0,1 0 0 0 0,0 0 0 0 0,0 0-1 0 0,0-2-11 0 0,-1-2 16 0 0,-5-15-5 0 0,2 5 11 0 0,2 8-6 0 0,0 0-1 0 0,-3-8-15 0 0,-2-3 30 0 0,-1-2 4 0 0,3 13-19 0 0,3 6-5 0 0,1-1 0 0 0,-1 0 0 0 0,1 0-1 0 0,0 0 1 0 0,0-1-10 0 0,-10-25 0 0 0,9 24 3 0 0,-1 0 0 0 0,0 0 0 0 0,0 0 1 0 0,-1-1-4 0 0,-3-3 51 0 0,0-2-51 0 0,1 3 0 0 0,-6-4 0 0 0,8 7 0 0 0,3 4 0 0 0,-1 1 0 0 0,1-1 0 0 0,0 1 0 0 0,-1 0 0 0 0,0 0 0 0 0,1 0 0 0 0,-1 0 0 0 0,-2-1 0 0 0,-3-3 0 0 0,-13-16 0 0 0,18 19 13 0 0,0 0-1 0 0,0 0 0 0 0,0-1 1 0 0,0 0-1 0 0,-1-1-12 0 0,4 4 1 0 0,-1-1-1 0 0,0 1 0 0 0,0 0 0 0 0,0 0 1 0 0,0 0-1 0 0,0 0 0 0 0,-1-1 0 0 0,-1 0 0 0 0,-25-23 0 0 0,25 22 0 0 0,-1-1 0 0 0,1 0 0 0 0,0 0 0 0 0,-1-1 0 0 0,2 0 0 0 0,-2-1 0 0 0,3 4 0 0 0,-8-9 0 0 0,-16-17 0 0 0,-8-7 0 0 0,27 29 0 0 0,0-1 0 0 0,0 1 0 0 0,1-1 0 0 0,-1-1 0 0 0,0-2 0 0 0,5 9 0 0 0,1 0 0 0 0,-1-1 0 0 0,0 1 0 0 0,1 0 0 0 0,-1 0 0 0 0,0 0 0 0 0,0 0 0 0 0,0 0 0 0 0,1 0 0 0 0,-1 1 0 0 0,0-1 0 0 0,0 0 0 0 0,0 0 0 0 0,0 1 0 0 0,0-1 0 0 0,-3-1 0 0 0,-9-12 0 0 0,12 12 0 0 0,0 1 0 0 0,-1-1 0 0 0,1 0 0 0 0,-1 1 0 0 0,1-1 0 0 0,-1 1 0 0 0,0-1 0 0 0,0 1 0 0 0,1 0 0 0 0,-1 0 0 0 0,0 0 0 0 0,0 0 0 0 0,0 1 0 0 0,-5-2 0 0 0,0-2 0 0 0,-6-8 0 0 0,11 9 0 0 0,-1 1 0 0 0,0-1 0 0 0,0 1 0 0 0,0 0 0 0 0,0 0 0 0 0,0 0 0 0 0,0 0 0 0 0,0 0 0 0 0,-1 1 0 0 0,-1-2 0 0 0,1 1 0 0 0,-1-1 0 0 0,1 0 0 0 0,-4-3 0 0 0,4 1 0 0 0,-1 2 0 0 0,0-1 0 0 0,-1 0 0 0 0,-2-2 0 0 0,4 3 0 0 0,0 1 0 0 0,1-1 0 0 0,-1 1 0 0 0,-3-2 0 0 0,-14-6 64 0 0,11 4-64 0 0,0 2 0 0 0,-2 2 0 0 0,-35-6 0 0 0,23 6 0 0 0,17 2 0 0 0,0 0 0 0 0,0-1 0 0 0,0-1 0 0 0,0 0 0 0 0,-1 0 0 0 0,1-1 0 0 0,3 1 0 0 0,0 1 0 0 0,0-1 0 0 0,0 1 0 0 0,0 0 0 0 0,-1 0 0 0 0,-1 0 0 0 0,-3 1 0 0 0,0-2 0 0 0,0 1 0 0 0,0-2 0 0 0,-5-2 0 0 0,-20-4 0 0 0,-27 2 0 0 0,-3-1 0 0 0,57 7 0 0 0,0 0 0 0 0,-1 0 0 0 0,1 1 0 0 0,-4 1 0 0 0,1 0 0 0 0,8-2 0 0 0,1 1 0 0 0,0-1 0 0 0,0 1 0 0 0,0-1 0 0 0,1 1 0 0 0,-1 0 0 0 0,0-1 0 0 0,0 1 0 0 0,0 0 0 0 0,0 0 0 0 0,0 0 0 0 0,0 0 0 0 0,0 0 0 0 0,-7 0 0 0 0,-10 3 0 0 0,15-2 0 0 0,-12-3 0 0 0,12 1 0 0 0,-11 0 0 0 0,4 1 0 0 0,-1 0 0 0 0,0 0 0 0 0,0 1 0 0 0,-1-2 0 0 0,9 0 0 0 0,-15 0 0 0 0,-5 1 0 0 0,22 0 0 0 0,-4-1 16 0 0,-1 1 0 0 0,0 0 0 0 0,0 0 0 0 0,-2 1-16 0 0,-23 8 0 0 0,20-6 0 0 0,2 3 0 0 0,4-3 0 0 0,-3 1 0 0 0,1 0 0 0 0,0 0 0 0 0,-5 1 0 0 0,12-5 0 0 0,-5 2 0 0 0,0 0 0 0 0,-1 0 0 0 0,1-1 0 0 0,-4 1 0 0 0,-4 0 0 0 0,10-1 0 0 0,0 2 0 0 0,1-1 0 0 0,-12 5 0 0 0,1-1 0 0 0,8-3 0 0 0,0-1 0 0 0,-1 1 0 0 0,1 0 0 0 0,-1 1 0 0 0,-2 1 0 0 0,0 0 0 0 0,-5 2 0 0 0,-2 2 0 0 0,13-9 0 0 0,1 1 0 0 0,0-1 0 0 0,0 1 0 0 0,0 0 0 0 0,0-1 0 0 0,0 1 0 0 0,0 0 0 0 0,-1 0 0 0 0,2 0 0 0 0,-1 0 0 0 0,-1 1 0 0 0,0 1 0 0 0,-3 1 0 0 0,0 0 0 0 0,0-1 0 0 0,-1 0 0 0 0,1 0 0 0 0,-2 0 0 0 0,-4 3 0 0 0,9-3 0 0 0,-1 0 0 0 0,-20 23 0 0 0,-9 4 0 0 0,21-19 0 0 0,9-7 0 0 0,-1-1 0 0 0,0-1 0 0 0,0 0 0 0 0,-8 9 0 0 0,-4 7 0 0 0,8-7 0 0 0,3-4 0 0 0,-12 20 0 0 0,11-21 0 0 0,-12 23 0 0 0,15-25 0 0 0,-10 17 0 0 0,-2 4 0 0 0,7-13 0 0 0,-6 7 0 0 0,9-15 0 0 0,1 1 0 0 0,0-1 0 0 0,0 1 0 0 0,0 0 0 0 0,0 0 0 0 0,1 0 0 0 0,-1 1 0 0 0,-5 14 0 0 0,-6 11 0 0 0,1-2 0 0 0,-1 9 0 0 0,9-24 0 0 0,3-10 0 0 0,0-3 0 0 0,1 1 0 0 0,0 0 0 0 0,0 0 0 0 0,0 1 0 0 0,0-1 0 0 0,0 0 0 0 0,0 0 0 0 0,1 1 0 0 0,-16 38 0 0 0,0-5 0 0 0,12-25 0 0 0,0 0 0 0 0,0-1 0 0 0,1 2 0 0 0,-1 5 0 0 0,3-13 0 0 0,-5 15 0 0 0,-7 21 0 0 0,9-29 0 0 0,-1 4 0 0 0,0 1 0 0 0,1 0 0 0 0,1 0 0 0 0,-7 22 0 0 0,-3 4 0 0 0,12-39 0 0 0,0 2 0 0 0,-1 1 0 0 0,0-1 0 0 0,0 1 0 0 0,-1-1 0 0 0,1 0 0 0 0,-3 3 0 0 0,4-6 0 0 0,-1 1 0 0 0,1 0 0 0 0,-1 0 0 0 0,1 0 0 0 0,-1 2 0 0 0,-6 18 0 0 0,-4 8 0 0 0,11-27 0 0 0,-3 9 0 0 0,1-7 0 0 0,-10 30 0 0 0,1 0 0 0 0,-6 27 0 0 0,12-41 0 0 0,-1 0 0 0 0,-6 12 0 0 0,3-6 0 0 0,-15 28 0 0 0,12-23 0 0 0,-6 10 0 0 0,-4 8 0 0 0,13-27 0 0 0,1 0 0 0 0,0 3 0 0 0,5-12 0 0 0,-5 17 0 0 0,-6 12 0 0 0,10-31 0 0 0,1 1 0 0 0,1-1 0 0 0,0 1 0 0 0,0-1 0 0 0,1 3 0 0 0,-1-4 0 0 0,-5 15 0 0 0,0-1 0 0 0,2 4 0 0 0,2-14 0 0 0,-5 14 0 0 0,2-7 0 0 0,-2 7 0 0 0,-11 25 0 0 0,18-50 0 0 0,-6 17 0 0 0,-1 8 0 0 0,-3 10 0 0 0,-1-3 0 0 0,2 2 0 0 0,1 0 0 0 0,-28 110 0 0 0,1-5 0 0 0,25-83 0 0 0,-2 29 0 0 0,-4 23 0 0 0,14-91 0 0 0,1 9 0 0 0,-3 15 0 0 0,-7 38 0 0 0,8-57 0 0 0,2 0 0 0 0,0 0 0 0 0,1 6 0 0 0,0 82 0 0 0,3-73 0 0 0,1 4 0 0 0,-1-12 0 0 0,0-18 0 0 0,0 1 0 0 0,1 7 0 0 0,1 1 109 0 0,-1 0-1 0 0,-1 6-108 0 0,0-15 23 0 0,1 10-74 0 0,-1-14 29 0 0,-1-1-1 0 0,1 9 23 0 0,-2 113 23 0 0,0-10 18 0 0,1 2-41 0 0,0-68 0 0 0,2-19 0 0 0,0-1 0 0 0,3 1 0 0 0,0-2 0 0 0,4 12 0 0 0,-4-21 0 0 0,2-2 0 0 0,1 2 0 0 0,7 26 0 0 0,-6-19 0 0 0,-4-19 0 0 0,-1 0 0 0 0,1 11 0 0 0,3 16 0 0 0,-2-10 0 0 0,1 25 0 0 0,-3-28 0 0 0,3 12 0 0 0,1 10 0 0 0,-6-38 0 0 0,1-1 0 0 0,0 1 0 0 0,1 1 0 0 0,1 4 0 0 0,1 6 0 0 0,5 18 0 0 0,1 12 0 0 0,-8-32 14 0 0,-1-4 23 0 0,1 0-1 0 0,-2 0 1 0 0,0 0-1 0 0,0 12-36 0 0,0 19 0 0 0,0-19 0 0 0,0-11 17 0 0,-1-15-9 0 0,-1 0 1 0 0,1-1 0 0 0,-1 1-1 0 0,0 0 1 0 0,1 2-9 0 0,-2 24 4 0 0,1-1 0 0 0,1 1 0 0 0,1 1-4 0 0,10 58 0 0 0,-4-34 0 0 0,12 91 0 0 0,-12-94 0 0 0,-3-24 0 0 0,0 14 0 0 0,-1 4 0 0 0,2-1 0 0 0,2 7 0 0 0,-4-27 0 0 0,3 12 0 0 0,-6-31 0 0 0,19 66 0 0 0,-13-48 0 0 0,-2-6 0 0 0,1 0 0 0 0,1-1 0 0 0,7 16 0 0 0,-10-26 0 0 0,5 10 0 0 0,9 15 0 0 0,-10-19 0 0 0,-1 0 0 0 0,4 11 0 0 0,-4-10 0 0 0,-2-4 13 0 0,-1-1 0 0 0,1 0 0 0 0,1 0-1 0 0,-1-1 1 0 0,5 5-13 0 0,23 25-144 0 0,26 23 144 0 0,-55-58 0 0 0,-1 1 0 0 0,0 0 0 0 0,2 2 0 0 0,-3-3 0 0 0,1 1 0 0 0,-1-1 0 0 0,1 0 0 0 0,0 0 0 0 0,0-1 0 0 0,2 3 0 0 0,10 5 0 0 0,-1 1 0 0 0,4 5 0 0 0,-8-8 0 0 0,-1 0 0 0 0,10 4 0 0 0,4 4 0 0 0,-3-3 0 0 0,13 6 0 0 0,5 3 0 0 0,-31-18 0 0 0,-4-3 0 0 0,0 0 0 0 0,1 1 0 0 0,-1-1 0 0 0,0 1 0 0 0,1 1 0 0 0,1 1 0 0 0,17 9 0 0 0,-18-11 0 0 0,14 5 0 0 0,5 4 0 0 0,-8-3 0 0 0,-2-3-3 0 0,-7-3 7 0 0,-1 1-1 0 0,1-1 1 0 0,-1 1-1 0 0,0 0 1 0 0,1 1-4 0 0,-3-1 26 0 0,1-1-1 0 0,-1-1 1 0 0,1 1 0 0 0,1 0-26 0 0,18 8 34 0 0,-8-5-34 0 0,0 0 0 0 0,0 0 0 0 0,12 2 0 0 0,-20-5 0 0 0,8 4-44 0 0,-9-3 21 0 0,-1-1-1 0 0,1-1 1 0 0,0 1 0 0 0,-1-1-1 0 0,1-1 1 0 0,2 1 23 0 0,-6-1 0 0 0,12 1 24 0 0,-1-1 0 0 0,1 0 0 0 0,-1-1 0 0 0,2-2-24 0 0,-5 1-22 0 0,0 0-1 0 0,-1-2 1 0 0,6-2 22 0 0,9-3-29 0 0,7-3 109 0 0,-20 9-83 0 0,0 0 0 0 0,-1-2 0 0 0,1 0 1 0 0,-1 0-1 0 0,0-1 0 0 0,6-5 3 0 0,10-11 65 0 0,4-4-65 0 0,-13 12 0 0 0,-13 11 0 0 0,8-7 0 0 0,9-5 0 0 0,-10 7 0 0 0,-5 3 0 0 0,1-2 0 0 0,2-1 0 0 0,10-11 0 0 0,-14 15 0 0 0,0 0 0 0 0,0-1 0 0 0,0 0 0 0 0,1-1 0 0 0,0-1 0 0 0,30-36 0 0 0,-20 22 0 0 0,-8 10 0 0 0,2 1-14 0 0,-5 4-6 0 0,1 0-1 0 0,-1-1 1 0 0,1 1-1 0 0,-1-2 21 0 0,-2 3 0 0 0,1 0 0 0 0,0 0 0 0 0,4-3 0 0 0,5-7 0 0 0,7-7 0 0 0,-14 16 0 0 0,-1 1 0 0 0,0-1 0 0 0,0 0 0 0 0,2-5 0 0 0,-3 4 4 0 0,2 0 0 0 0,-1 1 0 0 0,1-1 0 0 0,-1 1 0 0 0,1 1 0 0 0,6-4-4 0 0,-3 1-4 0 0,0 0 0 0 0,4-7 4 0 0,19-18-19 0 0,-22 23 20 0 0,0-1 0 0 0,0 0 0 0 0,7-12-1 0 0,-6 7 0 0 0,3-5 0 0 0,0-1 0 0 0,3-10 0 0 0,0 1 0 0 0,-9 16 0 0 0,4-7 0 0 0,1-7 0 0 0,2 2 0 0 0,4-7 0 0 0,-15 29 11 0 0,0-1-1 0 0,-1 0 1 0 0,0 0-1 0 0,0 0 1 0 0,1-5-11 0 0,3-5 19 0 0,0 3 7 0 0,0 0 0 0 0,2 0-26 0 0,3-7 20 0 0,-10 18-20 0 0,-1-1 0 0 0,0 0 0 0 0,1 1 0 0 0,0-1 0 0 0,0 1 0 0 0,0-1 0 0 0,2-1 0 0 0,47-70 0 0 0,-48 69 0 0 0,0 1 0 0 0,0-1 0 0 0,0 1 0 0 0,-1-1 0 0 0,2-2 0 0 0,0-2 0 0 0,65-110 0 0 0,-62 106 0 0 0,2 1 0 0 0,-1 0 0 0 0,1 1 0 0 0,1 0 0 0 0,6-6 0 0 0,-8 9 0 0 0,-1 0 0 0 0,5-8 0 0 0,7-8 0 0 0,34-37 0 0 0,-29 31 0 0 0,-19 24 0 0 0,-3 3 0 0 0,1 0 0 0 0,0-1 0 0 0,-1 0 0 0 0,3-4 0 0 0,-1 0 0 0 0,-1 5 0 0 0,6-12 0 0 0,-1 2 0 0 0,-1-1 0 0 0,8-10 0 0 0,6-11 0 0 0,-6 9 0 0 0,-8 13 0 0 0,11-13 0 0 0,-10 14 0 0 0,37-51 117 0 0,-33 46-111 0 0,-2 0 0 0 0,1-2-6 0 0,-1 2 0 0 0,0 0-1 0 0,4-3 1 0 0,12-10 0 0 0,-23 26 0 0 0,9-11 0 0 0,-3 7 0 0 0,-2 2-11 0 0,-5 5-238 0 0,-1 4-830 0 0,3 9-334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530 2836 2303 0 0,'-2'2'167'0'0,"-2"3"-98"0"0,-4 3 405 0 0,0 1 0 0 0,-1 3-474 0 0,8-11 1086 0 0,0 1 46 0 0,-3 5-111 0 0,3-6-506 0 0,1-1-218 0 0,0 0-45 0 0,-1 2-13 0 0,-4 3-14 0 0,4-3-8 0 0,1-2-1 0 0,0 0-18 0 0,0 0-78 0 0,0 0-31 0 0,0 0-8 0 0,0 0 7 0 0,0 0 35 0 0,0 0 18 0 0,0 0 3 0 0,0 0 8 0 0,0 0 35 0 0,0 0 18 0 0,0 0 3 0 0,0 0 3 0 0,0 0 10 0 0,0 0 3 0 0,0 0 0 0 0,0 0 7 0 0,0 0 29 0 0,1-1 17 0 0,5-4 3 0 0,-5 4-4 0 0,-1 1-17 0 0,2-1-10 0 0,14-10 471 0 0,-14 10-496 0 0,-1-1 0 0 0,3-3 120 0 0,1-1 0 0 0,-1 1 0 0 0,2-6-344 0 0,-3 5 202 0 0,0 1 0 0 0,-1-1 0 0 0,0 0-1 0 0,0-1 1 0 0,0 1 0 0 0,-1-1-202 0 0,8-39 828 0 0,-6 28-595 0 0,0-11 59 0 0,0-3 8 0 0,-1 18-127 0 0,0-1 1 0 0,-1 1-1 0 0,-1-6-173 0 0,2-15 296 0 0,-1 17-141 0 0,0 1 0 0 0,-1 0-1 0 0,-1-6-154 0 0,1 7 110 0 0,0-1-1 0 0,1-12-109 0 0,1-13 93 0 0,-3-27 34 0 0,3-98 170 0 0,5 62-59 0 0,-5-46 38 0 0,-3 101-58 0 0,-6-50-218 0 0,-2 15 132 0 0,4 53-78 0 0,-1-7 26 0 0,-2-26-21 0 0,-2-29 20 0 0,9 68-58 0 0,-1 1 76 0 0,0-11-97 0 0,-3-96 102 0 0,1 56-66 0 0,4 63-29 0 0,0 0 22 0 0,-1 0-1 0 0,-2-11-28 0 0,-1-5 59 0 0,0-15-59 0 0,3 17 34 0 0,-2 1 1 0 0,-2-4-35 0 0,-5-45 64 0 0,-22-96 64 0 0,27 134-128 0 0,4 23 0 0 0,-1 1 0 0 0,-2-3 0 0 0,-1-6 16 0 0,-1 1 0 0 0,-1 0 0 0 0,0 1 0 0 0,-3-3-16 0 0,-12-33 75 0 0,-21-52-22 0 0,34 91-40 0 0,0 1-1 0 0,-1 0 1 0 0,-1 1 0 0 0,1 0-1 0 0,-3-1-12 0 0,7 9 1 0 0,2 2-1 0 0,-1-1 0 0 0,-4-2 0 0 0,4 3 0 0 0,0 1 0 0 0,1-1 0 0 0,-4-5 0 0 0,-17-21 0 0 0,14 17 0 0 0,-7-10 0 0 0,12 16 0 0 0,0 0 0 0 0,0 1 0 0 0,-1 0 0 0 0,0 0 0 0 0,0 1 0 0 0,-2-1 0 0 0,-7-4 0 0 0,13 10 0 0 0,-4-3 0 0 0,0 0 0 0 0,-1 0 0 0 0,1 1 0 0 0,0 0 0 0 0,-3 1 0 0 0,3 0 0 0 0,-4-1 0 0 0,8 3 0 0 0,2 0 0 0 0,-1 1 0 0 0,1-1 0 0 0,-1 0 0 0 0,0 0 0 0 0,1 0 0 0 0,-1 0 0 0 0,1-1 0 0 0,-1 1 0 0 0,0-1 0 0 0,-9-1 0 0 0,2-1 0 0 0,-1 1 0 0 0,2-2-12 0 0,6 3-47 0 0,4 0 5 0 0,3-2 43 0 0,2-1 11 0 0,4-3-10 0 0,-8 7-13 0 0,0 0 3 0 0,-1 0 13 0 0,1-1 4 0 0,9 4 2 0 0,16 6-9 0 0,-27-8 5 0 0,0-1 0 0 0,0 0 0 0 0,0 1 0 0 0,-1-1 1 0 0,1 1-1 0 0,0-1 0 0 0,0 1 0 0 0,-1-1 0 0 0,1 1 1 0 0,0 0-1 0 0,0 0 5 0 0,3 3-1 0 0,15 11-7 0 0,-4-4-11 0 0,-1 0 1 0 0,0 2-1 0 0,9 10 19 0 0,15 23-32 0 0,-2 2 0 0 0,28 50 32 0 0,-51-76-7 0 0,-1 1 0 0 0,-1 1 0 0 0,3 11 7 0 0,26 77-34 0 0,-17-44 25 0 0,13 41 9 0 0,24 110 0 0 0,-24-60 0 0 0,2 50 0 0 0,-17-100 0 0 0,3 24 0 0 0,-7 8 0 0 0,-15-102 0 0 0,0 0 0 0 0,-2 25 0 0 0,-11 146 64 0 0,-13 54-64 0 0,17-209 0 0 0,-1 1 0 0 0,-5 13 0 0 0,4-25 0 0 0,-14 51 0 0 0,19-75 0 0 0,2-15 0 0 0,-2 8 0 0 0,-1-1 0 0 0,-2 5 0 0 0,1 0 0 0 0,3-5 0 0 0,3-11 0 0 0,0-3 0 0 0,0-8 0 0 0,2-13 0 0 0,3-22 0 0 0,37-339 0 0 0,-26 207 1 0 0,1-5-4 0 0,-8-1 69 0 0,-10 93-23 0 0,-9-83-43 0 0,-21-88 32 0 0,18 168 16 0 0,-8-53-43 0 0,-6-1-5 0 0,15 88 32 0 0,-4-3-32 0 0,10 40 8 0 0,-1 2 0 0 0,-1-1 0 0 0,0 1 0 0 0,-6-10-8 0 0,-9-17 39 0 0,13 27 7 0 0,0-1-1 0 0,-1 2 0 0 0,-6-9-45 0 0,0 6 78 0 0,0 1-1 0 0,-1 2 1 0 0,-19-17-78 0 0,29 30 1 0 0,1 0 0 0 0,-4-1-1 0 0,5 3-8 0 0,1 0 0 0 0,-1 0 1 0 0,-3-4 7 0 0,8 7-100 0 0,1 1 6 0 0,-1-1-128 0 0,-2-3-594 0 0,2 2-264 0 0,1 2-51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0:38.532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41 0 7831 0 0,'0'0'603'0'0,"0"0"-359"0"0,-1 2-31 0 0,-8 8-3 0 0,6-7 52 0 0,0 0-1 0 0,0 1 0 0 0,0-1 0 0 0,1 1 1 0 0,-1 0-1 0 0,1-1 0 0 0,0 1 0 0 0,-1 4-261 0 0,1-2 285 0 0,0 1 0 0 0,1 0 0 0 0,0 0 0 0 0,1 1 0 0 0,-1-1 0 0 0,1 0 0 0 0,0 0 0 0 0,2 5-285 0 0,2 14 1263 0 0,5 20-1263 0 0,-3-20 393 0 0,33 137 1926 0 0,-21-88-1140 0 0,3 6-1199 0 0,3-1 1 0 0,14 25 19 0 0,-29-82-8 0 0,20 49 252 0 0,11 14-244 0 0,-29-64 76 0 0,1-1 0 0 0,1-1 0 0 0,1 0 0 0 0,1-1 0 0 0,0 0 0 0 0,3 0-76 0 0,-11-12 55 0 0,0-1 1 0 0,0 0-1 0 0,0 0 1 0 0,0-1-1 0 0,1 0 0 0 0,0 0 1 0 0,0-1-1 0 0,1 0 1 0 0,-1 0-1 0 0,1-1 1 0 0,0 0-1 0 0,0-1 1 0 0,0 0-1 0 0,0 0 0 0 0,0-1 1 0 0,0 0-1 0 0,1 0 1 0 0,-1-1-1 0 0,0-1 1 0 0,0 1-1 0 0,1-1 0 0 0,-1-1 1 0 0,0 0-1 0 0,0 0 1 0 0,0-1-1 0 0,6-3-55 0 0,1-1 73 0 0,0-2 0 0 0,0 1 0 0 0,-1-2 0 0 0,0 0-1 0 0,0-1 1 0 0,-2-1 0 0 0,1 0-73 0 0,27-28 267 0 0,18-26-267 0 0,-48 54 20 0 0,51-64 138 0 0,41-69-158 0 0,-13 16-700 0 0,-61 90-56 0 0,-1 2-47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42 2263 4807 0 0,'0'0'216'0'0,"0"0"11"0"0,-1-2-82 0 0,1 1-8 0 0,-1 0-1 0 0,0 0 0 0 0,0 0 0 0 0,0 0 0 0 0,0 0 0 0 0,0 1 0 0 0,0-1 0 0 0,0 0 0 0 0,0 0 1 0 0,0 1-1 0 0,-1-1-136 0 0,1 1 346 0 0,1 0 6 0 0,0 0-1 0 0,-1 1-6 0 0,-5 3-1 0 0,5-2 0 0 0,0-1-5 0 0,-2 4 144 0 0,0 0 0 0 0,0 0 0 0 0,-2 5-483 0 0,4-8 204 0 0,1 0-4 0 0,-3 6 0 0 0,2-6 0 0 0,1-2 0 0 0,0 0 0 0 0,0 0 10 0 0,0 0 36 0 0,0 0 12 0 0,0 0 4 0 0,0 0 2 0 0,0 0 0 0 0,0 0 0 0 0,0 0 0 0 0,0 0-9 0 0,2-1-40 0 0,1-3-131 0 0,-1 0 1 0 0,1 1-1 0 0,-1-2 1 0 0,1 1-1 0 0,-1 0 1 0 0,0 0-1 0 0,1-5-84 0 0,13-36 235 0 0,-14 38-211 0 0,11-37 149 0 0,-2 7 20 0 0,0 1 0 0 0,2 1 0 0 0,6-9-193 0 0,73-139 561 0 0,-5 13-138 0 0,-65 120-126 0 0,14-47-297 0 0,-4 10 175 0 0,14-21 52 0 0,-8 17-54 0 0,-23 53-128 0 0,38-88 150 0 0,-21 45-57 0 0,-17 40-86 0 0,0-3 89 0 0,5-20-141 0 0,-8 21 152 0 0,13-28-152 0 0,-1 11 20 0 0,25-64 48 0 0,-41 102-29 0 0,10-17-39 0 0,2-6 14 0 0,13-28 27 0 0,-9 23-18 0 0,-12 22-1 0 0,-1 0-1 0 0,-1-1 0 0 0,0-3-21 0 0,12-50 0 0 0,-15 57 54 0 0,1-7-33 0 0,-8 29 22 0 0,0-4-33 0 0,2-1 1 0 0,-1 6 42 0 0,-4 10-19 0 0,-2 2-28 0 0,1 1 0 0 0,1 0 0 0 0,0 0 0 0 0,0 0 0 0 0,0 2-6 0 0,-2 17 0 0 0,1-1 0 0 0,-1 0 0 0 0,-2 0 0 0 0,-64 255 54 0 0,25-84-3 0 0,-7 28-28 0 0,33-158-23 0 0,-98 325 128 0 0,91-317-58 0 0,-3-2-1 0 0,-4 1-69 0 0,-36 84 112 0 0,10-19-43 0 0,31-86 4 0 0,-32 48-73 0 0,41-71-9 0 0,-4 6 73 0 0,-23 27-64 0 0,35-53-1 0 0,7-8 14 0 0,0 0 1 0 0,1 1 0 0 0,-1 0 0 0 0,0 2-14 0 0,0-1 21 0 0,3-4 22 0 0,-3 3-33 0 0,-2 2-10 0 0,1 0 0 0 0,0 2 0 0 0,1 1 0 0 0,1 0 0 0 0,0-1 0 0 0,0 0 0 0 0,4-10 0 0 0,0 1 0 0 0,0-1 0 0 0,0 0 0 0 0,0 1 0 0 0,0-1 0 0 0,-1 0 0 0 0,1 0 0 0 0,0 1 0 0 0,0-1 0 0 0,0 0 0 0 0,0 0 0 0 0,0 0 0 0 0,-1 1 0 0 0,1-1 0 0 0,0 0 0 0 0,0 0 0 0 0,0 0 0 0 0,-1 0 0 0 0,1 1 0 0 0,0-1 0 0 0,0 0 0 0 0,0 0 0 0 0,-1 0 0 0 0,1-1 0 0 0,0 0 0 0 0,0 0 0 0 0,0-1 0 0 0,0 1 0 0 0,0 0 0 0 0,1 0 0 0 0,-1 0 0 0 0,0 0 0 0 0,0 0 0 0 0,1-1 0 0 0,-1 1 0 0 0,7-20 0 0 0,-5 14 0 0 0,10-30 0 0 0,17-34 0 0 0,18-32 0 0 0,-43 96 0 0 0,71-147 0 0 0,-51 108 0 0 0,18-47 0 0 0,20-62 0 0 0,-12 29 0 0 0,104-237 211 0 0,-47 111-40 0 0,-41 88-98 0 0,-29 69-18 0 0,52-140 27 0 0,-62 161-60 0 0,14-41 20 0 0,-20 51-17 0 0,8-23 14 0 0,-12 32 25 0 0,-14 42-74 0 0,-1 4-56 0 0,-2 7-60 0 0,0 2-910 0 0,-2 2-3726 0 0,-4 5-1590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696 2294 1839 0 0,'0'0'83'0'0,"0"0"176"0"0,0-2 697 0 0,0-3 35 0 0,0 1 1 0 0,1 0-1 0 0,-1-1 1 0 0,2-2-992 0 0,1-17 827 0 0,-2 3-352 0 0,-1 4 62 0 0,1 0 0 0 0,1-3-537 0 0,5-40 1268 0 0,-2-1 0 0 0,-2-1 0 0 0,-4-55-1268 0 0,-1 81 479 0 0,-1-1 0 0 0,-1 1 0 0 0,-2 0 0 0 0,-2-6-479 0 0,0 11 415 0 0,-1 1 0 0 0,-10-26-415 0 0,-1-2 394 0 0,13 38-268 0 0,1-2 32 0 0,-2 0 0 0 0,0 1 0 0 0,-5-9-158 0 0,-81-165 775 0 0,71 148-611 0 0,-17-33 105 0 0,-18-25 30 0 0,50 87-187 0 0,-5-13-112 0 0,6 13 133 0 0,-8-15-133 0 0,5 15 29 0 0,1 0 0 0 0,1-1 0 0 0,1 0-1 0 0,0-1 1 0 0,0-1-29 0 0,-1-4 72 0 0,-9-20-72 0 0,9 24 28 0 0,1 0 0 0 0,-6-21-28 0 0,0-5 107 0 0,-10-23-107 0 0,11 35 7 0 0,2-1 0 0 0,0 0 0 0 0,-1-11-7 0 0,9 33 0 0 0,-2 0 0 0 0,1 0 0 0 0,-2 0 0 0 0,1 1 0 0 0,-2 0 0 0 0,1 0 0 0 0,-1 1 0 0 0,-7-11 0 0 0,10 17 0 0 0,0-1 0 0 0,0 0 0 0 0,0-1 0 0 0,1 3 0 0 0,0 0 0 0 0,0 0 0 0 0,-1 1 0 0 0,1-1 0 0 0,-1 1 0 0 0,-1-3 0 0 0,-1 0 0 0 0,0-1 0 0 0,1 1 0 0 0,0-1 0 0 0,-1 0 0 0 0,1 0 0 0 0,-1 1 0 0 0,0-1 0 0 0,-6-7-4 0 0,0 0 0 0 0,0-2 0 0 0,-1-4 4 0 0,11 20-58 0 0,1 1-8 0 0,1 2 53 0 0,1 1 0 0 0,-1 0 1 0 0,1-1-1 0 0,0 1 0 0 0,-1-1 13 0 0,5 6-10 0 0,-2-2 2 0 0,0-1 0 0 0,0 0 0 0 0,1 0 0 0 0,-1 0 0 0 0,1-1 1 0 0,0 1-1 0 0,1-1 8 0 0,3 3 1 0 0,-1 0-1 0 0,0 2 0 0 0,97 108-64 0 0,-88-96 46 0 0,-1 1-1 0 0,7 12 19 0 0,-7-10-16 0 0,12 19 3 0 0,-4-7 15 0 0,4 5-2 0 0,1-5 0 0 0,-8-11 0 0 0,-1 3 0 0 0,0 0 0 0 0,9 20 0 0 0,-7-5 0 0 0,-2 2 0 0 0,2 8 0 0 0,29 95 0 0 0,-33-89 0 0 0,-3 2 0 0 0,8 50 0 0 0,11 128 0 0 0,-9-58 100 0 0,5 45 40 0 0,-17-32-108 0 0,-11-127 168 0 0,-6 62-200 0 0,-14 80 560 0 0,4-121-352 0 0,10-70-127 0 0,-1 0 1 0 0,-3 9-82 0 0,5-18 13 0 0,-6 12-13 0 0,7-16 2 0 0,-1 1 1 0 0,1-1 0 0 0,0 0 0 0 0,0 2-3 0 0,-2 6 43 0 0,-1-1-33 0 0,0-2-10 0 0,0-1 0 0 0,5-9 0 0 0,0 0 0 0 0,0 0 0 0 0,0 0 0 0 0,0 0 0 0 0,0 0 0 0 0,0 0 0 0 0,0 0 0 0 0,0 0 0 0 0,0 0 0 0 0,0 0 0 0 0,0 0 0 0 0,0 0 0 0 0,0 0 0 0 0,0 0 0 0 0,0 0 0 0 0,0 0 0 0 0,0 0 0 0 0,0-1 0 0 0,0 1 0 0 0,0 0 0 0 0,0 0 0 0 0,0 0 0 0 0,0 0 0 0 0,0 0 0 0 0,0 0 0 0 0,0 0 0 0 0,0 0 0 0 0,-1 0 0 0 0,1 0 0 0 0,0 0 0 0 0,0 0 0 0 0,0 0 0 0 0,0 0 0 0 0,0 0 0 0 0,0 0 0 0 0,0 0 0 0 0,0 0 0 0 0,0 0 0 0 0,0 0 0 0 0,0 0 0 0 0,0 0 0 0 0,0 0 0 0 0,0 0 0 0 0,0 0 0 0 0,0 0 0 0 0,1-10 0 0 0,3-13 0 0 0,3-26 6 0 0,-1-1-1 0 0,-2-6-5 0 0,-2 19 43 0 0,13-167 5 0 0,-13 130 38 0 0,-3-58-86 0 0,-11-66 87 0 0,-19-106-87 0 0,18 211 64 0 0,-7-21-64 0 0,-31-142 53 0 0,31 141 11 0 0,-26-82-64 0 0,40 177 21 0 0,0 0 0 0 0,-2 1 0 0 0,0 0 0 0 0,0 1 1 0 0,-2 0-1 0 0,-1-1-21 0 0,-13-19 72 0 0,0 2 1 0 0,-6-4-73 0 0,17 25 1 0 0,1 2 0 0 0,-1-1 0 0 0,-2 1-1 0 0,-26-27-35 0 0,40 39-131 0 0,1 1-61 0 0,0 0-881 0 0,0-2-3652 0 0,1-9-1563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1T15:54:57.47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8261 15543 13823 0,'0'0'1216'0,"0"0"-960"0,0 0-256 0,0 0 0 16,0 0 1136-16,5-9 176 0,1 3 32 0,2 2 16 15,0 0-544-15,2-2-112 0,4 1-32 0,1-1 0 0,2-6-32 0,3 2 0 16,4-1 0-16,3-6 0 0,2-2-16 0,5-4-16 16,3-1 0-16,1 0 0 0,6-5-160 0,1 2-48 15,4-4 0-15,2 6 0 0,1-2-80 0,-2 2-32 16,-2-6 0-16,-4 6 0 0,-2 1-32 0,-3 6-16 15,-3 0 0-15,-3 4 0 0,-4 4-16 0,-2 2 0 16,-4 7 0-16,-4 5 0 0,-4 1-64 0,-5 1-16 16,-2 5 0-16,-4 4 0 0,-4 4-16 0,-4 4 0 15,-4 6 0-15,-1 0 0 0,-2 2 0 0,-3 4-128 16,-3 5 192-16,1 3-64 0,-1-1-128 0,0 0 0 16,-1 0 144-16,6-17-144 0,2 1 0 0,0 0 0 15,0-3 0-15,-3 8 0 16,2-7-512-16,3-4 0 0,0-2-16 0,2-4 0 15,0-3-1680-15,-1-4-336 0,2 2-64 0</inkml:trace>
  <inkml:trace contextRef="#ctx0" brushRef="#br0" timeOffset="223.05">8833 15313 26719 0,'0'0'2368'0,"-6"9"-1888"0,-3-3-480 0,0 6 0 15,0-1 384-15,-2 8 0 0,-2 7-16 0,-2 2 0 16,-3 5-16-16,-1 4 0 0,-3 2 0 0,1 6 0 16,-4 0 80-16,2 6 16 0,1 4 0 0,-3 0 0 15,1 2 32-15,1 0 16 0,2 0 0 0,3 0 0 16,0-1-320-16,4 0-176 0,2 3 192 0,0-5-192 0,2 1 144 16,2 0-144-16,4-5 0 0,1 24 144 15,3-8-1168-15,1-6-256 0,0-2-32 0</inkml:trace>
  <inkml:trace contextRef="#ctx0" brushRef="#br0" timeOffset="1132.33">6855 17625 17391 0,'0'-10'768'0,"0"10"160"0,3-11-736 0,-2 2-192 0,0-1 0 0,-1 10 0 16,0-9 1184-16,0-1 208 0,0 10 32 0,0 0 16 15,-5-7-272-15,5 7-48 0,-7-5-16 0,-4 8 0 16,4 3-432-16,-3 7-96 0,1 5 0 0,-1 4-16 16,-2 5-320-16,1 6-64 0,-2 4-16 0,-1 1 0 15,-3 4-16-15,1-3 0 0,-1 2 0 0,2-3 0 0,1 2-16 0,3-10 0 16,1-3 0-16,2-7 0 0,0-2 128 0,3-4 32 16,1-6 0-16,4-8 0 0,0 0 336 0,0 0 64 15,0 0 16-15,11-2 0 0,0-3 64 0,4-10 0 16,4-4 16-16,3-8 0 0,1-1-272 0,1-3-64 15,1-3-16-15,3 0 0 0,0 0-288 0,-1 0-144 16,-2-2 160-16,2 4-160 0,0 2 128 0,-3 4-128 16,-1 1 0-16,-2 7 0 0,-5 4 0 0,-1 6 0 15,-2 3 0-15,-13 5 0 0,10 11 0 0,-4 6-128 16,-5 7 128-16,-2 4-160 0,-3 8 160 0,-2 5-160 16,-3 3 160-16,-1 1-160 0,-4 0 160 0,3 2 0 0,-1 2 0 0,2-4 0 31,0-6-464-31,2-4-16 0,6-4 0 0,2-7 0 15,1-3-496-15,4-4-112 0,1-4 0 0,-6-13-8912 0,9 5-1776 0</inkml:trace>
  <inkml:trace contextRef="#ctx0" brushRef="#br0" timeOffset="1451.71">7373 17981 20271 0,'8'8'1792'0,"5"-4"-1424"0,2-1-368 0,7-1 0 16,2-4 880-16,0-1 96 0,2-1 32 0,0-5 0 15,2 0 32-15,3-5 16 0,-4 0 0 0,-2-1 0 0,3-3-448 0,-4 0-96 16,-5 0 0-16,-1 1-16 0,-7-1-208 16,-4 1-32-16,-1 5-16 0,-3-2 0 0,-5-4 112 0,-1 4 32 15,-4 4 0-15,-4 0 0 0,-7 6 48 0,-4 1 16 16,-3 4 0-16,-4 5 0 0,-3 8-256 0,-1 2-32 15,-1 3-16-15,1 4 0 0,-1 6-144 0,7-1 0 16,1 1 0-16,6 4 0 0,2 1 0 0,7-5-176 16,5-1 176-16,6-4-128 0,7-1 128 0,4-2 0 15,4-4-144-15,6-4 144 0,3-1-320 0,6-4 16 16,2-3 0-16,5-5-9392 16,5-3-1888-16</inkml:trace>
  <inkml:trace contextRef="#ctx0" brushRef="#br0" timeOffset="1865.13">8124 17960 4607 0,'-15'17'400'0,"-1"2"-400"0,1 1 0 0,0 0 0 16,-2 1 3888-16,2 2 688 0,1-2 144 0,3-2 16 15,0-4-2928-15,6-1-592 0,4-5-112 0,1-9-16 16,5 9-432-16,5-5-80 0,7-4 0 0,3-5-16 15,2-7 192-15,6-2 32 0,1-2 16 0,4-3 0 16,3-2-160-16,-1 2-48 0,1 0 0 0,-2 1 0 16,-1 0-272-16,-1 4-48 0,-4 7-16 0,-5-1 0 15,-3 6-64-15,-5 4-32 0,-3 5 0 0,-5 3 0 0,0 5 80 16,-3 5 16-16,-4 7 0 0,-2 0 0 0,-1 3-64 0,-3 1 0 16,4-1 0-16,-1-2 0 0,3-1-192 0,3-2 144 15,2-6-144-15,3-2 128 0,-1-6-128 16,7-2 0-16,1-5 0 0,6-4 0 0,0-4 384 15,9-6 32-15,1-6 16 0,6-6 0 0,1-3 480 0,2-6 112 16,-2 1 0-16,-1-4 16 0,-2-5-272 16,1-2-48-16,0-2-16 0,-3-6 0 0,-3-5-208 0,-1 0-48 15,-1-2-16-15,-2 4 0 0,-3 2-272 0,-2 7-160 16,-2 1 192-16,0 2-192 0,-1 4 0 0,-1 5 0 16,-2 6 0-16,-2 4 0 15,-2 5-384-15,-2 3-16 0,-1 5-16 16,-8 8-12816-16,0 0-2560 0</inkml:trace>
  <inkml:trace contextRef="#ctx0" brushRef="#br0" timeOffset="2730.12">7198 18833 14735 0,'2'-18'640'0,"-2"7"160"0,-3-1-640 0,-1-2-160 16,-1 0 0-16,-4 1 0 0,-3 3 2832 0,-5 0 544 15,-2 4 96-15,-4 3 32 0,-2 1-1856 0,-1 6-368 16,-3 1-80-16,-5 7-16 0,-7 4-480 0,-3 4-80 15,-1 4-32-15,-3 7 0 0,-7 0-256 0,2 6-48 0,-1 3-16 0,5 0 0 16,8 5-64-16,5-3-16 0,7-3 0 16,8-2 0-16,4-4-192 0,7-1 176 0,5-7-176 0,6-2 160 15,4-4-160-15,7-4 0 0,5-3 0 0,8-1 0 16,6-6-128-16,10-3 128 0,6-5-160 0,6-2 160 31,5-5-1664-31,-1 0-256 0,0-6-32 0,-1-3-16 0</inkml:trace>
  <inkml:trace contextRef="#ctx0" brushRef="#br0" timeOffset="3029.59">7515 18856 25167 0,'-14'6'1104'0,"5"0"240"0,-2 6-1072 0,0 2-272 0,0 7 0 0,-3 4 0 15,0 0 304-15,-1 7 0 0,-1 3 0 0,4 5 0 16,-3-5 400-16,1 1 64 0,0-3 32 0,2-1 0 0,3-7-160 0,3-1-48 15,2-5 0-15,3-3 0 0,0-5-160 0,2-1-48 16,-1-10 0-16,9 3 0 0,2-4 240 0,3-3 32 16,3-9 16-16,0-2 0 0,2-3 144 0,1-4 16 15,-1-7 16-15,2 1 0 0,2-4-336 0,-1-1-80 16,-4 0-16-16,-1 3 0 0,2-2-160 0,2 5-48 16,0 3 0-16,1 5 0 0,0 1-208 0,-3 4 0 15,-2 8-192-15,0 1 192 0,-3 5-128 0,0 2 128 16,-3 2 0-16,0 5 0 15,-4 8-992-15,1 0-96 0,-2 0 0 16,2 2-10080-16,2 1-2016 0</inkml:trace>
  <inkml:trace contextRef="#ctx0" brushRef="#br0" timeOffset="3349.41">8448 18946 17503 0,'-15'-1'1552'0,"3"2"-1232"0,-2 1-320 0,-4 2 0 16,-4 0 1120-16,-3 2 160 0,-1 6 48 0,-5 3 0 15,-4 6-80-15,2-1-16 0,-3 3 0 0,2 6 0 16,-1-1-592-16,6 1-128 0,2 0-32 0,8-4 0 0,3 1-160 0,6-4-16 16,5-2-16-16,6-2 0 0,5-3-96 15,6-1 0-15,3-5-16 0,6 0 0 0,5-6 128 0,4-5 16 16,3-3 16-16,4-2 0 0,3-2 208 0,-1-4 32 15,-2-4 16-15,1 0 0 0,-2 0-16 16,-7-3 0-16,-4-4 0 0,-2 1 0 0,-4 0 0 0,-3-3 0 16,-6 2 0-16,-4 0 0 0,-2-5-80 15,-5 6-32-15,-3 3 0 0,-3 2 0 0,-1 1-160 16,-4 3-48-16,-2 3 0 0,-4 3 0 0,-3-1-256 0,-5 6-272 16,1 3 48-16,1 2 16 15,2 5-2368-15,4-2-480 0,2 1-80 0</inkml:trace>
  <inkml:trace contextRef="#ctx0" brushRef="#br0" timeOffset="3743.92">9682 18792 23263 0,'0'-13'1024'0,"0"13"224"0,0 0-992 0,-7-5-256 0,-6-1 0 0,-1 5 0 16,-10-1 1120-16,-4 5 176 0,-5 6 48 0,-8 0 0 15,-9 1-496-15,-6 4-80 0,-6-3-32 0,1 3 0 16,0 3-224-16,5 1-32 0,4 2-16 0,6 0 0 16,4-1-160-16,9-1-48 0,3-3 0 0,7-1 0 15,8 2 64-15,7-4 16 0,6-1 0 0,4 0 0 0,4-2-144 16,7 0-48-16,1-5 0 0,6 1 0 0,6 4-16 15,2-6-128-15,4 3 192 0,1 2-64 0,0 1-128 16,-1 3 0-16,1 3 0 0,-5 0 0 0,-4 3 0 16,-5-3 0-16,-4 3 0 0,-5 0 0 0,-6-2 0 15,-4 0 160-15,-4-2-160 0,-3 1 160 16,-5-1 224-16,-4 0 64 0,-7 0 0 0,-4-1 0 0,-3 1 64 16,-5-4 32-16,5 2 0 0,-3 0 0 0,-2-6-304 0,0-1-64 15,-1-1-16-15,2 0 0 0,1-4-352 0,1-1-64 16,3-6 0-16,5 1-11408 15,3-4-2288-15</inkml:trace>
  <inkml:trace contextRef="#ctx0" brushRef="#br0" timeOffset="4402.89">10496 18863 8287 0,'6'-14'736'0,"-1"3"-592"16,0-3-144-16,-1 2 0 0,-3 1 3072 0,-2 2 592 0,-2-2 112 15,-2 2 32-15,-4-1-1856 0,-2 5-368 0,-3-2-80 0,-2 2-16 16,-5 3-432-16,-4 2-96 0,-6 2 0 0,-3 4-16 16,-4 3-240-16,-3 5-32 0,-2 4-16 0,-2 4 0 15,0 1-192-15,-1 3-32 0,0-2-16 0,4 2 0 16,3-1-64-16,7-2-16 0,7 5 0 0,6-6 0 15,3-2-144-15,9-1-16 0,3 0-16 0,9-2 0 16,5-2-160-16,4 0 0 0,3-6 0 0,3 3 128 16,3-1-128-16,2-3 160 0,2-1-160 0,-2 2 160 15,0-1-160-15,0 2 128 0,-5-2-128 0,-2-1 128 16,-5-3-128-16,-3 2 0 0,-4 3 0 0,-3-2 0 16,-3-7 176-16,-3 12-48 0,-6 1-128 0,-2-1 192 0,-3-1 192 15,-4 3 16-15,-2-3 16 0,-4 1 0 0,-3 1-112 16,-2-5-32-16,0 3 0 0,-2-6 0 0,4 0-272 15,1 1 0-15,1-2 0 0,5-3 0 16,4-1-2240-16,3-1-336 16,3-4-80-16</inkml:trace>
  <inkml:trace contextRef="#ctx0" brushRef="#br0" timeOffset="4673.51">10712 19046 23039 0,'0'0'2048'0,"0"0"-1648"0,0 0-400 0,12 2 0 16,2-2 1280-16,3 0 160 0,2 0 32 0,4-2 16 15,4 2-64-15,3-2-16 0,3-1 0 0,2-1 0 16,-1 2-832-16,0-2-192 0,-1-1-16 0,-2-3-16 31,-3 1-1072-31,-3 2-224 0,-2-3-32 0,-3 3-16 0</inkml:trace>
  <inkml:trace contextRef="#ctx0" brushRef="#br0" timeOffset="5099.75">12640 18786 23551 0,'-19'-13'1040'0,"5"4"224"0,-4 4-1008 0,-3 0-256 16,-5-1 0-16,-4 2 0 0,-6 1 1024 0,-2 3 144 0,-3 3 48 15,-1 7 0-15,-1-1-384 0,0 6-80 0,-2 6-16 16,2 0 0-16,0 1-272 0,5 2-48 0,5 0-16 0,7 1 0 16,5-2-208-16,8-1-64 0,5 1 0 0,6 0 0 15,4-2-128-15,6-2 0 0,3 3 144 0,3-2-144 16,3-2 0-16,2 0 144 15,1 0-144-15,-1 2 0 0,-1-1 128 0,-1-1-128 0,-3-2 0 0,-3 2 0 16,-2 1 0-16,-4 4 0 0,-4-4 0 0,-1 0 0 16,-5 0 144-16,-2-1-144 0,-3 0 0 0,-6-2 144 15,-3-2 176-15,-2-3 48 0,-4 0 0 0,1-2 0 16,-4 1 0-16,0-2 0 0,-1 1 0 0,1-6 0 16,0 0-368-16,5-4 0 0,3-2 0 0,4-7-10528 15,2-1-2176-15</inkml:trace>
  <inkml:trace contextRef="#ctx0" brushRef="#br0" timeOffset="5394.92">12671 19059 27695 0,'12'-10'1216'0,"1"5"272"15,1-5-1184-15,4 1-304 0,1-5 0 0,-1 4 0 0,-1 2 1296 0,0-5 208 16,-1-1 32-16,1 2 16 0,-3-2-944 0,-1-2-192 16,-4 1-32-16,-2 1-16 0,0 1-48 0,-5 1 0 15,-3 4 0-15,0-1 0 0,-7 4 208 0,-2 1 48 0,-4 2 0 16,-4 7 0-16,-2 2-320 0,-4 6-48 0,-6 2-16 0,0 3 0 16,-2 4-192-16,0-1 0 0,2 2 0 0,3 3 0 15,4-1 0-15,7 2 0 0,8-2 0 0,0 2 0 16,6-4-144-16,6 2 144 15,3-1 0-15,7-3-144 0,7-3-96 0,1-1-16 0,5-4 0 0,5-4-10896 16,2-3-2192-16</inkml:trace>
  <inkml:trace contextRef="#ctx0" brushRef="#br0" timeOffset="5674.76">13698 18936 11055 0,'0'0'480'0,"-9"-7"112"15,-1 1-464-15,-1 5-128 0,-4 1 0 0,-1 2 0 0,-5 3 3792 0,-4 4 752 16,-7 0 128-16,3 4 48 0,-3 2-2992 0,2 0-576 16,-2 2-128-16,3-1-32 0,4 1-336 0,0 2-64 15,1-2-16-15,6-2 0 0,5-2-384 0,4 1-64 16,4-2-128-16,3-2 176 0,2 3-176 0,5-7 0 15,8 1 0-15,1-2 0 0,2-3-160 0,4 1-16 16,5-2 0-16,1-2 0 16,5-2-608-16,-1 1-128 0,3-6-32 0,3 1-8368 15,0-1-1680-15</inkml:trace>
  <inkml:trace contextRef="#ctx0" brushRef="#br0" timeOffset="5907.83">14265 18207 26719 0,'-13'14'2368'0,"-5"2"-1888"0,-5 3-480 0,0 2 0 16,0 7 320-16,-5 7-16 0,-2 4-16 0,1 3 0 16,-1 8 224-16,1 0 64 0,1 1 0 0,2 6 0 15,-2-2-320-15,1 1-64 0,1 0-16 0,4-1 0 16,1 1-48-16,3-2 0 0,3-2 0 0,4-2 0 15,3-7-272-15,3-5-64 0,3-5-16 0,2-2 0 16,1-10-1664 0,3-3-336-16,-1-5-64 0</inkml:trace>
  <inkml:trace contextRef="#ctx0" brushRef="#br0" timeOffset="6088.18">13737 18795 26079 0,'0'0'1152'0,"13"-3"256"0,2-2-1136 0,3 4-272 16,2 1 0-16,4 0 0 0,3-1 800 0,5-1 96 16,2 1 32-16,4-2 0 0,4 3-416 0,-1 0-64 15,-4-1-32-15,1 1 0 0,-1 1-416 0,-6-1 0 16,-4-1 0-16,-4 1 0 16,-4-2-2256-16,-2 0-496 0,-5 1-80 0,-1 0-32 0</inkml:trace>
  <inkml:trace contextRef="#ctx0" brushRef="#br0" timeOffset="7043.99">14596 18774 22111 0,'0'0'1968'0,"0"0"-1584"0,0 0-384 0,0 0 0 0,0 0 960 0,-12 5 96 16,-6 8 32-16,-3 0 0 15,-3 3 64-15,-1 5 32 0,-4 4 0 0,-1 1 0 0,-5 3-240 16,1 1-48-16,-2-3-16 0,0 4 0 0,1-1-320 0,3-1-64 16,3 0-16-16,3-6 0 0,5-2-336 0,2-4-144 15,5-4 128-15,3-1-128 0,4-3 128 0,7-9-128 16,0 0 0-16,0 0 128 0,6 8-128 0,4-5 0 15,3-6 0-15,9-3 0 0,-1-4 0 0,3-3-224 16,2-2 48-16,-1 0 16 0,2-1-128 0,-2 2-32 16,2-1 0-16,0 0 0 15,-2 2-128-15,1 3-48 0,-1-3 0 0,-1 3 0 16,-3 3 176-16,-1 0 16 0,-1 0 16 0,-4 3 0 0,-1-3 128 16,-5 2 32-16,0 2 0 0,-9 3 0 0,0 0 304 0,9-3 64 0,-9 3 16 15,0 0 0-15,0 0 224 0,0 0 48 0,0 0 16 16,0 0 0-16,0 0-96 0,0 0-32 0,-6-3 0 0,6 3 0 15,-9 0-416-15,1 2 0 0,8-2 0 16,-8 2 0-16,8-2 0 0,-6 5 0 0,6-5 0 0,0 0 0 16,0 0 0-16,0 0 0 0,0 0 0 0,0 0 0 15,0 0 160-15,0 0-160 0,-6 8 192 0,6-8-192 16,0 0 0-16,-8 4 0 0,8-4 0 0,-8 0 0 16,8 0 128-16,0 0-128 0,-10 0 0 0,10 0 0 15,0 0 0-15,0 0 0 0,0 0 0 0,0 0 0 16,-5-9 0-16,5 9 0 0,-1-9 0 0,1 9 0 15,2-10 0-15,2 3 0 0,-4 7 160 0,7-6-160 16,-4-2 0-16,-3 8 0 0,0 0 128 0,6-5-128 16,-6 5 0-16,0 0 0 0,5-6 0 0,-5 6 128 0,0 0-128 0,0 0 0 15,0 0 0-15,0 0 0 0,0 0 0 0,0 0 0 16,0 0 0-16,0 0 0 0,0 0 0 0,0 0 0 16,0 0 0-16,0 0 0 0,-9 1 0 0,1-1 0 15,8 0 0-15,-10 3 0 0,0-1 0 0,1 2-256 16,0 0 64-16,0 1 16 0,0 0 48 0,2 0 0 15,-2 3 0-15,2 0 0 0,1 4 128 0,1-2-128 16,0 1 128-16,0 1-128 0,-2-2 128 0,3 3-128 16,1-4 128-16,-1 3-128 0,1 0 128 0,0-2 0 15,-3 1 0-15,1-3 0 0,2 1 0 0,-4-2 0 16,0 2 0-16,-1-4 0 0,0 0 0 0,-2 1 0 16,2-3 0-16,-2-1 0 0,1-1 0 0,1-1 0 0,8 0 0 15,-11 0 0-15,2-1 0 0,9 1 0 16,0 0 0-16,-8-5 128 0,2-5-128 0,3 2 0 15,3 8 0-15,-2-12 0 0,4-1 128 0,1-1-128 16,3 1 128-16,2-2-128 0,4-3 128 0,-1-1-128 0,1-6 128 0,3 2-128 16,3 4 0-16,-2 0 0 0,-2 1 0 0,0 1 0 15,0 3 0-15,-1 4 0 0,-2-1 0 0,0 4 0 16,-4 0 0-16,-7 7 0 0,0 0 128 0,0 0-128 16,0 0 0-16,0 0 0 0,0 0 0 0,0 0 0 15,-10 14 240-15,-1 2-32 0,-2 2 0 0,-4 0 0 16,-2 0-208-16,0 1 0 0,0 2 0 0,-1 3 0 15,-2-1 0-15,1 0 128 0,-2 0-128 0,2 0 0 16,2-3-1136 0,4-3-272-16,2-2-48 0,6-3-12992 0</inkml:trace>
  <inkml:trace contextRef="#ctx0" brushRef="#br0" timeOffset="7617.96">14989 18894 26719 0,'0'0'2368'0,"3"-9"-1888"16,-3 9-480-16,0 0 0 0,0 0 624 0,0 0 16 16,0 0 16-16,-12 0 0 0,-2 4 304 0,-2 6 64 15,-2 3 16-15,-2 2 0 0,-3 1-640 0,-1 5-128 0,3 4-16 16,2-2-16-16,1 0-240 0,6 1 0 0,0-1 0 0,6-1 0 15,1 0 0-15,6 1 0 0,0-6 0 0,3-4 0 16,0-1 0-16,2 1 128 0,1-9-128 0,0 0 0 16,-7-4 576-16,14 0 0 0,0-4 16 0,0-1 0 15,-1-4 0-15,0-4 0 0,-1-1 0 0,0-1 0 16,-3-2-272-16,-2 0-48 0,1-1-16 0,-2 0 0 16,-1-1-128-16,0-3-128 0,-1 1 192 0,1 3-192 15,0 3 128-15,1 1-128 0,0-2 0 0,3 5 0 16,2 3 0-16,2-1 0 0,3 3 0 0,2 4 0 15,4 2 0-15,2 1-192 0,1-1 192 0,-2 5-192 16,0 3 192-16,-1 0-176 0,-4 6 176 0,-2 3-160 16,-2 2 160-16,-2 4 0 0,-4 2 0 0,-2-1 0 15,-4 3 0-15,-2-1 0 0,-4-1 0 0,-1 0 0 0,-4-4 0 16,2-5 0-16,0-4 0 0,1-3 0 0,2-3 0 16,4-6 0-16,0 0 128 0,0 0-128 0,0 0 208 0,0 0-16 15,0 0-16-15,9-5 0 0,4-7 208 0,5 1 64 16,-1-6 0-16,4 1 0 0,-4-2-160 0,4 0-32 15,-1-1 0-15,2 3 0 0,-1-1-256 0,1 3 0 16,0 3 128-16,-1-1-128 0,1 3 0 16,-2 4 0-16,0 2 0 0,0 3 0 0,-4 3 0 15,-1 5 0-15,-1 0 0 0,-1 6 0 0,-2 0 0 0,0 2 0 16,-3 4 0-16,1 2 0 0,-1 0 0 0,-2 2 0 16,-1 3 128-16,1-6-128 0,-1 1 0 0,-2 1 0 15,0-3 0-15,0-1 0 16,-1-4-1264-16,-2-3-144 0,-1-1-48 0,1-11-15824 0</inkml:trace>
  <inkml:trace contextRef="#ctx0" brushRef="#br0" timeOffset="7784.04">14842 18454 41871 0,'0'0'1856'0,"0"0"384"0,5-8-1792 0,-5 8-448 0,11-2 0 0,-1 2 0 15,2 1 400-15,-1 4 0 0,1-1 0 0,-1-1 0 16,1-1-400-16,-2 2 0 0,-10-4 0 0,9 8-19264 16</inkml:trace>
  <inkml:trace contextRef="#ctx0" brushRef="#br0" timeOffset="12404.66">26658 3896 8287 0,'0'0'736'0,"0"0"-592"16,0 0-144-16,0 0 0 0,-5-5 1264 0,5 5 208 16,-5-3 64-16,5 3 0 0,-4-7-368 0,4 7-64 15,0 0-16-15,0 0 0 0,0 0-80 0,0-9-32 16,0 9 0-16,0 0 0 0,4-7-256 0,-4 7-48 16,0-10-16-16,0 10 0 0,0 0 16 0,0 0 0 0,0 0 0 0,0 0 0 15,0 0-48-15,0 0-16 0,0 0 0 0,0 0 0 16,-5 11-48-16,1 2-16 0,-1 4 0 0,-1 8 0 15,-1 1 0-15,1 9 0 16,-2 8 0-16,1 4 0 0,-1 8-48 0,2 8-16 16,-6 4 0-16,3 8 0 0,-2 7-176 0,-1 6-48 0,0 6 0 0,-2-4 0 15,0-5-64-15,-2 0 0 0,0 0-16 0,1-6 0 16,1-1-16-16,0-6 0 0,2-6 0 0,-2-2 0 16,2-8 48-16,3-4 16 0,-2-3 0 0,5-5 0 15,1-1-224-15,1-8 176 0,0-5-176 0,2-1 160 16,1-5-160-16,-1-4 0 0,-1-3 0 0,3-4 0 15,-2-1-768-15,2-12-16 16,0 0-16-16,0 0 0 0,-2-11-1840 16,-1-2-368-16,1-3-80 0</inkml:trace>
  <inkml:trace contextRef="#ctx0" brushRef="#br0" timeOffset="12813.4">25911 5574 16287 0,'0'0'720'0,"0"0"160"0,0 0-704 0,-7-4-176 16,7 4 0-16,0 0 0 0,-7-5 240 0,7 5 16 15,0 0 0-15,0 0 0 0,-5-8 656 0,5 8 144 0,0 0 32 0,0 0 0 16,0 0 224-16,-6 8 48 0,3 3 16 0,1 5 0 16,1 4-192-16,1 7-32 0,3 6-16 0,2 5 0 15,4 3-368-15,3 3-64 0,1-3 0 0,2 2-16 16,2 3-288-16,1-4-48 0,-1 1-16 0,5-3 0 16,0-5-144-16,1-7-48 0,2-2 0 0,0-9 0 15,2-3 32-15,-2-6 0 0,1-5 0 0,-2-6 0 16,1-2 112-16,3-9 32 0,-1-5 0 0,0-10 0 15,0-7 0-15,2-3 16 0,-1-2 0 0,0 0 0 16,0-1-144-16,-2 2-48 0,-2-1 0 0,1-1 0 16,-2 4-144-16,-3 5 0 0,-2 6 0 0,-1 2 0 15,-1 2-384-15,-4 5-128 16,0 3 0-16,-3 5-10400 0,0 0-2080 0</inkml:trace>
  <inkml:trace contextRef="#ctx0" brushRef="#br0" timeOffset="13350.37">27733 4096 27935 0,'0'0'1232'0,"-6"5"256"0,0 1-1184 0,1 6-304 0,2-2 0 0,2 4 0 0,1 0 0 0,4 5 0 16,2 4-176-16,3 2 176 0,2 0 384 0,3 4 192 16,4 0 48-16,0-178 0 0,2 368-368 0,1-182-80 15,-1 0-16-15,-1 1 0 0,-1-1-160 0,0-6 0 16,-1-1 0-16,0-2 128 0,-3-5-304 0,-1-2-64 16,2-2-16-16,-4-4 0 15,-2-2-464-15,-1-4-112 0,-8-9 0 0,0 0-11488 0</inkml:trace>
  <inkml:trace contextRef="#ctx0" brushRef="#br0" timeOffset="13607.25">28195 3988 29599 0,'0'0'1312'0,"0"0"272"0,0 0-1264 0,0 0-320 0,-8 4 0 0,-1 1 0 15,-3 5 144-15,0 2-16 0,-3 4-128 0,-3 6 192 16,-4 4 720-16,1 5 144 0,-1 1 32 0,-3 8 0 16,-2 2-544-16,-1 5-96 0,-1-2-32 0,0 4 0 15,-2 2 32-15,2-3 0 0,-2-1 0 0,-2-1 0 16,2-5-208-16,0-3-48 0,2-2 0 0,3-3 0 0,4-5-192 16,0-2 0-16,3-3 0 0,4-4 0 15,4-3-1792-15,5-5-240 0,6-11-48 0,0 0-12512 16</inkml:trace>
  <inkml:trace contextRef="#ctx0" brushRef="#br0" timeOffset="14102.91">28956 3809 22975 0,'0'0'1024'0,"0"0"192"0,4-10-960 0,-4 10-256 0,3-7 0 0,-3 7 0 15,0 0 0-15,0 0-128 0,0 0 128 0,0 0-208 16,-8 0 1232-16,-2 4 240 0,-3 1 48 0,-3 8 16 16,-5 2-112-16,-4 4-32 0,-4 2 0 0,-3 4 0 15,-4 4-480-15,3 4-112 0,-2 0-16 0,4-1 0 16,2 0-224-16,3-3-48 0,3-2-16 0,6 1 0 0,4-4-128 16,5 1-32-16,5-3 0 0,3-4 0 0,2-6-128 0,4-1 0 15,10 0 0-15,1-2 0 0,8-1 144 16,4-2-144-16,1 0 160 0,5 2-160 0,2-6 0 0,-1 4 0 15,-1 2 0-15,-3 0 0 0,-5 3 0 16,-4 0 0-16,-5 3 0 0,-5 0 0 0,-4 1 416 0,-4 0-16 16,-4 3 0-16,-5 2 0 0,-5 1 368 0,-5-180 64 15,-5 366 0-15,-4-184 16 0,-6 1-368 0,-1-1-80 16,-6-2-16-16,2-3 0 0,0 0-384 0,0-4 128 16,-1-5-128-16,4-3 0 15,5-1-1296-15,2-6-352 0,1-4-64 0,6-3-9552 16,4-6-1904-16</inkml:trace>
  <inkml:trace contextRef="#ctx0" brushRef="#br0" timeOffset="14405.87">29709 3237 26719 0,'0'0'2368'0,"0"0"-1888"0,0 0-480 0,0 0 0 15,0 0 0-15,-9 1-128 0,0 4-16 0,-3 8 0 16,0 2 1216-16,-2 9 240 0,-3 2 48 0,2 5 16 16,0 5-256-16,-2 6-48 0,2 4-16 0,0 1 0 0,-1-3-224 0,2 2-32 15,2-4-16-15,3 1 0 0,-3-1-272 0,4-5-48 16,1-4-16-16,2-4 0 0,1-2-304 0,-1-5-144 15,4-3 128-15,1-2-128 16,1 0-1088-16,2-4-288 0,1-4-64 16,-4-9-9424-16,0 0-1872 0</inkml:trace>
  <inkml:trace contextRef="#ctx0" brushRef="#br0" timeOffset="16810.39">25417 2615 9215 0,'0'0'816'0,"0"0"-656"0,0 0-160 0,-7 8 0 16,3 2 1456-16,4-10 256 0,-6 9 48 0,6-9 16 16,-7 9-688-16,7-9-144 0,0 0-32 0,-6 6 0 15,6-6-176-15,0 0-32 0,0 0-16 0,0 0 0 16,0 0-192-16,0 0-48 0,0 0 0 0,0 0 0 16,0 0-16-16,0 0-16 0,0 0 0 0,8-4 0 15,2-1 240-15,0-5 48 0,0-3 16 0,1-4 0 16,1-6 48-16,3-4 0 0,0-7 0 0,2-3 0 15,2-6-384-15,0-1-80 0,0-4-16 0,4-1 0 0,-3 0 32 16,3-7 0-16,-1-3 0 0,2-2 0 0,1-7-64 16,0 1 0-16,-3 1 0 0,1 2 0 0,-5 8 16 0,0 4 0 15,0 3 0-15,-2 5 0 0,-2 4 112 0,1 4 32 16,1 3 0-16,-5 4 0 0,-3 1-160 0,-1 4-16 16,2 5-16-16,2 1 0 0,-3-1-224 15,1 5 144-15,-1 2-144 0,1 3 128 0,-2 3-128 0,1 0 0 16,-8 6 0-16,0 0 0 0,12 0 0 0,-2 6 0 15,-1 0 0-15,1 6 0 0,-1-2 0 0,1 8 0 16,-1 3 0-16,0 7 0 0,0 8 0 0,1 2 0 16,-3 7 0-16,1 2 0 0,0 7 0 0,-3 7 0 15,-3 2 0-15,2 5 0 0,-1 3 0 0,2 1 0 16,0-10 0-16,2-2 0 0,0-7 0 0,2-7 0 0,2-2 128 16,-1-4-128-16,-2-1 192 0,1-3 16 0,0-3 0 0,-2-4 0 15,3-7 16-15,-2-2 0 0,0-2 0 16,2-3 0-16,3-6-64 0,-2-2-16 0,-1-4 0 15,3-3 0-15,-2-4 32 0,1-5 0 0,-2-1 0 0,4-6 0 16,0-5 96-16,0-5 32 0,0-2 0 0,4-7 0 16,-1-4 80-16,1 0 0 0,3-2 16 0,1-4 0 15,6-4-128-15,-1-6-16 0,4-6-16 16,4-1 0-16,3-4-112 0,0-2-128 0,1 0 176 0,-3 0-176 16,1 0 160-16,0-2-160 0,-1 0 128 0,-2 5-128 15,-2 4 192-15,0 6-32 0,-1 8-16 0,-4 5 0 16,1 3 64-16,-2 5 16 0,-4 3 0 0,-1 6 0 15,-1-2-32-15,-5 7-16 0,3 3 0 0,-3 5 0 0,-3 3-176 16,-1 2 128-16,-1 5-128 0,-1 8 128 0,-1 3-128 0,1 7 0 16,-2 6 0-16,4 7 0 0,-4 6 0 0,1 9 0 15,-2 8 0-15,-1 9 0 0,0 5 0 16,1 8 0-16,-1 2 0 0,4-3 0 0,-1-2 0 16,4-4 0-16,-1-3 0 0,2-1 0 0,-3-3 0 0,3-1 0 15,0-6 192-15,-3-3-64 0,2-7 96 0,1-4 16 16,-3-2 0-16,1-4 0 0,-4-4-64 0,6 1-16 15,-3-4 0-15,0 2 0 0,-1 2-160 0,1-5 128 16,-3 2-128-16,-1-3 128 0,0-4-128 0,2 0 0 16,0-2 0-16,2-3 0 15,2-1-1152-15,2-5-224 16,4-2-32-16,6-6-11776 0,4-6-2336 0</inkml:trace>
  <inkml:trace contextRef="#ctx0" brushRef="#br0" timeOffset="21268.38">27863 1433 3679 0,'0'0'160'0,"0"0"32"0,0 0-192 0,0 0 0 15,0 0 0-15,0 0 0 0,0-7 1920 0,0 7 320 0,0-6 80 0,0 6 16 16,0 0-640-16,0-6-128 16,-4 0-32-16,4 6 0 0,0 0-128 0,0 0-16 0,0 0-16 0,0 0 0 15,-2-5-224-15,2 5-32 16,0 0-16-16,0 0 0 0,0 0-416 0,0 0-96 15,0 0-16-15,6 7 0 0,-2 3-128 0,3 3-16 16,1 1-16-16,1 4 0 0,2 0-32 0,2 2-16 0,0-2 0 0,2 1 0 16,2-1-112-16,0 0-32 0,-1-1 0 15,0-1 0-15,1 0 64 0,-1 1 16 0,0-2 0 0,-1 0 0 16,-1 0 80-16,-2-2 32 0,0-3 0 16,-2 3 0-16,-4-4-80 0,1 1-16 0,-2-2 0 0,-1 2 0 15,-2-4-80-15,-2 3-32 0,0-3 0 0,0-6 0 16,0 0-80-16,-2 8-128 0,2-8 176 15,-4 5-176-15,4-5 0 0,0 0-272 0,-5-2 16 0,2-3-10592 16,-2-1-2128-16</inkml:trace>
  <inkml:trace contextRef="#ctx0" brushRef="#br0" timeOffset="29440.76">28989 1025 13823 0,'0'0'1216'0,"0"-7"-960"15,0-1-256-15,0 2 0 0,2-3 272 0,0 2 16 16,1-2 0-16,0 3 0 0,1 1 224 0,-1-3 64 16,2 3 0-16,0-1 0 0,-1-2 0 0,0 3 0 15,-1 0 0-15,-3 5 0 0,0 0 32 0,0 0 16 16,0 0 0-16,4 6 0 0,-4 6 80 0,-1 3 32 0,0 8 0 0,-2 2 0 15,-1 7-208-15,1 5-32 0,-3 2-16 0,1 9 0 16,-1-1-352-16,0 5-128 0,-1 4 0 16,2 1 144-16,0-4-144 0,1-6 0 0,3-4 0 15,4-6 0-15,-1-4 0 0,2-9 0 0,2-2 0 0,2-5 0 16,1-5 352-16,4-5 32 0,2-6 16 16,3-4 0-16,1-4 368 0,5-7 80 0,4-7 16 0,2-5 0 0,3-3-400 15,-1-7-80-15,2-3 0 0,1-2-16 16,-4-1-112-16,1-3-32 0,-1 2 0 0,-3-1 0 0,0-1-48 15,-4 1-16-15,0 4 0 0,-5 5 0 0,-2 2-160 16,-2 6 0-16,-2 0 0 0,-2 4 0 0,-2 6 0 16,-1 1 0-16,-3 4 0 0,1-5 0 15,-2 4-272-15,-2 5-144 0,-2 8-32 0</inkml:trace>
  <inkml:trace contextRef="#ctx0" brushRef="#br0" timeOffset="29980.62">30185 771 13823 0,'0'-13'1216'0,"0"1"-960"16,0-2-256-16,0 6 0 0,3 2 752 0,-3-2 96 0,0 8 32 0,0 0 0 0,0 0-16 16,0 0 0-16,0 0 0 0,0 0 0 0,0 0-256 0,-3 14-48 15,1 4-16-15,-3 6 0 0,-3 5 32 0,1 5 16 16,1 3 0-16,-1 1 0 0,-2 4-400 0,0 3-64 16,-1-3-128-16,1 1 176 0,1-2-176 0,2-1 0 15,1 0 0-15,1-5 128 0,4-4-128 0,1-3 192 16,3-5-192-16,3-6 192 0,0-3 416 15,3-7 96-15,2-5 0 0,4-5 16 0,5-5 432 0,3-6 64 16,2-6 32-16,4-6 0 0,0 2-672 0,1-6-144 16,-2-2-32-16,-1-4 0 0,-1-2-224 0,-2-1-48 15,3-2-128-15,-3 0 192 0,2 1-192 0,-3 3 128 16,-1 1-128-16,-5 7 0 0,0 1 0 0,-3 6 0 16,-2 2 0-16,-2 3 0 0,-1 2 0 0,-2 5-256 15,-3 2 48-15,-5 8 16 16,0 0-1952-16,0 0-384 0,0 0-80 0</inkml:trace>
  <inkml:trace contextRef="#ctx0" brushRef="#br0" timeOffset="30325.89">30891 1323 20271 0,'-12'-4'1792'0,"12"4"-1424"0,-11 2-368 0,3 5 0 0,1-1 288 16,-1 5-16-16,-1 1 0 0,-1 3 0 0,-1 2 208 0,-1 3 32 15,1 4 16-15,1-1 0 0,1 1 128 0,2 0 32 16,2-2 0-16,4-3 0 0,3-1-48 0,4-2 0 15,1-2 0-15,5-4 0 0,2 2 128 0,3-6 32 16,4-2 0-16,2-3 0 0,0-3-224 0,2-3-32 16,3-2-16-16,-3-4 0 0,2-1-256 0,-2 1-48 15,0-5-16-15,-4-1 0 0,0-1-416 0,-4 0-96 16,-4 1-16-16,4-6 0 16,-5 5-2320-16,-5 1-480 0</inkml:trace>
  <inkml:trace contextRef="#ctx0" brushRef="#br0" timeOffset="30497.12">31042 758 44223 0,'-4'-6'3936'0,"1"-2"-3152"0,-1 4-624 16,4 4-160-1,0 0-704-15,0 0-160 0,0 0-32 0,0 0-16 0,0 0 512 0,0 0 96 0,0 0 32 0,0 0 0 16,0 0-1712-1,5 9-320-15,0 0-80 0</inkml:trace>
  <inkml:trace contextRef="#ctx0" brushRef="#br0" timeOffset="52365.96">11871 7956 2751 0,'0'0'256'0,"8"-4"-256"16,-1-1 0-16,2-1 0 0,1-5 1392 0,4 2 224 16,3-3 48-16,2 1 16 0,0-1-896 0,1-2-176 15,2-2-32-15,0-2-16 0,-1 4-208 0,-4 0-32 16,0 1-16-16,1 1 0 0,-2-2 64 0,-4 4 16 0,0-3 0 0,-2 1 0 15,0 3 208-15,-4-1 48 0,-1 3 16 0,-2-1 0 16,-3 8 368-16,0 0 64 16,0 0 0-16,-6-1 16 0,-3 3-416 0,-1 6-96 15,-3 0-16-15,-2 6 0 0,-6 2-208 0,2 6-48 16,-2 6-16-16,-2-2 0 0,-1 5-112 0,-4 1 0 0,0 2-16 16,0 4 0-16,1 3 0 0,-1 5 0 0,0-1 0 0,-1 5 0 15,0 3 64-15,-1 3 16 0,0 3 0 16,-2 4 0-16,-1 3 32 0,-3 3 16 0,-2 6 0 0,-1 0 0 15,-3 1 80-15,0 6 0 0,-1-1 16 0,-16 37 0 16,7-12 32-16,6-6 0 0,6-1 0 0,-1 2 0 16,3 2-176-16,0-2-48 0,-2-4 0 0,4 1 0 15,-1-3-48-15,0-1-16 0,0-5 0 0,1-4 0 0,1-3 0 16,2-6 0-16,1-5 0 0,3-1 0 16,2-7 944-16,0 0 176 0,-1-7 32 0,0 0 16 15,-1 0-1504-15,0-4-320 0,-2-2-48 0,0 3-16 0,-1 1 752 0,-1-2 144 16,0 2 16-16,1-2 16 0,3 1-160 15,-4 1-48-15,2-2 0 0,3 0 0 0,2-3-16 0,3 2-128 16,1-2 192-16,2 0-64 0,2-1-128 0,1 3 0 16,-2-1 0-16,2 1 128 0,-1-2-128 0,0 0 128 15,1 0-128-15,2 2 128 0,-3-4-128 0,1 0 0 16,-6 1 144-16,1 2-144 0,-1-3 128 0,-1 1-128 16,-1 2 128-16,0-3-128 0,3 0 128 0,-1-4-128 15,-3-3 128-15,3-2-128 0,1 0 192 0,-1 0-48 0,-4-1 0 0,3 0 0 16,1 1 0-16,-1 0 0 0,-4-3 0 15,1 4 0-15,3-4-144 0,0 1 192 0,-2-1-192 16,0-2 192-16,0 3-192 0,2-3 160 0,-3-2-160 0,5 0 160 16,-4-3-160-16,3 2 160 0,3-5-160 0,1 2 160 15,-2-6-160-15,2 3 160 0,0 2-160 0,0-3 160 16,0 0-160-16,1-1 160 0,-1-1-160 0,-1-1 160 0,-2 2-160 0,3 1 0 16,-4 2 0-16,2-1 128 0,-2 4-128 15,0-4 0-15,1 4 0 0,0-2 128 0,-1 0-128 0,-3-1 0 16,2 0 0-16,0-1 0 0,-1-2 0 15,0-2 0-15,3 2 0 0,-1 3 128 0,-1-3-128 0,2 2 0 16,-1 0 0-16,1-1 0 0,1 1 0 16,0 1 0-16,2 0 0 0,2 3 0 0,-1-3 0 0,0 3 0 15,-1-3 0-15,2 3 0 0,2-6 0 16,4-2 0-16,-2 1 0 0,3-2 0 0,0-2 0 0,2 0 0 16,0-2 0-16,2-2 0 0,0-2 0 0,2 2 0 15,-1 0 0-15,2-4 0 0,-1 1 0 0,3-2 0 16,0 2 0-16,0-4 0 0,1-6 0 0,-2 10 0 0,1-2 0 15,1 1 0-15,0-9-144 0,0 9 144 16,0 0 0-16,0-9 0 0,0 0-176 0,0 6 176 0,0-6-160 16,0 0 160-16,0 0-176 0,0 0 176 0,10 5-192 0,-10-5 192 15,0 0-224-15,14 3 64 0,-14-3 16 0,13 1 0 16,-13-1 144-16,15 0 0 0,2-1 0 0,-3 1-128 16,0-2 128-16,-2 2 0 0,2 0 0 0,3-1-128 15,-1-2 128-15,4 1 0 0,-1 1 0 0,1-2-128 16,0-3 128-16,6 1-128 0,0 1 128 0,4 0-128 15,1-1 128-15,2 1-128 0,-2 2 128 0,1 0-128 16,-2 2-16-16,-1 0 0 0,-1 3 0 0,2-1 0 16,0 1-112-16,2 1-32 0,0-4 0 0,0 2 0 15,-1 0-144 1,5 0-16-16,2-1-16 0,4 2 0 0,2-1-288 16,2 1-48-16,1 0-16 0,2-1 0 0,-2 1-144 15,1-3-16-15,5-2-16 0,6 2 0 0,4 0-272 0,7 2-48 16,5-4-16-16,0 0-9616 0</inkml:trace>
  <inkml:trace contextRef="#ctx0" brushRef="#br0" timeOffset="53235.93">10243 14595 19343 0,'4'-15'1728'0,"3"10"-1392"0,5-2-336 0,3 2 0 16,4 0 0-16,6 0-256 0,2-1 32 0,4 1 16 15,2 2 208-15,0-1 0 0,1-1 0 0,3 3 0 16,1-1 0-16,3 3 0 0,3 0 0 0,3 1 0 16,3 1 0-16,4 0 0 0,6 1 0 0,-1 1 0 15,-2-2 0-15,0-1 0 0,-2 1 0 16,2 0 0-16,0 3 0 0,4 2 0 15,3-4 0-15,2 4 0 0,-1 2 0 0,-3-4 0 0,-5-1 0 0,0 1 0 16,6-4 0-16,1 0 0 0,2 1 0 0,4-5 0 16,0-2 128-16,-2-1-128 0,-5-2 144 0,1-1-144 15,-2 4 336-15,4-1-16 0,3 2-16 16,1 1 0-16,0 1-112 0,-3 2-32 0,-3-3 0 0,-1 2 0 16,1 0-160-16,3 1 0 0,4 2-160 0,2 1 160 15,-3-2 0-15,-3 0 0 0,-4-1 0 0,4 2 0 16,1 1 0-16,5 1 0 0,3-4 0 0,0 1 0 0,-3-1 0 15,-2 0 0-15,0-3 0 0,1 1 0 16,6 1 0-16,2-1 0 0,4-2 0 0,-5 1 0 0,-4-1 0 0,-1-1 0 16,1-1 0-16,2 2 0 0,3-1 0 15,-2 1 0-15,-7 0 0 0,-1 3 0 0,-5-1 0 0,2 0 0 16,4 0 0-16,0-1 0 0,3 2 0 0,-5 1 0 16,-4 1 0-16,-3 2 0 0,-1-3 0 0,-1 2 0 15,-1 1 128-15,1-1-128 0,1 6 0 0,-1 1 0 16,-6-3 0-16</inkml:trace>
  <inkml:trace contextRef="#ctx0" brushRef="#br0" timeOffset="54561.96">22884 14107 18431 0,'4'-17'816'0,"2"9"160"0,4 2-784 0,6 3-192 0,4-2 0 0,8 1 0 16,5 0-224-16,6 0-96 0,5-2 0 0,0 1-16 16,3-3 336-16,7-1-176 0,4 3 176 0,8 1-128 15,5 1 128-15,2 3 0 0,0-1 0 0,-1 2 0 16,-6 0 0-16,0 4 0 0,-1 3 0 0,6-1 0 15,3 4 0-15,-2-2 0 0,-1 2 0 0,-2-2 0 0,-3 0 0 16,4 0 0-16,5 3 0 0,5 0 0 16,5 0 0-16,0-3 0 0,-5-7 0 0,3 5 0 0,3 2 0 0,5 2 128 15,4-4-128-15,-7 1 176 0,-4-2-176 0,-4 1 0 16,-2 7 0-16,1-4 0 0,6 1 128 0,-7-2-128 16,-12 1 128-16,-4-3-128 0,-4 3 0 0,-4-2 128 15,-2 4-128-15,0-4 0 0,-1 3 128 0,-4-1-128 16,-5 4 0-16,-4-3 128 0,-3 2-128 0,-5 0 0 15,-6-1 0-15,-3-1 0 0,-3-1 0 0,-3 1 0 16,-2 1 0-16,-1-3 128 0,-2-1-128 0,-2 1 0 16,-8-8 144-16,9 6-144 0,-9-6 256 0,0 0-32 15,0 0 0-15,0 0 0 0,0 0 96 0,0 0 0 16,0 0 16-16,0 0 0 0,0 0 96 0,0 0 16 0,0 0 0 0,5-6 0 16,-2-4-112-16,-1-2-16 0,1-2 0 15,0-5 0-15,0-6-144 0,3-2-48 0,6-6 0 16,-1-4 0-16,3-6-128 0,4-5 192 0,2-6-192 0,6-1 192 15,2-10-192-15,4-1 0 16,3-2 0-16,3-4 128 0,3-4-128 0,3-6 0 0,3-9-192 0,-3-1 192 16,-2-3-208-16,1-2 80 0,1-6 128 0,3 0-208 15,3 0 208-15,5 3 0 0,4 5 0 0,5-7 0 16,-4-5 0-16,1-1 0 0,0 3 0 0,2 0 0 16,2 2 0-16,5 2 0 0,5-3 0 0,0 1-144 15,2 1-256-15,-2-2-48 16,2-8-16-16,4 3 0 0,2 0-912 0,1-2-176 15,-1-4-48-15,-9 0 0 0,-4 0 368 16,-4-1 64-16,-2 2 16 0,-3 3 0 0,-1 3 1408 0,-2 4 304 0,-3 0 48 0,-3-1 16 0,-4-1 160 16,-3 2 48-16,-2 3 0 0,5 0 0 0,-2 0-512 15,5 3-112-15,-2 6-16 0,8-2 0 0,6 3-192 0,-2 0 0 16,2-3 0-16,2 3 0 0,1 6-224 0,3 3-96 16,3 2 0-16,2 3-16 15,0-1-208-15,-4 4-32 0,-7 3-16 0,-2 1 0 0,0 5 192 0,-4-1 32 16,-2 1 16-16,0 1 0 0,-1-4 176 0,-1 0 48 15,-4 0 0-15,-4 3 0 0,-3 0 576 0,-4 3 112 16,-3-6 16-16,2 5 16 0,-1 2 32 0,-2 6 0 16,-1 6 0-16,0 4 0 0,2 1-432 0,-4 4-192 0,1 5 160 15,-3 4-160-15,-6 5 0 0,1 0 0 16,-3 5 0-16,-2 3 0 0,0 2-288 0,-1 1-48 0,-3 0-16 0,0 2 0 16,-2 2 48-16,0 2 16 0,1-5 0 0,-3 2 0 15,0 5 160-15,1-2 128 0,-5 0-192 0,0 3 192 16,-1-2 0-16,-6 8 0 0,3-5 0 0,-3 5 0 15,0 0 0-15,0 0 0 0,-13-1 160 0,-1 3-32 16,-5 2-128-16,-4 4 0 0,-6-2 0 0,-4 0 0 16,-2 2-144-16,-4-2-112 0,-4 1 0 0,5-1-16 31,-3-3-240-31,2-1-32 0</inkml:trace>
  <inkml:trace contextRef="#ctx0" brushRef="#br0" timeOffset="54976.68">11991 7317 2751 0,'-32'2'256'0,"14"5"-256"0,-1 3 0 0,1-1 0 15</inkml:trace>
  <inkml:trace contextRef="#ctx0" brushRef="#br0" timeOffset="55098">11879 7447 6447 0,'0'0'576'0,"0"0"-576"0,15-2 0 0,5 2 0 0,8 0 512 15,3 0-16-15,3-1 0 0,5 0 0 0,7-6-496 16,6 0 0-16,4-2 0 0,14-1 0 0,10 2-192 16,17-3 32-16,13-1 0 0,10 3 0 0,4-2-16 0</inkml:trace>
  <inkml:trace contextRef="#ctx0" brushRef="#br0" timeOffset="73687.78">12059 7761 4607 0,'0'0'192'0,"-2"-7"64"0,-3 1-256 0,1 2 0 15,0-2 0-15,4 6 0 0,0 0 2080 0,0 0 368 16,-3-4 80-16,3 4 16 0,0 0-1856 0,0 0-368 16,0 0-80-16,0 0-16 0,-6 9-224 0,0-2 0 15,-3 5 0-15,-3-1 0 0,-3 5 432 0,-3 1-16 16,-3 4 0-16,-2 4 0 0,-1 0 176 0,-2 7 48 0,-2 4 0 15,0 1 0-15,3 3-128 0,-1 6 0 0,1-3-16 16,0 4 0-16,-2 2-240 0,1 2-32 0,0 2-16 0,-1 0 0 16,0-1 32-16,1 2 0 0,-4 0 0 0,2 2 0 15,-1 3 144-15,0-2 16 0,-1 4 16 0,-1 3 0 16,0-2 32-16,1-178 0 0,-1 367 0 0,-2-181 0 16,-2-2-128-16,-1 2 0 0,1 1-16 0,-2-1 0 0,-3-1-32 15,-2 1 0-15,2 0 0 0,-16 25 0 16,8-11-128-16,3-8-16 0,2-5-128 0,2-1 192 0,0 0-64 15,1 3-128-15,3-4 176 0,-4 1-176 0,1-1 208 16,-1 1-64-16,0-1-16 0,-2-3 0 0,-1-2 16 0,-2 4 0 16,3-3 0-16,1 0 0 0,0-1 48 0,4-3 0 15,1 2 0-15,0-4 0 0,0-3-48 0,-1 4 0 16,0 2 0-16,0-4 0 16,-2-3-144-16,2 3 192 0,1-1-192 0,0-3 192 0,0 0-192 0,4 3 0 15,2 2 0-15,-2 0 0 0,-2 1 0 0,2-3 0 16,3 4 128-16,-2-2-128 0,0-3 0 0,-1-3 0 15,-1-3 144-15,-3-3-144 0,3 1 0 0,-1-4 0 16,0 2 0-16,0-1 0 0,0-1 0 0,-1-2 128 16,2 3-128-16,-2-5 0 0,-1 2 0 0,2-1 144 15,-3-3-144-15,1 0 0 0,-5 2 128 0,1 0-128 0,-1 2 0 0,4-2 0 16,-1-2 0-16,1 0 128 0,1 0-128 0,2-2 0 16,2-2 128-16,-1 0-128 0,1 3 0 0,2-1 0 15,2-2 208-15,0 2-16 0,-2 0 0 0,1 0 0 16,-3 0 48-16,2-2 0 0,1-1 0 0,1 3 0 15,-2-2-112-15,4 0 0 0,1-2-128 0,2-3 192 16,1 2-192-16,1-5 0 0,0 1 128 0,5-4-128 16,3 0 0-16,-4 0 0 0,1-2 128 0,2 0-128 15,0-2 0-15,0 0 0 0,2 0 128 0,1 0-128 16,2 0 0-16,0 3 0 0,0-2 0 0,0 2 0 16,3-1 0-16,1 5 0 0,1-2 0 0,0 1 0 0,-1 3 0 0,2-5 0 15,1-3 0-15,2 1 0 0,0 2 0 0,1-6 0 16,2-1 0-16,1-2 0 0,-1-2 0 0,2 1 0 15,0-4-128-15,1 1 128 0,-5-10-128 0,9 8 128 16,-9-8-192-16,13 10 192 0,-1-5-160 0,1 3 160 16,2-3-128-16,2-3 128 0,-2 2-128 0,4 2 128 15,1-1-128-15,5-2 128 0,0 0 0 0,8-2-160 16,0 0 160-16,7-1 0 0,3 0-128 0,4-2 128 16,6-2 0-16,4 0 0 0,2-5-160 0,6 1 160 15,6-2-128-15,6 3 128 0,9-4 0 0,3 4-160 0,1-5 160 16,5 9 0-16,6 3-128 0,4 2 128 15,3 4 0-15,4 2 0 0,0-2-208 0,5 6 64 0,7-2 16 0,2 0 0 32,0-2-704-32,7 1-144 0,7 2-32 0,4-4 0 15,2-2-288-15,4-3-64 0,4-3-16 0</inkml:trace>
  <inkml:trace contextRef="#ctx0" brushRef="#br0" timeOffset="74577.38">13873 14134 5519 0,'-10'-5'496'0,"-2"-4"-496"0,1 1 0 0,-2 0 0 16,4 5 1984-16,0-1 288 0,-1 1 64 0,1 2 16 16,1 2-1712-16,0 3-352 0,0 1-64 0,1 2-16 15,-1-4-208-15,0 4-192 0,0 2 48 0,-1-2 0 16,0 3-880-16,0-3-192 16,-1 2-16-16</inkml:trace>
  <inkml:trace contextRef="#ctx0" brushRef="#br0" timeOffset="76276.03">13168 14258 3679 0,'-36'3'160'0,"12"-1"32"0,-4 2-192 0,-3 0 0 15,-2-1 0-15,2 0 0 0,-3 2 1536 0,8 3 256 16,0-4 48-16,1 2 16 0,2 3-1296 0,3-3-256 16,1 2-48-16,6-4-16 0,3 1-240 0,3 1 0 15,7-6 128-15,0 0-128 0,0 0 0 0,0 0 144 16,0 0-144-16,0 0 128 0,18 4 176 0,3-1 16 15,4-1 16-15,7-2 0 0,5-2 32 0,7 0 0 0,7-1 0 16,2-4 0-16,3 1-192 0,7 0-48 0,4-2 0 16,8 3 0-16,5 0-128 0,6 0 160 0,3 2-160 15,3 1 160-15,1 0-160 0,6 2 128 16,11 0-128-16,1 2 128 0,-4-1-128 0,7 0 0 16,7-2 0-16,2 1 0 0,-4 1 0 0,8-1 0 0,5 0 0 0,0-1 0 15,-1 0 0-15,5-1 0 0,5-2 0 16,0-1 0-16,-1-1 192 0,7 0-64 0,8-1 0 15,-3 1 0-15,-6-2-128 0,6-3 0 0,2 6 144 0,-1-3-144 16,-2 4 144-16,-1 3-144 0,-4-1 192 0,-2 2-192 16,-4 2 176-16,-4-1-176 0,-5-1 160 0,-2 3-160 15,0 1 0-15,-2 0 0 0,-3-4 0 0,-2 0 0 16,2 1 0-16,-2-1 0 0,0-4 0 0,-1 1 0 16,-3 0 0-16,2 0 0 0,6 1 0 0,-2-2 0 0,-5-5 208 15,1 6-48-15,4 3-16 0,-7-1 0 16,-8-3-144-16,2 3 0 0,1 1 144 0,-5 0-144 0,-6-3 0 15,-4 3-192-15,-4-2 32 0,-3 3 0 0,3 3 160 0,-6-1-128 16,-3-2 128-16,-4 0-128 0,-1 0 128 0,1 2 0 16,3 2 0-16,1 0 0 0,0-5 128 15,0 0-128-15,0-1 160 0,5 3-160 0,3 1 160 0,0-3-160 16,1-3 160-16,-2 1-160 0,1-3 128 0,2 2-128 16,1 1 0-16,-3-1 0 0,-10-6 0 0,-3 4 0 15,-4 3 0-15,0 0 0 0,1 0 144 0,-2-3-144 16,-2 1 128-16,-4 1-128 0,-7 1 0 0,1-2 0 15,2-2 0-15,6 3 0 0,2 6 144 0,1 0 160 16,-1-1 16-16,0-2 16 0,-3-7 16 0,0 7 0 0,2 5 0 16,4-1 0-16,4-3-144 0,-1-2-16 15,-6-3-16-15,1 1 0 0,-4 0-176 0,2 3 0 0,2 0 0 0,0 3 0 16,0 0 0-16,-6-1 128 0,-6-4-128 0,-2-1 0 16,-3 1 0-16,0 4 0 0,-3 3 0 15,2-2 0-15,2-1 128 0,-4 2-128 16,-1 1 0-16,-3-2 128 0,-9 0 16 0,1-3 0 0,-4-1 0 0,0 2 0 15,1 2-16-15,-1-1 0 0,0 2 0 0,-2 1 0 16,-2-4 64-16,3 3 0 0,-2 0 0 0,-2 1 0 16,-5 0 0-16,-1-1 16 0,-2-2 0 0,-3 3 0 15,-3 2-64-15,-2-2-16 0,-1-1 0 16,-1 3 0-16,0 0-128 0,-1 0 0 0,-2 2 0 0,1-4 128 16,-1 3-128-16,1-2 0 0,-3-1 144 0,1 2-144 15,1-5 0-15,1 1 144 0,-2-2-144 0,-1-1 0 16,-2 0 288-16,-7 0-48 0,0 0-16 0,8-2 0 0,-8 2 352 0,8-7 64 15,-5 1 0-15,-3 6 16 0,3-9-32 0,0-1-16 16,-1 2 0-16,2-3 0 0,-3-2-320 0,2 3-64 16,-1-3-16-16,3 0 0 0,2-1-208 0,0-1 128 15,2-3-128-15,3 1 0 0,2-4 128 0,1 3-128 16,1 1 0-16,2-6 0 0,1-4 0 0,4-2 128 16,3 0-128-16,-1-2 0 0,0-4 0 0,5-4 128 15,0-3-128-15,2-1 0 0,-2-5 0 0,2-3 128 16,0-2-128-16,4-4 0 0,4-1 0 0,4-7 128 15,1-3-128-15,6 4 0 0,5 1 176 0,1-3-176 16,2-6 192-16,-3-5-192 0,-3-2 0 0,3-2 0 16,2 2 0-16,0 3 0 0,1 2 0 0,0-4 0 15,-2 0 0-15,0-5 0 0,0 0 0 0,-1 1 0 0,0-5 0 0,0 2 0 16,1 0 0-16,-1-3 0 0,4-2 0 0,0 1 0 16,-3 0 0-16,-2-5 0 0,-2-3 0 0,-2 2 0 15,2-3 0-15,-1 4 0 0,-1-1 0 0,3 2 0 16,0 4 0-16,1 0 0 0,-2-1 0 0,-2 0 0 15,-4-1 160-15,-1 2-160 0,0 6 128 0,0-4-128 16,-4-3 192-16,1 5-32 0,-1 6-16 0,2 0 0 16,4 3-144-16,1 1 0 0,0-4 144 0,1 1-144 15,-3 2 0-15,4-3 0 0,-2 2 0 0,2-1 0 16,0-4 0-16,2 5 0 0,0 0 0 0,-3-1 0 16,0 1 0-16,0-2-128 0,-3 3 128 0,-2 0 0 0,-1-3 0 15,0 1 0-15,-1 4 0 0,-1 3 0 0,0 5 0 16,1 1 0-16,3-3 0 0,-3 0 0 0,-1 2 0 15,-1 1 0-15,1 1 0 0,-1 5 0 0,-1-1 0 0,2 6 0 16,1-1 0-16,-2 6 0 0,-4 0 0 0,2 2 0 16,0 4 0-16,-3 1-128 0,0 6 128 0,0 0 0 15,-5-4 0-15,2 3 0 0,2 3 0 0,-1 1 0 16,-2 1 0-16,0 2 0 0,-1-2 0 0,1 4 0 16,2-1 0-16,0 2 0 0,0 2 0 0,-1 2 0 15,-1-1 0-15,1 4 0 0,-7 3 0 0,1 0-128 16,-5 1 128-16,-1 2 0 0,-3-2 0 0,0 2 0 15,1 3 0-15,-4 1-128 0,-2-3 128 0,0 4 0 16,1-2 0-16,-2 1 0 0,0 1 0 0,-1-1 0 0,2-1 0 16,-2 1-128-16,0 5 128 0,-1 1 0 0,-3-1 0 15,-7 5 0-15,7-5 0 0,-7 5 0 0,0 0 0 0,0 0 0 16,0 0 0-16,0 0-160 0,0 0 160 0,-18 3-160 16,-2 2-16-16,-6-1 0 0,-2-2 0 0,0 6 0 15,-4 2 32-15,-3-2 0 0,-5-2 0 0,-3-1 0 16,-3 1-64-16,-3 2-16 0,-3-2 0 0,-4 3 0 15,-1-1 224-15,-4 3-176 16,-4-2 176-16,-6 3-160 0,-3-5 160 0,-5 5 0 0,-1-2 0 0,-4 4 0 16,-2 4 0-16,-2-4-128 0,-2-3 128 0,-1-2 0 15,2 4 0-15,-3-4 0 0,-5 1 0 0,-2-3 0 16,-3 1 0-16,-1-3 0 0,0 4-176 0,-1-3 176 16,-1-2-144-16,-2 1 144 0,1 2-128 0,-2-4 128 15,-2 1 0-15,-2 3-128 0,-3-2 128 0,4 0 0 16,-1 2 0-16,-4 1 0 0,-1 3 0 0,0-3-128 15,3 1 128-15,2-1 0 0,1 3 0 0,5-2 0 0,3 2 0 16,1-1 0-16,-1 2 0 0,0 1 0 0,-3-4 0 0,2 2 0 16,3-1 0-16,-1 2 0 0,-4-2 0 0,6-3 0 15,-1 1 0-15,5 1 0 0,2-5 0 0,-2 0 0 16,0-4 0-16,3-2 0 0,4-2 0 16,0 2 144-16,0-2-144 0,-5-1 160 0,0 2 224 0,1 1 64 15,3-1 0-15,0 2 0 0,-2-1-128 0,2-1-32 16,1-2 0-16,6 4 0 0,6-2-288 0,6 2 160 15,2 1-160-15,5 0 128 0,5 1-128 0,5 0-272 16,5-1 64-16,7 0 16 0</inkml:trace>
  <inkml:trace contextRef="#ctx0" brushRef="#br0" timeOffset="77220.75">17650 7018 10127 0,'0'0'896'0,"0"0"-704"0,-11-1-192 0,-1 2 0 0,-4 3 1168 16,-1 2 208-16,-4-1 32 0,-2 1 16 0,-1 0-672 0,-1 0-144 15,-3 1-32-15,-4 2 0 0,-3-3-320 0,-4 4-80 16,3 0-16-16,-5 3 0 0,-2 1-160 0,-1 0 0 16,1 0 0-16,-3 1 0 0,-2 0 0 0,-3 3 128 15,-3-1-128-15,-5 1 128 0,-2-3-128 16,0 0 0-16,-1-1 144 0,1 3-144 0,1 0 176 0,2 0-48 15,0-2 0-15,-4 0 0 0,-4 3-128 0,0-3 0 16,0-6 0-16,2 1-176 0,2-2 176 0,1 2 0 16,-1 4 0-16,-3-1-128 0,-3 0 128 0,0 1 0 15,-1-4 160-15,2 0-160 0,1 0 256 0,1 0-64 16,-2 4 0-16,-3-1 0 0,-5-2-192 0,-2 2 128 16,0 1-128-16,-1-4 0 0,1 2 144 0,-3-1-144 0,-3-3 128 15,-2 1-128-15,-2-4 0 0,2 0 0 0,1-1 0 0,-2 0 0 16,-6-4 0-16,2 0 0 0,0-3 0 0,5 2 0 15,3-2 0-15,2-1 0 0,3 2 0 0,2-3 0 16,1-3 224-16,5 4 64 0,6 4 16 0,2-1 0 16,1 0 256-16,2 2 48 0,-1 0 16 15,-1 3 0-15,-2 0-336 0,2 4-64 16,-2-1-16-16,6 5 0 0,4-4-208 0,2 4 0 0,2 1 128 0,5-2-128 31,4 3-288-31,2 3-96 0,1-2-32 0</inkml:trace>
  <inkml:trace contextRef="#ctx0" brushRef="#br0" timeOffset="82750.95">24392 14150 8287 0,'0'0'368'0,"0"0"80"0,0 0-448 0,0 0 0 0,9-5 0 0,3 0 0 15,6 3 1536-15,6-2 240 0,5-1 32 0,7 1 16 16,6 1-1440-16,4-2-384 0,1-2 128 0,1-5-128 15,2-1 0-15,-1 4 0 0,5-2 0 0,4 1 0 16,6-4 0-16,2 0 0 0,4 4 128 0,-2-2-128 16,-4 2 304-16,3 1 0 0,7-3 0 0,9 4 0 15,7 0 208-15,-3 2 32 0,-3 0 16 0,2-2 0 16,1 3 0-16,5 0 0 0,6-2 0 0,-9 4 0 16,-11-2-288-16,1-4-48 0,0 1-16 0,-3 0 0 15,-1 2-32-15,-7 3-16 0,-9 0 0 0,-9-1 0 16,-11 3 96-16,-6 1 0 0,-5 0 16 0,-5 3 0 15,-4 1-144-15,-2-1-128 0,-3 3 144 0,0 0-144 0,-5-2 128 0,0 0-128 16,-9-4 0-16,10 6 144 0,-10-6-144 0,7 9-176 16,-7-9 48-16,0 0 0 0,0 0-208 0,0 13-48 15,0-13 0-15,0 0 0 16,0 0 80-16,0 0 16 0,-5 11 0 0,-1-2 0 0,6-9-80 0,-10 3-16 16,-2-1 0-16,2 1 0 15,0 1-64-15,-3-2-32 0,2-4 0 0,2 1 0 16,-2 1-1424-16,-1-2-272 0</inkml:trace>
  <inkml:trace contextRef="#ctx0" brushRef="#br0" timeOffset="82969.67">27651 12249 19343 0,'65'-93'1728'0,"-18"26"-1392"0,5-17-336 0,2-5 0 0,-1-3 0 0,5 2-128 0,6 1 0 0,3-3 0 16,5-5 128-16,5 1 0 0,1 3-144 0,1-3-5440 16,-4-2-1088-16</inkml:trace>
  <inkml:trace contextRef="#ctx0" brushRef="#br0" timeOffset="83046.48">29172 10318 5519 0,'73'-70'496'0,"3"-9"-496"0,0-2 0 0,-1-6 0 15,-2-3 1744-15,-5 1 256 0,-2 3 48 0,3 1 16 16,0 2-1600-16,-6-2-320 0,-5-3-144 0,-9 3 128 16,-6 2-432-16,-2-2-80 15,-2-1-32-15,0-1-5024 0</inkml:trace>
  <inkml:trace contextRef="#ctx0" brushRef="#br0" timeOffset="83563.45">30831 6900 14847 0,'1'-28'656'0,"3"10"144"0,-3-3-640 0,5-3-160 16,1 1 0-16,3 2 0 0,2 3 384 0,1-1 32 0,-2 0 16 0,0 0 0 15,0 2-128-15,-1 0-32 0,0 0 0 0,-4 5 0 16,1-2-272-16,-1 5 0 0,-1-1 0 0,-2 2 0 15,-2-2 0-15,-1 4 0 0,0 6 0 0,-3-7 0 16,-2 0 0-16,-2 1 160 0,-4 4-160 0,-4-2 128 16,-5-1 176-16,0 5 16 0,-3 5 16 0,-3-2 0 15,-3-1-80-15,-4 1 0 0,-4 3-16 0,-2 4 0 16,-2 4-32-16,-5 0 0 0,-6 1 0 0,-6 5 0 16,-8 2-208-16,-3 0 0 0,-5-3 0 0,3 4 0 15,-4 2 0-15,-9 1 128 0,-9 3-128 0,-2-4 0 16,1-2 0-16,-1 4 0 0,-1 0 0 0,-5-2 0 15,-9-4-448 1,2-2 0-16,4 0 16 0,-8-2 0 0,-6-1 112 0,0-1 32 0,1-4 0 0,-4 1 0 0,-5-1 128 16,2-1 32-16,-1 1 0 0,-1-4 0 0,-4 3 128 15,2-2 0-15,-2 1 0 0,0-3-128 0,-4-1 128 16,3 2 0-16,5-3 0 0,-2 1-128 0,-3-2 128 0,3 3-160 16,2-4 160-16,5 4-160 0,3 2 160 0,1-3 0 15,0-1 0-15,9 4-128 0,9-2 128 0,-4 2 0 16,-5 2 160-16,6-4-160 0,4 3 192 0,9-3-64 15,5 3-128-15,-2-2 192 0,-6 0-64 0,10 0 0 16,5-5-128-16,6 4 192 0,3 2-32 0,5-3-16 16,5 0 0-16,1 0 0 0,-1-1-144 0,5-3 160 15,5 1-160-15,6-2-8144 0</inkml:trace>
  <inkml:trace contextRef="#ctx0" brushRef="#br0" timeOffset="84971.68">16936 7213 1839 0,'12'-7'160'0,"-2"2"-160"0,-2 0 0 0,2 3 0 15,0-2 2752-15,-1 0 528 0,-9 4 112 0,0 0 0 16,10-3-2368-16,-10 3-496 0,0 0-80 0,0 0-32 16,0 0 240-16,0 0 48 0,0 0 16 0,0 0 0 15,0 0-192-15,0 0-32 0,-6-7-16 0,-3 3 0 16,-3-1-320-16,0 4-160 0,-5 1 160 0,-4 1-160 0,-6 3 0 0,-7 0 0 16,-6-2 0-16,-7 3 0 0,-6 2 0 0,-1-2-192 15,0 0 192-15,-4 2-208 0,0 0-16 0,-6-2 0 16,-3 2 0-16,-3-1 0 0,-4-4 224 15,2 2 0-15,2 1 0 0,3-3 0 0,1 1 0 16,-2-2 0-16,-7-1 0 0,2 3 0 0,0-2 0 0,2 2 0 16,0 3 208-16,-3-1-64 0,-1-1 64 0,-6 0 16 15,-7 1 0-15,5 0 0 0,2 4-224 0,1 0 176 16,1 0-176-16,-4-1 160 0,-3-4-160 0,3 4 0 16,5-3 0-16,3-1 0 0,3 1 0 0,1 1 0 15,-3-1 0-15,2-1 128 0,-2-5-128 0,11 0 192 16,3-1-192-16,3 2 192 0,3 0 16 0,2 2 16 0,7-1 0 0,-2-1 0 15,-2 0-224-15,1-1 176 0,1-2-176 16,5 1 160-16,4-5-160 0,2 2 0 0,2 1 0 0,1 2 0 16,1-5 0-16,3 1 0 0,-3 0 0 15,5-2 0-15,1 2 0 0,0 1 0 0,0-4 0 0,-1 2 0 16,0 0 192-16,0 0-32 0,1 2-16 0,2-2 0 16,-2 0 96-16,2 2 16 0,0-1 0 0,1 1 0 15,3 2 16-15,-1-1 16 0,4-2 0 0,-1 4 0 16,-1-1-160-16,1 2-128 0,0 1 192 0,2 1-192 15,-2 2 128-15,1 0-128 0,1 2 0 0,0-1 0 16,1-2 0-16,1 1 0 0,0 2 0 0,0 3 0 16,2-3 0-16,-1 3 0 0,0-3 0 0,0-1 0 15,1 1-160-15,-1 1 16 0,0-1 0 0,2 2 0 16,-1 0 144-16,1-2-128 0,-3 2 128 0,1-1-128 0,1-4 128 16,-2 4 0-16,-2 0 0 0,4-2-128 0,-2-2 128 15,2 2 0-15,2-1 0 0,0-2-128 0,0 0 128 0,3 4 0 16,7-5 0-16,-7 5 0 0,-1 6 0 0,2-5 144 15,-2 0-144-15,3 2 0 0,-1-3 0 0,-2 3 0 16,-1 0 0-16,0 1 0 0,0 3 0 0,-1 1 0 16,0-5 0-16,0 4 0 0,0 1 0 0,-1-3 0 15,3 4 0-15,-4-5 0 0,2-1 0 0,0-1 0 16,1 0-128-16,0-3 128 0,1 0 0 0,8-4-144 16,-7 5 144-16,7-5 0 0,-7 3 0 0,7-3 0 15,-10-3 0-15,10 3-128 0,-7-2 128 0,7 2 0 16,-8-5 0-16,2 2 128 0,6 3-128 0,-7-8 0 15,7 8 0-15,-6-9 0 0,1 1 0 0,1-1 128 0,0 2-128 16,4 7 0-16,-4-9 0 0,1 2 128 0,0-2-128 16,3 9 0-16,0 0 0 0,0 0 0 15,0 0 0-15,0 0 0 0,0 0 0 0,-8 1 0 0,2 6 0 0,0-2-128 16,-1 0 128-16,1 5 0 0,0 0-144 0,-2 1 144 16,-2 2 0-16,-2 0 0 0,-3 1 0 15,-1 5 0-15,-1 3 0 0,-1 6 0 0,-3 6 128 0,-2 3-128 16,-3 7 0-16,0 12 0 0,-4 4 0 0,-1 11 0 15,-5 7 256-15,-1 12-16 0,-6 10-16 0,-4 8 0 16,-5 14-96-16,-9 7 0 0,-10 9-128 0,-6 7 192 16,-1 6-192-16,-3 11 0 0,1 9 0 0,-10 6 0 15,-12 4-192-15,1 5-96 0,-1 8-16 16,-2 5 0-16,1 6-336 0,-6 8-64 16,-5 6 0-16,6 7-16 0,5-1-320 15,-2 3-64-15,-8 1-16 0,9-8-7280 0</inkml:trace>
  <inkml:trace contextRef="#ctx0" brushRef="#br0" timeOffset="96976.28">25669 14112 11055 0,'-16'-1'480'0,"5"-2"112"0,1-2-464 0,0 1-128 16,-1 2 0-16,2 1 0 0,0-1 0 0,9 2 0 16,-9-4 0-16,9 4 0 0,0 0 480 0,-5 7 32 15,5-7 0-15,0 0 0 0,4 13-192 0,2-5-48 16,0 4 0-16,3-3 0 0,3 0 80 0,3-2 16 0,0 5 0 0,4-5 0 15,3 0 80-15,2-3 32 0,3-4 0 0,3-2 0 16,3 0 32-16,4-6 0 0,5-2 0 0,6-4 0 16,6 1 96-16,2 2 32 0,5-2 0 15,0-2 0-15,-3-2-112 0,-1 2-16 0,2-1 0 0,1 3 0 16,-1 0-160-16,0 4-32 0,-4 2-16 0,-6 4 0 16,-4 3-144-16,-7 1-32 0,-5-1 0 0,-5 4 0 15,-7 1 0-15,-2 4 0 0,-3 0 0 16,-5 0 0-16,-2-3 128 0,-9-6 32 0,6 13 0 0,-2 1 0 15,-1-5 32-15,-3-9 16 0,0 11 0 0,-2-2 0 16,-3 1-80-16,5-10 0 0,-2 13-16 0,-2-5 0 16,4-8-16-16,-6 11 0 0,6-11 0 0,-7 6 0 15,7-6 16-15,0 0 0 0,0 0 0 0,0 0 0 16,0 0-32-16,0 0 0 0,0 0 0 0,0 0 0 16,0 0-80-16,0 0-128 0,0 0 176 0,0 0-176 15,0 0 144-15,0 0-144 0,0 0 0 0,9-11 144 0,1-3 16 16,4-4 0-16,0-1 0 0,5-5 0 0,4-4-160 0,1-4 128 15,3-5-128-15,5-6 128 0,5-3 80 16,5-8 16-16,2-10 0 0,4-7 0 0,6-6 16 0,4-20 0 16,11-16 0-16,10-10 0 0,6-10-96 0,8-12-16 15,3-11 0-15,7-3 0 0,2-3-128 0,1 4 160 16,2 5-160-16,-6 7 160 0,-8 9-160 0,-7 12 0 16,-7 14 0-16,-7 8 0 15,-3 10-656-15,-10 8-64 0,-10 5-16 0,-3 11-13712 0</inkml:trace>
  <inkml:trace contextRef="#ctx0" brushRef="#br0" timeOffset="103319.75">12243 7266 3679 0,'0'0'320'0,"6"8"-320"0,-6-8 0 0,7 12 0 0,-2 2 672 0,0-1 64 15,-1-3 16-15,-3 4 0 0,-1-2-128 0,0-2-32 16,0 3 0-16,-1-3 0 0,-4 0 640 0,-1 5 128 16,-3 3 32-16,-1 2 0 0,-3 10-368 0,-4 5-64 15,-3 6 0-15,-5 5-16 0,-7 7-448 0,-5 8-96 16,-4 4-16-16,-6 9 0 0,-6 1-192 0,0 6-32 16,-1 7-16-16,3 2 0 0,2 1-144 0,0 2 0 15,1 0 0-15,-3 1 0 0,-2 8 272 0,-2-3 32 16,1 1 0-16,0 3 0 0,2 4 144 0,1 1 48 0,2 1 0 15,0 1 0-15,2-1-16 0,-2-1 0 0,-3 0 0 0,-2-4 0 16,0-3-80-16,0-5-16 0,3 2 0 0,-1-1 0 16,4-3-16-16,-2-1-16 0,1-2 0 0,-3 7 0 15,-7-1-64-15,1 3-16 0,1 2 0 0,1-1 0 16,1 5-96-16,3-1-32 0,6 2 0 0,3-3 0 16,3-8-144-16,1-2 0 0,-2-3 0 0,2-7 128 15,1-1-128-15,-2-7 0 0,-3 0 0 0,3 3 0 16,-2-4 0-16,0 3 0 0,-2 3 0 0,4 2 0 15,-3-3 0-15,-1 2 0 0,-1-5 0 0,-1-5 0 16,-4-6 0-16,4-5 0 0,1-2 0 0,-1-2 0 16,1-9 144-16,2-1-144 0,0-5 160 0,0 4-160 15,2-6 320-15,0 2-16 0,-3 3-16 0,-2-2 0 16,-1 3-144-16,0 2-16 0,-1-1-128 0,6 2 192 16,-1-4-192-16,-1 2 0 0,4 2 128 0,2-2-128 15,-1-2 0-15,3 1 0 0,0-4 0 0,-1 0 0 0,-2 0 0 0,1 0 0 16,-1-4 0-16,3 0 0 0,-1 0 128 0,4 0-128 15,1 1 0-15,3-4 0 0,1-2 0 0,5 2 0 16,1-4 0-16,3-1 0 0,0-6 176 0,4 1-176 16,1 1 192-16,2-2-192 0,2-1 208 0,0-1-64 15,2-1-16-15,2 0 0 0,1 0-128 0,1-2 0 16,0-1 0-16,3-2 128 0,-1 2-128 0,4-2 0 16,1-3 0-16,2 0 0 0,1-6 0 0,4 2 0 15,2-4 0-15,2 2 0 0,5-1 0 0,6-3 0 16,6-3 0-16,4 0 0 0,2 1 0 0,10-4 0 15,7-4 0-15,3 0 0 0,6-1 0 0,2-1 0 16,1 0 0-16,7 0 0 0,6-4-160 0,4 3 160 0,5-1 0 0,0-1-144 16,-3 2-80-16,8-4-16 15,6 0 0-15,1 4 0 0,1-3-48 0,2 2-16 0,-2 1 0 16,11-2 0-16,5 6 128 0,-1-2 32 0,-2 0 0 0,6-3 0 16,7 2-112-16,-3-1 0 0,-3 0-16 0,8-3 0 15,9 0 0-15,-2 4 0 0,-6-3 0 0,8-1 0 16,7-2 0-16,-1 0 0 0,-6-1 0 15,6 1 0-15,5-1 48 0,0 2 16 0,-2 0 0 0,0 1 0 16,0-5-32-16,3 3 0 0,3 0 0 0,-4 1 0 31,-6 1-176-31,4 1-32 0,7-2-16 0,-11 2 0 0,-7 3-48 16,4-1 0-16,4 2 0 0,-6 0 0 0,-3 2 192 0,1 1 48 0,4-4 0 0,-4 1 0 16,-4-3-144-16,3 2-32 15,5-1 0-15,-3 0 0 0,-3-6-48 16,3 0-16-16,3 1 0 0,-3-2 0 0,-2 2 208 0,-2 1 48 0,2 3 0 0,-5-2 0 0,-7 3 256 0,0 2 0 15,4 2 0-15,-5-2 0 0,-6 2 144 0,3 2-144 16,5 3 128-16,-6-6-128 0,-9 1 128 0,4 1-128 16,6-3 128-16,-4 2-128 0,-4-4 240 0,1 2-48 15,2-1 0-15,2 1 0 0,1 0 64 0,-3 0 0 16,-2 3 0-16,1-1 0 0,3 6-64 0,-6 0-16 16,-7 1 0-16,2 1 0 0,3 3-176 0,-4-2 0 15,-4 1 0-15,-2 3 0 0,-4-2 0 0,5 2 0 16,2 0 0-16,-5-1 0 0,-4-1 0 0,-1 4 128 15,0-3-128-15,3 3 0 0,4-3 0 0,-6 2 128 0,-6-1-128 16,-3 0 0-16,1 4 256 0,5-3-48 0,4 5 0 16,-6-1 0-16,-7-2 0 0,0 2 0 0,-1-5 0 15,4 2 0-15,4-4 80 0,-2-1 16 16,-1 3 0-16,2-4 0 0,3-1 64 0,2-1 16 0,8 0 0 16,-5 1 0-16,-5-4-80 0,5 1-16 0,4 2 0 0,1 3 0 15,1 4-112-15,-3-2-32 0,-4 3 0 0,3-1 0 16,6 3-144-16,-2-1 0 0,-3 3 144 0,-2-2-144 15,1-2 0-15,3 5 128 0,4 1-128 0,-5-2 0 16,-6-3 0-16,0 2 0 0,0-5 0 0,3 6 0 16,3-3 0-16,-7 2 0 0,-6-1 0 0,-2-1 0 15,-2 1-128-15,3-3 128 0,1 4-128 0,-4-3 128 16,-9 1 0-16,-2 1 0 0,-3-2 0 0,3 1 0 16,1-2 0-16,-1 2 0 0,-1-2 0 0,-4 2 0 15,-6-2 0-15,-1 3 0 0,-6-3 0 0,0 2 0 16,0-4 0-16,-1 4 0 0,-2-3 0 0,-2-1 0 0,-5 2 0 0,-5-3 0 15,0-1 0-15,-6-1 0 0,-8 3 0 0,-3-4 0 16,-2-1 0-16,-3 1 128 0,-1-2-128 16,-1-2 176-16,-3 1-176 0,0-1 192 0,-2-5-64 15,-1 3-128-15,1-1 192 0,-2 0-64 0,1-4-128 0,-2 2 192 16,0-5-192-16,0 3 192 0,0-3-192 0,0 0 0 16,-2 2 0-16,-1-3 128 0,-2-2-128 0,3-1 0 15,-1-2 144-15,1-1-144 0,-1 0 0 0,1 0 0 16,-2-4 0-16,2-5 0 0,-1-4 0 0,2-4 144 15,0-2-144-15,2-4 0 0,3-7 192 0,2-5-192 16,2-3 192-16,5-6-192 0,4-7 0 0,4-5 0 16,3-5 0-16,7-4 0 0,7-3 0 0,3-4 0 0,1-3 0 15,4-7 0-15,1 1 0 0,5-6 0 16,6 0 0-16,5-2 0 0,8-4 0 0,1 0 0 0,-4 0 0 16,4-4 0-16,-1-1 0 0,7 0 0 0,4-1 0 0,4-6 0 15,0-10-144-15,3-1-96 0,0-6-16 0,8-1 0 16,5-4-64-16,-4 0 0 0,-7 2-16 0,5 3 0 15,3 2 336-15,-1 3 0 0,2 3 192 0,2 3-64 16,-1 2 128-16,7 3 0 0,7 3 16 0,1-2 0 16,-1-5-480-16,6 6-112 0,8 2 0 0,-4-2-16 15,-3-7-2032 1,-4 6-416-16,50-43-80 0,-35 22-16 0</inkml:trace>
  <inkml:trace contextRef="#ctx0" brushRef="#br0" timeOffset="103772.5">30564 7644 18431 0,'21'-56'1632'0,"0"-10"-1312"0,-1 1-320 0,2-1 0 0,-3-2 0 0,0 7-208 16,-1-1 16-16,0 4 16 0,0 4 528 0,-1 2 96 15,4 0 32-15,-1 1 0 0,0 4-320 0,1 0-160 16,0 5 160-16,-2 0-160 0,-1 7 320 0,-3 4-48 16,-2 1 0-16,-4 3 0 0,-4 3 112 0,0 5 0 15,-3 2 16-15,-4 4 0 0,-2 3-192 0,2 0-32 16,-4 4-16-16,-2 1 0 0,-1-2-16 0,-4 3 0 16,-2 2 0-16,-3 2 0 0,-1 2-144 0,-2 2 0 15,-1 3 0-15,-2 0 128 0,-3 3-128 0,-2 1 0 16,-2 1 0-16,0 5 0 0,0-1 0 0,-1 3 0 15,-2 0 0-15,-5 2 0 0,-3-1 0 0,-5 0 0 16,-5 0 0-16,1 1 0 0,0-1-192 0,-1 1 48 16,-2-2 0-16,-2 2 0 0,-2-1-208 0,-7-1-32 0,-9-3-16 15,-1-2 0-15,2-1 80 0,-1-3 0 0,-1-1 16 16,-5 0 0-16,-7 5 144 0,-4-4 32 0,-4-4 0 16,-1 1 0-16,3 3 128 0,-4-4 0 0,-9 2 0 0,3-3 0 15,4-4 0-15,0 3 0 0,-2 2 0 0,0-2 0 16,-9-1 0-16,6-1 0 0,2 2 0 0,-6 1 0 15,-9-1 0-15,3-2 0 0,2 2 0 0,-6 4 0 16,-8-2 0-16,2 1 0 0,3 4 0 0,-8-2 0 16,-8 1 0-16,5 3 0 0,0-2 0 15,-4 1 0 1,-9-5-384-16,6 1-64 0,7-4 0 0,-4-2 0 16,-5-3-512-16,7-3-128 0,10-7 0 0,-6 1-16 0,-4-4 960 0,4-2 144 0,8 4 128 0,-3 3-128 15,-4-4 832-15,5 4 80 0,9-1 16 0,-2 5 0 16,0-1-560-16,2 1-112 0,5-1-32 0,6 4 0 15,6 1-224-15,2 1-192 0,-38 1 48 0,23 3 0 16</inkml:trace>
  <inkml:trace contextRef="#ctx0" brushRef="#br0" timeOffset="104300.13">16209 7046 22111 0,'-26'-29'1968'0,"9"11"-1584"0,-1 0-384 0,-1 3 0 0,-4 5 896 0,-3 0 80 16,-1 5 32-16,-3 2 0 0,-4 1-688 0,0 5-144 15,0 3-32-15,-6 1 0 0,-2 5-144 0,-5 0 192 16,-5-3-192-16,1 3 192 0,-3-2-192 0,-3 1-144 16,-6 2 144-16,-5-2-208 0,-7 3 16 0,-12-1 16 15,-12 0 0-15,-3-2 0 0,-4 3-144 0,-14 0-48 16,-13-1 0-16,-5 0 0 0,-1 1 160 0,-10 1 16 15,-11 1 16-15,-3 1 0 0,-4-1 176 0,6 3 0 16,5 2 0-16,2-2 0 16,0 0-432-16,18 1 0 0,17 2 0 15</inkml:trace>
  <inkml:trace contextRef="#ctx0" brushRef="#br0" timeOffset="106167.11">16518 11824 5519 0,'42'-33'496'16,"-10"11"-496"-16,5-4 0 0,4-1 0 0,3-3 448 0,3 2-16 16,-2 1 0-16,-4 0 0 0,-5-3-432 0</inkml:trace>
  <inkml:trace contextRef="#ctx0" brushRef="#br0" timeOffset="106248.68">17280 11069 6447 0,'24'-49'576'0,"-5"13"-576"0,4-11 0 0,-2 1 0 16,2-1 272-16,-4 6-48 0,-2-4-16 0</inkml:trace>
  <inkml:trace contextRef="#ctx0" brushRef="#br0" timeOffset="106386.61">17289 9759 6447 0,'-22'-27'576'0,"5"10"-576"0,-3 0 0 0,-2 0 0 16,0 1 0-16,1-1 0 0,2 2 0 0,1 3 0 15,1 1 0-15,0 3 0 0</inkml:trace>
  <inkml:trace contextRef="#ctx0" brushRef="#br0" timeOffset="107646.26">22639 9196 6447 0,'-40'22'576'0,"-9"10"-576"0,-8 6 0 0,-1 9 0 16,1 2 704-16,2 4 48 0,3 4 0 0,3 3 0 16,2 1-608-16,5 1-144 0,4-2 0 0,6 4 0 15,4-1 0-15,3-1 0 0,0-4 0 16,5-2 0-16,4-1 0 0,2-1 0 0,1-3 0 0,3 0 0 15,1-6 0-15,0 4 0 0,2 0 224 0,2-1-64 16,2-4 64-16,-1 4 16 0,0-1 0 0,0 0 0 16,0-1 48-16,-1-2 16 0,0 2 0 0,0 2 0 15,1 6-304-15,3-1 160 0,0-3-160 16,3 1 128-16,2 1-128 0,5-5 128 0,4-3-128 0,4-1 128 16,4 3-128-16,6-4 160 0,2-5-160 0,1 4 160 15,3-2 144-15,0-2 16 0,0-4 16 0,0-3 0 0,-1 1-32 0,3 1-16 16,-1 0 0-16,0-5 0 0,1 3-144 0,0-6-16 15,2 1-128-15,2-1 192 0,5 4 0 0,-2-3-16 16,-3-4 0-16,2 1 0 0,-1-1-48 0,2 0-128 16,0-5 192-16,0 0-64 0,3 0 0 0,0 1-128 15,1-3 192-15,4 0-64 0,3-4-128 0,1-1 128 16,-2-3-128-16,0-1 128 0,-1-5-128 0,1 0 0 16,-1-3 0-16,1 3 0 0,0 4 0 0,1-1 0 15,-1-2 0-15,2 0 0 0,-1-1 0 0,-6 0 128 16,-1-1-128-16,-3 0 0 0,-1-3 0 0,-3-1 0 15,0 1 0-15,0 0 0 0,-1-5 0 0,3 1-144 16,1-5 0-16,-2-1 0 0,-1 0 144 0,-1-3-208 0,0-4 80 0,-1-2 128 16,-3 0 0-16,2-5 0 0,-1 1 0 15,2-3 0-15,0-2 0 0,2-2 0 16,3-3 0-16,1 0 0 0,2 0 0 0,-2-4 0 0,-2-4 0 0,-2-1 0 31,-1-2-464-31,-2 3 16 0,-4-2 16 0,-3-2 0 16,-2-6-592-16,-4 0-128 0,-2-1-32 0,0-2 0 15,-4-4 352-15,0 3 80 0,-6 3 16 0,-3 0 0 0,-2-4 1200 0,-3 3 240 0,-4-1 64 0,-2 2 0 16,-2 0-320-16,1 0-48 0,-4-1-16 0,1 3 0 16,-1 5-192-16,2-2-64 0,-1 0 0 0,2-1 0 15,0 1-128-15,2 0 0 0,-1 1 0 0,-1 0 0 16,-2 0-704 0,1 5-64-16,-3 5 0 0,-1 2-16 0,-3 1 336 0,-2-1 80 15,-2 0 16-15,0 2 0 0,-4 2 352 0,-2 1 0 0,-2-1 0 0,2 1 0 0,-5-3 0 16,0 2 0-16,-2-2-144 0,-1 3 144 0,-1 5 0 0,2-1 0 15,-3 5 0-15,1-4 0 0,0 2-304 0,2-2 0 16</inkml:trace>
  <inkml:trace contextRef="#ctx0" brushRef="#br0" timeOffset="113042.61">17521 11161 6447 0,'0'0'576'0,"0"0"-576"16,0 0 0-16,12 5 0 0,-1 1 448 0,1 0-32 15,-2-3 0-15,1 2 0 0,-1 3 16 0,2-3 0 16,0-1 0-16,4 1 0 0,1 1-80 0,4-2-16 16,0 0 0-16,5-1 0 0,3 3 0 0,4-3 0 15,1-1 0-15,5-1 0 0,1-1-128 0,3 0-16 16,2 0-16-16,-1-1 0 0,3-2 208 0,2-1 32 0,3-1 16 15,4 3 0-15,5 0-16 0,2 2 0 0,2-1 0 16,-1 1 0-16,1 1-160 0,-2-1-16 0,1 0-16 0,1 2 0 16,-1-1-224-16,4 1 0 0,-1 2 0 0,-3-1 0 15,-5-1 0-15,1 0 0 0,-3-1 128 0,3 1-128 16,4 1 0-16,0 1 0 0,3-3 0 0,-1 2 0 16,-3-1 304-16,0-1-48 0,-4 2 0 0,4 0 0 15,1-1 0-15,1 2 0 0,4-3 0 0,-3 0 0 16,-2-1-96-16,-3 3-32 0,0-2 0 0,0 3 0 15,1 0-128-15,0 1 128 0,2-1-128 0,-5-2 128 16,-1 1-128-16,-1-1 0 0,0 5 144 0,0-3-144 16,4 1 0-16,-1 0 128 0,0 0-128 0,1-3 0 15,1 1 224-15,-4-1-32 0,0 0 0 0,-4 0 0 16,-2 3 240-16,1-1 32 0,-1-1 16 0,-1 1 0 16,-8-1-96-16,3 1 0 0,2-1-16 0,-5-2 0 15,-4-1-32-15,0 0 0 0,-3 0 0 0,-1 2 0 0,-5 1-80 16,0-2-32-16,-3 1 0 0,-1 0 0 0,-1 2-96 0,-2-2 0 15,-2 1-128-15,-2-3 192 0,-2 1-192 0,-3 1 128 16,-3-1-128-16,-11-1 0 16,0 0-320-16,0 0-144 0,0 0-48 0,-16-8 0 0</inkml:trace>
  <inkml:trace contextRef="#ctx0" brushRef="#br0" timeOffset="114310.57">17417 9524 6447 0,'0'0'576'0,"0"0"-576"0,10 2 0 0,0 3 0 16,2-1 0-16,-1-2 0 0,1 2 0 0,0 0-144 15,4 1 144-15,-1-1 176 0,1 1-48 0,3-1 0 16,0 0 64-16,2-2 0 0,0 1 0 0,4-1 0 16,3 2 240-16,1 3 48 0,3-2 16 0,6-3 0 15,-3 1 96-15,7-1 32 0,3 0 0 0,3 1 0 16,2-1-64-16,0 0-16 0,3-1 0 0,1 2 0 15,3-2-224-15,2 0-64 0,2-1 0 0,-1 3 0 16,1 1-128-16,0-3-128 0,-2 0 192 0,1 1-192 16,0-2 128-16,0 1-128 0,-1 0 0 0,2 2 0 15,-1-2 0-15,-3 0 160 0,-2 1-160 0,-2 0 128 16,-2 2-128-16,-1-2 128 0,1 0-128 0,0-1 128 16,-1 3-128-16,4 2 0 0,2 2 0 0,-2-3 0 0,0 0 0 15,-1 3 0-15,-1-2 0 0,0 0 0 0,-3-3 0 16,0-1 0-16,-2 1 0 0,3 1 0 0,1 2 0 0,-3-3 0 15,-2-1 0-15,-1-1 0 16,1 2 0-16,0 0 128 0,-2-3-128 0,1-2 0 0,1 1 0 0,-2 1 128 16,-1 1-128-16,2-1 0 0,1-1 0 0,-2 1 128 15,-2 0-128-15,-1 1 0 0,-1 1 128 0,0-1-128 16,-5-1 0-16,0-1 128 0,-1-1-128 0,0 2 0 16,1-1 0-16,-2 1 128 0,-3-1-128 0,3 1 0 15,2-2 0-15,-2 1 128 0,0-3-128 0,0 1 0 16,-1 1 0-16,2 2 0 0,-4 0 0 0,3-1 0 15,-1 0 0-15,0 1 128 0,0 0-128 0,0 0 0 16,-2-2 0-16,-1 1 128 0,-5-1-128 0,-2 0 0 16,-2-1 0-16,-2-3 0 0,-4 3 0 0,0-1 0 0,-2-1 0 15,2 0 0-15,-3 2 0 0,-1-1 128 16,3-1-128-16,-4-2 0 0,-2 2 0 0,0 2 128 0,2-2-128 0,-2 0 0 16,-7 5 0-16,9-7 128 0,-1 4-128 0,1-4 0 15,-2 1 0-15,4 2 0 0,-3-1 0 0,1-1 0 16,0 1 0-16,1 0 0 0,1-2 0 15,-1 2 0-15,-3 1 0 0,1 0 0 0,2-1 0 0,-2 2 0 16,-8 3 0-16,9-4 0 0,-2-4 0 0,1 4 0 16,-8 4 0-16,0 0 0 0,9-2 0 0,-9 2 0 15,0 0 0-15,10-2 0 0,-10 2 0 0,0 0 0 16,10 0 0-16,-10 0 0 0,0 0 0 0,0 0 0 16,0 0 0-16,0 0 0 0,0 0 0 0,9 7 0 15,-9-7 0-15,8 9 0 0,-4-2 0 0,-4-7 0 0,1 12 0 16,-1-3 0-16,0 1 0 0,-1 4 0 0,1 0-144 15,-3 0 144-15,-1 2 0 0,0 3 0 0,-1 2 0 16,-1 2-128-16,-3-2 128 0,-1 6 0 0,-3 3 0 0,-1 6 0 16,-1 5 0-16,-2 2 144 0,2-4-144 0,-1 5 0 15,3 1-160-15,1 6 160 0,1-1-128 0,1-3 128 16,2 1 0-16,2 2-144 0,1-2 144 0,1 1 0 16,1 0 0-16,0-2-128 0,3-3 128 0,0 6 0 15,0-3 0-15,2 1 0 0,1 1 0 0,2-2 0 16,2 1 0-16,1 0 0 15,1-5-320-15,1 2-144 0,-1-6-32 0,-1-1 0 16,-2-6-384-16,0 1-80 0,-3-4 0 0,-1-1-16 0,0-5 640 0,-2-1 128 16,-2-1 16-16,1-1 16 0,0-3 176 0,0 1 0 0,-1 0 0 15,-3-2-128-15,1-2 128 0,1 0 0 16</inkml:trace>
  <inkml:trace contextRef="#ctx0" brushRef="#br0" timeOffset="150316.13">8372 16780 5519 0,'0'0'496'0,"0"0"-496"16,-8-4 0-16,3-1 0 0,-3-1 1984 0,2 2 288 15,6 4 64-15,0 0 16 0,-6-3-944 0,6 3-192 16,-9 0-48-16,9 0 0 0,0 0-336 0,0 0-80 16,-7 6-16-16,7-6 0 0,-2 12-288 0,1 3-48 15,1-3-16-15,1 2 0 0,3-1-96 0,1 3-32 16,1 3 0-16,2-1 0 0,1 0 144 0,5 0 32 0,2-1 0 16,3 0 0-16,1-2 80 0,6-2 0 0,-2 0 16 15,3 1 0-15,1-2-16 0,-2 1-16 0,4-2 0 16,1 3 0-16,4-1-128 0,2 1-32 0,-1 0 0 0,5 0 0 15,2-4-64-15,1 3-16 0,-1 0 0 0,1-4 0 16,1-2-64-16,-1 0 0 0,1 0-16 0,3 2 0 16,2 3 48-16,3-4 16 0,4 3 0 0,3-4 0 15,1 3 0-15,3-2 0 0,-3 2 0 0,0-3 0 16,-3 0-48-16,7 2 0 0,2-1 0 0,4 1 0 16,2-3-192-16,-1 2 176 0,-2-3-176 0,1 0 160 15,2 2 16-15,2-2 0 0,2-2 0 0,1 2 0 16,-3 3-32-16,1-3 0 0,2 0 0 0,1 1 0 15,3-2-16-15,0 0 0 0,-2 5 0 0,-2-3 0 0,-1 2-128 16,0 1 128-16,2-4-128 0,0 4 128 0,0-3-128 16,-2 4 0-16,-2-2 0 0,0 3 128 0,-4-2-128 15,6 4 0-15,1-3 0 0,3 0 128 0,-5 2-128 16,-1-5 0-16,-1 3 0 0,2-2 0 0,1 2 0 16,2-2 0-16,-1 1 0 0,-3-3 0 0,-3 5 0 0,-1-3 0 15,0 2 128-15,1-1-128 0,-1 3 0 0,-1-3 0 16,-2 2 0-16,0-2 128 0,-3 1-128 0,-1-2 0 15,0 2 0-15,0-1 0 0,2 0 0 0,-2-2 0 16,1 1 0-16,-1-4 0 0,-2 1 0 0,-2 2 0 16,-3 0 128-16,3 3-128 0,-3-1 0 0,3 4 0 15,0-5 0-15,-2 3 128 0,-3-5-128 0,-2 3 0 0,-1-3 0 16,-2 3 0-16,1-1 0 0,-2 2 0 0,3-3 0 16,-1 1 0-16,-1 1 0 0,1-4 128 0,-3 3-128 15,-1-3 0-15,-4 4 0 0,0 0 0 0,0-4 0 16,-1 2 0-16,0-2 0 0,2-1 0 0,-1 1 0 15,-1 3 0-15,-3-3 0 0,1 4 0 0,-2-3 0 0,0 6 0 16,-5-3 0-16,0 3 0 16,-1 0 0-16,-2 0 0 0,-1 1 0 0,1 0 0 0,-2 0 0 0,0 1 0 15,-2 1 0-15,2 3 0 0,2-1 0 0,0 4 0 16,-3-1 0-16,2 0 0 0,0 0 0 0,2 0 0 16,-1 0 0-16,-1-1 0 0,-1 0 0 0,-2 0 0 15,2 2 0-15,1 2 0 0,-1-1 0 0,3 3 0 16,0-1 0-16,1 1 0 0,1-3 0 0,3 2 0 15,1 1 0-15,-2 0 0 0,-1-1 0 0,1 2 0 16,-2-1 0-16,-1 1 128 0,-4-2-128 0,-4 6 0 0,-3-5 0 16,-2 2 0-16,-2-6 0 0,-2 1 0 0,0 2 0 15,-3 3 0-15,-3-7 128 0,-3 3-128 0,-2 2 144 0,-4 0 0 16,-1-1 0-16,-3-1 0 0,-4-4 64 0,2 1 16 16,-2 4 0-16,1 2 0 0,-2-2-224 0,0 4 176 15,-1-4-176-15,0 1 160 0,-1 3-160 0,-1-4 0 16,-1 4 0-16,-1-4 128 0,-1 3-128 0,-1-1 0 15,0-1 144-15,-1-2-144 0,2-2 0 0,-4 2 144 16,-3 0-144-16,-2 0 0 0,-2-1 144 0,-4 4-144 16,0 2 0-16,-8 0 144 0,0-3-144 0,-6 2 192 15,-3-2-192-15,-4 0 192 0,-3 2-192 0,-7-3 192 16,-8 0-192-16,-3-1 192 0,-2-4-192 0,-4 3 128 0,-3 3-128 16,-8-2 128-16,-7-4-128 0,-2 0 0 0,1 0 0 0,0 0 128 15,2-1-128-15,-1-2 0 0,-4 0 0 16,4 0 128-16,0 0-128 0,0 0 0 0,-1-2 144 15,-3 3-144-15,-2-1 192 0,4-1-48 16,2 1 0-16,-5-2 0 0,-7-2-144 0,1 2 192 16,2 0-192-16,-2 3 192 0,-1-3-192 0,-3-2 0 0,0 2 0 0,1 0 128 15,1 2-128-15,-3-2 0 0,-5-3 0 0,5 2 0 16,6-2 0-16,-5-2 0 0,-6 1 0 0,4-2 0 16,2 2 128-16,5-4-128 0,0 1 0 0,1-2 128 15,-4-5-128-15,6 0 0 0,4 2 0 0,-2-2 0 16,-6 0 0-16,0-1 0 0,0-1 128 0,2-1-128 15,-2 6 0-15,-1-6 0 0,-3-1 0 0,3 2 0 16,3 0 0-16,-3 2 0 0,-8-2 0 0,6-2 0 0,2-2 0 16,1 1 0-16,-1 0 0 0,0-4 0 0,2 0 0 15,6-3 0-15,4 1 0 0,4 1 0 0,-6-6 0 16,2 1 0-16,7-1 0 0,4 0 0 0,1 4 0 0,-1-2 0 16,-3-3 0-16,1 6 0 0,-2 3 0 0,4-1 0 15,-1 2-144-15,-3 2 144 0,-3-3 0 16,0 2 0-16,-1-3 0 0,7 1 0 0,1 0 0 0,-2-3 0 15,0-2 0-15,3-1 0 0,1-5 0 16,6 0 0-16,7-1 0 0,-2-1 0 0,3 1 0 0,-1-1 176 16,2-5-176-16,3 2 160 0,1-4-32 0,4 3 0 15,3-2 0-15,2 0 0 0,0-1-128 0,2 0 160 16,-2-5-160-16,-1 3 160 0,2-1-160 0,0-1 0 16,4-1 0-16,1-1 0 0,2 0 0 0,4-2 128 15,4 1-128-15,-1-1 0 0,1-1 0 0,-2-1 0 0,2 0 128 0,1-4-128 16,-1 4 0-16,4 1 0 0,-2-1 0 0,3 2 0 15,-1 3 0-15,5 4 0 0,1-4 0 0,-2 1 0 16,2 2 0-16,2 2 0 0,2-4 0 0,1 1 0 16,2 1 0-16,3-4 0 0,1-2 0 0,3-3 0 15,-2-2 0-15,6-1 0 0,3-6 0 0,4-1 0 16,6 0 0-16,3-1 0 0,1 1 0 0,2 2 0 16,1 1-176-16,1 4 176 0,-1-1-128 0,2 3 128 15,1 2 0-15,0 1-128 0,2 2 128 0,3 0 0 16,-1 1 0-16,3 2-128 0,0-2 128 0,2 2 0 15,-3 2 0-15,4-2 0 0,5 0 0 0,2 0-128 16,2 2 128-16,7-3-128 0,-1-2 128 0,4 2-128 16,3-1 128-16,2 0 0 0,2 1 0 0,4 1 0 15,2-4 0-15,0 2-160 0,5 2 160 0,2 3 0 16,4 4-128-16,-1-3 128 0,1 0 0 0,1 1 0 0,0 3-144 0,1 2 144 16,1-2 0-16,5 2-144 0,2 1 144 15,1-2 0-15,1-1 0 0,1 2 0 0,0 1 0 0,2 0 0 16,2 2 0-16,1 1 0 0,-3 1 0 0,-1 0 0 15,-4 1 0-15,-2 0 0 0,0 4 0 0,-4 1 0 16,-2 1 0-16,-7 5 0 0,-6 1 0 0,-4 3 0 16,-3 4 0-16,-8 0 0 15,-6 4-1536-15,-2 2-240 0,-4-3-32 16</inkml:trace>
  <inkml:trace contextRef="#ctx0" brushRef="#br0" timeOffset="152164.51">16870 18964 10127 0,'-23'-3'896'0,"10"3"-704"0,-5 0-192 0,1 0 0 16,1 0 1584-16,-1 0 272 0,1 0 64 0,0 1 16 16,1-2-592-16,4 1-128 0,-2 3-32 0,13-3 0 15,0 0-144-15,0 0-16 0,0 0-16 0,0 0 0 16,13 2-160-16,1 1-16 0,5-3-16 0,7 0 0 16,6-3 48-16,4 2 16 0,2 0 0 0,1-2 0 0,1-1-352 0,-1-1-64 15,1-1-16-15,1 1 0 0,3 1-80 16,-1 0-32-16,0-1 0 0,-1 1 0 0,-5 1-80 15,-3 0 0-15,-3 2-16 0,-6-1 0 0,-4-1-240 0,-6 3 128 16,-4 1-128-16,-11-1 0 16,0 0-2528-16,0 0-608 0</inkml:trace>
  <inkml:trace contextRef="#ctx0" brushRef="#br0" timeOffset="152337.54">16681 19247 33919 0,'0'0'1504'0,"11"-5"304"0,5 0-1440 0,3 0-368 16,1 2 0-16,4 1 0 0,4-1 208 0,4-2-16 16,7-1-16-16,5 1 0 0,3-4 352 0,3 1 80 0,0 1 16 15,2-2 0-15,2 5-272 0,-5-1-48 0,-3-3-16 0,-5 4 0 16,-3 3-288-16,-4-1-176 0,-1 0 32 0,-2 1-10992 16,-3-4-2176-16</inkml:trace>
  <inkml:trace contextRef="#ctx0" brushRef="#br0" timeOffset="153186.34">19213 18563 14159 0,'0'0'624'0,"0"0"144"0,0 0-624 0,0 0-144 0,0 0 0 0,0 0 0 16,-9-3 960-16,3-4 144 0,6 7 48 0,0 0 0 16,-9-6-208-16,1 2-48 0,2-2 0 0,-3 2 0 15,0 0-16-15,0 0-16 0,2-3 0 0,-4 2 0 16,-1 2-112-16,-5 0-32 0,-1 1 0 0,-2 2 0 16,-5 0-48-16,-5 0-16 0,-3 2 0 0,0 1 0 15,-2 0 16-15,-3 2 0 0,-4 1 0 0,0 0 0 16,0 2-176-16,1 2-48 0,0 3 0 0,2 2 0 15,0 0-176-15,6 7-32 0,1 1-16 0,4-2 0 0,4 1-32 16,6 2-16-16,5 2 0 0,4-1 0 0,7-2-176 0,2 0 192 16,6 0-192-16,5 2 192 0,3-3-64 0,7 2-128 15,3 1 192-15,4-2-64 0,2 1 0 0,1 2 0 16,1-3 0-16,-2 3 0 0,2-2 16 0,1 3 0 16,0-1 0-16,0 0 0 0,-1 1 128 0,-3-3 32 15,-3-2 0-15,-4 1 0 0,-2-3-48 0,-3-1-16 16,-1 0 0-16,-4 0 0 0,-2 0-48 0,-3 2-16 15,-2 0 0-15,-4-1 0 0,0-2 64 0,-2-2 16 16,0 0 0-16,-3-1 0 0,-1 1 96 0,-1-1 32 0,-5 1 0 16,1 0 0-16,-1-1-16 0,-1-4 0 0,0 2 0 15,-2-2 0-15,-3-2 16 0,-4 3 0 0,-5-6 0 16,-6 4 0-16,-3-2-48 0,-2-2 0 0,-5 2 0 16,-5-7 0-16,-6-1 0 0,-2-1 0 0,-5-7 0 0,0 1 0 15,-1-4 64-15,2 0 16 0,0-6 0 0,3 0 0 16,3-2-224-16,-1 1-32 0,2 3-16 15,2-1 0-15,0 1-144 0,5 1 0 0,2 5 0 0,5 0 128 16,5 0-128-16,3 1 0 0,7 2 0 0,5 3 0 31,5 0-768-31,13 3-176 0,0 0-32 0,0 0-16 0,12-1-2496 16,12 0-496-16</inkml:trace>
  <inkml:trace contextRef="#ctx0" brushRef="#br1" timeOffset="-183093.19">17104 11510 4607 0,'0'0'400'0,"0"0"-400"0,0 0 0 0,0 0 0 0,0 0 1744 0,12 1 272 16,-3-1 48-16,-9 0 16 0,0 0-832 0,10-2-160 15,-10 2-48-15,0 0 0 0,10 0-256 0,-10 0-48 16,0 0-16-16,0 0 0 0,0 0-32 0,0 0-16 16,0 0 0-16,0 0 0 0,0 0 16 0,0 0 0 15,8 5 0-15,-8-5 0 0,0 0-48 0,0 0-16 16,0 0 0-16,0 0 0 0,7 6-64 0,-7-6-16 16,0 0 0-16,0 0 0 0,3 8-112 0,-3 1-32 0,0-9 0 0,-4 8 0 15,4-8 80-15,-6 11 16 0,-1 0 0 16,1-2 0-16,-2 3-112 0,-1-2-32 0,-1 3 0 0,0 2 0 15,-1-4-32-15,-1 5-16 0,-1 1 0 0,1 0 0 16,-2 1-64-16,-2 1-16 0,-1 0 0 0,-1 4 0 16,0-3-32-16,0 0-16 0,-1-1 0 0,0 2 0 15,0-2 16-15,-1-1 0 0,-3-2 0 0,0 1 0 16,0-1 64-16,0 2 0 0,-1-5 16 0,-3-2 0 16,1 2 48-16,0 1 0 0,2-5 0 0,0 2 0 15,-1-2-32-15,0 0 0 0,1 2 0 0,1-2 0 16,-1 1-80-16,4-1-16 0,-3 3 0 0,3-1 0 15,-2 1-48-15,2 2-16 0,-2-5 0 0,-1 3 0 16,-1 2-128-16,-3-2 0 0,3-2 0 0,-1 1 128 16,-2-1-128-16,-1 2 0 0,-1-3 0 0,1 1 128 15,0 3 0-15,-1-4-128 0,1 1 192 0,1-4-64 0,0 0 64 16,1 1 16-16,-2-3 0 0,0 1 0 16,1 1-64-16,-1-2-16 0,0-2 0 0,-1 2 0 0,-2-1 0 0,2 1-128 15,-1-2 192-15,0-1-64 0,2-1 16 16,-1-1 0-16,2 0 0 0,1 0 0 0,2-3-144 0,-3 1 192 15,2-1-192-15,-3 2 192 0,1-2-192 0,0 0 128 16,2 0-128-16,-1 1 128 0,1-1-128 0,-2-5 192 16,-1 1-192-16,-1-2 192 0,-1 1-192 0,2-1 0 15,-2 2 144-15,-1-3-144 0,4 1 128 0,1-3-128 16,1-3 128-16,1 0-128 0,2 1 128 0,-2 0-128 16,2 0 128-16,2-2-128 0,1 1 128 0,-1 0-128 15,-3 1 160-15,1 2-160 0,-1-3 0 0,3-1 128 16,0 2-128-16,1-2 0 0,-4 0 0 0,1-2 128 0,1-4-128 0,-1 2 0 15,0 1 160-15,-1 0-160 0,3-4 160 0,0-1-160 16,-2 3 128-16,3-1-128 0,0-3 0 16,-1 3 144-16,1-5-144 0,1 3 128 0,1-2-128 0,2 2 128 15,-3 1-128-15,3-3 128 0,0 3-128 0,2-3 128 16,0 2 752-16,1 1 144 0,-2-4 16 0,1 2 16 31,1-2-1632-31,1 0-336 0,2 0-64 0,1-2-16 0,3 2 864 0,0-3 128 0,2-2 0 0,-4 3 160 16,3 1-160-16,1-3 0 0,3-4 144 0,-2 4-144 15,0 3 0-15,-1-3 0 0,1-1 0 0,-1-1 0 16,1 2 0-16,-1-2 0 0,-1-3 0 0,3 2 0 16,0 0 0-16,-1 3 0 0,1 1 0 0,0-2 0 15,0 0 0-15,1 0 0 0,0 3 0 0,-2 2 0 0,2 4 0 16,2-4 0-16,-1 1 0 0,1 0 0 0,1 2 0 0,-1 0 0 16,1 2 0-16,0 0 0 0,-1-5 0 15,2 4 0-15,0-1 0 0,0 1 0 0,-2 1 0 0,2-3 0 16,0 2 0-16,1 1 0 0,-3-1 0 0,2 1 0 15,0 0 0-15,0-2-128 0,0 1 128 0,1 2 0 16,0 0 0-16,1 0 0 0,0 0 0 0,2 0 0 16,0 1 0-16,1-5 0 0,-3 2 0 0,2 3 0 15,0-4 0-15,1 3 0 0,2-3 0 0,-1 0 0 16,0 0 0-16,0 2 0 0,1-1 0 0,2 2 0 16,0 2 0-16,0 1 0 0,1-3 0 0,-2 3 0 15,5 1 0-15,-1 2-128 0,1-2 128 0,-1 0 0 16,1-1 0-16,-1 1 0 0,1 0 0 0,0 1 0 0,0-1 0 15,1 1 0-15,0 1 0 0,0-1 0 0,0 1 0 16,1 0-128-16,0 0 128 0,1 1 0 0,-1-1 0 0,1 5 0 16,2-2 0-16,-2 0 0 0,2-1 0 15,0 2 0-15,-1-2 0 0,2 2 0 16,0 1 0-16,1-4 0 0,0-1 0 0,3 2 0 16,0 4 0-16,1-2 0 0,-2 3 0 0,2-3 0 0,3 1 0 0,-2 1 0 15,-2-3 0-15,2 1 0 0,-4 4 0 0,3-4 0 16,-1 3 0-16,0-1 0 0,-2 1 0 0,-1 0 0 15,-1 5 0-15,1 1 0 0,-1 1 0 0,0-3 0 16,0 0 0-16,0 3 0 0,0-1 0 0,1 1 0 16,-3-2 0-16,2 1 0 0,1-1 0 0,2 2 0 15,1 2 0-15,-1 0 0 0,1-1 0 0,-2-1 0 16,1 1 0-16,-1 1 0 0,3 0 0 0,0 3 0 16,-1-2 0-16,0 0 0 0,-1 2 0 0,1 0 0 0,0 4 0 0,-1-3 0 15,1-2 0-15,0 5 0 0,-1 1 0 0,1-2 0 16,-1 0 0-16,-1 0 0 0,0 2 0 15,1 3 0-15,-2 2 0 0,0-4-128 0,-1-1 128 0,1-1 0 16,2 6 0-16,-4-3 0 0,0 0 0 0,-2 3 0 16,-2-4 0-16,1 5 0 0,2 1 0 0,-1 2 0 15,2-5 0-15,-1 2 0 0,2 0 0 0,-1 2 0 16,-2-5 0-16,0 3 0 0,-1 2 0 0,0 1 0 16,1-2 0-16,0 0 0 0,1-1 0 0,0-1 0 15,-2 0 0-15,-1 2 0 0,-2 3 0 0,1-3 0 16,-1-2 0-16,-1 3 0 0,-2 2 0 0,0 0 0 15,0-3 0-15,2 2 0 0,-2-2 0 0,1 0 0 0,-3 1 0 0,0-4 0 16,1 2 0-16,2 0 0 0,-3 0 0 0,1-1 0 16,-1 3 176-16,2 1-48 0,0-1 0 0,-1 1 0 15,0-2-128-15,0 2-144 16,1-3 144-16,-3-2-208 0,3 2 208 0,-1 0 0 0,-1-1 0 16,-1-1 0-16,-2-1 0 0,-1-3 0 0,0-1 0 0,-7-7 0 15,7 7 0-15,-7-7 0 0,9 7 128 0,-9-7-128 16,8 5 0-16,-8-5 0 0,10 4 128 0,-2 0-128 15,-8-4 0-15,7 6 0 0,-7-6 128 0,10 2-128 16,-10-2 0-16,9 0 0 0,-9 0 128 0,11 1-128 16,-11-1 0-16,11 0 0 0,-11 0 0 0,0 0 0 15,10-1 128-15,-1-1-128 0,-9 2 0 0,10 0 0 16,-10 0 0-16,0 0 0 0,9-3 0 0,-9 3 0 16,9-3 128-16,-9 3-128 0,9-3 0 0,-9 3 0 0,0 0 0 15,10-2 0-15,-10 2 0 0,9-1 0 0,-9 1 0 16,0 0 0-16,11-4 0 0,-11 4 0 0,9-5 0 0,-9 5 0 15,0 0 0-15,9-4 0 0,-9 4 0 0,7-5 0 16,-7 5 0-16,8-3 0 0,-8 3 128 0,0 0-128 16,0 0 0-16,0 0 0 0,0 0 0 0,8-6 0 15,-8 6 0-15,0 0 0 0,6-5 0 0,-6 5 0 16,0 0 0-16,0 0 0 0,0 0 0 0,0 0 0 16,0 0 0-16,0 0 0 0,0 0 0 0,0 0 0 15,0 0 0-15,0 0 0 0,0 0 128 0,0 0-128 16,0 0 0-16,0 0 0 0,0 0 0 0,0 0 0 0,0 0 0 15,0 0 0-15,0 0 0 0,0 0 0 0,0 0 0 16,0 0 0-16,7-4 0 0,-7 4 0 0,0 0 0 0,0 0 0 16,0 0 0-16,0 0 0 0,0 0 0 0,0 0 0 15,0 0 0-15,0 0 0 0,6-6 0 0,-6 6 0 16,0 0 0-16,0 0 0 0,0 0 0 0,0 0 0 16,0 0 0-16,0 0 0 0,0 0 0 0,7-8 0 15,-7 8 0-15,0 0 0 0,0 0 0 0,0 0 0 16,3-5 0-16,-3 5 0 0,0 0 0 0,0 0 0 15,5-9 0-15,-5 9 0 0,7-8 0 0,-1 3 0 16,0-4 0-16,0 3 0 0,-3-4 0 0,2 2 0 16,1-3 128-16,-1 2-128 0,1-4 0 0,-1 2 0 15,-1-2 0-15,1-1 0 0,0-1 128 0,0 0-128 16,0-2 0-16,2-1 0 0,1-1 0 0,-1 1 0 0,0 2 0 16,2-1 0-16,0 0 0 0,1-2 0 15,3-2 0-15,-1 0 0 0,-1-1 0 0,-1-1 0 0,3 1 128 0,-3 0-128 16,0-3 0-16,-1-2 0 0,-1-3 0 0,-1 4 0 15,1-4 0-15,1 2 0 0,0-3 0 0,0-1 0 16,-4-1 0-16,1 4 0 0,0-2 128 0,1-2-128 16,-1-3 0-16,1 1 0 0,1 0 0 0,0 0 0 15,0-3 0-15,2 0 0 0,-2 0 0 0,2-2 0 16,-3 2 0-16,1 1 0 0,-2 0 0 0,2 2 0 16,0 0 0-16,-2 2 0 0,-1-2 0 0,-1 0 0 15,1 0 0-15,-1-1 0 0,-2-1 0 0,1-2 0 16,-1 1 0-16,0-2 0 0,3 2 0 0,-3 0 0 15,-1-1 0-15,1 1 0 0,-1 5 0 0,0-3 0 16,-1-1 0-16,2 2 0 0,-1 0 0 0,1 0 0 0,-2-5 0 0,3 2 0 16,-2 0 0-16,0 0 0 0,-1 0 0 0,0 0 0 15,0-2 0-15,0 2 0 0,-1 2 0 0,-3 2 0 16,3-4 0-16,-1 1 0 0,-1 2-128 0,0-2 128 16,1-3 0-16,-2 1 0 0,0 1 0 0,1-2 0 15,0 0 0-15,0 2 0 0,0-1-128 0,-1 3 128 16,3-4 0-16,-3 1 0 0,0-3 0 0,0 4 0 15,0 1 0-15,0 0 0 0,-1-5 0 0,2 0 0 16,-1 3 0-16,0 0 0 0,-2 4 0 0,0-1 0 16,0 1 0-16,0-1 0 0,-1-1-128 0,1 2 128 15,0-1 0-15,1 0 0 0,-2 1 0 0,1-2 0 16,-2-1 0-16,1 1 0 0,0-2 0 0,0 3 0 16,-2 4 0-16,0-1 0 0,0-2-128 0,0 2 128 0,-1 2 0 15,0 3 0-15,-2-4 0 0,2 3 0 16,0 0 0-16,0-3 0 0,0-1-128 0,-1 1 128 0,0 2 0 15,2-2 0-15,-1-2 0 0,1-1 0 0,-4 4 0 0,2 1 0 16,-3 0 0-16,0-2 0 0,0 0 0 0,0 2 0 16,-1-2 0-16,1-1 0 0,0 2 0 15,0 3 0-15,0-2 0 0,0 1 0 0,-1 0 0 16,-1-3 0-16,-1-1 0 0,-1 0 0 0,-3 3 0 0,1 0 0 16,0 1-128-16,-2 2 128 0,-1 0 0 0,-1 3 0 15,-1 0 0-15,0-3 0 0,-2 1 0 0,1-1 0 16,-1 3-128-16,2-2 128 0,0 2 0 0,-1 1 0 15,-2-2 0-15,3 1 0 0,-1 1 0 0,1-3 0 16,1 1 0-16,-2 0 0 0,-2 0 0 0,0 5 0 0,-1-2-128 16,2 0 128-16,0-3 0 0,-1 5 0 0,0 1 0 0,-2 0 0 15,1 0 0-15,0 0 0 0,0 1 0 0,-1 2 0 16,-1-1 0-16,0 2 0 0,1-2-128 0,-1 5 128 16,-1 1 0-16,2 0 0 0,-2 5 0 0,2-3-144 15,0 2 144-15,1-2 0 0,-1 3 0 0,0 1 0 16,2-3 0-16,2 3 0 0,0 1 0 0,2 1 0 15,0-2 0-15,1 2 0 0,1 2 0 0,0 2 0 16,-3 2 0-16,3 4-160 0,-1 0 160 0,1 3 0 16,-3-4-144-16,0 5 144 0,0 1 0 0,0 3-144 15,-2 3 144-15,4 0 0 0,-1 0 0 0,0-1-128 16,0 0 128-16,-1-1 0 0,1 1 0 0,1 1 0 16,1 1 0-16,-1 5 0 0,0 3 0 0,1-2-128 15,1 6 128-15,-2-1 0 0,-4 1 0 0,3 2 0 0,1 0 0 16,3 0 0-16,-2 1 0 0,2 0 0 0,1-1 0 0,1-3 0 15,-1-2 0-15,1-2 0 0,3 4 0 0,1 0 0 16,0-1 0-16,1 1 0 0,2-5 0 0,-1 3 0 16,1 4 0-16,-2-1 0 0,-1 5 0 0,-1-2 0 15,3-1 0-15,1 0 0 0,-1 2 0 0,-2-1 0 16,2-1 0-16,0 1 0 0,1-2 0 0,1 3 0 16,0-1 0-16,1 0 0 0,-2-2 0 0,4 2 0 15,-1-2 0-15,1-4 128 0,-4 1-128 0,4-3 0 16,-2 2 128-16,1-3-128 0,1 4 0 0,-2-2 0 15,-1 0 0-15,-2-1 0 0,1 1 0 0,0 1 0 16,1 1 0-16,0 2 0 0,0-3 128 0,1 0-128 0,0-2 128 0,2 1-128 16,0-1 0-16,1-1 0 0,-1-5 0 15,2-1 0-15,0-1 0 0,2-3 144 0,-1 1-144 16,1-5 0-16,1 2 160 0,-2-2-160 0,1-3 128 0,2 2-128 16,1-10 0-16,-1 9 0 0,1-9 128 0,0 10-128 15,0-10 0-15,1 10 0 0,2 2 0 0,-3-12 0 16,2 9 0-16,-2-9 0 0,6 8 0 0,1 1 0 31,0 0-1152-31,-2 3-224 0,-5-12-32 0</inkml:trace>
  <inkml:trace contextRef="#ctx0" brushRef="#br1" timeOffset="-181375.84">14553 14725 29247 0,'-13'-9'1296'0,"6"2"272"0,0 4-1248 0,-1 1-320 16,0 2 0-16,8 0 0 0,-10 0 0 0,1 3 0 0,9-3 0 16,-9 4 0-16,9-4 0 0,0 0 128 0,0 0 16 0,0 0 0 15,-5 9 96-15,5-9 16 0,0 0 0 0,-3 10 0 16,2 3-32-16,1 1 0 0,0 1 0 0,0 1 0 15,0 2 352-15,0 4 64 0,-3 2 0 0,2 6 16 16,-1 6-112-16,-2 2-32 0,0 3 0 0,1 3 0 16,2 1-176-16,1 3-32 0,1 2-16 0,2 0 0 15,1 3-64-15,1-4-16 0,1 2 0 0,3-1 0 16,1-1-48-16,6-1-16 0,-4 3 0 0,5-4 0 16,2-4 48-16,3 2 0 0,-1-4 0 0,1 3 0 15,1-3 32-15,0-1 16 0,2 5 0 0,-2-1 0 16,-2 3-64-16,2-2-16 0,-1-1 0 0,-2-2 0 15,1 3-160-15,-2-1 128 0,0 2-128 0,0-1 128 0,1-1-128 16,2-1 128-16,-1 4-128 0,1-5 128 0,0 0-128 0,0 0 160 16,1-2-160-16,1-4 160 0,2 0-160 0,2-2 128 15,0-1-128-15,0-2 128 0,0 1-128 0,-2-1 0 16,1 0 144-16,0-3-144 0,1 1 0 16,1-1 0-16,-1 1 0 0,3 2 128 0,2-4-128 0,1-1 0 15,-1-3 0-15,3 1 0 0,2 0 0 0,-1-3 0 16,1 0 0-16,-1-2 0 0,-1-2 0 0,-3-2 0 15,-2 2 0-15,-2-7 128 0,-1 0-128 0,0 0 0 16,0-3 0-16,1-2 0 0,1 1 0 0,0-3 0 0,1 0 0 16,0-3 0-16,2 0 0 0,3 0 0 15,1-2 0-15,1-1 0 0,3-3 0 0,-7 0 0 0,0-3 0 16,-1 0 0-16,0-4 0 0,0 3 0 0,-1-3 0 0,-1 3 0 16,-2 0 0-16,-1-2 0 0,-1 2 0 0,-3-1 128 15,2-3-128-15,0 1 0 0,-2 0 0 16,1-2 128-16,1-3-128 0,1-1 0 15,-1-6 0-15,-3 0 128 0,1-3-128 0,-1-2 192 0,-1-3-64 0,1 0 0 16,-2-1-128-16,0 0 176 0,-1 1-176 0,0 2 192 16,-2-2-64-16,0 0-128 0,0 1 192 0,-1-1-64 15,-1-2 0-15,-2-2 0 0,0-4 0 0,-2 2 0 16,1-5 48-16,1 0 0 0,0-4 0 0,0 1 0 16,-1-3-176-16,5-2 192 0,-1-2-192 0,1 0 192 15,2-2-192-15,-2 1 0 0,0 3 0 0,-3 1 0 16,3 4 0-16,-3 4 0 0,-2 0 0 0,-1 1 0 15,-2-1 128-15,-3-2-128 0,-2 3 0 0,-1-2 128 0,-1-1 16 16,-1-2 0-16,-2 1 0 0,0-2 0 0,-1 1-16 0,1 1 0 16,0-2 0-16,-1 1 0 0,-2 0-128 0,1-4 192 15,0 2-192-15,2-1 192 0,0 2-192 0,0-2 128 16,-1 2-128-16,0 2 128 0,0-3-128 0,-1 0 0 16,1-2 0-16,-1 3 128 0,-2-2-128 0,1 2 128 15,-1-3-128-15,1 2 128 0,-1-2-128 0,0 0 0 16,-1-1 0-16,0 1 128 0,-2-1-128 0,2 0 128 15,-1 2-128-15,0-1 128 0,-1 2-128 0,1-1 128 16,1 6-128-16,0-3 128 0,-3 4-128 0,3-2 128 16,0 3-128-16,-3-1 128 0,2 1-128 0,1 1 0 15,0-3 0-15,1 2 128 0,0-3-128 0,2 3 0 16,-2 1 0-16,0-1 0 0,0 1 0 0,0 2 0 16,1-2 128-16,0-1-128 0,0 2 0 0,1 2 0 0,-1-2 144 15,2-2-144-15,1 2 0 0,1 2 0 0,-1 0 0 0,0-1 0 16,0 2 128-16,4 1-128 0,1 2 128 15,-2 2-128-15,-2-2 0 0,0 2 128 0,1-1-128 16,-2 2 0-16,-3 1 0 0,1 2 128 0,-1 0-128 0,2-2 0 16,-3 3 144-16,-1-2-144 0,-3 1 192 0,1 1-192 15,0-1 160-15,1 3-160 0,-2 0 128 16,1-1-128-16,-1 2 160 0,0-3-160 0,1 3 192 0,-1 2-192 16,3 3 192-16,0 1-192 0,-1 0 192 0,2 1-192 15,-1-1 128-15,1 3-128 0,0-1 0 0,0 2 0 16,2 0 128-16,-2 3-128 0,0 0 0 0,0 3 0 15,0-2 128-15,4 10-128 0,-5-8 144 0,2 0-144 0,3 8 128 16,0 0-128-16,-4-6 0 0,4 6 144 0,-5-9-144 0,5 9 160 16,0 0-160-16,0 0 160 0,0 0-160 15,0 0 192-15,0 0-192 0,0 0 192 0,0 0-192 0,0 0 0 16,-7-6 0-16,7 6 128 0,0 0-128 0,0 0 0 16,0 0 0-16,0 0 0 0,0 0-128 0,0 0-16 15,0 0 0-15,0 0 0 16,0 0-1680-16,0 0-336 0,0 0-64 0,3 13-17808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02.25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8 5660 1839 0 0,'0'0'318'0'0,"0"0"659"0"0,0 0 287 0 0,0 0 59 0 0,0 0-110 0 0,0 0-506 0 0,-1 2-218 0 0,-5 3-45 0 0,5-3-15 0 0,1-2-18 0 0,0 0-10 0 0,0 0-1 0 0,0 0-2 0 0,0 0-13 0 0,0 0-8 0 0,0 0-1 0 0,0-2-1 0 0,4-11-63 0 0,0 0-1 0 0,0 0 1 0 0,2 1-1 0 0,-1 0 1 0 0,1 0 0 0 0,1 0-312 0 0,4-10 555 0 0,3-6-555 0 0,97-226 1811 0 0,-44 103-1192 0 0,10-11-191 0 0,-30 65-247 0 0,-18 36-70 0 0,173-348 731 0 0,-164 339-691 0 0,54-93 130 0 0,12-16 294 0 0,-6-7-575 0 0,45-111 399 0 0,-109 223-317 0 0,8-8 61 0 0,15-17-143 0 0,-22 41 41 0 0,175-278 348 0 0,-133 217-250 0 0,57-79 80 0 0,-103 150-155 0 0,128-208 213 0 0,-118 183-248 0 0,198-335 246 0 0,-91 188-221 0 0,-109 158 12 0 0,4-14-66 0 0,-4 8 61 0 0,75-133 14 0 0,-62 111 8 0 0,36-45-83 0 0,-49 77 18 0 0,-3-3-1 0 0,-3 0 1 0 0,23-58-18 0 0,-36 74 0 0 0,6-7 0 0 0,15-32 0 0 0,1-8 24 0 0,15-37 16 0 0,-52 115-40 0 0,-1 0 0 0 0,-1 0 0 0 0,0-3 0 0 0,1-5 0 0 0,1 4 0 0 0,-3 14 0 0 0,0 0 0 0 0,-1 1 0 0 0,0 0 0 0 0,-1 0 0 0 0,1 0 0 0 0,-1 0 0 0 0,0-2 0 0 0,1-1 0 0 0,-1 0 0 0 0,1 0 0 0 0,0 0 0 0 0,2-6 0 0 0,1 1 0 0 0,2-1 0 0 0,-2 3-50 0 0,-4 7-216 0 0,0 2-99 0 0,0 0-19 0 0,0 0-153 0 0,0 0-617 0 0,0 0-258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03.82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39 1104 2303 0 0,'0'0'102'0'0,"-2"1"-1"0"0,-18 2-233 0 0,16-3 1146 0 0,-1 0 324 0 0,-2-1 4305 0 0,10-2-3713 0 0,19-5-2690 0 0,-11 4 1463 0 0,8-3-395 0 0,-2 0-48 0 0,0 1-1 0 0,0 1 0 0 0,0 0 0 0 0,2 1-259 0 0,25-1 310 0 0,-18 2 30 0 0,4-2-340 0 0,82-17 434 0 0,-78 15-142 0 0,17-5-292 0 0,17-5 212 0 0,10 0 16 0 0,-19 3 41 0 0,0 4 1 0 0,14 0-270 0 0,142-6 367 0 0,-126 11-315 0 0,-25 1 74 0 0,12-3-126 0 0,285-50 326 0 0,-287 48-197 0 0,59 1-129 0 0,20-2 92 0 0,29-11 107 0 0,331-30 253 0 0,-217 23-303 0 0,136-7 20 0 0,-15 4-98 0 0,181-18 95 0 0,-546 46-151 0 0,34-3-20 0 0,155-12 82 0 0,425-17 131 0 0,-332 14-146 0 0,-3-1 15 0 0,-235 20-42 0 0,407-18 271 0 0,-297 8-258 0 0,25 10-48 0 0,39-10-16 0 0,-132 4 16 0 0,285-13 0 0 0,-230 8 33 0 0,102-3 153 0 0,36 1-117 0 0,86-5-6 0 0,-133 9 0 0 0,77-7 11 0 0,-149 15-44 0 0,-3 0 15 0 0,-6-10 13 0 0,119-2-52 0 0,-176 11 48 0 0,-39 1-55 0 0,-20-1 46 0 0,18-7-45 0 0,64-4 19 0 0,7 6-22 0 0,57-2 60 0 0,-180 10-46 0 0,33 0 15 0 0,0-4 1 0 0,26-6-27 0 0,34-8 10 0 0,-59 9-10 0 0,-40 3 0 0 0,22 1 0 0 0,44 2 27 0 0,158-9 74 0 0,-89-12-65 0 0,26-3-8 0 0,-87 22 23 0 0,17-2-38 0 0,-70 3-13 0 0,2-1 0 0 0,43-10 0 0 0,-6-1 64 0 0,86-3-64 0 0,-20 11 0 0 0,-81 6 0 0 0,-32 1 0 0 0,13-3 0 0 0,0-1 6 0 0,44 3-6 0 0,-28 2 58 0 0,47-1 6 0 0,-57 4-64 0 0,2 0 0 0 0,-48-3 64 0 0,30 4-64 0 0,8 0 26 0 0,-37-3 12 0 0,24 5-38 0 0,-2 0 27 0 0,-29-3 10 0 0,16 3-37 0 0,11 3-140 0 0,-51-8 16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10.294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831 1 2303 0 0,'-1'3'290'0'0,"-4"8"501"0"0,0 0 0 0 0,-1-1 0 0 0,0 1 0 0 0,-6 6-791 0 0,-10 17 822 0 0,-30 49 1273 0 0,-6 0-2095 0 0,53-74 101 0 0,-69 86 887 0 0,30-39-432 0 0,-117 149 1522 0 0,133-169-1713 0 0,2 0 400 0 0,-16 15-765 0 0,-11 9 1120 0 0,-8 16-1120 0 0,50-60 83 0 0,-1-2 68 0 0,2 1-1 0 0,-5 9-150 0 0,4-5 39 0 0,0-1 0 0 0,-9 12-39 0 0,6-10 65 0 0,10-12-46 0 0,-1 0 0 0 0,-1-1 0 0 0,1 0 0 0 0,-6 6-19 0 0,-4 1 46 0 0,14-12-37 0 0,-10 13 137 0 0,5-6-52 0 0,4-6 3 0 0,2-3-21 0 0,0 0-11 0 0,0 0 2 0 0,0 0 10 0 0,0 0 3 0 0,0 0 0 0 0,9 11 114 0 0,-5-7-76 0 0,14 4-8 0 0,0-1-1 0 0,1 0 0 0 0,0-2 1 0 0,0 0-1 0 0,7 0-109 0 0,5-2 61 0 0,-1-1 0 0 0,12-1-61 0 0,3 0 55 0 0,11 2-23 0 0,-18 0 20 0 0,18-2-52 0 0,-25-1 0 0 0,1 1 0 0 0,8 2 0 0 0,-13-1 40 0 0,11-1-40 0 0,14 1 24 0 0,4 2-22 0 0,95 10 50 0 0,-83-7-45 0 0,57 0-7 0 0,68-9 39 0 0,-161 2-15 0 0,102-10 31 0 0,-63 4-15 0 0,253-28 198 0 0,-219 21-199 0 0,-39 5-23 0 0,85-8 40 0 0,208 3-23 0 0,-6 0-2 0 0,-31-2-31 0 0,77-21 64 0 0,-130 14-65 0 0,-39 5 13 0 0,-74-1 46 0 0,66-6 1 0 0,205 3-59 0 0,-152 11 0 0 0,-256 9 0 0 0,347-9 0 0 0,-117 9 0 0 0,69-17 0 0 0,-10 13 0 0 0,-7-1 0 0 0,-219 1 0 0 0,30-2 0 0 0,21 4 0 0 0,-42 6 0 0 0,330-1 0 0 0,166-4 0 0 0,-315 1 0 0 0,64 3 0 0 0,-216 6 0 0 0,25 2 0 0 0,33-6 0 0 0,-79-7 0 0 0,139 0 0 0 0,91 15 54 0 0,-154-13-3 0 0,14-8-51 0 0,97-1 23 0 0,269-11-23 0 0,-172 9 0 0 0,89-11 0 0 0,-274 13-1 0 0,-99 7 13 0 0,58 0 44 0 0,66-5-59 0 0,-33-7 18 0 0,117-8 34 0 0,55 1-49 0 0,-226 11-1 0 0,67-6 56 0 0,-29 3 10 0 0,55-7-56 0 0,42-11 271 0 0,70 9-280 0 0,-175 13 47 0 0,-81 4-30 0 0,93-8 31 0 0,170-6 112 0 0,-296 21-128 0 0,124-5 48 0 0,181-16-80 0 0,-295 17 0 0 0,57-2 54 0 0,-95 5-37 0 0,266-2 91 0 0,0-12-31 0 0,-108-6 41 0 0,-114 14-59 0 0,57-4 68 0 0,120-9 204 0 0,-86 7-162 0 0,-75 6-98 0 0,-11 1-4 0 0,55-4 50 0 0,63-12 130 0 0,55-4 143 0 0,-40 10-115 0 0,-61 11-147 0 0,-116 3-75 0 0,-19 0-24 0 0,1 0 1 0 0,-1 1-1 0 0,1 0 1 0 0,0 1-30 0 0,19 1 21 0 0,-13 0 22 0 0,43 8 31 0 0,-45-8-74 0 0,0 0 0 0 0,-1 1 0 0 0,45 14-360 0 0,-51-15-425 0 0,1-1-1 0 0,-1-1 1 0 0,1 1-1 0 0,-1-1 1 0 0,1-1-1 0 0,-1 0 1 0 0,3 0 785 0 0,8-1-1934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3:12.25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21 5039 0 0,'0'0'231'0'0,"3"1"-18"0"0,2 0-113 0 0,1 0-1 0 0,-1 0 0 0 0,6-1-99 0 0,18 3 628 0 0,-17-1-369 0 0,-2 1-16 0 0,0-2 1 0 0,0 1-1 0 0,0-1 1 0 0,7-1-244 0 0,-16 0 13 0 0,126-2 1059 0 0,10 1-240 0 0,-47 0-392 0 0,75 0 1095 0 0,85-16-1535 0 0,-130 7 565 0 0,28 5-565 0 0,122 7 220 0 0,-64 1-118 0 0,199 7 36 0 0,-313-5-111 0 0,213 8 72 0 0,-146-14-81 0 0,44 2 86 0 0,55 2 34 0 0,-151-4-132 0 0,105-4 125 0 0,-11 0 16 0 0,-109 7-1 0 0,18 4-146 0 0,61 4 52 0 0,3-8-52 0 0,-44-1 12 0 0,17 6 67 0 0,18 8-79 0 0,-119-9 55 0 0,-6-1 131 0 0,38 0-186 0 0,-24-5 138 0 0,105-2 407 0 0,-93-2-392 0 0,-56 4-141 0 0,-2-2-1 0 0,-5 2 32 0 0,2 0-33 0 0,-4 2-7 0 0,-4 4-6 0 0,2-6 3 0 0,-1 4 3 0 0,-1 0-1 0 0,0 0 0 0 0,0-1 1 0 0,-1 1-1 0 0,1-1 0 0 0,-1 0 1 0 0,0 0-1 0 0,0 1-2 0 0,-9 3 16 0 0,1 1 0 0 0,-2-1-16 0 0,-18 10 13 0 0,-39 30-13 0 0,-50 44 0 0 0,15 5-56 0 0,78-70 48 0 0,-11 13-35 0 0,-29 39 43 0 0,7-7-21 0 0,-19 21 32 0 0,-106 163 148 0 0,6 19 115 0 0,141-214-224 0 0,-65 91 200 0 0,-77 82-250 0 0,100-130 224 0 0,-49 84-224 0 0,-54 118 464 0 0,127-207-154 0 0,-10 18 276 0 0,40-67-110 0 0,-3-1 0 0 0,-11 12-476 0 0,20-31 174 0 0,-129 185 442 0 0,112-155-594 0 0,-84 135 101 0 0,11 8 36 0 0,31-54-39 0 0,-28 53-23 0 0,-15 24 456 0 0,61-127-309 0 0,-55 92 108 0 0,92-145-327 0 0,-73 129 90 0 0,41-68-75 0 0,21-36-5 0 0,-33 62 102 0 0,-6 12 133 0 0,13-27-32 0 0,-33 57 56 0 0,75-141-263 0 0,-14 23 162 0 0,-25 30-193 0 0,-46 62 185 0 0,81-112-120 0 0,6-8 74 0 0,-2 7-139 0 0,8-11 48 0 0,-2-1 1 0 0,-5 5-49 0 0,-87 118 193 0 0,25-35-118 0 0,56-79-65 0 0,13-16 52 0 0,-8 12-62 0 0,-19 32 77 0 0,9-16 65 0 0,-14 30-142 0 0,41-67 9 0 0,-28 52 81 0 0,-2-2 0 0 0,-11 13-90 0 0,11-21 138 0 0,2 3-138 0 0,-9 14 70 0 0,-11 20 37 0 0,3-4-14 0 0,3-22-10 0 0,25-28-35 0 0,-8 10 113 0 0,-11 27-161 0 0,-29 52 258 0 0,20-41-69 0 0,45-74-184 0 0,-8 15 135 0 0,-2 0 0 0 0,-10 12-140 0 0,17-25 56 0 0,1 1 0 0 0,-1 0 0 0 0,0 4-56 0 0,1-3 70 0 0,-1 0 1 0 0,-5 8-71 0 0,-2-2 27 0 0,2-1 53 0 0,6-7-29 0 0,-7 14 58 0 0,8-12-42 0 0,-2 2 23 0 0,4-10-23 0 0,2-2 13 0 0,2-2-13 0 0,5-14-661 0 0,0 1 0 0 0,-1-1 0 0 0,-1 0 0 0 0,0 0 0 0 0,-2-1 0 0 0,1-2 594 0 0,2-16-7935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4:22.085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2595 1911 3679 0 0,'0'0'284'0'0,"0"0"-125"0"0,0 0 168 0 0,1-2 90 0 0,1-5 20 0 0,-1 5-33 0 0,1 2-149 0 0,3-2-197 0 0,0 1 1 0 0,-1 0-1 0 0,1 0 0 0 0,0 1 1 0 0,0-1-1 0 0,0 1 0 0 0,-1 0 0 0 0,1 0 1 0 0,0 1-1 0 0,0-1 0 0 0,3 2-58 0 0,9 3 80 0 0,0 1 0 0 0,-1 1 0 0 0,7 5-80 0 0,0-1 68 0 0,122 65 264 0 0,-32-15-136 0 0,-2-8-38 0 0,31 15 18 0 0,-110-51-146 0 0,19 15-30 0 0,-41-25 34 0 0,-1 0 0 0 0,1 0 0 0 0,-1 1 0 0 0,-1 0 0 0 0,0 1 0 0 0,6 7-34 0 0,-12-13 64 0 0,-3 0-10 0 0,1-1-54 0 0,-1 0 1 0 0,0 0-1 0 0,0 0 1 0 0,0 0 0 0 0,0 0-1 0 0,0 0 1 0 0,0 0-1 0 0,0 0 1 0 0,-1-1-1 0 0,1 1 1 0 0,-1 0 0 0 0,1-1-1 0 0,-1 1 1 0 0,0-1-1 0 0,1 1 1 0 0,-1-1-1 0 0,-2 1 3 0 0,0 0 1 0 0,1 0 0 0 0,-1 0 0 0 0,0-1-1 0 0,0 1 1 0 0,0-1 0 0 0,0 0 0 0 0,0 0-1 0 0,-2-1-3 0 0,-32 4 296 0 0,-1-2 0 0 0,-25-2-296 0 0,22 0 142 0 0,-166-7 439 0 0,27 1-124 0 0,102 7-85 0 0,-23 4-372 0 0,68-2 55 0 0,-47 5 50 0 0,74-6-103 0 0,-1-1 1 0 0,1 1-1 0 0,0 0 0 0 0,0 1 0 0 0,0-1-2 0 0,7-2 1 0 0,0 0 0 0 0,0 0-1 0 0,0 0 1 0 0,-1 0 0 0 0,1 0 0 0 0,0 1 0 0 0,0-1-1 0 0,0 0 1 0 0,0 0 0 0 0,0 0 0 0 0,0 0 0 0 0,0 0-1 0 0,-1 0 1 0 0,1 0 0 0 0,0 0 0 0 0,0 0 0 0 0,0 0-1 0 0,0 0 1 0 0,0 0 0 0 0,0 0 0 0 0,0 0 0 0 0,0 1 0 0 0,0-1-1 0 0,0 0 1 0 0,0 0 0 0 0,-1 0 0 0 0,1 0 0 0 0,0 0-1 0 0,0 0 1 0 0,0 0 0 0 0,0 0 0 0 0,0 1 0 0 0,0-1-1 0 0,0 0 1 0 0,0 0 0 0 0,0 0 0 0 0,0 0 0 0 0,0 0-1 0 0,0 0 1 0 0,0 0 0 0 0,0 1 0 0 0,0-1 0 0 0,0 0-1 0 0,0 0 1 0 0,0 0 0 0 0,0 0 0 0 0,1 0 0 0 0,-1 0-1 0 0,0 0 1 0 0,0 0 0 0 0,0 1 0 0 0,0-1 0 0 0,0 0-1 0 0,1 3 1 0 0,1 0-1 0 0,-1 0 1 0 0,1-1 0 0 0,0 1 0 0 0,0 0 0 0 0,0-1-1 0 0,0 1 1 0 0,0-1 0 0 0,1 0 0 0 0,-1 1 0 0 0,1-1 0 0 0,-1 0-1 0 0,1-1 1 0 0,1 2-1 0 0,9 4 0 0 0,1 0-1 0 0,9 4 1 0 0,94 34 59 0 0,-61-25-20 0 0,0 2-1 0 0,8 9-38 0 0,105 64 63 0 0,-65-35-62 0 0,-67-40-1 0 0,-1 3 0 0 0,-1 0 0 0 0,6 9 0 0 0,-35-28 0 0 0,-1 1 0 0 0,-1-1 0 0 0,1 1 0 0 0,-1 0 0 0 0,0 1 0 0 0,0-1 0 0 0,0 1 0 0 0,-1 0 0 0 0,2 2 0 0 0,-4-6 0 0 0,-1 0 0 0 0,1 0 0 0 0,0 1 0 0 0,0-1 0 0 0,-1 0 0 0 0,1 1 0 0 0,-1-1 0 0 0,0 1 0 0 0,0-1 0 0 0,0 0 0 0 0,0 1 0 0 0,0-1 0 0 0,-1 0 0 0 0,1 1 0 0 0,0-1 0 0 0,-1 1 0 0 0,0-1 0 0 0,0 0 0 0 0,0 0 0 0 0,0 0 0 0 0,0 1 0 0 0,0-1 0 0 0,0 0 0 0 0,-1 0 0 0 0,1 0 0 0 0,-1-1 0 0 0,0 2 0 0 0,-3 2 4 0 0,-1 0 0 0 0,1-1 0 0 0,-1 1 0 0 0,0-1 0 0 0,-1-1-1 0 0,1 1 1 0 0,0-1 0 0 0,-1 0 0 0 0,0-1 0 0 0,-2 1-4 0 0,-15 4 25 0 0,-2 0 0 0 0,-5-1-25 0 0,8-2-1 0 0,-155 28 161 0 0,-45 9 11 0 0,-130 30-22 0 0,329-66-133 0 0,-1 2 0 0 0,0 1-16 0 0,18-6 4 0 0,1 0-1 0 0,-1 1 1 0 0,1 0 0 0 0,0 1-1 0 0,0-1 1 0 0,0 1-1 0 0,1 1 1 0 0,-1-1-1 0 0,-3 5-3 0 0,7-8 0 0 0,1 1 0 0 0,0 0 0 0 0,0-1 0 0 0,0 1 0 0 0,0 0 0 0 0,0 0 0 0 0,0 0 0 0 0,0 0 0 0 0,1 0 0 0 0,-1 0 0 0 0,1 0 0 0 0,-1 0 0 0 0,1 0 0 0 0,0 0 0 0 0,0 0 0 0 0,0 0 0 0 0,0 1 0 0 0,0-1 0 0 0,0 0 0 0 0,0 0 0 0 0,1 0 0 0 0,-1 0 0 0 0,1 0 0 0 0,0 0 0 0 0,-1 0 0 0 0,2 0 0 0 0,1 4 0 0 0,0 0 0 0 0,0 0 0 0 0,1 0 0 0 0,-1-1 0 0 0,1 0 0 0 0,1 0 0 0 0,3 4 0 0 0,6 3 0 0 0,-1-1 0 0 0,2 0 0 0 0,-1-2 0 0 0,10 5 0 0 0,22 15 0 0 0,0 3 6 0 0,3-3 0 0 0,0-1 0 0 0,6-1-6 0 0,148 72 322 0 0,-139-64-82 0 0,-2 2 0 0 0,4 7-240 0 0,-48-31 169 0 0,16 15-169 0 0,-27-21 41 0 0,-1 0-1 0 0,1 0 1 0 0,-1 0 0 0 0,-1 1-1 0 0,5 6-40 0 0,-9-12 3 0 0,0 0 0 0 0,0 0 0 0 0,0 0 0 0 0,0 0-1 0 0,0 1 1 0 0,-1-1 0 0 0,1 0 0 0 0,-1 0 0 0 0,0 1-1 0 0,1-1 1 0 0,-1 0 0 0 0,0 0 0 0 0,0 1 0 0 0,0-1-1 0 0,-1 0 1 0 0,1 1 0 0 0,-1-1 0 0 0,1 0 0 0 0,-1 0 0 0 0,0 0-1 0 0,1 0 1 0 0,-1 1 0 0 0,0-1 0 0 0,0 0 0 0 0,-1 0-1 0 0,1-1 1 0 0,0 1 0 0 0,-1 0 0 0 0,1 0 0 0 0,-1-1-1 0 0,0 2-2 0 0,-3 1 18 0 0,-1 1 0 0 0,1-1 0 0 0,-1 0-1 0 0,0 0 1 0 0,0-1 0 0 0,0 0-1 0 0,0 0 1 0 0,-1 0 0 0 0,1-1-1 0 0,-1 0-17 0 0,-126 30 179 0 0,109-27-182 0 0,-39 7 3 0 0,-33 0 0 0 0,-66 0 0 0 0,18-1 0 0 0,42-2 6 0 0,-214 25-18 0 0,244-22 35 0 0,1 3 1 0 0,0 2-1 0 0,-21 12-23 0 0,80-25 0 0 0,1-1 0 0 0,0 1 0 0 0,-2 2 0 0 0,11-5 0 0 0,-1 0 0 0 0,1 1 0 0 0,-1-1 0 0 0,1 1 0 0 0,-1 0 0 0 0,1 0 0 0 0,0 0 0 0 0,0 0 0 0 0,0 0 0 0 0,-1 2 0 0 0,2-3 0 0 0,0 0 0 0 0,1 0 0 0 0,-1 0 0 0 0,1 0 0 0 0,0 0 0 0 0,-1 0 0 0 0,1 0 0 0 0,0 0 0 0 0,-1 0 0 0 0,1 0 0 0 0,0 0 0 0 0,0 0 0 0 0,0 0 0 0 0,0 0 0 0 0,0 0 0 0 0,0 0 0 0 0,0 0 0 0 0,0 0 0 0 0,1 1 0 0 0,-1 0 0 0 0,1 0 0 0 0,0-1 0 0 0,0 1 0 0 0,0 0 0 0 0,0-1 0 0 0,0 1 0 0 0,0-1 0 0 0,0 1 0 0 0,0-1 0 0 0,1 0 0 0 0,-1 1 0 0 0,6 3 0 0 0,0 0 0 0 0,0 0 0 0 0,0-1 0 0 0,7 4 0 0 0,-13-8 0 0 0,77 37 0 0 0,1-4 0 0 0,18 2 0 0 0,-16-6 0 0 0,139 46 0 0 0,-162-59 5 0 0,246 75 54 0 0,-279-83-49 0 0,1 2 0 0 0,-1 0 0 0 0,4 4-10 0 0,-19-8 5 0 0,1 0 1 0 0,-1 1 0 0 0,0 0-1 0 0,0 0 1 0 0,-1 1 0 0 0,0 1-1 0 0,-1-1 1 0 0,2 3-6 0 0,-9-9 3 0 0,1 0 0 0 0,-1 0 0 0 0,1 0 0 0 0,-1 0 0 0 0,0 0 1 0 0,0 0-1 0 0,0 1 0 0 0,0-1 0 0 0,0 0 0 0 0,-1 1 0 0 0,1-1 0 0 0,-1 0 0 0 0,0 1 0 0 0,1-1 0 0 0,-1 1 0 0 0,0-1 0 0 0,0 1-3 0 0,-1 0 1 0 0,1 0 0 0 0,-1 0 0 0 0,0-1 0 0 0,0 1 0 0 0,0 0-1 0 0,0-1 1 0 0,0 1 0 0 0,-1 0 0 0 0,1-1 0 0 0,-1 0 0 0 0,0 1-1 0 0,1-1 1 0 0,-1 0 0 0 0,-1 1-1 0 0,-3 3 7 0 0,0-1 1 0 0,0 0-1 0 0,-1 0 0 0 0,0-1 1 0 0,1 1-1 0 0,-2-1 0 0 0,1-1 1 0 0,-7 3-8 0 0,-12 3 23 0 0,0-1 0 0 0,-2-1-23 0 0,23-6 8 0 0,-87 20 15 0 0,-31 1-23 0 0,-96 5 47 0 0,42-5-30 0 0,-328 42 36 0 0,451-59-40 0 0,24-3 4 0 0,0 2 0 0 0,0 1 0 0 0,-12 4-17 0 0,17-1 0 0 0,24-7 0 0 0,0-1 0 0 0,0 1 0 0 0,-1-1 0 0 0,1 1 0 0 0,0 0 0 0 0,0 0 0 0 0,0 0 0 0 0,0-1 0 0 0,0 1 0 0 0,0 0 0 0 0,0 0 0 0 0,0 0 0 0 0,0 0 0 0 0,1 0 0 0 0,0 0 0 0 0,-1 0 0 0 0,1-1 0 0 0,0 1 0 0 0,0 0 0 0 0,-1 0 0 0 0,1 0 0 0 0,0-1 0 0 0,0 1 0 0 0,0 0 0 0 0,0 0 0 0 0,0 0 0 0 0,0-1 0 0 0,0 1 0 0 0,0 0 0 0 0,0 0 0 0 0,0 0 0 0 0,1-1 0 0 0,-1 1 0 0 0,1 1 0 0 0,-1 0 0 0 0,1-1 0 0 0,0 1 0 0 0,0-1 0 0 0,0 1 0 0 0,0-1 0 0 0,0 1 0 0 0,1-1 0 0 0,-1 0 0 0 0,4 4 0 0 0,0-1 0 0 0,1 0 0 0 0,-1 0 0 0 0,6 2 0 0 0,19 9 0 0 0,0-1 0 0 0,1-1 0 0 0,4-1 0 0 0,-4-1 0 0 0,11 3 0 0 0,41 8 0 0 0,45 4 0 0 0,-26-6 0 0 0,148 41 0 0 0,-81-18 0 0 0,-126-33 0 0 0,235 63-2 0 0,-228-56 5 0 0,-1 1 0 0 0,-1 3 1 0 0,0 2-1 0 0,18 13-3 0 0,-51-26 23 0 0,1 0 1 0 0,9 9-24 0 0,-19-13 1 0 0,0 0 0 0 0,0 0 0 0 0,-1 0 0 0 0,1 1 0 0 0,-1-1 0 0 0,3 7-1 0 0,-7-10 1 0 0,1-1 0 0 0,-1 1 0 0 0,0-1-1 0 0,0 1 1 0 0,0 0 0 0 0,0-1 0 0 0,-1 1-1 0 0,1 0 1 0 0,-1 0 0 0 0,0 0 0 0 0,1-1-1 0 0,-1 1 1 0 0,0 0 0 0 0,-1 0 0 0 0,1 0-1 0 0,-1-1 1 0 0,1 1 0 0 0,-1 0 0 0 0,0 0-1 0 0,0-1 1 0 0,0 1 0 0 0,0 0 0 0 0,0-1-1 0 0,0 1 1 0 0,-1-1 0 0 0,0 0 0 0 0,-1 2-1 0 0,-3 3 5 0 0,0 0 0 0 0,0-1 1 0 0,-1 0-1 0 0,0 0 1 0 0,0-1-1 0 0,-1 0 1 0 0,1 0-1 0 0,-2 0-5 0 0,-9 5 0 0 0,-1-2 0 0 0,0 0 0 0 0,-12 3 0 0 0,-61 15 0 0 0,74-22 0 0 0,-83 19 12 0 0,-65 5-12 0 0,-107 2 52 0 0,130-15-52 0 0,-434 35 0 0 0,-141 29 64 0 0,581-57-64 0 0,103-14 0 0 0,-1 1 0 0 0,-26 11 0 0 0,54-18 0 0 0,1 1 0 0 0,-1-1 0 0 0,1 1 0 0 0,0 1 0 0 0,0-1 0 0 0,0 1 0 0 0,-4 3 0 0 0,10-6 0 0 0,-1 0 0 0 0,0-1-1 0 0,1 1 1 0 0,-1-1-1 0 0,0 1 1 0 0,1 0 0 0 0,-1 0-1 0 0,1-1 1 0 0,-1 1-1 0 0,1 0 1 0 0,0 0 0 0 0,-1 0-1 0 0,1-1 1 0 0,0 1 0 0 0,-1 0-1 0 0,1 0 1 0 0,0 0-1 0 0,0 0 1 0 0,0 0 0 0 0,0 0-1 0 0,0 0 1 0 0,0-1 0 0 0,0 1-1 0 0,0 0 1 0 0,0 0-1 0 0,0 0 1 0 0,0 0 0 0 0,0 0-1 0 0,1 0 1 0 0,-1 0-1 0 0,0-1 1 0 0,1 1 0 0 0,-1 0-1 0 0,1 0 1 0 0,-1 0 0 0 0,1-1-1 0 0,-1 1 1 0 0,1 0-1 0 0,0-1 1 0 0,-1 1 0 0 0,1 0-1 0 0,0-1 1 0 0,0 1 0 0 0,4 3-7 0 0,1 0 1 0 0,0 0 0 0 0,0 0-1 0 0,0-1 1 0 0,4 2 6 0 0,-5-2-5 0 0,19 7 2 0 0,0 0 0 0 0,0-2 0 0 0,0 0 0 0 0,7-1 3 0 0,103 19 2 0 0,-127-25-3 0 0,268 39-55 0 0,-14-2 38 0 0,-137-19-24 0 0,350 65 30 0 0,-375-62 12 0 0,31 14 0 0 0,-86-21 0 0 0,-1 2 0 0 0,-1 1 0 0 0,0 3 0 0 0,-1 1 0 0 0,-40-21 0 0 0,8 4 0 0 0,0 0 0 0 0,0 1 0 0 0,0 0 0 0 0,-1 1 0 0 0,1 2 0 0 0,-7-8 0 0 0,0 1 0 0 0,0 0 0 0 0,-1 0 0 0 0,1 0 0 0 0,-1 0 0 0 0,0 0 0 0 0,0 0 0 0 0,0 0 0 0 0,0 1 0 0 0,0-1 0 0 0,0 0 0 0 0,0 0 0 0 0,-1 1 0 0 0,1-1 0 0 0,-1 1 0 0 0,1-1 0 0 0,-1 1 0 0 0,0-1 0 0 0,0 0 0 0 0,0 1 0 0 0,-1-1 0 0 0,1 1 0 0 0,0-1 0 0 0,-1 2 0 0 0,-1 2 0 0 0,-1-1 0 0 0,1 0 0 0 0,-1 0 0 0 0,0 0 0 0 0,0 0 0 0 0,0-1 0 0 0,-1 1 0 0 0,1-1 0 0 0,-1 0 0 0 0,0 0 0 0 0,-1 0 0 0 0,1 0 0 0 0,-1-1 0 0 0,-2 2 0 0 0,-7 4 0 0 0,-1-1 0 0 0,1 0 0 0 0,-2-1 0 0 0,-6 2 0 0 0,-36 11 0 0 0,-47 10 0 0 0,-63 7 0 0 0,28-11 55 0 0,-29-4-55 0 0,-146 6 20 0 0,68-4 34 0 0,-27 2-55 0 0,111-13 1 0 0,-55 16 0 0 0,169-21 0 0 0,-56 11 0 0 0,84-14 0 0 0,0 1 0 0 0,0 1 0 0 0,-15 7 0 0 0,35-14 0 0 0,0 1 0 0 0,0-1 0 0 0,1 0 0 0 0,-1 0 0 0 0,0 1 0 0 0,0-1 0 0 0,0 1 0 0 0,1-1 0 0 0,-1 1 0 0 0,0-1 0 0 0,0 1 0 0 0,1 0 0 0 0,-1-1 0 0 0,1 1 0 0 0,-1 0 0 0 0,1-1 0 0 0,-1 1 0 0 0,1 0 0 0 0,-1 0 0 0 0,1 0 0 0 0,0 0 0 0 0,0 0 0 0 0,0 0 0 0 0,1 0 0 0 0,-1 0 0 0 0,1 0 0 0 0,-1 0 0 0 0,1 0 0 0 0,-1 0 0 0 0,1 0 0 0 0,0 0 1 0 0,0 0-1 0 0,-1 0 0 0 0,1 0 0 0 0,0-1 0 0 0,0 1 0 0 0,0 0 0 0 0,0 0 0 0 0,0-1 0 0 0,0 1 0 0 0,0-1 0 0 0,25 15-17 0 0,-7-7-10 0 0,-1-1 0 0 0,1-1 0 0 0,0-1 0 0 0,11 1 27 0 0,82 11-98 0 0,-100-15 96 0 0,402 40-62 0 0,-303-32 44 0 0,267 17-46 0 0,-34-2 96 0 0,-3 17 72 0 0,-177-13 36 0 0,124 41-138 0 0,-248-60 0 0 0,-24-6 0 0 0,0 0 0 0 0,0 1 0 0 0,0 1 0 0 0,0 0 0 0 0,10 7 0 0 0,-26-13 0 0 0,1 1-1 0 0,0-1 1 0 0,-1 0-1 0 0,1 0 1 0 0,-1 1-1 0 0,1-1 1 0 0,-1 0-1 0 0,1 1 1 0 0,-1-1-1 0 0,1 1 1 0 0,-1-1-1 0 0,1 0 1 0 0,-1 1-1 0 0,0-1 1 0 0,1 1-1 0 0,-1 0 1 0 0,0-1-1 0 0,1 1 1 0 0,-1-1-1 0 0,0 1 1 0 0,1 0 0 0 0,-2 0-4 0 0,0-1 0 0 0,0 1 0 0 0,0 0 0 0 0,0-1 0 0 0,0 1 0 0 0,1-1 0 0 0,-1 1 0 0 0,0-1 0 0 0,0 0 0 0 0,0 1 0 0 0,0-1 0 0 0,0 0 0 0 0,0 0 0 0 0,0 1 0 0 0,0-1 0 0 0,-1 0 0 0 0,0 0 4 0 0,-24 1-83 0 0,6-3 51 0 0,0 0 0 0 0,0-1 0 0 0,0-1 0 0 0,-7-3 32 0 0,-78-28-79 0 0,16 0 98 0 0,2-4 0 0 0,1-4 0 0 0,2-3 0 0 0,-3-8-19 0 0,46 27 28 0 0,1-2 0 0 0,1-2 0 0 0,-8-10-28 0 0,28 22 5 0 0,1 0 1 0 0,0-1-1 0 0,2-1 0 0 0,0 0 1 0 0,1-1-1 0 0,-11-23-5 0 0,21 34-45 0 0,0 0-1 0 0,1 0 0 0 0,0 0 0 0 0,1-1 1 0 0,0 1-1 0 0,0-1 0 0 0,1 0 1 0 0,1 0-1 0 0,0 0 0 0 0,1 0 1 0 0,0 0-1 0 0,1 0 0 0 0,1 0 0 0 0,-1 0 1 0 0,2 0-1 0 0,0 0 0 0 0,0 1 1 0 0,1-1-1 0 0,0 1 0 0 0,1 0 0 0 0,0 0 1 0 0,1 1-1 0 0,0-1 0 0 0,1 1 1 0 0,4-4 45 0 0,1 0-93 0 0,1 1 0 0 0,0 0 0 0 0,1 1 0 0 0,1 1 0 0 0,0 0 0 0 0,10-5 93 0 0,21-10-461 0 0,34-14 461 0 0,6 4-224 0 0,0 3 0 0 0,3 3 0 0 0,0 5 0 0 0,11 2 224 0 0,653-117-183 0 0,-638 121 251 0 0,0-4-68 0 0,-71 12 17 0 0,0-2 0 0 0,-1-2 0 0 0,0-2 0 0 0,2-3-17 0 0,-36 16 18 0 0,-1-1 0 0 0,1 0-1 0 0,-1 0 1 0 0,0-1 0 0 0,0 0 0 0 0,0-1-1 0 0,5-6-17 0 0,-10 10 8 0 0,-1 0 0 0 0,1 0 0 0 0,-1 0 0 0 0,0 0-1 0 0,0-1 1 0 0,0 1 0 0 0,-1 0 0 0 0,1-1 0 0 0,-1 0-1 0 0,0 1 1 0 0,0-1 0 0 0,0 0 0 0 0,-1 0 0 0 0,1 1-1 0 0,-1-1 1 0 0,0 0 0 0 0,0 0 0 0 0,0 0 0 0 0,0 1 0 0 0,-1-1-1 0 0,0-3-7 0 0,-1 1 14 0 0,0-1 0 0 0,-1 0-1 0 0,0 1 1 0 0,0 0 0 0 0,-1-1-1 0 0,1 1 1 0 0,-1 1-1 0 0,0-1 1 0 0,-1 0 0 0 0,-3-2-14 0 0,-10-10 46 0 0,0 1-1 0 0,-7-4-45 0 0,23 19 7 0 0,-54-42 28 0 0,-1 1-1 0 0,-16-5-34 0 0,56 37 0 0 0,-245-139 0 0 0,209 127 0 0 0,33 15 0 0 0,0-1 0 0 0,-2-2 0 0 0,16 7 0 0 0,6 2 0 0 0,4 2 0 0 0,0 1 0 0 0,0-1 0 0 0,0 0 0 0 0,0 1 0 0 0,0 0 0 0 0,0 0 0 0 0,0 1 0 0 0,1-1 0 0 0,4 2 0 0 0,139 39 25 0 0,257 76 166 0 0,-212-54-84 0 0,12 15-107 0 0,356 186 64 0 0,-503-234-46 0 0,0 3 0 0 0,-3 2-1 0 0,2 4-17 0 0,-52-36 0 0 0,6 4 0 0 0,-1 1 0 0 0,5 4 0 0 0,-13-10 0 0 0,1-1 0 0 0,-1 1 0 0 0,0 0 0 0 0,0-1 0 0 0,0 1 0 0 0,-1 0 0 0 0,1 0 0 0 0,0 0 0 0 0,-1 1 0 0 0,0-1 0 0 0,1 3 0 0 0,-2-5 0 0 0,0 1 0 0 0,1-1 0 0 0,-1 0 0 0 0,0 1 0 0 0,0-1 0 0 0,0 0 0 0 0,-1 1 0 0 0,1-1 0 0 0,0 0 0 0 0,0 1 0 0 0,-1-1 0 0 0,1 0 0 0 0,0 0 0 0 0,-1 1 0 0 0,0-1 0 0 0,1 0 0 0 0,-1 1 0 0 0,-1 0 0 0 0,1-1 0 0 0,-1 1 0 0 0,1 0 0 0 0,-1-1 0 0 0,0 1 0 0 0,1-1 0 0 0,-1 1 0 0 0,0-1 0 0 0,-2 1 0 0 0,-4 2 0 0 0,-1 0 0 0 0,0-1 0 0 0,0 0 0 0 0,-7 1 0 0 0,15-3 0 0 0,-57 11 24 0 0,0-3 0 0 0,-29 1-24 0 0,48-6 12 0 0,-304 19 336 0 0,56-6-44 0 0,252-13-234 0 0,-10 3-70 0 0,33-5 14 0 0,-1 1-1 0 0,1 1 1 0 0,0 0 0 0 0,1 0 0 0 0,-3 3-14 0 0,13-7 3 0 0,0 0 0 0 0,0 1 0 0 0,-1-1 0 0 0,1 1 0 0 0,1 0 0 0 0,-1-1 0 0 0,0 1 0 0 0,0 0 0 0 0,0 0 0 0 0,0 0 1 0 0,0-1-1 0 0,1 1 0 0 0,-1 0 0 0 0,0 1-3 0 0,1-2 0 0 0,0 1 1 0 0,0 0-1 0 0,-1 0 0 0 0,1-1 1 0 0,0 1-1 0 0,1 0 1 0 0,-1 0-1 0 0,0-1 1 0 0,0 1-1 0 0,0 0 1 0 0,0 0-1 0 0,0-1 1 0 0,1 1-1 0 0,-1 0 0 0 0,0-1 1 0 0,1 1-1 0 0,-1 0 1 0 0,0-1-1 0 0,1 1 1 0 0,-1-1-1 0 0,1 1 1 0 0,-1 0-1 0 0,1-1 1 0 0,-1 1-1 0 0,1-1 0 0 0,2 3 0 0 0,0-1 0 0 0,0 0 0 0 0,0 1-1 0 0,0-1 1 0 0,1 0 0 0 0,12 5 11 0 0,0 0 0 0 0,0-1 0 0 0,0-1 0 0 0,1 0 0 0 0,0-2 1 0 0,0 1-12 0 0,13 2-3 0 0,212 40 68 0 0,3-11 0 0 0,181 34 96 0 0,-301-44-61 0 0,212 48 179 0 0,-257-52-166 0 0,-2 4 0 0 0,-1 3 1 0 0,12 10-114 0 0,-57-22 18 0 0,18 10-18 0 0,-41-20-1 0 0,1 1 1 0 0,-1-1-1 0 0,0 1 1 0 0,-1 1-1 0 0,1 0 0 0 0,5 7 1 0 0,-13-14 0 0 0,0 0 0 0 0,0 0 0 0 0,0 0 0 0 0,-1 1 0 0 0,1-1 0 0 0,0 0 0 0 0,-1 0 0 0 0,1 1 0 0 0,0-1 0 0 0,-1 0 0 0 0,1 1 0 0 0,-1-1 0 0 0,0 1 0 0 0,0-1 0 0 0,1 0 0 0 0,-1 1 0 0 0,0-1 0 0 0,0 1 0 0 0,0-1 0 0 0,0 1 0 0 0,-1-1 0 0 0,1 1 0 0 0,0-1 0 0 0,-1 0 0 0 0,1 1 0 0 0,-1-1 0 0 0,1 0 0 0 0,-1 1 0 0 0,1-1 0 0 0,-2 1 0 0 0,0 1 0 0 0,0-1 0 0 0,-1 1 0 0 0,1-1 0 0 0,-1 1 0 0 0,0-1 0 0 0,0 0 0 0 0,0 0 0 0 0,0 0 0 0 0,0 0 0 0 0,0-1 0 0 0,-3 2 0 0 0,-6 1 0 0 0,1 0 0 0 0,-1 0 0 0 0,0-1 0 0 0,-3-1 0 0 0,-51 7 0 0 0,52-8 0 0 0,-142 11 0 0 0,-39-7 0 0 0,-156-14 0 0 0,22-10 0 0 0,271 16 0 0 0,15-1 12 0 0,73 3 82 0 0,-8 0-61 0 0,109 3 133 0 0,30 8-166 0 0,-10 0 61 0 0,26-4-45 0 0,123 9 104 0 0,135 21 102 0 0,-3 20 189 0 0,-414-52-399 0 0,308 49 148 0 0,-198-31-107 0 0,-115-20-53 0 0,-13-2 0 0 0,-2 0 0 0 0,-11-4 0 0 0,13 4 0 0 0,-35-8-13 0 0,-25-7-148 0 0,-30-13 161 0 0,-25-15-18 0 0,-37-23 18 0 0,137 59 0 0 0,0-1 0 0 0,-12-9 0 0 0,22 13 0 0 0,0 1 0 0 0,1-1 0 0 0,0 0 0 0 0,0 0 0 0 0,0-1 0 0 0,0 1 0 0 0,0-1 0 0 0,1 1 0 0 0,-3-6 0 0 0,6 9 0 0 0,-1-1 0 0 0,0 1 0 0 0,1-1 0 0 0,-1 1 0 0 0,1-1 0 0 0,-1 1 1 0 0,1-1-1 0 0,0 1 0 0 0,0-1 0 0 0,0 0 0 0 0,-1 1 0 0 0,2-1 0 0 0,-1 0 0 0 0,0 1 0 0 0,0-1 0 0 0,0 1 0 0 0,1-1 0 0 0,-1 0 0 0 0,1 0 0 0 0,0 0 0 0 0,1 0-1 0 0,-1 0 1 0 0,0 0 0 0 0,0 0 0 0 0,1 0 0 0 0,-1 1 0 0 0,1-1 0 0 0,0 0-1 0 0,-1 1 1 0 0,3-2 0 0 0,4-2 3 0 0,0 0-1 0 0,0 1 0 0 0,1 0 1 0 0,-1 0-1 0 0,9-2-2 0 0,18-5 8 0 0,0 2 1 0 0,1 1-1 0 0,12 0-8 0 0,112-9 22 0 0,-33 4-16 0 0,-109 11-6 0 0,432-47-64 0 0,-42 9 52 0 0,13 1-52 0 0,-40 5 68 0 0,-174 9-4 0 0,36-15 0 0 0,-230 37 0 0 0,2 0 0 0 0,0 0 0 0 0,3-3 0 0 0,-14 5 0 0 0,0-1 0 0 0,0 0 0 0 0,0 1 0 0 0,0-2 0 0 0,0 1 0 0 0,-1 0 0 0 0,1-1 0 0 0,-1 1 0 0 0,0-1 0 0 0,1 0 0 0 0,-3 1 0 0 0,0 1 1 0 0,0 0-1 0 0,0 0 0 0 0,-1 0 0 0 0,1-1 0 0 0,0 1 0 0 0,0 0 0 0 0,-1-1 0 0 0,1 1 1 0 0,-1-1-1 0 0,1 1 0 0 0,-1-1 0 0 0,0 1 0 0 0,0-1 0 0 0,1 1 0 0 0,-1-2 0 0 0,0 1 0 0 0,-1-1-1 0 0,1 1 0 0 0,0-1 0 0 0,-1 1 1 0 0,0-1-1 0 0,1 1 0 0 0,-1 0 0 0 0,0-1 1 0 0,-1-1 0 0 0,-3-3-26 0 0,1 0 0 0 0,-1 0 0 0 0,0 1 0 0 0,-1-1 0 0 0,-5-4 26 0 0,-3-2-70 0 0,-1 0 1 0 0,-1 1-1 0 0,0 1 1 0 0,-16-9 69 0 0,-74-33-162 0 0,106 52 162 0 0,-71-29-164 0 0,-43-11 164 0 0,13 5-30 0 0,12 0 30 0 0,3-4 0 0 0,-19-14 0 0 0,99 51 0 0 0,-16-9 0 0 0,0-1 0 0 0,0-1 0 0 0,2-1 0 0 0,-5-5 0 0 0,15 10 12 0 0,10 10-11 0 0,0 0 0 0 0,0 0 0 0 0,0 0 0 0 0,0-1 0 0 0,0 1 0 0 0,0 0 0 0 0,0 0 0 0 0,-1 0 0 0 0,1 0 1 0 0,0 0-1 0 0,0 0 0 0 0,0 0 0 0 0,0 0 0 0 0,0 0 0 0 0,0-1 0 0 0,0 1 0 0 0,0 0 0 0 0,0 0 0 0 0,0 0 0 0 0,0 0 0 0 0,0 0 0 0 0,0 0 0 0 0,0 0 0 0 0,0-1 0 0 0,0 1 0 0 0,0 0 0 0 0,0 0 0 0 0,0 0 0 0 0,0 0 0 0 0,0 0 0 0 0,0 0 0 0 0,0 0 0 0 0,0 0 0 0 0,0-1 0 0 0,0 1 0 0 0,0 0 0 0 0,0 0 0 0 0,0 0 0 0 0,1 0 0 0 0,-1 0 0 0 0,0 0 0 0 0,0 0 0 0 0,0 0 0 0 0,0 0 0 0 0,0 0 0 0 0,0-1 0 0 0,0 1-1 0 0,2-2 4 0 0,1-1-1 0 0,-1 1 0 0 0,1 0 1 0 0,-1 0-1 0 0,1 0 0 0 0,0 0 0 0 0,0 0 1 0 0,0 0-1 0 0,0 1 0 0 0,0-1 1 0 0,0 1-1 0 0,1 0 0 0 0,-1 0 1 0 0,0 0-1 0 0,0 0 0 0 0,1 1 1 0 0,0-1-4 0 0,12 0 16 0 0,1 0 1 0 0,-1 1-1 0 0,4 0-16 0 0,-8 1 2 0 0,107 7-2 0 0,10 0 0 0 0,-60-8 0 0 0,28 0 0 0 0,74 9 0 0 0,160 32 0 0 0,-295-36 0 0 0,30 2 0 0 0,-54-7 0 0 0,-12 0 0 0 0,0 0 0 0 0,0 0 0 0 0,0 0 0 0 0,0 0 0 0 0,0 0 0 0 0,0 0 0 0 0,0 0 0 0 0,0 0 0 0 0,0 0 0 0 0,0 0 0 0 0,-1 0 0 0 0,1 0 0 0 0,0 0 0 0 0,0-1 0 0 0,0 1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0,-9-3 0 0 0,8 2 0 0 0,-81-25 0 0 0,-2 4 0 0 0,-16 0 0 0 0,19 4-12 0 0,-123-22-23 0 0,-49-13 10 0 0,228 47 25 0 0,-169-48 0 0 0,93 23 0 0 0,85 24 11 0 0,13 6 42 0 0,3 1 11 0 0,3-2-10 0 0,6-1-52 0 0,0 1-1 0 0,0 0 1 0 0,0 0 0 0 0,0 0 0 0 0,0 1 0 0 0,0 1 0 0 0,7 0-2 0 0,18 1-20 0 0,16 4 20 0 0,-15-1-36 0 0,87 9-2 0 0,44 4 1 0 0,-157-17 37 0 0,34 3 0 0 0,12 4 0 0 0,-54-7 0 0 0,0 0 0 0 0,0 0 0 0 0,0 0 0 0 0,0 0 0 0 0,0 1 0 0 0,0-1 0 0 0,0 0 0 0 0,0 0 0 0 0,0 1 0 0 0,0-1 0 0 0,-1 1 0 0 0,1-1 0 0 0,0 1 0 0 0,0-1 0 0 0,-3 1 0 0 0,0 0 0 0 0,1-1 0 0 0,-1 1 0 0 0,0-1 0 0 0,0 1 0 0 0,0-1 0 0 0,0 0 0 0 0,0 0 0 0 0,0 0 0 0 0,-1 0 0 0 0,-28 0 0 0 0,-40-3 0 0 0,0-4 0 0 0,0-2 0 0 0,1-3 0 0 0,0-4 0 0 0,2-2 0 0 0,-19-10 0 0 0,68 21 30 0 0,0-1 0 0 0,-14-8-30 0 0,21 8 28 0 0,12 8-26 0 0,-1 0-1 0 0,1 0 0 0 0,0 0 1 0 0,0 0-1 0 0,0 0 1 0 0,0 0-1 0 0,0 0 1 0 0,0 0-1 0 0,0 0 0 0 0,0 0 1 0 0,0 0-1 0 0,0 0 1 0 0,-1 0-1 0 0,1 0 0 0 0,0-1 1 0 0,0 1-1 0 0,0 0 1 0 0,0 0-1 0 0,0 0 0 0 0,0 0 1 0 0,0 0-1 0 0,0 0 1 0 0,0 0-1 0 0,0 0 0 0 0,0 0 1 0 0,0 0-1 0 0,0-1 1 0 0,0 1-1 0 0,0 0 0 0 0,0 0 1 0 0,0 0-1 0 0,0 0 1 0 0,0 0-1 0 0,0 0 0 0 0,0 0 1 0 0,0 0-1 0 0,0 0 1 0 0,0-1-1 0 0,0 1 0 0 0,0 0 1 0 0,0 0-1 0 0,0 0 1 0 0,0 0-1 0 0,0 0 0 0 0,0 0 1 0 0,0 0-1 0 0,0 0 1 0 0,0 0-1 0 0,0 0 0 0 0,0 0 1 0 0,0-1-1 0 0,0 1 1 0 0,1 0-1 0 0,-1 0 0 0 0,0 0 1 0 0,0 0-1 0 0,0 0-1 0 0,2-2 7 0 0,0 0 1 0 0,0 0-1 0 0,1 0 0 0 0,-1 0 0 0 0,0 0 0 0 0,1 0 1 0 0,0 1-1 0 0,-1 0 0 0 0,1-1 0 0 0,0 1 0 0 0,0 0 1 0 0,-1 0-1 0 0,1 0 0 0 0,0 1 0 0 0,0-1-7 0 0,10-1 20 0 0,0 0 0 0 0,1 0 0 0 0,0 2-20 0 0,47-1 29 0 0,0 4-1 0 0,15 4-28 0 0,6 0 26 0 0,-54-6-18 0 0,251 20 60 0 0,-1 11-27 0 0,-109-11-29 0 0,-6-2 40 0 0,-141-15-41 0 0,-19-3 10 0 0,-5 0 1 0 0,-7 1-20 0 0,0 1 0 0 0,0-1 1 0 0,0-1-1 0 0,0 1 0 0 0,-8-1-2 0 0,-50-1-2 0 0,47-1 3 0 0,-81-1 6 0 0,-266 3-78 0 0,293 3 69 0 0,-279 18-37 0 0,223-8 8 0 0,-93 23 31 0 0,-229 84 0 0 0,372-95 0 0 0,0 2 0 0 0,2 5 0 0 0,-10 8 0 0 0,70-31-6 0 0,0 0-1 0 0,1 2 1 0 0,1 0 0 0 0,0 1-1 0 0,-3 3 7 0 0,-1 4-10 0 0,0 1-1 0 0,1 1 0 0 0,-5 10 11 0 0,0-2 0 0 0,0-1 0 0 0,-2-2 0 0 0,-8 7 0 0 0,0 2 0 0 0,23-24 0 0 0,0 0 0 0 0,-1-1 0 0 0,0 0 0 0 0,-2 0 0 0 0,-24 16 0 0 0,-2-1 0 0 0,0-2 0 0 0,-23 8 0 0 0,-32 15 0 0 0,78-39 0 0 0,4 3 0 0 0,12-11 0 0 0,0 1 0 0 0,0 0 0 0 0,0 0 0 0 0,1-1 0 0 0,-1 1 0 0 0,0 0 0 0 0,1 0 0 0 0,-1 0 0 0 0,1 0 0 0 0,-1 0 0 0 0,1 0 0 0 0,0 0 0 0 0,-1 0 0 0 0,1 1 2 0 0,0 1-1 0 0,0-1 1 0 0,0 0-1 0 0,0 0 0 0 0,1 0 1 0 0,-1 0-1 0 0,1 0 1 0 0,-1 0-1 0 0,1 0 1 0 0,0 0-1 0 0,-1 0 0 0 0,1 0 1 0 0,0-1-1 0 0,0 1 1 0 0,1 0-1 0 0,-1 0 1 0 0,0-1-1 0 0,1 1-1 0 0,2 3 9 0 0,0 0 1 0 0,1 0 0 0 0,0-1-1 0 0,0 0 1 0 0,2 2-10 0 0,11 5 3 0 0,1-1 0 0 0,0 0 1 0 0,1-2-1 0 0,8 3-3 0 0,-10-4 1 0 0,47 18-1 0 0,48 11 0 0 0,-30-12 0 0 0,39 17 0 0 0,-91-29 0 0 0,-2 1 0 0 0,1 2 0 0 0,-2 1 0 0 0,0 1 0 0 0,15 13 0 0 0,-27-16 0 0 0,-16-13 0 0 0,1-1 0 0 0,-1 1 0 0 0,1-1 0 0 0,0 1 0 0 0,-1 0 0 0 0,1-1 0 0 0,-1 1 0 0 0,0 0 0 0 0,1 0 0 0 0,-1-1 0 0 0,0 1 0 0 0,1 0 0 0 0,-1 0 0 0 0,0 0 0 0 0,0-1 0 0 0,1 1 0 0 0,-1 0 0 0 0,0 0 0 0 0,-1 0 0 0 0,1 0 0 0 0,-1 0 0 0 0,1 0 0 0 0,-1 0 0 0 0,1 0 0 0 0,-1 0 0 0 0,0-1 0 0 0,1 1 0 0 0,-1 0 0 0 0,0 0 0 0 0,0-1 0 0 0,0 1 0 0 0,1 0 0 0 0,-1-1 0 0 0,0 1 0 0 0,0-1 0 0 0,0 1 0 0 0,0-1 0 0 0,0 1 0 0 0,0-1 0 0 0,0 0 0 0 0,0 1 0 0 0,0-1 0 0 0,0 0 0 0 0,-1 0 0 0 0,1 0 0 0 0,-4 1 0 0 0,-1 0 0 0 0,1-1 0 0 0,0 0 0 0 0,-1 0 0 0 0,0 0 0 0 0,-17-3 9 0 0,-1-1 1 0 0,1-2-1 0 0,0 0 0 0 0,0-1 0 0 0,1-1 0 0 0,0-1 0 0 0,-18-11-9 0 0,27 13 1 0 0,1 0 0 0 0,0-1 1 0 0,0 0-1 0 0,1-1 0 0 0,0 0 0 0 0,0-1 0 0 0,1 0 0 0 0,1-1 0 0 0,-9-10-1 0 0,12 11 11 0 0,0 1-1 0 0,1-1 0 0 0,0 0 1 0 0,0 0-1 0 0,1 0 0 0 0,0 0 0 0 0,1-1 1 0 0,0 0-1 0 0,1 1 0 0 0,0-1 1 0 0,1 0-1 0 0,0 0 0 0 0,0-4-10 0 0,2 2 17 0 0,0-1-1 0 0,1 1 1 0 0,0 0-1 0 0,1 0 1 0 0,1 0-1 0 0,0 0 0 0 0,1 0 1 0 0,0 1-1 0 0,1 0 1 0 0,0 0-1 0 0,0 0 1 0 0,7-6-17 0 0,2-2 19 0 0,0 0 1 0 0,2 1-1 0 0,0 0 1 0 0,2 2-1 0 0,0 0 1 0 0,6-3-20 0 0,10-5 18 0 0,1 1 1 0 0,1 2-1 0 0,38-17-18 0 0,-4 8 52 0 0,59-16-52 0 0,-17 13 4 0 0,1 5 0 0 0,2 6 1 0 0,18 2-5 0 0,101-5-3 0 0,20 10 3 0 0,-150 11 0 0 0,284-10 0 0 0,-309 14 0 0 0,69-2 0 0 0,13-8 0 0 0,-143 9 0 0 0,0-1 0 0 0,12-3 0 0 0,-30 5-1 0 0,0 1 0 0 0,0 0 0 0 0,0 0 0 0 0,0-1 0 0 0,0 1 0 0 0,0 0 0 0 0,0-1 0 0 0,0 1 0 0 0,0-1 0 0 0,0 0 0 0 0,-1 1-1 0 0,1-1 1 0 0,0 1 0 0 0,0-1 0 0 0,0-1 1 0 0,-1 2-3 0 0,1-1 0 0 0,-1 0 0 0 0,0 0 0 0 0,0 1 0 0 0,0-1 0 0 0,1 0 1 0 0,-1 0-1 0 0,0 1 0 0 0,0-1 0 0 0,0 0 0 0 0,0 0 0 0 0,-1 0 0 0 0,1 1 0 0 0,0-1 0 0 0,0 0 0 0 0,0 0 0 0 0,-1 1 0 0 0,1-1 0 0 0,0 0 0 0 0,-1 0 0 0 0,1 1 0 0 0,-1-1 3 0 0,0-2-6 0 0,-1 1 0 0 0,1 0 1 0 0,-1-1-1 0 0,0 1 0 0 0,0 0 0 0 0,-1-1 6 0 0,-11-9-72 0 0,-1 2 0 0 0,0-1-1 0 0,-13-5 73 0 0,-7-5-67 0 0,-156-111-22 0 0,116 79 37 0 0,29 20 33 0 0,-168-125-101 0 0,205 151 120 0 0,0 0 0 0 0,1-1 0 0 0,0 0 0 0 0,1 0 0 0 0,-3-4 0 0 0,8 9 0 0 0,0 0 0 0 0,0 0 0 0 0,1 0 0 0 0,0 0 0 0 0,-1 0 0 0 0,1 0 0 0 0,0 0 0 0 0,0 0 0 0 0,0-2 0 0 0,1 3 0 0 0,0 0 0 0 0,0 0 0 0 0,0 0 0 0 0,0 0 0 0 0,0 0 0 0 0,1 0 0 0 0,-1 0 0 0 0,0 0 0 0 0,1 0 0 0 0,0 0 0 0 0,-1 0 0 0 0,1 0 0 0 0,0 1 0 0 0,0-1 0 0 0,0 0 0 0 0,0 0 0 0 0,3-2 0 0 0,-1 0 0 0 0,1 0 0 0 0,0 0 0 0 0,0 1 0 0 0,0-1 0 0 0,0 1 0 0 0,0 0 0 0 0,1 1 0 0 0,0-1 0 0 0,-1 1 0 0 0,1-1 0 0 0,0 2 0 0 0,0-1 0 0 0,0 0 0 0 0,0 1 0 0 0,1 0 0 0 0,15-3 0 0 0,0 1 0 0 0,1 1 0 0 0,7 1 0 0 0,-15 0 0 0 0,67-1 0 0 0,10 5 0 0 0,84 8 0 0 0,-115-7 0 0 0,278 33-48 0 0,0 17 0 0 0,-99-17 48 0 0,7 1 0 0 0,-119-15 0 0 0,424 63 0 0 0,-478-79 0 0 0,47-3 0 0 0,-100-4 12 0 0,-17 0 14 0 0,-5-2 7 0 0,-5-3-19 0 0,0 1 0 0 0,-1-1 0 0 0,0 2 0 0 0,1-1 0 0 0,-3 1-14 0 0,-44-15-10 0 0,19 6 2 0 0,-147-42-59 0 0,-32-6 67 0 0,28 7 0 0 0,66 16 0 0 0,58 17 0 0 0,37 12 0 0 0,9 1 16 0 0,20 6 101 0 0,5 0-100 0 0,20 2-12 0 0,1 2 0 0 0,26 6-5 0 0,-7 0 0 0 0,138 22-79 0 0,30 4-18 0 0,-61-14 100 0 0,142 21-18 0 0,410 78-45 0 0,-448-70 60 0 0,97 39 0 0 0,-326-79 0 0 0,-30-10 0 0 0,0 1 0 0 0,0-1 0 0 0,0 0 0 0 0,0 1 0 0 0,0-1 0 0 0,0 1 0 0 0,0-1 0 0 0,0 1 0 0 0,0 0 0 0 0,0-1 0 0 0,0 1 0 0 0,0 0 0 0 0,0 0 0 0 0,-1 0 0 0 0,-1-1-1 0 0,1 1 1 0 0,-1-1-1 0 0,1 1 1 0 0,-1-1-1 0 0,1 0 1 0 0,-1 1-1 0 0,1-1 1 0 0,-1 0-1 0 0,0 1 1 0 0,1-1-1 0 0,-1 0 1 0 0,1 1-1 0 0,-1-1 1 0 0,0 0-1 0 0,1 0 1 0 0,-1 0-1 0 0,0 0 1 0 0,1 0-1 0 0,-1 0 1 0 0,0 0 0 0 0,-10 2-14 0 0,0-1 1 0 0,0 0 0 0 0,-1 0 0 0 0,1-2 0 0 0,0 1 0 0 0,-3-2 13 0 0,-28-4-43 0 0,-1-2 43 0 0,22 4-8 0 0,-397-69-142 0 0,354 63 148 0 0,-277-58-41 0 0,76 13 26 0 0,253 53 17 0 0,-547-105 0 0 0,555 106 0 0 0,-20-4 0 0 0,-17-6 0 0 0,31 7 0 0 0,10 4 0 0 0,0 0 0 0 0,0 0 0 0 0,0 0 0 0 0,0 0 0 0 0,-1-1 0 0 0,1 1 0 0 0,0 0 0 0 0,0 0 0 0 0,0 0 0 0 0,0 0 0 0 0,-1 0 0 0 0,1 0 0 0 0,0-1 0 0 0,0 1 0 0 0,0 0 0 0 0,0 0 0 0 0,0 0 0 0 0,0 0 0 0 0,0-1 0 0 0,0 1 0 0 0,-1 0 0 0 0,1 0 0 0 0,0 0 0 0 0,0-1 0 0 0,0 1 0 0 0,0 0 0 0 0,0 0 0 0 0,0 0 0 0 0,0-1 0 0 0,1 0 0 0 0,0 0 0 0 0,1 0 0 0 0,-1-1 0 0 0,0 1 0 0 0,1 0 0 0 0,-1 0 0 0 0,0 1 0 0 0,1-1 0 0 0,-1 0 0 0 0,1 0 0 0 0,-1 1 0 0 0,1-1 0 0 0,1 0 0 0 0,28-9 0 0 0,-7 5 0 0 0,1 0 0 0 0,0 2 0 0 0,13 0 0 0 0,78 1 0 0 0,-96 2 0 0 0,451 25 0 0 0,-265-10 0 0 0,-170-12 0 0 0,274 14 0 0 0,-291-17 11 0 0,-17 0 10 0 0,-5-2 1 0 0,-37-13-26 0 0,0 2 1 0 0,-1 1 0 0 0,-2 1 3 0 0,-13-3-60 0 0,-421-123-158 0 0,421 122 200 0 0,-1 2 0 0 0,0 3 0 0 0,-51-2 18 0 0,107 11 0 0 0,0 1-1 0 0,0 0 0 0 0,0 0 0 0 0,0 0 0 0 0,0 0 1 0 0,0 0-1 0 0,0 0 0 0 0,0 0 0 0 0,0 0 1 0 0,0 0-1 0 0,0 0 0 0 0,0 1 0 0 0,0-1 1 0 0,0 1 0 0 0,2 0-5 0 0,0 0 0 0 0,0 0 0 0 0,1 0 1 0 0,-1 0-1 0 0,1 0 0 0 0,-1-1 0 0 0,1 1 1 0 0,0 0-1 0 0,0 0 5 0 0,154 62-13 0 0,-78-33 15 0 0,388 136-2 0 0,-351-126 21 0 0,15 12-21 0 0,-78-28 13 0 0,-1 2 0 0 0,-1 3 0 0 0,26 19-13 0 0,-57-34 5 0 0,-1 0-1 0 0,0 2 0 0 0,14 16-4 0 0,-25-24 0 0 0,0 0 0 0 0,0 1 0 0 0,-1 0 0 0 0,0 0 0 0 0,0 1 0 0 0,-1 0 0 0 0,0 0-1 0 0,-1 0 1 0 0,1 4 0 0 0,-4-10-1 0 0,0 1-1 0 0,0-1 1 0 0,-1 1-1 0 0,1-1 1 0 0,-1 0-1 0 0,0 1 1 0 0,0-1-1 0 0,-1 1 1 0 0,0-1-1 0 0,1 0 1 0 0,-1 1-1 0 0,-1-1 1 0 0,1 0-1 0 0,0 0 1 0 0,-1 0-1 0 0,0 0 1 0 0,0 0-1 0 0,0 0 1 0 0,-1 0-1 0 0,1-1 1 0 0,-1 1-1 0 0,0-1 1 0 0,0 0-1 0 0,-3 3 2 0 0,-3 2-4 0 0,-1 0-1 0 0,0 0 1 0 0,-1-1-1 0 0,1-1 1 0 0,-2 0-1 0 0,1 0 1 0 0,0-1-1 0 0,-4 0 5 0 0,-29 10 0 0 0,-1-2 0 0 0,-10-1 0 0 0,36-7 0 0 0,-86 15 0 0 0,0-3 0 0 0,-20-4 0 0 0,-218 7 0 0 0,189-13 0 0 0,-400 9 0 0 0,-6-8 37 0 0,386-4-20 0 0,-207 12 120 0 0,226-2 30 0 0,-65 18-167 0 0,193-27 21 0 0,-12 2 16 0 0,-1 1 1 0 0,1 2-1 0 0,-14 7-37 0 0,47-15 3 0 0,1 0 1 0 0,0 1 0 0 0,0-1-1 0 0,0 1 1 0 0,0 0-1 0 0,0 0 1 0 0,1 1-1 0 0,-4 3-3 0 0,7-6 2 0 0,0 0-1 0 0,0 0 1 0 0,0 0-1 0 0,0 0 1 0 0,0 0-1 0 0,1 0 1 0 0,-1 1 0 0 0,1-1-1 0 0,-1 0 1 0 0,1 0-1 0 0,-1 1 1 0 0,1-1-1 0 0,-1 0 1 0 0,1 1-1 0 0,0-1 1 0 0,0 1-1 0 0,0-1 1 0 0,0 0 0 0 0,0 1-1 0 0,0-1 1 0 0,0 0-1 0 0,0 1 1 0 0,1-1-1 0 0,-1 1 1 0 0,1-1-1 0 0,-1 0 1 0 0,1 0-1 0 0,-1 1 1 0 0,1-1-1 0 0,-1 0 1 0 0,1 0 0 0 0,0 0-1 0 0,0 1 1 0 0,0-1-1 0 0,0 0 1 0 0,0 0-1 0 0,0 0-1 0 0,6 6 0 0 0,0 0 0 0 0,1 0 0 0 0,-1 0 0 0 0,2-1 0 0 0,-1-1 0 0 0,5 4 0 0 0,10 3 5 0 0,0-1 1 0 0,2 0-6 0 0,37 11 28 0 0,1-2-1 0 0,32 5-27 0 0,-34-10 9 0 0,185 57 58 0 0,-120-34-27 0 0,179 32 22 0 0,-172-42-50 0 0,520 144 120 0 0,-537-137-48 0 0,100 45-84 0 0,-202-74 0 0 0,0 1 0 0 0,-1 0 0 0 0,0 1 0 0 0,4 3 0 0 0,-16-11 0 0 0,0 1 0 0 0,0-1 0 0 0,0 1 0 0 0,-1-1 0 0 0,1 1 0 0 0,0 0 0 0 0,0 0 0 0 0,-1-1 0 0 0,1 1 0 0 0,-1 0 0 0 0,1 0 0 0 0,0 0 0 0 0,-1 0 0 0 0,1 0 0 0 0,-1-1 0 0 0,0 1 0 0 0,1 0 0 0 0,-1 0 0 0 0,0 0 0 0 0,-1 0 0 0 0,1 0 0 0 0,0 0 0 0 0,-1 0 0 0 0,1-1 0 0 0,0 1 0 0 0,-1 0 0 0 0,1 0 0 0 0,-1 0 0 0 0,1-1 0 0 0,-1 1 0 0 0,0 0 0 0 0,1-1 0 0 0,-1 1 0 0 0,0-1 0 0 0,1 1 0 0 0,-1-1 0 0 0,0 1 0 0 0,0-1 0 0 0,0 1 0 0 0,1-1 0 0 0,-1 0 0 0 0,0 1 0 0 0,-1-1 0 0 0,-3 2 0 0 0,0 0 0 0 0,-1-1 0 0 0,-5 2 0 0 0,-14 0 0 0 0,0-2 0 0 0,-1 0 0 0 0,-5-1 0 0 0,24-1 0 0 0,-103-3 0 0 0,-66-14 0 0 0,-109-26 0 0 0,122 18 0 0 0,-267-51 64 0 0,269 40-50 0 0,-206-42 36 0 0,341 75-50 0 0,-14-4 0 0 0,1 0 0 0 0,-4-4 0 0 0,31 7 2 0 0,12 5-2 0 0,0 0 1 0 0,0 0-1 0 0,-1 0 1 0 0,1 0-1 0 0,0 0 1 0 0,0 0-1 0 0,-1-1 0 0 0,1 1 1 0 0,0 0-1 0 0,0 0 1 0 0,-1 0-1 0 0,1-1 1 0 0,0 1-1 0 0,0 0 1 0 0,0 0-1 0 0,0-1 1 0 0,-1 1-1 0 0,1 0 0 0 0,0 0 1 0 0,0-1-1 0 0,0 1 1 0 0,0 0-1 0 0,0-1 0 0 0,0 0 3 0 0,1 1 0 0 0,0-1-1 0 0,-1 0 1 0 0,1 0 0 0 0,0 0-1 0 0,0 0 1 0 0,-1 1 0 0 0,1-1-1 0 0,0 0 1 0 0,0 0 0 0 0,0 1-1 0 0,0-1 1 0 0,0 1 0 0 0,0-1-1 0 0,0 1 1 0 0,0-1 0 0 0,0 1-1 0 0,1 0-2 0 0,16-7 6 0 0,1 2 0 0 0,-1 1-1 0 0,1 0 1 0 0,12 0-6 0 0,28-3 12 0 0,1 3 1 0 0,12 3-13 0 0,123 7 21 0 0,-32 0-14 0 0,-79-6-7 0 0,166 6 0 0 0,328 24 0 0 0,361 29 0 0 0,-786-48 0 0 0,314 12 0 0 0,-96-7 0 0 0,112 7 30 0 0,-252-21 15 0 0,17-11-45 0 0,-232 8 7 0 0,55-6 24 0 0,-61 6-28 0 0,0-1 0 0 0,1-1 0 0 0,-1 0 0 0 0,0 0 0 0 0,4-3-3 0 0,-14 6 0 0 0,1 0 1 0 0,0 0-1 0 0,0-1 0 0 0,-1 1 0 0 0,1 0 0 0 0,0-1 0 0 0,-1 1 0 0 0,1-1 0 0 0,0 1 0 0 0,-1-1 1 0 0,1 1-1 0 0,-1-1 0 0 0,1 1 0 0 0,-1-1 0 0 0,1 0 0 0 0,-1 1 0 0 0,1-1 0 0 0,-1 0 1 0 0,1 1-1 0 0,-1-1 0 0 0,0 0 0 0 0,0 0 0 0 0,0 0-1 0 0,0 0 0 0 0,0 0 0 0 0,0 0 1 0 0,0 0-1 0 0,-1 0 0 0 0,1 0 0 0 0,0 0 0 0 0,-1 0 0 0 0,1 0 1 0 0,0 1-1 0 0,-1-1 0 0 0,0 0 0 0 0,1 0 0 0 0,-1 0 0 0 0,1 0 1 0 0,-1 0 0 0 0,-3-3-12 0 0,1 1 1 0 0,-1-1-1 0 0,0 1 1 0 0,0-1-1 0 0,0 1 1 0 0,-4-2 11 0 0,-6-4-81 0 0,-12-4 81 0 0,-50-19-249 0 0,-51-15 249 0 0,-5 0-103 0 0,-469-176-57 0 0,489 186 160 0 0,-85-30 0 0 0,6-8 0 0 0,149 56 0 0 0,1-2 0 0 0,-29-19 0 0 0,45 21 0 0 0,25 19 0 0 0,-1 0 0 0 0,1-1 0 0 0,-1 1 0 0 0,1 0 0 0 0,-1-1 0 0 0,1 1 0 0 0,0-1 0 0 0,-1 1 0 0 0,1 0 0 0 0,0-1 0 0 0,-1 1 0 0 0,1-1 0 0 0,0 1 0 0 0,-1-1 0 0 0,1 1 0 0 0,0-1 0 0 0,0 1 0 0 0,0-1 0 0 0,-1 1 0 0 0,1-1 0 0 0,0 0 0 0 0,0 1 0 0 0,0-1 0 0 0,0 1 0 0 0,0-1 0 0 0,0 1 0 0 0,0-1 0 0 0,0 0 0 0 0,2 0 0 0 0,-1 0 0 0 0,0 0 0 0 0,0 0 0 0 0,0 0-1 0 0,1 0 1 0 0,-1 0 0 0 0,0 1 0 0 0,1-1 0 0 0,-1 0 0 0 0,1 1-1 0 0,-1-1 1 0 0,1 1 0 0 0,-1 0 0 0 0,1-1 0 0 0,-1 1 0 0 0,2 0 0 0 0,33-3 10 0 0,-33 3-7 0 0,55 0 45 0 0,-1 3-1 0 0,21 4-47 0 0,-41-3 25 0 0,583 75 85 0 0,-255-29-71 0 0,436 65-39 0 0,-690-98 0 0 0,138 24 21 0 0,154 21 22 0 0,-310-50-35 0 0,226 24 48 0 0,-299-34-56 0 0,0-1 0 0 0,1 0 0 0 0,17-3 0 0 0,-37 2 0 0 0,0 0 0 0 0,0 0 0 0 0,0 0 0 0 0,0 0 0 0 0,0 0 0 0 0,1-1 0 0 0,-1 1 0 0 0,0 0 0 0 0,0-1 0 0 0,0 1 0 0 0,0 0 0 0 0,0-1 0 0 0,0 0 0 0 0,0 1 0 0 0,-1-1 0 0 0,1 1 0 0 0,0-1 0 0 0,0 0 0 0 0,0 0 0 0 0,-1 1 0 0 0,0-1 0 0 0,0 1 0 0 0,0 0 0 0 0,0-1-1 0 0,0 1 1 0 0,0-1 0 0 0,0 1 0 0 0,0 0 0 0 0,0-1 0 0 0,0 1-1 0 0,0-1 1 0 0,-1 1 0 0 0,1 0 0 0 0,0-1 0 0 0,0 1 0 0 0,0-1 0 0 0,0 1-1 0 0,-1 0 1 0 0,1-1 0 0 0,0 1 0 0 0,-1 0 0 0 0,-8-10-12 0 0,-17-6-54 0 0,-18-7-249 0 0,-43-15 315 0 0,-51-13-210 0 0,-236-65-114 0 0,312 97 310 0 0,-292-75-29 0 0,253 68 26 0 0,-158-49-59 0 0,153 43 76 0 0,95 29-2 0 0,-41-12 35 0 0,0-2 0 0 0,-26-15-33 0 0,77 32 0 0 0,1 0 0 0 0,-1 0 0 0 0,0-1 0 0 0,0 1 0 0 0,0-1 0 0 0,0 1 0 0 0,0-1 0 0 0,1 1 0 0 0,-1-1 0 0 0,0 0 0 0 0,0 1 0 0 0,1-1 0 0 0,-1 0 0 0 0,1 1 0 0 0,-1-1 0 0 0,0 0 0 0 0,2 0 0 0 0,-1 1 0 0 0,0-1 0 0 0,1 1 0 0 0,-1-1 0 0 0,1 1 0 0 0,-1 0 0 0 0,1-1 0 0 0,-1 1 0 0 0,1 0 0 0 0,-1-1 0 0 0,1 1 0 0 0,-1 0 0 0 0,1 0 0 0 0,0-1 0 0 0,-1 1 0 0 0,1 0 0 0 0,-1 0 0 0 0,1 0 0 0 0,0 0 0 0 0,-1 0 0 0 0,1 0 0 0 0,0 0 0 0 0,-1 0 0 0 0,16-1 1 0 0,0 1 0 0 0,0 0 0 0 0,-1 2 0 0 0,1 0 0 0 0,15 3-1 0 0,-12-1 7 0 0,122 22 65 0 0,46 8 12 0 0,67 10-73 0 0,166 56-11 0 0,-164-27 63 0 0,-131-33-170 0 0,1 7 107 0 0,-88-31-110 0 0,27 16 110 0 0,-51-25-25 0 0,-1 1-1 0 0,-1 1 1 0 0,0 0-1 0 0,0 0 1 0 0,-1 1-1 0 0,4 4 26 0 0,-14-12-12 0 0,1 0 0 0 0,0 0 0 0 0,-1 0-1 0 0,1 0 1 0 0,-1 0 0 0 0,0 0 0 0 0,0 0-1 0 0,0 1 1 0 0,0-1 0 0 0,0 0 0 0 0,0 1 12 0 0,-1-2-12 0 0,0 0 0 0 0,0 0 0 0 0,0 0 0 0 0,0 0 0 0 0,0 0 0 0 0,0 0 0 0 0,0 0 0 0 0,0 0 1 0 0,-1 0-1 0 0,1 0 0 0 0,0-1 0 0 0,-1 1 0 0 0,1 0 0 0 0,0 0 0 0 0,-1 0 0 0 0,1 0 0 0 0,-1-1 0 0 0,1 1 0 0 0,-1 0 1 0 0,0 0-1 0 0,1-1 0 0 0,-1 1 0 0 0,0-1 0 0 0,0 1 0 0 0,1 0 0 0 0,-1-1 0 0 0,0 1 0 0 0,0-1 0 0 0,0 1 12 0 0,-5 2-61 0 0,0 0-1 0 0,-1-1 1 0 0,1 1-1 0 0,0-1 1 0 0,-1-1-1 0 0,-3 1 62 0 0,-14 2-225 0 0,-5-1 225 0 0,21-2-28 0 0,-84 4-491 0 0,-92-8 519 0 0,179 3 1 0 0,-161-10-61 0 0,-39-12 60 0 0,-125-12 206 0 0,252 27-53 0 0,-2 1 264 0 0,-2 2-417 0 0,80 4 70 0 0,6 1 20 0 0,159 17 289 0 0,-51-6-156 0 0,-7 0-34 0 0,227 24 124 0 0,207 21-157 0 0,-112-4-42 0 0,-140-16-41 0 0,120 11 68 0 0,-366-45-129 0 0,-40-3-11 0 0,1 0 0 0 0,-1 0 0 0 0,1 0-1 0 0,-1 0 1 0 0,1-1 0 0 0,-1 1 0 0 0,1 0-1 0 0,-1 0 1 0 0,1-1 0 0 0,-1 1 0 0 0,1-1-1 0 0,-1 0 1 0 0,0 1 0 0 0,1-1-1 0 0,-2 0 1 0 0,0 1 1 0 0,1 0-1 0 0,-1-1 0 0 0,0 1 1 0 0,0-1-1 0 0,0 1 0 0 0,0-1 1 0 0,0 1-1 0 0,1-1 0 0 0,-1 1 1 0 0,0-1-1 0 0,0 1 0 0 0,0-1 1 0 0,0 1-1 0 0,0-1 0 0 0,-1 1 1 0 0,1-1-1 0 0,0 1 0 0 0,0-1 1 0 0,0 1-1 0 0,0-1 0 0 0,0 1 1 0 0,-1 0-1 0 0,1-1 0 0 0,0 1 1 0 0,0-1-1 0 0,-1 1 0 0 0,1 0 1 0 0,0-1-1 0 0,-1 1 0 0 0,1 0 1 0 0,-1-1-2 0 0,-6-6 1 0 0,0 1 1 0 0,0-1 0 0 0,0 1-1 0 0,-1 1 1 0 0,0 0 0 0 0,-4-2-2 0 0,6 3 0 0 0,-42-23-46 0 0,-1 1 0 0 0,-31-10 46 0 0,-108-36-219 0 0,178 68 212 0 0,-51-18-15 0 0,-478-179-174 0 0,378 136 196 0 0,15 5 0 0 0,122 50 7 0 0,-49-19 67 0 0,62 24-59 0 0,1-1-1 0 0,0 0 1 0 0,0 0-1 0 0,1-1 1 0 0,-4-3-15 0 0,1-3 30 0 0,10 11 5 0 0,6 0 16 0 0,4-2-21 0 0,1 0 1 0 0,0 0-1 0 0,0 1 1 0 0,0 1-1 0 0,0 0 1 0 0,1 0 0 0 0,-1 0-1 0 0,0 1 1 0 0,1 1-1 0 0,0 0-30 0 0,29 0 143 0 0,34 5-143 0 0,-54-4 26 0 0,201 26 180 0 0,-84-10-172 0 0,142 12-35 0 0,4-1 14 0 0,-259-25-8 0 0,286 26 50 0 0,61-19 9 0 0,-317-9-32 0 0,1-3-32 0 0,-38 0 7 0 0,0 0-1 0 0,-1 0 0 0 0,1-1 1 0 0,-1-1-1 0 0,9-4-6 0 0,-21 7 3 0 0,0 0-1 0 0,0 0 0 0 0,-1-1 0 0 0,1 1 1 0 0,0-1-1 0 0,-1 1 0 0 0,1-1 1 0 0,-1 0-1 0 0,0 0 0 0 0,0 0 0 0 0,0 0 1 0 0,0-1-1 0 0,0 1 0 0 0,1-1-2 0 0,-2 1 2 0 0,-1 0-1 0 0,1 1 0 0 0,0-1 1 0 0,-1 0-1 0 0,1 0 0 0 0,-1 1 1 0 0,0-1-1 0 0,1 0 0 0 0,-1 0 1 0 0,0 0-1 0 0,0 1 0 0 0,0-1 1 0 0,0 0-1 0 0,-1 0 0 0 0,1 0 1 0 0,0 1-1 0 0,-1-1 0 0 0,1 0 1 0 0,-1 1-1 0 0,0-1 0 0 0,0 0 1 0 0,1 1-1 0 0,-1-1 0 0 0,-1 0-1 0 0,-2-4 0 0 0,0 0 0 0 0,0 0 0 0 0,-1 1 0 0 0,1 0 0 0 0,-1 0 0 0 0,-4-3 0 0 0,-9-6 0 0 0,-8-5 0 0 0,7 6 0 0 0,-71-49-110 0 0,-43-18 110 0 0,-100-47-185 0 0,74 42 128 0 0,54 29 57 0 0,-8-5 0 0 0,-20-19 0 0 0,128 78 0 0 0,-12-9 0 0 0,1-1 0 0 0,-3-3 0 0 0,16 12 0 0 0,-1 0 0 0 0,1 0 0 0 0,0-1 0 0 0,0 1 0 0 0,0-1 0 0 0,0 0 0 0 0,1 0 0 0 0,-1 0 0 0 0,1 0 0 0 0,0 0 0 0 0,-1-4 0 0 0,2 7 0 0 0,1-1 0 0 0,0 1 0 0 0,0 0 0 0 0,-1 0 0 0 0,1 0 0 0 0,0 0 0 0 0,0 0 0 0 0,0 0 0 0 0,0 0 0 0 0,1-1 0 0 0,-1 1 0 0 0,0 0 0 0 0,0 0 0 0 0,1 0 0 0 0,-1 0 0 0 0,0 0 0 0 0,1 0 0 0 0,-1 0 0 0 0,1 0 0 0 0,-1 0 0 0 0,1 0 0 0 0,0 0 0 0 0,0 0 0 0 0,-1 1 0 0 0,1-1 0 0 0,0 0 0 0 0,0 0 0 0 0,0 1 0 0 0,0-1 0 0 0,-1 0 0 0 0,1 1 0 0 0,0-1 0 0 0,1 0 0 0 0,3-1 0 0 0,0 0 0 0 0,0 1 0 0 0,0-1 0 0 0,0 1 0 0 0,1 0 0 0 0,3 0 0 0 0,13-1 9 0 0,0 1 0 0 0,-1 1-1 0 0,6 2-8 0 0,68 8 36 0 0,-69-7-34 0 0,536 80-2 0 0,-320-34 42 0 0,-84-16-20 0 0,283 56 42 0 0,-381-79-53 0 0,-56-9 10 0 0,-7-3 1 0 0,-11-7-21 0 0,0 1 0 0 0,-1 1 0 0 0,0 1 1 0 0,-12-4-2 0 0,7 2-11 0 0,-440-177-469 0 0,134 54 308 0 0,158 65 168 0 0,135 52 4 0 0,0-1 0 0 0,1-2 0 0 0,-1-2 0 0 0,14 7 0 0 0,1-1 0 0 0,0 0 0 0 0,1-2 0 0 0,1 0 0 0 0,-8-9 0 0 0,20 19 0 0 0,0 1 0 0 0,1-1 0 0 0,-1 0-1 0 0,1 0 1 0 0,1-1 0 0 0,-1 1 0 0 0,-1-5 0 0 0,3 8 0 0 0,0 0 1 0 0,1 0 0 0 0,-1 0 0 0 0,1 0 0 0 0,-1 1 0 0 0,1-1 0 0 0,0 0-1 0 0,0 0 1 0 0,0 0 0 0 0,0 0 0 0 0,0 0 0 0 0,0 0 0 0 0,1 0-1 0 0,-1 0 1 0 0,1 0 0 0 0,-1 0 0 0 0,1 0 0 0 0,0 1 0 0 0,0-1 0 0 0,0 0-1 0 0,0 0 1 0 0,0 1 0 0 0,0-1 0 0 0,1-1-1 0 0,2 0 20 0 0,0 0 0 0 0,0 1 0 0 0,0-1 0 0 0,0 1 1 0 0,0 0-1 0 0,0 0 0 0 0,1 0 0 0 0,-1 0 0 0 0,1 1 0 0 0,0 0 0 0 0,1-1-20 0 0,35-6 130 0 0,0 1-1 0 0,10 1-129 0 0,-24 2-3 0 0,160-13 161 0 0,0 8 0 0 0,45 9-158 0 0,-32 1 15 0 0,-113-5-18 0 0,24-5 3 0 0,-94 7 0 0 0,0-1 0 0 0,0 0 0 0 0,0-1 0 0 0,0-1 0 0 0,-1 0 0 0 0,10-6 0 0 0,-23 10 2 0 0,0 0-1 0 0,-1-1 0 0 0,1 1 0 0 0,-1-1 0 0 0,0 0 1 0 0,1 1-1 0 0,-1-1 0 0 0,0 0 0 0 0,0 0 1 0 0,0-1-1 0 0,0 1 0 0 0,-1 0 0 0 0,1-1 1 0 0,-1 1-1 0 0,1-1-1 0 0,-1 1 2 0 0,-1 0 0 0 0,1 0-1 0 0,0 0 1 0 0,-1 0 0 0 0,0-1 0 0 0,0 1 0 0 0,1 0 0 0 0,-1 0-1 0 0,0 0 1 0 0,-1-1 0 0 0,1 1 0 0 0,0 0 0 0 0,-1 0-1 0 0,1 0 1 0 0,-1 0 0 0 0,0 0 0 0 0,1 0 0 0 0,-1 0 0 0 0,-1-2-2 0 0,-4-7 2 0 0,-1 1 0 0 0,0-1 0 0 0,0 2 0 0 0,-1-1 0 0 0,0 1 1 0 0,-1 0-3 0 0,-9-9-10 0 0,-1 2 1 0 0,-11-8 9 0 0,-147-91-232 0 0,69 47 136 0 0,-98-78 96 0 0,138 92 0 0 0,-54-57 0 0 0,110 98 12 0 0,0 1-1 0 0,-6-11-11 0 0,14 17 9 0 0,0 0 0 0 0,0 0-1 0 0,1-1 1 0 0,0 1 0 0 0,0-1 0 0 0,0 0-1 0 0,0-3-8 0 0,2 7 4 0 0,1 1 0 0 0,0 0 0 0 0,-1 0 0 0 0,1-1 0 0 0,0 1 0 0 0,0 0 1 0 0,0-1-1 0 0,0 1 0 0 0,1 0 0 0 0,-1-1 0 0 0,0 1 0 0 0,1 0 0 0 0,0-1 0 0 0,0 1 0 0 0,0 0 0 0 0,0 0 0 0 0,0 0 0 0 0,0 0 0 0 0,0 0 0 0 0,0 0 0 0 0,1 0 0 0 0,-1 0 0 0 0,1 1 0 0 0,0-1 0 0 0,-1 0 0 0 0,1 1 0 0 0,0 0 0 0 0,0-1 0 0 0,2 0-4 0 0,3-2 10 0 0,0 0 0 0 0,1 1 0 0 0,-1 0 0 0 0,1 0 0 0 0,0 1 0 0 0,0 0-1 0 0,0 0 1 0 0,1 1-10 0 0,46-6 16 0 0,0 2 0 0 0,4 2-16 0 0,113 4 32 0 0,-31 7-32 0 0,-58-2 0 0 0,86 6 50 0 0,73 4 18 0 0,-223-16-65 0 0,0 0 1 0 0,0-1-1 0 0,9-2-3 0 0,-27 3 0 0 0,0 0 0 0 0,0 0 0 0 0,-1-1 0 0 0,1 1 0 0 0,0 0 0 0 0,0 0 0 0 0,0-1 0 0 0,0 1 0 0 0,0 0 0 0 0,-1-1 0 0 0,1 1 0 0 0,0-1 0 0 0,0 1 0 0 0,-1-1 0 0 0,1 0 0 0 0,-1 1 0 0 0,1 0 0 0 0,-1-1 0 0 0,0 1 0 0 0,0-1 0 0 0,1 1 0 0 0,-1-1 0 0 0,0 1 0 0 0,0-1 0 0 0,0 1 0 0 0,0-1 0 0 0,0 1 1 0 0,0-1-1 0 0,0 1 0 0 0,0-1 0 0 0,0 1 0 0 0,0-1 0 0 0,0 1 0 0 0,0-1 0 0 0,0 1 0 0 0,0-1 0 0 0,0 0 0 0 0,-1 0 0 0 0,1-1-1 0 0,-1 1 1 0 0,0 0 0 0 0,0-1 0 0 0,1 1 0 0 0,-1 0 0 0 0,0-1 0 0 0,0 1 0 0 0,-4-3 2 0 0,1 0 1 0 0,0 0 0 0 0,-1 0 0 0 0,0 0-3 0 0,-17-11 26 0 0,-1 1 0 0 0,-24-10-26 0 0,29 15 1 0 0,-63-29-1 0 0,-7 0 0 0 0,-85-27 0 0 0,-100-43 0 0 0,134 42 0 0 0,94 42 0 0 0,2-2 0 0 0,-1-2 0 0 0,32 20 0 0 0,0-1 0 0 0,1-1 0 0 0,0 0 0 0 0,8 7 0 0 0,0 0 0 0 0,0 0 0 0 0,0-1 0 0 0,0 1 0 0 0,1-1 0 0 0,0 0 0 0 0,0 0 0 0 0,0 0 0 0 0,0 0 0 0 0,0 0 0 0 0,1 0 0 0 0,0-1 0 0 0,0 4 0 0 0,1 0 0 0 0,0-1 0 0 0,-1 1 0 0 0,1-1 0 0 0,0 1 0 0 0,0 0 0 0 0,0-1 0 0 0,0 1 0 0 0,1-1 0 0 0,-1 1 0 0 0,0 0 0 0 0,0-1 0 0 0,1 1 0 0 0,-1-1 0 0 0,1 1 0 0 0,0 0 0 0 0,-1 0 0 0 0,1-1 0 0 0,0 1 0 0 0,-1 0 0 0 0,1 0 0 0 0,0 0 0 0 0,0 0 0 0 0,0 0 0 0 0,0 0 0 0 0,0 0 0 0 0,0 0 0 0 0,1 0 0 0 0,3-2 0 0 0,-1 1 0 0 0,1-1 0 0 0,0 1 0 0 0,0 1 0 0 0,0-1 0 0 0,0 1 0 0 0,4-1 0 0 0,18-3 0 0 0,1 1 0 0 0,-1 1 0 0 0,21 1 0 0 0,86 6 0 0 0,-2 1 0 0 0,238 4 0 0 0,-140 13 0 0 0,142 8 0 0 0,-338-29 0 0 0,-31-1 0 0 0,-2 0 0 0 0,0 0 0 0 0,-1 0 0 0 0,1 1 0 0 0,0-1 0 0 0,0 0 0 0 0,-1 0 0 0 0,1 0 0 0 0,0 0 0 0 0,-1 0 0 0 0,1-1 0 0 0,0 1 0 0 0,0 0 0 0 0,-1 0 0 0 0,1 0 0 0 0,0-1 0 0 0,-1 1 0 0 0,1 0 0 0 0,-1-1 0 0 0,-1 0 0 0 0,1 0 0 0 0,-1 0 0 0 0,1 0 0 0 0,-1 0 0 0 0,1 0 0 0 0,-1 1 0 0 0,0-1 0 0 0,0 0 0 0 0,1 0 0 0 0,-1 1 0 0 0,0-1 0 0 0,0 1 0 0 0,0-1 0 0 0,0 1 0 0 0,0-1 0 0 0,0 1 0 0 0,-9-6 0 0 0,0 2 0 0 0,-1-1 0 0 0,0 1 0 0 0,0 1 0 0 0,-9-2 0 0 0,11 3 0 0 0,-384-114-72 0 0,22 7-16 0 0,15 6 88 0 0,-115-31-73 0 0,411 119-6 0 0,-44-18 79 0 0,80 24 11 0 0,21 7 10 0 0,7 2 1 0 0,28-1-18 0 0,0 2 0 0 0,19 3-4 0 0,69 13-51 0 0,204 51 82 0 0,-133-25-9 0 0,-83-20-30 0 0,279 64-48 0 0,97 50 56 0 0,-336-95 0 0 0,-107-30 4 0 0,-1 1-1 0 0,0 2 1 0 0,22 13-4 0 0,-61-28 2 0 0,-1 0 0 0 0,1 0 0 0 0,-1 0 0 0 0,1 0 0 0 0,-1 1 0 0 0,1-1 0 0 0,-1 0-1 0 0,1 1 1 0 0,-1-1 0 0 0,1 0 0 0 0,-1 1 0 0 0,1-1 0 0 0,-1 0 0 0 0,0 1 0 0 0,1-1 0 0 0,-1 1 0 0 0,0-1 0 0 0,1 1 0 0 0,-1-1 0 0 0,0 1 0 0 0,1-1 0 0 0,-1 1-2 0 0,-2-1 1 0 0,1 1 0 0 0,-1-1 0 0 0,1 0 0 0 0,-1 1 0 0 0,0-1 0 0 0,1 0 0 0 0,-1 0 0 0 0,1 0 0 0 0,-1-1 0 0 0,-1 1-1 0 0,-47-5-30 0 0,1-2 0 0 0,-1-3 30 0 0,-98-25-84 0 0,-201-68 181 0 0,186 53-58 0 0,128 39-39 0 0,-441-140-12 0 0,-61-34-152 0 0,389 131 164 0 0,-5-10 0 0 0,-139-71 0 0 0,226 103 0 0 0,54 27 0 0 0,-33-16 0 0 0,1-2 0 0 0,-33-23 0 0 0,69 41 5 0 0,1-1 0 0 0,0 0-1 0 0,0 0 1 0 0,1 0 0 0 0,-5-6-5 0 0,9 10 2 0 0,1 0 0 0 0,-1-1 1 0 0,1 1-1 0 0,0 0 1 0 0,-1-1-1 0 0,1 1 0 0 0,0-1 1 0 0,0 0-1 0 0,0-1-2 0 0,1 3 2 0 0,0-1-1 0 0,0 1 0 0 0,0-1 1 0 0,0 1-1 0 0,0-1 0 0 0,0 1 1 0 0,0-1-1 0 0,0 0 0 0 0,1 1 1 0 0,-1-1-1 0 0,0 1 1 0 0,1-1-1 0 0,0 1 0 0 0,-1-1 1 0 0,1 1-1 0 0,1-2-1 0 0,0 0 8 0 0,1 0-1 0 0,1-1 1 0 0,-1 1 0 0 0,0 0 0 0 0,1 1 0 0 0,0-1-1 0 0,-1 1 1 0 0,1-1 0 0 0,0 1 0 0 0,0 0-1 0 0,1 0 1 0 0,2 0-8 0 0,14-6 5 0 0,1 1 0 0 0,0 1 0 0 0,0 1 0 0 0,20-2-5 0 0,21 0-4 0 0,11 3 4 0 0,517-2 0 0 0,-170 23 0 0 0,-244-8 0 0 0,191 11 44 0 0,46 2 40 0 0,-348-19-49 0 0,507 18 44 0 0,-413-20-150 0 0,-104-3 68 0 0,44-7 3 0 0,-90 8 0 0 0,1-1 0 0 0,0 0 0 0 0,-1-1 0 0 0,0 0 0 0 0,10-4 0 0 0,-19 6 0 0 0,0 1 0 0 0,0-1 0 0 0,0 1 0 0 0,0-1 0 0 0,0 1 0 0 0,0-1 0 0 0,0 0 0 0 0,0 1 0 0 0,-1-1 0 0 0,1 0 0 0 0,0 0 0 0 0,-1 1 0 0 0,1-1 0 0 0,0 0 0 0 0,-1 0 0 0 0,1 0 0 0 0,-1 0 0 0 0,1 0 0 0 0,-1 0 0 0 0,0 0 0 0 0,1 0 0 0 0,-1 0 0 0 0,0-1 0 0 0,0 1 0 0 0,0 0 0 0 0,0 0 0 0 0,-1 0 0 0 0,1 0 0 0 0,0 0 0 0 0,0 0 0 0 0,-1 0 0 0 0,1 0 0 0 0,-1 0 0 0 0,1 0 0 0 0,-1 0 0 0 0,1 0 0 0 0,-1 0 0 0 0,0 0 0 0 0,0 0 0 0 0,-3-4 0 0 0,-1 0 0 0 0,1 1 0 0 0,-1 0 0 0 0,-1 0 0 0 0,1 0 0 0 0,-3-1 0 0 0,-20-11 0 0 0,0 1 0 0 0,-1 2 0 0 0,-8-2 0 0 0,-23-10 0 0 0,-68-31 0 0 0,-3 7 0 0 0,-15 1 0 0 0,77 28 0 0 0,-131-42 0 0 0,65 13-10 0 0,-20-8-33 0 0,-153-37 32 0 0,42 13-42 0 0,-320-127 42 0 0,576 204 11 0 0,-14-5 0 0 0,0-2 0 0 0,-14-8 0 0 0,35 18 0 0 0,0-1 0 0 0,0 0 0 0 0,0 0 0 0 0,1 0 0 0 0,-1-1 0 0 0,1 1 0 0 0,-1 0 0 0 0,1-1 0 0 0,-1-1 0 0 0,2 3 0 0 0,1 0 0 0 0,-1 0 0 0 0,1 0 0 0 0,0 0 0 0 0,-1 0 0 0 0,1 0 0 0 0,0 0 0 0 0,-1 0 0 0 0,1 0 0 0 0,0 0 0 0 0,0 0 0 0 0,0 0 0 0 0,0 0 0 0 0,0 0 0 0 0,0 0 0 0 0,0 0 0 0 0,1 0 0 0 0,-1 0 0 0 0,0 0 0 0 0,0 0 0 0 0,1 0 0 0 0,-1 0 0 0 0,1 0 0 0 0,-1 0 0 0 0,1 0 0 0 0,-1 0 0 0 0,1 0 0 0 0,0 0 0 0 0,-1 1 0 0 0,1-1 0 0 0,0 0 0 0 0,0 0 0 0 0,1-1 0 0 0,1 0 0 0 0,0-1 0 0 0,0 1 0 0 0,0 0 0 0 0,0 0 0 0 0,0 0 0 0 0,0 1 0 0 0,2-1 0 0 0,6-2 0 0 0,-1 1 0 0 0,5-2 0 0 0,25-3 11 0 0,0 1-1 0 0,0 2 1 0 0,19 1-11 0 0,124 3 42 0 0,-103 1-52 0 0,39 0 10 0 0,347 8 0 0 0,-280 3 0 0 0,139 7 0 0 0,697 49-64 0 0,-932-59 68 0 0,474 33 160 0 0,-448-39-163 0 0,-80-3-7 0 0,-1-2-1 0 0,8-2 7 0 0,-35 4-7 0 0,0-1-1 0 0,0 1 1 0 0,-1-1-1 0 0,1 0 1 0 0,0-1-1 0 0,-1 0 1 0 0,0 0-1 0 0,4-3 8 0 0,-10 6 0 0 0,0-1 0 0 0,0 0 0 0 0,1 0 0 0 0,-1 0 0 0 0,0 0 0 0 0,0 0 0 0 0,0 0 0 0 0,0-1 0 0 0,0 1 0 0 0,0 0 0 0 0,-1 0 0 0 0,1-1 0 0 0,0 1 0 0 0,0-1 0 0 0,-1 1 0 0 0,1 0 0 0 0,-1-1 0 0 0,0 1 0 0 0,1-1 0 0 0,-1 1 0 0 0,0-1 0 0 0,0 0 0 0 0,0 1 0 0 0,0-1 0 0 0,0 1 0 0 0,0-1 0 0 0,0 1 0 0 0,-1-1 0 0 0,1 1 0 0 0,0-1 0 0 0,-1 1 0 0 0,1-1 0 0 0,-1 1 0 0 0,0 0 0 0 0,1-1 0 0 0,-3-3 0 0 0,0 0 0 0 0,0 1 0 0 0,-1-1 0 0 0,1 1 0 0 0,-1-1 0 0 0,0 1 0 0 0,0 0 0 0 0,0 1 0 0 0,-2-3 0 0 0,-11-5 0 0 0,-1 1 0 0 0,0 0 0 0 0,0 1 0 0 0,-14-4 0 0 0,28 11 0 0 0,-634-252-10 0 0,298 145-45 0 0,211 71 56 0 0,111 32-1 0 0,-507-148-10 0 0,218 68-27 0 0,29 7 20 0 0,259 74 17 0 0,-537-154 0 0 0,82 8 0 0 0,10-20 0 0 0,462 171 0 0 0,-18-8 0 0 0,0-1 0 0 0,-13-8 0 0 0,32 17 0 0 0,1-1 0 0 0,-1 1 0 0 0,0 0 0 0 0,1-1 0 0 0,-1 1 0 0 0,1 0 0 0 0,-1-1 0 0 0,1 1 0 0 0,-1 0 0 0 0,1-1 0 0 0,-1 1 0 0 0,1-1 0 0 0,-1 1 0 0 0,1-1 0 0 0,0 1 0 0 0,-1-1 0 0 0,1 0 0 0 0,0 1 0 0 0,-1-1 0 0 0,1 1 0 0 0,0-1 0 0 0,1 0 0 0 0,0 1 0 0 0,-1 0 0 0 0,1-1 0 0 0,0 1 0 0 0,0 0 0 0 0,0 0 0 0 0,0-1 0 0 0,0 1 0 0 0,0 0 0 0 0,0 0 0 0 0,0 0 0 0 0,0 0 0 0 0,0 0 0 0 0,0 0 0 0 0,1 1 0 0 0,38 2 0 0 0,36 8 0 0 0,-26-3 0 0 0,149 23 0 0 0,55 23 0 0 0,13 18 0 0 0,-91-24 0 0 0,-105-29 0 0 0,175 49 0 0 0,226 73 0 0 0,36 26 0 0 0,-460-148 0 0 0,0 2 0 0 0,-2 2 0 0 0,41 27 0 0 0,-82-47 0 0 0,29 21 0 0 0,-31-21 0 0 0,-1-1 0 0 0,1 1 0 0 0,-1-1 0 0 0,1 1 0 0 0,-1 0 0 0 0,0 0 0 0 0,0 0 0 0 0,0 0 0 0 0,1 2 0 0 0,-3-4-1 0 0,0 0 1 0 0,1 0-1 0 0,-1 0 0 0 0,0 0 0 0 0,1 0 0 0 0,-1 0 0 0 0,0 0 0 0 0,0 0 1 0 0,0 0-1 0 0,0 0 0 0 0,0 0 0 0 0,0 0 0 0 0,0 0 0 0 0,0 0 1 0 0,0 0-1 0 0,-1 0 0 0 0,1 0 0 0 0,0 0 0 0 0,-1 0 0 0 0,1 0 0 0 0,-1-1 1 0 0,0 2 0 0 0,0 0-4 0 0,0-1 1 0 0,-1 1-1 0 0,1-1 1 0 0,-1 1-1 0 0,1-1 1 0 0,-1 0-1 0 0,0 1 1 0 0,1-1-1 0 0,-1 0 1 0 0,-2 0 3 0 0,-3 3-3 0 0,0-2 1 0 0,0 1-1 0 0,0-1 0 0 0,0 0 1 0 0,-6 0 2 0 0,-41 4 2 0 0,53-6-2 0 0,-191 10 0 0 0,0-9 0 0 0,-27-10 0 0 0,-177-27 0 0 0,-2-17 0 0 0,232 31 0 0 0,-1061-158 0 0 0,889 125 0 0 0,-297-41 0 0 0,188 43 0 0 0,1 20 0 0 0,389 31 0 0 0,-308-4 0 0 0,362 6 0 0 0,-9 0 0 0 0,0 1 0 0 0,0 0 0 0 0,0 0 0 0 0,1 1 0 0 0,-1 1 0 0 0,-6 2 0 0 0,17-5 0 0 0,-1 0 0 0 0,1 1 0 0 0,0 0 0 0 0,0-1 0 0 0,-1 1 0 0 0,1 0 0 0 0,0 0 0 0 0,0-1 0 0 0,0 1 0 0 0,0 0 0 0 0,0 0 0 0 0,0 1 0 0 0,1-2 0 0 0,-1 1 0 0 0,1-1 0 0 0,0 1 0 0 0,0-1 0 0 0,-1 1 0 0 0,1-1 0 0 0,0 1 0 0 0,0-1 0 0 0,0 1 0 0 0,0-1 0 0 0,0 1 0 0 0,0-1 0 0 0,0 1 0 0 0,0 0 0 0 0,0-1 0 0 0,0 1 0 0 0,0-1 0 0 0,0 1 0 0 0,0-1 0 0 0,0 1 0 0 0,0-1 0 0 0,2 3 0 0 0,-1-1 0 0 0,0 0 0 0 0,1 0 0 0 0,-1 0 0 0 0,1 0 0 0 0,0 0 0 0 0,0 0 0 0 0,0 0 0 0 0,0 0 0 0 0,0-1 0 0 0,0 1 0 0 0,1 0 0 0 0,23 15 0 0 0,1-2 0 0 0,1 0 0 0 0,1-1 0 0 0,26 8 0 0 0,125 33 0 0 0,-149-46 0 0 0,678 180 0 0 0,-492-140 0 0 0,15 3 0 0 0,-172-37 0 0 0,263 64 0 0 0,-132-27 0 0 0,-135-33 0 0 0,-1 2 0 0 0,15 10 0 0 0,-68-30 0 0 0,0-1 0 0 0,0 1 0 0 0,-1 0 0 0 0,1 0 0 0 0,-1 0 0 0 0,1 0 0 0 0,-1 0 0 0 0,1 0 0 0 0,-1 0 0 0 0,0 1 0 0 0,1-1 0 0 0,-1 1 0 0 0,0-1 1 0 0,-1-1-1 0 0,0 1 0 0 0,0-1 1 0 0,0 1-1 0 0,0-1 0 0 0,0 1 1 0 0,-1 0-1 0 0,1-1 0 0 0,0 1 1 0 0,0-1-1 0 0,0 1 1 0 0,0-1-1 0 0,-1 1 0 0 0,1-1 1 0 0,0 1-1 0 0,0-1 0 0 0,-1 1 1 0 0,1-1-1 0 0,-1 1 0 0 0,1-1 1 0 0,0 1-1 0 0,-1-1 0 0 0,1 1 1 0 0,-1-1-1 0 0,1 0 1 0 0,-1 1-1 0 0,1-1 0 0 0,-1 0 1 0 0,1 0-1 0 0,-1 1 0 0 0,-3 1 4 0 0,0 0 1 0 0,-1 0-1 0 0,1 0 0 0 0,0 0 1 0 0,-1-1-1 0 0,1 0 0 0 0,-1 0 1 0 0,0 0-5 0 0,-42 5 18 0 0,-16-3-45 0 0,-54-5 27 0 0,-67-12-35 0 0,148 11 33 0 0,-633-68 51 0 0,363 35-34 0 0,67 8-21 0 0,-405-37-41 0 0,199 33 36 0 0,60 12 11 0 0,367 19 0 0 0,1 2 0 0 0,-1 0 0 0 0,1 0 0 0 0,0 2 0 0 0,-1 0 0 0 0,-10 4 0 0 0,18-2 0 0 0,10-5 0 0 0,0 0 0 0 0,0 0 0 0 0,-1 0 0 0 0,1 0 0 0 0,0 0 0 0 0,0 0 0 0 0,0 0 0 0 0,0 1 0 0 0,-1-1 0 0 0,1 0 0 0 0,0 0 0 0 0,0 0 0 0 0,0 0 0 0 0,0 0 0 0 0,0 1 0 0 0,0-1 0 0 0,-1 0 0 0 0,1 0 0 0 0,0 0 0 0 0,0 1 0 0 0,0-1 0 0 0,0 0 0 0 0,0 0 0 0 0,0 0 0 0 0,0 1 0 0 0,0-1 0 0 0,0 0 0 0 0,0 0 0 0 0,0 1 0 0 0,1 0 0 0 0,0 0 0 0 0,0 0 0 0 0,0 1 0 0 0,0-1 0 0 0,1 0 0 0 0,-1 0 0 0 0,0 0 0 0 0,1 0 0 0 0,-1 0 0 0 0,0 0 0 0 0,1-1 0 0 0,-1 1 0 0 0,2 0 0 0 0,29 12 0 0 0,-27-11 0 0 0,88 31 0 0 0,10-2 0 0 0,99 22 0 0 0,-193-50 0 0 0,351 78 11 0 0,-144-30 55 0 0,102 18 39 0 0,-226-55-94 0 0,65 11-12 0 0,-133-19-11 0 0,-21-5-12 0 0,-6 1 0 0 0,-10 4 22 0 0,0-2 0 0 0,0 1 0 0 0,0-2 0 0 0,-1 0-1 0 0,1 0 1 0 0,-9 0 2 0 0,-27 1 1 0 0,-14-1-1 0 0,-289-9 0 0 0,256 3 0 0 0,-225-15 0 0 0,-2-11 0 0 0,161 14 0 0 0,-148-15 0 0 0,-62-6 0 0 0,-137 14 0 0 0,275 15 0 0 0,190 5 0 0 0,7 0 38 0 0,-1 2-1 0 0,-25 3-37 0 0,57-3 7 0 0,1 1-1 0 0,-1 0 1 0 0,1 0 0 0 0,-1 0-1 0 0,1 1 1 0 0,-1-1 0 0 0,1 1-1 0 0,-5 3-6 0 0,10-5 0 0 0,-1 1 0 0 0,0-1 0 0 0,0 0 0 0 0,1 1 0 0 0,-1-1 0 0 0,0 1 0 0 0,1-1 0 0 0,-1 1 0 0 0,1 0 0 0 0,-1-1 0 0 0,0 1 0 0 0,1 0 0 0 0,-1-1 0 0 0,1 1 0 0 0,0 0 0 0 0,-1 0 0 0 0,1-1 0 0 0,0 1 0 0 0,0 0 0 0 0,0 0 0 0 0,0 0 0 0 0,0 0 0 0 0,1-1 0 0 0,-1 1 0 0 0,0 0 0 0 0,1 0 0 0 0,-1-1 0 0 0,1 1 0 0 0,-1 0 0 0 0,1 0 0 0 0,-1-1 0 0 0,1 1 0 0 0,0-1 0 0 0,-1 1 0 0 0,1 0 0 0 0,0-1 0 0 0,-1 0 0 0 0,1 1 0 0 0,18 11 0 0 0,-14-9 0 0 0,13 7 7 0 0,1 0-1 0 0,0-2 0 0 0,0 0 1 0 0,3-1-7 0 0,82 23 40 0 0,-98-29-42 0 0,313 67 62 0 0,-105-26 12 0 0,-79-9-57 0 0,79 15-18 0 0,-200-45 3 0 0,-14-3 0 0 0,0 0 0 0 0,0 0 0 0 0,0 0 0 0 0,0 0 0 0 0,0 0 0 0 0,0 0 0 0 0,0 0 0 0 0,0 0 0 0 0,0 0 0 0 0,0 0 0 0 0,0 0 0 0 0,0 0 0 0 0,0 0 0 0 0,0 0 0 0 0,0 0 0 0 0,0 0 0 0 0,-1 0 0 0 0,1 0 0 0 0,0 0 0 0 0,0 0 0 0 0,0 0 0 0 0,0 1 0 0 0,0-1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0,-16 1 0 0 0,15-1 0 0 0,-51 0 0 0 0,-50-7 0 0 0,-53-13 0 0 0,46 5 0 0 0,-143-11 0 0 0,7 1 0 0 0,-310-36 0 0 0,385 44 0 0 0,-130-10 0 0 0,156 19 0 0 0,-11 6 0 0 0,130 3 0 0 0,0 0 0 0 0,-4 3 0 0 0,19-2 0 0 0,9-2 0 0 0,1 0 0 0 0,0 0 0 0 0,0 0 0 0 0,0 0 0 0 0,0 0 0 0 0,0 0 0 0 0,0 0 0 0 0,0 0 0 0 0,0 0 0 0 0,0 0 0 0 0,-1 0 0 0 0,1 0 0 0 0,0 0 0 0 0,0 0 0 0 0,0 0 0 0 0,0 0 0 0 0,0 0 0 0 0,0 0 0 0 0,0 0 0 0 0,0 0 0 0 0,0 0 0 0 0,0 0 0 0 0,0 0 0 0 0,-1 0 0 0 0,1 0 0 0 0,0 1 0 0 0,0-1 0 0 0,0 0 0 0 0,0 0 0 0 0,0 0 0 0 0,0 0 0 0 0,0 0 0 0 0,0 0 0 0 0,0 0 0 0 0,0 0 0 0 0,0 0 0 0 0,0 0 0 0 0,0 1 0 0 0,0-1 0 0 0,0 0 0 0 0,0 0 0 0 0,0 0 0 0 0,0 0 0 0 0,0 0 0 0 0,0 0 0 0 0,0 0 0 0 0,3 2 0 0 0,0-1 0 0 0,0 1 0 0 0,1-1 0 0 0,-1 0 0 0 0,0-1 0 0 0,1 1 0 0 0,227 53 0 0 0,-68-17 0 0 0,115 26 27 0 0,64 16 10 0 0,-173-30 27 0 0,69 33-64 0 0,-221-76 0 0 0,-2-1 0 0 0,0 1 0 0 0,0 0 0 0 0,-1 1 0 0 0,0 0 0 0 0,9 7 0 0 0,-23-14 0 0 0,1 0 0 0 0,-1 1 0 0 0,1-1 0 0 0,0 0 0 0 0,-1 1 0 0 0,1-1 0 0 0,-1 1 0 0 0,1-1 0 0 0,-1 1 0 0 0,0-1 0 0 0,1 1 0 0 0,-1-1 0 0 0,1 1 0 0 0,-1-1 0 0 0,0 1 0 0 0,1-1 0 0 0,-1 1 0 0 0,0 0 0 0 0,0-1 0 0 0,0 1 0 0 0,1-1 0 0 0,-1 1 0 0 0,0 0 0 0 0,-1 0 0 0 0,1 0 0 0 0,-1 0 0 0 0,0 0 0 0 0,0-1 0 0 0,0 1 0 0 0,1 0 0 0 0,-1 0 0 0 0,0-1 0 0 0,0 1 0 0 0,0-1 0 0 0,0 1 0 0 0,0-1 0 0 0,0 1 0 0 0,0-1 0 0 0,0 1 0 0 0,-1-1 0 0 0,1 0 0 0 0,0 0 0 0 0,0 1 0 0 0,0-1 0 0 0,-29 4 0 0 0,30-4 0 0 0,-41 2 0 0 0,-1-2 0 0 0,-32-4 0 0 0,42 2 0 0 0,-537-37 0 0 0,375 25 0 0 0,-141-7 0 0 0,-71 18 0 0 0,291 4 0 0 0,72-2 0 0 0,1 3 0 0 0,-39 7 0 0 0,50-4 0 0 0,28-4 0 0 0,1-1 0 0 0,1 0 0 0 0,0 0 0 0 0,0 0 0 0 0,-1 0 0 0 0,1 1 0 0 0,0-1 0 0 0,0 0 0 0 0,0 1 0 0 0,-1-1 0 0 0,1 1 0 0 0,-1 0 0 0 0,2 0 0 0 0,0-1 0 0 0,0 1 0 0 0,0-1 0 0 0,-1 0 0 0 0,1 1 0 0 0,0-1 0 0 0,0 1 0 0 0,0-1 0 0 0,0 1 0 0 0,0-1 0 0 0,0 1 0 0 0,0-1 0 0 0,0 1 0 0 0,0-1 0 0 0,0 1 0 0 0,1-1 0 0 0,-1 1 0 0 0,0-1 0 0 0,0 1 0 0 0,0-1 0 0 0,1 1 0 0 0,-1-1 0 0 0,0 0 0 0 0,0 1 0 0 0,1-1 0 0 0,-1 1 0 0 0,0-1 0 0 0,1 0 0 0 0,-1 1 0 0 0,0-1 0 0 0,1 0 0 0 0,-1 1 0 0 0,1-1 0 0 0,1 2 0 0 0,1 1 0 0 0,0-1 0 0 0,0 0 0 0 0,-1 0 0 0 0,2 0 0 0 0,14 7 0 0 0,0-1 0 0 0,1-1 0 0 0,0-1 0 0 0,7 1 0 0 0,4 1 0 0 0,76 19 0 0 0,100 12 0 0 0,8 1 0 0 0,-6 9 0 0 0,69 33 0 0 0,-250-73 0 0 0,0 1 0 0 0,-1 1 0 0 0,6 5 0 0 0,-16-5 0 0 0,-15-11 0 0 0,-1 0 0 0 0,0 0 0 0 0,1 1 0 0 0,-1-1 0 0 0,1 0 0 0 0,-1 1 0 0 0,0-1 0 0 0,1 0 0 0 0,-1 1 0 0 0,0-1 0 0 0,0 0 0 0 0,1 1 0 0 0,-1-1 0 0 0,0 1 0 0 0,0-1 0 0 0,0 0 0 0 0,1 1 0 0 0,-1-1 0 0 0,0 1 0 0 0,0-1 0 0 0,0 1 0 0 0,0-1 0 0 0,0 1 0 0 0,0-1 0 0 0,-1 1 0 0 0,1 0 0 0 0,-1 0 0 0 0,1-1 0 0 0,-1 1 0 0 0,0 0 0 0 0,1-1 0 0 0,-1 1 0 0 0,0-1 0 0 0,0 1 0 0 0,1-1 0 0 0,-1 1 0 0 0,0-1 0 0 0,0 1 0 0 0,0-1 0 0 0,0 0 0 0 0,0 0 0 0 0,1 1 0 0 0,-2-1 0 0 0,-20 4 0 0 0,20-3 0 0 0,-41 4 0 0 0,-37 0 0 0 0,-45-4 0 0 0,30-2 0 0 0,-55 8 0 0 0,-1 5 0 0 0,-47 15 0 0 0,169-23 0 0 0,-1-1 0 0 0,1-1 0 0 0,-17-3 0 0 0,41 1 0 0 0,-2 0 0 0 0,-1 0 0 0 0,1 0 0 0 0,0 1 0 0 0,-1-1 0 0 0,0 2 0 0 0,0 0 0 0 0,8-2 0 0 0,0 0 0 0 0,0 0 0 0 0,0 0 0 0 0,0 0 0 0 0,0 0 0 0 0,0 0 0 0 0,0 0 0 0 0,0 0 0 0 0,-1 0 0 0 0,1 0 0 0 0,0 1 0 0 0,0-1 0 0 0,0 0 0 0 0,0 0 0 0 0,0 0 0 0 0,0 0 0 0 0,0 0 0 0 0,0 0 0 0 0,0 0 0 0 0,0 0 0 0 0,0 0 0 0 0,0 0 0 0 0,0 1 0 0 0,0-1 0 0 0,0 0 0 0 0,-1 0 0 0 0,1 0 0 0 0,0 0 0 0 0,0 0 0 0 0,0 0 0 0 0,0 0 0 0 0,0 0 0 0 0,0 1 0 0 0,0-1 0 0 0,0 0 0 0 0,0 0 0 0 0,0 0 0 0 0,0 0 0 0 0,1 0 0 0 0,0 1 0 0 0,0 0 0 0 0,0 0 0 0 0,0 0 0 0 0,0 0 0 0 0,0 0 0 0 0,0 0 0 0 0,1-1 0 0 0,-1 1 0 0 0,0-1 0 0 0,1 1 0 0 0,-1-1 0 0 0,0 1 0 0 0,2-1 0 0 0,24 7 0 0 0,98 12 0 0 0,-87-13 0 0 0,34 3 0 0 0,-42-8 0 0 0,9 1 0 0 0,10 2 0 0 0,106 22 0 0 0,-8-2 0 0 0,-134-23 0 0 0,-13-1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0,-7-4 0 0 0,-119-39 64 0 0,-48-7-64 0 0,-100-35 0 0 0,135 37 0 0 0,-104-38 0 0 0,80 20 0 0 0,-16-16 0 0 0,150 67 0 0 0,1-2 0 0 0,0-1 0 0 0,1-1 0 0 0,1-1 0 0 0,0-2 0 0 0,2 0 0 0 0,-2-5 0 0 0,19 19 8 0 0,0 0-1 0 0,1 0 1 0 0,0 0 0 0 0,0-1-1 0 0,1 0 1 0 0,1 0-1 0 0,-1-1 1 0 0,1 1 0 0 0,1-1-1 0 0,0 0 1 0 0,-1-5-8 0 0,3 8 7 0 0,0-1 1 0 0,0 1-1 0 0,1-1 1 0 0,0 1-1 0 0,0-1 1 0 0,0 1-1 0 0,1-1 1 0 0,1 1 0 0 0,-1 0-1 0 0,1-1 1 0 0,0 1-1 0 0,1 0 1 0 0,-1 0-1 0 0,2 0 1 0 0,-1 1-1 0 0,1-2-7 0 0,4-3 9 0 0,1-1-1 0 0,0 2 1 0 0,0-1-1 0 0,1 1 0 0 0,0 0 1 0 0,1 1-1 0 0,0 0 1 0 0,1 1-1 0 0,-1 0 1 0 0,2 1-1 0 0,-1 1-8 0 0,30-15 0 0 0,1 2-1 0 0,30-8 1 0 0,-1 1 0 0 0,2 4 0 0 0,40-5 0 0 0,61-3 0 0 0,-164 27-22 0 0,-11 3 22 0 0,0 0-1 0 0,0 0 1 0 0,0 0 0 0 0,-1 0-1 0 0,1 0 1 0 0,0 0 0 0 0,0 0 0 0 0,0 0-1 0 0,0 0 1 0 0,0 0 0 0 0,0 0 0 0 0,0 0-1 0 0,0 0 1 0 0,0 0 0 0 0,0 0 0 0 0,0 0-1 0 0,0 0 1 0 0,0 0 0 0 0,0 0-1 0 0,0 0 1 0 0,0 0 0 0 0,0 0 0 0 0,0 0-1 0 0,0 0 1 0 0,0 0 0 0 0,0 0 0 0 0,0 0-1 0 0,0 0 1 0 0,0 0 0 0 0,0 0 0 0 0,-1 0-1 0 0,1 0 1 0 0,0 0 0 0 0,0 0 0 0 0,0 0-1 0 0,0 0 1 0 0,0-1 0 0 0,0 1-1 0 0,0 0 1 0 0,0 0 0 0 0,0 0 0 0 0,0 0-1 0 0,0 0 1 0 0,0 0 0 0 0,0 0 0 0 0,0 0-1 0 0,0 0 1 0 0,0 0 0 0 0,0 0 0 0 0,0 0-1 0 0,0 0 1 0 0,0 0 0 0 0,0 0-1 0 0,0 0 1 0 0,0 0 0 0 0,0 0 0 0 0,0 0-1 0 0,0 0 1 0 0,0 0 0 0 0,-15-1-23 0 0,12 1 18 0 0,-118 6-12 0 0,-9 0 20 0 0,-219-18-46 0 0,128 2 22 0 0,-566-14-53 0 0,360 30 20 0 0,259-7 54 0 0,8 0 0 0 0,128 3 0 0 0,13 1 11 0 0,17-2 10 0 0,4 2 1 0 0,3 3-21 0 0,1-1 0 0 0,0 0 1 0 0,0 0-1 0 0,1 0 0 0 0,0-1 1 0 0,-1 0-1 0 0,1 0 0 0 0,1-1 1 0 0,-1 0-1 0 0,8 2-1 0 0,12 3-1 0 0,1-1-1 0 0,14 0 2 0 0,-28-4 0 0 0,102 17 0 0 0,59 10 0 0 0,-91-12 0 0 0,5 5 0 0 0,182 62 0 0 0,-243-75 0 0 0,-19-7 0 0 0,-9-3 0 0 0,0 0 0 0 0,0 0 0 0 0,0 0 0 0 0,0 0 0 0 0,0 0 0 0 0,0 0 0 0 0,0 0 0 0 0,0 0 0 0 0,0 0 0 0 0,1 0 0 0 0,-1 0 0 0 0,0 0 0 0 0,0 0 0 0 0,0 0 0 0 0,0 1 0 0 0,0-1 0 0 0,0 0 0 0 0,0 0 0 0 0,0 0 0 0 0,0 0 0 0 0,0 0 0 0 0,0 0 0 0 0,0 0 0 0 0,0 0 0 0 0,1 0 0 0 0,-1 0 0 0 0,0 0 0 0 0,0 0 0 0 0,0 0 0 0 0,0 0 0 0 0,0 1 0 0 0,0-1 0 0 0,0 0 0 0 0,0 0 0 0 0,0 0 0 0 0,0 0 0 0 0,0 0 0 0 0,0 0 0 0 0,0 0 0 0 0,0 0 0 0 0,0 0 0 0 0,0 1 0 0 0,0-1 0 0 0,0 0 0 0 0,0 0 0 0 0,-2 1 0 0 0,0-1 0 0 0,0 1 0 0 0,0-1 0 0 0,0 1 0 0 0,0-1 0 0 0,0 0 0 0 0,0 0 0 0 0,-1 0 0 0 0,0 0 0 0 0,-30-1 0 0 0,26 1 0 0 0,-143-12-24 0 0,41 2-5 0 0,-393-32 18 0 0,347 29 15 0 0,13 1 46 0 0,-136-10-29 0 0,168 16 6 0 0,1-4-1 0 0,-31-10-26 0 0,113 13 0 0 0,9 2 11 0 0,16 4 10 0 0,4 1 1 0 0,5-1-20 0 0,0 0 0 0 0,-1 0 1 0 0,1 1-1 0 0,0 0 1 0 0,5 1-3 0 0,35 7 0 0 0,3 0-2 0 0,-46-8 2 0 0,-4 0 0 0 0,1 0 0 0 0,-1 0 0 0 0,1 0 0 0 0,0 0 0 0 0,-1 0 0 0 0,1 0 0 0 0,-1 0 0 0 0,1 0 0 0 0,-1 0 0 0 0,1 1 0 0 0,-1-1 0 0 0,1 0 0 0 0,-1 0 0 0 0,1 0 0 0 0,-1 1 0 0 0,1-1 0 0 0,-1 0 0 0 0,0 1 0 0 0,0 0 0 0 0,-1-1 0 0 0,0 1 0 0 0,1 0 0 0 0,-1 0 0 0 0,0-1 0 0 0,0 1 0 0 0,0 0 0 0 0,0-1 0 0 0,0 1 0 0 0,0 0 0 0 0,0-1 0 0 0,0 0 0 0 0,0 1 0 0 0,0-1 0 0 0,0 0 0 0 0,0 1 0 0 0,-1-1 0 0 0,-26 8 0 0 0,-4-4 0 0 0,0 0 0 0 0,0-2 0 0 0,-16-2 0 0 0,-4 1 0 0 0,-315-2 0 0 0,220-1 0 0 0,-22-2 0 0 0,0-1 0 0 0,-42 11 0 0 0,-116 7 0 0 0,274-13 0 0 0,-145-2 0 0 0,188 2 0 0 0,0 1 0 0 0,0-1 0 0 0,-8 3 0 0 0,3 0 0 0 0,14-3 0 0 0,0 1-1 0 0,1-1 0 0 0,-1 0 1 0 0,0 1-1 0 0,1-1 1 0 0,-1 0-1 0 0,1 1 1 0 0,-1-1-1 0 0,1 1 0 0 0,-1-1 1 0 0,1 1-1 0 0,-1-1 1 0 0,1 1-1 0 0,-1 0 0 0 0,1-1 1 0 0,0 1-1 0 0,-1-1 1 0 0,1 1 0 0 0,-6 22-31 0 0,5-18 26 0 0,0 0 1 0 0,0 0-1 0 0,0 0 1 0 0,-1 0-1 0 0,-1 2 5 0 0,-1 0 0 0 0,0 0 0 0 0,-1-1 0 0 0,0 1 0 0 0,0-1 0 0 0,0 0 0 0 0,-1-1 0 0 0,0 1 0 0 0,-5 3 0 0 0,-10 6 0 0 0,0-1 0 0 0,-5 2 0 0 0,1-2 0 0 0,0-1 0 0 0,-1-1 0 0 0,-1-1 0 0 0,-10 2 0 0 0,-70 24 0 0 0,-5 8 0 0 0,12-4 0 0 0,42-19 0 0 0,-38 15 0 0 0,69-25 0 0 0,2 0 0 0 0,-14 10 0 0 0,32-17 0 0 0,1-1 0 0 0,0 1 0 0 0,-2 1 0 0 0,-2 6 0 0 0,2 3 0 0 0,0 5 0 0 0,2-1 0 0 0,2-6 0 0 0,0 0 0 0 0,-1 1 0 0 0,0-2 0 0 0,-1 1 0 0 0,-1-1 0 0 0,0 0 0 0 0,0 0 0 0 0,-1 0 0 0 0,-1-1 0 0 0,0-1 0 0 0,0 1 0 0 0,-1-2 0 0 0,-1 1 0 0 0,0-1 0 0 0,0-1 0 0 0,-10 7 0 0 0,20-15 0 0 0,-23 15 0 0 0,-1-2 0 0 0,0 0 0 0 0,-17 5 0 0 0,28-14 0 0 0,-6 3 0 0 0,-11 6 0 0 0,17-6 11 0 0,22-18 109 0 0,42-40 51 0 0,-20 22 63 0 0,7-11-234 0 0,-18 17 0 0 0,-1-1 0 0 0,-1-1 0 0 0,11-20 0 0 0,-20 30 0 0 0,-1-1 0 0 0,0 1 0 0 0,-1-1 0 0 0,-1 0 0 0 0,-1-1 0 0 0,0 1 0 0 0,0-8 0 0 0,-3 16 3 0 0,0 1 1 0 0,-1-1-1 0 0,1 1 0 0 0,-2-1 0 0 0,1 1 0 0 0,-1-1 1 0 0,0 1-1 0 0,-1 0 0 0 0,0-1 0 0 0,0 1 0 0 0,0 0 1 0 0,-1 0-1 0 0,0 0 0 0 0,-1 1 0 0 0,1-1 0 0 0,-1 1 1 0 0,0 0-1 0 0,-1 0 0 0 0,0 0 0 0 0,-2-3-3 0 0,-4 0 0 0 0,1 1 0 0 0,-1 0 0 0 0,-1 0 0 0 0,-6-3 0 0 0,-23-16 0 0 0,31 19 0 0 0,9 7 0 0 0,1 1 0 0 0,0 0 0 0 0,-1 0 0 0 0,1-1 0 0 0,0 1 0 0 0,0 0 0 0 0,-1-1 0 0 0,1 1 0 0 0,0 0 0 0 0,0-1 0 0 0,-1 1 0 0 0,1-1 0 0 0,0 1 0 0 0,0 0 0 0 0,0-1 0 0 0,0 1 0 0 0,-1-1 0 0 0,1 1 0 0 0,0 0 0 0 0,0-1 0 0 0,0 1 0 0 0,0-1 0 0 0,0 1 0 0 0,0-1 0 0 0,0 1 0 0 0,1-1 0 0 0,0 0 0 0 0,-1 0 0 0 0,1 0 0 0 0,0 1 0 0 0,0-1 0 0 0,0 0 0 0 0,-1 1 0 0 0,1-1 0 0 0,0 0 0 0 0,0 1 0 0 0,0-1 0 0 0,0 1 0 0 0,0-1 0 0 0,0 1 0 0 0,0 0 0 0 0,0 0 0 0 0,1-1 0 0 0,21-4 0 0 0,5 3 0 0 0,1 1 0 0 0,-1 2 0 0 0,1 0 0 0 0,0 2 0 0 0,19 1-12 0 0,64 3-6 0 0,256 12-24 0 0,94 2 42 0 0,-60-3 0 0 0,-50 0-4 0 0,-38-2 27 0 0,974 81 46 0 0,-1252-93-69 0 0,203 28 0 0 0,-204-27 0 0 0,-20-5 0 0 0,-15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0,1 0 0 0 0,-1 0 0 0 0,0 0 0 0 0,0 0 0 0 0,0 0 0 0 0,0 0 0 0 0,0 0 0 0 0,0 0 0 0 0,-12-4 0 0 0,12 3 0 0 0,-79-27-50 0 0,-68-15 50 0 0,-85-9-82 0 0,95 22 62 0 0,-134-25 20 0 0,243 49 0 0 0,27 6 0 0 0,0 0 0 0 0,1 0 0 0 0,-1 0 0 0 0,0 0 0 0 0,1-1 0 0 0,-1 1 0 0 0,0 0 0 0 0,1 0 0 0 0,-1 0 0 0 0,0-1 0 0 0,1 1 0 0 0,-1 0 0 0 0,0-1 0 0 0,1 1 0 0 0,-1-1 0 0 0,1 1 0 0 0,-1-1 0 0 0,1 1 0 0 0,-1-1 0 0 0,1 1 0 0 0,1-1 0 0 0,0 0 0 0 0,0 0 0 0 0,0 0 0 0 0,0 1 0 0 0,1-1 0 0 0,-1 1 0 0 0,0-1 0 0 0,0 1 0 0 0,1-1 0 0 0,-1 1 0 0 0,0 0 0 0 0,1 0 0 0 0,0-1 0 0 0,25-3 0 0 0,0 1 0 0 0,0 1 0 0 0,17 1 0 0 0,85 8 0 0 0,-85-5 0 0 0,281 27 0 0 0,220 51 0 0 0,-395-51 0 0 0,-1 7 0 0 0,128 50 0 0 0,-226-68 0 0 0,70 27 0 0 0,-118-44 0 0 0,11 5 0 0 0,0 0 0 0 0,2 3 0 0 0,-12-7 0 0 0,-1 0 0 0 0,0 0 0 0 0,1 0 0 0 0,-1 1 0 0 0,0 0 0 0 0,0-1 0 0 0,-1 1 0 0 0,1 0 0 0 0,0 1 0 0 0,0 1 0 0 0,-2-4-1 0 0,0 1 0 0 0,-1-1 0 0 0,1 0 0 0 0,-1 0 0 0 0,1 1 0 0 0,-1-1 0 0 0,0 1-1 0 0,1-1 1 0 0,-1 0 0 0 0,0 1 0 0 0,0-1 0 0 0,0 1 0 0 0,0-1 0 0 0,0 0 0 0 0,0 1 0 0 0,0-1-1 0 0,-1 1 1 0 0,1-1 0 0 0,-1 0 0 0 0,1 1 0 0 0,-1-1 0 0 0,1 0 0 0 0,-1 0 0 0 0,0 1 0 0 0,1-1 0 0 0,-1 0-1 0 0,0 0 1 0 0,0 0 0 0 0,-1 1 1 0 0,-1 2-4 0 0,-1-1 0 0 0,0 0 0 0 0,0 1 0 0 0,0-2 0 0 0,0 1 0 0 0,0 0 0 0 0,-1-1 0 0 0,1 0 4 0 0,-11 5-4 0 0,0-1-1 0 0,-1-1 1 0 0,0-1-1 0 0,1 0 1 0 0,-1-1-1 0 0,-4 0 5 0 0,-31 2-35 0 0,-15-2 35 0 0,37-2-2 0 0,-43 3-3 0 0,-1 2 0 0 0,-38 10 5 0 0,96-12-27 0 0,1-1 0 0 0,-8 4 27 0 0,22-7 0 0 0,-1 0 0 0 0,1 0 0 0 0,-1 1 0 0 0,1-1 0 0 0,-1 0 0 0 0,1 0 0 0 0,-1 0 0 0 0,1 0 0 0 0,-1 1 0 0 0,1-1 0 0 0,-1 0 0 0 0,1 0 0 0 0,-1 1 0 0 0,1-1 0 0 0,0 0 0 0 0,-1 1 0 0 0,1-1 0 0 0,0 1 0 0 0,-1-1 0 0 0,1 0 0 0 0,0 1 0 0 0,-1-1 0 0 0,1 1 0 0 0,0-1 0 0 0,0 1 0 0 0,-1-1 0 0 0,2 2 0 0 0,0-1 0 0 0,-1 0 0 0 0,1 0 0 0 0,0 0 0 0 0,0 0 0 0 0,0 0 0 0 0,0 0 0 0 0,0 0 0 0 0,0 0 0 0 0,0 0 0 0 0,0-1 0 0 0,0 1 0 0 0,1 0 0 0 0,-1-1 0 0 0,0 1 0 0 0,1 0 0 0 0,26 10 0 0 0,9 1 0 0 0,1-2 0 0 0,0-2 0 0 0,13 1 0 0 0,118 10 0 0 0,-159-18 0 0 0,337 15 54 0 0,-168-7-43 0 0,-13-1-12 0 0,-114-8 6 0 0,1-2 1 0 0,6-3-6 0 0,-49 4 12 0 0,1 0 1 0 0,0-1 0 0 0,0-1 0 0 0,0 1 0 0 0,1-2-13 0 0,-10 3 21 0 0,-5 0 1 0 0,-35-11-16 0 0,-1 2 0 0 0,-14 0-6 0 0,5 0-2 0 0,-50-8 2 0 0,0 4 0 0 0,-40 2 0 0 0,-189-18 0 0 0,20-21 0 0 0,167 24 0 0 0,-27 3 0 0 0,95 16 0 0 0,-243-30 0 0 0,3 10 0 0 0,301 28 0 0 0,-194-11-112 0 0,68 3-15 0 0,-17-2-2 0 0,-331-4 9 0 0,210 12 80 0 0,-75 2 40 0 0,-39 16 0 0 0,293-12 0 0 0,-47 8-10 0 0,-18 9 10 0 0,121-14-13 0 0,1 2 0 0 0,-1 2 0 0 0,2 2 0 0 0,0 1 1 0 0,-22 13 12 0 0,46-20-18 0 0,-1 2 1 0 0,1-1-1 0 0,0 2 18 0 0,2-1 0 0 0,0-1 0 0 0,0-1-1 0 0,-13 5 1 0 0,17-8 0 0 0,-1 0 0 0 0,0 0 0 0 0,1 0 0 0 0,0 1 0 0 0,0 1 0 0 0,0-1 0 0 0,1 1 0 0 0,-1 1 0 0 0,7-6 0 0 0,0 0 0 0 0,0 0 0 0 0,0 1 0 0 0,0-1 0 0 0,0 0 0 0 0,0 1 0 0 0,0-1 0 0 0,1 1 0 0 0,-1-1 0 0 0,0 1 0 0 0,1 0 0 0 0,-1 0 0 0 0,1 0 0 0 0,0 0 0 0 0,0 0 0 0 0,0 0 0 0 0,0 0 0 0 0,0 1 0 0 0,0-2 0 0 0,0 0 0 0 0,0 0 0 0 0,0 1 0 0 0,0-1 0 0 0,1 0 0 0 0,-1 0 0 0 0,1 1 0 0 0,-1-1 0 0 0,1 0 0 0 0,-1 0 0 0 0,1 0 0 0 0,0 1 0 0 0,1 1 0 0 0,1-1 0 0 0,-1 1 0 0 0,1-1 0 0 0,-1 0 0 0 0,1 0 0 0 0,0 0 0 0 0,0 0 0 0 0,0 0 0 0 0,2 0 0 0 0,32 13 0 0 0,-31-13 0 0 0,42 13 0 0 0,49 9 0 0 0,14 3 0 0 0,-89-20 1 0 0,2 0 52 0 0,19 4-53 0 0,5-2 5 0 0,0 2 0 0 0,14 7-5 0 0,-10-2 0 0 0,-49-15 0 0 0,11 5 0 0 0,-13-6 0 0 0,-1 0 0 0 0,1 0 0 0 0,-1 1 0 0 0,1-1 0 0 0,-1 0 0 0 0,0 1 0 0 0,1-1 0 0 0,-1 1 0 0 0,0-1 0 0 0,0 0 0 0 0,1 1 0 0 0,-1-1 0 0 0,0 1 0 0 0,0-1 0 0 0,1 1 0 0 0,-1-1 0 0 0,0 0 0 0 0,0 1 0 0 0,0-1 0 0 0,0 1 0 0 0,0-1 0 0 0,0 1 0 0 0,0-1 0 0 0,0 1 0 0 0,0-1 0 0 0,0 1 0 0 0,0-1 0 0 0,0 1 0 0 0,0-1 0 0 0,-1 2 0 0 0,0 0 0 0 0,0 0 0 0 0,0-1 0 0 0,0 1 0 0 0,-1-1 0 0 0,1 1 0 0 0,-1-1 0 0 0,1 0 0 0 0,0 1 0 0 0,-1-1 0 0 0,0 0 0 0 0,0 0 0 0 0,-24 14 0 0 0,12-9 0 0 0,-1 0 0 0 0,0 0 0 0 0,-1-2 0 0 0,1 0 0 0 0,-13 1 0 0 0,-27 2 0 0 0,-1-2 0 0 0,31-3 0 0 0,-191 4 0 0 0,108-5 0 0 0,-40 8 0 0 0,99-4 0 0 0,-3 0 0 0 0,0 3 0 0 0,-17 5 0 0 0,57-10 11 0 0,11-2 10 0 0,3 0 1 0 0,8 2-20 0 0,1 0 1 0 0,0 0-1 0 0,0-1 1 0 0,0 0-1 0 0,5-1-2 0 0,58 0-1 0 0,-30-1 0 0 0,60 2 1 0 0,82 2 0 0 0,-108 1 0 0 0,29 7 0 0 0,-80-7 35 0 0,-27-5-35 0 0,0 0 1 0 0,0 0-1 0 0,0 0 0 0 0,0 0 1 0 0,0 0-1 0 0,0 0 0 0 0,0 0 1 0 0,0 0-1 0 0,0 1 0 0 0,-1-1 1 0 0,1 0-1 0 0,0 0 0 0 0,0 0 1 0 0,0 0-1 0 0,0 0 0 0 0,0 0 1 0 0,0 0-1 0 0,0 0 0 0 0,0 0 1 0 0,0 0-1 0 0,0 0 0 0 0,0 0 1 0 0,0 0-1 0 0,0 0 0 0 0,0 0 1 0 0,0 0-1 0 0,0 0 0 0 0,0 1 1 0 0,0-1-1 0 0,0 0 0 0 0,0 0 1 0 0,0 0-1 0 0,0 0 0 0 0,0 0 1 0 0,0 0-1 0 0,0 0 0 0 0,0 0 1 0 0,0 0-1 0 0,1 0 0 0 0,-1 0 1 0 0,0 0-1 0 0,0 0 0 0 0,0 0 1 0 0,0 0-1 0 0,0 0 1 0 0,0 0-1 0 0,0 0 0 0 0,0 0 1 0 0,0 0-1 0 0,0 0 0 0 0,0 0 1 0 0,0 1-1 0 0,0-1 0 0 0,0 0 1 0 0,0 0-1 0 0,0 0 0 0 0,0 0 0 0 0,-15 1 0 0 0,-63 0-31 0 0,-49-7 31 0 0,-78-15-21 0 0,149 15 19 0 0,-156-23 0 0 0,60 7 15 0 0,-78-11 41 0 0,48 6-1 0 0,14-1-42 0 0,62 10-149 0 0,-94-5 138 0 0,160 23-119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5:41.3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3295 2608 3223 0 0,'0'0'394'0'0,"0"0"442"0"0,0 0 194 0 0,0 0 40 0 0,0 0-49 0 0,0 0-240 0 0,0 0-107 0 0,0 0-24 0 0,0 0-24 0 0,0 0-97 0 0,0 0-45 0 0,0 0-11 0 0,0 0-17 0 0,0 0-68 0 0,1 1-32 0 0,4 5-4 0 0,-4-4-8 0 0,0 0-34 0 0,0 1-170 0 0,1 1 0 0 0,-1-1 0 0 0,0 1 0 0 0,0-1 0 0 0,0 1 0 0 0,-1 0 0 0 0,1-1 0 0 0,-1 1-140 0 0,0 5 221 0 0,-1-1 0 0 0,0 1 1 0 0,0-1-1 0 0,-1 1 1 0 0,0-1-1 0 0,-1 0 1 0 0,0 1-1 0 0,0-2 1 0 0,-1 1-1 0 0,1 0 0 0 0,-2-1 1 0 0,-4 7-222 0 0,-11 15 306 0 0,-1-2 1 0 0,-2 0-1 0 0,-1-2 0 0 0,-9 7-306 0 0,15-16 76 0 0,-9 7 173 0 0,-3 0-249 0 0,20-16 64 0 0,0 0 0 0 0,-1-1 0 0 0,0 0 1 0 0,-11 4-65 0 0,-18 8 83 0 0,23-9 20 0 0,-14 3-103 0 0,-42 19 187 0 0,-52 19 5 0 0,8 3-78 0 0,-18 9 17 0 0,-87 26-3 0 0,164-67-64 0 0,-1-3 0 0 0,-50 9-64 0 0,-29-3 47 0 0,66-13-30 0 0,14-4-17 0 0,-2-1 0 0 0,22-5 64 0 0,1-2-1 0 0,-31-5-63 0 0,23 3 55 0 0,-13-4-45 0 0,-49-12-10 0 0,-82-16 0 0 0,135 22 0 0 0,1-2 0 0 0,-10-6 0 0 0,-7-1 0 0 0,34 9 0 0 0,1-1 0 0 0,0-1 0 0 0,1-2 0 0 0,-2-3 0 0 0,-31-21 0 0 0,-27-24 0 0 0,4-4 0 0 0,-9-8 0 0 0,69 54 0 0 0,1-2 0 0 0,0-1 0 0 0,3-2 0 0 0,-12-14 0 0 0,14 10 0 0 0,-13-21 0 0 0,23 33 0 0 0,-4-9 0 0 0,1-2 0 0 0,1 0 0 0 0,1-1 0 0 0,1-4 0 0 0,2 0 0 0 0,2-1 0 0 0,2 0 0 0 0,0-12 0 0 0,2 16 0 0 0,-10-61 0 0 0,-2-78 0 0 0,17 146 0 0 0,-5-111 0 0 0,6 131 0 0 0,2-162 0 0 0,1 95 0 0 0,7-20 0 0 0,-6 59 0 0 0,3-25 0 0 0,3 1 0 0 0,13-39 0 0 0,-7 40 32 0 0,3 1 0 0 0,21-40-32 0 0,41-58 107 0 0,-55 112-55 0 0,2 0 0 0 0,16-17-52 0 0,-10 17 75 0 0,28-33 21 0 0,24-25 131 0 0,-24 27 252 0 0,55-49-479 0 0,-86 93 85 0 0,2 2 1 0 0,0 1-1 0 0,2 1 0 0 0,1 2 1 0 0,22-10-86 0 0,-28 18 56 0 0,-8 3-16 0 0,0 1 1 0 0,2 1-1 0 0,15-4-40 0 0,-15 6 35 0 0,5-3-35 0 0,20-7 49 0 0,11-4 4 0 0,-37 14-47 0 0,0 0-1 0 0,9-2-5 0 0,58-15 64 0 0,-30 12-55 0 0,21-5 46 0 0,-29 6 18 0 0,0 3 0 0 0,1 2-1 0 0,5 2-72 0 0,11-1 62 0 0,-29-1-56 0 0,-27 4 13 0 0,-1 1 1 0 0,1 1-1 0 0,8-1-19 0 0,-5 2 16 0 0,0-2-1 0 0,8-1-15 0 0,-13 1 16 0 0,0 0 0 0 0,0 1-1 0 0,0 1 1 0 0,0 0 0 0 0,0 0-1 0 0,3 1-15 0 0,36 7 75 0 0,37-1-75 0 0,-65-5 42 0 0,-1 1 0 0 0,1 1 0 0 0,2 1-42 0 0,1 1 18 0 0,-8-4 9 0 0,0 0 0 0 0,10 0-27 0 0,-8-1 10 0 0,0 1 1 0 0,1 0-11 0 0,195 46 244 0 0,-206-46-232 0 0,43 13 118 0 0,7 4-130 0 0,-28-8 55 0 0,42 9 90 0 0,-42-12-81 0 0,-15-2-42 0 0,1 1 20 0 0,-7-4-28 0 0,-5-1-5 0 0,18 3 47 0 0,-5-1 35 0 0,15 6-91 0 0,-26-8 49 0 0,1 1 1 0 0,-1 0-1 0 0,4 2-49 0 0,6 4 189 0 0,17 5-189 0 0,-25-11 0 0 0,-2 0 0 0 0,0-1 0 0 0,0 1 0 0 0,-1 1 0 0 0,2 1 0 0 0,7 1 11 0 0,16 4 42 0 0,-4-2-53 0 0,-7-3 20 0 0,-18-4-10 0 0,35 13 24 0 0,-32-12-33 0 0,9 3 51 0 0,-2 1-41 0 0,8 2-14 0 0,-20-8 3 0 0,17 10 67 0 0,6 3-3 0 0,5 2 0 0 0,-13-6-11 0 0,23 17-42 0 0,-14-6 42 0 0,27 21 33 0 0,-27-20-22 0 0,7 7-11 0 0,-17-13-29 0 0,-10-8 5 0 0,5 4-5 0 0,-1 2 40 0 0,1 3-5 0 0,-4-8-12 0 0,0 0-1 0 0,-1 0 0 0 0,1 5-46 0 0,0-1 77 0 0,-2 1 3 0 0,-2-9 0 0 0,2 7 0 0 0,0 1 0 0 0,-2-7-1 0 0,-1 5-7 0 0,0-6-18 0 0,1 5-32 0 0,0-7 6 0 0,-1-2-95 0 0,0 0-42 0 0,0 0-10 0 0,0 0-133 0 0,0 0-555 0 0,0-3-243 0 0,3-11-1425 0 0,1-4-5509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5:52.5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48 385 2303 0 0,'0'0'102'0'0,"-1"1"-1"0"0,-10 19 195 0 0,10-18 148 0 0,0 0 1 0 0,0 0-1 0 0,0 0 1 0 0,0 0-1 0 0,0 0 1 0 0,-1 0-1 0 0,1 0 0 0 0,-1 0 1 0 0,0-1-1 0 0,1 1 1 0 0,-1-1-1 0 0,0 1 0 0 0,-1 0-444 0 0,2-1 479 0 0,1-1-51 0 0,0 0-19 0 0,0 0-35 0 0,-3 0 161 0 0,0-1 2260 0 0,5-2-1375 0 0,0 1-1992 0 0,7-7 895 0 0,0 0 0 0 0,1 1-1 0 0,3-2-322 0 0,14-13 432 0 0,-16 14-252 0 0,1 0 0 0 0,1 0-180 0 0,15-11 168 0 0,14-13 248 0 0,26-13-416 0 0,-46 33 132 0 0,1 1 0 0 0,0 1 0 0 0,17-5-132 0 0,75-22 567 0 0,-80 28-418 0 0,47-18-121 0 0,43-12-200 0 0,-17 12 476 0 0,-66 18-52 0 0,10-1-252 0 0,-12 3 124 0 0,-11 2 21 0 0,0 1 1 0 0,1 2-1 0 0,0 1 0 0 0,0 1 0 0 0,-1 2 0 0 0,1 0 0 0 0,16 5-145 0 0,110 24 804 0 0,-2 7 0 0 0,16 11-804 0 0,-16 7 244 0 0,-28-9-72 0 0,-93-34-49 0 0,0 2 0 0 0,0 1-1 0 0,-2 1 1 0 0,0 2-1 0 0,-1 1 1 0 0,22 19-123 0 0,2 7 192 0 0,17 14-24 0 0,-49-40-96 0 0,-7-7-39 0 0,24 21 120 0 0,-2 2 1 0 0,5 7-154 0 0,-21-16 257 0 0,-1 2 0 0 0,-2 0 0 0 0,14 27-257 0 0,-10-16 168 0 0,12 24 255 0 0,3 16-423 0 0,-24-51 63 0 0,-2-2 4 0 0,-1 1 0 0 0,5 23-67 0 0,10 56 181 0 0,-15-55-107 0 0,29 149 60 0 0,-35-166-101 0 0,-1 0-1 0 0,-2 17-32 0 0,-5 69 71 0 0,2-89-68 0 0,0 12 33 0 0,-3 0 0 0 0,-3 12-36 0 0,-2-8 106 0 0,-16 41-106 0 0,-7 0 128 0 0,-13 21-128 0 0,21-50 11 0 0,12-26-11 0 0,-2-1 0 0 0,0 0 0 0 0,-3-1 0 0 0,-4 5 0 0 0,-5 2 59 0 0,-1-2-1 0 0,-32 31-58 0 0,54-61 0 0 0,-13 13 29 0 0,-1 0 0 0 0,0-2 0 0 0,-12 8-29 0 0,-21 14 79 0 0,10-6-34 0 0,11-13-47 0 0,-6 2 2 0 0,-8 5 13 0 0,-6 2 31 0 0,-1-1-44 0 0,-1-1 9 0 0,-123 56 51 0 0,145-69-56 0 0,-60 24-4 0 0,-6-2 0 0 0,58-24 0 0 0,0 0 0 0 0,0-3 0 0 0,-20 2 0 0 0,34-10 0 0 0,0 0 0 0 0,0-2 0 0 0,0 0 0 0 0,-4-3 0 0 0,-35-1 0 0 0,26 2 0 0 0,0-2 0 0 0,-5-3 0 0 0,-25-4 0 0 0,19 4 0 0 0,1-3 0 0 0,0-2 0 0 0,1-1 0 0 0,-29-15 0 0 0,63 23 0 0 0,-13-8 0 0 0,-11-6 0 0 0,11 9 0 0 0,-17-7 0 0 0,-20-12 0 0 0,-1-8 0 0 0,45 26 0 0 0,0-1 0 0 0,0 0 0 0 0,-9-10 0 0 0,16 13 0 0 0,5 3 0 0 0,1 0 0 0 0,0 0 0 0 0,0 0 0 0 0,0-1 0 0 0,-4-7 0 0 0,-6-12 0 0 0,-2-7 0 0 0,-8-11 0 0 0,-98-163 0 0 0,83 125 0 0 0,30 60 11 0 0,4 9 31 0 0,-7-11-42 0 0,9 15 8 0 0,0 0-1 0 0,0 0 0 0 0,0-3-7 0 0,-8-19 128 0 0,10 24-86 0 0,2-1-20 0 0,-2 2 31 0 0,3 5 14 0 0,1 2 7 0 0,0 0-50 0 0,0 0-177 0 0,0 0-60 0 0,0 0-10 0 0,0 0-164 0 0,0 0-683 0 0,0 0-304 0 0,0 0-1275 0 0,0 0-4871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0:40.418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1700 83 1839 0 0,'0'0'356'0'0,"0"0"823"0"0,0 0 357 0 0,0 0 68 0 0,0 0-120 0 0,0 0-573 0 0,0 0-250 0 0,0 0-48 0 0,0-2-17 0 0,-2-2-378 0 0,1 0 0 0 0,-1 0 0 0 0,0 0 0 0 0,0 0 0 0 0,0 0-1 0 0,-1 1 1 0 0,1-1 0 0 0,-1 1 0 0 0,0-1 0 0 0,0 1 0 0 0,0 0 0 0 0,-1 0-1 0 0,1 0 1 0 0,-1 1 0 0 0,1-1 0 0 0,-1 1 0 0 0,0 0 0 0 0,-3-1-218 0 0,-3-1 191 0 0,-1 0 0 0 0,0 1 0 0 0,0 1 1 0 0,0 0-1 0 0,-1 0 0 0 0,1 1 0 0 0,-5 0-191 0 0,-65 4 1520 0 0,-73 11-1520 0 0,33 5 588 0 0,63-9-328 0 0,-19 5 465 0 0,-44 16-725 0 0,81-19 145 0 0,-9 2 40 0 0,1 2 1 0 0,1 3 0 0 0,0 2 0 0 0,2 1-1 0 0,0 3 1 0 0,-15 12-186 0 0,-95 74 456 0 0,147-105-443 0 0,1 1-1 0 0,0 0 0 0 0,0 0 1 0 0,1 0-1 0 0,-1 1 1 0 0,2 0-1 0 0,-4 4-12 0 0,7-8 0 0 0,0-1-1 0 0,1 1 1 0 0,-1 0 0 0 0,0 0-1 0 0,1 0 1 0 0,0-1 0 0 0,0 1-1 0 0,0 0 1 0 0,1 1-1 0 0,-1-1 1 0 0,1 0 0 0 0,0 0-1 0 0,0 0 1 0 0,0 0 0 0 0,1 0-1 0 0,0 0 1 0 0,-1 0 0 0 0,1 0-1 0 0,1 1 1 0 0,2 6 0 0 0,1-1 0 0 0,1 1 0 0 0,0-1 0 0 0,0 0 0 0 0,1-1 0 0 0,0 1 0 0 0,1-1 0 0 0,0-1 0 0 0,0 0 0 0 0,6 4 0 0 0,10 8 0 0 0,2-1 0 0 0,1-1 0 0 0,7 3 0 0 0,175 99 128 0 0,-65-27-86 0 0,-108-67-4 0 0,-1 2 0 0 0,26 27-38 0 0,-46-39 0 0 0,4 2 31 0 0,-2 0 0 0 0,0 1 0 0 0,12 18-31 0 0,-3 5 125 0 0,-1 1-1 0 0,-1 1 1 0 0,1 10-125 0 0,-12-22 115 0 0,-2 0 1 0 0,0 0-1 0 0,-3 1 0 0 0,0 1 1 0 0,-2 3-117 0 0,-4-16 105 0 0,0 0-1 0 0,-2 0 0 0 0,0-1 0 0 0,-4 21-103 0 0,-1-8 230 0 0,-2 0-1 0 0,-7 22-229 0 0,10-42 72 0 0,-1-1 0 0 0,0 0-1 0 0,-1-1 1 0 0,0 1-1 0 0,-1-1 1 0 0,-2 2-72 0 0,-7 9 233 0 0,-1-1-1 0 0,-9 8-232 0 0,18-21 68 0 0,0 0-1 0 0,-1-1 0 0 0,0-1 1 0 0,0 0-1 0 0,-6 4-67 0 0,-13 5 271 0 0,-10 2-271 0 0,11-6 208 0 0,-17 5-208 0 0,14-6 72 0 0,1-2 75 0 0,0-1 1 0 0,-22 3-148 0 0,8-2 57 0 0,13-4-29 0 0,-28 1-28 0 0,8-1 57 0 0,-13 2 36 0 0,-1-3-1 0 0,0-3 1 0 0,-2-2-93 0 0,25-3 75 0 0,-1-2 1 0 0,-20-7-76 0 0,47 11 27 0 0,-78-24 108 0 0,86 25-130 0 0,-9-2 33 0 0,1-2 0 0 0,-1 0-1 0 0,1-1 1 0 0,-9-5-38 0 0,17 7 0 0 0,0-1 0 0 0,1 1-21 0 0,5 4-90 0 0,1 1-37 0 0,0 0-4 0 0,0 0-105 0 0,0 0-443 0 0,0 0-195 0 0,0 0-917 0 0,0 0-3700 0 0,0 0-1584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6:03.119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160 271 1375 0 0,'-1'1'66'0'0,"-8"6"-25"0"0,0 0 1 0 0,0 0-1 0 0,-5 2-41 0 0,-12 9 629 0 0,-59 40 3863 0 0,84-57-4267 0 0,1-1 5 0 0,0 0 22 0 0,0 0 10 0 0,0 0 2 0 0,0 0 26 0 0,0 0 106 0 0,0 0 48 0 0,0 0 10 0 0,0 0 8 0 0,0 0 22 0 0,0 0-419 0 0,0 1 1 0 0,0-1 0 0 0,-1 1-1 0 0,1-1 1 0 0,0 1 0 0 0,0-1-1 0 0,-1 1 1 0 0,1-1 0 0 0,0 1-1 0 0,-1-1 1 0 0,1 0 0 0 0,0 1-1 0 0,-1 0-65 0 0,0-1 137 0 0,1 2 357 0 0,0-2-13 0 0,0 0-8 0 0,0 0-1 0 0,0 0-21 0 0,0 0-90 0 0,0 0-38 0 0,2 2-256 0 0,0-1 0 0 0,0 1 0 0 0,0-1 0 0 0,0 1 0 0 0,1-1-1 0 0,-1 0 1 0 0,0 0 0 0 0,1 0 0 0 0,-1 0 0 0 0,1 0 0 0 0,0 0 0 0 0,-1-1 0 0 0,1 1 0 0 0,-1-1 0 0 0,1 0 0 0 0,0 0-67 0 0,7 0 57 0 0,1 0 1 0 0,-1-1 0 0 0,6-2-58 0 0,-2 1 77 0 0,23-4 189 0 0,11-4-266 0 0,3-1 166 0 0,-4 0 60 0 0,-1-2-1 0 0,11-7-225 0 0,22-5 213 0 0,84-26 201 0 0,93-26-52 0 0,-166 54-26 0 0,82-9-336 0 0,-30 16 983 0 0,108 4-983 0 0,-64 13 444 0 0,94-4-15 0 0,-95-5-153 0 0,191-17 248 0 0,-146 3-284 0 0,-58 14 82 0 0,-87 5-190 0 0,82-4 92 0 0,-61 2-99 0 0,40-3 75 0 0,-79 5-80 0 0,0 4 0 0 0,41 5-120 0 0,9 7 97 0 0,-42-4-10 0 0,138 9 123 0 0,-69 0-76 0 0,-14-1-46 0 0,97 6 40 0 0,-192-20-65 0 0,1-3-63 0 0,-6 1 62 0 0,26 3-62 0 0,25 4 144 0 0,23-2-144 0 0,23-2 75 0 0,-15 0 95 0 0,-88-4-55 0 0,6-2-115 0 0,14 0 101 0 0,27 0 29 0 0,-38 0-21 0 0,1 1-1 0 0,7 2-108 0 0,-36 0-73 0 0,-5 0-128 0 0,-9 2-479 0 0,-16 2-1030 0 0,-2-2 182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6:04.647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168 177 1375 0 0,'-24'-11'111'0'0,"4"1"94"0"0,11 7 1106 0 0,-1 0 0 0 0,1 0 0 0 0,0 1 0 0 0,-1 1 0 0 0,-2-1-1311 0 0,3 0 536 0 0,7 2-419 0 0,0-1 0 0 0,1 1 0 0 0,-1 0 0 0 0,0 0 0 0 0,0 0 0 0 0,1-1 0 0 0,-1 2 0 0 0,-1-1-117 0 0,-34 8 2909 0 0,36-8-2474 0 0,1 0-19 0 0,0 0-7 0 0,0 0-25 0 0,0 0-100 0 0,0 0-41 0 0,0 0-10 0 0,0 0-15 0 0,0 0-62 0 0,0 0-27 0 0,1 2-8 0 0,2 1-84 0 0,-1 0-1 0 0,1 0 1 0 0,0 0-1 0 0,-1-1 0 0 0,1 1 1 0 0,1-1-1 0 0,-1 1 1 0 0,0-1-1 0 0,1 0 1 0 0,-1-1-1 0 0,1 1 0 0 0,-1-1 1 0 0,1 1-1 0 0,0-1 1 0 0,-1 0-1 0 0,1 0 1 0 0,0-1-1 0 0,3 1-36 0 0,11 1 118 0 0,-1-2 0 0 0,1 0 0 0 0,13-2-118 0 0,-6 1 78 0 0,137-12 508 0 0,-62 4-256 0 0,320-11 578 0 0,-292 11-588 0 0,-26 1-62 0 0,7-1 37 0 0,-31 2-88 0 0,131-12 400 0 0,-162 15-468 0 0,13-1 186 0 0,13 2-325 0 0,-11 2 117 0 0,-3 0 63 0 0,10 3-180 0 0,0 1 219 0 0,6-4-219 0 0,-13 0 245 0 0,38 5-245 0 0,33 6 208 0 0,38 4 91 0 0,-59-5-118 0 0,-84-7-109 0 0,-1-1-1 0 0,1-1 0 0 0,23-4-71 0 0,-20 1 39 0 0,132-9 168 0 0,-92 6-123 0 0,109-3 153 0 0,-22 4 105 0 0,-3-9-5 0 0,-94 7-224 0 0,-32 5-69 0 0,-4 0 37 0 0,0-1 0 0 0,4-2-81 0 0,66-19 269 0 0,-70 20-209 0 0,0 1 1 0 0,1 1-1 0 0,-1 1 0 0 0,5 1-60 0 0,-11 1 31 0 0,23-3 190 0 0,1-1 1 0 0,21-5-222 0 0,-55 8 53 0 0,0-1 1 0 0,0 1-1 0 0,8 1-53 0 0,8 1 109 0 0,13-4 176 0 0,23 7 169 0 0,-51-4-401 0 0,0 0 9 0 0,-1 0 0 0 0,1 1-1 0 0,3 1-61 0 0,12 2 18 0 0,-22-5-7 0 0,-1 1 3 0 0,12 3 14 0 0,5 1 16 0 0,9 3-13 0 0,-19-4 16 0 0,0-2-1 0 0,1 1 1 0 0,1-1-47 0 0,2 1 71 0 0,0 0-1 0 0,-1 1 1 0 0,5 2-71 0 0,-13-5 42 0 0,11 5-33 0 0,-9-5 12 0 0,5 1 24 0 0,-8-2-45 0 0,6 4 44 0 0,-4-2-12 0 0,17 6 28 0 0,-9-4-60 0 0,-4-2 11 0 0,-7-2 14 0 0,-2 0-102 0 0,0 0-34 0 0,0 0-1 0 0,0 0-89 0 0,0 0-377 0 0,0 0-166 0 0,0 0-30 0 0,-4 0 216 0 0,0-1 1 0 0,0 1-1 0 0,0-1 1 0 0,0 0-1 0 0,-3-1 558 0 0,-1 0-832 0 0,-10-4-667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16.9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1514 5422 1839 0 0,'0'0'83'0'0,"0"0"81"0"0,0 0 300 0 0,0 0 131 0 0,0 0 21 0 0,0 0-22 0 0,0 0-115 0 0,0 0-51 0 0,0 0-11 0 0,0 0 5 0 0,0 0 22 0 0,0 0 10 0 0,0 0 2 0 0,0 0-22 0 0,0 0-96 0 0,0 0-39 0 0,0 0-10 0 0,0 0-1 0 0,0 0 0 0 0,0 0 0 0 0,0 0 0 0 0,0 2 7 0 0,-3 6 28 0 0,3-7 11 0 0,0-1 2 0 0,0 0-8 0 0,0 0-32 0 0,0 0-9 0 0,0 0-6 0 0,0 0 3 0 0,0 0 18 0 0,-1 2 8 0 0,-7 13 1924 0 0,7-13-1900 0 0,1-2 2 0 0,0 0-13 0 0,0 0-55 0 0,0 0-20 0 0,0 0-7 0 0,0 0-19 0 0,0 0-78 0 0,0 0-31 0 0,0 0-8 0 0,0 0 1 0 0,0 0 4 0 0,0 0 2 0 0,0 0 0 0 0,0 0 3 0 0,0 0 10 0 0,0 0 3 0 0,1-3 0 0 0,3-21 208 0 0,13-34 66 0 0,-9 34-247 0 0,-1-1 0 0 0,-1-1-155 0 0,23-118 467 0 0,-9 61-207 0 0,0 1-11 0 0,-2-6-19 0 0,19-99 115 0 0,-24 76 16 0 0,-4 31-81 0 0,-3 18 77 0 0,-3-3-357 0 0,3-31 267 0 0,7-98-24 0 0,-8 111-123 0 0,-2-10 145 0 0,-4-14-265 0 0,-18-171 367 0 0,5 125-205 0 0,-17-119 201 0 0,23 183-348 0 0,1 19 45 0 0,-20-207 297 0 0,24 245-276 0 0,0 8 25 0 0,1-10-106 0 0,2 19 34 0 0,-2 0-1 0 0,0-1 1 0 0,-2-6-34 0 0,-4-22 16 0 0,6 28 5 0 0,-1-1 1 0 0,0 1-1 0 0,-5-10-21 0 0,4 12 13 0 0,1 0 1 0 0,-1-11-14 0 0,-4-17 53 0 0,-7-30 119 0 0,-5-63-172 0 0,4 25 68 0 0,-3-13-4 0 0,10 60-46 0 0,3 25 43 0 0,-1-1 0 0 0,-5-12-61 0 0,1 10 48 0 0,4 17-10 0 0,0 0 0 0 0,-1 0-38 0 0,0 3 8 0 0,-6-13 56 0 0,-1 0 0 0 0,-7-9-64 0 0,7 14 22 0 0,-10-15 20 0 0,-45-68 102 0 0,40 63-118 0 0,18 29-10 0 0,-1 0 1 0 0,-1 1-1 0 0,-12-14-16 0 0,12 17 76 0 0,-11-17-76 0 0,-4-4 41 0 0,-56-74-5 0 0,34 42-8 0 0,-18-26-28 0 0,53 70 0 0 0,9 15 5 0 0,0 0 1 0 0,-2-2-6 0 0,-12-12 47 0 0,-36-46-41 0 0,41 51 26 0 0,-6-6-32 0 0,-8-10 32 0 0,-6-7 11 0 0,13 17-22 0 0,14 17-15 0 0,1 0 1 0 0,-2 0-1 0 0,1 1 0 0 0,-1 0 0 0 0,-5-2-6 0 0,6 3 7 0 0,-1-1 0 0 0,1 1-1 0 0,0-2 1 0 0,0 1-1 0 0,-6-8-6 0 0,-6-10 0 0 0,-1 2 0 0 0,-1 1 0 0 0,-5-3 0 0 0,0 1 20 0 0,-3-3 77 0 0,-9-4-97 0 0,20 17 25 0 0,0 1 0 0 0,-1 0 0 0 0,-12-4-25 0 0,0 2 92 0 0,1-2-1 0 0,0-2 1 0 0,-7-6-92 0 0,32 19 22 0 0,1 2 8 0 0,1 1 0 0 0,-1-1 0 0 0,1 1 0 0 0,-1 0 0 0 0,0 0 0 0 0,0 0 0 0 0,0 1 0 0 0,0 0 0 0 0,-1 0 0 0 0,-5-1-30 0 0,11 2 8 0 0,-15 1 43 0 0,15 0-131 0 0,1 0-17 0 0,0 0-6 0 0,0 0-101 0 0,0 0-421 0 0,0 0-189 0 0,0 0-1003 0 0,0 0-4084 0 0,0 0-1746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20.1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2561 5418 2759 0 0,'0'0'126'0'0,"0"0"160"0"0,0 0 596 0 0,0 0 262 0 0,0 0 52 0 0,0 0-118 0 0,0 0-535 0 0,0 0-235 0 0,0 0-48 0 0,0 0-15 0 0,0 0-17 0 0,0 0-4 0 0,0 0 0 0 0,0 0 2 0 0,0 0 4 0 0,0 0 2 0 0,0 0 0 0 0,0 0 4 0 0,0 0 16 0 0,0 0 4 0 0,0 0 0 0 0,0 0-4 0 0,0-2-16 0 0,3-4-4 0 0,-3 5 0 0 0,0 1 0 0 0,0 0 0 0 0,0 0 0 0 0,0 0 0 0 0,0 0 3 0 0,1-2 10 0 0,2-8 73 0 0,-1 1 0 0 0,0-1 0 0 0,0 0 0 0 0,-1 0 0 0 0,0 0 1 0 0,0 0-1 0 0,-1 0 0 0 0,-1-5-318 0 0,0-8 298 0 0,1 3-83 0 0,0-15 103 0 0,6-74 505 0 0,1-70 302 0 0,-4 37-186 0 0,-2 14-218 0 0,8-7-169 0 0,-6 1-184 0 0,-3 57-158 0 0,0 0-4 0 0,1 41-94 0 0,-2 20-32 0 0,2 0 0 0 0,0-5-80 0 0,1 5 122 0 0,-2 1-1 0 0,-1-16-121 0 0,0 1 104 0 0,0-235 241 0 0,-5 132-78 0 0,5 110-157 0 0,-1 1-1 0 0,-2-8-109 0 0,-2-10 110 0 0,-1-25 55 0 0,-8-97 89 0 0,13 133-196 0 0,-4-12-58 0 0,5 34 6 0 0,-14-75 47 0 0,6 34-21 0 0,2 15 0 0 0,-8-66 107 0 0,5 54-77 0 0,7 30-29 0 0,-1 0 0 0 0,1-7-33 0 0,-6-39 109 0 0,3 27-48 0 0,-10-48 74 0 0,-5-17-49 0 0,12 63-43 0 0,-2-8-27 0 0,4 21 13 0 0,2 0 1 0 0,-1-8-30 0 0,2 6 23 0 0,-2 1 0 0 0,-4-11-23 0 0,-6-27 29 0 0,16 60-24 0 0,-7-30 43 0 0,-6-19-48 0 0,5 26 6 0 0,-1-5 64 0 0,-13-26-70 0 0,10 24 60 0 0,9 22-30 0 0,-2-1 0 0 0,1 1 1 0 0,-5-7-31 0 0,3 5 50 0 0,-1-1 1 0 0,0-4-51 0 0,-5-12 69 0 0,-1 5 1 0 0,0 0-1 0 0,-6-6-69 0 0,-58-90 124 0 0,68 106-120 0 0,-14-27 28 0 0,2-1-1 0 0,-4-15-31 0 0,21 48 1 0 0,-10-26 29 0 0,2-2 0 0 0,0-7-30 0 0,3 11 34 0 0,-2 0 0 0 0,-12-26-34 0 0,17 46 0 0 0,1 1 0 0 0,-2-1 0 0 0,-2-3 0 0 0,-10-19 32 0 0,14 24-10 0 0,0 0-1 0 0,-6-7-21 0 0,1 4 19 0 0,1-1 1 0 0,0 1-1 0 0,1-2 1 0 0,1 1 0 0 0,1-1-1 0 0,-4-14-19 0 0,1 0 0 0 0,-7-12 0 0 0,-2-6 0 0 0,13 35 0 0 0,-1 1 0 0 0,-1 0 0 0 0,0 0 0 0 0,0 1 0 0 0,-1 0 0 0 0,-6-6 0 0 0,10 12 0 0 0,2 3 0 0 0,0 0 0 0 0,0 0 0 0 0,0 0 0 0 0,0 0 0 0 0,0 1 0 0 0,-2-2 0 0 0,-11-9 0 0 0,-1-5 50 0 0,2 2-36 0 0,-8-12-14 0 0,16 17 0 0 0,0-1 0 0 0,0 1 0 0 0,1-1 0 0 0,0-1 0 0 0,-1-3 0 0 0,-1 1 0 0 0,-1-1 0 0 0,-1 1 0 0 0,0 1 0 0 0,0 1 0 0 0,-1 0 0 0 0,-1 0 0 0 0,0 1 0 0 0,-3-2 0 0 0,-2-1 0 0 0,5 3 21 0 0,-1 1 1 0 0,0 1-1 0 0,-3-2-21 0 0,5 4 0 0 0,0-1 0 0 0,1 0 0 0 0,0 0 0 0 0,0-1 0 0 0,-2-3 0 0 0,-12-7 0 0 0,16 13 0 0 0,0-1 0 0 0,1 0 0 0 0,-4-4 0 0 0,4 4 0 0 0,-1 0 0 0 0,0 0 0 0 0,-2-1 0 0 0,-7-6-10 0 0,6 6 28 0 0,1 0 1 0 0,-2 1 0 0 0,1 0-1 0 0,-6-3-18 0 0,-81-41 11 0 0,67 38 13 0 0,16 7-14 0 0,0-1 0 0 0,1 0-1 0 0,-1-1-9 0 0,-11-8 0 0 0,15 11 0 0 0,1-1 0 0 0,0 0 0 0 0,-6-6 0 0 0,8 7 0 0 0,-1-1 0 0 0,0 2 0 0 0,0-1 0 0 0,0 1 0 0 0,-1 0 0 0 0,1 0 0 0 0,-15-6 0 0 0,-16-7 64 0 0,-18-6-64 0 0,41 18 11 0 0,-12-5 25 0 0,-1 2 1 0 0,-3 1-37 0 0,-3-1 44 0 0,-8-4-44 0 0,-9-3 50 0 0,27 9 28 0 0,-22-10-78 0 0,25 7-3 0 0,14 5 17 0 0,-1 0-1 0 0,0 1 0 0 0,0 0 1 0 0,-1 0-1 0 0,-2 0-13 0 0,-17-1 64 0 0,0 1 0 0 0,-19 1-64 0 0,-9-2 64 0 0,49 4-40 0 0,0-1 0 0 0,0 0-1 0 0,-2-1-23 0 0,6 1-7 0 0,1 1 7 0 0,0-1 0 0 0,0 1 0 0 0,0-1 0 0 0,-1 1 0 0 0,1 0 0 0 0,-1 0 0 0 0,-4 0 0 0 0,-6-4 0 0 0,8 3 0 0 0,1-1 0 0 0,-1 1 0 0 0,1 0 0 0 0,-5 1 0 0 0,7-1 0 0 0,0 1 0 0 0,0-1 0 0 0,-1 1 0 0 0,1-1 0 0 0,0 0 0 0 0,-1 0 0 0 0,0-1 0 0 0,-3 0 0 0 0,-1 0 0 0 0,-1 0 0 0 0,-4 0 0 0 0,2-2 0 0 0,11 4 0 0 0,-8-3 0 0 0,1-1 0 0 0,-1 1 0 0 0,0 2 0 0 0,0 1 0 0 0,-5-3 1 0 0,7 5-6 0 0,-8 3 73 0 0,8-3-83 0 0,5-2-54 0 0,1 0 1 0 0,0 0-81 0 0,0 0-358 0 0,0 0-152 0 0,0 0-27 0 0,0 0-116 0 0,2 2-448 0 0,9 5-197 0 0,3 2-37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25.49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 88 6591 0 0,'0'0'299'0'0,"0"0"-4"0"0,0 0-131 0 0,-1 0 142 0 0,-22 1 873 0 0,22-1-882 0 0,-1 0-38 0 0,-22-7 537 0 0,22 7-487 0 0,-5-4 313 0 0,1 1-324 0 0,5 3-2 0 0,1 0 0 0 0,-2-1 3 0 0,2 1-234 0 0,0 0 0 0 0,0 0 0 0 0,0 0 1 0 0,0 0-1 0 0,0 0 0 0 0,0 0 0 0 0,-1 0 0 0 0,1 0 0 0 0,0 0 0 0 0,0 0 1 0 0,0 0-1 0 0,0 0 0 0 0,0 0 0 0 0,0 0 0 0 0,-1 0 0 0 0,1 0 0 0 0,0 0 1 0 0,0 0-1 0 0,0 0 0 0 0,0 0 0 0 0,0 0 0 0 0,0 0 0 0 0,-1 0 0 0 0,1 0 1 0 0,0 0-1 0 0,0 0 0 0 0,0 0 0 0 0,0 0 0 0 0,0 0 0 0 0,0 0 0 0 0,0 0 1 0 0,0 0-1 0 0,-1 0 0 0 0,1 0 0 0 0,0 1 0 0 0,0-1 0 0 0,0 0 0 0 0,0 0 1 0 0,0 0-1 0 0,0 0 0 0 0,0 0 0 0 0,0 0 0 0 0,0 0 0 0 0,0 1 0 0 0,0-1 0 0 0,0 0-64 0 0,2 8 1095 0 0,-1-7-1062 0 0,0 1-1 0 0,1 0 1 0 0,-1-1 0 0 0,0 1-1 0 0,1 0 1 0 0,-1-1-1 0 0,1 0 1 0 0,-1 1-1 0 0,1-1 1 0 0,0 0 0 0 0,-1 0-1 0 0,1 0 1 0 0,0 0-1 0 0,0 0 1 0 0,0 0-1 0 0,0 0-33 0 0,5 1 38 0 0,0 0 0 0 0,0 0 0 0 0,0-1-1 0 0,0 1-37 0 0,2-2 20 0 0,-1 1 1 0 0,0-2-1 0 0,0 1 0 0 0,0-1 0 0 0,1 0 0 0 0,5-2-20 0 0,9-1 26 0 0,156-29 931 0 0,-167 31-985 0 0,55-8-46 0 0,30 0 74 0 0,52 8 426 0 0,-29 2-54 0 0,-80-3-36 0 0,15-4-336 0 0,24-1 396 0 0,75-3 176 0 0,-78 8-493 0 0,0 4-79 0 0,-22-2 335 0 0,-1-3-1 0 0,12-3-334 0 0,-50 6 52 0 0,19-2 122 0 0,1 1 0 0 0,32 4-174 0 0,-5 4 176 0 0,11 4-176 0 0,138 13 256 0 0,-206-23-249 0 0,112 4 210 0 0,-45-3-37 0 0,101-1 297 0 0,-82-1-322 0 0,-17-1-21 0 0,-24 1 65 0 0,29 3-199 0 0,-36 0 73 0 0,-8 0-12 0 0,0 2 0 0 0,8 2-61 0 0,94 18 64 0 0,-38-5 1 0 0,17 3-66 0 0,-77-16 1 0 0,39 0 0 0 0,0-2 10 0 0,22 1 56 0 0,-27-3 38 0 0,26 0-4 0 0,-53-4-55 0 0,-1 2 1 0 0,1 3-1 0 0,2 1-45 0 0,106 17 144 0 0,-80-15-48 0 0,-29-3-37 0 0,-14-1 26 0 0,0-1 0 0 0,17-3-85 0 0,-43 2 13 0 0,0 0-1 0 0,0-1 1 0 0,1 0-1 0 0,-1 0 0 0 0,0-1 1 0 0,0 1-1 0 0,0-1 1 0 0,0 0-1 0 0,0-1 0 0 0,0 1-12 0 0,-4 1-69 0 0,-1 1 1 0 0,-1 0-27 0 0,0 0 0 0 0,0 0 0 0 0,0 0 0 0 0,0-1 0 0 0,-1 1 1 0 0,1 0-1 0 0,0-1 0 0 0,0 1 0 0 0,0-1 95 0 0,-5-1-465 0 0,-16-4-944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31.60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1482 24 1375 0 0,'0'0'195'0'0,"0"0"280"0"0,0 0 123 0 0,0 0 30 0 0,0 0-26 0 0,0 0-130 0 0,0 0-59 0 0,0 0-12 0 0,0 0-6 0 0,0 0-23 0 0,0 0-11 0 0,0 0-1 0 0,0 0-1 0 0,0 0-7 0 0,0 0-7 0 0,0 0-1 0 0,0 0-20 0 0,0 0-82 0 0,0 0-33 0 0,0 0-8 0 0,0 0-7 0 0,0 0-28 0 0,0 0-7 0 0,0 0-6 0 0,0 0-1 0 0,0 0 0 0 0,0 0 0 0 0,0 0 0 0 0,0 0 4 0 0,0 0 18 0 0,0 0 8 0 0,0 0 2 0 0,0 0-2 0 0,0 0-12 0 0,0 0-2 0 0,0 0 0 0 0,0 0-6 0 0,-1-2-28 0 0,-2-6-7 0 0,2 6-6 0 0,1 2 6 0 0,0 0 29 0 0,0 0 17 0 0,0 0 3 0 0,-2-2 0 0 0,-5-4 0 0 0,6 6-161 0 0,1-1-1 0 0,-1 1 0 0 0,1 0 1 0 0,0-1-1 0 0,-1 1 1 0 0,1 0-1 0 0,-1-1 0 0 0,1 1 1 0 0,-1 0-1 0 0,1 0 1 0 0,-1 0-1 0 0,0 0 0 0 0,1 0 1 0 0,-1-1-1 0 0,1 1 1 0 0,-1 0-1 0 0,1 0 0 0 0,-1 0 1 0 0,1 0-1 0 0,-1 1 1 0 0,0-1-15 0 0,0 0 49 0 0,-1 0 126 0 0,0 0-6 0 0,-21 0 167 0 0,18 1-169 0 0,-56 31 602 0 0,56-30-709 0 0,1 0-1 0 0,0 1 1 0 0,0 0-1 0 0,0 0 1 0 0,0 0-1 0 0,0 0 1 0 0,0 1 0 0 0,-1 2-60 0 0,-16 14 237 0 0,-43 35-83 0 0,52-44-90 0 0,0 0-1 0 0,-1 4-63 0 0,2-3 57 0 0,0-1 1 0 0,-3 2-58 0 0,9-8 24 0 0,0 0 0 0 0,1-1 1 0 0,0 2-1 0 0,-2 1-24 0 0,2-1 33 0 0,-1 0-1 0 0,0-1 0 0 0,-2 3-32 0 0,-7 6 243 0 0,-12 15-243 0 0,4-4 141 0 0,1-2-27 0 0,7-6 108 0 0,-11 8-222 0 0,15-15 84 0 0,1 0-1 0 0,1 1 1 0 0,-4 4-84 0 0,2-1 144 0 0,-9 9-144 0 0,9-12 56 0 0,0 0 1 0 0,1 0 0 0 0,0 1-1 0 0,1 1 1 0 0,-1 2-57 0 0,-4 7 64 0 0,0-1 0 0 0,-2 2-64 0 0,-1 0 128 0 0,-6 14-128 0 0,-15 22 128 0 0,21-30 7 0 0,-2-1 0 0 0,-1-1 0 0 0,-16 17-135 0 0,27-33 49 0 0,1 1 0 0 0,0-1 0 0 0,-5 11-49 0 0,-10 17 98 0 0,-1-2 2 0 0,1 1-1 0 0,2 1 1 0 0,-1 9-100 0 0,16-39 41 0 0,1-1 0 0 0,-5 6-41 0 0,-5 10 51 0 0,-3 7 42 0 0,-6 8-93 0 0,5-12 83 0 0,-10 25-83 0 0,15-25 10 0 0,-14 31 108 0 0,-6 23-118 0 0,20-48-5 0 0,-10 15 5 0 0,8-15 69 0 0,-5 16-69 0 0,8-18 0 0 0,1 0 0 0 0,-1 8 0 0 0,7-23 54 0 0,-6 12-54 0 0,-1 3 64 0 0,5-9-54 0 0,7-22-10 0 0,-9 26 64 0 0,-1 14-64 0 0,-3 0 0 0 0,6-7 64 0 0,-2 13-64 0 0,2-10 0 0 0,-5 11 0 0 0,7-31 0 0 0,-5 29 25 0 0,-5 16 14 0 0,10-43-28 0 0,1 0 0 0 0,0 12-11 0 0,1-10 42 0 0,-5 18-42 0 0,-10 49 0 0 0,14-67 54 0 0,2-16-46 0 0,-2 13 48 0 0,-12 65 82 0 0,10-51-138 0 0,5-25 0 0 0,0-3 0 0 0,0 0 0 0 0,1-1 0 0 0,0 1 0 0 0,-1 0 0 0 0,1 0 0 0 0,0 0 0 0 0,1 2 0 0 0,-2 30 0 0 0,0-26 11 0 0,-1 0 32 0 0,-1 6 3 0 0,1 1 0 0 0,0-1 1 0 0,1 0-1 0 0,1 15-46 0 0,1 4 25 0 0,-1 8 29 0 0,-4 2 20 0 0,4-13 2 0 0,1-12-17 0 0,-2-4-5 0 0,1-9-31 0 0,-4 45 121 0 0,3-47-145 0 0,1-2 54 0 0,-1 0 11 0 0,-1 19 3 0 0,3-19-58 0 0,-1 1 50 0 0,0-3 9 0 0,0 0 8 0 0,0 0-4 0 0,0 0-7 0 0,0 0-1 0 0,0 0-29 0 0,0 0-114 0 0,0 0-11 0 0,0-4-154 0 0,-1-4-834 0 0,1-1 0 0 0,1-7 1078 0 0,1-1-1290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50.30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41 1 2759 0 0,'0'0'126'0'0,"-1"2"-5"0"0,-4 10 2716 0 0,1 1 0 0 0,-3 9-2837 0 0,3-2 2221 0 0,-1 10-2221 0 0,-4 73 124 0 0,7-67 321 0 0,0 101-182 0 0,2-32-809 0 0,-1-78 238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50.6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1 6447 0 0,'0'3'499'0'0,"-3"96"1300"0"0,1-66-1422 0 0,-2 0-356 0 0,-1-4-582 0 0,5-27 234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51.00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60 1 5527 0 0,'0'0'240'0'0,"-3"16"56"0"0,3-16-232 0 0,-4 13-64 0 0,4-13 0 0 0,0 0 0 0 0,0 0 864 0 0,0 13 160 0 0,0-13 32 0 0,0 0 0 0 0,0 0-888 0 0,2 14-168 0 0,-2-1 0 0 0</inkml:trace>
  <inkml:trace contextRef="#ctx0" brushRef="#br0" timeOffset="1">20 281 2303 0 0,'-2'18'96'0'0,"2"-3"32"0"0,0 1-128 0 0,0 1 0 0 0,0-2 0 0 0,0-1 0 0 0,0 1 1232 0 0,2 0 224 0 0,-2-15 48 0 0,4 16 0 0 0,-4-16-1240 0 0,2 17-264 0 0,-2-17 0 0 0</inkml:trace>
  <inkml:trace contextRef="#ctx0" brushRef="#br0" timeOffset="2">7 847 5063 0 0,'0'0'224'0'0,"-1"15"48"0"0,1-1-272 0 0,-2-1 0 0 0,2-13 0 0 0,-2 15 0 0 0,2-15 552 0 0,0 0 56 0 0,-2 15 16 0 0,2-15-3504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51.3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78 1 4607 0 0,'0'0'200'0'0,"0"18"48"0"0,-2-3-248 0 0,2-15 0 0 0,0 0 0 0 0,0 18 0 0 0,0-3 536 0 0,-2-1 56 0 0,2 1 16 0 0,0-15 0 0 0,-2 15-544 0 0,2-15-64 0 0,0 16-104 0 0,0-16-2856 0 0</inkml:trace>
  <inkml:trace contextRef="#ctx0" brushRef="#br0" timeOffset="0.07">52 303 6447 0 0,'-1'2'499'0'0,"-7"35"154"0"0,4-17 1661 0 0,-1 2-1343 0 0,1 0 0 0 0,1 0 1 0 0,2 0-1 0 0,0 10-971 0 0,-3 62-756 0 0,-7 29 756 0 0,7-90-711 0 0,2-15-2314 0 0,-1-1-978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0:50.439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44 52 4143 0 0,'0'0'319'0'0,"1"-1"-210"0"0,13-21 2233 0 0,-13 21-1552 0 0,0-1-199 0 0,7-15 394 0 0,-7 15-502 0 0,0-4 269 0 0,-2 6 3739 0 0,-4 4-4391 0 0,1 0 0 0 0,-1 1 0 0 0,1 0 0 0 0,-1 0 0 0 0,1 1 0 0 0,1-1 0 0 0,-1 1 1 0 0,-1 3-101 0 0,0 1 98 0 0,1-1 1 0 0,0 2 0 0 0,1-1 0 0 0,0 0 0 0 0,0 2-99 0 0,0 9 122 0 0,0 1 0 0 0,1-1 0 0 0,1 1 0 0 0,2-1 0 0 0,0 4-122 0 0,1-3 58 0 0,2 0 0 0 0,0-1-1 0 0,1 0 1 0 0,2 0 0 0 0,0 0 0 0 0,1 0 0 0 0,1-1 0 0 0,7 11-58 0 0,-8-16 48 0 0,0-2-1 0 0,7 9-47 0 0,-11-17 24 0 0,0 0-1 0 0,0-1 1 0 0,1 1-1 0 0,-1-1 0 0 0,1 0 1 0 0,0 0-1 0 0,0-1 0 0 0,1 1-23 0 0,-2-2 19 0 0,9 6 98 0 0,0-2-1 0 0,9 4-116 0 0,-16-8 51 0 0,-1 0-1 0 0,0-1 1 0 0,1 0-1 0 0,-1 0 1 0 0,1 0-1 0 0,-1-1 1 0 0,1 1-1 0 0,4-2-50 0 0,-6 1 53 0 0,1-1 0 0 0,0 1 0 0 0,0-1-1 0 0,-1 0 1 0 0,1-1 0 0 0,-1 1 0 0 0,1-1 0 0 0,-1 0-1 0 0,0 0 1 0 0,0-1 0 0 0,0 1 0 0 0,0-1 0 0 0,0 0-1 0 0,0 0 1 0 0,-1 0 0 0 0,1 0 0 0 0,-1-1 0 0 0,0 1-1 0 0,0-1 1 0 0,0-1-53 0 0,7-9 152 0 0,-1 0 0 0 0,-1 0 0 0 0,0-1 0 0 0,-1 0 0 0 0,1-5-152 0 0,8-27 402 0 0,0-6-402 0 0,-2 6 198 0 0,3-13-86 0 0,6-19-120 0 0,-17 62 4 0 0,0 0-1 0 0,1 0 1 0 0,8-12 4 0 0,-15 28-50 0 0,1 0-1 0 0,-1 1 1 0 0,1-1 0 0 0,-1 0 0 0 0,0 0 0 0 0,1 0 0 0 0,-1 0-1 0 0,0 1 1 0 0,0-1 0 0 0,1 0 0 0 0,-1 0 0 0 0,0 0 50 0 0,0-2-231 0 0,1 1-631 0 0,-1 2-1118 0 0,0 0-4324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53.6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2217 204 3223 0 0,'0'0'394'0'0,"0"0"442"0"0,0 0 194 0 0,0 0 40 0 0,0 0-108 0 0,0 0-483 0 0,0 0-207 0 0,0 0-44 0 0,0 0-28 0 0,0 0-73 0 0,0 0-30 0 0,0 0-8 0 0,0 0-2 0 0,0 0-6 0 0,-1 3-3 0 0,-1 6-12 0 0,1-6 13 0 0,1-3 60 0 0,0 0 21 0 0,-1 2 6 0 0,-2 7 28 0 0,2-7 104 0 0,1-2 44 0 0,0 0 8 0 0,0 0-14 0 0,0 0-65 0 0,-1 2-23 0 0,-3 6-7 0 0,3-5-14 0 0,0-1-55 0 0,-6 19 813 0 0,6-19-802 0 0,1 1-6 0 0,-3 6-1 0 0,3-6 0 0 0,-1-1-10 0 0,-2 24 148 0 0,2-5 144 0 0,1-1-1 0 0,1 15-457 0 0,1 4 351 0 0,-4 4 1129 0 0,-3 18-1480 0 0,4-54 118 0 0,-4 25 653 0 0,-4 15-771 0 0,2-12 389 0 0,-1 10-389 0 0,0 23 368 0 0,-6 59-69 0 0,6-75-146 0 0,6-44-125 0 0,1 0 0 0 0,0 0 0 0 0,1 0 0 0 0,-1 0 0 0 0,2 5-28 0 0,-1-8 16 0 0,0-1 0 0 0,0 1 0 0 0,-1 0 0 0 0,1 0 0 0 0,-1 0-16 0 0,-1 10 11 0 0,1 32 39 0 0,3 12-50 0 0,0 12 57 0 0,-4-6 267 0 0,-11 56-324 0 0,12-112 10 0 0,-7 40 125 0 0,5-33-92 0 0,-7 24 129 0 0,0 0 1 0 0,-16 35-173 0 0,17-50 89 0 0,1 2 48 0 0,-1 5-137 0 0,3-7 107 0 0,-6 12-107 0 0,0 2 29 0 0,6-21 29 0 0,-7 18-58 0 0,12-33 6 0 0,-81 169 305 0 0,56-110-227 0 0,7-20-19 0 0,12-25-62 0 0,-1 0 0 0 0,-5 7-3 0 0,5-8 51 0 0,-6 13-51 0 0,-2 6 56 0 0,-14 16-35 0 0,24-41 13 0 0,-1 0 1 0 0,0-1 0 0 0,-1 0-1 0 0,1 0 1 0 0,-7 4-35 0 0,-3 2 171 0 0,0 0-1 0 0,-10 4-170 0 0,18-13 43 0 0,0-1-1 0 0,-1-1 0 0 0,1 0 0 0 0,-1 0 0 0 0,0-1 0 0 0,-4 1-42 0 0,-10 3 67 0 0,5-2-21 0 0,0-1-1 0 0,0-1 1 0 0,-1 0-1 0 0,1-2 1 0 0,-12 0-46 0 0,-3 0 47 0 0,8-1 33 0 0,-1-1 1 0 0,-24-4-81 0 0,16 1 31 0 0,29 3-31 0 0,-32-3 38 0 0,1-1-1 0 0,-19-6-37 0 0,28 2 82 0 0,0-1 0 0 0,1-2 0 0 0,-23-13-82 0 0,27 14 10 0 0,2-1 19 0 0,1-1 1 0 0,0 0 0 0 0,-3-6-30 0 0,-23-14 28 0 0,3 1-28 0 0,1-1 0 0 0,-28-30 0 0 0,45 41 0 0 0,-8-4 0 0 0,-4-3 0 0 0,24 18 0 0 0,-3-2 0 0 0,2 1 0 0 0,-1-3 0 0 0,-9-8 0 0 0,-4-4 0 0 0,13 11 0 0 0,-12-10 0 0 0,15 15 0 0 0,0 0 0 0 0,1-1 0 0 0,1 0 0 0 0,-2-3 0 0 0,-65-104 0 0 0,61 92 0 0 0,-4-6 0 0 0,-4-13 0 0 0,6 9 0 0 0,-4-7 0 0 0,2-2 0 0 0,-3-16 0 0 0,16 38 0 0 0,-32-104 0 0 0,23 77 0 0 0,8 30 0 0 0,-4-20 0 0 0,0-9 0 0 0,-1-5 0 0 0,3-2 0 0 0,1-10-32 0 0,3 0 0 0 0,3-31 32 0 0,2 62 0 0 0,0 15 0 0 0,1 1 0 0 0,2-10 0 0 0,7-89 0 0 0,-2 10 0 0 0,6-80 0 0 0,-11 174 0 0 0,0 1 0 0 0,1-3 0 0 0,3-25 0 0 0,-1-5 0 0 0,-2 26 0 0 0,3-3 0 0 0,-4 13 0 0 0,-2-2-11 0 0,2 0-31 0 0,0 1 31 0 0,1-6 11 0 0,-3 17 0 0 0,-1-28 0 0 0,1-2-15 0 0,0 29-54 0 0,0 2-26 0 0,0 0-106 0 0,0 0-44 0 0,0 0-974 0 0,-1 4-4050 0 0,-5 14-1738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55.7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26 109 4143 0 0,'0'0'191'0'0,"-2"1"141"0"0,-7 3 489 0 0,7-4 215 0 0,2 0 42 0 0,0 0-93 0 0,0 0-422 0 0,-2 1-181 0 0,-7 3-35 0 0,7-3-20 0 0,2-1-47 0 0,0 0-22 0 0,0 0-2 0 0,0 0 2 0 0,0 0 4 0 0,0 0 2 0 0,0 0 0 0 0,0 0-6 0 0,0 0-30 0 0,0 0-18 0 0,0 0-2 0 0,0 0-8 0 0,0 0-34 0 0,0 0-20 0 0,3 1-2 0 0,6 3-4 0 0,1-1 0 0 0,0-1-1 0 0,-1 0 1 0 0,1 0 0 0 0,0-1-1 0 0,0 0 1 0 0,0 0 0 0 0,2-2-140 0 0,45 2 1738 0 0,32 4-1738 0 0,-28-1 388 0 0,-27-2-32 0 0,10 3-356 0 0,194 33 1008 0 0,1 3-570 0 0,-9-3 236 0 0,-173-26-551 0 0,-14-2-27 0 0,38 9 91 0 0,9 1 45 0 0,108 10-22 0 0,-112-22-97 0 0,-1-5-1 0 0,12-4-112 0 0,-30 1 231 0 0,60-6 223 0 0,93 3-140 0 0,-179 1-193 0 0,26-4-121 0 0,-32 1 86 0 0,1 3 1 0 0,19 1-87 0 0,-6 0 160 0 0,-1-1 0 0 0,21-6-160 0 0,-24 4 6 0 0,94-7 137 0 0,61-15 87 0 0,-43 4-71 0 0,-99 14-109 0 0,29-2 31 0 0,-3-1-5 0 0,-7 2-11 0 0,3-2-69 0 0,6 0 61 0 0,53-6-46 0 0,-68 8-11 0 0,11-3 83 0 0,-24 3 101 0 0,40-1-184 0 0,274-12 309 0 0,-231 17-148 0 0,-2 1-2 0 0,-48 0 17 0 0,-20 0 16 0 0,-14-2-52 0 0,-1-4 0 0 0,7-3-140 0 0,55-12 110 0 0,-62 13-92 0 0,22-1 24 0 0,-32 6 33 0 0,22 0 96 0 0,-22 1 6 0 0,-20 3 198 0 0,16-4-375 0 0,-35 5 89 0 0,0 1 0 0 0,0 1 0 0 0,0-1 0 0 0,6 1-89 0 0,12 0 252 0 0,26-2 276 0 0,-49 2-464 0 0,-2 0 0 0 0,0 0 0 0 0,0 0 5 0 0,0 0 17 0 0,0 0-14 0 0,0 0 5 0 0,0 0 3 0 0,0 0 0 0 0,0 0 0 0 0,0 0 0 0 0,0 0 0 0 0,0 0 0 0 0,0 0 0 0 0,0 0 0 0 0,0 0 0 0 0,0 0 0 0 0,0 0 3 0 0,0 0 10 0 0,0 0-2 0 0,0 0-22 0 0,0 0-36 0 0,-2 1-129 0 0,-5 2-680 0 0,0 0 0 0 0,1 1-1 0 0,0 0 1 0 0,-5 3 776 0 0,-1 4-1448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37.1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66 1 2303 0 0,'0'0'263'0'0,"0"0"261"0"0,0 0 109 0 0,0 0 27 0 0,0 0-54 0 0,0 0-248 0 0,0 0-108 0 0,0 0-24 0 0,0 0-14 0 0,0 0-52 0 0,0 0-28 0 0,0 0-4 0 0,0 0-10 0 0,0 0-42 0 0,0 0 4 0 0,0 0 36 0 0,0 0-3 0 0,-2 1-8 0 0,-5 6-1 0 0,5-6 0 0 0,2-1 0 0 0,0 0 0 0 0,0 0 12 0 0,0 0 51 0 0,0 0 22 0 0,-1 2 3 0 0,-13 18 784 0 0,13-18-818 0 0,0 0-20 0 0,-4 6 40 0 0,2-1 0 0 0,-1 2-1 0 0,1-1 1 0 0,0 0-1 0 0,0 2-177 0 0,3-7 112 0 0,0-3 0 0 0,-1 3 0 0 0,-5 23 218 0 0,5-24-253 0 0,1-2-12 0 0,0 0-1 0 0,0 2 2 0 0,-3 8 4 0 0,3-7 2 0 0,-2 4 39 0 0,2 3-14 0 0,-1-7-74 0 0,-1 21 158 0 0,2-10-122 0 0,1 1 6 0 0,3 8 0 0 0,1 0-6 0 0,-1 7 160 0 0,-4-26-181 0 0,1 0 0 0 0,-1 0 0 0 0,1 0 0 0 0,0 0 0 0 0,1 3-38 0 0,9 31 291 0 0,-7-21-211 0 0,-1-1 0 0 0,11 50 272 0 0,-4-23-67 0 0,1-1 638 0 0,2 28-923 0 0,-11-56 88 0 0,1 0-1 0 0,0 0 0 0 0,1-1 1 0 0,0 1-1 0 0,1-1 0 0 0,2 3-87 0 0,6 9 104 0 0,-6-6-85 0 0,-1-2-7 0 0,6 30 53 0 0,-7-27 32 0 0,-5-16-71 0 0,-1 1 3 0 0,6 43 439 0 0,-4-43-421 0 0,2 28 236 0 0,10 21-121 0 0,-10-45-139 0 0,0 0-11 0 0,-1 0 1 0 0,0 0-1 0 0,-1 3-12 0 0,6 22 22 0 0,1-1-1 0 0,1 0 0 0 0,7 15-21 0 0,-2-17 2 0 0,1-1 0 0 0,16 25-2 0 0,-21-37 7 0 0,45 68 37 0 0,-26-41-35 0 0,-7-15-9 0 0,0-1 0 0 0,24 23 0 0 0,-15-17 0 0 0,11 17 0 0 0,49 71 0 0 0,-39-51 22 0 0,-25-33 31 0 0,2-2 0 0 0,31 33-53 0 0,-38-50 145 0 0,6 4-145 0 0,13 11 79 0 0,-1-2-139 0 0,-13-12 43 0 0,-16-12 55 0 0,1 0 1 0 0,0-1-1 0 0,1-1 1 0 0,0 0-1 0 0,8 3-38 0 0,20 8 119 0 0,-23-9-88 0 0,1-2 0 0 0,10 3-31 0 0,-10-5 21 0 0,0 0 0 0 0,1-1-1 0 0,5-1-20 0 0,6 2 2 0 0,-20-4-2 0 0,0 0 0 0 0,0-1 0 0 0,2 0 0 0 0,18 0 0 0 0,-9 1 32 0 0,0-1 0 0 0,16-3-32 0 0,-3 0 0 0 0,-6 2 0 0 0,-13-1 0 0 0,11-3 43 0 0,8-4-22 0 0,2 0 36 0 0,72-15 20 0 0,-43 12 1336 0 0,-27 5-2134 0 0,-1-1-1 0 0,17-7 722 0 0,-23 4 0 0 0,23-7 0 0 0,0-2 0 0 0,18-12 0 0 0,-72 31 0 0 0,19-8 4 0 0,0-2-1 0 0,-1 0 1 0 0,3-4-4 0 0,-7 4 44 0 0,-9 7-34 0 0,0 0 1 0 0,-1 0-1 0 0,1-1 1 0 0,-1 0-1 0 0,0 0 1 0 0,4-5-11 0 0,18-27 10 0 0,4-10 117 0 0,12-28-127 0 0,1 0 1 0 0,-30 50-1 0 0,8-21 0 0 0,-17 35 18 0 0,-1-1 0 0 0,-1 0 0 0 0,0-1-1 0 0,-1 1 1 0 0,0-4-18 0 0,7-30 39 0 0,-8 43-38 0 0,6-27 116 0 0,3-25-117 0 0,-4 24 43 0 0,-4 22-13 0 0,0-1 1 0 0,-1 1-1 0 0,0-1 1 0 0,0 0-31 0 0,0-3 55 0 0,0-1 0 0 0,1-2-55 0 0,1-17 82 0 0,-1 18-28 0 0,-1 10-39 0 0,0 0-1 0 0,0 0 1 0 0,0-1 0 0 0,-1-3-15 0 0,3-18 66 0 0,-3 22-59 0 0,2-18 84 0 0,-1 21-83 0 0,0-11 113 0 0,0 0 0 0 0,0-1-121 0 0,-1 2 28 0 0,0-5 36 0 0,2 13-62 0 0,0-3 52 0 0,0-4-44 0 0,1-2 1 0 0,0 2 18 0 0,-2 9-119 0 0,0 5-169 0 0,2 3 3 0 0,-1 0-1 0 0,0 0 1 0 0,-1 0 0 0 0,1 0-1 0 0,-1 0 1 0 0,0 0 0 0 0,0 0 0 0 0,-1 0-1 0 0,0 4 257 0 0,-1 8-1448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38.6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1154 2303 0 0,'0'0'315'0'0,"0"0"481"0"0,0 0 209 0 0,0 0 41 0 0,1-2-101 0 0,5-20-273 0 0,24-89 1061 0 0,-21 80-1373 0 0,1 0-1 0 0,1 1 1 0 0,10-16-360 0 0,16-43 705 0 0,5-41 605 0 0,1-27 225 0 0,-31 111-1252 0 0,-8 28-196 0 0,-1-1-1 0 0,-1 1 1 0 0,0-1-87 0 0,0-4 230 0 0,3-14-230 0 0,-3 27 70 0 0,-1 0 0 0 0,0 0 1 0 0,-1-2-71 0 0,2-9 215 0 0,1-14-215 0 0,0 18 59 0 0,-3 15-60 0 0,7-17 86 0 0,-3 6-42 0 0,0 1-33 0 0,0 1 1 0 0,-3 5 28 0 0,0 3-23 0 0,8-15-7 0 0,-3 6 34 0 0,-2 0-33 0 0,10-39 54 0 0,-10 39-64 0 0,-3 1 11 0 0,0 7 32 0 0,2-5-22 0 0,-3 7 34 0 0,0 2 19 0 0,0 0 13 0 0,0-2-28 0 0,0-7-33 0 0,0 7 50 0 0,0 2-1 0 0,0 0-10 0 0,0 0-1 0 0,0 0 2 0 0,0 0-33 0 0,0 0-158 0 0,0 0-82 0 0,0 0-661 0 0,1 3-2711 0 0,2 9-1157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39.3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36 235 5983 0 0,'0'0'464'0'0,"0"0"-178"0"0,0 0 386 0 0,0 0 198 0 0,0 0 40 0 0,0 0-48 0 0,0 0-232 0 0,-2 2-101 0 0,1-2-284 0 0,1 1-84 0 0,-1-1 0 0 0,1 1 0 0 0,-1-1 0 0 0,1 1 0 0 0,-1-1-1 0 0,1 1 1 0 0,-1-1 0 0 0,0 0 0 0 0,1 1 0 0 0,-1-1 0 0 0,0 0 0 0 0,1 0 0 0 0,-1 1-161 0 0,-1-2 54 0 0,-6-5-44 0 0,6 4-6 0 0,0-1-1 0 0,1 1 1 0 0,-1-1-1 0 0,1 0 1 0 0,0 1-1 0 0,0-1 1 0 0,0 0-1 0 0,0 0 1 0 0,1 0-1 0 0,-1 0 1 0 0,1 0-1 0 0,0-1-3 0 0,-1-6-80 0 0,0-1 0 0 0,2-9 80 0 0,2-1-485 0 0,0-1 1 0 0,2 1 0 0 0,6-18 484 0 0,-2 7-3327 0 0,-4 10-423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39.7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39 143 8351 0 0,'0'0'382'0'0,"0"0"-8"0"0,-2-1-172 0 0,-4-4 163 0 0,5 4 98 0 0,0-1 17 0 0,-12-13 213 0 0,12 14-526 0 0,0-2-21 0 0,1 2-140 0 0,-4-14 12 0 0,1 0 1 0 0,0 0 0 0 0,1-1-1 0 0,0-7-18 0 0,2 8-290 0 0,0 0-28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40.1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31 294 5527 0 0,'0'0'423'0'0,"-2"0"-278"0"0,-5 0 41 0 0,5 0 690 0 0,1 0-716 0 0,1 0 1 0 0,-1-1-1 0 0,1 1 1 0 0,-1 0-1 0 0,0-1 1 0 0,1 1 0 0 0,-1 0-1 0 0,0-1 1 0 0,1 1-1 0 0,-1-1 1 0 0,1 1-1 0 0,-1-1 1 0 0,1 0-161 0 0,-1 1 309 0 0,-2-3 811 0 0,1-4-860 0 0,1 1 0 0 0,-1-1 0 0 0,1 1 0 0 0,1-1 0 0 0,-1 0 0 0 0,1 1 0 0 0,0-4-260 0 0,-1-15 100 0 0,1 19-96 0 0,0 1-1 0 0,1-1 1 0 0,-1 0 0 0 0,2-1-4 0 0,1-20-1 0 0,-3 27 1 0 0,-1-32-445 0 0,2 1-1 0 0,2-1 0 0 0,1 1 446 0 0,0 11-511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40.4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88 684 4143 0 0,'0'0'319'0'0,"0"0"-104"0"0,0 0 341 0 0,0 0 168 0 0,0 0 38 0 0,-1-2-83 0 0,-4-4-375 0 0,4 5-161 0 0,0-1-30 0 0,-1 0-79 0 0,0-1-4 0 0,-3-12 11 0 0,2 3-75 0 0,0-11-206 0 0,1 0 1 0 0,1 0-1 0 0,1 0 1 0 0,1 0-1 0 0,1 1 0 0 0,1-2 240 0 0,1-9-66 0 0,-4 15 52 0 0</inkml:trace>
  <inkml:trace contextRef="#ctx0" brushRef="#br0" timeOffset="1">39 90 2303 0 0,'0'0'200'0'0,"0"0"-200"0"0,-11-4 0 0 0,11 4 0 0 0,-9-7 1272 0 0,1 0 208 0 0,3-1 48 0 0,5 8 8 0 0,-4-11-1120 0 0,4 11-216 0 0,-2-16-40 0 0,2 3-16 0 0,0 2-288 0 0,0 11-56 0 0,2-13-16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40.8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1 5351 0 0,'0'0'242'0'0,"0"0"-1"0"0,0 0-129 0 0,0 0 9 0 0,0 0 27 0 0,0 0 4 0 0,0 0-10 0 0,0 0-46 0 0,0 0-22 0 0,0 0-2 0 0,0 0 19 0 0,0 0 77 0 0,0 0 31 0 0,0 0 7 0 0,0 3 40 0 0,2 24 1110 0 0,-2-24-872 0 0,-1 0-11 0 0,-7 61 1648 0 0,8-59-1934 0 0,4 11-874 0 0,-1 0 1 0 0,0 9 686 0 0,-2-15-292 0 0,0 4-724 0 0,-1-11-202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41.1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1 2303 0 0,'0'0'379'0'0,"0"0"749"0"0,0 0 325 0 0,0 0 69 0 0,0 0-138 0 0,0 0-632 0 0,0 0-279 0 0,0 0-52 0 0,0 0-49 0 0,1 3-185 0 0,35 93 413 0 0,-23-57-381 0 0,-5-16-51 0 0,-2 0 0 0 0,-1 1 0 0 0,1 12-168 0 0,6 74 420 0 0,-4-21-148 0 0,-3-50-224 0 0,-2-1 1 0 0,-2 0 0 0 0,-2 1-1 0 0,-1 1-48 0 0,-2 13-753 0 0,0-30-70 0 0</inkml:trace>
  <inkml:trace contextRef="#ctx0" brushRef="#br0" timeOffset="1">0 1027 919 0 0,'4'26'78'0'0,"-2"-21"-76"0"0,4 12 204 0 0,4 11 5659 0 0,4 20-5865 0 0,-2 4 1163 0 0,-5-9-173 0 0,-2 0 1 0 0,0 40-991 0 0,-2-25 387 0 0,-3-40-487 0 0,0-1-26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0:50.801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29 1 5983 0 0,'0'0'464'0'0,"1"3"-305"0"0,1 27 966 0 0,0 0-1 0 0,-2 11-1124 0 0,-5 51 5782 0 0,-11 58-5782 0 0,11-117 857 0 0,1 1 0 0 0,1 13-857 0 0,3-45 312 0 0,0-2 6 0 0,0 0 22 0 0,0 0 10 0 0,0 0 2 0 0,0 0 7 0 0,1-2 29 0 0,9-14-44 0 0,-2 1 0 0 0,0-1 0 0 0,-1 0 0 0 0,-1-1-1 0 0,0-2-343 0 0,13-30 397 0 0,-9 25-330 0 0,1 0 0 0 0,1 0 0 0 0,1 2-1 0 0,1-1 1 0 0,2 2 0 0 0,5-7-67 0 0,-16 23 0 0 0,12-15-4 0 0,2 1 1 0 0,7-6 3 0 0,-20 20-17 0 0,0 1 1 0 0,0-1 0 0 0,0 1-1 0 0,1 0 1 0 0,-1 1 0 0 0,1 0-1 0 0,0 0 1 0 0,0 0 0 0 0,0 1 0 0 0,4-1 16 0 0,-8 2-175 0 0,1 1 1 0 0,-1 0-1 0 0,0 0 1 0 0,0 0-1 0 0,0 0 1 0 0,0 1-1 0 0,1-1 1 0 0,-1 1 174 0 0,15 4-4679 0 0,-16-5 3400 0 0,13 4-4661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41.5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7055 0 0,'0'0'323'0'0,"0"0"-8"0"0,0 3-205 0 0,0 23-55 0 0,0-24 165 0 0,0 0 71 0 0,10 22 369 0 0,-6-18-802 0 0,0 1 1 0 0,-1 0-1 0 0,1 5 142 0 0,-1-6-190 0 0,-2-4-12 0 0,3 7-142 0 0,-2 0-618 0 0,3 4 111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41.8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 0 2303 0 0,'0'3'167'0'0,"0"23"421"0"0,0-23 11 0 0,0-3 17 0 0,0 2-76 0 0,-1 10-351 0 0,0 0-154 0 0,1-9 30 0 0,0-3 8 0 0,0 0-1 0 0,0 0-1 0 0,0 0-6 0 0,0 0-1 0 0,0 0 0 0 0,0 2 3 0 0,3 18 42 0 0,-3-16 14 0 0,0 2 40 0 0,0 35 1061 0 0,0-37-1011 0 0,1 0 0 0 0,-2 0 0 0 0,1 1 0 0 0,0-1 0 0 0,-1 0 0 0 0,0 3-213 0 0,-2 11 456 0 0,0 24 599 0 0,-1 36-384 0 0,3-73-1441 0 0,-2 9-2782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44.5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65 618 1375 0 0,'0'0'182'0'0,"0"0"224"0"0,0 0 105 0 0,0 0 22 0 0,0 0-50 0 0,-1 2-224 0 0,1 0-82 0 0,-2 3-230 0 0,1-1 3363 0 0,-3-11-2606 0 0,1 4-569 0 0,0-4 100 0 0,-1-1-1 0 0,1 0 1 0 0,0 0-1 0 0,1 0 1 0 0,0 0 0 0 0,0 0-1 0 0,0-5-234 0 0,-1-18 759 0 0,0-11-759 0 0,3 32 39 0 0,-12-212 800 0 0,5 141-548 0 0,3 42-20 0 0,1-22-271 0 0,2 52 40 0 0,1 5-16 0 0,0-1 0 0 0,0 0 0 0 0,1 1 0 0 0,-1-1 0 0 0,2-4-24 0 0,-1-1 27 0 0,0 5 16 0 0,2-3-22 0 0,-3 6 34 0 0,3 3-543 0 0,7 4-2339 0 0,-8-4-980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07.14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147 2 4575 0 0,'0'0'208'0'0,"0"0"10"0"0,0 0-88 0 0,-1-1-39 0 0,-1 1-39 0 0,-1 0-1 0 0,1 0 0 0 0,0 0 1 0 0,0 0-1 0 0,0 0 1 0 0,0 0-1 0 0,-1 1 1 0 0,1-1-1 0 0,0 1 0 0 0,0-1 1 0 0,0 1-1 0 0,0 0 1 0 0,0 0-1 0 0,0 0-51 0 0,-2 2 116 0 0,0-1-1 0 0,0 1 1 0 0,1-1-1 0 0,-1 1 1 0 0,1 1-1 0 0,0-1 1 0 0,0 0-116 0 0,-6 9 354 0 0,0-1 0 0 0,2 1 0 0 0,-1 1 0 0 0,0 2-354 0 0,1 0 170 0 0,0 1 0 0 0,1-1-1 0 0,0 1 1 0 0,2 0 0 0 0,0 1 0 0 0,1-1-1 0 0,0 1 1 0 0,1 3-170 0 0,0 19 230 0 0,2 1 0 0 0,4 36-230 0 0,6 2 705 0 0,18 73-705 0 0,-18-106 125 0 0,21 96 198 0 0,6-1-1 0 0,12 13-322 0 0,-19-73 41 0 0,3 0 0 0 0,3-3-1 0 0,4-1 1 0 0,15 17-41 0 0,-27-49 11 0 0,3-1 0 0 0,26 29-11 0 0,-7-19-158 0 0,2 2-74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07.6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84 1 6447 0 0,'-8'10'162'0'0,"-1"1"-1"0"0,1 0 0 0 0,1 0 0 0 0,0 1 1 0 0,1 0-1 0 0,0 1 0 0 0,0-1 0 0 0,2 1 1 0 0,-1 0-1 0 0,2 0 0 0 0,0 0 0 0 0,0 1 0 0 0,1-1 1 0 0,1 3-162 0 0,-3 38 649 0 0,3 0 1 0 0,1 0 0 0 0,7 33-650 0 0,-2-48 151 0 0,3 0 0 0 0,1-1-1 0 0,1 0 1 0 0,8 15-151 0 0,18 36 122 0 0,13 20-122 0 0,-20-52 10 0 0,2-1 0 0 0,2-2-1 0 0,3-1 1 0 0,1-2-1 0 0,44 44-9 0 0,33 20-188 0 0,-53-60 60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08.2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 1 2303 0 0,'-8'7'105'0'0,"1"1"0"0"0,0 1 0 0 0,1-1 0 0 0,-1 1 0 0 0,2 1 0 0 0,-1-1 0 0 0,-3 9-105 0 0,6-9 819 0 0,0 1 1 0 0,0-1 0 0 0,0 1 0 0 0,1-1 0 0 0,0 7-820 0 0,0 5 491 0 0,1 1 1 0 0,1-1 0 0 0,1 0 0 0 0,1 0-1 0 0,1 0 1 0 0,0 0 0 0 0,7 18-492 0 0,-1-10 114 0 0,1 0 1 0 0,2-1-1 0 0,1 0 1 0 0,1 0-1 0 0,3 2-114 0 0,-7-13 49 0 0,9 16 101 0 0,2-1-1 0 0,18 21-149 0 0,3-6 44 0 0,2-2 0 0 0,2-2 0 0 0,1-2 0 0 0,29 18-44 0 0,-15-15-60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09.7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2604 2303 0 0,'0'0'102'0'0,"0"0"174"0"0,0 0 649 0 0,0 0 283 0 0,0 0 59 0 0,0 0-131 0 0,0 0-598 0 0,0 0-259 0 0,0 0-50 0 0,0 0-23 0 0,0 0-78 0 0,0 0-31 0 0,0 0-8 0 0,0 0-5 0 0,0 0-10 0 0,0 0 11 0 0,3-1 0 0 0,17-15 198 0 0,0 0 0 0 0,-1-1 0 0 0,-1 0 0 0 0,0-2 0 0 0,13-18-283 0 0,-21 24 54 0 0,18-25 245 0 0,9-17-299 0 0,-12 18 84 0 0,2 1 0 0 0,1 1 0 0 0,7-5-84 0 0,21-25 108 0 0,-1 0-23 0 0,0-1 118 0 0,47-72-203 0 0,94-199 144 0 0,-145 238-12 0 0,-5-2 0 0 0,-4-2 0 0 0,-5-1 0 0 0,8-46-132 0 0,1-45 230 0 0,-8-2 0 0 0,-8-10-230 0 0,-19 84 67 0 0,-6 57-97 0 0,3 1 0 0 0,3-2 30 0 0,-8 55-364 0 0,0 0-1 0 0,1 0 1 0 0,4-9 364 0 0,1-1-4166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0.4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2760 3679 0 0,'0'0'284'0'0,"-2"2"-186"0"0,-4 5 62 0 0,-1 4 1648 0 0,5-9-726 0 0,2-2-90 0 0,0 0-402 0 0,0 0-176 0 0,0 0-35 0 0,0 0-28 0 0,0 0-82 0 0,0 0-40 0 0,0 0-5 0 0,2-2-2 0 0,25-33 351 0 0,1 2 0 0 0,22-20-573 0 0,31-34 286 0 0,4-13-286 0 0,-56 61 85 0 0,-2 0-1 0 0,11-25-84 0 0,2-1 57 0 0,99-167 204 0 0,-100 158-47 0 0,-3-3-1 0 0,3-17-213 0 0,28-105 856 0 0,-4-24-856 0 0,-28 98 144 0 0,13-61 116 0 0,19-162-260 0 0,-49 229 48 0 0,10-72 8 0 0,-12 109-36 0 0,10-25-20 0 0,-13 62 11 0 0,20-71-4035 0 0,-20 70-491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1.0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2392 3223 0 0,'0'0'432'0'0,"0"0"604"0"0,0 0 263 0 0,0 0 56 0 0,0 0-125 0 0,0 0-568 0 0,2 0-249 0 0,1 0-338 0 0,0 0 1 0 0,-1-1-1 0 0,1 1 1 0 0,0-1-1 0 0,-1 1 1 0 0,1-1-1 0 0,-1 0 1 0 0,1 0-1 0 0,-1 0 1 0 0,0-1-1 0 0,1 1 1 0 0,-1 0-1 0 0,0-1 1 0 0,0 1-1 0 0,1-2-75 0 0,15-16 286 0 0,0-1 0 0 0,11-16-286 0 0,-8 10 163 0 0,10-11-163 0 0,186-203 230 0 0,-163 176-162 0 0,142-179 138 0 0,-143 167-29 0 0,-3-3-1 0 0,-4-3 1 0 0,3-14-177 0 0,65-140 288 0 0,-68 130 136 0 0,32-107-424 0 0,-53 131 332 0 0,10-68-332 0 0,7-87 252 0 0,-6 29-669 0 0,-24 144-154 0 0,0 3-33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1.6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2273 2759 0 0,'1'2'207'0'0,"0"8"29"0"0,-1-9-63 0 0,0 0-1 0 0,0 0 1 0 0,0 0 0 0 0,0 0-1 0 0,1 0 1 0 0,-1 0 0 0 0,0 0-1 0 0,1 0 1 0 0,-1 0 0 0 0,1 0-1 0 0,-1 0-172 0 0,2 2 433 0 0,-2-3-305 0 0,0 1-1 0 0,0 0 1 0 0,1-1 0 0 0,-1 1-1 0 0,0 0 1 0 0,1-1 0 0 0,-1 1-1 0 0,0-1 1 0 0,1 1 0 0 0,-1-1-1 0 0,1 1 1 0 0,-1 0 0 0 0,1-1-1 0 0,-1 0 1 0 0,1 1 0 0 0,0-1-1 0 0,-1 1 1 0 0,1-1-128 0 0,1 1 350 0 0,2 2 337 0 0,1-2-598 0 0,0 1 1 0 0,0-1-1 0 0,0-1 1 0 0,0 1-1 0 0,0-1 1 0 0,1 0-1 0 0,-1 0 1 0 0,0 0-1 0 0,0-1 0 0 0,0 0 1 0 0,0 0-1 0 0,0 0 1 0 0,0 0-1 0 0,0-1 1 0 0,-1 0-1 0 0,1 0 1 0 0,0 0-1 0 0,2-2-89 0 0,4-3 42 0 0,-1-1-1 0 0,1 0 1 0 0,-1 0-1 0 0,-1-1 1 0 0,0 0 0 0 0,0-1-1 0 0,-1 0 1 0 0,0 0-1 0 0,0-1 1 0 0,1-4-42 0 0,12-23 209 0 0,-1-1-1 0 0,5-20-208 0 0,-8 21 121 0 0,39-104 814 0 0,-3-11-935 0 0,-40 112 151 0 0,63-214 698 0 0,-13-4-180 0 0,-50 202-579 0 0,99-518 580 0 0,-110 561-658 0 0,44-232 103 0 0,-8 47-909 0 0,-23 118-89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0:51.261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234 291 5063 0 0,'2'-1'390'0'0,"2"-2"-349"0"0,1 1 0 0 0,-1-1 1 0 0,0 0-1 0 0,0 0 0 0 0,-1 0 0 0 0,1-1 1 0 0,0 0-42 0 0,22-29 1314 0 0,-5 7 157 0 0,-7 9-512 0 0,-1-1-1 0 0,0-1 0 0 0,-2 0 1 0 0,5-10-959 0 0,-11 18 405 0 0,-4 8-12 0 0,0 0-1 0 0,0-2-181 0 0,0 0-1 0 0,0 0 0 0 0,0 0 0 0 0,-1-1 1 0 0,0 1-1 0 0,0 0 0 0 0,0-1 0 0 0,-1 1 1 0 0,1 0-1 0 0,-1 0-210 0 0,0 3 91 0 0,0 0-1 0 0,0 0 1 0 0,1 0 0 0 0,-1 0-1 0 0,-1 1 1 0 0,1-1 0 0 0,0 0-1 0 0,0 1 1 0 0,-1-1 0 0 0,0 0-91 0 0,-1-1 198 0 0,0 0 142 0 0,-1 2-276 0 0,0 0 1 0 0,0 1-1 0 0,0-1 0 0 0,0 1 0 0 0,1-1 1 0 0,-1 1-1 0 0,0 0 0 0 0,0 1 0 0 0,0-1 1 0 0,0 1-1 0 0,0-1 0 0 0,1 1 0 0 0,-1 0 1 0 0,0 1-1 0 0,1-1 0 0 0,-1 1 0 0 0,-2 1-64 0 0,-10 6 128 0 0,0 1 0 0 0,1 1 1 0 0,1 0-1 0 0,0 1 0 0 0,0 0 0 0 0,1 2 0 0 0,1-1 0 0 0,0 2 0 0 0,1-1 0 0 0,0 1 1 0 0,-3 9-129 0 0,-9 20 274 0 0,1 1 1 0 0,3 1 0 0 0,1 1 0 0 0,3 1 0 0 0,-5 31-275 0 0,12-39 105 0 0,2-1-1 0 0,2 1 1 0 0,1 0-1 0 0,2 1 1 0 0,2 3-105 0 0,6 35-3 0 0,4 0 1 0 0,5 13 2 0 0,-11-69-76 0 0,-4-16-9 0 0,0-6-3 0 0,-1 1 0 0 0,1 0 1 0 0,-1 0-1 0 0,0 0 0 0 0,1 0 1 0 0,-1 0-1 0 0,0 1 88 0 0,-2 29-3911 0 0,2-32 2207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2.4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1 702 1375 0 0,'0'0'66'0'0,"0"0"224"0"0,0 0 926 0 0,0 0 404 0 0,0-2 79 0 0,3-11-755 0 0,0 0 1 0 0,-1 0-1 0 0,-1-1 1 0 0,0-8-945 0 0,-2-57 788 0 0,-1 19-313 0 0,7-162 297 0 0,2 132-4425 0 0,10-40 3653 0 0,-9 86-3627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2.8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1103 6911 0 0,'0'0'528'0'0,"0"0"-250"0"0,0 0 212 0 0,0-2 136 0 0,4-157 2372 0 0,3-124-2726 0 0,27-15-1356 0 0,13 2-1680 0 0,-36 231-788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3.4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79 1135 7743 0 0,'0'0'356'0'0,"-2"0"-8"0"0,-7 2-225 0 0,-4-4-27 0 0,11 1-15 0 0,0 0 0 0 0,0 0 0 0 0,0 0 0 0 0,1 0 0 0 0,-1-1 0 0 0,0 1 0 0 0,1-1 0 0 0,-1 1 0 0 0,0-1 0 0 0,1 0 1 0 0,0 1-1 0 0,-1-1 0 0 0,1 0 0 0 0,0 0 0 0 0,0 0 0 0 0,0 0 0 0 0,0 0 0 0 0,0-2-81 0 0,-2-5 336 0 0,0-1 0 0 0,1 0 0 0 0,-1-5-336 0 0,2 11 25 0 0,-4-37 422 0 0,1 0 0 0 0,2-28-447 0 0,0 17 27 0 0,1-57 50 0 0,4 0 0 0 0,8-35-77 0 0,12-32-967 0 0,9-6 967 0 0,-18 116-2759 0 0,3 0-901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3.80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12 711 9703 0 0,'0'0'424'0'0,"-2"-10"96"0"0,-3-7-416 0 0,3-3-104 0 0,0-4 0 0 0,2-5 0 0 0,0-6 216 0 0,2-2 16 0 0,1 1 8 0 0,3-5 0 0 0,-1-4-168 0 0,3-3-72 0 0,-3-2 64 0 0,1-5-64 0 0,1-5-160 0 0,2-4-80 0 0,0-6-16 0 0,1 1-4232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4.1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3 475 9439 0 0,'-2'-22'416'0'0,"4"2"96"0"0,1-9-416 0 0,3-6-96 0 0,3-6 0 0 0,2-1 0 0 0,2 0 0 0 0,2-2 0 0 0,-1-3-72 0 0,3-3 72 0 0,-1 1-352 0 0,1-5-16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4.5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45 493 7831 0 0,'-18'-5'696'0'0,"8"-1"-560"0"0,5-3-136 0 0,-1-6 0 0 0,3-5 576 0 0,1-5 80 0 0,2-5 16 0 0,4-3 8 0 0,1-2-424 0 0,1-1-80 0 0,-1-6-16 0 0,2-1-8 0 0,1 0-152 0 0,1-3 0 0 0,4-6 0 0 0,0-1-4824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4.8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111 959 13039 0 0,'-28'-13'576'0'0,"13"-2"128"0"0,3-5-568 0 0,-1-5-136 0 0,0-7 0 0 0,4-4 0 0 0,3-6 0 0 0,3-6 0 0 0,-1-5 0 0 0,0-2 0 0 0,1-4 0 0 0,3-7 0 0 0,0-7-88 0 0,3-4 88 0 0,1-3-352 0 0,0-5-24 0 0,-3-5 0 0 0,3 1-4968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5.2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118 611 14279 0 0,'-22'-15'1272'0'0,"2"-5"-1016"0"0,4-5-256 0 0,1-6 0 0 0,4-6 0 0 0,2-2-128 0 0,1-3 8 0 0,3 4 8 0 0,1-1 48 0 0,-1 1 64 0 0,3-3-104 0 0,2-2 40 0 0,0-5-296 0 0,2-3-56 0 0,0-3-16 0 0,-1 5-5216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15.5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80 1375 0 0,'-3'-30'64'0'0,"5"8"8"0"0,1-5-72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20.7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568 287 5527 0 0,'-2'0'423'0'0,"-11"-3"-107"0"0,1-1 0 0 0,0 0 1 0 0,-1-1-1 0 0,-2-2-316 0 0,3 2 782 0 0,9 4-669 0 0,0-1 0 0 0,-1 1 0 0 0,1 0 0 0 0,-1 1 0 0 0,1-1 0 0 0,-1 0-1 0 0,1 1 1 0 0,-1 0 0 0 0,1 0 0 0 0,-1 0 0 0 0,-2 1-113 0 0,-8 1 381 0 0,1 2-1 0 0,1 0 1 0 0,-1 0-1 0 0,0 1 1 0 0,-6 4-381 0 0,10-5 190 0 0,0 0 1 0 0,0 0-1 0 0,-1-1 0 0 0,0 0 0 0 0,0-1 1 0 0,0 0-1 0 0,-6 0-190 0 0,5-1 417 0 0,0-1-1 0 0,0 0 1 0 0,0-1-1 0 0,0 0 1 0 0,-2-1-417 0 0,5 0 236 0 0,6 2-143 0 0,0-1 0 0 0,0 1 0 0 0,0-1 0 0 0,1 1 0 0 0,-1-1 0 0 0,0 0 1 0 0,0 0-1 0 0,1 0 0 0 0,-1 0 0 0 0,1 0 0 0 0,-2-2-93 0 0,2 3 62 0 0,-2-4 54 0 0,0 1-1 0 0,0 0 1 0 0,0-1-1 0 0,0 0 0 0 0,1 1 1 0 0,-1-2-116 0 0,1 2 74 0 0,1 1 31 0 0,1 2-1 0 0,-1-2-2 0 0,-3-7-13 0 0,3 7-8 0 0,1 2-1 0 0,0 0-2 0 0,0 0-12 0 0,0 0-2 0 0,0 0 0 0 0,2-1 3 0 0,8-5 10 0 0,0 3-47 0 0,0 1-1 0 0,0-1 0 0 0,1 2 1 0 0,-1-1-1 0 0,2 1-29 0 0,12-2 51 0 0,-2 1 5 0 0,14 1-56 0 0,7-1 80 0 0,73-5 108 0 0,-42 3-66 0 0,-32 1-50 0 0,87-7 122 0 0,67-8 78 0 0,4-5-47 0 0,-147 16-176 0 0,29-5 28 0 0,66-7 64 0 0,-1 3 141 0 0,-84 8-108 0 0,-15 2-31 0 0,146-11 211 0 0,-149 17-237 0 0,-1 2 0 0 0,16 5-117 0 0,-45-6 14 0 0,42 3 81 0 0,-30-3 103 0 0,21 4-198 0 0,25 6 250 0 0,17 2 172 0 0,21 10-422 0 0,-70-13 6 0 0,117 26 122 0 0,-128-30-116 0 0,-13-3 5 0 0,2 0 0 0 0,-1 0 1 0 0,12-1-18 0 0,147-8 182 0 0,-140 4-162 0 0,-23 3-20 0 0,0-1 0 0 0,-1 2 0 0 0,7 1 0 0 0,5 1 11 0 0,16 1 43 0 0,34 4-55 0 0,-3-5 60 0 0,0-3 0 0 0,40-6-59 0 0,-32 1 14 0 0,16 4-14 0 0,-41 0 50 0 0,118 6 24 0 0,-110-5-42 0 0,0 3 0 0 0,17 5-32 0 0,1 2 64 0 0,2-4-64 0 0,-10-6 139 0 0,-43-1-6 0 0,-17 0-107 0 0,28-2 105 0 0,59-2-48 0 0,-68 1-83 0 0,28-5 0 0 0,-2-1 0 0 0,-33 5 0 0 0,11-3 0 0 0,-32 7 1 0 0,0 0-1 0 0,10-6 52 0 0,10-4-30 0 0,-20 7-9 0 0,-2 2-8 0 0,0 0-1 0 0,-1 1 0 0 0,1-1 1 0 0,0 0-1 0 0,0 0 1 0 0,0 1-1 0 0,0 0 1 0 0,0-1-1 0 0,1 1-4 0 0,8-2 0 0 0,31-4 11 0 0,-40 6 43 0 0,-2 0 18 0 0,-8 0-15 0 0,-29-1 178 0 0,-27-5-235 0 0,-153-14 92 0 0,187 18-90 0 0,-172-2 55 0 0,32 2-61 0 0,-111-17 4 0 0,189 11 0 0 0,37 5 0 0 0,-27-1 0 0 0,-37 6 0 0 0,20-1 0 0 0,-11-3 0 0 0,-87-13 0 0 0,115 7 0 0 0,-1 4 0 0 0,-45 4 0 0 0,42 6 0 0 0,24-1 0 0 0,-24 2 0 0 0,29-1 0 0 0,-21-3 0 0 0,-2-1 0 0 0,-79 11 0 0 0,45-4 0 0 0,-102 24 0 0 0,152-20 0 0 0,-22 2 0 0 0,20-7 0 0 0,0-3 0 0 0,-53-3 0 0 0,25-2 0 0 0,-3 0 0 0 0,-50-6 0 0 0,-74-9 0 0 0,190 12 0 0 0,1-2 0 0 0,-2-2 0 0 0,-3 0 0 0 0,-12 0 0 0 0,-148-13-64 0 0,194 20 64 0 0,-67-9 0 0 0,-55 2 0 0 0,109 8 0 0 0,0 0 0 0 0,0 1 0 0 0,-1 1 0 0 0,-9 1 0 0 0,11-2-7 0 0,0 2 1 0 0,0-1-1 0 0,-3 3 7 0 0,3-2-40 0 0,10-2 38 0 0,-1-1-1 0 0,1 0 1 0 0,-1 1-1 0 0,1 0 0 0 0,-1 0 3 0 0,-26 14 1 0 0,25-14-1 0 0,3-1 0 0 0,0 0 0 0 0,0 0 0 0 0,0 0 0 0 0,0 1 0 0 0,0-1 0 0 0,1 1 0 0 0,-1-1 0 0 0,-1 2 0 0 0,0-1-1 0 0,-6 7-51 0 0,-2 4 40 0 0,10-9 10 0 0,1-1-6 0 0,0-3 7 0 0,0 0 0 0 0,0 0 0 0 0,0 0-1 0 0,0 0 1 0 0,-1 0 0 0 0,1 0-1 0 0,0 0 1 0 0,0 0 0 0 0,0 1-1 0 0,0-1 1 0 0,0 0 0 0 0,0 0 0 0 0,0 0-1 0 0,0 0 1 0 0,0 0 0 0 0,0 0-1 0 0,0 1 1 0 0,0-1 0 0 0,0 0-1 0 0,0 0 1 0 0,0 0 0 0 0,0 0 0 0 0,0 0-1 0 0,1 0 1 0 0,-1 0 0 0 0,0 1-1 0 0,0-1 1 0 0,0 0 0 0 0,0 0-1 0 0,0 0 1 0 0,0 0 0 0 0,0 0 0 0 0,0 0-1 0 0,0 0 1 0 0,0 0 0 0 0,0 0-1 0 0,1 1 1 0 0,-1-1 0 0 0,0 0-1 0 0,0 0 1 0 0,0 0 1 0 0,11 10-53 0 0,4-3 42 0 0,-8-4 2 0 0,0-2 0 0 0,0 1 1 0 0,0-1-1 0 0,0 0 0 0 0,1 0 0 0 0,6-1 9 0 0,11-1-59 0 0,8-2 59 0 0,-24 2-19 0 0,114-13-58 0 0,29-12 77 0 0,198-23-64 0 0,-211 36 64 0 0,42-4 0 0 0,54-4 0 0 0,-164 19 0 0 0,-1 3 0 0 0,24 5 0 0 0,126 20-11 0 0,-76-6-42 0 0,5 1 53 0 0,57-1 0 0 0,111-8 0 0 0,383 13 0 0 0,-658-22 0 0 0,78 6 0 0 0,83 19 0 0 0,-50-5 0 0 0,-73-13 0 0 0,182 22 0 0 0,-181-25 27 0 0,0-3-1 0 0,4-4-26 0 0,-57-1 11 0 0,-23 0-11 0 0,1 1 0 0 0,20-2 0 0 0,-10 0 0 0 0,0 0 0 0 0,-1-1 0 0 0,-1-1 0 0 0,-1-3 0 0 0,-2 0 0 0 0,-1-1 0 0 0,-1-1 0 0 0,-1-2 0 0 0,-6-2 0 0 0,-2 0 0 0 0,-2 3-11 0 0,0 6-31 0 0,-5-10 4 0 0,3 12 23 0 0,1 0 4 0 0,-2-2 10 0 0,0 1-1 0 0,-1-1 1 0 0,1 1 0 0 0,-1 0 0 0 0,0 1 0 0 0,0 0 0 0 0,0 0-1 0 0,0 0 1 0 0,0 0 0 0 0,-1 1 1 0 0,-16-2 1 0 0,0 0 0 0 0,-5 1-1 0 0,3 1-1 0 0,-95-1 1 0 0,77 2 0 0 0,-51 4 0 0 0,-1-1 0 0 0,-22-3 5 0 0,-433 6 54 0 0,407-2-59 0 0,-140 6 0 0 0,170-3 0 0 0,-102 4 0 0 0,132-11 0 0 0,-18-6 0 0 0,-82-12 0 0 0,35 2 0 0 0,-281-9 0 0 0,229 10 0 0 0,17 1 0 0 0,73 9 0 0 0,-31 6 0 0 0,-263 39 0 0 0,373-36 0 0 0,-202 20 0 0 0,73-21-53 0 0,151-3 31 0 0,7 0-31 0 0,4 1-14 0 0,26 1 6 0 0,-1-1-1 0 0,0-1 0 0 0,6-1 62 0 0,85-11-40 0 0,-30 3 33 0 0,242-9-110 0 0,-253 15 113 0 0,218 2-45 0 0,-76 16 36 0 0,130 3 15 0 0,211-38-2 0 0,-300-9 0 0 0,-104 10 0 0 0,132-5 0 0 0,101-13 0 0 0,-83 7 0 0 0,-56 7 28 0 0,48-4 8 0 0,-240 24-36 0 0,-1 2 0 0 0,0 2 0 0 0,8 4 0 0 0,-13-1 12 0 0,-26-3 1 0 0,-1 2 0 0 0,0 0 0 0 0,0 2 0 0 0,16 5-13 0 0,-33-7-83 0 0,-1 0-1 0 0,7 4 84 0 0,-12-6-161 0 0,-2-1-949 0 0,-3 2-3994 0 0,-12 5-1714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0:51.621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0 81 7831 0 0,'0'0'356'0'0,"0"0"-6"0"0,3-2-222 0 0,5-3 166 0 0,0 0 0 0 0,0 0 0 0 0,0 1 1 0 0,1 0-1 0 0,-1 0 0 0 0,1 1 1 0 0,0 0-1 0 0,0 1 0 0 0,0 0 0 0 0,3 0-294 0 0,112-14 5447 0 0,38-4-3792 0 0,-145 18-1573 0 0,1 1 0 0 0,-1 1 1 0 0,0 0-1 0 0,0 2 1 0 0,5 1-83 0 0,-3-1-658 0 0,-1-1 1 0 0,0 0-1 0 0,5-1 658 0 0,-12 0-1390 0 0,-4 1-290 0 0,17 2-15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7:59.3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312 4700 2303 0 0,'0'0'307'0'0,"0"0"448"0"0,0 0 195 0 0,0 0 40 0 0,0 0-94 0 0,-2 2-431 0 0,-2 5-193 0 0,2-5-43 0 0,0-1-15 0 0,-14 11 399 0 0,14-11-456 0 0,2-1 3 0 0,0 0 0 0 0,-1 2 4 0 0,-2 3 467 0 0,4-3 1135 0 0,11-6-792 0 0,-6 1-889 0 0,-1 0 0 0 0,1-1 0 0 0,-1 1-1 0 0,0-1 1 0 0,0-1 0 0 0,0 1 0 0 0,-1-1 0 0 0,0 0 0 0 0,1 0-85 0 0,8-13 639 0 0,12-19-639 0 0,-23 33 46 0 0,13-24 326 0 0,-1 0-1 0 0,-2-1 0 0 0,6-17-371 0 0,-4 7 228 0 0,33-99 321 0 0,-4 12-316 0 0,-4 18-159 0 0,-5-1 1 0 0,-5-1-1 0 0,-3-14-74 0 0,4-68 257 0 0,-8-5-257 0 0,11-95 172 0 0,3-85 635 0 0,-27 302-641 0 0,4-54 92 0 0,-2-117 36 0 0,-12 170-200 0 0,-3 0-1 0 0,-6-17-93 0 0,-5 7 155 0 0,-4 0-155 0 0,6 27 37 0 0,-59-220 147 0 0,-13 4-54 0 0,-22-80 138 0 0,73 238-66 0 0,-29-64-202 0 0,35 118 52 0 0,-3 2-1 0 0,-4-1-51 0 0,23 41 36 0 0,-18-27 165 0 0,-20-24-201 0 0,27 40 63 0 0,8 14-24 0 0,0 0 0 0 0,-1 1 1 0 0,-1 1-1 0 0,-6-3-39 0 0,-22-24 48 0 0,21 22 16 0 0,18 16-286 0 0,0 0 0 0 0,0 0 1 0 0,1-1-1 0 0,-1 0 0 0 0,1 0 1 0 0,-1-2 221 0 0,5 6-4458 0 0,1 2-1482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00.3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131 4780 4143 0 0,'0'0'319'0'0,"0"0"-74"0"0,0 0 471 0 0,0 0 226 0 0,0 0 46 0 0,0 0-78 0 0,0 0-368 0 0,0 0-166 0 0,0 0-31 0 0,0 0-36 0 0,0 0-118 0 0,0 0-51 0 0,0 0-11 0 0,0 0-1 0 0,0 0-1 0 0,0 0-6 0 0,2-1-1 0 0,9-3-28 0 0,-1 0-1 0 0,1-1 0 0 0,-1-1 1 0 0,6-4-92 0 0,4-4 210 0 0,15-13-210 0 0,-23 15 104 0 0,0-1 0 0 0,-1 0 0 0 0,-1-1 0 0 0,3-3-104 0 0,-13 16 2 0 0,9-12 149 0 0,-1-1 1 0 0,0 0-1 0 0,-1 0 1 0 0,2-7-152 0 0,20-62 1021 0 0,-9 24-274 0 0,13-46 170 0 0,-9 21-510 0 0,-6 26-193 0 0,-3-1-1 0 0,-2-5-213 0 0,16-121 337 0 0,-5-90 158 0 0,-5 50-262 0 0,7-8-89 0 0,-5-41-133 0 0,-21 273-11 0 0,3-123 53 0 0,3-36 7 0 0,2-25 568 0 0,-15-158-628 0 0,-6 196 238 0 0,1 33-76 0 0,2 24 15 0 0,-3 1-1 0 0,-5 0 1 0 0,-22-61-177 0 0,20 80 123 0 0,-76-285 496 0 0,77 273-533 0 0,-15-70 100 0 0,-23-53-186 0 0,34 145 72 0 0,-8-12-72 0 0,19 44-8 0 0,-8-14 24 0 0,-2 1 0 0 0,-1 0 0 0 0,-2 2 0 0 0,-8-7-16 0 0,6 6 21 0 0,18 26-15 0 0,-1 0 0 0 0,0 1 0 0 0,0 0 1 0 0,-11-9-7 0 0,5 6-222 0 0,14 14 94 0 0,2 2-132 0 0,0 0-554 0 0,0 0-245 0 0,0 0-49 0 0,0 0-11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01.1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550 4799 6447 0 0,'0'0'298'0'0,"0"0"-10"0"0,-2 1-188 0 0,-6 1 2 0 0,5-1 374 0 0,3-1 160 0 0,0 0 32 0 0,0 0-58 0 0,0 0-264 0 0,0 0-111 0 0,0 0-19 0 0,0 0-4 0 0,0 0 9 0 0,0-4-129 0 0,0 1 1 0 0,1 0-1 0 0,-1-1 0 0 0,0 1 0 0 0,1-1 0 0 0,0 1 0 0 0,0 0 0 0 0,0 0 1 0 0,0-1-1 0 0,1-1-92 0 0,20-38 1158 0 0,3-1-1158 0 0,-9 17 244 0 0,-1-1 0 0 0,-1 0 0 0 0,9-28-244 0 0,-5-9 1023 0 0,8-57-1023 0 0,-17 72 229 0 0,42-272 814 0 0,-28 161-694 0 0,-2-8 54 0 0,-9 71-158 0 0,23-349 961 0 0,-25 266-972 0 0,4-58 43 0 0,-6 73-112 0 0,1-246-17 0 0,-14 281-113 0 0,-5 1-1 0 0,-10-19-34 0 0,1 52 136 0 0,-15-35-136 0 0,18 73 29 0 0,-90-319 491 0 0,84 314-338 0 0,-3 2 0 0 0,-25-47-182 0 0,0 16 186 0 0,-28-34-186 0 0,64 105 23 0 0,-100-165 236 0 0,80 130-135 0 0,-2 2 0 0 0,-25-28-124 0 0,40 55 20 0 0,4 4 71 0 0,-16-16-91 0 0,26 33 4 0 0,0 0 1 0 0,0 1 0 0 0,-1 0 0 0 0,0 0 0 0 0,0 0-1 0 0,0 1 1 0 0,-3-1-5 0 0,-37-23-14 0 0,46 28-102 0 0,1 2-194 0 0,-1 1-585 0 0,0-1-1 0 0,0 1 0 0 0,1 0 1 0 0,-1-1-1 0 0,1 1 1 0 0,-1 0-1 0 0,0 2 896 0 0,1-2-6139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02.2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781 4982 6847 0 0,'0'0'315'0'0,"0"0"-7"0"0,0 0-136 0 0,0 0 163 0 0,2-1 90 0 0,15-16 842 0 0,49-52 975 0 0,-38 32-1897 0 0,-18 23-210 0 0,1 0 1 0 0,0 1 0 0 0,6-5-136 0 0,20-19 244 0 0,-1-1 0 0 0,15-22-244 0 0,-32 35 212 0 0,0-2 0 0 0,-2 0 0 0 0,-1-1 0 0 0,8-22-212 0 0,-10 12 790 0 0,10-38-790 0 0,-20 61 106 0 0,9-34 808 0 0,5-48-914 0 0,1-51 745 0 0,-11 81-469 0 0,18-254 403 0 0,-18 202-570 0 0,9-325 318 0 0,-21 313-288 0 0,0-1 68 0 0,4 127-205 0 0,-2-244 251 0 0,-12 1-44 0 0,5 187-76 0 0,-8-25-133 0 0,11 57 34 0 0,-5-21 166 0 0,-3 2 0 0 0,-11-25-200 0 0,-43-93 605 0 0,29 74-369 0 0,15 39-73 0 0,-1 2 0 0 0,-10-10-163 0 0,-39-74 95 0 0,20 38-24 0 0,-51-100-8 0 0,-45-75 166 0 0,47 90 45 0 0,-35-56 129 0 0,91 163-313 0 0,9 13-14 0 0,-2 2 1 0 0,-17-17-77 0 0,8 24-127 0 0,12 14-18 0 0,13 14-886 0 0,0 1 0 0 0,-2 2 0 0 0,-7-5 1031 0 0,17 15-1451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03.9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2063 1375 0 0,'0'0'270'0'0,"0"0"594"0"0,0 0 264 0 0,0 0 50 0 0,0 0-140 0 0,0 0-617 0 0,0 0-270 0 0,0 0-58 0 0,0 0-12 0 0,0-2-1 0 0,0-13 28 0 0,-1 8-17 0 0,1 0 0 0 0,0 0 0 0 0,0 0 0 0 0,2-5-91 0 0,7-62 592 0 0,-4 31-298 0 0,1-11-71 0 0,-1 10 92 0 0,6-27-315 0 0,75-279 608 0 0,80-223 254 0 0,-161 557-844 0 0,38-111 198 0 0,27-48-216 0 0,-48 127 16 0 0,3 1 0 0 0,1 1 0 0 0,2 1 0 0 0,5-2-16 0 0,13-21 17 0 0,-13 18 30 0 0,31-34-47 0 0,-45 61-16 0 0,-2 2-64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04.6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1985 5959 0 0,'0'0'267'0'0,"0"0"0"0"0,0 0-151 0 0,0 0-4 0 0,0 0 14 0 0,0 0 2 0 0,0 0 0 0 0,0-3 0 0 0,-2-8-30 0 0,2-1-1 0 0,-1 0 0 0 0,2 0 1 0 0,-1 0-1 0 0,2 0 0 0 0,0-1-97 0 0,11-71 334 0 0,-6 32 159 0 0,2 0 0 0 0,15-44-493 0 0,4 6 330 0 0,19-58-52 0 0,-27 93-186 0 0,119-318 574 0 0,-113 310-605 0 0,24-58 139 0 0,40-65-200 0 0,-48 109 41 0 0,29-53 11 0 0,-4 10-540 0 0,70-93 488 0 0,-108 175-208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05.2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1353 3223 0 0,'0'-2'240'0'0,"9"-112"3479"0"0,0 40-3257 0 0,6-48 579 0 0,20-65-1041 0 0,42-85 344 0 0,16 4-243 0 0,-5 30-1054 0 0,-57 163-2001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18:24.4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266 301 6911 0 0,'-17'-8'318'0'0,"1"0"0"0"0,1 0 0 0 0,-1-2 0 0 0,1 0 0 0 0,-9-8-318 0 0,6 4 537 0 0,0 0-156 0 0,-12-7 695 0 0,28 20-800 0 0,-2-2-35 0 0,0 0 0 0 0,-1 1-1 0 0,1 0 1 0 0,-1 0-1 0 0,0 0-240 0 0,5 2 47 0 0,-2-1 163 0 0,2 1-2 0 0,0 0-12 0 0,0 0-49 0 0,0 0-19 0 0,0 0-7 0 0,-1-1-7 0 0,-5-2-29 0 0,4 2-12 0 0,2 1-1 0 0,0 0 8 0 0,0 0 34 0 0,0 0 12 0 0,0 0 2 0 0,0 0 2 0 0,0 0 6 0 0,0 0 6 0 0,3 0 2 0 0,75 17 551 0 0,-41-8-289 0 0,0-1-1 0 0,0-2 1 0 0,18-1-406 0 0,22-3 439 0 0,76 4 216 0 0,-96-2-504 0 0,46 6 66 0 0,99 14-55 0 0,-137-19-163 0 0,47-4 1 0 0,65-8 62 0 0,-160 6-47 0 0,69-6 347 0 0,1-3 0 0 0,49-14-362 0 0,102-22 640 0 0,-134 27-488 0 0,32 1-152 0 0,-77 13 19 0 0,-1 2 0 0 0,0 2-1 0 0,0 3 1 0 0,1 3-19 0 0,73 6 64 0 0,-85-10-1 0 0,0-1 0 0 0,27-6-63 0 0,-10 2 66 0 0,-12 1-6 0 0,10-1 8 0 0,53 4-68 0 0,-76 0 76 0 0,21-2-76 0 0,28 0 41 0 0,117 15-41 0 0,-10-1 77 0 0,-115-8-26 0 0,-18-1-49 0 0,85 7 50 0 0,-108-7 23 0 0,0-2 1 0 0,10-2-76 0 0,4 0 105 0 0,-38 1-95 0 0,6 0 194 0 0,0-1 0 0 0,19-4-204 0 0,-28 4 11 0 0,-10 1 42 0 0,-2 0 17 0 0,0 0 18 0 0,0 0-7 0 0,0 0-8 0 0,0 0-1 0 0,-2-2 0 0 0,-7-2-13 0 0,0 0-1 0 0,0 0 1 0 0,0 1-1 0 0,-1 0 0 0 0,0 0 1 0 0,1 1-1 0 0,-10 0-58 0 0,-1 0 80 0 0,1 1 0 0 0,-1 1-1 0 0,-13 1-79 0 0,24 0 26 0 0,0-1 0 0 0,0-1 0 0 0,-3 0-26 0 0,-24-2 2 0 0,9 5-2 0 0,6-1 0 0 0,-15-1 0 0 0,-28-3 16 0 0,-74-5 32 0 0,31-3-24 0 0,-283-22 152 0 0,269 29-176 0 0,-129-4 0 0 0,52 8 0 0 0,72 1 0 0 0,-561-3 128 0 0,576 7-128 0 0,1 4 0 0 0,-57 14 0 0 0,146-20 6 0 0,-147 20-76 0 0,76-10 70 0 0,37-5 0 0 0,-40 0 0 0 0,-191-12 0 0 0,-1-1 0 0 0,254 7-43 0 0,-8 3 43 0 0,-5 1-21 0 0,-113 12 10 0 0,154-17-31 0 0,-4 1 20 0 0,6-1-31 0 0,3-1-11 0 0,1 2 0 0 0,0 0 58 0 0,0 1-1 0 0,0-1 1 0 0,1 0 0 0 0,-1 1-1 0 0,1-1 1 0 0,-1 0-1 0 0,1 0 1 0 0,0 0 0 0 0,0-1-1 0 0,-1 1 1 0 0,3 1 6 0 0,0 0-9 0 0,0 0 0 0 0,1-1 0 0 0,0 1 0 0 0,0-1 0 0 0,3 2 9 0 0,8 1-5 0 0,1 0 1 0 0,1-1-1 0 0,2 0 5 0 0,-18-4 1 0 0,45 7-27 0 0,0-2-1 0 0,35-2 27 0 0,-18-1-11 0 0,115 1 11 0 0,42 2 0 0 0,31 27 0 0 0,-32-2 0 0 0,-120-22 0 0 0,1-3 0 0 0,0-5 0 0 0,63-9 0 0 0,-114 3 0 0 0,120-14 0 0 0,53-11 0 0 0,-158 25 0 0 0,0 4 0 0 0,30 3 0 0 0,38 7 0 0 0,36 11 0 0 0,218 47 0 0 0,-329-58 16 0 0,0-1 0 0 0,5-3-16 0 0,117-3 32 0 0,-92-7-32 0 0,-1 0 0 0 0,62-2 76 0 0,-2 4 50 0 0,-127 4-117 0 0,13 2 44 0 0,-5-4 254 0 0,-29 0-230 0 0,-1-6-45 0 0,-1 4 32 0 0,-1 2-45 0 0,0 0 0 0 0,-1 0 0 0 0,1 1 0 0 0,-1 0 0 0 0,1 0 0 0 0,-1 0 0 0 0,-2 0-19 0 0,-8-1 11 0 0,-150 6 102 0 0,121-2-98 0 0,-11 1 6 0 0,27 0 1 0 0,-1-2-1 0 0,0-1-21 0 0,-87-5 0 0 0,-263-18 0 0 0,292 16 0 0 0,-1 5 0 0 0,1 3 0 0 0,-7 4 0 0 0,25 0 0 0 0,-191 21 0 0 0,48-2 32 0 0,0-8 0 0 0,-137-11-32 0 0,227-11 0 0 0,26 1 0 0 0,-172-16 31 0 0,153 9 13 0 0,106 12-33 0 0,-85-9 159 0 0,-71-16-170 0 0,101 11 0 0 0,-50-18 0 0 0,105 29 0 0 0,-168-62 0 0 0,123 46 0 0 0,0 2 0 0 0,-16-1 0 0 0,59 15 0 0 0,-25-2 0 0 0,30 4 16 0 0,-12-2-73 0 0,16 3 11 0 0,11 4 9 0 0,43 11-35 0 0,31 6 72 0 0,56 4-12 0 0,-65-11-44 0 0,278 59 56 0 0,-86-12-32 0 0,-154-41 0 0 0,45-1 32 0 0,-92-15 0 0 0,0-3 0 0 0,64-8 0 0 0,130-25 0 0 0,-107 12 0 0 0,24 4 0 0 0,-91 14 0 0 0,0 3 0 0 0,0 5 0 0 0,12 5 0 0 0,226 17 0 0 0,-218-21 0 0 0,-37-4 0 0 0,8-2 0 0 0,1-1 0 0 0,23-1 0 0 0,197-18 0 0 0,-125 4 64 0 0,-168 14-62 0 0,-3 1-7 0 0,17 4 72 0 0,-15-4-64 0 0,-1 0-9 0 0,13-1 73 0 0,-4 0-67 0 0,0 0 0 0 0,-2 4 11 0 0,-7-3 42 0 0,-2 0 11 0 0,-3 0-11 0 0,-3-1-34 0 0,-1 0-1 0 0,0 1 0 0 0,0-1 0 0 0,-4 2-18 0 0,-2-1 2 0 0,-62-2 38 0 0,-22 0-16 0 0,6 2-24 0 0,28-1 0 0 0,-95 0 21 0 0,-160 2 22 0 0,217 1-43 0 0,-157 9 0 0 0,146-1 0 0 0,-38 11 0 0 0,-234 41 0 0 0,195-47 0 0 0,158-14 0 0 0,-45 0 0 0 0,1-4 0 0 0,-3-3 0 0 0,6 0 0 0 0,-78-10 0 0 0,-21-10 0 0 0,8 0 0 0 0,-40-7-60 0 0,38 5 45 0 0,56 7-38 0 0,62 12 10 0 0,-18-5 43 0 0,-26-7-32 0 0,82 20-10 0 0,0 3 20 0 0,9-2 22 0 0,0 0-1 0 0,0 0 0 0 0,0 0 1 0 0,0 0-1 0 0,0 0 0 0 0,0 0 0 0 0,-1 0 1 0 0,1 0-1 0 0,0 0 0 0 0,0 0 1 0 0,0 0-1 0 0,0 0 0 0 0,0 0 0 0 0,0 0 1 0 0,0 0-1 0 0,0 0 0 0 0,0 0 0 0 0,0 1 1 0 0,0-1-1 0 0,0 0 0 0 0,0 0 1 0 0,0 0-1 0 0,0 0 0 0 0,0 0 0 0 0,0 0 1 0 0,-1 0-1 0 0,1 0 0 0 0,0 0 1 0 0,0 0-1 0 0,0 0 0 0 0,0 0 0 0 0,0 0 1 0 0,0 0-1 0 0,0 1 0 0 0,0-1 0 0 0,0 0 1 0 0,0 0-1 0 0,0 0 0 0 0,0 0 1 0 0,0 0-1 0 0,0 0 0 0 0,0 0 0 0 0,0 0 1 0 0,0 0-1 0 0,0 0 0 0 0,0 0 1 0 0,1 0-1 0 0,-1 1 0 0 0,0-1 0 0 0,0 0 1 0 0,0 0-1 0 0,0 0 0 0 0,0 0 0 0 0,0 0 1 0 0,0 0-1 0 0,0 0 0 0 0,0 0 1 0 0,0 0-1 0 0,0 0 1 0 0,6 12-11 0 0,-5-10 11 0 0,1 1 0 0 0,0-1 0 0 0,0 0 0 0 0,1 0 0 0 0,-1 0 0 0 0,0 0 0 0 0,1 0 0 0 0,-1 0 0 0 0,1-1 1 0 0,0 1-1 0 0,-1-1 0 0 0,1 0 0 0 0,2 1 0 0 0,6 2-1 0 0,0-1-1 0 0,1-1 1 0 0,0 1 1 0 0,5 0-8 0 0,200 35-41 0 0,-150-27 45 0 0,6-1 4 0 0,0-3 0 0 0,1-3 0 0 0,36-5 0 0 0,-42-1-1 0 0,154-9-62 0 0,-91 1 63 0 0,74-7 0 0 0,4-4 0 0 0,7 9 0 0 0,35 10 0 0 0,-156 5 0 0 0,0-5 0 0 0,0-4 0 0 0,15-6 0 0 0,20-11 104 0 0,37-14-104 0 0,-50 1 175 0 0,-64 18 119 0 0,51-8-294 0 0,-7 5 99 0 0,44-8 45 0 0,26 7 15 0 0,-1 4 533 0 0,-54 7 345 0 0,-96 9-885 0 0,-13 2-88 0 0,-1-1-11 0 0,1 1-51 0 0,-1 0 12 0 0,1-1 0 0 0,-1 1 0 0 0,0-1 0 0 0,1 1 0 0 0,-1-1 0 0 0,1 0 0 0 0,-1 0 0 0 0,0 0 0 0 0,1-1-14 0 0,6-4 22 0 0,0-3 32 0 0,-3 0 18 0 0,-4 7 4 0 0,-2 2-4 0 0,0 0 14 0 0,0 0-44 0 0,0 0-107 0 0,0 0-11 0 0,0 0-20 0 0,-2 3-100 0 0,-6 11-188 0 0,1 2-1 0 0,0-1 1 0 0,1 3 384 0 0,-3 5-1060 0 0,-4 11-587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1263 106 5903 0 0,'0'0'267'0'0,"0"0"0"0"0,1-1-171 0 0,0 1-87 0 0,1-1-13 0 0,3-9 77 0 0,-5 9 279 0 0,1 0 118 0 0,2-4 18 0 0,-3 4-11 0 0,0 1-70 0 0,0 0-30 0 0,0 0-8 0 0,0 0-3 0 0,0 0-13 0 0,0 0-8 0 0,0 0-1 0 0,0 0-18 0 0,0 0-78 0 0,0 0-31 0 0,0 0-8 0 0,0 0-2 0 0,0 0-6 0 0,0 0-1 0 0,-1 0 0 0 0,-11 6 229 0 0,1 1-1 0 0,-1 0 1 0 0,-2 3-429 0 0,-34 28 890 0 0,31-23-415 0 0,-3 6-475 0 0,-6 4 213 0 0,15-13-102 0 0,-1 0 0 0 0,1 1 0 0 0,-1 4-111 0 0,-30 45 264 0 0,23-32-141 0 0,-14 23 145 0 0,2 3 0 0 0,-15 38-268 0 0,-17 47 177 0 0,14-30-106 0 0,-58 137 64 0 0,106-245-134 0 0,-58 144 90 0 0,5 4 0 0 0,-6 41-91 0 0,22-72 10 0 0,-3 6 1 0 0,-10 76 41 0 0,7-27 3 0 0,-18 43-45 0 0,43-143 21 0 0,2 1 0 0 0,2 4-31 0 0,-21 156 52 0 0,35-232-48 0 0,-50 416 70 0 0,8-29 209 0 0,28-246 27 0 0,2 41-310 0 0,0 6 170 0 0,-13 204 97 0 0,16-126-126 0 0,2-57 3 0 0,7-20-48 0 0,8 0-13 0 0,-4-107-73 0 0,31 417 209 0 0,-28-430-206 0 0,35 332 231 0 0,-25-289-150 0 0,4-1 0 0 0,16 52-94 0 0,-20-113 52 0 0,8 19-52 0 0,-5-17 66 0 0,1 12-66 0 0,-1 11 11 0 0,-2-9-12 0 0,11 27 1 0 0,11 30 11 0 0,0-13 66 0 0,-24-77 17 0 0,17 34-94 0 0,-20-46 11 0 0,-6-11 21 0 0,1 0-1 0 0,5 8-31 0 0,0-3 34 0 0,4 10-34 0 0,6 12 41 0 0,13 23 1 0 0,-23-41-23 0 0,1-1-1 0 0,0 0 1 0 0,1-1 0 0 0,7 7-19 0 0,2-1 22 0 0,2-1-1 0 0,1-2 0 0 0,27 19-21 0 0,-37-30 7 0 0,49 33 50 0 0,-37-29-26 0 0,0-2-1 0 0,13 3-30 0 0,-27-12 3 0 0,65 25 8 0 0,-54-23 0 0 0,0 0-1 0 0,0-2 1 0 0,1-2 0 0 0,-1-1-1 0 0,18-1-10 0 0,-6-2 27 0 0,61-1 44 0 0,-71-1-29 0 0,0-2 0 0 0,17-5-42 0 0,28-11 101 0 0,0-4 0 0 0,25-16-101 0 0,-81 32 6 0 0,53-27 52 0 0,-38 18-60 0 0,-6 4 15 0 0,1-3-13 0 0,4-6 43 0 0,0-2-1 0 0,-1-2 1 0 0,3-5-43 0 0,18-22 126 0 0,13-22-126 0 0,-10 11 63 0 0,24-33 10 0 0,-15 17-18 0 0,-38 50-23 0 0,-2-3 0 0 0,15-27-32 0 0,-16 24 5 0 0,73-131 65 0 0,-38 43-15 0 0,-50 111-46 0 0,7-15 45 0 0,2 0-54 0 0,-2 3 53 0 0,1-5-53 0 0,65-153 10 0 0,-2-7 67 0 0,-9 23 1 0 0,-3 6-21 0 0,-47 108-54 0 0,-2 0 1 0 0,0-10-4 0 0,31-120 53 0 0,14-70 9 0 0,-50 201-49 0 0,-1 1 10 0 0,-2-1 1 0 0,-1-12-24 0 0,0 4 6 0 0,12-114 25 0 0,1-12 2 0 0,-10 128-33 0 0,-5 27 0 0 0,1-13 0 0 0,4-72 0 0 0,18-159 0 0 0,-24 242 0 0 0,33-220 0 0 0,-33 225 0 0 0,22-144 0 0 0,17-164 0 0 0,-38 298 0 0 0,9-58-1 0 0,11-84 66 0 0,-2 2-65 0 0,1 7 0 0 0,-17 109 17 0 0,-1 16 6 0 0,-1-1 1 0 0,-1-12-24 0 0,-5-17 0 0 0,1 24 0 0 0,-2-23 47 0 0,-4-22-47 0 0,-10-73 41 0 0,9 106-1 0 0,-4-38 24 0 0,-6-68-64 0 0,10 49-1 0 0,2 27 13 0 0,2 56 28 0 0,-16-191 26 0 0,13 184-60 0 0,-2 0-1 0 0,-9-33-5 0 0,-2 9 64 0 0,-2 2 0 0 0,-9-17-64 0 0,16 46-2 0 0,-13-29 15 0 0,12 27 17 0 0,7 18-7 0 0,-6-9-23 0 0,-26-56 64 0 0,11 27 0 0 0,-12-38-64 0 0,32 77 0 0 0,-9-16 0 0 0,-3-7 0 0 0,5 12 0 0 0,0 2 0 0 0,-19-28 0 0 0,10 22 21 0 0,0 1 1 0 0,-2 2-1 0 0,-20-19-21 0 0,-8-1 76 0 0,-35-24-76 0 0,42 37-12 0 0,20 17 12 0 0,-45-40 0 0 0,53 46 0 0 0,-1 1 0 0 0,0 2 0 0 0,-5-2 0 0 0,-14-9 0 0 0,23 15 0 0 0,0 0 0 0 0,-3 1 0 0 0,0-1 0 0 0,-7-4 0 0 0,-3-3 0 0 0,-5 0 0 0 0,12 6 0 0 0,-1 1 0 0 0,-13-3 0 0 0,26 9 0 0 0,-16-4 62 0 0,-25-2-62 0 0,35 7 2 0 0,-46-5-2 0 0,19 2 0 0 0,-30 2 0 0 0,13 0 0 0 0,46 2 0 0 0,-5-1 0 0 0,-9 1 0 0 0,16 2 0 0 0,-3 0 0 0 0,0 1 0 0 0,-9 1 0 0 0,5 1 0 0 0,-3-1 0 0 0,18-2 0 0 0,-30 1 53 0 0,-15 3-35 0 0,33-3 28 0 0,-5 0-18 0 0,0 1 0 0 0,0 1-1 0 0,-1 3-27 0 0,-26 7 0 0 0,28-5-1 0 0,-40 15 66 0 0,50-18-68 0 0,-1 0-10 0 0,-1 0 0 0 0,1-1 1 0 0,-2 0 12 0 0,6-2-208 0 0,7-2-47 0 0,1 0-1 0 0,0 0-203 0 0,0 0-852 0 0,0 0-381 0 0,0 0-70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77 1 1375 0 0,'0'0'283'0'0,"0"0"650"0"0,-4 2-37 0 0,1 0-1 0 0,-1-1 1 0 0,0 0-1 0 0,1 0 1 0 0,-1 0-896 0 0,-1 0 616 0 0,0 1 1 0 0,0-1-1 0 0,-1 2-616 0 0,2-1 433 0 0,0 1 0 0 0,0 0 0 0 0,0 0 0 0 0,-3 2-433 0 0,7-4 269 0 0,0-1 3 0 0,0 0 0 0 0,-10 11 328 0 0,9-10-496 0 0,1-1 34 0 0,0 0 12 0 0,0 0 2 0 0,0 0 2 0 0,0 0 4 0 0,0 0 2 0 0,0 0 0 0 0,0 0-1 0 0,0 0-6 0 0,0 0-1 0 0,1 1 0 0 0,-1 1-116 0 0,1 1 0 0 0,-1-1 0 0 0,1-1 0 0 0,0 1 0 0 0,0 0 0 0 0,0 0 0 0 0,0 0 0 0 0,0-1 0 0 0,0 1 0 0 0,0 0 0 0 0,1-1 0 0 0,-1 1-36 0 0,3 1 55 0 0,0 0-1 0 0,1 0 1 0 0,-1 0-1 0 0,1-1 0 0 0,-1 1 1 0 0,1-1-1 0 0,4 0-54 0 0,6 2 410 0 0,13 0-410 0 0,-15-2 197 0 0,1 1-1 0 0,7 2-196 0 0,81 27 592 0 0,-78-25 173 0 0,13 1-765 0 0,-8-2 555 0 0,8 0-549 0 0,0-1-1 0 0,0-3 0 0 0,0-1 1 0 0,25-5-6 0 0,-34 2 126 0 0,0 2 0 0 0,0 2 0 0 0,12 3-126 0 0,10 4 512 0 0,23 11-512 0 0,5 7 336 0 0,-64-23-280 0 0,77 21 256 0 0,11-3 102 0 0,-69-15-240 0 0,0-1 0 0 0,0-3 0 0 0,3-1-174 0 0,-19-1 90 0 0,-6-1-127 0 0,1 0 0 0 0,-1-1 37 0 0,31-4 1 0 0,44-7 138 0 0,-72 10-88 0 0,26-7 12 0 0,-25 5-59 0 0,-1 2 1 0 0,10 0-5 0 0,2-1 55 0 0,29-4 36 0 0,57-8 10 0 0,-86 13-90 0 0,-18 2-9 0 0,-1 0 1 0 0,1-1-1 0 0,-1-1 1 0 0,2 0-3 0 0,11-4 34 0 0,1 1 1 0 0,0 0-1 0 0,0 3 0 0 0,3 0-34 0 0,-7 0-455 0 0,15-4 455 0 0,8-1-518 0 0,-34 6 624 0 0,71-6 1575 0 0,44 3-1681 0 0,-83 8-526 0 0,25 7 526 0 0,-33-6 20 0 0,-7-1 12 0 0,0-1 0 0 0,5-1-32 0 0,14-2 112 0 0,46-1 243 0 0,-57-3-227 0 0,25-8-128 0 0,-26 5 59 0 0,0 1-1 0 0,0 2-58 0 0,-9 3 15 0 0,3 0 34 0 0,0-2-49 0 0,-6 1 42 0 0,0 2 0 0 0,0 0 0 0 0,0 2 0 0 0,6 2-42 0 0,3-1 96 0 0,13 0-96 0 0,-35-3 3 0 0,28 0 91 0 0,-10 1-29 0 0,-7 0 48 0 0,-10-2-15 0 0,0 1 0 0 0,0 1-1 0 0,4 0-97 0 0,-4 1 108 0 0,-1-1 0 0 0,1-1 0 0 0,-1 1 0 0 0,6-1-108 0 0,18 1 224 0 0,-27-1-149 0 0,-1 0-2 0 0,1 1-44 0 0,13-3 278 0 0,-14 2-372 0 0,-1 0 32 0 0,-1 0-1 0 0,0-1 1 0 0,1 1 0 0 0,-1 0 0 0 0,1 0-1 0 0,-1 0 1 0 0,1-1 0 0 0,-1 1-1 0 0,1 0 1 0 0,-1-1 0 0 0,1 1 0 0 0,-1-1 33 0 0,-3-1-839 0 0,-10-2-4612 0 0,-3 2-1855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0:51.971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223 0 10823 0 0,'0'0'496'0'0,"0"0"-12"0"0,-2 2-308 0 0,-11 6 403 0 0,0 1-1 0 0,0 1 1 0 0,1 0-1 0 0,0 1 0 0 0,1 0 1 0 0,-8 10-579 0 0,8-9 309 0 0,-3 5 287 0 0,0 0-1 0 0,1 1 1 0 0,-4 6-596 0 0,4-1 597 0 0,1 0-1 0 0,-8 21-596 0 0,17-37 73 0 0,0 0 1 0 0,1 0-1 0 0,0 0 0 0 0,1 1 0 0 0,0-1 1 0 0,0 0-1 0 0,0 1 0 0 0,1-1 0 0 0,0 0 0 0 0,1 1 1 0 0,-1-1-1 0 0,2 5-73 0 0,-1-10 12 0 0,0 1-1 0 0,0 0 1 0 0,0 0 0 0 0,0 0 0 0 0,0 0-1 0 0,1-1 1 0 0,-1 1 0 0 0,1 0 0 0 0,0-1-1 0 0,0 0 1 0 0,0 1 0 0 0,0-1 0 0 0,0 0-1 0 0,0 0 1 0 0,0 0 0 0 0,1 0 0 0 0,-1-1-1 0 0,1 1 1 0 0,0 0 0 0 0,-1-1 0 0 0,1 0 0 0 0,0 0-1 0 0,0 0 1 0 0,0 0 0 0 0,0 0 0 0 0,0 0-1 0 0,0-1 1 0 0,0 0 0 0 0,1 1-12 0 0,4-1 55 0 0,0 0 0 0 0,0 0 1 0 0,0-1-1 0 0,1 0 0 0 0,-1 0 0 0 0,0-1 0 0 0,-1 0 1 0 0,1 0-1 0 0,0-1 0 0 0,4-2-55 0 0,4-2 106 0 0,0-2 0 0 0,-1 0 0 0 0,0 0 0 0 0,0-1 1 0 0,-1-1-1 0 0,-1 0 0 0 0,0-1 0 0 0,0-1 0 0 0,6-8-106 0 0,-16 16 10 0 0,-3 4-4 0 0,1 1-1 0 0,-1-1 1 0 0,1 0 0 0 0,0 0-1 0 0,-1 0 1 0 0,1 1-1 0 0,0-1 1 0 0,-1 0-1 0 0,1 1 1 0 0,0-1 0 0 0,0 1-1 0 0,0-1-5 0 0,-1 1 0 0 0,1-1 4 0 0,-1 1-1 0 0,1 0 1 0 0,-1 0-1 0 0,1-1 1 0 0,-1 1 0 0 0,1 0-1 0 0,-1 0 1 0 0,1 0-1 0 0,-1 0 1 0 0,1-1-1 0 0,-1 1 1 0 0,1 0-1 0 0,0 0 1 0 0,-1 0 0 0 0,1 0-4 0 0,0 1 1 0 0,0-1 0 0 0,0 1 0 0 0,0-1 0 0 0,0 1 0 0 0,-1-1 0 0 0,1 1 0 0 0,0 0 0 0 0,0-1 0 0 0,0 1 0 0 0,-1 0 0 0 0,1 0 0 0 0,0-1 0 0 0,-1 1-1 0 0,11 14-2 0 0,-7-9 1 0 0,-3-4 1 0 0,1-1 1 0 0,-1 1-1 0 0,0 0 0 0 0,0 0 0 0 0,1 0 0 0 0,-1 0 1 0 0,0 0-1 0 0,0 1 0 0 0,0 1-12 0 0,21 39-251 0 0,-13-24-1573 0 0,0 0 1 0 0,5 4 1835 0 0,-13-21-1280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63 2759 0 0,'0'0'126'0'0,"0"0"175"0"0,0 0 655 0 0,0 0 284 0 0,0 0 59 0 0,0 0-110 0 0,0 0-506 0 0,0 0-218 0 0,0 0-45 0 0,0 0-21 0 0,0 0-47 0 0,0 0-22 0 0,0 0-2 0 0,0 0-6 0 0,0 0-30 0 0,0 0-18 0 0,0 0-2 0 0,0 0 0 0 0,0 0 0 0 0,0 0 0 0 0,0 0 0 0 0,0 0 3 0 0,0 0 10 0 0,0 0 3 0 0,0 0 0 0 0,0 0-8 0 0,0 0-33 0 0,0 0-14 0 0,0 0-1 0 0,0 0-8 0 0,0 0-34 0 0,1 1-20 0 0,-1 1-120 0 0,1 0 1 0 0,0-1-1 0 0,0 1 0 0 0,-1 0 0 0 0,1-1 1 0 0,0 1-1 0 0,0-1 0 0 0,0 0 0 0 0,0 0 0 0 0,1 1 1 0 0,-1-1-1 0 0,0 0 0 0 0,0 0 0 0 0,0 0 0 0 0,1 0 1 0 0,-1-1-1 0 0,0 1 0 0 0,1 0-50 0 0,4 2 52 0 0,1-1-1 0 0,-1 0 1 0 0,5 0-52 0 0,3 1 149 0 0,14 5 44 0 0,11 2 286 0 0,4 4-479 0 0,-3 0 368 0 0,1-2 0 0 0,17-1-368 0 0,-39-9 124 0 0,0-1 0 0 0,0-1 1 0 0,0-1-1 0 0,8-3-124 0 0,3 0 178 0 0,7 2-178 0 0,27 2 184 0 0,122 2 219 0 0,-110 3-256 0 0,99 2 108 0 0,-59 0-57 0 0,-20-2-49 0 0,-69-4-25 0 0,0-1-124 0 0,0 0 156 0 0,4 2-156 0 0,41 3 165 0 0,-40-3-109 0 0,44-2 23 0 0,9-4-79 0 0,-60 2-4 0 0,3 0 64 0 0,-7 1-31 0 0,0 0-1 0 0,13 2-28 0 0,-8 1 58 0 0,1-2-58 0 0,-3-1 70 0 0,13 4-70 0 0,31 2 64 0 0,-29-3 55 0 0,-1 1 62 0 0,-17 0-55 0 0,0-2 0 0 0,15-1-126 0 0,-10-2-65 0 0,27-2 119 0 0,31-9 160 0 0,-19 6-73 0 0,-39 2 73 0 0,22-9-214 0 0,-20 5 181 0 0,5 2-181 0 0,-18 4 75 0 0,24-5 42 0 0,-31 5-88 0 0,-3 2-17 0 0,0-1-1 0 0,1 1 1 0 0,4 0-12 0 0,13-4 53 0 0,-12 3-53 0 0,12 3 53 0 0,-12-1-42 0 0,27-6 42 0 0,-30 4-41 0 0,-1 1-12 0 0,-1 1 0 0 0,0-1-1 0 0,5 1 1 0 0,54-1 64 0 0,-40 1-31 0 0,7-1 62 0 0,26 0 74 0 0,-30 2-131 0 0,-1-2 0 0 0,1-2-38 0 0,16-2 11 0 0,-38 4 4 0 0,0 0-1 0 0,0 1 1 0 0,1 0 0 0 0,0 1-15 0 0,15-1 58 0 0,-16 0-54 0 0,0 0 0 0 0,0 0-1 0 0,7 2-3 0 0,-12-2 7 0 0,0 0 0 0 0,0 0-1 0 0,0 0 1 0 0,1 0 0 0 0,-1 0 0 0 0,0 0-1 0 0,0-1 1 0 0,1 1-7 0 0,7-2 74 0 0,0 0-10 0 0,-1-2 1 0 0,-8 4-61 0 0,1 0-1 0 0,-1-1 0 0 0,0 1 0 0 0,0 0 1 0 0,1 0-1 0 0,-1 0 0 0 0,0-1 0 0 0,1 1 1 0 0,-1 0-1 0 0,0 0 0 0 0,0 0 0 0 0,1 0 1 0 0,-1 0-1 0 0,0 0 0 0 0,1 0 0 0 0,-1 0 1 0 0,0 0-1 0 0,0 0 0 0 0,1 0 0 0 0,-1 0 1 0 0,0 0-4 0 0,3 0 3 0 0,8-8 156 0 0,-8 6-82 0 0,1-3-9 0 0,-2 4-52 0 0,0-1-1 0 0,0 0 0 0 0,0 1 0 0 0,1 0 1 0 0,-1 0-1 0 0,0 0 0 0 0,0 0 0 0 0,1 0 1 0 0,-1 1-1 0 0,2-1-15 0 0,6-2 43 0 0,-4 1-21 0 0,2 0 33 0 0,10-4-57 0 0,-8 1 2 0 0,1-1 11 0 0,0 0 33 0 0,-5 3-35 0 0,1 1 44 0 0,10-4 33 0 0,-13 5-33 0 0,3 0 11 0 0,-6 1 0 0 0,-1 0 0 0 0,2 0 0 0 0,5-1 0 0 0,-5 0 0 0 0,-2 1 0 0 0,0 0 1 0 0,0 0 5 0 0,0 0-2 0 0,0 0 6 0 0,0 0-7 0 0,0 0-3 0 0,0 0 0 0 0,0 0 0 0 0,0 0 0 0 0,0 0 1 0 0,-1-1-23 0 0,-1-4-190 0 0,-3-4-5156 0 0,4 7-2271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562 1 2759 0 0,'0'0'330'0'0,"0"0"340"0"0,0 0 149 0 0,0 0 28 0 0,0 0-39 0 0,0 0-194 0 0,1 1-80 0 0,2 6-20 0 0,-3-5-7 0 0,0-2-24 0 0,1 1-17 0 0,1 2-231 0 0,1 1-1 0 0,-1-1 1 0 0,1 0-1 0 0,-1 0 1 0 0,1-1-1 0 0,0 1 0 0 0,0-1 1 0 0,0 1-1 0 0,0-1 1 0 0,0-1-1 0 0,1 1 1 0 0,-1 0-235 0 0,23 9 441 0 0,0 2 1 0 0,-1 2 0 0 0,0 1-1 0 0,-1 1 1 0 0,0 2 0 0 0,-1 1 0 0 0,1 3-442 0 0,-6-3 246 0 0,0 2 0 0 0,-1 1 0 0 0,-1 0 0 0 0,-1 1 0 0 0,8 18-246 0 0,31 66 848 0 0,11 36 43 0 0,-31-68-638 0 0,-20-44-170 0 0,30 63 210 0 0,-24-54-157 0 0,12 23 64 0 0,-10-22-60 0 0,-1 1 0 0 0,-2 2 0 0 0,-2 0 0 0 0,7 24-140 0 0,13 37 661 0 0,17 29-661 0 0,-17-44 259 0 0,-18-46-117 0 0,8 20-4 0 0,-22-52-107 0 0,11 34 168 0 0,11 40-199 0 0,5 45 128 0 0,19 71 687 0 0,-32-124-526 0 0,-2 1 0 0 0,0 24-289 0 0,5 117 197 0 0,-12-104-124 0 0,-2-18 39 0 0,4 39 64 0 0,14 95 256 0 0,-6 44-432 0 0,-18-90 278 0 0,1 6-113 0 0,-2-39-100 0 0,-1-151-66 0 0,-4 74 1 0 0,-6 65 59 0 0,1-32-54 0 0,0 72 65 0 0,-6 77-76 0 0,12-221 23 0 0,-4 53 83 0 0,-3 0-100 0 0,5-54 8 0 0,-16 99 59 0 0,-18 76 85 0 0,17-88-152 0 0,-8 32 0 0 0,27-142 1 0 0,-30 149 70 0 0,10-52-153 0 0,8-38 76 0 0,4-27 6 0 0,-10 29 0 0 0,-4 16 0 0 0,7-27-1 0 0,-2 0 0 0 0,-9 15 1 0 0,-6 18 55 0 0,22-57-43 0 0,-6 18-13 0 0,-2-1 1 0 0,-8 22 0 0 0,21-57 27 0 0,0 0-1 0 0,-3 16-26 0 0,2-7 11 0 0,6-20-10 0 0,-43 138 62 0 0,25-86-43 0 0,-16 43 24 0 0,-10 22-33 0 0,31-84 46 0 0,1 7-57 0 0,-12 34-4 0 0,10-35 4 0 0,5-12 11 0 0,-6 9-11 0 0,0-9 54 0 0,6-15-55 0 0,0-2 1 0 0,0 0 0 0 0,-4 2 0 0 0,-8 16 0 0 0,11-19 0 0 0,-1-1 0 0 0,-1 0 0 0 0,-7 10 0 0 0,-7 13 0 0 0,-11 20 0 0 0,25-38 11 0 0,-1 0-1 0 0,-1-1 1 0 0,0-1 0 0 0,-1-1-1 0 0,-1-1 1 0 0,-4 2-11 0 0,6-6 66 0 0,-11 14-66 0 0,6-6-2 0 0,11-13 18 0 0,1 0 0 0 0,0 1 0 0 0,1 1 0 0 0,-4 6-16 0 0,-10 16 31 0 0,-2-1-1 0 0,-7 5-30 0 0,21-25 3 0 0,-90 99 12 0 0,1-1 34 0 0,84-93-47 0 0,-18 14-2 0 0,-9 10-98 0 0,38-37 30 0 0,-1 0-1 0 0,0 0 0 0 0,0 0 1 0 0,-5 2 68 0 0,9-7-121 0 0,1 0 1 0 0,-1 0 0 0 0,0 0-1 0 0,0 0 1 0 0,0 0 0 0 0,0-1-1 0 0,0 1 1 0 0,0-1 0 0 0,0 1-1 0 0,0-1 1 0 0,0 0-1 0 0,0 0 1 0 0,0 0 0 0 0,0 0-1 0 0,0-1 1 0 0,0 1 0 0 0,0-1-1 0 0,0 0 1 0 0,-1 0 120 0 0,-8-7-1647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654 163 5839 0 0,'0'0'267'0'0,"0"0"0"0"0,0 0-81 0 0,0 0 296 0 0,0 0 152 0 0,0 0 34 0 0,0 0-22 0 0,0 0-112 0 0,0 0-43 0 0,0 0-10 0 0,0 0-17 0 0,0 0-66 0 0,0 0-29 0 0,0 0-8 0 0,0 0-9 0 0,0 0-34 0 0,0 0-20 0 0,0 0-2 0 0,0 0-5 0 0,0 0-23 0 0,-1 0-11 0 0,-1-1-185 0 0,0 1-1 0 0,0 0 1 0 0,0 0-1 0 0,0 1 1 0 0,1-1 0 0 0,-1 0-1 0 0,0 1 1 0 0,0-1-1 0 0,0 1 1 0 0,1 0-1 0 0,-1 0 1 0 0,0 0-1 0 0,1 0 1 0 0,-1 0-1 0 0,0 1-71 0 0,-6 5 137 0 0,0 0 0 0 0,-4 5-137 0 0,0 1 149 0 0,-4 3-38 0 0,1 2 0 0 0,0 0-1 0 0,1 1 1 0 0,1 1 0 0 0,0 1-1 0 0,-8 19-110 0 0,5-12 42 0 0,7-13 48 0 0,-4 11-90 0 0,-36 71 220 0 0,32-60-59 0 0,-1-2 0 0 0,-4 5-161 0 0,5-12 133 0 0,1 1 0 0 0,1 1 0 0 0,2 1 0 0 0,-2 6-133 0 0,-17 60 117 0 0,-9 54-117 0 0,-11 33 21 0 0,37-137 5 0 0,2-9 47 0 0,2 0 1 0 0,1 2-1 0 0,-3 21-73 0 0,-2 27 78 0 0,-11 77 68 0 0,18-109-25 0 0,-9 63 107 0 0,15-93-156 0 0,1-1 0 0 0,0 0 0 0 0,2 22-72 0 0,4 40 77 0 0,2 36 27 0 0,-1-55-49 0 0,4 56 101 0 0,-7-90-16 0 0,4 15-140 0 0,-2-6 41 0 0,1-6 1 0 0,1-1-1 0 0,4 12-41 0 0,6 28 45 0 0,2 32-19 0 0,13 64 194 0 0,-10-62-146 0 0,-15-78-42 0 0,-4-13-16 0 0,1 0 0 0 0,4 9-16 0 0,4 8 61 0 0,3-1 0 0 0,2 5-61 0 0,1-1 222 0 0,5 20-222 0 0,-18-44 1 0 0,1 3 4 0 0,1 1 0 0 0,5 9-5 0 0,55 114 64 0 0,-41-83 43 0 0,-7-13 29 0 0,-11-27-23 0 0,0 0 0 0 0,4 3-113 0 0,-5-9-8 0 0,-4-6 33 0 0,0-1 0 0 0,1 0 0 0 0,-1 0 0 0 0,1 0 0 0 0,0-1 0 0 0,1 0 0 0 0,-1 0 0 0 0,2 1-25 0 0,0 0 34 0 0,1 0 0 0 0,1 3-34 0 0,-3-2-2 0 0,1-1 0 0 0,5 4 2 0 0,7 5 40 0 0,-8-6 67 0 0,0-2 0 0 0,8 6-107 0 0,-4-6 100 0 0,0 0 0 0 0,1-1 1 0 0,13 2-101 0 0,-14-4 75 0 0,-1-1 1 0 0,1-1 0 0 0,7-1-76 0 0,-5-2 98 0 0,1-1 0 0 0,-1-1 0 0 0,13-6-98 0 0,-15 6 57 0 0,2-3-1 0 0,0 0-1 0 0,-1-2 0 0 0,2-1-55 0 0,-1 1 41 0 0,-6 1-14 0 0,1 0 0 0 0,-1-1-1 0 0,0-1 1 0 0,0 0 0 0 0,4-7-27 0 0,-4 6 6 0 0,8-10 98 0 0,10-15-104 0 0,-21 26 13 0 0,10-15 100 0 0,11-21-113 0 0,-6 10 86 0 0,-8 11 70 0 0,5-12-156 0 0,-8 15 24 0 0,12-24 81 0 0,-2 0 1 0 0,9-26-106 0 0,-2 5 70 0 0,-15 36-12 0 0,7-23-58 0 0,34-93 106 0 0,-14 13-39 0 0,3-10 58 0 0,-2 8 28 0 0,-16 50-84 0 0,-13 44-6 0 0,5-32-63 0 0,5-45 70 0 0,-16 84-33 0 0,36-250 102 0 0,-29 148-11 0 0,-3-5-128 0 0,-1-139 128 0 0,-8 239-107 0 0,-2 1-1 0 0,-1-1 1 0 0,-1 1 0 0 0,-3-14-21 0 0,-25-112 58 0 0,-2-21-63 0 0,-2-13 69 0 0,32 185-64 0 0,-1-1 0 0 0,0 1 0 0 0,-1-1 0 0 0,-2-3 0 0 0,3 9 0 0 0,0 1 0 0 0,-1 0 0 0 0,1 0 0 0 0,-2 0 0 0 0,1 1 0 0 0,-7-7 0 0 0,7 7 0 0 0,-1 1 0 0 0,1-2 1 0 0,1 1-1 0 0,-3-5 0 0 0,-12-21 52 0 0,10 20-44 0 0,-35-53-5 0 0,34 51-3 0 0,1 0 0 0 0,0-1 0 0 0,1 0 0 0 0,-1-6 0 0 0,-1 0 0 0 0,-2-5 0 0 0,-1-10 0 0 0,4 12 0 0 0,-10-20 0 0 0,9 25 56 0 0,-1 0 1 0 0,-12-16-57 0 0,16 27 6 0 0,-1-1 0 0 0,0 1 1 0 0,-1 1-1 0 0,0 0 0 0 0,-5-4-6 0 0,5 5 0 0 0,-1 1 0 0 0,0 1 0 0 0,-5-3 0 0 0,8 6 0 0 0,1 0 0 0 0,0 1 0 0 0,-1 0 0 0 0,1 0 0 0 0,-1 1 0 0 0,-3 0 0 0 0,-64-3 0 0 0,26 0 0 0 0,-38-6 0 0 0,67 6 0 0 0,0-1 0 0 0,-7-5 0 0 0,5 3 0 0 0,-13-5 0 0 0,29 11 0 0 0,0 0 1 0 0,0 0-1 0 0,1 1 1 0 0,-2 0-1 0 0,5 0-2 0 0,-1 0 1 0 0,0 0-1 0 0,0 1 1 0 0,1-1-1 0 0,-1 1 1 0 0,0-1-1 0 0,1 1 1 0 0,-1 0-1 0 0,0 0 1 0 0,1 0 0 0 0,-1 0-1 0 0,0 2 2 0 0,-5 3-28 0 0,1 1-1 0 0,0 0 1 0 0,-2 2 28 0 0,-3 9-1562 0 0,9-14 83 0 0,0 0 0 0 0,1 0 0 0 0,-1 0 1 0 0,1 1 1478 0 0,-4 13-7382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73 51 4863 0 0,'0'0'223'0'0,"-1"-1"-16"0"0,-1-5-119 0 0,2 5 138 0 0,0 1 46 0 0,-1-1 0 0 0,-5-9 1503 0 0,5 9-1518 0 0,1 1-1 0 0,-1-1 11 0 0,0-1 99 0 0,0-1-1 0 0,0 1 1 0 0,-1 0 0 0 0,1 0-1 0 0,-1 0 1 0 0,1 0 0 0 0,-1 0 0 0 0,1 1-1 0 0,-1-1 1 0 0,0 1 0 0 0,0-1-1 0 0,0 1 1 0 0,0 0 0 0 0,1 0-1 0 0,-3-1-365 0 0,3 2 376 0 0,-6-1 704 0 0,3 1-635 0 0,1 0 0 0 0,-1 1 0 0 0,1 0 0 0 0,0 0 0 0 0,-1 0 0 0 0,1 1-445 0 0,1-2 114 0 0,2 0-2 0 0,0 0-2 0 0,0 0-12 0 0,0 0-2 0 0,0 0 0 0 0,0 2-16 0 0,1 2-63 0 0,-1-1 0 0 0,1 1 0 0 0,-1-1 0 0 0,1 1 0 0 0,0-1 0 0 0,0 1 0 0 0,0-1-1 0 0,0 0 1 0 0,1 1 0 0 0,-1-1 0 0 0,1 0 0 0 0,-1 0-17 0 0,7 10 94 0 0,0 0 0 0 0,1 1-94 0 0,-7-11 17 0 0,114 159 529 0 0,-84-123-234 0 0,25 22-312 0 0,37 30 114 0 0,-23-23 446 0 0,-3 3-560 0 0,-40-37 547 0 0,7 12-547 0 0,-18-23 225 0 0,-2 2-1 0 0,4 8-224 0 0,-12-17 80 0 0,-7-15-5 0 0,0-1-6 0 0,0 0-5 0 0,0 0 0 0 0,0 0 0 0 0,0 0 0 0 0,0 0 0 0 0,0 0 0 0 0,0 0 0 0 0,0 0 0 0 0,-2 0-35 0 0,-1-1-1 0 0,1 1 1 0 0,0-1-1 0 0,-1 0 1 0 0,1 0-1 0 0,0 0 1 0 0,-1 0 0 0 0,1-1-1 0 0,-2 0-28 0 0,-18-17 60 0 0,3 0 20 0 0,-4-7-80 0 0,-15-15 51 0 0,16 18-29 0 0,-9-14-22 0 0,-12-12 31 0 0,-27-33-19 0 0,24 26-13 0 0,22 28 1 0 0,2 0 0 0 0,-11-18 0 0 0,-19-40 0 0 0,38 64 0 0 0,-3-4 0 0 0,-3-3 0 0 0,4 4 0 0 0,35 59 0 0 0,-19-34 0 0 0,26 43 0 0 0,25 29 0 0 0,-36-53 0 0 0,94 113 0 0 0,-59-76 0 0 0,51 55 0 0 0,-55-57 0 0 0,27 42 0 0 0,-43-56 0 0 0,22 33 64 0 0,14 32-64 0 0,-66-105 0 0 0,11 18 70 0 0,1 0-1 0 0,6 6-69 0 0,-17-23 56 0 0,-1-1 21 0 0,-1-1-64 0 0,0 1-1 0 0,0-1 1 0 0,-1 0 0 0 0,1 1-1 0 0,0-1 1 0 0,0 0 0 0 0,0 0-1 0 0,0 0 1 0 0,0 0 0 0 0,0 0-13 0 0,-2-3 33 0 0,-16-15 65 0 0,0-1-1 0 0,-4-7-97 0 0,-33-47 134 0 0,35 46-79 0 0,5 7-7 0 0,-93-127-16 0 0,41 58-72 0 0,-8-10-8 0 0,14 16 48 0 0,-7-8 0 0 0,39 48 2 0 0,-41-65-15 0 0,70 107-40 0 0,5 11-11 0 0,8 14 46 0 0,1 0-1 0 0,15 19 19 0 0,32 37-63 0 0,-34-46 46 0 0,39 46 4 0 0,19 26 15 0 0,-55-65 10 0 0,52 75 99 0 0,-68-94-92 0 0,-1 0 0 0 0,0 2 1 0 0,-2 0-1 0 0,7 18-19 0 0,-9-22 11 0 0,-8-17 42 0 0,-1-3 11 0 0,-5-7-50 0 0,1 1-1 0 0,-1-1 0 0 0,1-1 1 0 0,1 1-1 0 0,-3-6-13 0 0,0 1-1 0 0,0 0-1 0 0,-2-2 2 0 0,-1 0 19 0 0,-21-28 26 0 0,18 24-82 0 0,13 18-149 0 0,0 1-31 0 0,0 0 1 0 0,0 0-200 0 0,0 0-841 0 0,0 0-372 0 0,0 0-69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70 6 7279 0 0,'0'0'332'0'0,"0"0"-4"0"0,0-2-110 0 0,0 2-166 0 0,0 0 1 0 0,0 0-1 0 0,0 0 1 0 0,0 0 0 0 0,0 0-1 0 0,0 0 1 0 0,0-1-1 0 0,0 1 1 0 0,0 0-1 0 0,0 0 1 0 0,0 0 0 0 0,0 0-1 0 0,0 0 1 0 0,0 0-1 0 0,0-1 1 0 0,0 1 0 0 0,0 0-1 0 0,0 0 1 0 0,0 0-1 0 0,0 0 1 0 0,-1 0-1 0 0,1 0 1 0 0,0 0 0 0 0,0-1-1 0 0,0 1 1 0 0,0 0-1 0 0,0 0 1 0 0,0 0-1 0 0,0 0 1 0 0,0 0 0 0 0,0 0-1 0 0,0 0 1 0 0,0 0-1 0 0,0 0 1 0 0,-1 0-1 0 0,1 0 1 0 0,0 0 0 0 0,0 0-1 0 0,0 0 1 0 0,0 0-1 0 0,0-1 1 0 0,0 1-1 0 0,0 0 1 0 0,0 0 0 0 0,-1 0-1 0 0,1 0 1 0 0,0 1-1 0 0,0-1 1 0 0,0 0 0 0 0,0 0-1 0 0,0 0 1 0 0,0 0-1 0 0,0 0 1 0 0,0 0-53 0 0,-6 7 2434 0 0,5-4-3182 0 0,-10 16 1231 0 0,-4 13-483 0 0,6-13-911 0 0,-10 16 911 0 0,13-27-343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 0 1375 0 0,'0'0'128'0'0,"0"0"-128"0"0,-3 8 0 0 0,1 1 0 0 0,2-9 744 0 0,0 0 128 0 0,0 0 24 0 0,0 0 8 0 0,0 0-608 0 0,0 0-120 0 0,0 0-24 0 0,-2 10-8 0 0,2-10-144 0 0,0 0-152 0 0,0 0 32 0 0,0 0-2056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62 0 6047 0 0,'-8'5'264'0'0,"5"0"56"0"0,-3-1-256 0 0,1 1-64 0 0,-2 2 0 0 0,3-2 0 0 0,0 1 296 0 0,-1 1 48 0 0,1-2 8 0 0,0 2 0 0 0,0-2-224 0 0,2 2-48 0 0,2-7-8 0 0,-3 5 0 0 0,3-5-72 0 0,0 0 0 0 0,-3 7 0 0 0,3-7-3352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127 1 5783 0 0,'0'0'256'0'0,"-2"10"56"0"0,-2-2-248 0 0,1 1-64 0 0,0-1 0 0 0,3-8 0 0 0,0 0 312 0 0,0 0 48 0 0,0 0 16 0 0,0 0 0 0 0,2 9-312 0 0,-2-9-64 0 0,0 0 0 0 0,0 0-3168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1839 0 0,'1'25'80'0'0,"2"-13"16"0"0,-2 3-96 0 0,0 2 0 0 0,1 0 0 0 0,-1 0 0 0 0,0 2 416 0 0,2-1 56 0 0,-1-1 8 0 0,1 0 8 0 0,0 0-488 0 0,-1 0 0 0 0,1-2 0 0 0,-1 1-104 0 0,1-1-72 0 0,0 0-16 0 0,-1 0 0 0 0,1-1 0 0 0</inkml:trace>
  <inkml:trace contextRef="#ctx0" brushRef="#br0" timeOffset="1">95 715 6159 0 0,'-7'76'895'0'0,"0"37"-895"0"0,3-19 196 0 0,2-38-293 0 0,2-1 0 0 0,1 0 0 0 0,6 35 97 0 0,1-31-560 0 0,-7-42 272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54 0 3223 0 0,'0'0'470'0'0,"0"0"760"0"0,0 0 333 0 0,0 0 65 0 0,0 0-113 0 0,0 0-546 0 0,0 0-237 0 0,0 0-48 0 0,0 0-39 0 0,0 0-119 0 0,0 0-57 0 0,0 0-12 0 0,0 0-23 0 0,0 0-97 0 0,0 0-45 0 0,0 0-11 0 0,0 0-26 0 0,0 0-106 0 0,0 1-42 0 0,-1 2-74 0 0,1-1 1 0 0,-1 1-1 0 0,1-1 0 0 0,-1 0 1 0 0,0 0-1 0 0,0 1 0 0 0,0-1 1 0 0,-1 2-34 0 0,-7 13 104 0 0,8-15-91 0 0,0 1 0 0 0,0-1-1 0 0,0 0 1 0 0,0 1 0 0 0,-1-1-1 0 0,1 0 1 0 0,-1 0 0 0 0,1 0-1 0 0,-1 0 1 0 0,0 0 0 0 0,-1 0-13 0 0,1 0-222 0 0,1 0 1 0 0,-1 0-1 0 0,0 0 1 0 0,0 1-1 0 0,1-1 1 0 0,-1 0-1 0 0,1 1 1 0 0,0-1 0 0 0,-1 1-1 0 0,1 0 1 0 0,0 1 221 0 0,0-3-1274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8:00:52.329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421 46 3679 0 0,'0'0'284'0'0,"-1"-2"-186"0"0,-4-29 3875 0 0,5 29-3304 0 0,0 2-145 0 0,0 0-32 0 0,-2-1-1 0 0,-3-6 10 0 0,3 5 3 0 0,2 2 0 0 0,0 0-10 0 0,-2 0-46 0 0,-2-1-353 0 0,1 1 1 0 0,0 0-1 0 0,0 0 1 0 0,-1 1 0 0 0,1-1-1 0 0,0 1 1 0 0,0-1-1 0 0,0 1 1 0 0,-1 0 0 0 0,1 0-1 0 0,0 1 1 0 0,0-1 0 0 0,1 1-1 0 0,-1-1 1 0 0,0 1-1 0 0,0 0 1 0 0,-1 1-96 0 0,-21 19 1070 0 0,-7 8-1070 0 0,-9 9 491 0 0,2-1 190 0 0,2 1-1 0 0,2 1 1 0 0,-27 39-681 0 0,52-63 187 0 0,0-1 1 0 0,0 1 0 0 0,1 1 0 0 0,1 0 0 0 0,1 0 0 0 0,1 0-1 0 0,0 1 1 0 0,0 4-188 0 0,5-15 33 0 0,0-1 0 0 0,0 1 0 0 0,1-1 0 0 0,0 1-1 0 0,0-1 1 0 0,0 1 0 0 0,1-1 0 0 0,0 0 0 0 0,0 1 0 0 0,1-1-1 0 0,0 0 1 0 0,0 0 0 0 0,0 0 0 0 0,1 0 0 0 0,0 0 0 0 0,0 0-1 0 0,1-1 1 0 0,-1 0 0 0 0,1 1 0 0 0,0-1 0 0 0,1-1 0 0 0,1 3-33 0 0,0-1-17 0 0,0-1 0 0 0,0 0 0 0 0,1-1 0 0 0,-1 1 0 0 0,1-1 0 0 0,0-1-1 0 0,0 1 1 0 0,0-1 0 0 0,1 0 0 0 0,-1-1 0 0 0,1 0 0 0 0,0 0 0 0 0,-1 0 0 0 0,1-1 0 0 0,0 0 0 0 0,0-1 0 0 0,0 0 0 0 0,2 0 17 0 0,4-2-362 0 0,1 0 0 0 0,-1-1 0 0 0,1 0 0 0 0,-1-1 0 0 0,0-1 0 0 0,0 0 0 0 0,0-1 0 0 0,7-5 362 0 0,8-6-1424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 0 1375 0 0,'0'0'64'0'0,"0"0"8"0"0,0 0-72 0 0,0 0 0 0 0,-4 17 0 0 0,1-1 0 0 0,1-6 984 0 0,-2 2 176 0 0,0 0 40 0 0,0-1 8 0 0,1 0-888 0 0,1-1-168 0 0,-1-2-40 0 0,1 2-1872 0 0,-2 0-368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18 681 1375 0 0,'0'1'107'0'0,"-9"50"2836"0"0,3-9 1028 0 0,5-33-3854 0 0,0 1-1 0 0,1-1 1 0 0,0 0-1 0 0,0 0 1 0 0,1 0-1 0 0,-1 1-116 0 0,9 38-441 0 0,-8-47 298 0 0,-1 1-1 0 0,2 8-268 0 0,0 1-1 0 0,-1 0 0 0 0,0 0 1 0 0,-1 0-1 0 0,0 0 0 0 0,0 1 413 0 0,0-3-2540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4143 0 0,'0'0'191'0'0,"0"2"-11"0"0,4 8 349 0 0,0 0 0 0 0,0 0 0 0 0,0 1-529 0 0,-3-10 228 0 0,0 2-118 0 0,0 0 0 0 0,0-1 0 0 0,0 1 0 0 0,0-1 0 0 0,0 1 1 0 0,1-1-1 0 0,-1 1 0 0 0,1 0-110 0 0,-1-2 95 0 0,4 7 153 0 0,-1 0 44 0 0,0-1 0 0 0,1 0 1 0 0,0 0-1 0 0,4 3-292 0 0,-9-9-2 0 0,1-1 1 0 0,-1 0-1 0 0,0 1 0 0 0,1-1 0 0 0,-1 0 1 0 0,1 1-1 0 0,-1-1 0 0 0,1 0 0 0 0,-1 0 1 0 0,1 0-1 0 0,-1 1 0 0 0,1-1 0 0 0,0 0 2 0 0,1 0-38 0 0,5 4-120 0 0</inkml:trace>
  <inkml:trace contextRef="#ctx0" brushRef="#br0" timeOffset="1">208 198 5151 0 0,'0'0'234'0'0,"1"-1"-10"0"0,0-1-191 0 0,0 1 0 0 0,1-1 0 0 0,-1 0 1 0 0,0 1-1 0 0,1-1 0 0 0,-1 1 0 0 0,1 0 1 0 0,-1-1-1 0 0,1 1 0 0 0,-1 0 0 0 0,1 0 0 0 0,0 0-33 0 0,6-3 96 0 0,-6 3-86 0 0,-1 0 1 0 0,1 0-1 0 0,-1 1 0 0 0,1-1 0 0 0,0 1 1 0 0,1-1-11 0 0,-1 0 11 0 0,3 0-16 0 0,8-3 80 0 0,2 1-10 0 0,-6 1-65 0 0,17-4-13 0 0,-25 6-54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1 735 5727 0 0,'0'0'256'0'0,"0"0"48"0"0,0 0-240 0 0,0 0-64 0 0,5-10 0 0 0,0 3 0 0 0,-5 7 64 0 0,7-5 0 0 0,-3-6 0 0 0,0 0-1800 0 0,-1 1-360 0 0</inkml:trace>
  <inkml:trace contextRef="#ctx0" brushRef="#br0" timeOffset="1">210 319 2303 0 0,'1'-2'102'0'0,"2"-4"-61"0"0,0 0 0 0 0,0 0-1 0 0,1 0-40 0 0,-2 3 198 0 0,0-1-1 0 0,0 0 1 0 0,0 0-1 0 0,-1 0 0 0 0,1 0 1 0 0,0-2-198 0 0,4-12 2233 0 0,2-1-1407 0 0,1 0 0 0 0,2-1-826 0 0,-3 5-371 0 0,-5 9 102 0 0,0 1-1 0 0,0 0 1 0 0,0 0 0 0 0,1-1 269 0 0,-2 4-38 0 0,-1 0 0 0 0,1-1 0 0 0,-1 1 0 0 0,0-1 1 0 0,1-1 37 0 0,-1 0-28 0 0,1 0 0 0 0,0 0-1 0 0,0 1 1 0 0,1-2 28 0 0,-2 2 9 0 0,0 1 0 0 0,0 0-1 0 0,0-1 1 0 0,0 1-1 0 0,0-1 1 0 0,0 0 0 0 0,-1 1-1 0 0,1-1 1 0 0,-1 0-1 0 0,1 1 1 0 0,-1-2-9 0 0,4-16 159 0 0,6-27-258 0 0,-7 36-504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1 178 5783 0 0,'0'0'266'0'0,"0"-1"-5"0"0,2-13-156 0 0,1 2 31 0 0,13-57 1848 0 0,-10 33-1014 0 0,-4 27-765 0 0,6-10-182 0 0,-8 17-143 0 0,2-5-2535 0 0,-1-1-336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1 303 1839 0 0,'0'-2'134'0'0,"4"-35"2066"0"0,-1 0 0 0 0,0-27-2200 0 0,-3 36 1023 0 0,0-46 530 0 0,0 15-4827 0 0,0 57 830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 88 1839 0 0,'0'0'83'0'0,"0"0"128"0"0,0 0 495 0 0,0 0 218 0 0,0 0 42 0 0,0 0-76 0 0,0 0-351 0 0,0 0-156 0 0,0 0-30 0 0,0 0-37 0 0,0 0-124 0 0,0 0-52 0 0,0 0-11 0 0,0 0-6 0 0,0 0-22 0 0,0 0-6 0 0,0 0-6 0 0,0 0 1 0 0,0 0 6 0 0,0 0 6 0 0,-1-1 2 0 0,-1-1 83 0 0,1-1-1 0 0,-1 1 0 0 0,1-1 0 0 0,-1 0 0 0 0,1 0 0 0 0,0 0 1 0 0,-1-1-187 0 0,2 4 112 0 0,0-2-16 0 0,0 2 3 0 0,-1-1 10 0 0,-1-4 243 0 0,1 0 0 0 0,-1-1 0 0 0,1 1 0 0 0,0-1 0 0 0,0-1-352 0 0,1 5 140 0 0,0 2 16 0 0,-1-1 4 0 0,-1-13 583 0 0,2 12-647 0 0,0 2-47 0 0,0 0 0 0 0,0 0 1 0 0,0-1-1 0 0,-1 1 0 0 0,1 0 0 0 0,0 0 1 0 0,0-1-1 0 0,0 1 0 0 0,0 0 0 0 0,0 0 0 0 0,0-1 1 0 0,0 1-1 0 0,0 0 0 0 0,0 0 0 0 0,0-1 1 0 0,0 1-1 0 0,0 0 0 0 0,0 0 0 0 0,0-1 0 0 0,0 1 1 0 0,0 0-1 0 0,1 0 0 0 0,-1-1 0 0 0,0 1 1 0 0,0 0-50 0 0,4 1 74 0 0,0 1 1 0 0,1 0-1 0 0,-1 0 1 0 0,0 0-1 0 0,0 1 1 0 0,0 0-1 0 0,-1 0 1 0 0,4 3-75 0 0,5 6 189 0 0,0 0 0 0 0,0 2-189 0 0,3 7 346 0 0,11 19-346 0 0,6 7 194 0 0,7 5 2 0 0,24 33 112 0 0,16 18 40 0 0,-15-21-101 0 0,-14-18 14 0 0,-34-44-199 0 0,-4-6-60 0 0,3 7-2 0 0,39 50 121 0 0,-33-44-60 0 0,-11-15 14 0 0,7 6-75 0 0,-6-6 125 0 0,6 7-125 0 0,3 9 165 0 0,-19-26-122 0 0,2 4-21 0 0,1-1 37 0 0,-4-4 6 0 0,1 0-11 0 0,0 1-42 0 0,4 9 253 0 0,-5-9-212 0 0,0-2 17 0 0,0 0 20 0 0,0 0 6 0 0,-3-9 94 0 0,-1 3-125 0 0,1 0 1 0 0,-1 0 0 0 0,0 0 0 0 0,0 1 0 0 0,-1 0-1 0 0,-1-2-65 0 0,-1 0 87 0 0,1 0 0 0 0,-3-6-87 0 0,-67-95 192 0 0,11 16-186 0 0,24 37 52 0 0,-16-21-47 0 0,14 20-12 0 0,9 10 1 0 0,2 5 0 0 0,-12-23 0 0 0,25 34 0 0 0,9 16 0 0 0,1-1 0 0 0,0 0 0 0 0,1-1 0 0 0,-1-2 0 0 0,-2-8 43 0 0,-1 2 0 0 0,-1 0-1 0 0,-3-4-42 0 0,14 24 58 0 0,3 7 72 0 0,6 12 85 0 0,3 7-192 0 0,0 0 1 0 0,0-1-1 0 0,2 0 1 0 0,0-1-1 0 0,3 2-23 0 0,11 16 6 0 0,14 21 52 0 0,43 48-58 0 0,-42-59 19 0 0,-1 3 0 0 0,-2 2-1 0 0,-2 2 1 0 0,0 5-19 0 0,63 102 99 0 0,-91-150-81 0 0,13 23 43 0 0,-1 3-61 0 0,9 15 14 0 0,-15-26 41 0 0,-1-4-134 0 0,2 3 79 0 0,-14-24-404 0 0,-1-2-149 0 0,-1-2-799 0 0,-3-8-3239 0 0,-3-6-1384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 5983 0 0,'0'0'464'0'0,"0"0"-214"0"0,1 1 236 0 0,6 1 223 0 0,0 0 0 0 0,0-1 0 0 0,0 0 0 0 0,0 0-1 0 0,3 0-708 0 0,31-5 2023 0 0,-37 4-1944 0 0,-1 0 0 0 0,0-1 0 0 0,1 0-1 0 0,2 0-78 0 0,-3 0-55 0 0,0 0 0 0 0,0 0 0 0 0,0 1 0 0 0,2-1 55 0 0,3 1-150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7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6911 0 0,'0'0'315'0'0,"0"0"-7"0"0,1 1-199 0 0,3 5 80 0 0,0-1-1 0 0,0 0 1 0 0,1 0-189 0 0,-4-3 302 0 0,1-1-36 0 0,18 8-156 0 0,-10-7-110 0 0,3-2-26 0 0,12 1-350 0 0,-23-1 122 0 0</inkml:trace>
  <inkml:trace contextRef="#ctx0" brushRef="#br0" timeOffset="1">357 115 5727 0 0,'0'0'264'0'0,"2"1"-8"0"0,17 1 440 0 0,0 1-1 0 0,17 6-695 0 0,-34-9 90 0 0,0 1-1 0 0,-1-1 1 0 0,1 1 0 0 0,0-1-1 0 0,0 0 1 0 0,1 0-90 0 0,2 0 159 0 0,-1 0 1 0 0,0 1 0 0 0,0-1-1 0 0,3-1-159 0 0,-4 1 33 0 0,1 0 26 0 0,-1 0-28 0 0,12-5 27 0 0,4-1-647 0 0,-9 4-2418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0T19:53:19.4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64 5527 0 0,'0'0'423'0'0,"2"0"-278"0"0,19-2 1190 0 0,1 1-1335 0 0,-2 3 324 0 0,-10-1-247 0 0,2 1-9 0 0,0 0-10 0 0,1-1-1 0 0,0 0 0 0 0,10-2-57 0 0,22-2-429 0 0,23 2 429 0 0,-32 2-409 0 0,-2 1 15 0 0,-20 0 297 0 0,-1-2 0 0 0,2 0 97 0 0,1 0-46 0 0,30-4 38 0 0,-34 2 8 0 0,-7 1-8 0 0,3-1-26 0 0,10-9 12 0 0,-7 5 22 0 0,0 1-21 0 0,28-10-1875 0 0,16-2 1896 0 0,-42 14-411 0 0,-5 1 772 0 0,-1 1-1 0 0,1 1 1 0 0,-1-1-1 0 0,0 2 1 0 0,1-1-1 0 0,-1 1 1 0 0,2 1-361 0 0,2 0 2604 0 0,12 0-2604 0 0,53-5 3622 0 0,19 1-1904 0 0,-80 2-1444 0 0,0 1 93 0 0,0 0 0 0 0,0 2 0 0 0,0 0 0 0 0,-1 2 0 0 0,1 0 0 0 0,12 7-367 0 0,-21-10 196 0 0,9 6 738 0 0,0-2 0 0 0,6 2-934 0 0,-20-8 155 0 0,1 1-58 0 0,1 0-72 0 0,13 2 146 0 0,-13-4-117 0 0,3-2-57 0 0,-6 3 1 0 0,1 0 1 0 0,-1 0-1 0 0,0 0 1 0 0,0 0-1 0 0,0 0 1 0 0,0 0-1 0 0,0 0 1 0 0,0 0 0 0 0,0 0-1 0 0,0-1 1 0 0,0 1-1 0 0,0 0 1 0 0,1 0-1 0 0,-1 0 1 0 0,0 0-1 0 0,0 0 1 0 0,0 0-1 0 0,0 0 1 0 0,0 0-1 0 0,0 0 1 0 0,0-1-1 0 0,0 1 1 0 0,0 0-1 0 0,0 0 1 0 0,0 0-1 0 0,0 0 1 0 0,0 0-1 0 0,0 0 1 0 0,0 0-1 0 0,0-1 1 0 0,0 1-1 0 0,0 0 1 0 0,0 0-1 0 0,0 0 1 0 0,0 0 0 0 0,0 0 1 0 0,0-5-279 0 0,1 1 0 0 0,-1 0 1 0 0,-1-1-1 0 0,1 1 0 0 0,-1-3 279 0 0,-2-4-1524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9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6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9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1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7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5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2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7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1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4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17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61.xml"/><Relationship Id="rId21" Type="http://schemas.openxmlformats.org/officeDocument/2006/relationships/customXml" Target="../ink/ink213.xml"/><Relationship Id="rId42" Type="http://schemas.openxmlformats.org/officeDocument/2006/relationships/image" Target="../media/image91.png"/><Relationship Id="rId63" Type="http://schemas.openxmlformats.org/officeDocument/2006/relationships/customXml" Target="../ink/ink234.xml"/><Relationship Id="rId84" Type="http://schemas.openxmlformats.org/officeDocument/2006/relationships/image" Target="../media/image112.png"/><Relationship Id="rId138" Type="http://schemas.openxmlformats.org/officeDocument/2006/relationships/image" Target="../media/image139.png"/><Relationship Id="rId159" Type="http://schemas.openxmlformats.org/officeDocument/2006/relationships/customXml" Target="../ink/ink282.xml"/><Relationship Id="rId107" Type="http://schemas.openxmlformats.org/officeDocument/2006/relationships/customXml" Target="../ink/ink256.xml"/><Relationship Id="rId11" Type="http://schemas.openxmlformats.org/officeDocument/2006/relationships/image" Target="../media/image78.png"/><Relationship Id="rId32" Type="http://schemas.openxmlformats.org/officeDocument/2006/relationships/image" Target="../media/image86.png"/><Relationship Id="rId53" Type="http://schemas.openxmlformats.org/officeDocument/2006/relationships/customXml" Target="../ink/ink229.xml"/><Relationship Id="rId74" Type="http://schemas.openxmlformats.org/officeDocument/2006/relationships/image" Target="../media/image107.png"/><Relationship Id="rId128" Type="http://schemas.openxmlformats.org/officeDocument/2006/relationships/image" Target="../media/image134.png"/><Relationship Id="rId149" Type="http://schemas.openxmlformats.org/officeDocument/2006/relationships/customXml" Target="../ink/ink277.xml"/><Relationship Id="rId5" Type="http://schemas.openxmlformats.org/officeDocument/2006/relationships/image" Target="../media/image75.png"/><Relationship Id="rId95" Type="http://schemas.openxmlformats.org/officeDocument/2006/relationships/customXml" Target="../ink/ink250.xml"/><Relationship Id="rId160" Type="http://schemas.openxmlformats.org/officeDocument/2006/relationships/image" Target="../media/image150.png"/><Relationship Id="rId22" Type="http://schemas.openxmlformats.org/officeDocument/2006/relationships/image" Target="../media/image81.png"/><Relationship Id="rId43" Type="http://schemas.openxmlformats.org/officeDocument/2006/relationships/customXml" Target="../ink/ink224.xml"/><Relationship Id="rId64" Type="http://schemas.openxmlformats.org/officeDocument/2006/relationships/image" Target="../media/image102.png"/><Relationship Id="rId118" Type="http://schemas.openxmlformats.org/officeDocument/2006/relationships/image" Target="../media/image129.png"/><Relationship Id="rId139" Type="http://schemas.openxmlformats.org/officeDocument/2006/relationships/customXml" Target="../ink/ink272.xml"/><Relationship Id="rId80" Type="http://schemas.openxmlformats.org/officeDocument/2006/relationships/image" Target="../media/image110.png"/><Relationship Id="rId85" Type="http://schemas.openxmlformats.org/officeDocument/2006/relationships/customXml" Target="../ink/ink245.xml"/><Relationship Id="rId150" Type="http://schemas.openxmlformats.org/officeDocument/2006/relationships/image" Target="../media/image145.png"/><Relationship Id="rId155" Type="http://schemas.openxmlformats.org/officeDocument/2006/relationships/customXml" Target="../ink/ink280.xml"/><Relationship Id="rId12" Type="http://schemas.openxmlformats.org/officeDocument/2006/relationships/customXml" Target="../ink/ink206.xml"/><Relationship Id="rId17" Type="http://schemas.openxmlformats.org/officeDocument/2006/relationships/customXml" Target="../ink/ink211.xml"/><Relationship Id="rId33" Type="http://schemas.openxmlformats.org/officeDocument/2006/relationships/customXml" Target="../ink/ink219.xml"/><Relationship Id="rId38" Type="http://schemas.openxmlformats.org/officeDocument/2006/relationships/image" Target="../media/image89.png"/><Relationship Id="rId59" Type="http://schemas.openxmlformats.org/officeDocument/2006/relationships/customXml" Target="../ink/ink232.xml"/><Relationship Id="rId103" Type="http://schemas.openxmlformats.org/officeDocument/2006/relationships/customXml" Target="../ink/ink254.xml"/><Relationship Id="rId108" Type="http://schemas.openxmlformats.org/officeDocument/2006/relationships/image" Target="../media/image124.png"/><Relationship Id="rId124" Type="http://schemas.openxmlformats.org/officeDocument/2006/relationships/image" Target="../media/image132.png"/><Relationship Id="rId129" Type="http://schemas.openxmlformats.org/officeDocument/2006/relationships/customXml" Target="../ink/ink267.xml"/><Relationship Id="rId54" Type="http://schemas.openxmlformats.org/officeDocument/2006/relationships/image" Target="../media/image97.png"/><Relationship Id="rId70" Type="http://schemas.openxmlformats.org/officeDocument/2006/relationships/image" Target="../media/image105.png"/><Relationship Id="rId75" Type="http://schemas.openxmlformats.org/officeDocument/2006/relationships/customXml" Target="../ink/ink240.xml"/><Relationship Id="rId91" Type="http://schemas.openxmlformats.org/officeDocument/2006/relationships/customXml" Target="../ink/ink248.xml"/><Relationship Id="rId96" Type="http://schemas.openxmlformats.org/officeDocument/2006/relationships/image" Target="../media/image118.png"/><Relationship Id="rId140" Type="http://schemas.openxmlformats.org/officeDocument/2006/relationships/image" Target="../media/image140.png"/><Relationship Id="rId145" Type="http://schemas.openxmlformats.org/officeDocument/2006/relationships/customXml" Target="../ink/ink27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03.xml"/><Relationship Id="rId23" Type="http://schemas.openxmlformats.org/officeDocument/2006/relationships/customXml" Target="../ink/ink214.xml"/><Relationship Id="rId28" Type="http://schemas.openxmlformats.org/officeDocument/2006/relationships/image" Target="../media/image84.png"/><Relationship Id="rId49" Type="http://schemas.openxmlformats.org/officeDocument/2006/relationships/customXml" Target="../ink/ink227.xml"/><Relationship Id="rId114" Type="http://schemas.openxmlformats.org/officeDocument/2006/relationships/image" Target="../media/image127.png"/><Relationship Id="rId119" Type="http://schemas.openxmlformats.org/officeDocument/2006/relationships/customXml" Target="../ink/ink262.xml"/><Relationship Id="rId44" Type="http://schemas.openxmlformats.org/officeDocument/2006/relationships/image" Target="../media/image92.png"/><Relationship Id="rId60" Type="http://schemas.openxmlformats.org/officeDocument/2006/relationships/image" Target="../media/image100.png"/><Relationship Id="rId65" Type="http://schemas.openxmlformats.org/officeDocument/2006/relationships/customXml" Target="../ink/ink235.xml"/><Relationship Id="rId81" Type="http://schemas.openxmlformats.org/officeDocument/2006/relationships/customXml" Target="../ink/ink243.xml"/><Relationship Id="rId86" Type="http://schemas.openxmlformats.org/officeDocument/2006/relationships/image" Target="../media/image113.png"/><Relationship Id="rId130" Type="http://schemas.openxmlformats.org/officeDocument/2006/relationships/image" Target="../media/image135.png"/><Relationship Id="rId135" Type="http://schemas.openxmlformats.org/officeDocument/2006/relationships/customXml" Target="../ink/ink270.xml"/><Relationship Id="rId151" Type="http://schemas.openxmlformats.org/officeDocument/2006/relationships/customXml" Target="../ink/ink278.xml"/><Relationship Id="rId156" Type="http://schemas.openxmlformats.org/officeDocument/2006/relationships/image" Target="../media/image148.png"/><Relationship Id="rId13" Type="http://schemas.openxmlformats.org/officeDocument/2006/relationships/customXml" Target="../ink/ink207.xml"/><Relationship Id="rId18" Type="http://schemas.openxmlformats.org/officeDocument/2006/relationships/image" Target="../media/image79.png"/><Relationship Id="rId39" Type="http://schemas.openxmlformats.org/officeDocument/2006/relationships/customXml" Target="../ink/ink222.xml"/><Relationship Id="rId109" Type="http://schemas.openxmlformats.org/officeDocument/2006/relationships/customXml" Target="../ink/ink257.xml"/><Relationship Id="rId34" Type="http://schemas.openxmlformats.org/officeDocument/2006/relationships/image" Target="../media/image87.png"/><Relationship Id="rId50" Type="http://schemas.openxmlformats.org/officeDocument/2006/relationships/image" Target="../media/image95.png"/><Relationship Id="rId55" Type="http://schemas.openxmlformats.org/officeDocument/2006/relationships/customXml" Target="../ink/ink230.xml"/><Relationship Id="rId76" Type="http://schemas.openxmlformats.org/officeDocument/2006/relationships/image" Target="../media/image108.png"/><Relationship Id="rId97" Type="http://schemas.openxmlformats.org/officeDocument/2006/relationships/customXml" Target="../ink/ink251.xml"/><Relationship Id="rId104" Type="http://schemas.openxmlformats.org/officeDocument/2006/relationships/image" Target="../media/image122.png"/><Relationship Id="rId120" Type="http://schemas.openxmlformats.org/officeDocument/2006/relationships/image" Target="../media/image1300.png"/><Relationship Id="rId125" Type="http://schemas.openxmlformats.org/officeDocument/2006/relationships/customXml" Target="../ink/ink265.xml"/><Relationship Id="rId141" Type="http://schemas.openxmlformats.org/officeDocument/2006/relationships/customXml" Target="../ink/ink273.xml"/><Relationship Id="rId146" Type="http://schemas.openxmlformats.org/officeDocument/2006/relationships/image" Target="../media/image143.png"/><Relationship Id="rId7" Type="http://schemas.openxmlformats.org/officeDocument/2006/relationships/image" Target="../media/image76.png"/><Relationship Id="rId71" Type="http://schemas.openxmlformats.org/officeDocument/2006/relationships/customXml" Target="../ink/ink238.xml"/><Relationship Id="rId92" Type="http://schemas.openxmlformats.org/officeDocument/2006/relationships/image" Target="../media/image116.png"/><Relationship Id="rId2" Type="http://schemas.openxmlformats.org/officeDocument/2006/relationships/customXml" Target="../ink/ink201.xml"/><Relationship Id="rId29" Type="http://schemas.openxmlformats.org/officeDocument/2006/relationships/customXml" Target="../ink/ink217.xml"/><Relationship Id="rId24" Type="http://schemas.openxmlformats.org/officeDocument/2006/relationships/image" Target="../media/image82.png"/><Relationship Id="rId40" Type="http://schemas.openxmlformats.org/officeDocument/2006/relationships/image" Target="../media/image90.png"/><Relationship Id="rId45" Type="http://schemas.openxmlformats.org/officeDocument/2006/relationships/customXml" Target="../ink/ink225.xml"/><Relationship Id="rId66" Type="http://schemas.openxmlformats.org/officeDocument/2006/relationships/image" Target="../media/image103.png"/><Relationship Id="rId87" Type="http://schemas.openxmlformats.org/officeDocument/2006/relationships/customXml" Target="../ink/ink246.xml"/><Relationship Id="rId110" Type="http://schemas.openxmlformats.org/officeDocument/2006/relationships/image" Target="../media/image125.png"/><Relationship Id="rId115" Type="http://schemas.openxmlformats.org/officeDocument/2006/relationships/customXml" Target="../ink/ink260.xml"/><Relationship Id="rId131" Type="http://schemas.openxmlformats.org/officeDocument/2006/relationships/customXml" Target="../ink/ink268.xml"/><Relationship Id="rId136" Type="http://schemas.openxmlformats.org/officeDocument/2006/relationships/image" Target="../media/image138.png"/><Relationship Id="rId157" Type="http://schemas.openxmlformats.org/officeDocument/2006/relationships/customXml" Target="../ink/ink281.xml"/><Relationship Id="rId61" Type="http://schemas.openxmlformats.org/officeDocument/2006/relationships/customXml" Target="../ink/ink233.xml"/><Relationship Id="rId82" Type="http://schemas.openxmlformats.org/officeDocument/2006/relationships/image" Target="../media/image111.png"/><Relationship Id="rId152" Type="http://schemas.openxmlformats.org/officeDocument/2006/relationships/image" Target="../media/image146.png"/><Relationship Id="rId19" Type="http://schemas.openxmlformats.org/officeDocument/2006/relationships/customXml" Target="../ink/ink212.xml"/><Relationship Id="rId14" Type="http://schemas.openxmlformats.org/officeDocument/2006/relationships/customXml" Target="../ink/ink208.xml"/><Relationship Id="rId30" Type="http://schemas.openxmlformats.org/officeDocument/2006/relationships/image" Target="../media/image85.png"/><Relationship Id="rId35" Type="http://schemas.openxmlformats.org/officeDocument/2006/relationships/customXml" Target="../ink/ink220.xml"/><Relationship Id="rId56" Type="http://schemas.openxmlformats.org/officeDocument/2006/relationships/image" Target="../media/image98.png"/><Relationship Id="rId77" Type="http://schemas.openxmlformats.org/officeDocument/2006/relationships/customXml" Target="../ink/ink241.xml"/><Relationship Id="rId100" Type="http://schemas.openxmlformats.org/officeDocument/2006/relationships/image" Target="../media/image120.png"/><Relationship Id="rId105" Type="http://schemas.openxmlformats.org/officeDocument/2006/relationships/customXml" Target="../ink/ink255.xml"/><Relationship Id="rId126" Type="http://schemas.openxmlformats.org/officeDocument/2006/relationships/image" Target="../media/image133.png"/><Relationship Id="rId147" Type="http://schemas.openxmlformats.org/officeDocument/2006/relationships/customXml" Target="../ink/ink276.xml"/><Relationship Id="rId8" Type="http://schemas.openxmlformats.org/officeDocument/2006/relationships/customXml" Target="../ink/ink204.xml"/><Relationship Id="rId51" Type="http://schemas.openxmlformats.org/officeDocument/2006/relationships/customXml" Target="../ink/ink228.xml"/><Relationship Id="rId72" Type="http://schemas.openxmlformats.org/officeDocument/2006/relationships/image" Target="../media/image106.png"/><Relationship Id="rId93" Type="http://schemas.openxmlformats.org/officeDocument/2006/relationships/customXml" Target="../ink/ink249.xml"/><Relationship Id="rId98" Type="http://schemas.openxmlformats.org/officeDocument/2006/relationships/image" Target="../media/image119.png"/><Relationship Id="rId121" Type="http://schemas.openxmlformats.org/officeDocument/2006/relationships/customXml" Target="../ink/ink263.xml"/><Relationship Id="rId142" Type="http://schemas.openxmlformats.org/officeDocument/2006/relationships/image" Target="../media/image141.png"/><Relationship Id="rId3" Type="http://schemas.openxmlformats.org/officeDocument/2006/relationships/image" Target="../media/image740.png"/><Relationship Id="rId25" Type="http://schemas.openxmlformats.org/officeDocument/2006/relationships/customXml" Target="../ink/ink215.xml"/><Relationship Id="rId46" Type="http://schemas.openxmlformats.org/officeDocument/2006/relationships/image" Target="../media/image93.png"/><Relationship Id="rId67" Type="http://schemas.openxmlformats.org/officeDocument/2006/relationships/customXml" Target="../ink/ink236.xml"/><Relationship Id="rId116" Type="http://schemas.openxmlformats.org/officeDocument/2006/relationships/image" Target="../media/image128.png"/><Relationship Id="rId137" Type="http://schemas.openxmlformats.org/officeDocument/2006/relationships/customXml" Target="../ink/ink271.xml"/><Relationship Id="rId158" Type="http://schemas.openxmlformats.org/officeDocument/2006/relationships/image" Target="../media/image149.png"/><Relationship Id="rId20" Type="http://schemas.openxmlformats.org/officeDocument/2006/relationships/image" Target="../media/image80.png"/><Relationship Id="rId41" Type="http://schemas.openxmlformats.org/officeDocument/2006/relationships/customXml" Target="../ink/ink223.xml"/><Relationship Id="rId62" Type="http://schemas.openxmlformats.org/officeDocument/2006/relationships/image" Target="../media/image101.png"/><Relationship Id="rId83" Type="http://schemas.openxmlformats.org/officeDocument/2006/relationships/customXml" Target="../ink/ink244.xml"/><Relationship Id="rId88" Type="http://schemas.openxmlformats.org/officeDocument/2006/relationships/image" Target="../media/image114.png"/><Relationship Id="rId111" Type="http://schemas.openxmlformats.org/officeDocument/2006/relationships/customXml" Target="../ink/ink258.xml"/><Relationship Id="rId132" Type="http://schemas.openxmlformats.org/officeDocument/2006/relationships/image" Target="../media/image136.png"/><Relationship Id="rId153" Type="http://schemas.openxmlformats.org/officeDocument/2006/relationships/customXml" Target="../ink/ink279.xml"/><Relationship Id="rId15" Type="http://schemas.openxmlformats.org/officeDocument/2006/relationships/customXml" Target="../ink/ink209.xml"/><Relationship Id="rId36" Type="http://schemas.openxmlformats.org/officeDocument/2006/relationships/image" Target="../media/image88.png"/><Relationship Id="rId57" Type="http://schemas.openxmlformats.org/officeDocument/2006/relationships/customXml" Target="../ink/ink231.xml"/><Relationship Id="rId106" Type="http://schemas.openxmlformats.org/officeDocument/2006/relationships/image" Target="../media/image123.png"/><Relationship Id="rId127" Type="http://schemas.openxmlformats.org/officeDocument/2006/relationships/customXml" Target="../ink/ink266.xml"/><Relationship Id="rId10" Type="http://schemas.openxmlformats.org/officeDocument/2006/relationships/customXml" Target="../ink/ink205.xml"/><Relationship Id="rId31" Type="http://schemas.openxmlformats.org/officeDocument/2006/relationships/customXml" Target="../ink/ink218.xml"/><Relationship Id="rId52" Type="http://schemas.openxmlformats.org/officeDocument/2006/relationships/image" Target="../media/image96.png"/><Relationship Id="rId73" Type="http://schemas.openxmlformats.org/officeDocument/2006/relationships/customXml" Target="../ink/ink239.xml"/><Relationship Id="rId78" Type="http://schemas.openxmlformats.org/officeDocument/2006/relationships/image" Target="../media/image109.png"/><Relationship Id="rId94" Type="http://schemas.openxmlformats.org/officeDocument/2006/relationships/image" Target="../media/image117.png"/><Relationship Id="rId99" Type="http://schemas.openxmlformats.org/officeDocument/2006/relationships/customXml" Target="../ink/ink252.xml"/><Relationship Id="rId101" Type="http://schemas.openxmlformats.org/officeDocument/2006/relationships/customXml" Target="../ink/ink253.xml"/><Relationship Id="rId122" Type="http://schemas.openxmlformats.org/officeDocument/2006/relationships/image" Target="../media/image131.png"/><Relationship Id="rId143" Type="http://schemas.openxmlformats.org/officeDocument/2006/relationships/customXml" Target="../ink/ink274.xml"/><Relationship Id="rId148" Type="http://schemas.openxmlformats.org/officeDocument/2006/relationships/image" Target="../media/image144.png"/><Relationship Id="rId4" Type="http://schemas.openxmlformats.org/officeDocument/2006/relationships/customXml" Target="../ink/ink202.xml"/><Relationship Id="rId9" Type="http://schemas.openxmlformats.org/officeDocument/2006/relationships/image" Target="../media/image77.png"/><Relationship Id="rId26" Type="http://schemas.openxmlformats.org/officeDocument/2006/relationships/image" Target="../media/image83.png"/><Relationship Id="rId47" Type="http://schemas.openxmlformats.org/officeDocument/2006/relationships/customXml" Target="../ink/ink226.xml"/><Relationship Id="rId68" Type="http://schemas.openxmlformats.org/officeDocument/2006/relationships/image" Target="../media/image104.png"/><Relationship Id="rId89" Type="http://schemas.openxmlformats.org/officeDocument/2006/relationships/customXml" Target="../ink/ink247.xml"/><Relationship Id="rId112" Type="http://schemas.openxmlformats.org/officeDocument/2006/relationships/image" Target="../media/image126.png"/><Relationship Id="rId133" Type="http://schemas.openxmlformats.org/officeDocument/2006/relationships/customXml" Target="../ink/ink269.xml"/><Relationship Id="rId154" Type="http://schemas.openxmlformats.org/officeDocument/2006/relationships/image" Target="../media/image147.png"/><Relationship Id="rId16" Type="http://schemas.openxmlformats.org/officeDocument/2006/relationships/customXml" Target="../ink/ink210.xml"/><Relationship Id="rId37" Type="http://schemas.openxmlformats.org/officeDocument/2006/relationships/customXml" Target="../ink/ink221.xml"/><Relationship Id="rId58" Type="http://schemas.openxmlformats.org/officeDocument/2006/relationships/image" Target="../media/image99.png"/><Relationship Id="rId79" Type="http://schemas.openxmlformats.org/officeDocument/2006/relationships/customXml" Target="../ink/ink242.xml"/><Relationship Id="rId102" Type="http://schemas.openxmlformats.org/officeDocument/2006/relationships/image" Target="../media/image121.png"/><Relationship Id="rId123" Type="http://schemas.openxmlformats.org/officeDocument/2006/relationships/customXml" Target="../ink/ink264.xml"/><Relationship Id="rId144" Type="http://schemas.openxmlformats.org/officeDocument/2006/relationships/image" Target="../media/image142.png"/><Relationship Id="rId90" Type="http://schemas.openxmlformats.org/officeDocument/2006/relationships/image" Target="../media/image115.png"/><Relationship Id="rId27" Type="http://schemas.openxmlformats.org/officeDocument/2006/relationships/customXml" Target="../ink/ink216.xml"/><Relationship Id="rId48" Type="http://schemas.openxmlformats.org/officeDocument/2006/relationships/image" Target="../media/image94.png"/><Relationship Id="rId69" Type="http://schemas.openxmlformats.org/officeDocument/2006/relationships/customXml" Target="../ink/ink237.xml"/><Relationship Id="rId113" Type="http://schemas.openxmlformats.org/officeDocument/2006/relationships/customXml" Target="../ink/ink259.xml"/><Relationship Id="rId134" Type="http://schemas.openxmlformats.org/officeDocument/2006/relationships/image" Target="../media/image137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43.xml"/><Relationship Id="rId21" Type="http://schemas.openxmlformats.org/officeDocument/2006/relationships/customXml" Target="../ink/ink295.xml"/><Relationship Id="rId63" Type="http://schemas.openxmlformats.org/officeDocument/2006/relationships/customXml" Target="../ink/ink316.xml"/><Relationship Id="rId159" Type="http://schemas.openxmlformats.org/officeDocument/2006/relationships/customXml" Target="../ink/ink364.xml"/><Relationship Id="rId170" Type="http://schemas.openxmlformats.org/officeDocument/2006/relationships/image" Target="../media/image195.png"/><Relationship Id="rId226" Type="http://schemas.openxmlformats.org/officeDocument/2006/relationships/image" Target="../media/image223.png"/><Relationship Id="rId268" Type="http://schemas.openxmlformats.org/officeDocument/2006/relationships/image" Target="../media/image244.png"/><Relationship Id="rId32" Type="http://schemas.openxmlformats.org/officeDocument/2006/relationships/image" Target="../media/image86.png"/><Relationship Id="rId74" Type="http://schemas.openxmlformats.org/officeDocument/2006/relationships/image" Target="../media/image114.png"/><Relationship Id="rId128" Type="http://schemas.openxmlformats.org/officeDocument/2006/relationships/image" Target="../media/image174.png"/><Relationship Id="rId5" Type="http://schemas.openxmlformats.org/officeDocument/2006/relationships/image" Target="../media/image75.png"/><Relationship Id="rId181" Type="http://schemas.openxmlformats.org/officeDocument/2006/relationships/customXml" Target="../ink/ink375.xml"/><Relationship Id="rId237" Type="http://schemas.openxmlformats.org/officeDocument/2006/relationships/customXml" Target="../ink/ink403.xml"/><Relationship Id="rId258" Type="http://schemas.openxmlformats.org/officeDocument/2006/relationships/image" Target="../media/image239.png"/><Relationship Id="rId279" Type="http://schemas.openxmlformats.org/officeDocument/2006/relationships/customXml" Target="../ink/ink424.xml"/><Relationship Id="rId22" Type="http://schemas.openxmlformats.org/officeDocument/2006/relationships/image" Target="../media/image81.png"/><Relationship Id="rId43" Type="http://schemas.openxmlformats.org/officeDocument/2006/relationships/customXml" Target="../ink/ink306.xml"/><Relationship Id="rId64" Type="http://schemas.openxmlformats.org/officeDocument/2006/relationships/image" Target="../media/image105.png"/><Relationship Id="rId118" Type="http://schemas.openxmlformats.org/officeDocument/2006/relationships/image" Target="../media/image169.png"/><Relationship Id="rId139" Type="http://schemas.openxmlformats.org/officeDocument/2006/relationships/customXml" Target="../ink/ink354.xml"/><Relationship Id="rId85" Type="http://schemas.openxmlformats.org/officeDocument/2006/relationships/customXml" Target="../ink/ink327.xml"/><Relationship Id="rId150" Type="http://schemas.openxmlformats.org/officeDocument/2006/relationships/image" Target="../media/image185.png"/><Relationship Id="rId171" Type="http://schemas.openxmlformats.org/officeDocument/2006/relationships/customXml" Target="../ink/ink370.xml"/><Relationship Id="rId192" Type="http://schemas.openxmlformats.org/officeDocument/2006/relationships/image" Target="../media/image206.png"/><Relationship Id="rId206" Type="http://schemas.openxmlformats.org/officeDocument/2006/relationships/image" Target="../media/image213.png"/><Relationship Id="rId227" Type="http://schemas.openxmlformats.org/officeDocument/2006/relationships/customXml" Target="../ink/ink398.xml"/><Relationship Id="rId248" Type="http://schemas.openxmlformats.org/officeDocument/2006/relationships/image" Target="../media/image234.png"/><Relationship Id="rId269" Type="http://schemas.openxmlformats.org/officeDocument/2006/relationships/customXml" Target="../ink/ink419.xml"/><Relationship Id="rId12" Type="http://schemas.openxmlformats.org/officeDocument/2006/relationships/customXml" Target="../ink/ink288.xml"/><Relationship Id="rId33" Type="http://schemas.openxmlformats.org/officeDocument/2006/relationships/customXml" Target="../ink/ink301.xml"/><Relationship Id="rId108" Type="http://schemas.openxmlformats.org/officeDocument/2006/relationships/image" Target="../media/image164.png"/><Relationship Id="rId129" Type="http://schemas.openxmlformats.org/officeDocument/2006/relationships/customXml" Target="../ink/ink349.xml"/><Relationship Id="rId280" Type="http://schemas.openxmlformats.org/officeDocument/2006/relationships/image" Target="../media/image250.png"/><Relationship Id="rId54" Type="http://schemas.openxmlformats.org/officeDocument/2006/relationships/image" Target="../media/image99.png"/><Relationship Id="rId75" Type="http://schemas.openxmlformats.org/officeDocument/2006/relationships/customXml" Target="../ink/ink322.xml"/><Relationship Id="rId96" Type="http://schemas.openxmlformats.org/officeDocument/2006/relationships/image" Target="../media/image158.png"/><Relationship Id="rId140" Type="http://schemas.openxmlformats.org/officeDocument/2006/relationships/image" Target="../media/image180.png"/><Relationship Id="rId161" Type="http://schemas.openxmlformats.org/officeDocument/2006/relationships/customXml" Target="../ink/ink365.xml"/><Relationship Id="rId182" Type="http://schemas.openxmlformats.org/officeDocument/2006/relationships/image" Target="../media/image201.png"/><Relationship Id="rId217" Type="http://schemas.openxmlformats.org/officeDocument/2006/relationships/customXml" Target="../ink/ink393.xml"/><Relationship Id="rId6" Type="http://schemas.openxmlformats.org/officeDocument/2006/relationships/customXml" Target="../ink/ink285.xml"/><Relationship Id="rId238" Type="http://schemas.openxmlformats.org/officeDocument/2006/relationships/image" Target="../media/image229.png"/><Relationship Id="rId259" Type="http://schemas.openxmlformats.org/officeDocument/2006/relationships/customXml" Target="../ink/ink414.xml"/><Relationship Id="rId23" Type="http://schemas.openxmlformats.org/officeDocument/2006/relationships/customXml" Target="../ink/ink296.xml"/><Relationship Id="rId119" Type="http://schemas.openxmlformats.org/officeDocument/2006/relationships/customXml" Target="../ink/ink344.xml"/><Relationship Id="rId270" Type="http://schemas.openxmlformats.org/officeDocument/2006/relationships/image" Target="../media/image245.png"/><Relationship Id="rId44" Type="http://schemas.openxmlformats.org/officeDocument/2006/relationships/image" Target="../media/image92.png"/><Relationship Id="rId65" Type="http://schemas.openxmlformats.org/officeDocument/2006/relationships/customXml" Target="../ink/ink317.xml"/><Relationship Id="rId86" Type="http://schemas.openxmlformats.org/officeDocument/2006/relationships/image" Target="../media/image153.png"/><Relationship Id="rId130" Type="http://schemas.openxmlformats.org/officeDocument/2006/relationships/image" Target="../media/image175.png"/><Relationship Id="rId151" Type="http://schemas.openxmlformats.org/officeDocument/2006/relationships/customXml" Target="../ink/ink360.xml"/><Relationship Id="rId172" Type="http://schemas.openxmlformats.org/officeDocument/2006/relationships/image" Target="../media/image196.png"/><Relationship Id="rId193" Type="http://schemas.openxmlformats.org/officeDocument/2006/relationships/customXml" Target="../ink/ink381.xml"/><Relationship Id="rId207" Type="http://schemas.openxmlformats.org/officeDocument/2006/relationships/customXml" Target="../ink/ink388.xml"/><Relationship Id="rId228" Type="http://schemas.openxmlformats.org/officeDocument/2006/relationships/image" Target="../media/image224.png"/><Relationship Id="rId249" Type="http://schemas.openxmlformats.org/officeDocument/2006/relationships/customXml" Target="../ink/ink409.xml"/><Relationship Id="rId13" Type="http://schemas.openxmlformats.org/officeDocument/2006/relationships/customXml" Target="../ink/ink289.xml"/><Relationship Id="rId109" Type="http://schemas.openxmlformats.org/officeDocument/2006/relationships/customXml" Target="../ink/ink339.xml"/><Relationship Id="rId260" Type="http://schemas.openxmlformats.org/officeDocument/2006/relationships/image" Target="../media/image240.png"/><Relationship Id="rId34" Type="http://schemas.openxmlformats.org/officeDocument/2006/relationships/image" Target="../media/image87.png"/><Relationship Id="rId55" Type="http://schemas.openxmlformats.org/officeDocument/2006/relationships/customXml" Target="../ink/ink312.xml"/><Relationship Id="rId76" Type="http://schemas.openxmlformats.org/officeDocument/2006/relationships/image" Target="../media/image121.png"/><Relationship Id="rId97" Type="http://schemas.openxmlformats.org/officeDocument/2006/relationships/customXml" Target="../ink/ink333.xml"/><Relationship Id="rId120" Type="http://schemas.openxmlformats.org/officeDocument/2006/relationships/image" Target="../media/image170.png"/><Relationship Id="rId141" Type="http://schemas.openxmlformats.org/officeDocument/2006/relationships/customXml" Target="../ink/ink355.xml"/><Relationship Id="rId7" Type="http://schemas.openxmlformats.org/officeDocument/2006/relationships/image" Target="../media/image76.png"/><Relationship Id="rId162" Type="http://schemas.openxmlformats.org/officeDocument/2006/relationships/image" Target="../media/image191.png"/><Relationship Id="rId183" Type="http://schemas.openxmlformats.org/officeDocument/2006/relationships/customXml" Target="../ink/ink376.xml"/><Relationship Id="rId218" Type="http://schemas.openxmlformats.org/officeDocument/2006/relationships/image" Target="../media/image219.png"/><Relationship Id="rId239" Type="http://schemas.openxmlformats.org/officeDocument/2006/relationships/customXml" Target="../ink/ink404.xml"/><Relationship Id="rId250" Type="http://schemas.openxmlformats.org/officeDocument/2006/relationships/image" Target="../media/image235.png"/><Relationship Id="rId271" Type="http://schemas.openxmlformats.org/officeDocument/2006/relationships/customXml" Target="../ink/ink420.xml"/><Relationship Id="rId24" Type="http://schemas.openxmlformats.org/officeDocument/2006/relationships/image" Target="../media/image82.png"/><Relationship Id="rId45" Type="http://schemas.openxmlformats.org/officeDocument/2006/relationships/customXml" Target="../ink/ink307.xml"/><Relationship Id="rId66" Type="http://schemas.openxmlformats.org/officeDocument/2006/relationships/image" Target="../media/image107.png"/><Relationship Id="rId87" Type="http://schemas.openxmlformats.org/officeDocument/2006/relationships/customXml" Target="../ink/ink328.xml"/><Relationship Id="rId110" Type="http://schemas.openxmlformats.org/officeDocument/2006/relationships/image" Target="../media/image165.png"/><Relationship Id="rId131" Type="http://schemas.openxmlformats.org/officeDocument/2006/relationships/customXml" Target="../ink/ink350.xml"/><Relationship Id="rId152" Type="http://schemas.openxmlformats.org/officeDocument/2006/relationships/image" Target="../media/image186.png"/><Relationship Id="rId173" Type="http://schemas.openxmlformats.org/officeDocument/2006/relationships/customXml" Target="../ink/ink371.xml"/><Relationship Id="rId194" Type="http://schemas.openxmlformats.org/officeDocument/2006/relationships/image" Target="../media/image207.png"/><Relationship Id="rId208" Type="http://schemas.openxmlformats.org/officeDocument/2006/relationships/image" Target="../media/image214.png"/><Relationship Id="rId229" Type="http://schemas.openxmlformats.org/officeDocument/2006/relationships/customXml" Target="../ink/ink399.xml"/><Relationship Id="rId240" Type="http://schemas.openxmlformats.org/officeDocument/2006/relationships/image" Target="../media/image230.png"/><Relationship Id="rId261" Type="http://schemas.openxmlformats.org/officeDocument/2006/relationships/customXml" Target="../ink/ink415.xml"/><Relationship Id="rId14" Type="http://schemas.openxmlformats.org/officeDocument/2006/relationships/customXml" Target="../ink/ink290.xml"/><Relationship Id="rId35" Type="http://schemas.openxmlformats.org/officeDocument/2006/relationships/customXml" Target="../ink/ink302.xml"/><Relationship Id="rId56" Type="http://schemas.openxmlformats.org/officeDocument/2006/relationships/image" Target="../media/image100.png"/><Relationship Id="rId77" Type="http://schemas.openxmlformats.org/officeDocument/2006/relationships/customXml" Target="../ink/ink323.xml"/><Relationship Id="rId100" Type="http://schemas.openxmlformats.org/officeDocument/2006/relationships/image" Target="../media/image160.png"/><Relationship Id="rId8" Type="http://schemas.openxmlformats.org/officeDocument/2006/relationships/customXml" Target="../ink/ink286.xml"/><Relationship Id="rId98" Type="http://schemas.openxmlformats.org/officeDocument/2006/relationships/image" Target="../media/image159.png"/><Relationship Id="rId121" Type="http://schemas.openxmlformats.org/officeDocument/2006/relationships/customXml" Target="../ink/ink345.xml"/><Relationship Id="rId142" Type="http://schemas.openxmlformats.org/officeDocument/2006/relationships/image" Target="../media/image181.png"/><Relationship Id="rId163" Type="http://schemas.openxmlformats.org/officeDocument/2006/relationships/customXml" Target="../ink/ink366.xml"/><Relationship Id="rId184" Type="http://schemas.openxmlformats.org/officeDocument/2006/relationships/image" Target="../media/image202.png"/><Relationship Id="rId219" Type="http://schemas.openxmlformats.org/officeDocument/2006/relationships/customXml" Target="../ink/ink394.xml"/><Relationship Id="rId230" Type="http://schemas.openxmlformats.org/officeDocument/2006/relationships/image" Target="../media/image225.png"/><Relationship Id="rId251" Type="http://schemas.openxmlformats.org/officeDocument/2006/relationships/customXml" Target="../ink/ink410.xml"/><Relationship Id="rId25" Type="http://schemas.openxmlformats.org/officeDocument/2006/relationships/customXml" Target="../ink/ink297.xml"/><Relationship Id="rId46" Type="http://schemas.openxmlformats.org/officeDocument/2006/relationships/image" Target="../media/image93.png"/><Relationship Id="rId67" Type="http://schemas.openxmlformats.org/officeDocument/2006/relationships/customXml" Target="../ink/ink318.xml"/><Relationship Id="rId272" Type="http://schemas.openxmlformats.org/officeDocument/2006/relationships/image" Target="../media/image246.png"/><Relationship Id="rId88" Type="http://schemas.openxmlformats.org/officeDocument/2006/relationships/image" Target="../media/image154.png"/><Relationship Id="rId111" Type="http://schemas.openxmlformats.org/officeDocument/2006/relationships/customXml" Target="../ink/ink340.xml"/><Relationship Id="rId132" Type="http://schemas.openxmlformats.org/officeDocument/2006/relationships/image" Target="../media/image176.png"/><Relationship Id="rId153" Type="http://schemas.openxmlformats.org/officeDocument/2006/relationships/customXml" Target="../ink/ink361.xml"/><Relationship Id="rId174" Type="http://schemas.openxmlformats.org/officeDocument/2006/relationships/image" Target="../media/image197.png"/><Relationship Id="rId195" Type="http://schemas.openxmlformats.org/officeDocument/2006/relationships/customXml" Target="../ink/ink382.xml"/><Relationship Id="rId209" Type="http://schemas.openxmlformats.org/officeDocument/2006/relationships/customXml" Target="../ink/ink389.xml"/><Relationship Id="rId220" Type="http://schemas.openxmlformats.org/officeDocument/2006/relationships/image" Target="../media/image220.png"/><Relationship Id="rId241" Type="http://schemas.openxmlformats.org/officeDocument/2006/relationships/customXml" Target="../ink/ink405.xml"/><Relationship Id="rId15" Type="http://schemas.openxmlformats.org/officeDocument/2006/relationships/customXml" Target="../ink/ink291.xml"/><Relationship Id="rId36" Type="http://schemas.openxmlformats.org/officeDocument/2006/relationships/image" Target="../media/image88.png"/><Relationship Id="rId57" Type="http://schemas.openxmlformats.org/officeDocument/2006/relationships/customXml" Target="../ink/ink313.xml"/><Relationship Id="rId262" Type="http://schemas.openxmlformats.org/officeDocument/2006/relationships/image" Target="../media/image241.png"/><Relationship Id="rId78" Type="http://schemas.openxmlformats.org/officeDocument/2006/relationships/image" Target="../media/image1300.png"/><Relationship Id="rId99" Type="http://schemas.openxmlformats.org/officeDocument/2006/relationships/customXml" Target="../ink/ink334.xml"/><Relationship Id="rId101" Type="http://schemas.openxmlformats.org/officeDocument/2006/relationships/customXml" Target="../ink/ink335.xml"/><Relationship Id="rId122" Type="http://schemas.openxmlformats.org/officeDocument/2006/relationships/image" Target="../media/image171.png"/><Relationship Id="rId143" Type="http://schemas.openxmlformats.org/officeDocument/2006/relationships/customXml" Target="../ink/ink356.xml"/><Relationship Id="rId164" Type="http://schemas.openxmlformats.org/officeDocument/2006/relationships/image" Target="../media/image192.png"/><Relationship Id="rId185" Type="http://schemas.openxmlformats.org/officeDocument/2006/relationships/customXml" Target="../ink/ink377.xml"/><Relationship Id="rId9" Type="http://schemas.openxmlformats.org/officeDocument/2006/relationships/image" Target="../media/image77.png"/><Relationship Id="rId210" Type="http://schemas.openxmlformats.org/officeDocument/2006/relationships/image" Target="../media/image215.png"/><Relationship Id="rId26" Type="http://schemas.openxmlformats.org/officeDocument/2006/relationships/image" Target="../media/image83.png"/><Relationship Id="rId231" Type="http://schemas.openxmlformats.org/officeDocument/2006/relationships/customXml" Target="../ink/ink400.xml"/><Relationship Id="rId252" Type="http://schemas.openxmlformats.org/officeDocument/2006/relationships/image" Target="../media/image236.png"/><Relationship Id="rId273" Type="http://schemas.openxmlformats.org/officeDocument/2006/relationships/customXml" Target="../ink/ink421.xml"/><Relationship Id="rId47" Type="http://schemas.openxmlformats.org/officeDocument/2006/relationships/customXml" Target="../ink/ink308.xml"/><Relationship Id="rId68" Type="http://schemas.openxmlformats.org/officeDocument/2006/relationships/image" Target="../media/image110.png"/><Relationship Id="rId89" Type="http://schemas.openxmlformats.org/officeDocument/2006/relationships/customXml" Target="../ink/ink329.xml"/><Relationship Id="rId112" Type="http://schemas.openxmlformats.org/officeDocument/2006/relationships/image" Target="../media/image166.png"/><Relationship Id="rId133" Type="http://schemas.openxmlformats.org/officeDocument/2006/relationships/customXml" Target="../ink/ink351.xml"/><Relationship Id="rId154" Type="http://schemas.openxmlformats.org/officeDocument/2006/relationships/image" Target="../media/image187.png"/><Relationship Id="rId175" Type="http://schemas.openxmlformats.org/officeDocument/2006/relationships/customXml" Target="../ink/ink372.xml"/><Relationship Id="rId196" Type="http://schemas.openxmlformats.org/officeDocument/2006/relationships/image" Target="../media/image208.png"/><Relationship Id="rId200" Type="http://schemas.openxmlformats.org/officeDocument/2006/relationships/image" Target="../media/image210.png"/><Relationship Id="rId16" Type="http://schemas.openxmlformats.org/officeDocument/2006/relationships/customXml" Target="../ink/ink292.xml"/><Relationship Id="rId221" Type="http://schemas.openxmlformats.org/officeDocument/2006/relationships/customXml" Target="../ink/ink395.xml"/><Relationship Id="rId242" Type="http://schemas.openxmlformats.org/officeDocument/2006/relationships/image" Target="../media/image231.png"/><Relationship Id="rId263" Type="http://schemas.openxmlformats.org/officeDocument/2006/relationships/customXml" Target="../ink/ink416.xml"/><Relationship Id="rId37" Type="http://schemas.openxmlformats.org/officeDocument/2006/relationships/customXml" Target="../ink/ink303.xml"/><Relationship Id="rId58" Type="http://schemas.openxmlformats.org/officeDocument/2006/relationships/image" Target="../media/image102.png"/><Relationship Id="rId79" Type="http://schemas.openxmlformats.org/officeDocument/2006/relationships/customXml" Target="../ink/ink324.xml"/><Relationship Id="rId102" Type="http://schemas.openxmlformats.org/officeDocument/2006/relationships/image" Target="../media/image161.png"/><Relationship Id="rId123" Type="http://schemas.openxmlformats.org/officeDocument/2006/relationships/customXml" Target="../ink/ink346.xml"/><Relationship Id="rId144" Type="http://schemas.openxmlformats.org/officeDocument/2006/relationships/image" Target="../media/image182.png"/><Relationship Id="rId90" Type="http://schemas.openxmlformats.org/officeDocument/2006/relationships/image" Target="../media/image155.png"/><Relationship Id="rId165" Type="http://schemas.openxmlformats.org/officeDocument/2006/relationships/customXml" Target="../ink/ink367.xml"/><Relationship Id="rId186" Type="http://schemas.openxmlformats.org/officeDocument/2006/relationships/image" Target="../media/image203.png"/><Relationship Id="rId211" Type="http://schemas.openxmlformats.org/officeDocument/2006/relationships/customXml" Target="../ink/ink390.xml"/><Relationship Id="rId232" Type="http://schemas.openxmlformats.org/officeDocument/2006/relationships/image" Target="../media/image226.png"/><Relationship Id="rId253" Type="http://schemas.openxmlformats.org/officeDocument/2006/relationships/customXml" Target="../ink/ink411.xml"/><Relationship Id="rId274" Type="http://schemas.openxmlformats.org/officeDocument/2006/relationships/image" Target="../media/image247.png"/><Relationship Id="rId27" Type="http://schemas.openxmlformats.org/officeDocument/2006/relationships/customXml" Target="../ink/ink298.xml"/><Relationship Id="rId48" Type="http://schemas.openxmlformats.org/officeDocument/2006/relationships/image" Target="../media/image94.png"/><Relationship Id="rId69" Type="http://schemas.openxmlformats.org/officeDocument/2006/relationships/customXml" Target="../ink/ink319.xml"/><Relationship Id="rId113" Type="http://schemas.openxmlformats.org/officeDocument/2006/relationships/customXml" Target="../ink/ink341.xml"/><Relationship Id="rId134" Type="http://schemas.openxmlformats.org/officeDocument/2006/relationships/image" Target="../media/image177.png"/><Relationship Id="rId80" Type="http://schemas.openxmlformats.org/officeDocument/2006/relationships/image" Target="../media/image1500.png"/><Relationship Id="rId155" Type="http://schemas.openxmlformats.org/officeDocument/2006/relationships/customXml" Target="../ink/ink362.xml"/><Relationship Id="rId176" Type="http://schemas.openxmlformats.org/officeDocument/2006/relationships/image" Target="../media/image198.png"/><Relationship Id="rId197" Type="http://schemas.openxmlformats.org/officeDocument/2006/relationships/customXml" Target="../ink/ink383.xml"/><Relationship Id="rId201" Type="http://schemas.openxmlformats.org/officeDocument/2006/relationships/customXml" Target="../ink/ink385.xml"/><Relationship Id="rId222" Type="http://schemas.openxmlformats.org/officeDocument/2006/relationships/image" Target="../media/image221.png"/><Relationship Id="rId243" Type="http://schemas.openxmlformats.org/officeDocument/2006/relationships/customXml" Target="../ink/ink406.xml"/><Relationship Id="rId264" Type="http://schemas.openxmlformats.org/officeDocument/2006/relationships/image" Target="../media/image242.png"/><Relationship Id="rId17" Type="http://schemas.openxmlformats.org/officeDocument/2006/relationships/customXml" Target="../ink/ink293.xml"/><Relationship Id="rId38" Type="http://schemas.openxmlformats.org/officeDocument/2006/relationships/image" Target="../media/image89.png"/><Relationship Id="rId59" Type="http://schemas.openxmlformats.org/officeDocument/2006/relationships/customXml" Target="../ink/ink314.xml"/><Relationship Id="rId103" Type="http://schemas.openxmlformats.org/officeDocument/2006/relationships/customXml" Target="../ink/ink336.xml"/><Relationship Id="rId124" Type="http://schemas.openxmlformats.org/officeDocument/2006/relationships/image" Target="../media/image172.png"/><Relationship Id="rId70" Type="http://schemas.openxmlformats.org/officeDocument/2006/relationships/image" Target="../media/image111.png"/><Relationship Id="rId91" Type="http://schemas.openxmlformats.org/officeDocument/2006/relationships/customXml" Target="../ink/ink330.xml"/><Relationship Id="rId145" Type="http://schemas.openxmlformats.org/officeDocument/2006/relationships/customXml" Target="../ink/ink357.xml"/><Relationship Id="rId166" Type="http://schemas.openxmlformats.org/officeDocument/2006/relationships/image" Target="../media/image193.png"/><Relationship Id="rId187" Type="http://schemas.openxmlformats.org/officeDocument/2006/relationships/customXml" Target="../ink/ink378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16.png"/><Relationship Id="rId233" Type="http://schemas.openxmlformats.org/officeDocument/2006/relationships/customXml" Target="../ink/ink401.xml"/><Relationship Id="rId254" Type="http://schemas.openxmlformats.org/officeDocument/2006/relationships/image" Target="../media/image237.png"/><Relationship Id="rId28" Type="http://schemas.openxmlformats.org/officeDocument/2006/relationships/image" Target="../media/image84.png"/><Relationship Id="rId49" Type="http://schemas.openxmlformats.org/officeDocument/2006/relationships/customXml" Target="../ink/ink309.xml"/><Relationship Id="rId114" Type="http://schemas.openxmlformats.org/officeDocument/2006/relationships/image" Target="../media/image167.png"/><Relationship Id="rId275" Type="http://schemas.openxmlformats.org/officeDocument/2006/relationships/customXml" Target="../ink/ink422.xml"/><Relationship Id="rId60" Type="http://schemas.openxmlformats.org/officeDocument/2006/relationships/image" Target="../media/image103.png"/><Relationship Id="rId81" Type="http://schemas.openxmlformats.org/officeDocument/2006/relationships/customXml" Target="../ink/ink325.xml"/><Relationship Id="rId135" Type="http://schemas.openxmlformats.org/officeDocument/2006/relationships/customXml" Target="../ink/ink352.xml"/><Relationship Id="rId156" Type="http://schemas.openxmlformats.org/officeDocument/2006/relationships/image" Target="../media/image188.png"/><Relationship Id="rId177" Type="http://schemas.openxmlformats.org/officeDocument/2006/relationships/customXml" Target="../ink/ink373.xml"/><Relationship Id="rId198" Type="http://schemas.openxmlformats.org/officeDocument/2006/relationships/image" Target="../media/image209.png"/><Relationship Id="rId202" Type="http://schemas.openxmlformats.org/officeDocument/2006/relationships/image" Target="../media/image211.png"/><Relationship Id="rId223" Type="http://schemas.openxmlformats.org/officeDocument/2006/relationships/customXml" Target="../ink/ink396.xml"/><Relationship Id="rId244" Type="http://schemas.openxmlformats.org/officeDocument/2006/relationships/image" Target="../media/image232.png"/><Relationship Id="rId18" Type="http://schemas.openxmlformats.org/officeDocument/2006/relationships/image" Target="../media/image79.png"/><Relationship Id="rId39" Type="http://schemas.openxmlformats.org/officeDocument/2006/relationships/customXml" Target="../ink/ink304.xml"/><Relationship Id="rId265" Type="http://schemas.openxmlformats.org/officeDocument/2006/relationships/customXml" Target="../ink/ink417.xml"/><Relationship Id="rId50" Type="http://schemas.openxmlformats.org/officeDocument/2006/relationships/image" Target="../media/image96.png"/><Relationship Id="rId104" Type="http://schemas.openxmlformats.org/officeDocument/2006/relationships/image" Target="../media/image162.png"/><Relationship Id="rId125" Type="http://schemas.openxmlformats.org/officeDocument/2006/relationships/customXml" Target="../ink/ink347.xml"/><Relationship Id="rId146" Type="http://schemas.openxmlformats.org/officeDocument/2006/relationships/image" Target="../media/image183.png"/><Relationship Id="rId167" Type="http://schemas.openxmlformats.org/officeDocument/2006/relationships/customXml" Target="../ink/ink368.xml"/><Relationship Id="rId188" Type="http://schemas.openxmlformats.org/officeDocument/2006/relationships/image" Target="../media/image204.png"/><Relationship Id="rId71" Type="http://schemas.openxmlformats.org/officeDocument/2006/relationships/customXml" Target="../ink/ink320.xml"/><Relationship Id="rId92" Type="http://schemas.openxmlformats.org/officeDocument/2006/relationships/image" Target="../media/image156.png"/><Relationship Id="rId213" Type="http://schemas.openxmlformats.org/officeDocument/2006/relationships/customXml" Target="../ink/ink391.xml"/><Relationship Id="rId234" Type="http://schemas.openxmlformats.org/officeDocument/2006/relationships/image" Target="../media/image227.png"/><Relationship Id="rId2" Type="http://schemas.openxmlformats.org/officeDocument/2006/relationships/customXml" Target="../ink/ink283.xml"/><Relationship Id="rId29" Type="http://schemas.openxmlformats.org/officeDocument/2006/relationships/customXml" Target="../ink/ink299.xml"/><Relationship Id="rId255" Type="http://schemas.openxmlformats.org/officeDocument/2006/relationships/customXml" Target="../ink/ink412.xml"/><Relationship Id="rId276" Type="http://schemas.openxmlformats.org/officeDocument/2006/relationships/image" Target="../media/image248.png"/><Relationship Id="rId40" Type="http://schemas.openxmlformats.org/officeDocument/2006/relationships/image" Target="../media/image90.png"/><Relationship Id="rId115" Type="http://schemas.openxmlformats.org/officeDocument/2006/relationships/customXml" Target="../ink/ink342.xml"/><Relationship Id="rId136" Type="http://schemas.openxmlformats.org/officeDocument/2006/relationships/image" Target="../media/image178.png"/><Relationship Id="rId157" Type="http://schemas.openxmlformats.org/officeDocument/2006/relationships/customXml" Target="../ink/ink363.xml"/><Relationship Id="rId178" Type="http://schemas.openxmlformats.org/officeDocument/2006/relationships/image" Target="../media/image199.png"/><Relationship Id="rId61" Type="http://schemas.openxmlformats.org/officeDocument/2006/relationships/customXml" Target="../ink/ink315.xml"/><Relationship Id="rId82" Type="http://schemas.openxmlformats.org/officeDocument/2006/relationships/image" Target="../media/image151.png"/><Relationship Id="rId199" Type="http://schemas.openxmlformats.org/officeDocument/2006/relationships/customXml" Target="../ink/ink384.xml"/><Relationship Id="rId203" Type="http://schemas.openxmlformats.org/officeDocument/2006/relationships/customXml" Target="../ink/ink386.xml"/><Relationship Id="rId19" Type="http://schemas.openxmlformats.org/officeDocument/2006/relationships/customXml" Target="../ink/ink294.xml"/><Relationship Id="rId224" Type="http://schemas.openxmlformats.org/officeDocument/2006/relationships/image" Target="../media/image222.png"/><Relationship Id="rId245" Type="http://schemas.openxmlformats.org/officeDocument/2006/relationships/customXml" Target="../ink/ink407.xml"/><Relationship Id="rId266" Type="http://schemas.openxmlformats.org/officeDocument/2006/relationships/image" Target="../media/image243.png"/><Relationship Id="rId30" Type="http://schemas.openxmlformats.org/officeDocument/2006/relationships/image" Target="../media/image85.png"/><Relationship Id="rId105" Type="http://schemas.openxmlformats.org/officeDocument/2006/relationships/customXml" Target="../ink/ink337.xml"/><Relationship Id="rId126" Type="http://schemas.openxmlformats.org/officeDocument/2006/relationships/image" Target="../media/image173.png"/><Relationship Id="rId147" Type="http://schemas.openxmlformats.org/officeDocument/2006/relationships/customXml" Target="../ink/ink358.xml"/><Relationship Id="rId168" Type="http://schemas.openxmlformats.org/officeDocument/2006/relationships/image" Target="../media/image194.png"/><Relationship Id="rId51" Type="http://schemas.openxmlformats.org/officeDocument/2006/relationships/customXml" Target="../ink/ink310.xml"/><Relationship Id="rId72" Type="http://schemas.openxmlformats.org/officeDocument/2006/relationships/image" Target="../media/image112.png"/><Relationship Id="rId93" Type="http://schemas.openxmlformats.org/officeDocument/2006/relationships/customXml" Target="../ink/ink331.xml"/><Relationship Id="rId189" Type="http://schemas.openxmlformats.org/officeDocument/2006/relationships/customXml" Target="../ink/ink379.xml"/><Relationship Id="rId3" Type="http://schemas.openxmlformats.org/officeDocument/2006/relationships/image" Target="../media/image740.png"/><Relationship Id="rId214" Type="http://schemas.openxmlformats.org/officeDocument/2006/relationships/image" Target="../media/image217.png"/><Relationship Id="rId235" Type="http://schemas.openxmlformats.org/officeDocument/2006/relationships/customXml" Target="../ink/ink402.xml"/><Relationship Id="rId256" Type="http://schemas.openxmlformats.org/officeDocument/2006/relationships/image" Target="../media/image238.png"/><Relationship Id="rId277" Type="http://schemas.openxmlformats.org/officeDocument/2006/relationships/customXml" Target="../ink/ink423.xml"/><Relationship Id="rId116" Type="http://schemas.openxmlformats.org/officeDocument/2006/relationships/image" Target="../media/image168.png"/><Relationship Id="rId137" Type="http://schemas.openxmlformats.org/officeDocument/2006/relationships/customXml" Target="../ink/ink353.xml"/><Relationship Id="rId158" Type="http://schemas.openxmlformats.org/officeDocument/2006/relationships/image" Target="../media/image189.png"/><Relationship Id="rId20" Type="http://schemas.openxmlformats.org/officeDocument/2006/relationships/image" Target="../media/image80.png"/><Relationship Id="rId41" Type="http://schemas.openxmlformats.org/officeDocument/2006/relationships/customXml" Target="../ink/ink305.xml"/><Relationship Id="rId62" Type="http://schemas.openxmlformats.org/officeDocument/2006/relationships/image" Target="../media/image104.png"/><Relationship Id="rId83" Type="http://schemas.openxmlformats.org/officeDocument/2006/relationships/customXml" Target="../ink/ink326.xml"/><Relationship Id="rId179" Type="http://schemas.openxmlformats.org/officeDocument/2006/relationships/customXml" Target="../ink/ink374.xml"/><Relationship Id="rId190" Type="http://schemas.openxmlformats.org/officeDocument/2006/relationships/image" Target="../media/image205.png"/><Relationship Id="rId204" Type="http://schemas.openxmlformats.org/officeDocument/2006/relationships/image" Target="../media/image212.png"/><Relationship Id="rId225" Type="http://schemas.openxmlformats.org/officeDocument/2006/relationships/customXml" Target="../ink/ink397.xml"/><Relationship Id="rId246" Type="http://schemas.openxmlformats.org/officeDocument/2006/relationships/image" Target="../media/image233.png"/><Relationship Id="rId267" Type="http://schemas.openxmlformats.org/officeDocument/2006/relationships/customXml" Target="../ink/ink418.xml"/><Relationship Id="rId106" Type="http://schemas.openxmlformats.org/officeDocument/2006/relationships/image" Target="../media/image163.png"/><Relationship Id="rId127" Type="http://schemas.openxmlformats.org/officeDocument/2006/relationships/customXml" Target="../ink/ink348.xml"/><Relationship Id="rId10" Type="http://schemas.openxmlformats.org/officeDocument/2006/relationships/customXml" Target="../ink/ink287.xml"/><Relationship Id="rId31" Type="http://schemas.openxmlformats.org/officeDocument/2006/relationships/customXml" Target="../ink/ink300.xml"/><Relationship Id="rId52" Type="http://schemas.openxmlformats.org/officeDocument/2006/relationships/image" Target="../media/image98.png"/><Relationship Id="rId73" Type="http://schemas.openxmlformats.org/officeDocument/2006/relationships/customXml" Target="../ink/ink321.xml"/><Relationship Id="rId94" Type="http://schemas.openxmlformats.org/officeDocument/2006/relationships/image" Target="../media/image157.png"/><Relationship Id="rId148" Type="http://schemas.openxmlformats.org/officeDocument/2006/relationships/image" Target="../media/image184.png"/><Relationship Id="rId169" Type="http://schemas.openxmlformats.org/officeDocument/2006/relationships/customXml" Target="../ink/ink369.xml"/><Relationship Id="rId4" Type="http://schemas.openxmlformats.org/officeDocument/2006/relationships/customXml" Target="../ink/ink284.xml"/><Relationship Id="rId180" Type="http://schemas.openxmlformats.org/officeDocument/2006/relationships/image" Target="../media/image200.png"/><Relationship Id="rId215" Type="http://schemas.openxmlformats.org/officeDocument/2006/relationships/customXml" Target="../ink/ink392.xml"/><Relationship Id="rId236" Type="http://schemas.openxmlformats.org/officeDocument/2006/relationships/image" Target="../media/image228.png"/><Relationship Id="rId257" Type="http://schemas.openxmlformats.org/officeDocument/2006/relationships/customXml" Target="../ink/ink413.xml"/><Relationship Id="rId278" Type="http://schemas.openxmlformats.org/officeDocument/2006/relationships/image" Target="../media/image249.png"/><Relationship Id="rId42" Type="http://schemas.openxmlformats.org/officeDocument/2006/relationships/image" Target="../media/image91.png"/><Relationship Id="rId84" Type="http://schemas.openxmlformats.org/officeDocument/2006/relationships/image" Target="../media/image152.png"/><Relationship Id="rId138" Type="http://schemas.openxmlformats.org/officeDocument/2006/relationships/image" Target="../media/image179.png"/><Relationship Id="rId191" Type="http://schemas.openxmlformats.org/officeDocument/2006/relationships/customXml" Target="../ink/ink380.xml"/><Relationship Id="rId205" Type="http://schemas.openxmlformats.org/officeDocument/2006/relationships/customXml" Target="../ink/ink387.xml"/><Relationship Id="rId247" Type="http://schemas.openxmlformats.org/officeDocument/2006/relationships/customXml" Target="../ink/ink408.xml"/><Relationship Id="rId107" Type="http://schemas.openxmlformats.org/officeDocument/2006/relationships/customXml" Target="../ink/ink338.xml"/><Relationship Id="rId11" Type="http://schemas.openxmlformats.org/officeDocument/2006/relationships/image" Target="../media/image78.png"/><Relationship Id="rId53" Type="http://schemas.openxmlformats.org/officeDocument/2006/relationships/customXml" Target="../ink/ink311.xml"/><Relationship Id="rId149" Type="http://schemas.openxmlformats.org/officeDocument/2006/relationships/customXml" Target="../ink/ink359.xml"/><Relationship Id="rId95" Type="http://schemas.openxmlformats.org/officeDocument/2006/relationships/customXml" Target="../ink/ink332.xml"/><Relationship Id="rId160" Type="http://schemas.openxmlformats.org/officeDocument/2006/relationships/image" Target="../media/image190.png"/><Relationship Id="rId216" Type="http://schemas.openxmlformats.org/officeDocument/2006/relationships/image" Target="../media/image218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85.xml"/><Relationship Id="rId299" Type="http://schemas.openxmlformats.org/officeDocument/2006/relationships/customXml" Target="../ink/ink576.xml"/><Relationship Id="rId21" Type="http://schemas.openxmlformats.org/officeDocument/2006/relationships/customXml" Target="../ink/ink437.xml"/><Relationship Id="rId63" Type="http://schemas.openxmlformats.org/officeDocument/2006/relationships/customXml" Target="../ink/ink458.xml"/><Relationship Id="rId159" Type="http://schemas.openxmlformats.org/officeDocument/2006/relationships/customXml" Target="../ink/ink506.xml"/><Relationship Id="rId170" Type="http://schemas.openxmlformats.org/officeDocument/2006/relationships/image" Target="../media/image2500.png"/><Relationship Id="rId226" Type="http://schemas.openxmlformats.org/officeDocument/2006/relationships/image" Target="../media/image112.png"/><Relationship Id="rId268" Type="http://schemas.openxmlformats.org/officeDocument/2006/relationships/image" Target="../media/image168.png"/><Relationship Id="rId32" Type="http://schemas.openxmlformats.org/officeDocument/2006/relationships/image" Target="../media/image181.png"/><Relationship Id="rId74" Type="http://schemas.openxmlformats.org/officeDocument/2006/relationships/image" Target="../media/image202.png"/><Relationship Id="rId128" Type="http://schemas.openxmlformats.org/officeDocument/2006/relationships/image" Target="../media/image229.png"/><Relationship Id="rId5" Type="http://schemas.openxmlformats.org/officeDocument/2006/relationships/image" Target="../media/image75.png"/><Relationship Id="rId181" Type="http://schemas.openxmlformats.org/officeDocument/2006/relationships/customXml" Target="../ink/ink517.xml"/><Relationship Id="rId237" Type="http://schemas.openxmlformats.org/officeDocument/2006/relationships/customXml" Target="../ink/ink545.xml"/><Relationship Id="rId279" Type="http://schemas.openxmlformats.org/officeDocument/2006/relationships/customXml" Target="../ink/ink566.xml"/><Relationship Id="rId43" Type="http://schemas.openxmlformats.org/officeDocument/2006/relationships/customXml" Target="../ink/ink448.xml"/><Relationship Id="rId139" Type="http://schemas.openxmlformats.org/officeDocument/2006/relationships/customXml" Target="../ink/ink496.xml"/><Relationship Id="rId290" Type="http://schemas.openxmlformats.org/officeDocument/2006/relationships/image" Target="../media/image179.png"/><Relationship Id="rId85" Type="http://schemas.openxmlformats.org/officeDocument/2006/relationships/customXml" Target="../ink/ink469.xml"/><Relationship Id="rId150" Type="http://schemas.openxmlformats.org/officeDocument/2006/relationships/image" Target="../media/image240.png"/><Relationship Id="rId192" Type="http://schemas.openxmlformats.org/officeDocument/2006/relationships/image" Target="../media/image89.png"/><Relationship Id="rId206" Type="http://schemas.openxmlformats.org/officeDocument/2006/relationships/image" Target="../media/image98.png"/><Relationship Id="rId248" Type="http://schemas.openxmlformats.org/officeDocument/2006/relationships/image" Target="../media/image158.png"/><Relationship Id="rId12" Type="http://schemas.openxmlformats.org/officeDocument/2006/relationships/customXml" Target="../ink/ink430.xml"/><Relationship Id="rId108" Type="http://schemas.openxmlformats.org/officeDocument/2006/relationships/image" Target="../media/image219.png"/><Relationship Id="rId54" Type="http://schemas.openxmlformats.org/officeDocument/2006/relationships/image" Target="../media/image192.png"/><Relationship Id="rId96" Type="http://schemas.openxmlformats.org/officeDocument/2006/relationships/image" Target="../media/image213.png"/><Relationship Id="rId161" Type="http://schemas.openxmlformats.org/officeDocument/2006/relationships/customXml" Target="../ink/ink507.xml"/><Relationship Id="rId217" Type="http://schemas.openxmlformats.org/officeDocument/2006/relationships/customXml" Target="../ink/ink535.xml"/><Relationship Id="rId6" Type="http://schemas.openxmlformats.org/officeDocument/2006/relationships/customXml" Target="../ink/ink427.xml"/><Relationship Id="rId238" Type="http://schemas.openxmlformats.org/officeDocument/2006/relationships/image" Target="../media/image153.png"/><Relationship Id="rId259" Type="http://schemas.openxmlformats.org/officeDocument/2006/relationships/customXml" Target="../ink/ink556.xml"/><Relationship Id="rId23" Type="http://schemas.openxmlformats.org/officeDocument/2006/relationships/customXml" Target="../ink/ink438.xml"/><Relationship Id="rId119" Type="http://schemas.openxmlformats.org/officeDocument/2006/relationships/customXml" Target="../ink/ink486.xml"/><Relationship Id="rId270" Type="http://schemas.openxmlformats.org/officeDocument/2006/relationships/image" Target="../media/image169.png"/><Relationship Id="rId291" Type="http://schemas.openxmlformats.org/officeDocument/2006/relationships/customXml" Target="../ink/ink572.xml"/><Relationship Id="rId44" Type="http://schemas.openxmlformats.org/officeDocument/2006/relationships/image" Target="../media/image187.png"/><Relationship Id="rId65" Type="http://schemas.openxmlformats.org/officeDocument/2006/relationships/customXml" Target="../ink/ink459.xml"/><Relationship Id="rId86" Type="http://schemas.openxmlformats.org/officeDocument/2006/relationships/image" Target="../media/image208.png"/><Relationship Id="rId130" Type="http://schemas.openxmlformats.org/officeDocument/2006/relationships/image" Target="../media/image230.png"/><Relationship Id="rId151" Type="http://schemas.openxmlformats.org/officeDocument/2006/relationships/customXml" Target="../ink/ink502.xml"/><Relationship Id="rId172" Type="http://schemas.openxmlformats.org/officeDocument/2006/relationships/image" Target="../media/image251.png"/><Relationship Id="rId193" Type="http://schemas.openxmlformats.org/officeDocument/2006/relationships/customXml" Target="../ink/ink523.xml"/><Relationship Id="rId207" Type="http://schemas.openxmlformats.org/officeDocument/2006/relationships/customXml" Target="../ink/ink530.xml"/><Relationship Id="rId228" Type="http://schemas.openxmlformats.org/officeDocument/2006/relationships/image" Target="../media/image114.png"/><Relationship Id="rId249" Type="http://schemas.openxmlformats.org/officeDocument/2006/relationships/customXml" Target="../ink/ink551.xml"/><Relationship Id="rId13" Type="http://schemas.openxmlformats.org/officeDocument/2006/relationships/customXml" Target="../ink/ink431.xml"/><Relationship Id="rId109" Type="http://schemas.openxmlformats.org/officeDocument/2006/relationships/customXml" Target="../ink/ink481.xml"/><Relationship Id="rId260" Type="http://schemas.openxmlformats.org/officeDocument/2006/relationships/image" Target="../media/image164.png"/><Relationship Id="rId281" Type="http://schemas.openxmlformats.org/officeDocument/2006/relationships/customXml" Target="../ink/ink567.xml"/><Relationship Id="rId34" Type="http://schemas.openxmlformats.org/officeDocument/2006/relationships/image" Target="../media/image182.png"/><Relationship Id="rId55" Type="http://schemas.openxmlformats.org/officeDocument/2006/relationships/customXml" Target="../ink/ink454.xml"/><Relationship Id="rId76" Type="http://schemas.openxmlformats.org/officeDocument/2006/relationships/image" Target="../media/image203.png"/><Relationship Id="rId97" Type="http://schemas.openxmlformats.org/officeDocument/2006/relationships/customXml" Target="../ink/ink475.xml"/><Relationship Id="rId120" Type="http://schemas.openxmlformats.org/officeDocument/2006/relationships/image" Target="../media/image225.png"/><Relationship Id="rId141" Type="http://schemas.openxmlformats.org/officeDocument/2006/relationships/customXml" Target="../ink/ink497.xml"/><Relationship Id="rId7" Type="http://schemas.openxmlformats.org/officeDocument/2006/relationships/image" Target="../media/image76.png"/><Relationship Id="rId162" Type="http://schemas.openxmlformats.org/officeDocument/2006/relationships/image" Target="../media/image246.png"/><Relationship Id="rId183" Type="http://schemas.openxmlformats.org/officeDocument/2006/relationships/customXml" Target="../ink/ink518.xml"/><Relationship Id="rId218" Type="http://schemas.openxmlformats.org/officeDocument/2006/relationships/image" Target="../media/image105.png"/><Relationship Id="rId239" Type="http://schemas.openxmlformats.org/officeDocument/2006/relationships/customXml" Target="../ink/ink546.xml"/><Relationship Id="rId250" Type="http://schemas.openxmlformats.org/officeDocument/2006/relationships/image" Target="../media/image159.png"/><Relationship Id="rId271" Type="http://schemas.openxmlformats.org/officeDocument/2006/relationships/customXml" Target="../ink/ink562.xml"/><Relationship Id="rId292" Type="http://schemas.openxmlformats.org/officeDocument/2006/relationships/image" Target="../media/image180.png"/><Relationship Id="rId24" Type="http://schemas.openxmlformats.org/officeDocument/2006/relationships/image" Target="../media/image82.png"/><Relationship Id="rId45" Type="http://schemas.openxmlformats.org/officeDocument/2006/relationships/customXml" Target="../ink/ink449.xml"/><Relationship Id="rId66" Type="http://schemas.openxmlformats.org/officeDocument/2006/relationships/image" Target="../media/image198.png"/><Relationship Id="rId87" Type="http://schemas.openxmlformats.org/officeDocument/2006/relationships/customXml" Target="../ink/ink470.xml"/><Relationship Id="rId110" Type="http://schemas.openxmlformats.org/officeDocument/2006/relationships/image" Target="../media/image220.png"/><Relationship Id="rId131" Type="http://schemas.openxmlformats.org/officeDocument/2006/relationships/customXml" Target="../ink/ink492.xml"/><Relationship Id="rId152" Type="http://schemas.openxmlformats.org/officeDocument/2006/relationships/image" Target="../media/image241.png"/><Relationship Id="rId173" Type="http://schemas.openxmlformats.org/officeDocument/2006/relationships/customXml" Target="../ink/ink513.xml"/><Relationship Id="rId194" Type="http://schemas.openxmlformats.org/officeDocument/2006/relationships/image" Target="../media/image90.png"/><Relationship Id="rId208" Type="http://schemas.openxmlformats.org/officeDocument/2006/relationships/image" Target="../media/image99.png"/><Relationship Id="rId229" Type="http://schemas.openxmlformats.org/officeDocument/2006/relationships/customXml" Target="../ink/ink541.xml"/><Relationship Id="rId240" Type="http://schemas.openxmlformats.org/officeDocument/2006/relationships/image" Target="../media/image154.png"/><Relationship Id="rId261" Type="http://schemas.openxmlformats.org/officeDocument/2006/relationships/customXml" Target="../ink/ink557.xml"/><Relationship Id="rId14" Type="http://schemas.openxmlformats.org/officeDocument/2006/relationships/customXml" Target="../ink/ink432.xml"/><Relationship Id="rId35" Type="http://schemas.openxmlformats.org/officeDocument/2006/relationships/customXml" Target="../ink/ink444.xml"/><Relationship Id="rId56" Type="http://schemas.openxmlformats.org/officeDocument/2006/relationships/image" Target="../media/image193.png"/><Relationship Id="rId77" Type="http://schemas.openxmlformats.org/officeDocument/2006/relationships/customXml" Target="../ink/ink465.xml"/><Relationship Id="rId100" Type="http://schemas.openxmlformats.org/officeDocument/2006/relationships/image" Target="../media/image215.png"/><Relationship Id="rId282" Type="http://schemas.openxmlformats.org/officeDocument/2006/relationships/image" Target="../media/image175.png"/><Relationship Id="rId8" Type="http://schemas.openxmlformats.org/officeDocument/2006/relationships/customXml" Target="../ink/ink428.xml"/><Relationship Id="rId98" Type="http://schemas.openxmlformats.org/officeDocument/2006/relationships/image" Target="../media/image214.png"/><Relationship Id="rId121" Type="http://schemas.openxmlformats.org/officeDocument/2006/relationships/customXml" Target="../ink/ink487.xml"/><Relationship Id="rId142" Type="http://schemas.openxmlformats.org/officeDocument/2006/relationships/image" Target="../media/image236.png"/><Relationship Id="rId163" Type="http://schemas.openxmlformats.org/officeDocument/2006/relationships/customXml" Target="../ink/ink508.xml"/><Relationship Id="rId184" Type="http://schemas.openxmlformats.org/officeDocument/2006/relationships/image" Target="../media/image85.png"/><Relationship Id="rId219" Type="http://schemas.openxmlformats.org/officeDocument/2006/relationships/customXml" Target="../ink/ink536.xml"/><Relationship Id="rId230" Type="http://schemas.openxmlformats.org/officeDocument/2006/relationships/image" Target="../media/image121.png"/><Relationship Id="rId251" Type="http://schemas.openxmlformats.org/officeDocument/2006/relationships/customXml" Target="../ink/ink552.xml"/><Relationship Id="rId25" Type="http://schemas.openxmlformats.org/officeDocument/2006/relationships/customXml" Target="../ink/ink439.xml"/><Relationship Id="rId46" Type="http://schemas.openxmlformats.org/officeDocument/2006/relationships/image" Target="../media/image188.png"/><Relationship Id="rId67" Type="http://schemas.openxmlformats.org/officeDocument/2006/relationships/customXml" Target="../ink/ink460.xml"/><Relationship Id="rId272" Type="http://schemas.openxmlformats.org/officeDocument/2006/relationships/image" Target="../media/image170.png"/><Relationship Id="rId293" Type="http://schemas.openxmlformats.org/officeDocument/2006/relationships/customXml" Target="../ink/ink573.xml"/><Relationship Id="rId88" Type="http://schemas.openxmlformats.org/officeDocument/2006/relationships/image" Target="../media/image209.png"/><Relationship Id="rId111" Type="http://schemas.openxmlformats.org/officeDocument/2006/relationships/customXml" Target="../ink/ink482.xml"/><Relationship Id="rId132" Type="http://schemas.openxmlformats.org/officeDocument/2006/relationships/image" Target="../media/image231.png"/><Relationship Id="rId153" Type="http://schemas.openxmlformats.org/officeDocument/2006/relationships/customXml" Target="../ink/ink503.xml"/><Relationship Id="rId174" Type="http://schemas.openxmlformats.org/officeDocument/2006/relationships/image" Target="../media/image252.png"/><Relationship Id="rId195" Type="http://schemas.openxmlformats.org/officeDocument/2006/relationships/customXml" Target="../ink/ink524.xml"/><Relationship Id="rId209" Type="http://schemas.openxmlformats.org/officeDocument/2006/relationships/customXml" Target="../ink/ink531.xml"/><Relationship Id="rId220" Type="http://schemas.openxmlformats.org/officeDocument/2006/relationships/image" Target="../media/image107.png"/><Relationship Id="rId241" Type="http://schemas.openxmlformats.org/officeDocument/2006/relationships/customXml" Target="../ink/ink547.xml"/><Relationship Id="rId15" Type="http://schemas.openxmlformats.org/officeDocument/2006/relationships/customXml" Target="../ink/ink433.xml"/><Relationship Id="rId36" Type="http://schemas.openxmlformats.org/officeDocument/2006/relationships/image" Target="../media/image183.png"/><Relationship Id="rId57" Type="http://schemas.openxmlformats.org/officeDocument/2006/relationships/customXml" Target="../ink/ink455.xml"/><Relationship Id="rId262" Type="http://schemas.openxmlformats.org/officeDocument/2006/relationships/image" Target="../media/image165.png"/><Relationship Id="rId283" Type="http://schemas.openxmlformats.org/officeDocument/2006/relationships/customXml" Target="../ink/ink568.xml"/><Relationship Id="rId78" Type="http://schemas.openxmlformats.org/officeDocument/2006/relationships/image" Target="../media/image204.png"/><Relationship Id="rId99" Type="http://schemas.openxmlformats.org/officeDocument/2006/relationships/customXml" Target="../ink/ink476.xml"/><Relationship Id="rId101" Type="http://schemas.openxmlformats.org/officeDocument/2006/relationships/customXml" Target="../ink/ink477.xml"/><Relationship Id="rId122" Type="http://schemas.openxmlformats.org/officeDocument/2006/relationships/image" Target="../media/image226.png"/><Relationship Id="rId143" Type="http://schemas.openxmlformats.org/officeDocument/2006/relationships/customXml" Target="../ink/ink498.xml"/><Relationship Id="rId164" Type="http://schemas.openxmlformats.org/officeDocument/2006/relationships/image" Target="../media/image247.png"/><Relationship Id="rId185" Type="http://schemas.openxmlformats.org/officeDocument/2006/relationships/customXml" Target="../ink/ink519.xml"/><Relationship Id="rId9" Type="http://schemas.openxmlformats.org/officeDocument/2006/relationships/image" Target="../media/image77.png"/><Relationship Id="rId210" Type="http://schemas.openxmlformats.org/officeDocument/2006/relationships/image" Target="../media/image100.png"/><Relationship Id="rId26" Type="http://schemas.openxmlformats.org/officeDocument/2006/relationships/image" Target="../media/image83.png"/><Relationship Id="rId231" Type="http://schemas.openxmlformats.org/officeDocument/2006/relationships/customXml" Target="../ink/ink542.xml"/><Relationship Id="rId252" Type="http://schemas.openxmlformats.org/officeDocument/2006/relationships/image" Target="../media/image160.png"/><Relationship Id="rId273" Type="http://schemas.openxmlformats.org/officeDocument/2006/relationships/customXml" Target="../ink/ink563.xml"/><Relationship Id="rId294" Type="http://schemas.openxmlformats.org/officeDocument/2006/relationships/image" Target="../media/image257.png"/><Relationship Id="rId47" Type="http://schemas.openxmlformats.org/officeDocument/2006/relationships/customXml" Target="../ink/ink450.xml"/><Relationship Id="rId68" Type="http://schemas.openxmlformats.org/officeDocument/2006/relationships/image" Target="../media/image199.png"/><Relationship Id="rId89" Type="http://schemas.openxmlformats.org/officeDocument/2006/relationships/customXml" Target="../ink/ink471.xml"/><Relationship Id="rId112" Type="http://schemas.openxmlformats.org/officeDocument/2006/relationships/image" Target="../media/image221.png"/><Relationship Id="rId133" Type="http://schemas.openxmlformats.org/officeDocument/2006/relationships/customXml" Target="../ink/ink493.xml"/><Relationship Id="rId154" Type="http://schemas.openxmlformats.org/officeDocument/2006/relationships/image" Target="../media/image242.png"/><Relationship Id="rId175" Type="http://schemas.openxmlformats.org/officeDocument/2006/relationships/customXml" Target="../ink/ink514.xml"/><Relationship Id="rId196" Type="http://schemas.openxmlformats.org/officeDocument/2006/relationships/image" Target="../media/image91.png"/><Relationship Id="rId200" Type="http://schemas.openxmlformats.org/officeDocument/2006/relationships/image" Target="../media/image93.png"/><Relationship Id="rId16" Type="http://schemas.openxmlformats.org/officeDocument/2006/relationships/customXml" Target="../ink/ink434.xml"/><Relationship Id="rId221" Type="http://schemas.openxmlformats.org/officeDocument/2006/relationships/customXml" Target="../ink/ink537.xml"/><Relationship Id="rId242" Type="http://schemas.openxmlformats.org/officeDocument/2006/relationships/image" Target="../media/image155.png"/><Relationship Id="rId263" Type="http://schemas.openxmlformats.org/officeDocument/2006/relationships/customXml" Target="../ink/ink558.xml"/><Relationship Id="rId284" Type="http://schemas.openxmlformats.org/officeDocument/2006/relationships/image" Target="../media/image176.png"/><Relationship Id="rId37" Type="http://schemas.openxmlformats.org/officeDocument/2006/relationships/customXml" Target="../ink/ink445.xml"/><Relationship Id="rId58" Type="http://schemas.openxmlformats.org/officeDocument/2006/relationships/image" Target="../media/image194.png"/><Relationship Id="rId79" Type="http://schemas.openxmlformats.org/officeDocument/2006/relationships/customXml" Target="../ink/ink466.xml"/><Relationship Id="rId102" Type="http://schemas.openxmlformats.org/officeDocument/2006/relationships/image" Target="../media/image216.png"/><Relationship Id="rId123" Type="http://schemas.openxmlformats.org/officeDocument/2006/relationships/customXml" Target="../ink/ink488.xml"/><Relationship Id="rId144" Type="http://schemas.openxmlformats.org/officeDocument/2006/relationships/image" Target="../media/image237.png"/><Relationship Id="rId90" Type="http://schemas.openxmlformats.org/officeDocument/2006/relationships/image" Target="../media/image210.png"/><Relationship Id="rId165" Type="http://schemas.openxmlformats.org/officeDocument/2006/relationships/customXml" Target="../ink/ink509.xml"/><Relationship Id="rId186" Type="http://schemas.openxmlformats.org/officeDocument/2006/relationships/image" Target="../media/image86.png"/><Relationship Id="rId211" Type="http://schemas.openxmlformats.org/officeDocument/2006/relationships/customXml" Target="../ink/ink532.xml"/><Relationship Id="rId232" Type="http://schemas.openxmlformats.org/officeDocument/2006/relationships/image" Target="../media/image1500.png"/><Relationship Id="rId253" Type="http://schemas.openxmlformats.org/officeDocument/2006/relationships/customXml" Target="../ink/ink553.xml"/><Relationship Id="rId274" Type="http://schemas.openxmlformats.org/officeDocument/2006/relationships/image" Target="../media/image171.png"/><Relationship Id="rId295" Type="http://schemas.openxmlformats.org/officeDocument/2006/relationships/customXml" Target="../ink/ink574.xml"/><Relationship Id="rId27" Type="http://schemas.openxmlformats.org/officeDocument/2006/relationships/customXml" Target="../ink/ink440.xml"/><Relationship Id="rId48" Type="http://schemas.openxmlformats.org/officeDocument/2006/relationships/image" Target="../media/image189.png"/><Relationship Id="rId69" Type="http://schemas.openxmlformats.org/officeDocument/2006/relationships/customXml" Target="../ink/ink461.xml"/><Relationship Id="rId113" Type="http://schemas.openxmlformats.org/officeDocument/2006/relationships/customXml" Target="../ink/ink483.xml"/><Relationship Id="rId134" Type="http://schemas.openxmlformats.org/officeDocument/2006/relationships/image" Target="../media/image232.png"/><Relationship Id="rId80" Type="http://schemas.openxmlformats.org/officeDocument/2006/relationships/image" Target="../media/image205.png"/><Relationship Id="rId155" Type="http://schemas.openxmlformats.org/officeDocument/2006/relationships/customXml" Target="../ink/ink504.xml"/><Relationship Id="rId176" Type="http://schemas.openxmlformats.org/officeDocument/2006/relationships/image" Target="../media/image253.png"/><Relationship Id="rId197" Type="http://schemas.openxmlformats.org/officeDocument/2006/relationships/customXml" Target="../ink/ink525.xml"/><Relationship Id="rId201" Type="http://schemas.openxmlformats.org/officeDocument/2006/relationships/customXml" Target="../ink/ink527.xml"/><Relationship Id="rId222" Type="http://schemas.openxmlformats.org/officeDocument/2006/relationships/image" Target="../media/image110.png"/><Relationship Id="rId243" Type="http://schemas.openxmlformats.org/officeDocument/2006/relationships/customXml" Target="../ink/ink548.xml"/><Relationship Id="rId264" Type="http://schemas.openxmlformats.org/officeDocument/2006/relationships/image" Target="../media/image166.png"/><Relationship Id="rId285" Type="http://schemas.openxmlformats.org/officeDocument/2006/relationships/customXml" Target="../ink/ink569.xml"/><Relationship Id="rId17" Type="http://schemas.openxmlformats.org/officeDocument/2006/relationships/customXml" Target="../ink/ink435.xml"/><Relationship Id="rId38" Type="http://schemas.openxmlformats.org/officeDocument/2006/relationships/image" Target="../media/image184.png"/><Relationship Id="rId59" Type="http://schemas.openxmlformats.org/officeDocument/2006/relationships/customXml" Target="../ink/ink456.xml"/><Relationship Id="rId103" Type="http://schemas.openxmlformats.org/officeDocument/2006/relationships/customXml" Target="../ink/ink478.xml"/><Relationship Id="rId124" Type="http://schemas.openxmlformats.org/officeDocument/2006/relationships/image" Target="../media/image227.png"/><Relationship Id="rId70" Type="http://schemas.openxmlformats.org/officeDocument/2006/relationships/image" Target="../media/image200.png"/><Relationship Id="rId91" Type="http://schemas.openxmlformats.org/officeDocument/2006/relationships/customXml" Target="../ink/ink472.xml"/><Relationship Id="rId145" Type="http://schemas.openxmlformats.org/officeDocument/2006/relationships/customXml" Target="../ink/ink499.xml"/><Relationship Id="rId166" Type="http://schemas.openxmlformats.org/officeDocument/2006/relationships/image" Target="../media/image248.png"/><Relationship Id="rId187" Type="http://schemas.openxmlformats.org/officeDocument/2006/relationships/customXml" Target="../ink/ink520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02.png"/><Relationship Id="rId233" Type="http://schemas.openxmlformats.org/officeDocument/2006/relationships/customXml" Target="../ink/ink543.xml"/><Relationship Id="rId254" Type="http://schemas.openxmlformats.org/officeDocument/2006/relationships/image" Target="../media/image161.png"/><Relationship Id="rId28" Type="http://schemas.openxmlformats.org/officeDocument/2006/relationships/image" Target="../media/image84.png"/><Relationship Id="rId49" Type="http://schemas.openxmlformats.org/officeDocument/2006/relationships/customXml" Target="../ink/ink451.xml"/><Relationship Id="rId114" Type="http://schemas.openxmlformats.org/officeDocument/2006/relationships/image" Target="../media/image222.png"/><Relationship Id="rId275" Type="http://schemas.openxmlformats.org/officeDocument/2006/relationships/customXml" Target="../ink/ink564.xml"/><Relationship Id="rId296" Type="http://schemas.openxmlformats.org/officeDocument/2006/relationships/image" Target="../media/image258.png"/><Relationship Id="rId300" Type="http://schemas.openxmlformats.org/officeDocument/2006/relationships/image" Target="../media/image260.png"/><Relationship Id="rId60" Type="http://schemas.openxmlformats.org/officeDocument/2006/relationships/image" Target="../media/image195.png"/><Relationship Id="rId81" Type="http://schemas.openxmlformats.org/officeDocument/2006/relationships/customXml" Target="../ink/ink467.xml"/><Relationship Id="rId135" Type="http://schemas.openxmlformats.org/officeDocument/2006/relationships/customXml" Target="../ink/ink494.xml"/><Relationship Id="rId156" Type="http://schemas.openxmlformats.org/officeDocument/2006/relationships/image" Target="../media/image243.png"/><Relationship Id="rId177" Type="http://schemas.openxmlformats.org/officeDocument/2006/relationships/customXml" Target="../ink/ink515.xml"/><Relationship Id="rId198" Type="http://schemas.openxmlformats.org/officeDocument/2006/relationships/image" Target="../media/image92.png"/><Relationship Id="rId202" Type="http://schemas.openxmlformats.org/officeDocument/2006/relationships/image" Target="../media/image94.png"/><Relationship Id="rId223" Type="http://schemas.openxmlformats.org/officeDocument/2006/relationships/customXml" Target="../ink/ink538.xml"/><Relationship Id="rId244" Type="http://schemas.openxmlformats.org/officeDocument/2006/relationships/image" Target="../media/image156.png"/><Relationship Id="rId18" Type="http://schemas.openxmlformats.org/officeDocument/2006/relationships/image" Target="../media/image79.png"/><Relationship Id="rId39" Type="http://schemas.openxmlformats.org/officeDocument/2006/relationships/customXml" Target="../ink/ink446.xml"/><Relationship Id="rId265" Type="http://schemas.openxmlformats.org/officeDocument/2006/relationships/customXml" Target="../ink/ink559.xml"/><Relationship Id="rId286" Type="http://schemas.openxmlformats.org/officeDocument/2006/relationships/image" Target="../media/image177.png"/><Relationship Id="rId50" Type="http://schemas.openxmlformats.org/officeDocument/2006/relationships/image" Target="../media/image190.png"/><Relationship Id="rId104" Type="http://schemas.openxmlformats.org/officeDocument/2006/relationships/image" Target="../media/image217.png"/><Relationship Id="rId125" Type="http://schemas.openxmlformats.org/officeDocument/2006/relationships/customXml" Target="../ink/ink489.xml"/><Relationship Id="rId146" Type="http://schemas.openxmlformats.org/officeDocument/2006/relationships/image" Target="../media/image238.png"/><Relationship Id="rId167" Type="http://schemas.openxmlformats.org/officeDocument/2006/relationships/customXml" Target="../ink/ink510.xml"/><Relationship Id="rId188" Type="http://schemas.openxmlformats.org/officeDocument/2006/relationships/image" Target="../media/image87.png"/><Relationship Id="rId71" Type="http://schemas.openxmlformats.org/officeDocument/2006/relationships/customXml" Target="../ink/ink462.xml"/><Relationship Id="rId92" Type="http://schemas.openxmlformats.org/officeDocument/2006/relationships/image" Target="../media/image211.png"/><Relationship Id="rId213" Type="http://schemas.openxmlformats.org/officeDocument/2006/relationships/customXml" Target="../ink/ink533.xml"/><Relationship Id="rId234" Type="http://schemas.openxmlformats.org/officeDocument/2006/relationships/image" Target="../media/image151.png"/><Relationship Id="rId2" Type="http://schemas.openxmlformats.org/officeDocument/2006/relationships/customXml" Target="../ink/ink425.xml"/><Relationship Id="rId29" Type="http://schemas.openxmlformats.org/officeDocument/2006/relationships/customXml" Target="../ink/ink441.xml"/><Relationship Id="rId255" Type="http://schemas.openxmlformats.org/officeDocument/2006/relationships/customXml" Target="../ink/ink554.xml"/><Relationship Id="rId276" Type="http://schemas.openxmlformats.org/officeDocument/2006/relationships/image" Target="../media/image172.png"/><Relationship Id="rId297" Type="http://schemas.openxmlformats.org/officeDocument/2006/relationships/customXml" Target="../ink/ink575.xml"/><Relationship Id="rId40" Type="http://schemas.openxmlformats.org/officeDocument/2006/relationships/image" Target="../media/image185.png"/><Relationship Id="rId115" Type="http://schemas.openxmlformats.org/officeDocument/2006/relationships/customXml" Target="../ink/ink484.xml"/><Relationship Id="rId136" Type="http://schemas.openxmlformats.org/officeDocument/2006/relationships/image" Target="../media/image233.png"/><Relationship Id="rId157" Type="http://schemas.openxmlformats.org/officeDocument/2006/relationships/customXml" Target="../ink/ink505.xml"/><Relationship Id="rId178" Type="http://schemas.openxmlformats.org/officeDocument/2006/relationships/image" Target="../media/image254.png"/><Relationship Id="rId301" Type="http://schemas.openxmlformats.org/officeDocument/2006/relationships/customXml" Target="../ink/ink577.xml"/><Relationship Id="rId61" Type="http://schemas.openxmlformats.org/officeDocument/2006/relationships/customXml" Target="../ink/ink457.xml"/><Relationship Id="rId82" Type="http://schemas.openxmlformats.org/officeDocument/2006/relationships/image" Target="../media/image206.png"/><Relationship Id="rId199" Type="http://schemas.openxmlformats.org/officeDocument/2006/relationships/customXml" Target="../ink/ink526.xml"/><Relationship Id="rId203" Type="http://schemas.openxmlformats.org/officeDocument/2006/relationships/customXml" Target="../ink/ink528.xml"/><Relationship Id="rId19" Type="http://schemas.openxmlformats.org/officeDocument/2006/relationships/customXml" Target="../ink/ink436.xml"/><Relationship Id="rId224" Type="http://schemas.openxmlformats.org/officeDocument/2006/relationships/image" Target="../media/image111.png"/><Relationship Id="rId245" Type="http://schemas.openxmlformats.org/officeDocument/2006/relationships/customXml" Target="../ink/ink549.xml"/><Relationship Id="rId266" Type="http://schemas.openxmlformats.org/officeDocument/2006/relationships/image" Target="../media/image167.png"/><Relationship Id="rId287" Type="http://schemas.openxmlformats.org/officeDocument/2006/relationships/customXml" Target="../ink/ink570.xml"/><Relationship Id="rId30" Type="http://schemas.openxmlformats.org/officeDocument/2006/relationships/image" Target="../media/image1300.png"/><Relationship Id="rId105" Type="http://schemas.openxmlformats.org/officeDocument/2006/relationships/customXml" Target="../ink/ink479.xml"/><Relationship Id="rId126" Type="http://schemas.openxmlformats.org/officeDocument/2006/relationships/image" Target="../media/image228.png"/><Relationship Id="rId147" Type="http://schemas.openxmlformats.org/officeDocument/2006/relationships/customXml" Target="../ink/ink500.xml"/><Relationship Id="rId168" Type="http://schemas.openxmlformats.org/officeDocument/2006/relationships/image" Target="../media/image249.png"/><Relationship Id="rId51" Type="http://schemas.openxmlformats.org/officeDocument/2006/relationships/customXml" Target="../ink/ink452.xml"/><Relationship Id="rId72" Type="http://schemas.openxmlformats.org/officeDocument/2006/relationships/image" Target="../media/image201.png"/><Relationship Id="rId93" Type="http://schemas.openxmlformats.org/officeDocument/2006/relationships/customXml" Target="../ink/ink473.xml"/><Relationship Id="rId189" Type="http://schemas.openxmlformats.org/officeDocument/2006/relationships/customXml" Target="../ink/ink521.xml"/><Relationship Id="rId3" Type="http://schemas.openxmlformats.org/officeDocument/2006/relationships/image" Target="../media/image740.png"/><Relationship Id="rId214" Type="http://schemas.openxmlformats.org/officeDocument/2006/relationships/image" Target="../media/image103.png"/><Relationship Id="rId235" Type="http://schemas.openxmlformats.org/officeDocument/2006/relationships/customXml" Target="../ink/ink544.xml"/><Relationship Id="rId256" Type="http://schemas.openxmlformats.org/officeDocument/2006/relationships/image" Target="../media/image162.png"/><Relationship Id="rId277" Type="http://schemas.openxmlformats.org/officeDocument/2006/relationships/customXml" Target="../ink/ink565.xml"/><Relationship Id="rId298" Type="http://schemas.openxmlformats.org/officeDocument/2006/relationships/image" Target="../media/image259.png"/><Relationship Id="rId116" Type="http://schemas.openxmlformats.org/officeDocument/2006/relationships/image" Target="../media/image223.png"/><Relationship Id="rId137" Type="http://schemas.openxmlformats.org/officeDocument/2006/relationships/customXml" Target="../ink/ink495.xml"/><Relationship Id="rId158" Type="http://schemas.openxmlformats.org/officeDocument/2006/relationships/image" Target="../media/image244.png"/><Relationship Id="rId302" Type="http://schemas.openxmlformats.org/officeDocument/2006/relationships/image" Target="../media/image261.png"/><Relationship Id="rId20" Type="http://schemas.openxmlformats.org/officeDocument/2006/relationships/image" Target="../media/image80.png"/><Relationship Id="rId41" Type="http://schemas.openxmlformats.org/officeDocument/2006/relationships/customXml" Target="../ink/ink447.xml"/><Relationship Id="rId62" Type="http://schemas.openxmlformats.org/officeDocument/2006/relationships/image" Target="../media/image196.png"/><Relationship Id="rId83" Type="http://schemas.openxmlformats.org/officeDocument/2006/relationships/customXml" Target="../ink/ink468.xml"/><Relationship Id="rId179" Type="http://schemas.openxmlformats.org/officeDocument/2006/relationships/customXml" Target="../ink/ink516.xml"/><Relationship Id="rId190" Type="http://schemas.openxmlformats.org/officeDocument/2006/relationships/image" Target="../media/image88.png"/><Relationship Id="rId204" Type="http://schemas.openxmlformats.org/officeDocument/2006/relationships/image" Target="../media/image96.png"/><Relationship Id="rId225" Type="http://schemas.openxmlformats.org/officeDocument/2006/relationships/customXml" Target="../ink/ink539.xml"/><Relationship Id="rId246" Type="http://schemas.openxmlformats.org/officeDocument/2006/relationships/image" Target="../media/image157.png"/><Relationship Id="rId267" Type="http://schemas.openxmlformats.org/officeDocument/2006/relationships/customXml" Target="../ink/ink560.xml"/><Relationship Id="rId288" Type="http://schemas.openxmlformats.org/officeDocument/2006/relationships/image" Target="../media/image178.png"/><Relationship Id="rId106" Type="http://schemas.openxmlformats.org/officeDocument/2006/relationships/image" Target="../media/image218.png"/><Relationship Id="rId127" Type="http://schemas.openxmlformats.org/officeDocument/2006/relationships/customXml" Target="../ink/ink490.xml"/><Relationship Id="rId10" Type="http://schemas.openxmlformats.org/officeDocument/2006/relationships/customXml" Target="../ink/ink429.xml"/><Relationship Id="rId31" Type="http://schemas.openxmlformats.org/officeDocument/2006/relationships/customXml" Target="../ink/ink442.xml"/><Relationship Id="rId52" Type="http://schemas.openxmlformats.org/officeDocument/2006/relationships/image" Target="../media/image191.png"/><Relationship Id="rId73" Type="http://schemas.openxmlformats.org/officeDocument/2006/relationships/customXml" Target="../ink/ink463.xml"/><Relationship Id="rId94" Type="http://schemas.openxmlformats.org/officeDocument/2006/relationships/image" Target="../media/image212.png"/><Relationship Id="rId148" Type="http://schemas.openxmlformats.org/officeDocument/2006/relationships/image" Target="../media/image239.png"/><Relationship Id="rId169" Type="http://schemas.openxmlformats.org/officeDocument/2006/relationships/customXml" Target="../ink/ink511.xml"/><Relationship Id="rId4" Type="http://schemas.openxmlformats.org/officeDocument/2006/relationships/customXml" Target="../ink/ink426.xml"/><Relationship Id="rId180" Type="http://schemas.openxmlformats.org/officeDocument/2006/relationships/image" Target="../media/image255.png"/><Relationship Id="rId215" Type="http://schemas.openxmlformats.org/officeDocument/2006/relationships/customXml" Target="../ink/ink534.xml"/><Relationship Id="rId236" Type="http://schemas.openxmlformats.org/officeDocument/2006/relationships/image" Target="../media/image152.png"/><Relationship Id="rId257" Type="http://schemas.openxmlformats.org/officeDocument/2006/relationships/customXml" Target="../ink/ink555.xml"/><Relationship Id="rId278" Type="http://schemas.openxmlformats.org/officeDocument/2006/relationships/image" Target="../media/image173.png"/><Relationship Id="rId42" Type="http://schemas.openxmlformats.org/officeDocument/2006/relationships/image" Target="../media/image186.png"/><Relationship Id="rId84" Type="http://schemas.openxmlformats.org/officeDocument/2006/relationships/image" Target="../media/image207.png"/><Relationship Id="rId138" Type="http://schemas.openxmlformats.org/officeDocument/2006/relationships/image" Target="../media/image234.png"/><Relationship Id="rId191" Type="http://schemas.openxmlformats.org/officeDocument/2006/relationships/customXml" Target="../ink/ink522.xml"/><Relationship Id="rId205" Type="http://schemas.openxmlformats.org/officeDocument/2006/relationships/customXml" Target="../ink/ink529.xml"/><Relationship Id="rId247" Type="http://schemas.openxmlformats.org/officeDocument/2006/relationships/customXml" Target="../ink/ink550.xml"/><Relationship Id="rId107" Type="http://schemas.openxmlformats.org/officeDocument/2006/relationships/customXml" Target="../ink/ink480.xml"/><Relationship Id="rId289" Type="http://schemas.openxmlformats.org/officeDocument/2006/relationships/customXml" Target="../ink/ink571.xml"/><Relationship Id="rId11" Type="http://schemas.openxmlformats.org/officeDocument/2006/relationships/image" Target="../media/image78.png"/><Relationship Id="rId53" Type="http://schemas.openxmlformats.org/officeDocument/2006/relationships/customXml" Target="../ink/ink453.xml"/><Relationship Id="rId149" Type="http://schemas.openxmlformats.org/officeDocument/2006/relationships/customXml" Target="../ink/ink501.xml"/><Relationship Id="rId95" Type="http://schemas.openxmlformats.org/officeDocument/2006/relationships/customXml" Target="../ink/ink474.xml"/><Relationship Id="rId160" Type="http://schemas.openxmlformats.org/officeDocument/2006/relationships/image" Target="../media/image245.png"/><Relationship Id="rId216" Type="http://schemas.openxmlformats.org/officeDocument/2006/relationships/image" Target="../media/image104.png"/><Relationship Id="rId258" Type="http://schemas.openxmlformats.org/officeDocument/2006/relationships/image" Target="../media/image163.png"/><Relationship Id="rId22" Type="http://schemas.openxmlformats.org/officeDocument/2006/relationships/image" Target="../media/image81.png"/><Relationship Id="rId64" Type="http://schemas.openxmlformats.org/officeDocument/2006/relationships/image" Target="../media/image197.png"/><Relationship Id="rId118" Type="http://schemas.openxmlformats.org/officeDocument/2006/relationships/image" Target="../media/image224.png"/><Relationship Id="rId171" Type="http://schemas.openxmlformats.org/officeDocument/2006/relationships/customXml" Target="../ink/ink512.xml"/><Relationship Id="rId227" Type="http://schemas.openxmlformats.org/officeDocument/2006/relationships/customXml" Target="../ink/ink540.xml"/><Relationship Id="rId269" Type="http://schemas.openxmlformats.org/officeDocument/2006/relationships/customXml" Target="../ink/ink561.xml"/><Relationship Id="rId33" Type="http://schemas.openxmlformats.org/officeDocument/2006/relationships/customXml" Target="../ink/ink443.xml"/><Relationship Id="rId129" Type="http://schemas.openxmlformats.org/officeDocument/2006/relationships/customXml" Target="../ink/ink491.xml"/><Relationship Id="rId280" Type="http://schemas.openxmlformats.org/officeDocument/2006/relationships/image" Target="../media/image174.png"/><Relationship Id="rId75" Type="http://schemas.openxmlformats.org/officeDocument/2006/relationships/customXml" Target="../ink/ink464.xml"/><Relationship Id="rId140" Type="http://schemas.openxmlformats.org/officeDocument/2006/relationships/image" Target="../media/image235.png"/><Relationship Id="rId182" Type="http://schemas.openxmlformats.org/officeDocument/2006/relationships/image" Target="../media/image256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0.png"/><Relationship Id="rId18" Type="http://schemas.openxmlformats.org/officeDocument/2006/relationships/customXml" Target="../ink/ink586.xml"/><Relationship Id="rId26" Type="http://schemas.openxmlformats.org/officeDocument/2006/relationships/customXml" Target="../ink/ink590.xml"/><Relationship Id="rId3" Type="http://schemas.openxmlformats.org/officeDocument/2006/relationships/image" Target="../media/image600.png"/><Relationship Id="rId21" Type="http://schemas.openxmlformats.org/officeDocument/2006/relationships/image" Target="../media/image68.png"/><Relationship Id="rId7" Type="http://schemas.openxmlformats.org/officeDocument/2006/relationships/image" Target="../media/image620.png"/><Relationship Id="rId12" Type="http://schemas.openxmlformats.org/officeDocument/2006/relationships/customXml" Target="../ink/ink583.xml"/><Relationship Id="rId17" Type="http://schemas.openxmlformats.org/officeDocument/2006/relationships/image" Target="../media/image66.png"/><Relationship Id="rId25" Type="http://schemas.openxmlformats.org/officeDocument/2006/relationships/image" Target="../media/image70.png"/><Relationship Id="rId33" Type="http://schemas.openxmlformats.org/officeDocument/2006/relationships/image" Target="../media/image262.png"/><Relationship Id="rId2" Type="http://schemas.openxmlformats.org/officeDocument/2006/relationships/customXml" Target="../ink/ink578.xml"/><Relationship Id="rId16" Type="http://schemas.openxmlformats.org/officeDocument/2006/relationships/customXml" Target="../ink/ink585.xml"/><Relationship Id="rId20" Type="http://schemas.openxmlformats.org/officeDocument/2006/relationships/customXml" Target="../ink/ink587.xml"/><Relationship Id="rId29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80.xml"/><Relationship Id="rId11" Type="http://schemas.openxmlformats.org/officeDocument/2006/relationships/image" Target="../media/image580.png"/><Relationship Id="rId24" Type="http://schemas.openxmlformats.org/officeDocument/2006/relationships/customXml" Target="../ink/ink589.xml"/><Relationship Id="rId32" Type="http://schemas.openxmlformats.org/officeDocument/2006/relationships/customXml" Target="../ink/ink593.xml"/><Relationship Id="rId5" Type="http://schemas.openxmlformats.org/officeDocument/2006/relationships/image" Target="../media/image610.png"/><Relationship Id="rId15" Type="http://schemas.openxmlformats.org/officeDocument/2006/relationships/image" Target="../media/image650.png"/><Relationship Id="rId23" Type="http://schemas.openxmlformats.org/officeDocument/2006/relationships/image" Target="../media/image69.png"/><Relationship Id="rId28" Type="http://schemas.openxmlformats.org/officeDocument/2006/relationships/customXml" Target="../ink/ink591.xml"/><Relationship Id="rId10" Type="http://schemas.openxmlformats.org/officeDocument/2006/relationships/customXml" Target="../ink/ink582.xml"/><Relationship Id="rId19" Type="http://schemas.openxmlformats.org/officeDocument/2006/relationships/image" Target="../media/image67.png"/><Relationship Id="rId31" Type="http://schemas.openxmlformats.org/officeDocument/2006/relationships/image" Target="../media/image73.png"/><Relationship Id="rId4" Type="http://schemas.openxmlformats.org/officeDocument/2006/relationships/customXml" Target="../ink/ink579.xml"/><Relationship Id="rId9" Type="http://schemas.openxmlformats.org/officeDocument/2006/relationships/image" Target="../media/image63.png"/><Relationship Id="rId14" Type="http://schemas.openxmlformats.org/officeDocument/2006/relationships/customXml" Target="../ink/ink584.xml"/><Relationship Id="rId22" Type="http://schemas.openxmlformats.org/officeDocument/2006/relationships/customXml" Target="../ink/ink588.xml"/><Relationship Id="rId27" Type="http://schemas.openxmlformats.org/officeDocument/2006/relationships/image" Target="../media/image71.png"/><Relationship Id="rId30" Type="http://schemas.openxmlformats.org/officeDocument/2006/relationships/customXml" Target="../ink/ink592.xml"/><Relationship Id="rId8" Type="http://schemas.openxmlformats.org/officeDocument/2006/relationships/customXml" Target="../ink/ink581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06.xml"/><Relationship Id="rId21" Type="http://schemas.openxmlformats.org/officeDocument/2006/relationships/image" Target="../media/image68.png"/><Relationship Id="rId42" Type="http://schemas.openxmlformats.org/officeDocument/2006/relationships/customXml" Target="../ink/ink614.xml"/><Relationship Id="rId47" Type="http://schemas.openxmlformats.org/officeDocument/2006/relationships/image" Target="../media/image268.png"/><Relationship Id="rId63" Type="http://schemas.openxmlformats.org/officeDocument/2006/relationships/image" Target="../media/image276.png"/><Relationship Id="rId68" Type="http://schemas.openxmlformats.org/officeDocument/2006/relationships/customXml" Target="../ink/ink627.xml"/><Relationship Id="rId2" Type="http://schemas.openxmlformats.org/officeDocument/2006/relationships/customXml" Target="../ink/ink594.xml"/><Relationship Id="rId16" Type="http://schemas.openxmlformats.org/officeDocument/2006/relationships/customXml" Target="../ink/ink601.xml"/><Relationship Id="rId29" Type="http://schemas.openxmlformats.org/officeDocument/2006/relationships/image" Target="../media/image72.png"/><Relationship Id="rId11" Type="http://schemas.openxmlformats.org/officeDocument/2006/relationships/image" Target="../media/image580.png"/><Relationship Id="rId24" Type="http://schemas.openxmlformats.org/officeDocument/2006/relationships/customXml" Target="../ink/ink605.xml"/><Relationship Id="rId32" Type="http://schemas.openxmlformats.org/officeDocument/2006/relationships/customXml" Target="../ink/ink609.xml"/><Relationship Id="rId37" Type="http://schemas.openxmlformats.org/officeDocument/2006/relationships/image" Target="../media/image263.png"/><Relationship Id="rId40" Type="http://schemas.openxmlformats.org/officeDocument/2006/relationships/customXml" Target="../ink/ink613.xml"/><Relationship Id="rId45" Type="http://schemas.openxmlformats.org/officeDocument/2006/relationships/image" Target="../media/image267.png"/><Relationship Id="rId53" Type="http://schemas.openxmlformats.org/officeDocument/2006/relationships/image" Target="../media/image271.png"/><Relationship Id="rId58" Type="http://schemas.openxmlformats.org/officeDocument/2006/relationships/customXml" Target="../ink/ink622.xml"/><Relationship Id="rId66" Type="http://schemas.openxmlformats.org/officeDocument/2006/relationships/customXml" Target="../ink/ink626.xml"/><Relationship Id="rId74" Type="http://schemas.openxmlformats.org/officeDocument/2006/relationships/customXml" Target="../ink/ink630.xml"/><Relationship Id="rId5" Type="http://schemas.openxmlformats.org/officeDocument/2006/relationships/image" Target="../media/image610.png"/><Relationship Id="rId61" Type="http://schemas.openxmlformats.org/officeDocument/2006/relationships/image" Target="../media/image275.png"/><Relationship Id="rId19" Type="http://schemas.openxmlformats.org/officeDocument/2006/relationships/image" Target="../media/image67.png"/><Relationship Id="rId14" Type="http://schemas.openxmlformats.org/officeDocument/2006/relationships/customXml" Target="../ink/ink600.xml"/><Relationship Id="rId22" Type="http://schemas.openxmlformats.org/officeDocument/2006/relationships/customXml" Target="../ink/ink604.xml"/><Relationship Id="rId27" Type="http://schemas.openxmlformats.org/officeDocument/2006/relationships/image" Target="../media/image71.png"/><Relationship Id="rId30" Type="http://schemas.openxmlformats.org/officeDocument/2006/relationships/customXml" Target="../ink/ink608.xml"/><Relationship Id="rId35" Type="http://schemas.openxmlformats.org/officeDocument/2006/relationships/image" Target="../media/image2620.png"/><Relationship Id="rId43" Type="http://schemas.openxmlformats.org/officeDocument/2006/relationships/image" Target="../media/image266.png"/><Relationship Id="rId48" Type="http://schemas.openxmlformats.org/officeDocument/2006/relationships/customXml" Target="../ink/ink617.xml"/><Relationship Id="rId56" Type="http://schemas.openxmlformats.org/officeDocument/2006/relationships/customXml" Target="../ink/ink621.xml"/><Relationship Id="rId64" Type="http://schemas.openxmlformats.org/officeDocument/2006/relationships/customXml" Target="../ink/ink625.xml"/><Relationship Id="rId69" Type="http://schemas.openxmlformats.org/officeDocument/2006/relationships/image" Target="../media/image279.png"/><Relationship Id="rId8" Type="http://schemas.openxmlformats.org/officeDocument/2006/relationships/customXml" Target="../ink/ink597.xml"/><Relationship Id="rId51" Type="http://schemas.openxmlformats.org/officeDocument/2006/relationships/image" Target="../media/image270.png"/><Relationship Id="rId72" Type="http://schemas.openxmlformats.org/officeDocument/2006/relationships/customXml" Target="../ink/ink629.xml"/><Relationship Id="rId3" Type="http://schemas.openxmlformats.org/officeDocument/2006/relationships/image" Target="../media/image600.png"/><Relationship Id="rId12" Type="http://schemas.openxmlformats.org/officeDocument/2006/relationships/customXml" Target="../ink/ink599.xml"/><Relationship Id="rId17" Type="http://schemas.openxmlformats.org/officeDocument/2006/relationships/image" Target="../media/image66.png"/><Relationship Id="rId25" Type="http://schemas.openxmlformats.org/officeDocument/2006/relationships/image" Target="../media/image70.png"/><Relationship Id="rId33" Type="http://schemas.openxmlformats.org/officeDocument/2006/relationships/image" Target="../media/image2610.png"/><Relationship Id="rId38" Type="http://schemas.openxmlformats.org/officeDocument/2006/relationships/customXml" Target="../ink/ink612.xml"/><Relationship Id="rId46" Type="http://schemas.openxmlformats.org/officeDocument/2006/relationships/customXml" Target="../ink/ink616.xml"/><Relationship Id="rId59" Type="http://schemas.openxmlformats.org/officeDocument/2006/relationships/image" Target="../media/image274.png"/><Relationship Id="rId67" Type="http://schemas.openxmlformats.org/officeDocument/2006/relationships/image" Target="../media/image278.png"/><Relationship Id="rId20" Type="http://schemas.openxmlformats.org/officeDocument/2006/relationships/customXml" Target="../ink/ink603.xml"/><Relationship Id="rId41" Type="http://schemas.openxmlformats.org/officeDocument/2006/relationships/image" Target="../media/image265.png"/><Relationship Id="rId54" Type="http://schemas.openxmlformats.org/officeDocument/2006/relationships/customXml" Target="../ink/ink620.xml"/><Relationship Id="rId62" Type="http://schemas.openxmlformats.org/officeDocument/2006/relationships/customXml" Target="../ink/ink624.xml"/><Relationship Id="rId70" Type="http://schemas.openxmlformats.org/officeDocument/2006/relationships/customXml" Target="../ink/ink628.xml"/><Relationship Id="rId75" Type="http://schemas.openxmlformats.org/officeDocument/2006/relationships/image" Target="../media/image28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96.xml"/><Relationship Id="rId15" Type="http://schemas.openxmlformats.org/officeDocument/2006/relationships/image" Target="../media/image650.png"/><Relationship Id="rId23" Type="http://schemas.openxmlformats.org/officeDocument/2006/relationships/image" Target="../media/image69.png"/><Relationship Id="rId28" Type="http://schemas.openxmlformats.org/officeDocument/2006/relationships/customXml" Target="../ink/ink607.xml"/><Relationship Id="rId36" Type="http://schemas.openxmlformats.org/officeDocument/2006/relationships/customXml" Target="../ink/ink611.xml"/><Relationship Id="rId49" Type="http://schemas.openxmlformats.org/officeDocument/2006/relationships/image" Target="../media/image269.png"/><Relationship Id="rId57" Type="http://schemas.openxmlformats.org/officeDocument/2006/relationships/image" Target="../media/image273.png"/><Relationship Id="rId10" Type="http://schemas.openxmlformats.org/officeDocument/2006/relationships/customXml" Target="../ink/ink598.xml"/><Relationship Id="rId31" Type="http://schemas.openxmlformats.org/officeDocument/2006/relationships/image" Target="../media/image73.png"/><Relationship Id="rId44" Type="http://schemas.openxmlformats.org/officeDocument/2006/relationships/customXml" Target="../ink/ink615.xml"/><Relationship Id="rId52" Type="http://schemas.openxmlformats.org/officeDocument/2006/relationships/customXml" Target="../ink/ink619.xml"/><Relationship Id="rId60" Type="http://schemas.openxmlformats.org/officeDocument/2006/relationships/customXml" Target="../ink/ink623.xml"/><Relationship Id="rId65" Type="http://schemas.openxmlformats.org/officeDocument/2006/relationships/image" Target="../media/image277.png"/><Relationship Id="rId73" Type="http://schemas.openxmlformats.org/officeDocument/2006/relationships/image" Target="../media/image281.png"/><Relationship Id="rId4" Type="http://schemas.openxmlformats.org/officeDocument/2006/relationships/customXml" Target="../ink/ink595.xml"/><Relationship Id="rId9" Type="http://schemas.openxmlformats.org/officeDocument/2006/relationships/image" Target="../media/image63.png"/><Relationship Id="rId13" Type="http://schemas.openxmlformats.org/officeDocument/2006/relationships/image" Target="../media/image590.png"/><Relationship Id="rId18" Type="http://schemas.openxmlformats.org/officeDocument/2006/relationships/customXml" Target="../ink/ink602.xml"/><Relationship Id="rId39" Type="http://schemas.openxmlformats.org/officeDocument/2006/relationships/image" Target="../media/image264.png"/><Relationship Id="rId34" Type="http://schemas.openxmlformats.org/officeDocument/2006/relationships/customXml" Target="../ink/ink610.xml"/><Relationship Id="rId50" Type="http://schemas.openxmlformats.org/officeDocument/2006/relationships/customXml" Target="../ink/ink618.xml"/><Relationship Id="rId55" Type="http://schemas.openxmlformats.org/officeDocument/2006/relationships/image" Target="../media/image272.png"/><Relationship Id="rId7" Type="http://schemas.openxmlformats.org/officeDocument/2006/relationships/image" Target="../media/image620.png"/><Relationship Id="rId71" Type="http://schemas.openxmlformats.org/officeDocument/2006/relationships/image" Target="../media/image280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43.xml"/><Relationship Id="rId21" Type="http://schemas.openxmlformats.org/officeDocument/2006/relationships/image" Target="../media/image2610.png"/><Relationship Id="rId34" Type="http://schemas.openxmlformats.org/officeDocument/2006/relationships/customXml" Target="../ink/ink647.xml"/><Relationship Id="rId42" Type="http://schemas.openxmlformats.org/officeDocument/2006/relationships/customXml" Target="../ink/ink651.xml"/><Relationship Id="rId47" Type="http://schemas.openxmlformats.org/officeDocument/2006/relationships/image" Target="../media/image274.png"/><Relationship Id="rId50" Type="http://schemas.openxmlformats.org/officeDocument/2006/relationships/customXml" Target="../ink/ink655.xml"/><Relationship Id="rId55" Type="http://schemas.openxmlformats.org/officeDocument/2006/relationships/image" Target="../media/image278.png"/><Relationship Id="rId63" Type="http://schemas.openxmlformats.org/officeDocument/2006/relationships/image" Target="../media/image282.png"/><Relationship Id="rId7" Type="http://schemas.openxmlformats.org/officeDocument/2006/relationships/image" Target="../media/image620.png"/><Relationship Id="rId2" Type="http://schemas.openxmlformats.org/officeDocument/2006/relationships/customXml" Target="../ink/ink631.xml"/><Relationship Id="rId16" Type="http://schemas.openxmlformats.org/officeDocument/2006/relationships/customXml" Target="../ink/ink638.xml"/><Relationship Id="rId29" Type="http://schemas.openxmlformats.org/officeDocument/2006/relationships/image" Target="../media/image265.png"/><Relationship Id="rId11" Type="http://schemas.openxmlformats.org/officeDocument/2006/relationships/image" Target="../media/image580.png"/><Relationship Id="rId24" Type="http://schemas.openxmlformats.org/officeDocument/2006/relationships/customXml" Target="../ink/ink642.xml"/><Relationship Id="rId32" Type="http://schemas.openxmlformats.org/officeDocument/2006/relationships/customXml" Target="../ink/ink646.xml"/><Relationship Id="rId37" Type="http://schemas.openxmlformats.org/officeDocument/2006/relationships/image" Target="../media/image269.png"/><Relationship Id="rId40" Type="http://schemas.openxmlformats.org/officeDocument/2006/relationships/customXml" Target="../ink/ink650.xml"/><Relationship Id="rId45" Type="http://schemas.openxmlformats.org/officeDocument/2006/relationships/image" Target="../media/image273.png"/><Relationship Id="rId53" Type="http://schemas.openxmlformats.org/officeDocument/2006/relationships/image" Target="../media/image277.png"/><Relationship Id="rId58" Type="http://schemas.openxmlformats.org/officeDocument/2006/relationships/customXml" Target="../ink/ink659.xml"/><Relationship Id="rId5" Type="http://schemas.openxmlformats.org/officeDocument/2006/relationships/image" Target="../media/image610.png"/><Relationship Id="rId61" Type="http://schemas.openxmlformats.org/officeDocument/2006/relationships/image" Target="../media/image281.png"/><Relationship Id="rId19" Type="http://schemas.openxmlformats.org/officeDocument/2006/relationships/image" Target="../media/image73.png"/><Relationship Id="rId14" Type="http://schemas.openxmlformats.org/officeDocument/2006/relationships/customXml" Target="../ink/ink637.xml"/><Relationship Id="rId22" Type="http://schemas.openxmlformats.org/officeDocument/2006/relationships/customXml" Target="../ink/ink641.xml"/><Relationship Id="rId27" Type="http://schemas.openxmlformats.org/officeDocument/2006/relationships/image" Target="../media/image264.png"/><Relationship Id="rId30" Type="http://schemas.openxmlformats.org/officeDocument/2006/relationships/customXml" Target="../ink/ink645.xml"/><Relationship Id="rId35" Type="http://schemas.openxmlformats.org/officeDocument/2006/relationships/image" Target="../media/image268.png"/><Relationship Id="rId43" Type="http://schemas.openxmlformats.org/officeDocument/2006/relationships/image" Target="../media/image272.png"/><Relationship Id="rId48" Type="http://schemas.openxmlformats.org/officeDocument/2006/relationships/customXml" Target="../ink/ink654.xml"/><Relationship Id="rId56" Type="http://schemas.openxmlformats.org/officeDocument/2006/relationships/customXml" Target="../ink/ink658.xml"/><Relationship Id="rId64" Type="http://schemas.openxmlformats.org/officeDocument/2006/relationships/customXml" Target="../ink/ink662.xml"/><Relationship Id="rId8" Type="http://schemas.openxmlformats.org/officeDocument/2006/relationships/customXml" Target="../ink/ink634.xml"/><Relationship Id="rId51" Type="http://schemas.openxmlformats.org/officeDocument/2006/relationships/image" Target="../media/image276.png"/><Relationship Id="rId3" Type="http://schemas.openxmlformats.org/officeDocument/2006/relationships/image" Target="../media/image600.png"/><Relationship Id="rId12" Type="http://schemas.openxmlformats.org/officeDocument/2006/relationships/customXml" Target="../ink/ink636.xml"/><Relationship Id="rId17" Type="http://schemas.openxmlformats.org/officeDocument/2006/relationships/image" Target="../media/image66.png"/><Relationship Id="rId25" Type="http://schemas.openxmlformats.org/officeDocument/2006/relationships/image" Target="../media/image263.png"/><Relationship Id="rId33" Type="http://schemas.openxmlformats.org/officeDocument/2006/relationships/image" Target="../media/image267.png"/><Relationship Id="rId38" Type="http://schemas.openxmlformats.org/officeDocument/2006/relationships/customXml" Target="../ink/ink649.xml"/><Relationship Id="rId46" Type="http://schemas.openxmlformats.org/officeDocument/2006/relationships/customXml" Target="../ink/ink653.xml"/><Relationship Id="rId59" Type="http://schemas.openxmlformats.org/officeDocument/2006/relationships/image" Target="../media/image280.png"/><Relationship Id="rId20" Type="http://schemas.openxmlformats.org/officeDocument/2006/relationships/customXml" Target="../ink/ink640.xml"/><Relationship Id="rId41" Type="http://schemas.openxmlformats.org/officeDocument/2006/relationships/image" Target="../media/image271.png"/><Relationship Id="rId54" Type="http://schemas.openxmlformats.org/officeDocument/2006/relationships/customXml" Target="../ink/ink657.xml"/><Relationship Id="rId62" Type="http://schemas.openxmlformats.org/officeDocument/2006/relationships/customXml" Target="../ink/ink66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33.xml"/><Relationship Id="rId15" Type="http://schemas.openxmlformats.org/officeDocument/2006/relationships/image" Target="../media/image650.png"/><Relationship Id="rId23" Type="http://schemas.openxmlformats.org/officeDocument/2006/relationships/image" Target="../media/image2620.png"/><Relationship Id="rId28" Type="http://schemas.openxmlformats.org/officeDocument/2006/relationships/customXml" Target="../ink/ink644.xml"/><Relationship Id="rId36" Type="http://schemas.openxmlformats.org/officeDocument/2006/relationships/customXml" Target="../ink/ink648.xml"/><Relationship Id="rId49" Type="http://schemas.openxmlformats.org/officeDocument/2006/relationships/image" Target="../media/image275.png"/><Relationship Id="rId57" Type="http://schemas.openxmlformats.org/officeDocument/2006/relationships/image" Target="../media/image279.png"/><Relationship Id="rId10" Type="http://schemas.openxmlformats.org/officeDocument/2006/relationships/customXml" Target="../ink/ink635.xml"/><Relationship Id="rId31" Type="http://schemas.openxmlformats.org/officeDocument/2006/relationships/image" Target="../media/image266.png"/><Relationship Id="rId44" Type="http://schemas.openxmlformats.org/officeDocument/2006/relationships/customXml" Target="../ink/ink652.xml"/><Relationship Id="rId52" Type="http://schemas.openxmlformats.org/officeDocument/2006/relationships/customXml" Target="../ink/ink656.xml"/><Relationship Id="rId60" Type="http://schemas.openxmlformats.org/officeDocument/2006/relationships/customXml" Target="../ink/ink660.xml"/><Relationship Id="rId65" Type="http://schemas.openxmlformats.org/officeDocument/2006/relationships/image" Target="../media/image283.png"/><Relationship Id="rId4" Type="http://schemas.openxmlformats.org/officeDocument/2006/relationships/customXml" Target="../ink/ink632.xml"/><Relationship Id="rId9" Type="http://schemas.openxmlformats.org/officeDocument/2006/relationships/image" Target="../media/image63.png"/><Relationship Id="rId13" Type="http://schemas.openxmlformats.org/officeDocument/2006/relationships/image" Target="../media/image590.png"/><Relationship Id="rId18" Type="http://schemas.openxmlformats.org/officeDocument/2006/relationships/customXml" Target="../ink/ink639.xml"/><Relationship Id="rId39" Type="http://schemas.openxmlformats.org/officeDocument/2006/relationships/image" Target="../media/image270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00.png"/><Relationship Id="rId21" Type="http://schemas.openxmlformats.org/officeDocument/2006/relationships/image" Target="../media/image2610.png"/><Relationship Id="rId63" Type="http://schemas.openxmlformats.org/officeDocument/2006/relationships/image" Target="../media/image282.png"/><Relationship Id="rId159" Type="http://schemas.openxmlformats.org/officeDocument/2006/relationships/image" Target="../media/image171.png"/><Relationship Id="rId170" Type="http://schemas.openxmlformats.org/officeDocument/2006/relationships/customXml" Target="../ink/ink747.xml"/><Relationship Id="rId226" Type="http://schemas.openxmlformats.org/officeDocument/2006/relationships/customXml" Target="../ink/ink775.xml"/><Relationship Id="rId268" Type="http://schemas.openxmlformats.org/officeDocument/2006/relationships/customXml" Target="../ink/ink796.xml"/><Relationship Id="rId32" Type="http://schemas.openxmlformats.org/officeDocument/2006/relationships/customXml" Target="../ink/ink678.xml"/><Relationship Id="rId74" Type="http://schemas.openxmlformats.org/officeDocument/2006/relationships/customXml" Target="../ink/ink699.xml"/><Relationship Id="rId128" Type="http://schemas.openxmlformats.org/officeDocument/2006/relationships/customXml" Target="../ink/ink726.xml"/><Relationship Id="rId5" Type="http://schemas.openxmlformats.org/officeDocument/2006/relationships/image" Target="../media/image610.png"/><Relationship Id="rId181" Type="http://schemas.openxmlformats.org/officeDocument/2006/relationships/image" Target="../media/image258.png"/><Relationship Id="rId237" Type="http://schemas.openxmlformats.org/officeDocument/2006/relationships/image" Target="../media/image310.png"/><Relationship Id="rId279" Type="http://schemas.openxmlformats.org/officeDocument/2006/relationships/image" Target="../media/image331.png"/><Relationship Id="rId43" Type="http://schemas.openxmlformats.org/officeDocument/2006/relationships/image" Target="../media/image272.png"/><Relationship Id="rId139" Type="http://schemas.openxmlformats.org/officeDocument/2006/relationships/image" Target="../media/image161.png"/><Relationship Id="rId290" Type="http://schemas.openxmlformats.org/officeDocument/2006/relationships/customXml" Target="../ink/ink807.xml"/><Relationship Id="rId85" Type="http://schemas.openxmlformats.org/officeDocument/2006/relationships/image" Target="../media/image93.png"/><Relationship Id="rId150" Type="http://schemas.openxmlformats.org/officeDocument/2006/relationships/customXml" Target="../ink/ink737.xml"/><Relationship Id="rId192" Type="http://schemas.openxmlformats.org/officeDocument/2006/relationships/customXml" Target="../ink/ink758.xml"/><Relationship Id="rId206" Type="http://schemas.openxmlformats.org/officeDocument/2006/relationships/customXml" Target="../ink/ink765.xml"/><Relationship Id="rId248" Type="http://schemas.openxmlformats.org/officeDocument/2006/relationships/customXml" Target="../ink/ink786.xml"/><Relationship Id="rId269" Type="http://schemas.openxmlformats.org/officeDocument/2006/relationships/image" Target="../media/image326.png"/><Relationship Id="rId12" Type="http://schemas.openxmlformats.org/officeDocument/2006/relationships/customXml" Target="../ink/ink668.xml"/><Relationship Id="rId33" Type="http://schemas.openxmlformats.org/officeDocument/2006/relationships/image" Target="../media/image267.png"/><Relationship Id="rId108" Type="http://schemas.openxmlformats.org/officeDocument/2006/relationships/customXml" Target="../ink/ink716.xml"/><Relationship Id="rId129" Type="http://schemas.openxmlformats.org/officeDocument/2006/relationships/image" Target="../media/image156.png"/><Relationship Id="rId280" Type="http://schemas.openxmlformats.org/officeDocument/2006/relationships/customXml" Target="../ink/ink802.xml"/><Relationship Id="rId54" Type="http://schemas.openxmlformats.org/officeDocument/2006/relationships/customXml" Target="../ink/ink689.xml"/><Relationship Id="rId75" Type="http://schemas.openxmlformats.org/officeDocument/2006/relationships/image" Target="../media/image88.png"/><Relationship Id="rId96" Type="http://schemas.openxmlformats.org/officeDocument/2006/relationships/customXml" Target="../ink/ink710.xml"/><Relationship Id="rId140" Type="http://schemas.openxmlformats.org/officeDocument/2006/relationships/customXml" Target="../ink/ink732.xml"/><Relationship Id="rId161" Type="http://schemas.openxmlformats.org/officeDocument/2006/relationships/image" Target="../media/image172.png"/><Relationship Id="rId182" Type="http://schemas.openxmlformats.org/officeDocument/2006/relationships/customXml" Target="../ink/ink753.xml"/><Relationship Id="rId217" Type="http://schemas.openxmlformats.org/officeDocument/2006/relationships/image" Target="../media/image300.png"/><Relationship Id="rId6" Type="http://schemas.openxmlformats.org/officeDocument/2006/relationships/customXml" Target="../ink/ink665.xml"/><Relationship Id="rId238" Type="http://schemas.openxmlformats.org/officeDocument/2006/relationships/customXml" Target="../ink/ink781.xml"/><Relationship Id="rId259" Type="http://schemas.openxmlformats.org/officeDocument/2006/relationships/image" Target="../media/image321.png"/><Relationship Id="rId23" Type="http://schemas.openxmlformats.org/officeDocument/2006/relationships/image" Target="../media/image2620.png"/><Relationship Id="rId119" Type="http://schemas.openxmlformats.org/officeDocument/2006/relationships/image" Target="../media/image151.png"/><Relationship Id="rId270" Type="http://schemas.openxmlformats.org/officeDocument/2006/relationships/customXml" Target="../ink/ink797.xml"/><Relationship Id="rId291" Type="http://schemas.openxmlformats.org/officeDocument/2006/relationships/image" Target="../media/image337.png"/><Relationship Id="rId44" Type="http://schemas.openxmlformats.org/officeDocument/2006/relationships/customXml" Target="../ink/ink684.xml"/><Relationship Id="rId65" Type="http://schemas.openxmlformats.org/officeDocument/2006/relationships/image" Target="../media/image2830.png"/><Relationship Id="rId86" Type="http://schemas.openxmlformats.org/officeDocument/2006/relationships/customXml" Target="../ink/ink705.xml"/><Relationship Id="rId130" Type="http://schemas.openxmlformats.org/officeDocument/2006/relationships/customXml" Target="../ink/ink727.xml"/><Relationship Id="rId151" Type="http://schemas.openxmlformats.org/officeDocument/2006/relationships/image" Target="../media/image167.png"/><Relationship Id="rId172" Type="http://schemas.openxmlformats.org/officeDocument/2006/relationships/customXml" Target="../ink/ink748.xml"/><Relationship Id="rId193" Type="http://schemas.openxmlformats.org/officeDocument/2006/relationships/image" Target="../media/image288.png"/><Relationship Id="rId207" Type="http://schemas.openxmlformats.org/officeDocument/2006/relationships/image" Target="../media/image295.png"/><Relationship Id="rId228" Type="http://schemas.openxmlformats.org/officeDocument/2006/relationships/customXml" Target="../ink/ink776.xml"/><Relationship Id="rId249" Type="http://schemas.openxmlformats.org/officeDocument/2006/relationships/image" Target="../media/image316.png"/><Relationship Id="rId13" Type="http://schemas.openxmlformats.org/officeDocument/2006/relationships/image" Target="../media/image590.png"/><Relationship Id="rId109" Type="http://schemas.openxmlformats.org/officeDocument/2006/relationships/image" Target="../media/image111.png"/><Relationship Id="rId260" Type="http://schemas.openxmlformats.org/officeDocument/2006/relationships/customXml" Target="../ink/ink792.xml"/><Relationship Id="rId281" Type="http://schemas.openxmlformats.org/officeDocument/2006/relationships/image" Target="../media/image332.png"/><Relationship Id="rId34" Type="http://schemas.openxmlformats.org/officeDocument/2006/relationships/customXml" Target="../ink/ink679.xml"/><Relationship Id="rId55" Type="http://schemas.openxmlformats.org/officeDocument/2006/relationships/image" Target="../media/image278.png"/><Relationship Id="rId76" Type="http://schemas.openxmlformats.org/officeDocument/2006/relationships/customXml" Target="../ink/ink700.xml"/><Relationship Id="rId97" Type="http://schemas.openxmlformats.org/officeDocument/2006/relationships/image" Target="../media/image102.png"/><Relationship Id="rId120" Type="http://schemas.openxmlformats.org/officeDocument/2006/relationships/customXml" Target="../ink/ink722.xml"/><Relationship Id="rId141" Type="http://schemas.openxmlformats.org/officeDocument/2006/relationships/image" Target="../media/image162.png"/><Relationship Id="rId7" Type="http://schemas.openxmlformats.org/officeDocument/2006/relationships/image" Target="../media/image620.png"/><Relationship Id="rId162" Type="http://schemas.openxmlformats.org/officeDocument/2006/relationships/customXml" Target="../ink/ink743.xml"/><Relationship Id="rId183" Type="http://schemas.openxmlformats.org/officeDocument/2006/relationships/image" Target="../media/image259.png"/><Relationship Id="rId218" Type="http://schemas.openxmlformats.org/officeDocument/2006/relationships/customXml" Target="../ink/ink771.xml"/><Relationship Id="rId239" Type="http://schemas.openxmlformats.org/officeDocument/2006/relationships/image" Target="../media/image311.png"/><Relationship Id="rId250" Type="http://schemas.openxmlformats.org/officeDocument/2006/relationships/customXml" Target="../ink/ink787.xml"/><Relationship Id="rId271" Type="http://schemas.openxmlformats.org/officeDocument/2006/relationships/image" Target="../media/image327.png"/><Relationship Id="rId24" Type="http://schemas.openxmlformats.org/officeDocument/2006/relationships/customXml" Target="../ink/ink674.xml"/><Relationship Id="rId45" Type="http://schemas.openxmlformats.org/officeDocument/2006/relationships/image" Target="../media/image273.png"/><Relationship Id="rId66" Type="http://schemas.openxmlformats.org/officeDocument/2006/relationships/customXml" Target="../ink/ink695.xml"/><Relationship Id="rId87" Type="http://schemas.openxmlformats.org/officeDocument/2006/relationships/image" Target="../media/image94.png"/><Relationship Id="rId110" Type="http://schemas.openxmlformats.org/officeDocument/2006/relationships/customXml" Target="../ink/ink717.xml"/><Relationship Id="rId131" Type="http://schemas.openxmlformats.org/officeDocument/2006/relationships/image" Target="../media/image157.png"/><Relationship Id="rId152" Type="http://schemas.openxmlformats.org/officeDocument/2006/relationships/customXml" Target="../ink/ink738.xml"/><Relationship Id="rId173" Type="http://schemas.openxmlformats.org/officeDocument/2006/relationships/image" Target="../media/image178.png"/><Relationship Id="rId194" Type="http://schemas.openxmlformats.org/officeDocument/2006/relationships/customXml" Target="../ink/ink759.xml"/><Relationship Id="rId208" Type="http://schemas.openxmlformats.org/officeDocument/2006/relationships/customXml" Target="../ink/ink766.xml"/><Relationship Id="rId229" Type="http://schemas.openxmlformats.org/officeDocument/2006/relationships/image" Target="../media/image306.png"/><Relationship Id="rId240" Type="http://schemas.openxmlformats.org/officeDocument/2006/relationships/customXml" Target="../ink/ink782.xml"/><Relationship Id="rId261" Type="http://schemas.openxmlformats.org/officeDocument/2006/relationships/image" Target="../media/image322.png"/><Relationship Id="rId14" Type="http://schemas.openxmlformats.org/officeDocument/2006/relationships/customXml" Target="../ink/ink669.xml"/><Relationship Id="rId35" Type="http://schemas.openxmlformats.org/officeDocument/2006/relationships/image" Target="../media/image268.png"/><Relationship Id="rId56" Type="http://schemas.openxmlformats.org/officeDocument/2006/relationships/customXml" Target="../ink/ink690.xml"/><Relationship Id="rId77" Type="http://schemas.openxmlformats.org/officeDocument/2006/relationships/image" Target="../media/image89.png"/><Relationship Id="rId100" Type="http://schemas.openxmlformats.org/officeDocument/2006/relationships/customXml" Target="../ink/ink712.xml"/><Relationship Id="rId282" Type="http://schemas.openxmlformats.org/officeDocument/2006/relationships/customXml" Target="../ink/ink803.xml"/><Relationship Id="rId8" Type="http://schemas.openxmlformats.org/officeDocument/2006/relationships/customXml" Target="../ink/ink666.xml"/><Relationship Id="rId98" Type="http://schemas.openxmlformats.org/officeDocument/2006/relationships/customXml" Target="../ink/ink711.xml"/><Relationship Id="rId121" Type="http://schemas.openxmlformats.org/officeDocument/2006/relationships/image" Target="../media/image152.png"/><Relationship Id="rId142" Type="http://schemas.openxmlformats.org/officeDocument/2006/relationships/customXml" Target="../ink/ink733.xml"/><Relationship Id="rId163" Type="http://schemas.openxmlformats.org/officeDocument/2006/relationships/image" Target="../media/image173.png"/><Relationship Id="rId184" Type="http://schemas.openxmlformats.org/officeDocument/2006/relationships/customXml" Target="../ink/ink754.xml"/><Relationship Id="rId219" Type="http://schemas.openxmlformats.org/officeDocument/2006/relationships/image" Target="../media/image301.png"/><Relationship Id="rId230" Type="http://schemas.openxmlformats.org/officeDocument/2006/relationships/customXml" Target="../ink/ink777.xml"/><Relationship Id="rId251" Type="http://schemas.openxmlformats.org/officeDocument/2006/relationships/image" Target="../media/image317.png"/><Relationship Id="rId25" Type="http://schemas.openxmlformats.org/officeDocument/2006/relationships/image" Target="../media/image263.png"/><Relationship Id="rId46" Type="http://schemas.openxmlformats.org/officeDocument/2006/relationships/customXml" Target="../ink/ink685.xml"/><Relationship Id="rId67" Type="http://schemas.openxmlformats.org/officeDocument/2006/relationships/image" Target="../media/image284.png"/><Relationship Id="rId272" Type="http://schemas.openxmlformats.org/officeDocument/2006/relationships/customXml" Target="../ink/ink798.xml"/><Relationship Id="rId88" Type="http://schemas.openxmlformats.org/officeDocument/2006/relationships/customXml" Target="../ink/ink706.xml"/><Relationship Id="rId111" Type="http://schemas.openxmlformats.org/officeDocument/2006/relationships/image" Target="../media/image112.png"/><Relationship Id="rId132" Type="http://schemas.openxmlformats.org/officeDocument/2006/relationships/customXml" Target="../ink/ink728.xml"/><Relationship Id="rId153" Type="http://schemas.openxmlformats.org/officeDocument/2006/relationships/image" Target="../media/image168.png"/><Relationship Id="rId174" Type="http://schemas.openxmlformats.org/officeDocument/2006/relationships/customXml" Target="../ink/ink749.xml"/><Relationship Id="rId195" Type="http://schemas.openxmlformats.org/officeDocument/2006/relationships/image" Target="../media/image289.png"/><Relationship Id="rId209" Type="http://schemas.openxmlformats.org/officeDocument/2006/relationships/image" Target="../media/image296.png"/><Relationship Id="rId220" Type="http://schemas.openxmlformats.org/officeDocument/2006/relationships/customXml" Target="../ink/ink772.xml"/><Relationship Id="rId241" Type="http://schemas.openxmlformats.org/officeDocument/2006/relationships/image" Target="../media/image312.png"/><Relationship Id="rId15" Type="http://schemas.openxmlformats.org/officeDocument/2006/relationships/image" Target="../media/image650.png"/><Relationship Id="rId36" Type="http://schemas.openxmlformats.org/officeDocument/2006/relationships/customXml" Target="../ink/ink680.xml"/><Relationship Id="rId57" Type="http://schemas.openxmlformats.org/officeDocument/2006/relationships/image" Target="../media/image279.png"/><Relationship Id="rId262" Type="http://schemas.openxmlformats.org/officeDocument/2006/relationships/customXml" Target="../ink/ink793.xml"/><Relationship Id="rId283" Type="http://schemas.openxmlformats.org/officeDocument/2006/relationships/image" Target="../media/image333.png"/><Relationship Id="rId78" Type="http://schemas.openxmlformats.org/officeDocument/2006/relationships/customXml" Target="../ink/ink701.xml"/><Relationship Id="rId99" Type="http://schemas.openxmlformats.org/officeDocument/2006/relationships/image" Target="../media/image103.png"/><Relationship Id="rId101" Type="http://schemas.openxmlformats.org/officeDocument/2006/relationships/image" Target="../media/image104.png"/><Relationship Id="rId122" Type="http://schemas.openxmlformats.org/officeDocument/2006/relationships/customXml" Target="../ink/ink723.xml"/><Relationship Id="rId143" Type="http://schemas.openxmlformats.org/officeDocument/2006/relationships/image" Target="../media/image163.png"/><Relationship Id="rId164" Type="http://schemas.openxmlformats.org/officeDocument/2006/relationships/customXml" Target="../ink/ink744.xml"/><Relationship Id="rId185" Type="http://schemas.openxmlformats.org/officeDocument/2006/relationships/image" Target="../media/image260.png"/><Relationship Id="rId9" Type="http://schemas.openxmlformats.org/officeDocument/2006/relationships/image" Target="../media/image63.png"/><Relationship Id="rId210" Type="http://schemas.openxmlformats.org/officeDocument/2006/relationships/customXml" Target="../ink/ink767.xml"/><Relationship Id="rId26" Type="http://schemas.openxmlformats.org/officeDocument/2006/relationships/customXml" Target="../ink/ink675.xml"/><Relationship Id="rId231" Type="http://schemas.openxmlformats.org/officeDocument/2006/relationships/image" Target="../media/image307.png"/><Relationship Id="rId252" Type="http://schemas.openxmlformats.org/officeDocument/2006/relationships/customXml" Target="../ink/ink788.xml"/><Relationship Id="rId273" Type="http://schemas.openxmlformats.org/officeDocument/2006/relationships/image" Target="../media/image328.png"/><Relationship Id="rId47" Type="http://schemas.openxmlformats.org/officeDocument/2006/relationships/image" Target="../media/image274.png"/><Relationship Id="rId68" Type="http://schemas.openxmlformats.org/officeDocument/2006/relationships/customXml" Target="../ink/ink696.xml"/><Relationship Id="rId89" Type="http://schemas.openxmlformats.org/officeDocument/2006/relationships/image" Target="../media/image96.png"/><Relationship Id="rId112" Type="http://schemas.openxmlformats.org/officeDocument/2006/relationships/customXml" Target="../ink/ink718.xml"/><Relationship Id="rId133" Type="http://schemas.openxmlformats.org/officeDocument/2006/relationships/image" Target="../media/image158.png"/><Relationship Id="rId154" Type="http://schemas.openxmlformats.org/officeDocument/2006/relationships/customXml" Target="../ink/ink739.xml"/><Relationship Id="rId175" Type="http://schemas.openxmlformats.org/officeDocument/2006/relationships/image" Target="../media/image179.png"/><Relationship Id="rId196" Type="http://schemas.openxmlformats.org/officeDocument/2006/relationships/customXml" Target="../ink/ink760.xml"/><Relationship Id="rId200" Type="http://schemas.openxmlformats.org/officeDocument/2006/relationships/customXml" Target="../ink/ink762.xml"/><Relationship Id="rId16" Type="http://schemas.openxmlformats.org/officeDocument/2006/relationships/customXml" Target="../ink/ink670.xml"/><Relationship Id="rId221" Type="http://schemas.openxmlformats.org/officeDocument/2006/relationships/image" Target="../media/image302.png"/><Relationship Id="rId242" Type="http://schemas.openxmlformats.org/officeDocument/2006/relationships/customXml" Target="../ink/ink783.xml"/><Relationship Id="rId263" Type="http://schemas.openxmlformats.org/officeDocument/2006/relationships/image" Target="../media/image323.png"/><Relationship Id="rId284" Type="http://schemas.openxmlformats.org/officeDocument/2006/relationships/customXml" Target="../ink/ink804.xml"/><Relationship Id="rId37" Type="http://schemas.openxmlformats.org/officeDocument/2006/relationships/image" Target="../media/image269.png"/><Relationship Id="rId58" Type="http://schemas.openxmlformats.org/officeDocument/2006/relationships/customXml" Target="../ink/ink691.xml"/><Relationship Id="rId79" Type="http://schemas.openxmlformats.org/officeDocument/2006/relationships/image" Target="../media/image90.png"/><Relationship Id="rId102" Type="http://schemas.openxmlformats.org/officeDocument/2006/relationships/customXml" Target="../ink/ink713.xml"/><Relationship Id="rId123" Type="http://schemas.openxmlformats.org/officeDocument/2006/relationships/image" Target="../media/image153.png"/><Relationship Id="rId144" Type="http://schemas.openxmlformats.org/officeDocument/2006/relationships/customXml" Target="../ink/ink734.xml"/><Relationship Id="rId90" Type="http://schemas.openxmlformats.org/officeDocument/2006/relationships/customXml" Target="../ink/ink707.xml"/><Relationship Id="rId165" Type="http://schemas.openxmlformats.org/officeDocument/2006/relationships/image" Target="../media/image174.png"/><Relationship Id="rId186" Type="http://schemas.openxmlformats.org/officeDocument/2006/relationships/customXml" Target="../ink/ink755.xml"/><Relationship Id="rId211" Type="http://schemas.openxmlformats.org/officeDocument/2006/relationships/image" Target="../media/image297.png"/><Relationship Id="rId232" Type="http://schemas.openxmlformats.org/officeDocument/2006/relationships/customXml" Target="../ink/ink778.xml"/><Relationship Id="rId253" Type="http://schemas.openxmlformats.org/officeDocument/2006/relationships/image" Target="../media/image318.png"/><Relationship Id="rId274" Type="http://schemas.openxmlformats.org/officeDocument/2006/relationships/customXml" Target="../ink/ink799.xml"/><Relationship Id="rId27" Type="http://schemas.openxmlformats.org/officeDocument/2006/relationships/image" Target="../media/image264.png"/><Relationship Id="rId48" Type="http://schemas.openxmlformats.org/officeDocument/2006/relationships/customXml" Target="../ink/ink686.xml"/><Relationship Id="rId69" Type="http://schemas.openxmlformats.org/officeDocument/2006/relationships/image" Target="../media/image85.png"/><Relationship Id="rId113" Type="http://schemas.openxmlformats.org/officeDocument/2006/relationships/image" Target="../media/image114.png"/><Relationship Id="rId134" Type="http://schemas.openxmlformats.org/officeDocument/2006/relationships/customXml" Target="../ink/ink729.xml"/><Relationship Id="rId80" Type="http://schemas.openxmlformats.org/officeDocument/2006/relationships/customXml" Target="../ink/ink702.xml"/><Relationship Id="rId155" Type="http://schemas.openxmlformats.org/officeDocument/2006/relationships/image" Target="../media/image169.png"/><Relationship Id="rId176" Type="http://schemas.openxmlformats.org/officeDocument/2006/relationships/customXml" Target="../ink/ink750.xml"/><Relationship Id="rId197" Type="http://schemas.openxmlformats.org/officeDocument/2006/relationships/image" Target="../media/image290.png"/><Relationship Id="rId201" Type="http://schemas.openxmlformats.org/officeDocument/2006/relationships/image" Target="../media/image292.png"/><Relationship Id="rId222" Type="http://schemas.openxmlformats.org/officeDocument/2006/relationships/customXml" Target="../ink/ink773.xml"/><Relationship Id="rId243" Type="http://schemas.openxmlformats.org/officeDocument/2006/relationships/image" Target="../media/image313.png"/><Relationship Id="rId264" Type="http://schemas.openxmlformats.org/officeDocument/2006/relationships/customXml" Target="../ink/ink794.xml"/><Relationship Id="rId285" Type="http://schemas.openxmlformats.org/officeDocument/2006/relationships/image" Target="../media/image334.png"/><Relationship Id="rId17" Type="http://schemas.openxmlformats.org/officeDocument/2006/relationships/image" Target="../media/image66.png"/><Relationship Id="rId38" Type="http://schemas.openxmlformats.org/officeDocument/2006/relationships/customXml" Target="../ink/ink681.xml"/><Relationship Id="rId59" Type="http://schemas.openxmlformats.org/officeDocument/2006/relationships/image" Target="../media/image280.png"/><Relationship Id="rId103" Type="http://schemas.openxmlformats.org/officeDocument/2006/relationships/image" Target="../media/image105.png"/><Relationship Id="rId124" Type="http://schemas.openxmlformats.org/officeDocument/2006/relationships/customXml" Target="../ink/ink724.xml"/><Relationship Id="rId70" Type="http://schemas.openxmlformats.org/officeDocument/2006/relationships/customXml" Target="../ink/ink697.xml"/><Relationship Id="rId91" Type="http://schemas.openxmlformats.org/officeDocument/2006/relationships/image" Target="../media/image98.png"/><Relationship Id="rId145" Type="http://schemas.openxmlformats.org/officeDocument/2006/relationships/image" Target="../media/image164.png"/><Relationship Id="rId166" Type="http://schemas.openxmlformats.org/officeDocument/2006/relationships/customXml" Target="../ink/ink745.xml"/><Relationship Id="rId187" Type="http://schemas.openxmlformats.org/officeDocument/2006/relationships/image" Target="../media/image28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768.xml"/><Relationship Id="rId233" Type="http://schemas.openxmlformats.org/officeDocument/2006/relationships/image" Target="../media/image308.png"/><Relationship Id="rId254" Type="http://schemas.openxmlformats.org/officeDocument/2006/relationships/customXml" Target="../ink/ink789.xml"/><Relationship Id="rId28" Type="http://schemas.openxmlformats.org/officeDocument/2006/relationships/customXml" Target="../ink/ink676.xml"/><Relationship Id="rId49" Type="http://schemas.openxmlformats.org/officeDocument/2006/relationships/image" Target="../media/image275.png"/><Relationship Id="rId114" Type="http://schemas.openxmlformats.org/officeDocument/2006/relationships/customXml" Target="../ink/ink719.xml"/><Relationship Id="rId275" Type="http://schemas.openxmlformats.org/officeDocument/2006/relationships/image" Target="../media/image329.png"/><Relationship Id="rId60" Type="http://schemas.openxmlformats.org/officeDocument/2006/relationships/customXml" Target="../ink/ink692.xml"/><Relationship Id="rId81" Type="http://schemas.openxmlformats.org/officeDocument/2006/relationships/image" Target="../media/image91.png"/><Relationship Id="rId135" Type="http://schemas.openxmlformats.org/officeDocument/2006/relationships/image" Target="../media/image159.png"/><Relationship Id="rId156" Type="http://schemas.openxmlformats.org/officeDocument/2006/relationships/customXml" Target="../ink/ink740.xml"/><Relationship Id="rId177" Type="http://schemas.openxmlformats.org/officeDocument/2006/relationships/image" Target="../media/image180.png"/><Relationship Id="rId198" Type="http://schemas.openxmlformats.org/officeDocument/2006/relationships/customXml" Target="../ink/ink761.xml"/><Relationship Id="rId202" Type="http://schemas.openxmlformats.org/officeDocument/2006/relationships/customXml" Target="../ink/ink763.xml"/><Relationship Id="rId223" Type="http://schemas.openxmlformats.org/officeDocument/2006/relationships/image" Target="../media/image303.png"/><Relationship Id="rId244" Type="http://schemas.openxmlformats.org/officeDocument/2006/relationships/customXml" Target="../ink/ink784.xml"/><Relationship Id="rId18" Type="http://schemas.openxmlformats.org/officeDocument/2006/relationships/customXml" Target="../ink/ink671.xml"/><Relationship Id="rId39" Type="http://schemas.openxmlformats.org/officeDocument/2006/relationships/image" Target="../media/image270.png"/><Relationship Id="rId265" Type="http://schemas.openxmlformats.org/officeDocument/2006/relationships/image" Target="../media/image324.png"/><Relationship Id="rId286" Type="http://schemas.openxmlformats.org/officeDocument/2006/relationships/customXml" Target="../ink/ink805.xml"/><Relationship Id="rId50" Type="http://schemas.openxmlformats.org/officeDocument/2006/relationships/customXml" Target="../ink/ink687.xml"/><Relationship Id="rId104" Type="http://schemas.openxmlformats.org/officeDocument/2006/relationships/customXml" Target="../ink/ink714.xml"/><Relationship Id="rId125" Type="http://schemas.openxmlformats.org/officeDocument/2006/relationships/image" Target="../media/image154.png"/><Relationship Id="rId146" Type="http://schemas.openxmlformats.org/officeDocument/2006/relationships/customXml" Target="../ink/ink735.xml"/><Relationship Id="rId167" Type="http://schemas.openxmlformats.org/officeDocument/2006/relationships/image" Target="../media/image175.png"/><Relationship Id="rId188" Type="http://schemas.openxmlformats.org/officeDocument/2006/relationships/customXml" Target="../ink/ink756.xml"/><Relationship Id="rId71" Type="http://schemas.openxmlformats.org/officeDocument/2006/relationships/image" Target="../media/image86.png"/><Relationship Id="rId92" Type="http://schemas.openxmlformats.org/officeDocument/2006/relationships/customXml" Target="../ink/ink708.xml"/><Relationship Id="rId213" Type="http://schemas.openxmlformats.org/officeDocument/2006/relationships/image" Target="../media/image298.png"/><Relationship Id="rId234" Type="http://schemas.openxmlformats.org/officeDocument/2006/relationships/customXml" Target="../ink/ink779.xml"/><Relationship Id="rId2" Type="http://schemas.openxmlformats.org/officeDocument/2006/relationships/customXml" Target="../ink/ink663.xml"/><Relationship Id="rId29" Type="http://schemas.openxmlformats.org/officeDocument/2006/relationships/image" Target="../media/image265.png"/><Relationship Id="rId255" Type="http://schemas.openxmlformats.org/officeDocument/2006/relationships/image" Target="../media/image319.png"/><Relationship Id="rId276" Type="http://schemas.openxmlformats.org/officeDocument/2006/relationships/customXml" Target="../ink/ink800.xml"/><Relationship Id="rId40" Type="http://schemas.openxmlformats.org/officeDocument/2006/relationships/customXml" Target="../ink/ink682.xml"/><Relationship Id="rId115" Type="http://schemas.openxmlformats.org/officeDocument/2006/relationships/image" Target="../media/image121.png"/><Relationship Id="rId136" Type="http://schemas.openxmlformats.org/officeDocument/2006/relationships/customXml" Target="../ink/ink730.xml"/><Relationship Id="rId157" Type="http://schemas.openxmlformats.org/officeDocument/2006/relationships/image" Target="../media/image170.png"/><Relationship Id="rId178" Type="http://schemas.openxmlformats.org/officeDocument/2006/relationships/customXml" Target="../ink/ink751.xml"/><Relationship Id="rId61" Type="http://schemas.openxmlformats.org/officeDocument/2006/relationships/image" Target="../media/image281.png"/><Relationship Id="rId82" Type="http://schemas.openxmlformats.org/officeDocument/2006/relationships/customXml" Target="../ink/ink703.xml"/><Relationship Id="rId199" Type="http://schemas.openxmlformats.org/officeDocument/2006/relationships/image" Target="../media/image291.png"/><Relationship Id="rId203" Type="http://schemas.openxmlformats.org/officeDocument/2006/relationships/image" Target="../media/image293.png"/><Relationship Id="rId19" Type="http://schemas.openxmlformats.org/officeDocument/2006/relationships/image" Target="../media/image73.png"/><Relationship Id="rId224" Type="http://schemas.openxmlformats.org/officeDocument/2006/relationships/customXml" Target="../ink/ink774.xml"/><Relationship Id="rId245" Type="http://schemas.openxmlformats.org/officeDocument/2006/relationships/image" Target="../media/image314.png"/><Relationship Id="rId266" Type="http://schemas.openxmlformats.org/officeDocument/2006/relationships/customXml" Target="../ink/ink795.xml"/><Relationship Id="rId287" Type="http://schemas.openxmlformats.org/officeDocument/2006/relationships/image" Target="../media/image335.png"/><Relationship Id="rId30" Type="http://schemas.openxmlformats.org/officeDocument/2006/relationships/customXml" Target="../ink/ink677.xml"/><Relationship Id="rId105" Type="http://schemas.openxmlformats.org/officeDocument/2006/relationships/image" Target="../media/image107.png"/><Relationship Id="rId126" Type="http://schemas.openxmlformats.org/officeDocument/2006/relationships/customXml" Target="../ink/ink725.xml"/><Relationship Id="rId147" Type="http://schemas.openxmlformats.org/officeDocument/2006/relationships/image" Target="../media/image165.png"/><Relationship Id="rId168" Type="http://schemas.openxmlformats.org/officeDocument/2006/relationships/customXml" Target="../ink/ink746.xml"/><Relationship Id="rId51" Type="http://schemas.openxmlformats.org/officeDocument/2006/relationships/image" Target="../media/image276.png"/><Relationship Id="rId72" Type="http://schemas.openxmlformats.org/officeDocument/2006/relationships/customXml" Target="../ink/ink698.xml"/><Relationship Id="rId93" Type="http://schemas.openxmlformats.org/officeDocument/2006/relationships/image" Target="../media/image99.png"/><Relationship Id="rId189" Type="http://schemas.openxmlformats.org/officeDocument/2006/relationships/image" Target="../media/image286.png"/><Relationship Id="rId3" Type="http://schemas.openxmlformats.org/officeDocument/2006/relationships/image" Target="../media/image600.png"/><Relationship Id="rId214" Type="http://schemas.openxmlformats.org/officeDocument/2006/relationships/customXml" Target="../ink/ink769.xml"/><Relationship Id="rId235" Type="http://schemas.openxmlformats.org/officeDocument/2006/relationships/image" Target="../media/image309.png"/><Relationship Id="rId256" Type="http://schemas.openxmlformats.org/officeDocument/2006/relationships/customXml" Target="../ink/ink790.xml"/><Relationship Id="rId277" Type="http://schemas.openxmlformats.org/officeDocument/2006/relationships/image" Target="../media/image330.png"/><Relationship Id="rId116" Type="http://schemas.openxmlformats.org/officeDocument/2006/relationships/customXml" Target="../ink/ink720.xml"/><Relationship Id="rId137" Type="http://schemas.openxmlformats.org/officeDocument/2006/relationships/image" Target="../media/image160.png"/><Relationship Id="rId158" Type="http://schemas.openxmlformats.org/officeDocument/2006/relationships/customXml" Target="../ink/ink741.xml"/><Relationship Id="rId20" Type="http://schemas.openxmlformats.org/officeDocument/2006/relationships/customXml" Target="../ink/ink672.xml"/><Relationship Id="rId41" Type="http://schemas.openxmlformats.org/officeDocument/2006/relationships/image" Target="../media/image271.png"/><Relationship Id="rId62" Type="http://schemas.openxmlformats.org/officeDocument/2006/relationships/customXml" Target="../ink/ink693.xml"/><Relationship Id="rId83" Type="http://schemas.openxmlformats.org/officeDocument/2006/relationships/image" Target="../media/image92.png"/><Relationship Id="rId179" Type="http://schemas.openxmlformats.org/officeDocument/2006/relationships/image" Target="../media/image257.png"/><Relationship Id="rId190" Type="http://schemas.openxmlformats.org/officeDocument/2006/relationships/customXml" Target="../ink/ink757.xml"/><Relationship Id="rId204" Type="http://schemas.openxmlformats.org/officeDocument/2006/relationships/customXml" Target="../ink/ink764.xml"/><Relationship Id="rId225" Type="http://schemas.openxmlformats.org/officeDocument/2006/relationships/image" Target="../media/image304.png"/><Relationship Id="rId246" Type="http://schemas.openxmlformats.org/officeDocument/2006/relationships/customXml" Target="../ink/ink785.xml"/><Relationship Id="rId267" Type="http://schemas.openxmlformats.org/officeDocument/2006/relationships/image" Target="../media/image325.png"/><Relationship Id="rId288" Type="http://schemas.openxmlformats.org/officeDocument/2006/relationships/customXml" Target="../ink/ink806.xml"/><Relationship Id="rId106" Type="http://schemas.openxmlformats.org/officeDocument/2006/relationships/customXml" Target="../ink/ink715.xml"/><Relationship Id="rId127" Type="http://schemas.openxmlformats.org/officeDocument/2006/relationships/image" Target="../media/image155.png"/><Relationship Id="rId10" Type="http://schemas.openxmlformats.org/officeDocument/2006/relationships/customXml" Target="../ink/ink667.xml"/><Relationship Id="rId31" Type="http://schemas.openxmlformats.org/officeDocument/2006/relationships/image" Target="../media/image266.png"/><Relationship Id="rId52" Type="http://schemas.openxmlformats.org/officeDocument/2006/relationships/customXml" Target="../ink/ink688.xml"/><Relationship Id="rId73" Type="http://schemas.openxmlformats.org/officeDocument/2006/relationships/image" Target="../media/image87.png"/><Relationship Id="rId94" Type="http://schemas.openxmlformats.org/officeDocument/2006/relationships/customXml" Target="../ink/ink709.xml"/><Relationship Id="rId148" Type="http://schemas.openxmlformats.org/officeDocument/2006/relationships/customXml" Target="../ink/ink736.xml"/><Relationship Id="rId169" Type="http://schemas.openxmlformats.org/officeDocument/2006/relationships/image" Target="../media/image176.png"/><Relationship Id="rId4" Type="http://schemas.openxmlformats.org/officeDocument/2006/relationships/customXml" Target="../ink/ink664.xml"/><Relationship Id="rId180" Type="http://schemas.openxmlformats.org/officeDocument/2006/relationships/customXml" Target="../ink/ink752.xml"/><Relationship Id="rId215" Type="http://schemas.openxmlformats.org/officeDocument/2006/relationships/image" Target="../media/image299.png"/><Relationship Id="rId236" Type="http://schemas.openxmlformats.org/officeDocument/2006/relationships/customXml" Target="../ink/ink780.xml"/><Relationship Id="rId257" Type="http://schemas.openxmlformats.org/officeDocument/2006/relationships/image" Target="../media/image320.png"/><Relationship Id="rId278" Type="http://schemas.openxmlformats.org/officeDocument/2006/relationships/customXml" Target="../ink/ink801.xml"/><Relationship Id="rId42" Type="http://schemas.openxmlformats.org/officeDocument/2006/relationships/customXml" Target="../ink/ink683.xml"/><Relationship Id="rId84" Type="http://schemas.openxmlformats.org/officeDocument/2006/relationships/customXml" Target="../ink/ink704.xml"/><Relationship Id="rId138" Type="http://schemas.openxmlformats.org/officeDocument/2006/relationships/customXml" Target="../ink/ink731.xml"/><Relationship Id="rId191" Type="http://schemas.openxmlformats.org/officeDocument/2006/relationships/image" Target="../media/image287.png"/><Relationship Id="rId205" Type="http://schemas.openxmlformats.org/officeDocument/2006/relationships/image" Target="../media/image294.png"/><Relationship Id="rId247" Type="http://schemas.openxmlformats.org/officeDocument/2006/relationships/image" Target="../media/image315.png"/><Relationship Id="rId107" Type="http://schemas.openxmlformats.org/officeDocument/2006/relationships/image" Target="../media/image110.png"/><Relationship Id="rId289" Type="http://schemas.openxmlformats.org/officeDocument/2006/relationships/image" Target="../media/image336.png"/><Relationship Id="rId11" Type="http://schemas.openxmlformats.org/officeDocument/2006/relationships/image" Target="../media/image580.png"/><Relationship Id="rId53" Type="http://schemas.openxmlformats.org/officeDocument/2006/relationships/image" Target="../media/image277.png"/><Relationship Id="rId149" Type="http://schemas.openxmlformats.org/officeDocument/2006/relationships/image" Target="../media/image166.png"/><Relationship Id="rId95" Type="http://schemas.openxmlformats.org/officeDocument/2006/relationships/image" Target="../media/image100.png"/><Relationship Id="rId160" Type="http://schemas.openxmlformats.org/officeDocument/2006/relationships/customXml" Target="../ink/ink742.xml"/><Relationship Id="rId216" Type="http://schemas.openxmlformats.org/officeDocument/2006/relationships/customXml" Target="../ink/ink770.xml"/><Relationship Id="rId258" Type="http://schemas.openxmlformats.org/officeDocument/2006/relationships/customXml" Target="../ink/ink791.xml"/><Relationship Id="rId22" Type="http://schemas.openxmlformats.org/officeDocument/2006/relationships/customXml" Target="../ink/ink673.xml"/><Relationship Id="rId64" Type="http://schemas.openxmlformats.org/officeDocument/2006/relationships/customXml" Target="../ink/ink694.xml"/><Relationship Id="rId118" Type="http://schemas.openxmlformats.org/officeDocument/2006/relationships/customXml" Target="../ink/ink721.xml"/><Relationship Id="rId171" Type="http://schemas.openxmlformats.org/officeDocument/2006/relationships/image" Target="../media/image177.png"/><Relationship Id="rId227" Type="http://schemas.openxmlformats.org/officeDocument/2006/relationships/image" Target="../media/image305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7.png"/><Relationship Id="rId21" Type="http://schemas.openxmlformats.org/officeDocument/2006/relationships/image" Target="../media/image341.png"/><Relationship Id="rId42" Type="http://schemas.openxmlformats.org/officeDocument/2006/relationships/customXml" Target="../ink/ink828.xml"/><Relationship Id="rId63" Type="http://schemas.openxmlformats.org/officeDocument/2006/relationships/image" Target="../media/image362.png"/><Relationship Id="rId84" Type="http://schemas.openxmlformats.org/officeDocument/2006/relationships/customXml" Target="../ink/ink849.xml"/><Relationship Id="rId138" Type="http://schemas.openxmlformats.org/officeDocument/2006/relationships/customXml" Target="../ink/ink876.xml"/><Relationship Id="rId159" Type="http://schemas.openxmlformats.org/officeDocument/2006/relationships/image" Target="../media/image121.png"/><Relationship Id="rId170" Type="http://schemas.openxmlformats.org/officeDocument/2006/relationships/customXml" Target="../ink/ink892.xml"/><Relationship Id="rId191" Type="http://schemas.openxmlformats.org/officeDocument/2006/relationships/image" Target="../media/image165.png"/><Relationship Id="rId205" Type="http://schemas.openxmlformats.org/officeDocument/2006/relationships/image" Target="../media/image172.png"/><Relationship Id="rId226" Type="http://schemas.openxmlformats.org/officeDocument/2006/relationships/customXml" Target="../ink/ink920.xml"/><Relationship Id="rId107" Type="http://schemas.openxmlformats.org/officeDocument/2006/relationships/image" Target="../media/image384.png"/><Relationship Id="rId11" Type="http://schemas.openxmlformats.org/officeDocument/2006/relationships/image" Target="../media/image73.png"/><Relationship Id="rId32" Type="http://schemas.openxmlformats.org/officeDocument/2006/relationships/customXml" Target="../ink/ink823.xml"/><Relationship Id="rId53" Type="http://schemas.openxmlformats.org/officeDocument/2006/relationships/image" Target="../media/image357.png"/><Relationship Id="rId74" Type="http://schemas.openxmlformats.org/officeDocument/2006/relationships/customXml" Target="../ink/ink844.xml"/><Relationship Id="rId128" Type="http://schemas.openxmlformats.org/officeDocument/2006/relationships/customXml" Target="../ink/ink871.xml"/><Relationship Id="rId149" Type="http://schemas.openxmlformats.org/officeDocument/2006/relationships/image" Target="../media/image107.png"/><Relationship Id="rId5" Type="http://schemas.openxmlformats.org/officeDocument/2006/relationships/image" Target="../media/image610.png"/><Relationship Id="rId95" Type="http://schemas.openxmlformats.org/officeDocument/2006/relationships/image" Target="../media/image378.png"/><Relationship Id="rId160" Type="http://schemas.openxmlformats.org/officeDocument/2006/relationships/customXml" Target="../ink/ink887.xml"/><Relationship Id="rId181" Type="http://schemas.openxmlformats.org/officeDocument/2006/relationships/image" Target="../media/image160.png"/><Relationship Id="rId216" Type="http://schemas.openxmlformats.org/officeDocument/2006/relationships/customXml" Target="../ink/ink915.xml"/><Relationship Id="rId22" Type="http://schemas.openxmlformats.org/officeDocument/2006/relationships/customXml" Target="../ink/ink818.xml"/><Relationship Id="rId43" Type="http://schemas.openxmlformats.org/officeDocument/2006/relationships/image" Target="../media/image352.png"/><Relationship Id="rId64" Type="http://schemas.openxmlformats.org/officeDocument/2006/relationships/customXml" Target="../ink/ink839.xml"/><Relationship Id="rId118" Type="http://schemas.openxmlformats.org/officeDocument/2006/relationships/customXml" Target="../ink/ink866.xml"/><Relationship Id="rId139" Type="http://schemas.openxmlformats.org/officeDocument/2006/relationships/image" Target="../media/image100.png"/><Relationship Id="rId85" Type="http://schemas.openxmlformats.org/officeDocument/2006/relationships/image" Target="../media/image373.png"/><Relationship Id="rId150" Type="http://schemas.openxmlformats.org/officeDocument/2006/relationships/customXml" Target="../ink/ink882.xml"/><Relationship Id="rId171" Type="http://schemas.openxmlformats.org/officeDocument/2006/relationships/image" Target="../media/image155.png"/><Relationship Id="rId192" Type="http://schemas.openxmlformats.org/officeDocument/2006/relationships/customXml" Target="../ink/ink903.xml"/><Relationship Id="rId206" Type="http://schemas.openxmlformats.org/officeDocument/2006/relationships/customXml" Target="../ink/ink910.xml"/><Relationship Id="rId227" Type="http://schemas.openxmlformats.org/officeDocument/2006/relationships/image" Target="../media/image259.png"/><Relationship Id="rId12" Type="http://schemas.openxmlformats.org/officeDocument/2006/relationships/customXml" Target="../ink/ink813.xml"/><Relationship Id="rId33" Type="http://schemas.openxmlformats.org/officeDocument/2006/relationships/image" Target="../media/image347.png"/><Relationship Id="rId108" Type="http://schemas.openxmlformats.org/officeDocument/2006/relationships/customXml" Target="../ink/ink861.xml"/><Relationship Id="rId129" Type="http://schemas.openxmlformats.org/officeDocument/2006/relationships/image" Target="../media/image93.png"/><Relationship Id="rId54" Type="http://schemas.openxmlformats.org/officeDocument/2006/relationships/customXml" Target="../ink/ink834.xml"/><Relationship Id="rId75" Type="http://schemas.openxmlformats.org/officeDocument/2006/relationships/image" Target="../media/image368.png"/><Relationship Id="rId96" Type="http://schemas.openxmlformats.org/officeDocument/2006/relationships/customXml" Target="../ink/ink855.xml"/><Relationship Id="rId140" Type="http://schemas.openxmlformats.org/officeDocument/2006/relationships/customXml" Target="../ink/ink877.xml"/><Relationship Id="rId161" Type="http://schemas.openxmlformats.org/officeDocument/2006/relationships/image" Target="../media/image1500.png"/><Relationship Id="rId182" Type="http://schemas.openxmlformats.org/officeDocument/2006/relationships/customXml" Target="../ink/ink898.xml"/><Relationship Id="rId217" Type="http://schemas.openxmlformats.org/officeDocument/2006/relationships/image" Target="../media/image178.png"/><Relationship Id="rId6" Type="http://schemas.openxmlformats.org/officeDocument/2006/relationships/customXml" Target="../ink/ink810.xml"/><Relationship Id="rId23" Type="http://schemas.openxmlformats.org/officeDocument/2006/relationships/image" Target="../media/image342.png"/><Relationship Id="rId119" Type="http://schemas.openxmlformats.org/officeDocument/2006/relationships/image" Target="../media/image88.png"/><Relationship Id="rId44" Type="http://schemas.openxmlformats.org/officeDocument/2006/relationships/customXml" Target="../ink/ink829.xml"/><Relationship Id="rId65" Type="http://schemas.openxmlformats.org/officeDocument/2006/relationships/image" Target="../media/image363.png"/><Relationship Id="rId86" Type="http://schemas.openxmlformats.org/officeDocument/2006/relationships/customXml" Target="../ink/ink850.xml"/><Relationship Id="rId130" Type="http://schemas.openxmlformats.org/officeDocument/2006/relationships/customXml" Target="../ink/ink872.xml"/><Relationship Id="rId151" Type="http://schemas.openxmlformats.org/officeDocument/2006/relationships/image" Target="../media/image110.png"/><Relationship Id="rId172" Type="http://schemas.openxmlformats.org/officeDocument/2006/relationships/customXml" Target="../ink/ink893.xml"/><Relationship Id="rId193" Type="http://schemas.openxmlformats.org/officeDocument/2006/relationships/image" Target="../media/image166.png"/><Relationship Id="rId207" Type="http://schemas.openxmlformats.org/officeDocument/2006/relationships/image" Target="../media/image173.png"/><Relationship Id="rId228" Type="http://schemas.openxmlformats.org/officeDocument/2006/relationships/customXml" Target="../ink/ink921.xml"/><Relationship Id="rId13" Type="http://schemas.openxmlformats.org/officeDocument/2006/relationships/image" Target="../media/image3370.png"/><Relationship Id="rId109" Type="http://schemas.openxmlformats.org/officeDocument/2006/relationships/image" Target="../media/image385.png"/><Relationship Id="rId34" Type="http://schemas.openxmlformats.org/officeDocument/2006/relationships/customXml" Target="../ink/ink824.xml"/><Relationship Id="rId55" Type="http://schemas.openxmlformats.org/officeDocument/2006/relationships/image" Target="../media/image358.png"/><Relationship Id="rId76" Type="http://schemas.openxmlformats.org/officeDocument/2006/relationships/customXml" Target="../ink/ink845.xml"/><Relationship Id="rId97" Type="http://schemas.openxmlformats.org/officeDocument/2006/relationships/image" Target="../media/image379.png"/><Relationship Id="rId120" Type="http://schemas.openxmlformats.org/officeDocument/2006/relationships/customXml" Target="../ink/ink867.xml"/><Relationship Id="rId141" Type="http://schemas.openxmlformats.org/officeDocument/2006/relationships/image" Target="../media/image102.png"/><Relationship Id="rId7" Type="http://schemas.openxmlformats.org/officeDocument/2006/relationships/image" Target="../media/image620.png"/><Relationship Id="rId162" Type="http://schemas.openxmlformats.org/officeDocument/2006/relationships/customXml" Target="../ink/ink888.xml"/><Relationship Id="rId183" Type="http://schemas.openxmlformats.org/officeDocument/2006/relationships/image" Target="../media/image161.png"/><Relationship Id="rId218" Type="http://schemas.openxmlformats.org/officeDocument/2006/relationships/customXml" Target="../ink/ink916.xml"/><Relationship Id="rId24" Type="http://schemas.openxmlformats.org/officeDocument/2006/relationships/customXml" Target="../ink/ink819.xml"/><Relationship Id="rId45" Type="http://schemas.openxmlformats.org/officeDocument/2006/relationships/image" Target="../media/image353.png"/><Relationship Id="rId66" Type="http://schemas.openxmlformats.org/officeDocument/2006/relationships/customXml" Target="../ink/ink840.xml"/><Relationship Id="rId87" Type="http://schemas.openxmlformats.org/officeDocument/2006/relationships/image" Target="../media/image374.png"/><Relationship Id="rId110" Type="http://schemas.openxmlformats.org/officeDocument/2006/relationships/customXml" Target="../ink/ink862.xml"/><Relationship Id="rId131" Type="http://schemas.openxmlformats.org/officeDocument/2006/relationships/image" Target="../media/image94.png"/><Relationship Id="rId152" Type="http://schemas.openxmlformats.org/officeDocument/2006/relationships/customXml" Target="../ink/ink883.xml"/><Relationship Id="rId173" Type="http://schemas.openxmlformats.org/officeDocument/2006/relationships/image" Target="../media/image156.png"/><Relationship Id="rId194" Type="http://schemas.openxmlformats.org/officeDocument/2006/relationships/customXml" Target="../ink/ink904.xml"/><Relationship Id="rId208" Type="http://schemas.openxmlformats.org/officeDocument/2006/relationships/customXml" Target="../ink/ink911.xml"/><Relationship Id="rId229" Type="http://schemas.openxmlformats.org/officeDocument/2006/relationships/image" Target="../media/image260.png"/><Relationship Id="rId14" Type="http://schemas.openxmlformats.org/officeDocument/2006/relationships/customXml" Target="../ink/ink814.xml"/><Relationship Id="rId35" Type="http://schemas.openxmlformats.org/officeDocument/2006/relationships/image" Target="../media/image348.png"/><Relationship Id="rId56" Type="http://schemas.openxmlformats.org/officeDocument/2006/relationships/customXml" Target="../ink/ink835.xml"/><Relationship Id="rId77" Type="http://schemas.openxmlformats.org/officeDocument/2006/relationships/image" Target="../media/image369.png"/><Relationship Id="rId100" Type="http://schemas.openxmlformats.org/officeDocument/2006/relationships/customXml" Target="../ink/ink857.xml"/><Relationship Id="rId8" Type="http://schemas.openxmlformats.org/officeDocument/2006/relationships/customXml" Target="../ink/ink811.xml"/><Relationship Id="rId98" Type="http://schemas.openxmlformats.org/officeDocument/2006/relationships/customXml" Target="../ink/ink856.xml"/><Relationship Id="rId121" Type="http://schemas.openxmlformats.org/officeDocument/2006/relationships/image" Target="../media/image89.png"/><Relationship Id="rId142" Type="http://schemas.openxmlformats.org/officeDocument/2006/relationships/customXml" Target="../ink/ink878.xml"/><Relationship Id="rId163" Type="http://schemas.openxmlformats.org/officeDocument/2006/relationships/image" Target="../media/image151.png"/><Relationship Id="rId184" Type="http://schemas.openxmlformats.org/officeDocument/2006/relationships/customXml" Target="../ink/ink899.xml"/><Relationship Id="rId219" Type="http://schemas.openxmlformats.org/officeDocument/2006/relationships/image" Target="../media/image179.png"/><Relationship Id="rId230" Type="http://schemas.openxmlformats.org/officeDocument/2006/relationships/customXml" Target="../ink/ink922.xml"/><Relationship Id="rId25" Type="http://schemas.openxmlformats.org/officeDocument/2006/relationships/image" Target="../media/image343.png"/><Relationship Id="rId46" Type="http://schemas.openxmlformats.org/officeDocument/2006/relationships/customXml" Target="../ink/ink830.xml"/><Relationship Id="rId67" Type="http://schemas.openxmlformats.org/officeDocument/2006/relationships/image" Target="../media/image364.png"/><Relationship Id="rId116" Type="http://schemas.openxmlformats.org/officeDocument/2006/relationships/customXml" Target="../ink/ink865.xml"/><Relationship Id="rId137" Type="http://schemas.openxmlformats.org/officeDocument/2006/relationships/image" Target="../media/image99.png"/><Relationship Id="rId158" Type="http://schemas.openxmlformats.org/officeDocument/2006/relationships/customXml" Target="../ink/ink886.xml"/><Relationship Id="rId20" Type="http://schemas.openxmlformats.org/officeDocument/2006/relationships/customXml" Target="../ink/ink817.xml"/><Relationship Id="rId41" Type="http://schemas.openxmlformats.org/officeDocument/2006/relationships/image" Target="../media/image351.png"/><Relationship Id="rId62" Type="http://schemas.openxmlformats.org/officeDocument/2006/relationships/customXml" Target="../ink/ink838.xml"/><Relationship Id="rId83" Type="http://schemas.openxmlformats.org/officeDocument/2006/relationships/image" Target="../media/image372.png"/><Relationship Id="rId88" Type="http://schemas.openxmlformats.org/officeDocument/2006/relationships/customXml" Target="../ink/ink851.xml"/><Relationship Id="rId111" Type="http://schemas.openxmlformats.org/officeDocument/2006/relationships/image" Target="../media/image386.png"/><Relationship Id="rId132" Type="http://schemas.openxmlformats.org/officeDocument/2006/relationships/customXml" Target="../ink/ink873.xml"/><Relationship Id="rId153" Type="http://schemas.openxmlformats.org/officeDocument/2006/relationships/image" Target="../media/image111.png"/><Relationship Id="rId174" Type="http://schemas.openxmlformats.org/officeDocument/2006/relationships/customXml" Target="../ink/ink894.xml"/><Relationship Id="rId179" Type="http://schemas.openxmlformats.org/officeDocument/2006/relationships/image" Target="../media/image159.png"/><Relationship Id="rId195" Type="http://schemas.openxmlformats.org/officeDocument/2006/relationships/image" Target="../media/image167.png"/><Relationship Id="rId209" Type="http://schemas.openxmlformats.org/officeDocument/2006/relationships/image" Target="../media/image174.png"/><Relationship Id="rId190" Type="http://schemas.openxmlformats.org/officeDocument/2006/relationships/customXml" Target="../ink/ink902.xml"/><Relationship Id="rId204" Type="http://schemas.openxmlformats.org/officeDocument/2006/relationships/customXml" Target="../ink/ink909.xml"/><Relationship Id="rId220" Type="http://schemas.openxmlformats.org/officeDocument/2006/relationships/customXml" Target="../ink/ink917.xml"/><Relationship Id="rId225" Type="http://schemas.openxmlformats.org/officeDocument/2006/relationships/image" Target="../media/image258.png"/><Relationship Id="rId15" Type="http://schemas.openxmlformats.org/officeDocument/2006/relationships/image" Target="../media/image338.png"/><Relationship Id="rId36" Type="http://schemas.openxmlformats.org/officeDocument/2006/relationships/customXml" Target="../ink/ink825.xml"/><Relationship Id="rId57" Type="http://schemas.openxmlformats.org/officeDocument/2006/relationships/image" Target="../media/image359.png"/><Relationship Id="rId106" Type="http://schemas.openxmlformats.org/officeDocument/2006/relationships/customXml" Target="../ink/ink860.xml"/><Relationship Id="rId127" Type="http://schemas.openxmlformats.org/officeDocument/2006/relationships/image" Target="../media/image92.png"/><Relationship Id="rId10" Type="http://schemas.openxmlformats.org/officeDocument/2006/relationships/customXml" Target="../ink/ink812.xml"/><Relationship Id="rId31" Type="http://schemas.openxmlformats.org/officeDocument/2006/relationships/image" Target="../media/image346.png"/><Relationship Id="rId52" Type="http://schemas.openxmlformats.org/officeDocument/2006/relationships/customXml" Target="../ink/ink833.xml"/><Relationship Id="rId73" Type="http://schemas.openxmlformats.org/officeDocument/2006/relationships/image" Target="../media/image367.png"/><Relationship Id="rId78" Type="http://schemas.openxmlformats.org/officeDocument/2006/relationships/customXml" Target="../ink/ink846.xml"/><Relationship Id="rId94" Type="http://schemas.openxmlformats.org/officeDocument/2006/relationships/customXml" Target="../ink/ink854.xml"/><Relationship Id="rId99" Type="http://schemas.openxmlformats.org/officeDocument/2006/relationships/image" Target="../media/image380.png"/><Relationship Id="rId101" Type="http://schemas.openxmlformats.org/officeDocument/2006/relationships/image" Target="../media/image381.png"/><Relationship Id="rId122" Type="http://schemas.openxmlformats.org/officeDocument/2006/relationships/customXml" Target="../ink/ink868.xml"/><Relationship Id="rId143" Type="http://schemas.openxmlformats.org/officeDocument/2006/relationships/image" Target="../media/image103.png"/><Relationship Id="rId148" Type="http://schemas.openxmlformats.org/officeDocument/2006/relationships/customXml" Target="../ink/ink881.xml"/><Relationship Id="rId164" Type="http://schemas.openxmlformats.org/officeDocument/2006/relationships/customXml" Target="../ink/ink889.xml"/><Relationship Id="rId169" Type="http://schemas.openxmlformats.org/officeDocument/2006/relationships/image" Target="../media/image154.png"/><Relationship Id="rId185" Type="http://schemas.openxmlformats.org/officeDocument/2006/relationships/image" Target="../media/image162.png"/><Relationship Id="rId4" Type="http://schemas.openxmlformats.org/officeDocument/2006/relationships/customXml" Target="../ink/ink809.xml"/><Relationship Id="rId9" Type="http://schemas.openxmlformats.org/officeDocument/2006/relationships/image" Target="../media/image63.png"/><Relationship Id="rId180" Type="http://schemas.openxmlformats.org/officeDocument/2006/relationships/customXml" Target="../ink/ink897.xml"/><Relationship Id="rId210" Type="http://schemas.openxmlformats.org/officeDocument/2006/relationships/customXml" Target="../ink/ink912.xml"/><Relationship Id="rId215" Type="http://schemas.openxmlformats.org/officeDocument/2006/relationships/image" Target="../media/image177.png"/><Relationship Id="rId26" Type="http://schemas.openxmlformats.org/officeDocument/2006/relationships/customXml" Target="../ink/ink820.xml"/><Relationship Id="rId231" Type="http://schemas.openxmlformats.org/officeDocument/2006/relationships/image" Target="../media/image387.png"/><Relationship Id="rId47" Type="http://schemas.openxmlformats.org/officeDocument/2006/relationships/image" Target="../media/image354.png"/><Relationship Id="rId68" Type="http://schemas.openxmlformats.org/officeDocument/2006/relationships/customXml" Target="../ink/ink841.xml"/><Relationship Id="rId89" Type="http://schemas.openxmlformats.org/officeDocument/2006/relationships/image" Target="../media/image375.png"/><Relationship Id="rId112" Type="http://schemas.openxmlformats.org/officeDocument/2006/relationships/customXml" Target="../ink/ink863.xml"/><Relationship Id="rId133" Type="http://schemas.openxmlformats.org/officeDocument/2006/relationships/image" Target="../media/image96.png"/><Relationship Id="rId154" Type="http://schemas.openxmlformats.org/officeDocument/2006/relationships/customXml" Target="../ink/ink884.xml"/><Relationship Id="rId175" Type="http://schemas.openxmlformats.org/officeDocument/2006/relationships/image" Target="../media/image157.png"/><Relationship Id="rId196" Type="http://schemas.openxmlformats.org/officeDocument/2006/relationships/customXml" Target="../ink/ink905.xml"/><Relationship Id="rId200" Type="http://schemas.openxmlformats.org/officeDocument/2006/relationships/customXml" Target="../ink/ink907.xml"/><Relationship Id="rId16" Type="http://schemas.openxmlformats.org/officeDocument/2006/relationships/customXml" Target="../ink/ink815.xml"/><Relationship Id="rId221" Type="http://schemas.openxmlformats.org/officeDocument/2006/relationships/image" Target="../media/image180.png"/><Relationship Id="rId37" Type="http://schemas.openxmlformats.org/officeDocument/2006/relationships/image" Target="../media/image349.png"/><Relationship Id="rId58" Type="http://schemas.openxmlformats.org/officeDocument/2006/relationships/customXml" Target="../ink/ink836.xml"/><Relationship Id="rId79" Type="http://schemas.openxmlformats.org/officeDocument/2006/relationships/image" Target="../media/image370.png"/><Relationship Id="rId102" Type="http://schemas.openxmlformats.org/officeDocument/2006/relationships/customXml" Target="../ink/ink858.xml"/><Relationship Id="rId123" Type="http://schemas.openxmlformats.org/officeDocument/2006/relationships/image" Target="../media/image90.png"/><Relationship Id="rId144" Type="http://schemas.openxmlformats.org/officeDocument/2006/relationships/customXml" Target="../ink/ink879.xml"/><Relationship Id="rId90" Type="http://schemas.openxmlformats.org/officeDocument/2006/relationships/customXml" Target="../ink/ink852.xml"/><Relationship Id="rId165" Type="http://schemas.openxmlformats.org/officeDocument/2006/relationships/image" Target="../media/image152.png"/><Relationship Id="rId186" Type="http://schemas.openxmlformats.org/officeDocument/2006/relationships/customXml" Target="../ink/ink900.xml"/><Relationship Id="rId211" Type="http://schemas.openxmlformats.org/officeDocument/2006/relationships/image" Target="../media/image175.png"/><Relationship Id="rId27" Type="http://schemas.openxmlformats.org/officeDocument/2006/relationships/image" Target="../media/image344.png"/><Relationship Id="rId48" Type="http://schemas.openxmlformats.org/officeDocument/2006/relationships/customXml" Target="../ink/ink831.xml"/><Relationship Id="rId69" Type="http://schemas.openxmlformats.org/officeDocument/2006/relationships/image" Target="../media/image365.png"/><Relationship Id="rId113" Type="http://schemas.openxmlformats.org/officeDocument/2006/relationships/image" Target="../media/image85.png"/><Relationship Id="rId134" Type="http://schemas.openxmlformats.org/officeDocument/2006/relationships/customXml" Target="../ink/ink874.xml"/><Relationship Id="rId80" Type="http://schemas.openxmlformats.org/officeDocument/2006/relationships/customXml" Target="../ink/ink847.xml"/><Relationship Id="rId155" Type="http://schemas.openxmlformats.org/officeDocument/2006/relationships/image" Target="../media/image112.png"/><Relationship Id="rId176" Type="http://schemas.openxmlformats.org/officeDocument/2006/relationships/customXml" Target="../ink/ink895.xml"/><Relationship Id="rId197" Type="http://schemas.openxmlformats.org/officeDocument/2006/relationships/image" Target="../media/image168.png"/><Relationship Id="rId201" Type="http://schemas.openxmlformats.org/officeDocument/2006/relationships/image" Target="../media/image170.png"/><Relationship Id="rId222" Type="http://schemas.openxmlformats.org/officeDocument/2006/relationships/customXml" Target="../ink/ink918.xml"/><Relationship Id="rId17" Type="http://schemas.openxmlformats.org/officeDocument/2006/relationships/image" Target="../media/image339.png"/><Relationship Id="rId38" Type="http://schemas.openxmlformats.org/officeDocument/2006/relationships/customXml" Target="../ink/ink826.xml"/><Relationship Id="rId59" Type="http://schemas.openxmlformats.org/officeDocument/2006/relationships/image" Target="../media/image360.png"/><Relationship Id="rId103" Type="http://schemas.openxmlformats.org/officeDocument/2006/relationships/image" Target="../media/image382.png"/><Relationship Id="rId124" Type="http://schemas.openxmlformats.org/officeDocument/2006/relationships/customXml" Target="../ink/ink869.xml"/><Relationship Id="rId70" Type="http://schemas.openxmlformats.org/officeDocument/2006/relationships/customXml" Target="../ink/ink842.xml"/><Relationship Id="rId91" Type="http://schemas.openxmlformats.org/officeDocument/2006/relationships/image" Target="../media/image376.png"/><Relationship Id="rId145" Type="http://schemas.openxmlformats.org/officeDocument/2006/relationships/image" Target="../media/image104.png"/><Relationship Id="rId166" Type="http://schemas.openxmlformats.org/officeDocument/2006/relationships/customXml" Target="../ink/ink890.xml"/><Relationship Id="rId187" Type="http://schemas.openxmlformats.org/officeDocument/2006/relationships/image" Target="../media/image16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913.xml"/><Relationship Id="rId28" Type="http://schemas.openxmlformats.org/officeDocument/2006/relationships/customXml" Target="../ink/ink821.xml"/><Relationship Id="rId49" Type="http://schemas.openxmlformats.org/officeDocument/2006/relationships/image" Target="../media/image355.png"/><Relationship Id="rId114" Type="http://schemas.openxmlformats.org/officeDocument/2006/relationships/customXml" Target="../ink/ink864.xml"/><Relationship Id="rId60" Type="http://schemas.openxmlformats.org/officeDocument/2006/relationships/customXml" Target="../ink/ink837.xml"/><Relationship Id="rId81" Type="http://schemas.openxmlformats.org/officeDocument/2006/relationships/image" Target="../media/image371.png"/><Relationship Id="rId135" Type="http://schemas.openxmlformats.org/officeDocument/2006/relationships/image" Target="../media/image98.png"/><Relationship Id="rId156" Type="http://schemas.openxmlformats.org/officeDocument/2006/relationships/customXml" Target="../ink/ink885.xml"/><Relationship Id="rId177" Type="http://schemas.openxmlformats.org/officeDocument/2006/relationships/image" Target="../media/image158.png"/><Relationship Id="rId198" Type="http://schemas.openxmlformats.org/officeDocument/2006/relationships/customXml" Target="../ink/ink906.xml"/><Relationship Id="rId202" Type="http://schemas.openxmlformats.org/officeDocument/2006/relationships/customXml" Target="../ink/ink908.xml"/><Relationship Id="rId223" Type="http://schemas.openxmlformats.org/officeDocument/2006/relationships/image" Target="../media/image257.png"/><Relationship Id="rId18" Type="http://schemas.openxmlformats.org/officeDocument/2006/relationships/customXml" Target="../ink/ink816.xml"/><Relationship Id="rId39" Type="http://schemas.openxmlformats.org/officeDocument/2006/relationships/image" Target="../media/image350.png"/><Relationship Id="rId50" Type="http://schemas.openxmlformats.org/officeDocument/2006/relationships/customXml" Target="../ink/ink832.xml"/><Relationship Id="rId104" Type="http://schemas.openxmlformats.org/officeDocument/2006/relationships/customXml" Target="../ink/ink859.xml"/><Relationship Id="rId125" Type="http://schemas.openxmlformats.org/officeDocument/2006/relationships/image" Target="../media/image91.png"/><Relationship Id="rId146" Type="http://schemas.openxmlformats.org/officeDocument/2006/relationships/customXml" Target="../ink/ink880.xml"/><Relationship Id="rId167" Type="http://schemas.openxmlformats.org/officeDocument/2006/relationships/image" Target="../media/image153.png"/><Relationship Id="rId188" Type="http://schemas.openxmlformats.org/officeDocument/2006/relationships/customXml" Target="../ink/ink901.xml"/><Relationship Id="rId71" Type="http://schemas.openxmlformats.org/officeDocument/2006/relationships/image" Target="../media/image366.png"/><Relationship Id="rId92" Type="http://schemas.openxmlformats.org/officeDocument/2006/relationships/customXml" Target="../ink/ink853.xml"/><Relationship Id="rId213" Type="http://schemas.openxmlformats.org/officeDocument/2006/relationships/image" Target="../media/image176.png"/><Relationship Id="rId2" Type="http://schemas.openxmlformats.org/officeDocument/2006/relationships/customXml" Target="../ink/ink808.xml"/><Relationship Id="rId29" Type="http://schemas.openxmlformats.org/officeDocument/2006/relationships/image" Target="../media/image345.png"/><Relationship Id="rId40" Type="http://schemas.openxmlformats.org/officeDocument/2006/relationships/customXml" Target="../ink/ink827.xml"/><Relationship Id="rId115" Type="http://schemas.openxmlformats.org/officeDocument/2006/relationships/image" Target="../media/image86.png"/><Relationship Id="rId136" Type="http://schemas.openxmlformats.org/officeDocument/2006/relationships/customXml" Target="../ink/ink875.xml"/><Relationship Id="rId157" Type="http://schemas.openxmlformats.org/officeDocument/2006/relationships/image" Target="../media/image114.png"/><Relationship Id="rId178" Type="http://schemas.openxmlformats.org/officeDocument/2006/relationships/customXml" Target="../ink/ink896.xml"/><Relationship Id="rId61" Type="http://schemas.openxmlformats.org/officeDocument/2006/relationships/image" Target="../media/image361.png"/><Relationship Id="rId82" Type="http://schemas.openxmlformats.org/officeDocument/2006/relationships/customXml" Target="../ink/ink848.xml"/><Relationship Id="rId199" Type="http://schemas.openxmlformats.org/officeDocument/2006/relationships/image" Target="../media/image169.png"/><Relationship Id="rId203" Type="http://schemas.openxmlformats.org/officeDocument/2006/relationships/image" Target="../media/image171.png"/><Relationship Id="rId19" Type="http://schemas.openxmlformats.org/officeDocument/2006/relationships/image" Target="../media/image340.png"/><Relationship Id="rId224" Type="http://schemas.openxmlformats.org/officeDocument/2006/relationships/customXml" Target="../ink/ink919.xml"/><Relationship Id="rId30" Type="http://schemas.openxmlformats.org/officeDocument/2006/relationships/customXml" Target="../ink/ink822.xml"/><Relationship Id="rId105" Type="http://schemas.openxmlformats.org/officeDocument/2006/relationships/image" Target="../media/image383.png"/><Relationship Id="rId126" Type="http://schemas.openxmlformats.org/officeDocument/2006/relationships/customXml" Target="../ink/ink870.xml"/><Relationship Id="rId147" Type="http://schemas.openxmlformats.org/officeDocument/2006/relationships/image" Target="../media/image105.png"/><Relationship Id="rId168" Type="http://schemas.openxmlformats.org/officeDocument/2006/relationships/customXml" Target="../ink/ink891.xml"/><Relationship Id="rId51" Type="http://schemas.openxmlformats.org/officeDocument/2006/relationships/image" Target="../media/image356.png"/><Relationship Id="rId72" Type="http://schemas.openxmlformats.org/officeDocument/2006/relationships/customXml" Target="../ink/ink843.xml"/><Relationship Id="rId93" Type="http://schemas.openxmlformats.org/officeDocument/2006/relationships/image" Target="../media/image377.png"/><Relationship Id="rId189" Type="http://schemas.openxmlformats.org/officeDocument/2006/relationships/image" Target="../media/image164.png"/><Relationship Id="rId3" Type="http://schemas.openxmlformats.org/officeDocument/2006/relationships/image" Target="../media/image600.png"/><Relationship Id="rId214" Type="http://schemas.openxmlformats.org/officeDocument/2006/relationships/customXml" Target="../ink/ink914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7.png"/><Relationship Id="rId21" Type="http://schemas.openxmlformats.org/officeDocument/2006/relationships/image" Target="../media/image341.png"/><Relationship Id="rId63" Type="http://schemas.openxmlformats.org/officeDocument/2006/relationships/image" Target="../media/image362.png"/><Relationship Id="rId159" Type="http://schemas.openxmlformats.org/officeDocument/2006/relationships/image" Target="../media/image121.png"/><Relationship Id="rId170" Type="http://schemas.openxmlformats.org/officeDocument/2006/relationships/customXml" Target="../ink/ink1007.xml"/><Relationship Id="rId191" Type="http://schemas.openxmlformats.org/officeDocument/2006/relationships/image" Target="../media/image165.png"/><Relationship Id="rId205" Type="http://schemas.openxmlformats.org/officeDocument/2006/relationships/image" Target="../media/image172.png"/><Relationship Id="rId226" Type="http://schemas.openxmlformats.org/officeDocument/2006/relationships/customXml" Target="../ink/ink1035.xml"/><Relationship Id="rId247" Type="http://schemas.openxmlformats.org/officeDocument/2006/relationships/image" Target="../media/image395.png"/><Relationship Id="rId107" Type="http://schemas.openxmlformats.org/officeDocument/2006/relationships/image" Target="../media/image384.png"/><Relationship Id="rId11" Type="http://schemas.openxmlformats.org/officeDocument/2006/relationships/image" Target="../media/image73.png"/><Relationship Id="rId32" Type="http://schemas.openxmlformats.org/officeDocument/2006/relationships/customXml" Target="../ink/ink938.xml"/><Relationship Id="rId53" Type="http://schemas.openxmlformats.org/officeDocument/2006/relationships/image" Target="../media/image357.png"/><Relationship Id="rId74" Type="http://schemas.openxmlformats.org/officeDocument/2006/relationships/customXml" Target="../ink/ink959.xml"/><Relationship Id="rId128" Type="http://schemas.openxmlformats.org/officeDocument/2006/relationships/customXml" Target="../ink/ink986.xml"/><Relationship Id="rId149" Type="http://schemas.openxmlformats.org/officeDocument/2006/relationships/image" Target="../media/image107.png"/><Relationship Id="rId5" Type="http://schemas.openxmlformats.org/officeDocument/2006/relationships/image" Target="../media/image610.png"/><Relationship Id="rId95" Type="http://schemas.openxmlformats.org/officeDocument/2006/relationships/image" Target="../media/image378.png"/><Relationship Id="rId160" Type="http://schemas.openxmlformats.org/officeDocument/2006/relationships/customXml" Target="../ink/ink1002.xml"/><Relationship Id="rId181" Type="http://schemas.openxmlformats.org/officeDocument/2006/relationships/image" Target="../media/image160.png"/><Relationship Id="rId216" Type="http://schemas.openxmlformats.org/officeDocument/2006/relationships/customXml" Target="../ink/ink1030.xml"/><Relationship Id="rId237" Type="http://schemas.openxmlformats.org/officeDocument/2006/relationships/image" Target="../media/image390.png"/><Relationship Id="rId258" Type="http://schemas.openxmlformats.org/officeDocument/2006/relationships/customXml" Target="../ink/ink1051.xml"/><Relationship Id="rId22" Type="http://schemas.openxmlformats.org/officeDocument/2006/relationships/customXml" Target="../ink/ink933.xml"/><Relationship Id="rId43" Type="http://schemas.openxmlformats.org/officeDocument/2006/relationships/image" Target="../media/image352.png"/><Relationship Id="rId64" Type="http://schemas.openxmlformats.org/officeDocument/2006/relationships/customXml" Target="../ink/ink954.xml"/><Relationship Id="rId118" Type="http://schemas.openxmlformats.org/officeDocument/2006/relationships/customXml" Target="../ink/ink981.xml"/><Relationship Id="rId139" Type="http://schemas.openxmlformats.org/officeDocument/2006/relationships/image" Target="../media/image100.png"/><Relationship Id="rId85" Type="http://schemas.openxmlformats.org/officeDocument/2006/relationships/image" Target="../media/image373.png"/><Relationship Id="rId150" Type="http://schemas.openxmlformats.org/officeDocument/2006/relationships/customXml" Target="../ink/ink997.xml"/><Relationship Id="rId171" Type="http://schemas.openxmlformats.org/officeDocument/2006/relationships/image" Target="../media/image155.png"/><Relationship Id="rId192" Type="http://schemas.openxmlformats.org/officeDocument/2006/relationships/customXml" Target="../ink/ink1018.xml"/><Relationship Id="rId206" Type="http://schemas.openxmlformats.org/officeDocument/2006/relationships/customXml" Target="../ink/ink1025.xml"/><Relationship Id="rId227" Type="http://schemas.openxmlformats.org/officeDocument/2006/relationships/image" Target="../media/image259.png"/><Relationship Id="rId248" Type="http://schemas.openxmlformats.org/officeDocument/2006/relationships/customXml" Target="../ink/ink1046.xml"/><Relationship Id="rId12" Type="http://schemas.openxmlformats.org/officeDocument/2006/relationships/customXml" Target="../ink/ink928.xml"/><Relationship Id="rId33" Type="http://schemas.openxmlformats.org/officeDocument/2006/relationships/image" Target="../media/image347.png"/><Relationship Id="rId108" Type="http://schemas.openxmlformats.org/officeDocument/2006/relationships/customXml" Target="../ink/ink976.xml"/><Relationship Id="rId129" Type="http://schemas.openxmlformats.org/officeDocument/2006/relationships/image" Target="../media/image93.png"/><Relationship Id="rId54" Type="http://schemas.openxmlformats.org/officeDocument/2006/relationships/customXml" Target="../ink/ink949.xml"/><Relationship Id="rId75" Type="http://schemas.openxmlformats.org/officeDocument/2006/relationships/image" Target="../media/image368.png"/><Relationship Id="rId96" Type="http://schemas.openxmlformats.org/officeDocument/2006/relationships/customXml" Target="../ink/ink970.xml"/><Relationship Id="rId140" Type="http://schemas.openxmlformats.org/officeDocument/2006/relationships/customXml" Target="../ink/ink992.xml"/><Relationship Id="rId161" Type="http://schemas.openxmlformats.org/officeDocument/2006/relationships/image" Target="../media/image1500.png"/><Relationship Id="rId182" Type="http://schemas.openxmlformats.org/officeDocument/2006/relationships/customXml" Target="../ink/ink1013.xml"/><Relationship Id="rId217" Type="http://schemas.openxmlformats.org/officeDocument/2006/relationships/image" Target="../media/image178.png"/><Relationship Id="rId6" Type="http://schemas.openxmlformats.org/officeDocument/2006/relationships/customXml" Target="../ink/ink925.xml"/><Relationship Id="rId238" Type="http://schemas.openxmlformats.org/officeDocument/2006/relationships/customXml" Target="../ink/ink1041.xml"/><Relationship Id="rId259" Type="http://schemas.openxmlformats.org/officeDocument/2006/relationships/image" Target="../media/image401.png"/><Relationship Id="rId23" Type="http://schemas.openxmlformats.org/officeDocument/2006/relationships/image" Target="../media/image342.png"/><Relationship Id="rId119" Type="http://schemas.openxmlformats.org/officeDocument/2006/relationships/image" Target="../media/image88.png"/><Relationship Id="rId44" Type="http://schemas.openxmlformats.org/officeDocument/2006/relationships/customXml" Target="../ink/ink944.xml"/><Relationship Id="rId65" Type="http://schemas.openxmlformats.org/officeDocument/2006/relationships/image" Target="../media/image363.png"/><Relationship Id="rId86" Type="http://schemas.openxmlformats.org/officeDocument/2006/relationships/customXml" Target="../ink/ink965.xml"/><Relationship Id="rId130" Type="http://schemas.openxmlformats.org/officeDocument/2006/relationships/customXml" Target="../ink/ink987.xml"/><Relationship Id="rId151" Type="http://schemas.openxmlformats.org/officeDocument/2006/relationships/image" Target="../media/image110.png"/><Relationship Id="rId172" Type="http://schemas.openxmlformats.org/officeDocument/2006/relationships/customXml" Target="../ink/ink1008.xml"/><Relationship Id="rId193" Type="http://schemas.openxmlformats.org/officeDocument/2006/relationships/image" Target="../media/image166.png"/><Relationship Id="rId207" Type="http://schemas.openxmlformats.org/officeDocument/2006/relationships/image" Target="../media/image173.png"/><Relationship Id="rId228" Type="http://schemas.openxmlformats.org/officeDocument/2006/relationships/customXml" Target="../ink/ink1036.xml"/><Relationship Id="rId249" Type="http://schemas.openxmlformats.org/officeDocument/2006/relationships/image" Target="../media/image396.png"/><Relationship Id="rId13" Type="http://schemas.openxmlformats.org/officeDocument/2006/relationships/image" Target="../media/image3370.png"/><Relationship Id="rId109" Type="http://schemas.openxmlformats.org/officeDocument/2006/relationships/image" Target="../media/image385.png"/><Relationship Id="rId260" Type="http://schemas.openxmlformats.org/officeDocument/2006/relationships/customXml" Target="../ink/ink1052.xml"/><Relationship Id="rId34" Type="http://schemas.openxmlformats.org/officeDocument/2006/relationships/customXml" Target="../ink/ink939.xml"/><Relationship Id="rId55" Type="http://schemas.openxmlformats.org/officeDocument/2006/relationships/image" Target="../media/image358.png"/><Relationship Id="rId76" Type="http://schemas.openxmlformats.org/officeDocument/2006/relationships/customXml" Target="../ink/ink960.xml"/><Relationship Id="rId97" Type="http://schemas.openxmlformats.org/officeDocument/2006/relationships/image" Target="../media/image379.png"/><Relationship Id="rId120" Type="http://schemas.openxmlformats.org/officeDocument/2006/relationships/customXml" Target="../ink/ink982.xml"/><Relationship Id="rId141" Type="http://schemas.openxmlformats.org/officeDocument/2006/relationships/image" Target="../media/image102.png"/><Relationship Id="rId7" Type="http://schemas.openxmlformats.org/officeDocument/2006/relationships/image" Target="../media/image620.png"/><Relationship Id="rId162" Type="http://schemas.openxmlformats.org/officeDocument/2006/relationships/customXml" Target="../ink/ink1003.xml"/><Relationship Id="rId183" Type="http://schemas.openxmlformats.org/officeDocument/2006/relationships/image" Target="../media/image161.png"/><Relationship Id="rId218" Type="http://schemas.openxmlformats.org/officeDocument/2006/relationships/customXml" Target="../ink/ink1031.xml"/><Relationship Id="rId239" Type="http://schemas.openxmlformats.org/officeDocument/2006/relationships/image" Target="../media/image391.png"/><Relationship Id="rId250" Type="http://schemas.openxmlformats.org/officeDocument/2006/relationships/customXml" Target="../ink/ink1047.xml"/><Relationship Id="rId24" Type="http://schemas.openxmlformats.org/officeDocument/2006/relationships/customXml" Target="../ink/ink934.xml"/><Relationship Id="rId45" Type="http://schemas.openxmlformats.org/officeDocument/2006/relationships/image" Target="../media/image353.png"/><Relationship Id="rId66" Type="http://schemas.openxmlformats.org/officeDocument/2006/relationships/customXml" Target="../ink/ink955.xml"/><Relationship Id="rId87" Type="http://schemas.openxmlformats.org/officeDocument/2006/relationships/image" Target="../media/image374.png"/><Relationship Id="rId110" Type="http://schemas.openxmlformats.org/officeDocument/2006/relationships/customXml" Target="../ink/ink977.xml"/><Relationship Id="rId131" Type="http://schemas.openxmlformats.org/officeDocument/2006/relationships/image" Target="../media/image94.png"/><Relationship Id="rId152" Type="http://schemas.openxmlformats.org/officeDocument/2006/relationships/customXml" Target="../ink/ink998.xml"/><Relationship Id="rId173" Type="http://schemas.openxmlformats.org/officeDocument/2006/relationships/image" Target="../media/image156.png"/><Relationship Id="rId194" Type="http://schemas.openxmlformats.org/officeDocument/2006/relationships/customXml" Target="../ink/ink1019.xml"/><Relationship Id="rId208" Type="http://schemas.openxmlformats.org/officeDocument/2006/relationships/customXml" Target="../ink/ink1026.xml"/><Relationship Id="rId229" Type="http://schemas.openxmlformats.org/officeDocument/2006/relationships/image" Target="../media/image260.png"/><Relationship Id="rId240" Type="http://schemas.openxmlformats.org/officeDocument/2006/relationships/customXml" Target="../ink/ink1042.xml"/><Relationship Id="rId261" Type="http://schemas.openxmlformats.org/officeDocument/2006/relationships/image" Target="../media/image402.png"/><Relationship Id="rId14" Type="http://schemas.openxmlformats.org/officeDocument/2006/relationships/customXml" Target="../ink/ink929.xml"/><Relationship Id="rId35" Type="http://schemas.openxmlformats.org/officeDocument/2006/relationships/image" Target="../media/image348.png"/><Relationship Id="rId56" Type="http://schemas.openxmlformats.org/officeDocument/2006/relationships/customXml" Target="../ink/ink950.xml"/><Relationship Id="rId77" Type="http://schemas.openxmlformats.org/officeDocument/2006/relationships/image" Target="../media/image369.png"/><Relationship Id="rId100" Type="http://schemas.openxmlformats.org/officeDocument/2006/relationships/customXml" Target="../ink/ink972.xml"/><Relationship Id="rId8" Type="http://schemas.openxmlformats.org/officeDocument/2006/relationships/customXml" Target="../ink/ink926.xml"/><Relationship Id="rId98" Type="http://schemas.openxmlformats.org/officeDocument/2006/relationships/customXml" Target="../ink/ink971.xml"/><Relationship Id="rId121" Type="http://schemas.openxmlformats.org/officeDocument/2006/relationships/image" Target="../media/image89.png"/><Relationship Id="rId142" Type="http://schemas.openxmlformats.org/officeDocument/2006/relationships/customXml" Target="../ink/ink993.xml"/><Relationship Id="rId163" Type="http://schemas.openxmlformats.org/officeDocument/2006/relationships/image" Target="../media/image151.png"/><Relationship Id="rId184" Type="http://schemas.openxmlformats.org/officeDocument/2006/relationships/customXml" Target="../ink/ink1014.xml"/><Relationship Id="rId219" Type="http://schemas.openxmlformats.org/officeDocument/2006/relationships/image" Target="../media/image179.png"/><Relationship Id="rId230" Type="http://schemas.openxmlformats.org/officeDocument/2006/relationships/customXml" Target="../ink/ink1037.xml"/><Relationship Id="rId251" Type="http://schemas.openxmlformats.org/officeDocument/2006/relationships/image" Target="../media/image397.png"/><Relationship Id="rId25" Type="http://schemas.openxmlformats.org/officeDocument/2006/relationships/image" Target="../media/image343.png"/><Relationship Id="rId46" Type="http://schemas.openxmlformats.org/officeDocument/2006/relationships/customXml" Target="../ink/ink945.xml"/><Relationship Id="rId67" Type="http://schemas.openxmlformats.org/officeDocument/2006/relationships/image" Target="../media/image364.png"/><Relationship Id="rId88" Type="http://schemas.openxmlformats.org/officeDocument/2006/relationships/customXml" Target="../ink/ink966.xml"/><Relationship Id="rId111" Type="http://schemas.openxmlformats.org/officeDocument/2006/relationships/image" Target="../media/image386.png"/><Relationship Id="rId132" Type="http://schemas.openxmlformats.org/officeDocument/2006/relationships/customXml" Target="../ink/ink988.xml"/><Relationship Id="rId153" Type="http://schemas.openxmlformats.org/officeDocument/2006/relationships/image" Target="../media/image111.png"/><Relationship Id="rId174" Type="http://schemas.openxmlformats.org/officeDocument/2006/relationships/customXml" Target="../ink/ink1009.xml"/><Relationship Id="rId195" Type="http://schemas.openxmlformats.org/officeDocument/2006/relationships/image" Target="../media/image167.png"/><Relationship Id="rId209" Type="http://schemas.openxmlformats.org/officeDocument/2006/relationships/image" Target="../media/image174.png"/><Relationship Id="rId220" Type="http://schemas.openxmlformats.org/officeDocument/2006/relationships/customXml" Target="../ink/ink1032.xml"/><Relationship Id="rId241" Type="http://schemas.openxmlformats.org/officeDocument/2006/relationships/image" Target="../media/image392.png"/><Relationship Id="rId15" Type="http://schemas.openxmlformats.org/officeDocument/2006/relationships/image" Target="../media/image338.png"/><Relationship Id="rId36" Type="http://schemas.openxmlformats.org/officeDocument/2006/relationships/customXml" Target="../ink/ink940.xml"/><Relationship Id="rId57" Type="http://schemas.openxmlformats.org/officeDocument/2006/relationships/image" Target="../media/image359.png"/><Relationship Id="rId262" Type="http://schemas.openxmlformats.org/officeDocument/2006/relationships/customXml" Target="../ink/ink1053.xml"/><Relationship Id="rId78" Type="http://schemas.openxmlformats.org/officeDocument/2006/relationships/customXml" Target="../ink/ink961.xml"/><Relationship Id="rId99" Type="http://schemas.openxmlformats.org/officeDocument/2006/relationships/image" Target="../media/image380.png"/><Relationship Id="rId101" Type="http://schemas.openxmlformats.org/officeDocument/2006/relationships/image" Target="../media/image381.png"/><Relationship Id="rId122" Type="http://schemas.openxmlformats.org/officeDocument/2006/relationships/customXml" Target="../ink/ink983.xml"/><Relationship Id="rId143" Type="http://schemas.openxmlformats.org/officeDocument/2006/relationships/image" Target="../media/image103.png"/><Relationship Id="rId164" Type="http://schemas.openxmlformats.org/officeDocument/2006/relationships/customXml" Target="../ink/ink1004.xml"/><Relationship Id="rId185" Type="http://schemas.openxmlformats.org/officeDocument/2006/relationships/image" Target="../media/image162.png"/><Relationship Id="rId9" Type="http://schemas.openxmlformats.org/officeDocument/2006/relationships/image" Target="../media/image63.png"/><Relationship Id="rId210" Type="http://schemas.openxmlformats.org/officeDocument/2006/relationships/customXml" Target="../ink/ink1027.xml"/><Relationship Id="rId26" Type="http://schemas.openxmlformats.org/officeDocument/2006/relationships/customXml" Target="../ink/ink935.xml"/><Relationship Id="rId231" Type="http://schemas.openxmlformats.org/officeDocument/2006/relationships/image" Target="../media/image3870.png"/><Relationship Id="rId252" Type="http://schemas.openxmlformats.org/officeDocument/2006/relationships/customXml" Target="../ink/ink1048.xml"/><Relationship Id="rId47" Type="http://schemas.openxmlformats.org/officeDocument/2006/relationships/image" Target="../media/image354.png"/><Relationship Id="rId68" Type="http://schemas.openxmlformats.org/officeDocument/2006/relationships/customXml" Target="../ink/ink956.xml"/><Relationship Id="rId89" Type="http://schemas.openxmlformats.org/officeDocument/2006/relationships/image" Target="../media/image375.png"/><Relationship Id="rId112" Type="http://schemas.openxmlformats.org/officeDocument/2006/relationships/customXml" Target="../ink/ink978.xml"/><Relationship Id="rId133" Type="http://schemas.openxmlformats.org/officeDocument/2006/relationships/image" Target="../media/image96.png"/><Relationship Id="rId154" Type="http://schemas.openxmlformats.org/officeDocument/2006/relationships/customXml" Target="../ink/ink999.xml"/><Relationship Id="rId175" Type="http://schemas.openxmlformats.org/officeDocument/2006/relationships/image" Target="../media/image157.png"/><Relationship Id="rId196" Type="http://schemas.openxmlformats.org/officeDocument/2006/relationships/customXml" Target="../ink/ink1020.xml"/><Relationship Id="rId200" Type="http://schemas.openxmlformats.org/officeDocument/2006/relationships/customXml" Target="../ink/ink1022.xml"/><Relationship Id="rId16" Type="http://schemas.openxmlformats.org/officeDocument/2006/relationships/customXml" Target="../ink/ink930.xml"/><Relationship Id="rId221" Type="http://schemas.openxmlformats.org/officeDocument/2006/relationships/image" Target="../media/image180.png"/><Relationship Id="rId242" Type="http://schemas.openxmlformats.org/officeDocument/2006/relationships/customXml" Target="../ink/ink1043.xml"/><Relationship Id="rId263" Type="http://schemas.openxmlformats.org/officeDocument/2006/relationships/image" Target="../media/image403.png"/><Relationship Id="rId37" Type="http://schemas.openxmlformats.org/officeDocument/2006/relationships/image" Target="../media/image349.png"/><Relationship Id="rId58" Type="http://schemas.openxmlformats.org/officeDocument/2006/relationships/customXml" Target="../ink/ink951.xml"/><Relationship Id="rId79" Type="http://schemas.openxmlformats.org/officeDocument/2006/relationships/image" Target="../media/image370.png"/><Relationship Id="rId102" Type="http://schemas.openxmlformats.org/officeDocument/2006/relationships/customXml" Target="../ink/ink973.xml"/><Relationship Id="rId123" Type="http://schemas.openxmlformats.org/officeDocument/2006/relationships/image" Target="../media/image90.png"/><Relationship Id="rId144" Type="http://schemas.openxmlformats.org/officeDocument/2006/relationships/customXml" Target="../ink/ink994.xml"/><Relationship Id="rId90" Type="http://schemas.openxmlformats.org/officeDocument/2006/relationships/customXml" Target="../ink/ink967.xml"/><Relationship Id="rId165" Type="http://schemas.openxmlformats.org/officeDocument/2006/relationships/image" Target="../media/image152.png"/><Relationship Id="rId186" Type="http://schemas.openxmlformats.org/officeDocument/2006/relationships/customXml" Target="../ink/ink1015.xml"/><Relationship Id="rId211" Type="http://schemas.openxmlformats.org/officeDocument/2006/relationships/image" Target="../media/image175.png"/><Relationship Id="rId232" Type="http://schemas.openxmlformats.org/officeDocument/2006/relationships/customXml" Target="../ink/ink1038.xml"/><Relationship Id="rId253" Type="http://schemas.openxmlformats.org/officeDocument/2006/relationships/image" Target="../media/image398.png"/><Relationship Id="rId27" Type="http://schemas.openxmlformats.org/officeDocument/2006/relationships/image" Target="../media/image344.png"/><Relationship Id="rId48" Type="http://schemas.openxmlformats.org/officeDocument/2006/relationships/customXml" Target="../ink/ink946.xml"/><Relationship Id="rId69" Type="http://schemas.openxmlformats.org/officeDocument/2006/relationships/image" Target="../media/image365.png"/><Relationship Id="rId113" Type="http://schemas.openxmlformats.org/officeDocument/2006/relationships/image" Target="../media/image85.png"/><Relationship Id="rId134" Type="http://schemas.openxmlformats.org/officeDocument/2006/relationships/customXml" Target="../ink/ink989.xml"/><Relationship Id="rId80" Type="http://schemas.openxmlformats.org/officeDocument/2006/relationships/customXml" Target="../ink/ink962.xml"/><Relationship Id="rId155" Type="http://schemas.openxmlformats.org/officeDocument/2006/relationships/image" Target="../media/image112.png"/><Relationship Id="rId176" Type="http://schemas.openxmlformats.org/officeDocument/2006/relationships/customXml" Target="../ink/ink1010.xml"/><Relationship Id="rId197" Type="http://schemas.openxmlformats.org/officeDocument/2006/relationships/image" Target="../media/image168.png"/><Relationship Id="rId201" Type="http://schemas.openxmlformats.org/officeDocument/2006/relationships/image" Target="../media/image170.png"/><Relationship Id="rId222" Type="http://schemas.openxmlformats.org/officeDocument/2006/relationships/customXml" Target="../ink/ink1033.xml"/><Relationship Id="rId243" Type="http://schemas.openxmlformats.org/officeDocument/2006/relationships/image" Target="../media/image393.png"/><Relationship Id="rId17" Type="http://schemas.openxmlformats.org/officeDocument/2006/relationships/image" Target="../media/image339.png"/><Relationship Id="rId38" Type="http://schemas.openxmlformats.org/officeDocument/2006/relationships/customXml" Target="../ink/ink941.xml"/><Relationship Id="rId59" Type="http://schemas.openxmlformats.org/officeDocument/2006/relationships/image" Target="../media/image360.png"/><Relationship Id="rId103" Type="http://schemas.openxmlformats.org/officeDocument/2006/relationships/image" Target="../media/image382.png"/><Relationship Id="rId124" Type="http://schemas.openxmlformats.org/officeDocument/2006/relationships/customXml" Target="../ink/ink984.xml"/><Relationship Id="rId70" Type="http://schemas.openxmlformats.org/officeDocument/2006/relationships/customXml" Target="../ink/ink957.xml"/><Relationship Id="rId91" Type="http://schemas.openxmlformats.org/officeDocument/2006/relationships/image" Target="../media/image376.png"/><Relationship Id="rId145" Type="http://schemas.openxmlformats.org/officeDocument/2006/relationships/image" Target="../media/image104.png"/><Relationship Id="rId166" Type="http://schemas.openxmlformats.org/officeDocument/2006/relationships/customXml" Target="../ink/ink1005.xml"/><Relationship Id="rId187" Type="http://schemas.openxmlformats.org/officeDocument/2006/relationships/image" Target="../media/image16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28.xml"/><Relationship Id="rId233" Type="http://schemas.openxmlformats.org/officeDocument/2006/relationships/image" Target="../media/image388.png"/><Relationship Id="rId254" Type="http://schemas.openxmlformats.org/officeDocument/2006/relationships/customXml" Target="../ink/ink1049.xml"/><Relationship Id="rId28" Type="http://schemas.openxmlformats.org/officeDocument/2006/relationships/customXml" Target="../ink/ink936.xml"/><Relationship Id="rId49" Type="http://schemas.openxmlformats.org/officeDocument/2006/relationships/image" Target="../media/image355.png"/><Relationship Id="rId114" Type="http://schemas.openxmlformats.org/officeDocument/2006/relationships/customXml" Target="../ink/ink979.xml"/><Relationship Id="rId60" Type="http://schemas.openxmlformats.org/officeDocument/2006/relationships/customXml" Target="../ink/ink952.xml"/><Relationship Id="rId81" Type="http://schemas.openxmlformats.org/officeDocument/2006/relationships/image" Target="../media/image371.png"/><Relationship Id="rId135" Type="http://schemas.openxmlformats.org/officeDocument/2006/relationships/image" Target="../media/image98.png"/><Relationship Id="rId156" Type="http://schemas.openxmlformats.org/officeDocument/2006/relationships/customXml" Target="../ink/ink1000.xml"/><Relationship Id="rId177" Type="http://schemas.openxmlformats.org/officeDocument/2006/relationships/image" Target="../media/image158.png"/><Relationship Id="rId198" Type="http://schemas.openxmlformats.org/officeDocument/2006/relationships/customXml" Target="../ink/ink1021.xml"/><Relationship Id="rId202" Type="http://schemas.openxmlformats.org/officeDocument/2006/relationships/customXml" Target="../ink/ink1023.xml"/><Relationship Id="rId223" Type="http://schemas.openxmlformats.org/officeDocument/2006/relationships/image" Target="../media/image257.png"/><Relationship Id="rId244" Type="http://schemas.openxmlformats.org/officeDocument/2006/relationships/customXml" Target="../ink/ink1044.xml"/><Relationship Id="rId18" Type="http://schemas.openxmlformats.org/officeDocument/2006/relationships/customXml" Target="../ink/ink931.xml"/><Relationship Id="rId39" Type="http://schemas.openxmlformats.org/officeDocument/2006/relationships/image" Target="../media/image350.png"/><Relationship Id="rId50" Type="http://schemas.openxmlformats.org/officeDocument/2006/relationships/customXml" Target="../ink/ink947.xml"/><Relationship Id="rId104" Type="http://schemas.openxmlformats.org/officeDocument/2006/relationships/customXml" Target="../ink/ink974.xml"/><Relationship Id="rId125" Type="http://schemas.openxmlformats.org/officeDocument/2006/relationships/image" Target="../media/image91.png"/><Relationship Id="rId146" Type="http://schemas.openxmlformats.org/officeDocument/2006/relationships/customXml" Target="../ink/ink995.xml"/><Relationship Id="rId167" Type="http://schemas.openxmlformats.org/officeDocument/2006/relationships/image" Target="../media/image153.png"/><Relationship Id="rId188" Type="http://schemas.openxmlformats.org/officeDocument/2006/relationships/customXml" Target="../ink/ink1016.xml"/><Relationship Id="rId71" Type="http://schemas.openxmlformats.org/officeDocument/2006/relationships/image" Target="../media/image366.png"/><Relationship Id="rId92" Type="http://schemas.openxmlformats.org/officeDocument/2006/relationships/customXml" Target="../ink/ink968.xml"/><Relationship Id="rId213" Type="http://schemas.openxmlformats.org/officeDocument/2006/relationships/image" Target="../media/image176.png"/><Relationship Id="rId234" Type="http://schemas.openxmlformats.org/officeDocument/2006/relationships/customXml" Target="../ink/ink1039.xml"/><Relationship Id="rId2" Type="http://schemas.openxmlformats.org/officeDocument/2006/relationships/customXml" Target="../ink/ink923.xml"/><Relationship Id="rId29" Type="http://schemas.openxmlformats.org/officeDocument/2006/relationships/image" Target="../media/image345.png"/><Relationship Id="rId255" Type="http://schemas.openxmlformats.org/officeDocument/2006/relationships/image" Target="../media/image399.png"/><Relationship Id="rId40" Type="http://schemas.openxmlformats.org/officeDocument/2006/relationships/customXml" Target="../ink/ink942.xml"/><Relationship Id="rId115" Type="http://schemas.openxmlformats.org/officeDocument/2006/relationships/image" Target="../media/image86.png"/><Relationship Id="rId136" Type="http://schemas.openxmlformats.org/officeDocument/2006/relationships/customXml" Target="../ink/ink990.xml"/><Relationship Id="rId157" Type="http://schemas.openxmlformats.org/officeDocument/2006/relationships/image" Target="../media/image114.png"/><Relationship Id="rId178" Type="http://schemas.openxmlformats.org/officeDocument/2006/relationships/customXml" Target="../ink/ink1011.xml"/><Relationship Id="rId61" Type="http://schemas.openxmlformats.org/officeDocument/2006/relationships/image" Target="../media/image361.png"/><Relationship Id="rId82" Type="http://schemas.openxmlformats.org/officeDocument/2006/relationships/customXml" Target="../ink/ink963.xml"/><Relationship Id="rId199" Type="http://schemas.openxmlformats.org/officeDocument/2006/relationships/image" Target="../media/image169.png"/><Relationship Id="rId203" Type="http://schemas.openxmlformats.org/officeDocument/2006/relationships/image" Target="../media/image171.png"/><Relationship Id="rId19" Type="http://schemas.openxmlformats.org/officeDocument/2006/relationships/image" Target="../media/image340.png"/><Relationship Id="rId224" Type="http://schemas.openxmlformats.org/officeDocument/2006/relationships/customXml" Target="../ink/ink1034.xml"/><Relationship Id="rId245" Type="http://schemas.openxmlformats.org/officeDocument/2006/relationships/image" Target="../media/image394.png"/><Relationship Id="rId30" Type="http://schemas.openxmlformats.org/officeDocument/2006/relationships/customXml" Target="../ink/ink937.xml"/><Relationship Id="rId105" Type="http://schemas.openxmlformats.org/officeDocument/2006/relationships/image" Target="../media/image383.png"/><Relationship Id="rId126" Type="http://schemas.openxmlformats.org/officeDocument/2006/relationships/customXml" Target="../ink/ink985.xml"/><Relationship Id="rId147" Type="http://schemas.openxmlformats.org/officeDocument/2006/relationships/image" Target="../media/image105.png"/><Relationship Id="rId168" Type="http://schemas.openxmlformats.org/officeDocument/2006/relationships/customXml" Target="../ink/ink1006.xml"/><Relationship Id="rId51" Type="http://schemas.openxmlformats.org/officeDocument/2006/relationships/image" Target="../media/image356.png"/><Relationship Id="rId72" Type="http://schemas.openxmlformats.org/officeDocument/2006/relationships/customXml" Target="../ink/ink958.xml"/><Relationship Id="rId93" Type="http://schemas.openxmlformats.org/officeDocument/2006/relationships/image" Target="../media/image377.png"/><Relationship Id="rId189" Type="http://schemas.openxmlformats.org/officeDocument/2006/relationships/image" Target="../media/image164.png"/><Relationship Id="rId3" Type="http://schemas.openxmlformats.org/officeDocument/2006/relationships/image" Target="../media/image600.png"/><Relationship Id="rId214" Type="http://schemas.openxmlformats.org/officeDocument/2006/relationships/customXml" Target="../ink/ink1029.xml"/><Relationship Id="rId235" Type="http://schemas.openxmlformats.org/officeDocument/2006/relationships/image" Target="../media/image389.png"/><Relationship Id="rId256" Type="http://schemas.openxmlformats.org/officeDocument/2006/relationships/customXml" Target="../ink/ink1050.xml"/><Relationship Id="rId116" Type="http://schemas.openxmlformats.org/officeDocument/2006/relationships/customXml" Target="../ink/ink980.xml"/><Relationship Id="rId137" Type="http://schemas.openxmlformats.org/officeDocument/2006/relationships/image" Target="../media/image99.png"/><Relationship Id="rId158" Type="http://schemas.openxmlformats.org/officeDocument/2006/relationships/customXml" Target="../ink/ink1001.xml"/><Relationship Id="rId20" Type="http://schemas.openxmlformats.org/officeDocument/2006/relationships/customXml" Target="../ink/ink932.xml"/><Relationship Id="rId41" Type="http://schemas.openxmlformats.org/officeDocument/2006/relationships/image" Target="../media/image351.png"/><Relationship Id="rId62" Type="http://schemas.openxmlformats.org/officeDocument/2006/relationships/customXml" Target="../ink/ink953.xml"/><Relationship Id="rId83" Type="http://schemas.openxmlformats.org/officeDocument/2006/relationships/image" Target="../media/image372.png"/><Relationship Id="rId179" Type="http://schemas.openxmlformats.org/officeDocument/2006/relationships/image" Target="../media/image159.png"/><Relationship Id="rId190" Type="http://schemas.openxmlformats.org/officeDocument/2006/relationships/customXml" Target="../ink/ink1017.xml"/><Relationship Id="rId204" Type="http://schemas.openxmlformats.org/officeDocument/2006/relationships/customXml" Target="../ink/ink1024.xml"/><Relationship Id="rId225" Type="http://schemas.openxmlformats.org/officeDocument/2006/relationships/image" Target="../media/image258.png"/><Relationship Id="rId246" Type="http://schemas.openxmlformats.org/officeDocument/2006/relationships/customXml" Target="../ink/ink1045.xml"/><Relationship Id="rId106" Type="http://schemas.openxmlformats.org/officeDocument/2006/relationships/customXml" Target="../ink/ink975.xml"/><Relationship Id="rId127" Type="http://schemas.openxmlformats.org/officeDocument/2006/relationships/image" Target="../media/image92.png"/><Relationship Id="rId10" Type="http://schemas.openxmlformats.org/officeDocument/2006/relationships/customXml" Target="../ink/ink927.xml"/><Relationship Id="rId31" Type="http://schemas.openxmlformats.org/officeDocument/2006/relationships/image" Target="../media/image346.png"/><Relationship Id="rId52" Type="http://schemas.openxmlformats.org/officeDocument/2006/relationships/customXml" Target="../ink/ink948.xml"/><Relationship Id="rId73" Type="http://schemas.openxmlformats.org/officeDocument/2006/relationships/image" Target="../media/image367.png"/><Relationship Id="rId94" Type="http://schemas.openxmlformats.org/officeDocument/2006/relationships/customXml" Target="../ink/ink969.xml"/><Relationship Id="rId148" Type="http://schemas.openxmlformats.org/officeDocument/2006/relationships/customXml" Target="../ink/ink996.xml"/><Relationship Id="rId169" Type="http://schemas.openxmlformats.org/officeDocument/2006/relationships/image" Target="../media/image154.png"/><Relationship Id="rId4" Type="http://schemas.openxmlformats.org/officeDocument/2006/relationships/customXml" Target="../ink/ink924.xml"/><Relationship Id="rId180" Type="http://schemas.openxmlformats.org/officeDocument/2006/relationships/customXml" Target="../ink/ink1012.xml"/><Relationship Id="rId215" Type="http://schemas.openxmlformats.org/officeDocument/2006/relationships/image" Target="../media/image177.png"/><Relationship Id="rId236" Type="http://schemas.openxmlformats.org/officeDocument/2006/relationships/customXml" Target="../ink/ink1040.xml"/><Relationship Id="rId257" Type="http://schemas.openxmlformats.org/officeDocument/2006/relationships/image" Target="../media/image400.png"/><Relationship Id="rId42" Type="http://schemas.openxmlformats.org/officeDocument/2006/relationships/customXml" Target="../ink/ink943.xml"/><Relationship Id="rId84" Type="http://schemas.openxmlformats.org/officeDocument/2006/relationships/customXml" Target="../ink/ink964.xml"/><Relationship Id="rId138" Type="http://schemas.openxmlformats.org/officeDocument/2006/relationships/customXml" Target="../ink/ink991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7.png"/><Relationship Id="rId21" Type="http://schemas.openxmlformats.org/officeDocument/2006/relationships/image" Target="../media/image92.png"/><Relationship Id="rId42" Type="http://schemas.openxmlformats.org/officeDocument/2006/relationships/customXml" Target="../ink/ink1074.xml"/><Relationship Id="rId63" Type="http://schemas.openxmlformats.org/officeDocument/2006/relationships/image" Target="../media/image154.png"/><Relationship Id="rId84" Type="http://schemas.openxmlformats.org/officeDocument/2006/relationships/customXml" Target="../ink/ink1095.xml"/><Relationship Id="rId138" Type="http://schemas.openxmlformats.org/officeDocument/2006/relationships/customXml" Target="../ink/ink1122.xml"/><Relationship Id="rId159" Type="http://schemas.openxmlformats.org/officeDocument/2006/relationships/image" Target="../media/image406.png"/><Relationship Id="rId170" Type="http://schemas.openxmlformats.org/officeDocument/2006/relationships/customXml" Target="../ink/ink1138.xml"/><Relationship Id="rId107" Type="http://schemas.openxmlformats.org/officeDocument/2006/relationships/image" Target="../media/image176.png"/><Relationship Id="rId11" Type="http://schemas.openxmlformats.org/officeDocument/2006/relationships/image" Target="../media/image87.png"/><Relationship Id="rId32" Type="http://schemas.openxmlformats.org/officeDocument/2006/relationships/customXml" Target="../ink/ink1069.xml"/><Relationship Id="rId53" Type="http://schemas.openxmlformats.org/officeDocument/2006/relationships/image" Target="../media/image121.png"/><Relationship Id="rId74" Type="http://schemas.openxmlformats.org/officeDocument/2006/relationships/customXml" Target="../ink/ink1090.xml"/><Relationship Id="rId128" Type="http://schemas.openxmlformats.org/officeDocument/2006/relationships/customXml" Target="../ink/ink1117.xml"/><Relationship Id="rId149" Type="http://schemas.openxmlformats.org/officeDocument/2006/relationships/image" Target="../media/image401.png"/><Relationship Id="rId5" Type="http://schemas.openxmlformats.org/officeDocument/2006/relationships/image" Target="../media/image338.png"/><Relationship Id="rId95" Type="http://schemas.openxmlformats.org/officeDocument/2006/relationships/image" Target="../media/image170.png"/><Relationship Id="rId160" Type="http://schemas.openxmlformats.org/officeDocument/2006/relationships/customXml" Target="../ink/ink1133.xml"/><Relationship Id="rId181" Type="http://schemas.openxmlformats.org/officeDocument/2006/relationships/image" Target="../media/image417.png"/><Relationship Id="rId22" Type="http://schemas.openxmlformats.org/officeDocument/2006/relationships/customXml" Target="../ink/ink1064.xml"/><Relationship Id="rId43" Type="http://schemas.openxmlformats.org/officeDocument/2006/relationships/image" Target="../media/image107.png"/><Relationship Id="rId64" Type="http://schemas.openxmlformats.org/officeDocument/2006/relationships/customXml" Target="../ink/ink1085.xml"/><Relationship Id="rId118" Type="http://schemas.openxmlformats.org/officeDocument/2006/relationships/customXml" Target="../ink/ink1112.xml"/><Relationship Id="rId139" Type="http://schemas.openxmlformats.org/officeDocument/2006/relationships/image" Target="../media/image396.png"/><Relationship Id="rId85" Type="http://schemas.openxmlformats.org/officeDocument/2006/relationships/image" Target="../media/image165.png"/><Relationship Id="rId150" Type="http://schemas.openxmlformats.org/officeDocument/2006/relationships/customXml" Target="../ink/ink1128.xml"/><Relationship Id="rId171" Type="http://schemas.openxmlformats.org/officeDocument/2006/relationships/image" Target="../media/image412.png"/><Relationship Id="rId12" Type="http://schemas.openxmlformats.org/officeDocument/2006/relationships/customXml" Target="../ink/ink1059.xml"/><Relationship Id="rId33" Type="http://schemas.openxmlformats.org/officeDocument/2006/relationships/image" Target="../media/image100.png"/><Relationship Id="rId108" Type="http://schemas.openxmlformats.org/officeDocument/2006/relationships/customXml" Target="../ink/ink1107.xml"/><Relationship Id="rId129" Type="http://schemas.openxmlformats.org/officeDocument/2006/relationships/image" Target="../media/image391.png"/><Relationship Id="rId54" Type="http://schemas.openxmlformats.org/officeDocument/2006/relationships/customXml" Target="../ink/ink1080.xml"/><Relationship Id="rId75" Type="http://schemas.openxmlformats.org/officeDocument/2006/relationships/image" Target="../media/image160.png"/><Relationship Id="rId96" Type="http://schemas.openxmlformats.org/officeDocument/2006/relationships/customXml" Target="../ink/ink1101.xml"/><Relationship Id="rId140" Type="http://schemas.openxmlformats.org/officeDocument/2006/relationships/customXml" Target="../ink/ink1123.xml"/><Relationship Id="rId161" Type="http://schemas.openxmlformats.org/officeDocument/2006/relationships/image" Target="../media/image407.png"/><Relationship Id="rId182" Type="http://schemas.openxmlformats.org/officeDocument/2006/relationships/customXml" Target="../ink/ink1144.xml"/><Relationship Id="rId6" Type="http://schemas.openxmlformats.org/officeDocument/2006/relationships/customXml" Target="../ink/ink1056.xml"/><Relationship Id="rId23" Type="http://schemas.openxmlformats.org/officeDocument/2006/relationships/image" Target="../media/image93.png"/><Relationship Id="rId119" Type="http://schemas.openxmlformats.org/officeDocument/2006/relationships/image" Target="../media/image258.png"/><Relationship Id="rId44" Type="http://schemas.openxmlformats.org/officeDocument/2006/relationships/customXml" Target="../ink/ink1075.xml"/><Relationship Id="rId65" Type="http://schemas.openxmlformats.org/officeDocument/2006/relationships/image" Target="../media/image155.png"/><Relationship Id="rId86" Type="http://schemas.openxmlformats.org/officeDocument/2006/relationships/customXml" Target="../ink/ink1096.xml"/><Relationship Id="rId130" Type="http://schemas.openxmlformats.org/officeDocument/2006/relationships/customXml" Target="../ink/ink1118.xml"/><Relationship Id="rId151" Type="http://schemas.openxmlformats.org/officeDocument/2006/relationships/image" Target="../media/image402.png"/><Relationship Id="rId172" Type="http://schemas.openxmlformats.org/officeDocument/2006/relationships/customXml" Target="../ink/ink1139.xml"/><Relationship Id="rId13" Type="http://schemas.openxmlformats.org/officeDocument/2006/relationships/image" Target="../media/image88.png"/><Relationship Id="rId18" Type="http://schemas.openxmlformats.org/officeDocument/2006/relationships/customXml" Target="../ink/ink1062.xml"/><Relationship Id="rId39" Type="http://schemas.openxmlformats.org/officeDocument/2006/relationships/image" Target="../media/image104.png"/><Relationship Id="rId109" Type="http://schemas.openxmlformats.org/officeDocument/2006/relationships/image" Target="../media/image177.png"/><Relationship Id="rId34" Type="http://schemas.openxmlformats.org/officeDocument/2006/relationships/customXml" Target="../ink/ink1070.xml"/><Relationship Id="rId50" Type="http://schemas.openxmlformats.org/officeDocument/2006/relationships/customXml" Target="../ink/ink1078.xml"/><Relationship Id="rId55" Type="http://schemas.openxmlformats.org/officeDocument/2006/relationships/image" Target="../media/image1500.png"/><Relationship Id="rId76" Type="http://schemas.openxmlformats.org/officeDocument/2006/relationships/customXml" Target="../ink/ink1091.xml"/><Relationship Id="rId97" Type="http://schemas.openxmlformats.org/officeDocument/2006/relationships/image" Target="../media/image171.png"/><Relationship Id="rId104" Type="http://schemas.openxmlformats.org/officeDocument/2006/relationships/customXml" Target="../ink/ink1105.xml"/><Relationship Id="rId120" Type="http://schemas.openxmlformats.org/officeDocument/2006/relationships/customXml" Target="../ink/ink1113.xml"/><Relationship Id="rId125" Type="http://schemas.openxmlformats.org/officeDocument/2006/relationships/image" Target="../media/image389.png"/><Relationship Id="rId141" Type="http://schemas.openxmlformats.org/officeDocument/2006/relationships/image" Target="../media/image397.png"/><Relationship Id="rId146" Type="http://schemas.openxmlformats.org/officeDocument/2006/relationships/customXml" Target="../ink/ink1126.xml"/><Relationship Id="rId167" Type="http://schemas.openxmlformats.org/officeDocument/2006/relationships/image" Target="../media/image410.png"/><Relationship Id="rId188" Type="http://schemas.openxmlformats.org/officeDocument/2006/relationships/customXml" Target="../ink/ink1147.xml"/><Relationship Id="rId7" Type="http://schemas.openxmlformats.org/officeDocument/2006/relationships/image" Target="../media/image85.png"/><Relationship Id="rId71" Type="http://schemas.openxmlformats.org/officeDocument/2006/relationships/image" Target="../media/image158.png"/><Relationship Id="rId92" Type="http://schemas.openxmlformats.org/officeDocument/2006/relationships/customXml" Target="../ink/ink1099.xml"/><Relationship Id="rId162" Type="http://schemas.openxmlformats.org/officeDocument/2006/relationships/customXml" Target="../ink/ink1134.xml"/><Relationship Id="rId183" Type="http://schemas.openxmlformats.org/officeDocument/2006/relationships/image" Target="../media/image418.png"/><Relationship Id="rId2" Type="http://schemas.openxmlformats.org/officeDocument/2006/relationships/customXml" Target="../ink/ink1054.xml"/><Relationship Id="rId29" Type="http://schemas.openxmlformats.org/officeDocument/2006/relationships/image" Target="../media/image98.png"/><Relationship Id="rId24" Type="http://schemas.openxmlformats.org/officeDocument/2006/relationships/customXml" Target="../ink/ink1065.xml"/><Relationship Id="rId40" Type="http://schemas.openxmlformats.org/officeDocument/2006/relationships/customXml" Target="../ink/ink1073.xml"/><Relationship Id="rId45" Type="http://schemas.openxmlformats.org/officeDocument/2006/relationships/image" Target="../media/image110.png"/><Relationship Id="rId66" Type="http://schemas.openxmlformats.org/officeDocument/2006/relationships/customXml" Target="../ink/ink1086.xml"/><Relationship Id="rId87" Type="http://schemas.openxmlformats.org/officeDocument/2006/relationships/image" Target="../media/image166.png"/><Relationship Id="rId110" Type="http://schemas.openxmlformats.org/officeDocument/2006/relationships/customXml" Target="../ink/ink1108.xml"/><Relationship Id="rId115" Type="http://schemas.openxmlformats.org/officeDocument/2006/relationships/image" Target="../media/image180.png"/><Relationship Id="rId131" Type="http://schemas.openxmlformats.org/officeDocument/2006/relationships/image" Target="../media/image392.png"/><Relationship Id="rId136" Type="http://schemas.openxmlformats.org/officeDocument/2006/relationships/customXml" Target="../ink/ink1121.xml"/><Relationship Id="rId157" Type="http://schemas.openxmlformats.org/officeDocument/2006/relationships/image" Target="../media/image405.png"/><Relationship Id="rId178" Type="http://schemas.openxmlformats.org/officeDocument/2006/relationships/customXml" Target="../ink/ink1142.xml"/><Relationship Id="rId61" Type="http://schemas.openxmlformats.org/officeDocument/2006/relationships/image" Target="../media/image153.png"/><Relationship Id="rId82" Type="http://schemas.openxmlformats.org/officeDocument/2006/relationships/customXml" Target="../ink/ink1094.xml"/><Relationship Id="rId152" Type="http://schemas.openxmlformats.org/officeDocument/2006/relationships/customXml" Target="../ink/ink1129.xml"/><Relationship Id="rId173" Type="http://schemas.openxmlformats.org/officeDocument/2006/relationships/image" Target="../media/image413.png"/><Relationship Id="rId19" Type="http://schemas.openxmlformats.org/officeDocument/2006/relationships/image" Target="../media/image91.png"/><Relationship Id="rId14" Type="http://schemas.openxmlformats.org/officeDocument/2006/relationships/customXml" Target="../ink/ink1060.xml"/><Relationship Id="rId30" Type="http://schemas.openxmlformats.org/officeDocument/2006/relationships/customXml" Target="../ink/ink1068.xml"/><Relationship Id="rId35" Type="http://schemas.openxmlformats.org/officeDocument/2006/relationships/image" Target="../media/image102.png"/><Relationship Id="rId56" Type="http://schemas.openxmlformats.org/officeDocument/2006/relationships/customXml" Target="../ink/ink1081.xml"/><Relationship Id="rId77" Type="http://schemas.openxmlformats.org/officeDocument/2006/relationships/image" Target="../media/image161.png"/><Relationship Id="rId100" Type="http://schemas.openxmlformats.org/officeDocument/2006/relationships/customXml" Target="../ink/ink1103.xml"/><Relationship Id="rId105" Type="http://schemas.openxmlformats.org/officeDocument/2006/relationships/image" Target="../media/image175.png"/><Relationship Id="rId126" Type="http://schemas.openxmlformats.org/officeDocument/2006/relationships/customXml" Target="../ink/ink1116.xml"/><Relationship Id="rId147" Type="http://schemas.openxmlformats.org/officeDocument/2006/relationships/image" Target="../media/image400.png"/><Relationship Id="rId168" Type="http://schemas.openxmlformats.org/officeDocument/2006/relationships/customXml" Target="../ink/ink1137.xml"/><Relationship Id="rId8" Type="http://schemas.openxmlformats.org/officeDocument/2006/relationships/customXml" Target="../ink/ink1057.xml"/><Relationship Id="rId51" Type="http://schemas.openxmlformats.org/officeDocument/2006/relationships/image" Target="../media/image114.png"/><Relationship Id="rId72" Type="http://schemas.openxmlformats.org/officeDocument/2006/relationships/customXml" Target="../ink/ink1089.xml"/><Relationship Id="rId93" Type="http://schemas.openxmlformats.org/officeDocument/2006/relationships/image" Target="../media/image169.png"/><Relationship Id="rId98" Type="http://schemas.openxmlformats.org/officeDocument/2006/relationships/customXml" Target="../ink/ink1102.xml"/><Relationship Id="rId121" Type="http://schemas.openxmlformats.org/officeDocument/2006/relationships/image" Target="../media/image259.png"/><Relationship Id="rId142" Type="http://schemas.openxmlformats.org/officeDocument/2006/relationships/customXml" Target="../ink/ink1124.xml"/><Relationship Id="rId163" Type="http://schemas.openxmlformats.org/officeDocument/2006/relationships/image" Target="../media/image408.png"/><Relationship Id="rId184" Type="http://schemas.openxmlformats.org/officeDocument/2006/relationships/customXml" Target="../ink/ink1145.xml"/><Relationship Id="rId189" Type="http://schemas.openxmlformats.org/officeDocument/2006/relationships/image" Target="../media/image421.png"/><Relationship Id="rId3" Type="http://schemas.openxmlformats.org/officeDocument/2006/relationships/image" Target="../media/image3370.png"/><Relationship Id="rId25" Type="http://schemas.openxmlformats.org/officeDocument/2006/relationships/image" Target="../media/image94.png"/><Relationship Id="rId46" Type="http://schemas.openxmlformats.org/officeDocument/2006/relationships/customXml" Target="../ink/ink1076.xml"/><Relationship Id="rId67" Type="http://schemas.openxmlformats.org/officeDocument/2006/relationships/image" Target="../media/image156.png"/><Relationship Id="rId116" Type="http://schemas.openxmlformats.org/officeDocument/2006/relationships/customXml" Target="../ink/ink1111.xml"/><Relationship Id="rId137" Type="http://schemas.openxmlformats.org/officeDocument/2006/relationships/image" Target="../media/image395.png"/><Relationship Id="rId158" Type="http://schemas.openxmlformats.org/officeDocument/2006/relationships/customXml" Target="../ink/ink1132.xml"/><Relationship Id="rId20" Type="http://schemas.openxmlformats.org/officeDocument/2006/relationships/customXml" Target="../ink/ink1063.xml"/><Relationship Id="rId41" Type="http://schemas.openxmlformats.org/officeDocument/2006/relationships/image" Target="../media/image105.png"/><Relationship Id="rId62" Type="http://schemas.openxmlformats.org/officeDocument/2006/relationships/customXml" Target="../ink/ink1084.xml"/><Relationship Id="rId83" Type="http://schemas.openxmlformats.org/officeDocument/2006/relationships/image" Target="../media/image164.png"/><Relationship Id="rId88" Type="http://schemas.openxmlformats.org/officeDocument/2006/relationships/customXml" Target="../ink/ink1097.xml"/><Relationship Id="rId111" Type="http://schemas.openxmlformats.org/officeDocument/2006/relationships/image" Target="../media/image178.png"/><Relationship Id="rId132" Type="http://schemas.openxmlformats.org/officeDocument/2006/relationships/customXml" Target="../ink/ink1119.xml"/><Relationship Id="rId153" Type="http://schemas.openxmlformats.org/officeDocument/2006/relationships/image" Target="../media/image4030.png"/><Relationship Id="rId174" Type="http://schemas.openxmlformats.org/officeDocument/2006/relationships/customXml" Target="../ink/ink1140.xml"/><Relationship Id="rId179" Type="http://schemas.openxmlformats.org/officeDocument/2006/relationships/image" Target="../media/image416.png"/><Relationship Id="rId15" Type="http://schemas.openxmlformats.org/officeDocument/2006/relationships/image" Target="../media/image89.png"/><Relationship Id="rId36" Type="http://schemas.openxmlformats.org/officeDocument/2006/relationships/customXml" Target="../ink/ink1071.xml"/><Relationship Id="rId57" Type="http://schemas.openxmlformats.org/officeDocument/2006/relationships/image" Target="../media/image151.png"/><Relationship Id="rId106" Type="http://schemas.openxmlformats.org/officeDocument/2006/relationships/customXml" Target="../ink/ink1106.xml"/><Relationship Id="rId127" Type="http://schemas.openxmlformats.org/officeDocument/2006/relationships/image" Target="../media/image390.png"/><Relationship Id="rId10" Type="http://schemas.openxmlformats.org/officeDocument/2006/relationships/customXml" Target="../ink/ink1058.xml"/><Relationship Id="rId31" Type="http://schemas.openxmlformats.org/officeDocument/2006/relationships/image" Target="../media/image99.png"/><Relationship Id="rId52" Type="http://schemas.openxmlformats.org/officeDocument/2006/relationships/customXml" Target="../ink/ink1079.xml"/><Relationship Id="rId73" Type="http://schemas.openxmlformats.org/officeDocument/2006/relationships/image" Target="../media/image159.png"/><Relationship Id="rId78" Type="http://schemas.openxmlformats.org/officeDocument/2006/relationships/customXml" Target="../ink/ink1092.xml"/><Relationship Id="rId94" Type="http://schemas.openxmlformats.org/officeDocument/2006/relationships/customXml" Target="../ink/ink1100.xml"/><Relationship Id="rId99" Type="http://schemas.openxmlformats.org/officeDocument/2006/relationships/image" Target="../media/image172.png"/><Relationship Id="rId101" Type="http://schemas.openxmlformats.org/officeDocument/2006/relationships/image" Target="../media/image173.png"/><Relationship Id="rId122" Type="http://schemas.openxmlformats.org/officeDocument/2006/relationships/customXml" Target="../ink/ink1114.xml"/><Relationship Id="rId143" Type="http://schemas.openxmlformats.org/officeDocument/2006/relationships/image" Target="../media/image398.png"/><Relationship Id="rId148" Type="http://schemas.openxmlformats.org/officeDocument/2006/relationships/customXml" Target="../ink/ink1127.xml"/><Relationship Id="rId164" Type="http://schemas.openxmlformats.org/officeDocument/2006/relationships/customXml" Target="../ink/ink1135.xml"/><Relationship Id="rId169" Type="http://schemas.openxmlformats.org/officeDocument/2006/relationships/image" Target="../media/image411.png"/><Relationship Id="rId185" Type="http://schemas.openxmlformats.org/officeDocument/2006/relationships/image" Target="../media/image419.png"/><Relationship Id="rId4" Type="http://schemas.openxmlformats.org/officeDocument/2006/relationships/customXml" Target="../ink/ink1055.xml"/><Relationship Id="rId9" Type="http://schemas.openxmlformats.org/officeDocument/2006/relationships/image" Target="../media/image86.png"/><Relationship Id="rId180" Type="http://schemas.openxmlformats.org/officeDocument/2006/relationships/customXml" Target="../ink/ink1143.xml"/><Relationship Id="rId26" Type="http://schemas.openxmlformats.org/officeDocument/2006/relationships/customXml" Target="../ink/ink1066.xml"/><Relationship Id="rId47" Type="http://schemas.openxmlformats.org/officeDocument/2006/relationships/image" Target="../media/image111.png"/><Relationship Id="rId68" Type="http://schemas.openxmlformats.org/officeDocument/2006/relationships/customXml" Target="../ink/ink1087.xml"/><Relationship Id="rId89" Type="http://schemas.openxmlformats.org/officeDocument/2006/relationships/image" Target="../media/image167.png"/><Relationship Id="rId112" Type="http://schemas.openxmlformats.org/officeDocument/2006/relationships/customXml" Target="../ink/ink1109.xml"/><Relationship Id="rId133" Type="http://schemas.openxmlformats.org/officeDocument/2006/relationships/image" Target="../media/image393.png"/><Relationship Id="rId154" Type="http://schemas.openxmlformats.org/officeDocument/2006/relationships/customXml" Target="../ink/ink1130.xml"/><Relationship Id="rId175" Type="http://schemas.openxmlformats.org/officeDocument/2006/relationships/image" Target="../media/image414.png"/><Relationship Id="rId16" Type="http://schemas.openxmlformats.org/officeDocument/2006/relationships/customXml" Target="../ink/ink1061.xml"/><Relationship Id="rId37" Type="http://schemas.openxmlformats.org/officeDocument/2006/relationships/image" Target="../media/image103.png"/><Relationship Id="rId58" Type="http://schemas.openxmlformats.org/officeDocument/2006/relationships/customXml" Target="../ink/ink1082.xml"/><Relationship Id="rId79" Type="http://schemas.openxmlformats.org/officeDocument/2006/relationships/image" Target="../media/image162.png"/><Relationship Id="rId102" Type="http://schemas.openxmlformats.org/officeDocument/2006/relationships/customXml" Target="../ink/ink1104.xml"/><Relationship Id="rId123" Type="http://schemas.openxmlformats.org/officeDocument/2006/relationships/image" Target="../media/image260.png"/><Relationship Id="rId144" Type="http://schemas.openxmlformats.org/officeDocument/2006/relationships/customXml" Target="../ink/ink1125.xml"/><Relationship Id="rId90" Type="http://schemas.openxmlformats.org/officeDocument/2006/relationships/customXml" Target="../ink/ink1098.xml"/><Relationship Id="rId165" Type="http://schemas.openxmlformats.org/officeDocument/2006/relationships/image" Target="../media/image409.png"/><Relationship Id="rId186" Type="http://schemas.openxmlformats.org/officeDocument/2006/relationships/customXml" Target="../ink/ink1146.xml"/><Relationship Id="rId27" Type="http://schemas.openxmlformats.org/officeDocument/2006/relationships/image" Target="../media/image96.png"/><Relationship Id="rId48" Type="http://schemas.openxmlformats.org/officeDocument/2006/relationships/customXml" Target="../ink/ink1077.xml"/><Relationship Id="rId69" Type="http://schemas.openxmlformats.org/officeDocument/2006/relationships/image" Target="../media/image157.png"/><Relationship Id="rId113" Type="http://schemas.openxmlformats.org/officeDocument/2006/relationships/image" Target="../media/image179.png"/><Relationship Id="rId134" Type="http://schemas.openxmlformats.org/officeDocument/2006/relationships/customXml" Target="../ink/ink1120.xml"/><Relationship Id="rId80" Type="http://schemas.openxmlformats.org/officeDocument/2006/relationships/customXml" Target="../ink/ink1093.xml"/><Relationship Id="rId155" Type="http://schemas.openxmlformats.org/officeDocument/2006/relationships/image" Target="../media/image404.png"/><Relationship Id="rId176" Type="http://schemas.openxmlformats.org/officeDocument/2006/relationships/customXml" Target="../ink/ink1141.xml"/><Relationship Id="rId17" Type="http://schemas.openxmlformats.org/officeDocument/2006/relationships/image" Target="../media/image90.png"/><Relationship Id="rId38" Type="http://schemas.openxmlformats.org/officeDocument/2006/relationships/customXml" Target="../ink/ink1072.xml"/><Relationship Id="rId59" Type="http://schemas.openxmlformats.org/officeDocument/2006/relationships/image" Target="../media/image152.png"/><Relationship Id="rId103" Type="http://schemas.openxmlformats.org/officeDocument/2006/relationships/image" Target="../media/image174.png"/><Relationship Id="rId124" Type="http://schemas.openxmlformats.org/officeDocument/2006/relationships/customXml" Target="../ink/ink1115.xml"/><Relationship Id="rId70" Type="http://schemas.openxmlformats.org/officeDocument/2006/relationships/customXml" Target="../ink/ink1088.xml"/><Relationship Id="rId91" Type="http://schemas.openxmlformats.org/officeDocument/2006/relationships/image" Target="../media/image168.png"/><Relationship Id="rId145" Type="http://schemas.openxmlformats.org/officeDocument/2006/relationships/image" Target="../media/image399.png"/><Relationship Id="rId166" Type="http://schemas.openxmlformats.org/officeDocument/2006/relationships/customXml" Target="../ink/ink1136.xml"/><Relationship Id="rId187" Type="http://schemas.openxmlformats.org/officeDocument/2006/relationships/image" Target="../media/image420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1067.xml"/><Relationship Id="rId49" Type="http://schemas.openxmlformats.org/officeDocument/2006/relationships/image" Target="../media/image112.png"/><Relationship Id="rId114" Type="http://schemas.openxmlformats.org/officeDocument/2006/relationships/customXml" Target="../ink/ink1110.xml"/><Relationship Id="rId60" Type="http://schemas.openxmlformats.org/officeDocument/2006/relationships/customXml" Target="../ink/ink1083.xml"/><Relationship Id="rId81" Type="http://schemas.openxmlformats.org/officeDocument/2006/relationships/image" Target="../media/image163.png"/><Relationship Id="rId135" Type="http://schemas.openxmlformats.org/officeDocument/2006/relationships/image" Target="../media/image394.png"/><Relationship Id="rId156" Type="http://schemas.openxmlformats.org/officeDocument/2006/relationships/customXml" Target="../ink/ink1131.xml"/><Relationship Id="rId177" Type="http://schemas.openxmlformats.org/officeDocument/2006/relationships/image" Target="../media/image415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.png"/><Relationship Id="rId21" Type="http://schemas.openxmlformats.org/officeDocument/2006/relationships/customXml" Target="../ink/ink13.xml"/><Relationship Id="rId42" Type="http://schemas.openxmlformats.org/officeDocument/2006/relationships/image" Target="../media/image21.png"/><Relationship Id="rId47" Type="http://schemas.openxmlformats.org/officeDocument/2006/relationships/customXml" Target="../ink/ink26.xml"/><Relationship Id="rId63" Type="http://schemas.openxmlformats.org/officeDocument/2006/relationships/customXml" Target="../ink/ink34.xml"/><Relationship Id="rId68" Type="http://schemas.openxmlformats.org/officeDocument/2006/relationships/image" Target="../media/image34.png"/><Relationship Id="rId84" Type="http://schemas.openxmlformats.org/officeDocument/2006/relationships/image" Target="../media/image42.png"/><Relationship Id="rId89" Type="http://schemas.openxmlformats.org/officeDocument/2006/relationships/customXml" Target="../ink/ink47.xml"/><Relationship Id="rId16" Type="http://schemas.openxmlformats.org/officeDocument/2006/relationships/image" Target="../media/image8.png"/><Relationship Id="rId107" Type="http://schemas.openxmlformats.org/officeDocument/2006/relationships/customXml" Target="../ink/ink56.xml"/><Relationship Id="rId11" Type="http://schemas.openxmlformats.org/officeDocument/2006/relationships/customXml" Target="../ink/ink8.xml"/><Relationship Id="rId32" Type="http://schemas.openxmlformats.org/officeDocument/2006/relationships/image" Target="../media/image16.png"/><Relationship Id="rId37" Type="http://schemas.openxmlformats.org/officeDocument/2006/relationships/customXml" Target="../ink/ink21.xml"/><Relationship Id="rId53" Type="http://schemas.openxmlformats.org/officeDocument/2006/relationships/customXml" Target="../ink/ink29.xml"/><Relationship Id="rId58" Type="http://schemas.openxmlformats.org/officeDocument/2006/relationships/image" Target="../media/image29.png"/><Relationship Id="rId74" Type="http://schemas.openxmlformats.org/officeDocument/2006/relationships/image" Target="../media/image37.png"/><Relationship Id="rId79" Type="http://schemas.openxmlformats.org/officeDocument/2006/relationships/customXml" Target="../ink/ink42.xml"/><Relationship Id="rId102" Type="http://schemas.openxmlformats.org/officeDocument/2006/relationships/image" Target="../media/image51.png"/><Relationship Id="rId5" Type="http://schemas.openxmlformats.org/officeDocument/2006/relationships/customXml" Target="../ink/ink5.xml"/><Relationship Id="rId90" Type="http://schemas.openxmlformats.org/officeDocument/2006/relationships/image" Target="../media/image45.png"/><Relationship Id="rId95" Type="http://schemas.openxmlformats.org/officeDocument/2006/relationships/customXml" Target="../ink/ink50.xml"/><Relationship Id="rId22" Type="http://schemas.openxmlformats.org/officeDocument/2006/relationships/image" Target="../media/image11.png"/><Relationship Id="rId27" Type="http://schemas.openxmlformats.org/officeDocument/2006/relationships/customXml" Target="../ink/ink16.xml"/><Relationship Id="rId43" Type="http://schemas.openxmlformats.org/officeDocument/2006/relationships/customXml" Target="../ink/ink24.xml"/><Relationship Id="rId48" Type="http://schemas.openxmlformats.org/officeDocument/2006/relationships/image" Target="../media/image24.png"/><Relationship Id="rId64" Type="http://schemas.openxmlformats.org/officeDocument/2006/relationships/image" Target="../media/image32.png"/><Relationship Id="rId69" Type="http://schemas.openxmlformats.org/officeDocument/2006/relationships/customXml" Target="../ink/ink37.xml"/><Relationship Id="rId80" Type="http://schemas.openxmlformats.org/officeDocument/2006/relationships/image" Target="../media/image40.png"/><Relationship Id="rId85" Type="http://schemas.openxmlformats.org/officeDocument/2006/relationships/customXml" Target="../ink/ink45.xml"/><Relationship Id="rId12" Type="http://schemas.openxmlformats.org/officeDocument/2006/relationships/image" Target="../media/image6.png"/><Relationship Id="rId17" Type="http://schemas.openxmlformats.org/officeDocument/2006/relationships/customXml" Target="../ink/ink11.xml"/><Relationship Id="rId33" Type="http://schemas.openxmlformats.org/officeDocument/2006/relationships/customXml" Target="../ink/ink19.xml"/><Relationship Id="rId38" Type="http://schemas.openxmlformats.org/officeDocument/2006/relationships/image" Target="../media/image19.png"/><Relationship Id="rId59" Type="http://schemas.openxmlformats.org/officeDocument/2006/relationships/customXml" Target="../ink/ink32.xml"/><Relationship Id="rId103" Type="http://schemas.openxmlformats.org/officeDocument/2006/relationships/customXml" Target="../ink/ink54.xml"/><Relationship Id="rId108" Type="http://schemas.openxmlformats.org/officeDocument/2006/relationships/image" Target="../media/image54.png"/><Relationship Id="rId54" Type="http://schemas.openxmlformats.org/officeDocument/2006/relationships/image" Target="../media/image27.png"/><Relationship Id="rId70" Type="http://schemas.openxmlformats.org/officeDocument/2006/relationships/image" Target="../media/image35.png"/><Relationship Id="rId75" Type="http://schemas.openxmlformats.org/officeDocument/2006/relationships/customXml" Target="../ink/ink40.xml"/><Relationship Id="rId91" Type="http://schemas.openxmlformats.org/officeDocument/2006/relationships/customXml" Target="../ink/ink48.xml"/><Relationship Id="rId9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00.png"/><Relationship Id="rId15" Type="http://schemas.openxmlformats.org/officeDocument/2006/relationships/customXml" Target="../ink/ink10.xml"/><Relationship Id="rId23" Type="http://schemas.openxmlformats.org/officeDocument/2006/relationships/customXml" Target="../ink/ink14.xml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49" Type="http://schemas.openxmlformats.org/officeDocument/2006/relationships/customXml" Target="../ink/ink27.xml"/><Relationship Id="rId57" Type="http://schemas.openxmlformats.org/officeDocument/2006/relationships/customXml" Target="../ink/ink31.xml"/><Relationship Id="rId106" Type="http://schemas.openxmlformats.org/officeDocument/2006/relationships/image" Target="../media/image53.png"/><Relationship Id="rId10" Type="http://schemas.openxmlformats.org/officeDocument/2006/relationships/image" Target="../media/image5.png"/><Relationship Id="rId31" Type="http://schemas.openxmlformats.org/officeDocument/2006/relationships/customXml" Target="../ink/ink18.xml"/><Relationship Id="rId44" Type="http://schemas.openxmlformats.org/officeDocument/2006/relationships/image" Target="../media/image22.png"/><Relationship Id="rId52" Type="http://schemas.openxmlformats.org/officeDocument/2006/relationships/image" Target="../media/image26.png"/><Relationship Id="rId60" Type="http://schemas.openxmlformats.org/officeDocument/2006/relationships/image" Target="../media/image30.png"/><Relationship Id="rId65" Type="http://schemas.openxmlformats.org/officeDocument/2006/relationships/customXml" Target="../ink/ink35.xml"/><Relationship Id="rId73" Type="http://schemas.openxmlformats.org/officeDocument/2006/relationships/customXml" Target="../ink/ink39.xml"/><Relationship Id="rId78" Type="http://schemas.openxmlformats.org/officeDocument/2006/relationships/image" Target="../media/image39.png"/><Relationship Id="rId81" Type="http://schemas.openxmlformats.org/officeDocument/2006/relationships/customXml" Target="../ink/ink43.xml"/><Relationship Id="rId86" Type="http://schemas.openxmlformats.org/officeDocument/2006/relationships/image" Target="../media/image43.png"/><Relationship Id="rId94" Type="http://schemas.openxmlformats.org/officeDocument/2006/relationships/image" Target="../media/image47.png"/><Relationship Id="rId99" Type="http://schemas.openxmlformats.org/officeDocument/2006/relationships/customXml" Target="../ink/ink52.xml"/><Relationship Id="rId101" Type="http://schemas.openxmlformats.org/officeDocument/2006/relationships/customXml" Target="../ink/ink53.xml"/><Relationship Id="rId4" Type="http://schemas.openxmlformats.org/officeDocument/2006/relationships/image" Target="../media/image2100.png"/><Relationship Id="rId9" Type="http://schemas.openxmlformats.org/officeDocument/2006/relationships/customXml" Target="../ink/ink7.xml"/><Relationship Id="rId13" Type="http://schemas.openxmlformats.org/officeDocument/2006/relationships/customXml" Target="../ink/ink9.xml"/><Relationship Id="rId18" Type="http://schemas.openxmlformats.org/officeDocument/2006/relationships/image" Target="../media/image9.png"/><Relationship Id="rId39" Type="http://schemas.openxmlformats.org/officeDocument/2006/relationships/customXml" Target="../ink/ink22.xml"/><Relationship Id="rId109" Type="http://schemas.openxmlformats.org/officeDocument/2006/relationships/customXml" Target="../ink/ink57.xml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customXml" Target="../ink/ink30.xml"/><Relationship Id="rId76" Type="http://schemas.openxmlformats.org/officeDocument/2006/relationships/image" Target="../media/image38.png"/><Relationship Id="rId97" Type="http://schemas.openxmlformats.org/officeDocument/2006/relationships/customXml" Target="../ink/ink51.xml"/><Relationship Id="rId104" Type="http://schemas.openxmlformats.org/officeDocument/2006/relationships/image" Target="../media/image52.png"/><Relationship Id="rId7" Type="http://schemas.openxmlformats.org/officeDocument/2006/relationships/customXml" Target="../ink/ink6.xml"/><Relationship Id="rId71" Type="http://schemas.openxmlformats.org/officeDocument/2006/relationships/customXml" Target="../ink/ink38.xml"/><Relationship Id="rId92" Type="http://schemas.openxmlformats.org/officeDocument/2006/relationships/image" Target="../media/image46.png"/><Relationship Id="rId2" Type="http://schemas.openxmlformats.org/officeDocument/2006/relationships/image" Target="../media/image4.png"/><Relationship Id="rId29" Type="http://schemas.openxmlformats.org/officeDocument/2006/relationships/customXml" Target="../ink/ink17.xml"/><Relationship Id="rId24" Type="http://schemas.openxmlformats.org/officeDocument/2006/relationships/image" Target="../media/image12.png"/><Relationship Id="rId40" Type="http://schemas.openxmlformats.org/officeDocument/2006/relationships/image" Target="../media/image20.png"/><Relationship Id="rId45" Type="http://schemas.openxmlformats.org/officeDocument/2006/relationships/customXml" Target="../ink/ink25.xml"/><Relationship Id="rId66" Type="http://schemas.openxmlformats.org/officeDocument/2006/relationships/image" Target="../media/image33.png"/><Relationship Id="rId87" Type="http://schemas.openxmlformats.org/officeDocument/2006/relationships/customXml" Target="../ink/ink46.xml"/><Relationship Id="rId110" Type="http://schemas.openxmlformats.org/officeDocument/2006/relationships/image" Target="../media/image55.png"/><Relationship Id="rId61" Type="http://schemas.openxmlformats.org/officeDocument/2006/relationships/customXml" Target="../ink/ink33.xml"/><Relationship Id="rId82" Type="http://schemas.openxmlformats.org/officeDocument/2006/relationships/image" Target="../media/image41.png"/><Relationship Id="rId19" Type="http://schemas.openxmlformats.org/officeDocument/2006/relationships/customXml" Target="../ink/ink12.xml"/><Relationship Id="rId14" Type="http://schemas.openxmlformats.org/officeDocument/2006/relationships/image" Target="../media/image7.png"/><Relationship Id="rId30" Type="http://schemas.openxmlformats.org/officeDocument/2006/relationships/image" Target="../media/image15.png"/><Relationship Id="rId35" Type="http://schemas.openxmlformats.org/officeDocument/2006/relationships/customXml" Target="../ink/ink20.xml"/><Relationship Id="rId56" Type="http://schemas.openxmlformats.org/officeDocument/2006/relationships/image" Target="../media/image28.png"/><Relationship Id="rId77" Type="http://schemas.openxmlformats.org/officeDocument/2006/relationships/customXml" Target="../ink/ink41.xml"/><Relationship Id="rId100" Type="http://schemas.openxmlformats.org/officeDocument/2006/relationships/image" Target="../media/image50.png"/><Relationship Id="rId105" Type="http://schemas.openxmlformats.org/officeDocument/2006/relationships/customXml" Target="../ink/ink55.xml"/><Relationship Id="rId8" Type="http://schemas.openxmlformats.org/officeDocument/2006/relationships/image" Target="../media/image4100.png"/><Relationship Id="rId51" Type="http://schemas.openxmlformats.org/officeDocument/2006/relationships/customXml" Target="../ink/ink28.xml"/><Relationship Id="rId72" Type="http://schemas.openxmlformats.org/officeDocument/2006/relationships/image" Target="../media/image36.png"/><Relationship Id="rId93" Type="http://schemas.openxmlformats.org/officeDocument/2006/relationships/customXml" Target="../ink/ink49.xml"/><Relationship Id="rId98" Type="http://schemas.openxmlformats.org/officeDocument/2006/relationships/image" Target="../media/image49.png"/><Relationship Id="rId3" Type="http://schemas.openxmlformats.org/officeDocument/2006/relationships/customXml" Target="../ink/ink4.xml"/><Relationship Id="rId25" Type="http://schemas.openxmlformats.org/officeDocument/2006/relationships/customXml" Target="../ink/ink15.xml"/><Relationship Id="rId46" Type="http://schemas.openxmlformats.org/officeDocument/2006/relationships/image" Target="../media/image23.png"/><Relationship Id="rId67" Type="http://schemas.openxmlformats.org/officeDocument/2006/relationships/customXml" Target="../ink/ink36.xml"/><Relationship Id="rId20" Type="http://schemas.openxmlformats.org/officeDocument/2006/relationships/image" Target="../media/image10.png"/><Relationship Id="rId41" Type="http://schemas.openxmlformats.org/officeDocument/2006/relationships/customXml" Target="../ink/ink23.xml"/><Relationship Id="rId62" Type="http://schemas.openxmlformats.org/officeDocument/2006/relationships/image" Target="../media/image31.png"/><Relationship Id="rId83" Type="http://schemas.openxmlformats.org/officeDocument/2006/relationships/customXml" Target="../ink/ink44.xml"/><Relationship Id="rId88" Type="http://schemas.openxmlformats.org/officeDocument/2006/relationships/image" Target="../media/image44.png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39.png"/><Relationship Id="rId21" Type="http://schemas.openxmlformats.org/officeDocument/2006/relationships/image" Target="../media/image396.png"/><Relationship Id="rId42" Type="http://schemas.openxmlformats.org/officeDocument/2006/relationships/customXml" Target="../ink/ink1168.xml"/><Relationship Id="rId47" Type="http://schemas.openxmlformats.org/officeDocument/2006/relationships/image" Target="../media/image409.png"/><Relationship Id="rId63" Type="http://schemas.openxmlformats.org/officeDocument/2006/relationships/image" Target="../media/image417.png"/><Relationship Id="rId68" Type="http://schemas.openxmlformats.org/officeDocument/2006/relationships/customXml" Target="../ink/ink1181.xml"/><Relationship Id="rId84" Type="http://schemas.openxmlformats.org/officeDocument/2006/relationships/customXml" Target="../ink/ink1189.xml"/><Relationship Id="rId89" Type="http://schemas.openxmlformats.org/officeDocument/2006/relationships/image" Target="../media/image425.png"/><Relationship Id="rId112" Type="http://schemas.openxmlformats.org/officeDocument/2006/relationships/customXml" Target="../ink/ink1203.xml"/><Relationship Id="rId16" Type="http://schemas.openxmlformats.org/officeDocument/2006/relationships/customXml" Target="../ink/ink1155.xml"/><Relationship Id="rId107" Type="http://schemas.openxmlformats.org/officeDocument/2006/relationships/image" Target="../media/image434.png"/><Relationship Id="rId11" Type="http://schemas.openxmlformats.org/officeDocument/2006/relationships/image" Target="../media/image391.png"/><Relationship Id="rId32" Type="http://schemas.openxmlformats.org/officeDocument/2006/relationships/customXml" Target="../ink/ink1163.xml"/><Relationship Id="rId37" Type="http://schemas.openxmlformats.org/officeDocument/2006/relationships/image" Target="../media/image404.png"/><Relationship Id="rId53" Type="http://schemas.openxmlformats.org/officeDocument/2006/relationships/image" Target="../media/image412.png"/><Relationship Id="rId58" Type="http://schemas.openxmlformats.org/officeDocument/2006/relationships/customXml" Target="../ink/ink1176.xml"/><Relationship Id="rId74" Type="http://schemas.openxmlformats.org/officeDocument/2006/relationships/customXml" Target="../ink/ink1184.xml"/><Relationship Id="rId79" Type="http://schemas.openxmlformats.org/officeDocument/2006/relationships/image" Target="../media/image64.png"/><Relationship Id="rId102" Type="http://schemas.openxmlformats.org/officeDocument/2006/relationships/customXml" Target="../ink/ink1198.xml"/><Relationship Id="rId123" Type="http://schemas.openxmlformats.org/officeDocument/2006/relationships/image" Target="../media/image442.png"/><Relationship Id="rId128" Type="http://schemas.openxmlformats.org/officeDocument/2006/relationships/customXml" Target="../ink/ink1211.xml"/><Relationship Id="rId5" Type="http://schemas.openxmlformats.org/officeDocument/2006/relationships/image" Target="../media/image338.png"/><Relationship Id="rId90" Type="http://schemas.openxmlformats.org/officeDocument/2006/relationships/customXml" Target="../ink/ink1192.xml"/><Relationship Id="rId95" Type="http://schemas.openxmlformats.org/officeDocument/2006/relationships/image" Target="../media/image428.png"/><Relationship Id="rId22" Type="http://schemas.openxmlformats.org/officeDocument/2006/relationships/customXml" Target="../ink/ink1158.xml"/><Relationship Id="rId27" Type="http://schemas.openxmlformats.org/officeDocument/2006/relationships/image" Target="../media/image399.png"/><Relationship Id="rId43" Type="http://schemas.openxmlformats.org/officeDocument/2006/relationships/image" Target="../media/image407.png"/><Relationship Id="rId48" Type="http://schemas.openxmlformats.org/officeDocument/2006/relationships/customXml" Target="../ink/ink1171.xml"/><Relationship Id="rId64" Type="http://schemas.openxmlformats.org/officeDocument/2006/relationships/customXml" Target="../ink/ink1179.xml"/><Relationship Id="rId69" Type="http://schemas.openxmlformats.org/officeDocument/2006/relationships/image" Target="../media/image590.png"/><Relationship Id="rId113" Type="http://schemas.openxmlformats.org/officeDocument/2006/relationships/image" Target="../media/image437.png"/><Relationship Id="rId118" Type="http://schemas.openxmlformats.org/officeDocument/2006/relationships/customXml" Target="../ink/ink1206.xml"/><Relationship Id="rId80" Type="http://schemas.openxmlformats.org/officeDocument/2006/relationships/customXml" Target="../ink/ink1187.xml"/><Relationship Id="rId85" Type="http://schemas.openxmlformats.org/officeDocument/2006/relationships/image" Target="../media/image423.png"/><Relationship Id="rId12" Type="http://schemas.openxmlformats.org/officeDocument/2006/relationships/customXml" Target="../ink/ink1153.xml"/><Relationship Id="rId17" Type="http://schemas.openxmlformats.org/officeDocument/2006/relationships/image" Target="../media/image394.png"/><Relationship Id="rId33" Type="http://schemas.openxmlformats.org/officeDocument/2006/relationships/image" Target="../media/image402.png"/><Relationship Id="rId38" Type="http://schemas.openxmlformats.org/officeDocument/2006/relationships/customXml" Target="../ink/ink1166.xml"/><Relationship Id="rId59" Type="http://schemas.openxmlformats.org/officeDocument/2006/relationships/image" Target="../media/image415.png"/><Relationship Id="rId103" Type="http://schemas.openxmlformats.org/officeDocument/2006/relationships/image" Target="../media/image432.png"/><Relationship Id="rId108" Type="http://schemas.openxmlformats.org/officeDocument/2006/relationships/customXml" Target="../ink/ink1201.xml"/><Relationship Id="rId124" Type="http://schemas.openxmlformats.org/officeDocument/2006/relationships/customXml" Target="../ink/ink1209.xml"/><Relationship Id="rId129" Type="http://schemas.openxmlformats.org/officeDocument/2006/relationships/image" Target="../media/image445.png"/><Relationship Id="rId54" Type="http://schemas.openxmlformats.org/officeDocument/2006/relationships/customXml" Target="../ink/ink1174.xml"/><Relationship Id="rId70" Type="http://schemas.openxmlformats.org/officeDocument/2006/relationships/customXml" Target="../ink/ink1182.xml"/><Relationship Id="rId75" Type="http://schemas.openxmlformats.org/officeDocument/2006/relationships/image" Target="../media/image620.png"/><Relationship Id="rId91" Type="http://schemas.openxmlformats.org/officeDocument/2006/relationships/image" Target="../media/image426.png"/><Relationship Id="rId96" Type="http://schemas.openxmlformats.org/officeDocument/2006/relationships/customXml" Target="../ink/ink119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50.xml"/><Relationship Id="rId23" Type="http://schemas.openxmlformats.org/officeDocument/2006/relationships/image" Target="../media/image397.png"/><Relationship Id="rId28" Type="http://schemas.openxmlformats.org/officeDocument/2006/relationships/customXml" Target="../ink/ink1161.xml"/><Relationship Id="rId49" Type="http://schemas.openxmlformats.org/officeDocument/2006/relationships/image" Target="../media/image410.png"/><Relationship Id="rId114" Type="http://schemas.openxmlformats.org/officeDocument/2006/relationships/customXml" Target="../ink/ink1204.xml"/><Relationship Id="rId119" Type="http://schemas.openxmlformats.org/officeDocument/2006/relationships/image" Target="../media/image440.png"/><Relationship Id="rId44" Type="http://schemas.openxmlformats.org/officeDocument/2006/relationships/customXml" Target="../ink/ink1169.xml"/><Relationship Id="rId60" Type="http://schemas.openxmlformats.org/officeDocument/2006/relationships/customXml" Target="../ink/ink1177.xml"/><Relationship Id="rId65" Type="http://schemas.openxmlformats.org/officeDocument/2006/relationships/image" Target="../media/image418.png"/><Relationship Id="rId81" Type="http://schemas.openxmlformats.org/officeDocument/2006/relationships/image" Target="../media/image4210.png"/><Relationship Id="rId86" Type="http://schemas.openxmlformats.org/officeDocument/2006/relationships/customXml" Target="../ink/ink1190.xml"/><Relationship Id="rId13" Type="http://schemas.openxmlformats.org/officeDocument/2006/relationships/image" Target="../media/image392.png"/><Relationship Id="rId18" Type="http://schemas.openxmlformats.org/officeDocument/2006/relationships/customXml" Target="../ink/ink1156.xml"/><Relationship Id="rId39" Type="http://schemas.openxmlformats.org/officeDocument/2006/relationships/image" Target="../media/image405.png"/><Relationship Id="rId109" Type="http://schemas.openxmlformats.org/officeDocument/2006/relationships/image" Target="../media/image435.png"/><Relationship Id="rId34" Type="http://schemas.openxmlformats.org/officeDocument/2006/relationships/customXml" Target="../ink/ink1164.xml"/><Relationship Id="rId50" Type="http://schemas.openxmlformats.org/officeDocument/2006/relationships/customXml" Target="../ink/ink1172.xml"/><Relationship Id="rId55" Type="http://schemas.openxmlformats.org/officeDocument/2006/relationships/image" Target="../media/image413.png"/><Relationship Id="rId76" Type="http://schemas.openxmlformats.org/officeDocument/2006/relationships/customXml" Target="../ink/ink1185.xml"/><Relationship Id="rId97" Type="http://schemas.openxmlformats.org/officeDocument/2006/relationships/image" Target="../media/image429.png"/><Relationship Id="rId104" Type="http://schemas.openxmlformats.org/officeDocument/2006/relationships/customXml" Target="../ink/ink1199.xml"/><Relationship Id="rId120" Type="http://schemas.openxmlformats.org/officeDocument/2006/relationships/customXml" Target="../ink/ink1207.xml"/><Relationship Id="rId125" Type="http://schemas.openxmlformats.org/officeDocument/2006/relationships/image" Target="../media/image443.png"/><Relationship Id="rId7" Type="http://schemas.openxmlformats.org/officeDocument/2006/relationships/image" Target="../media/image389.png"/><Relationship Id="rId71" Type="http://schemas.openxmlformats.org/officeDocument/2006/relationships/image" Target="../media/image600.png"/><Relationship Id="rId92" Type="http://schemas.openxmlformats.org/officeDocument/2006/relationships/customXml" Target="../ink/ink1193.xml"/><Relationship Id="rId2" Type="http://schemas.openxmlformats.org/officeDocument/2006/relationships/customXml" Target="../ink/ink1148.xml"/><Relationship Id="rId29" Type="http://schemas.openxmlformats.org/officeDocument/2006/relationships/image" Target="../media/image400.png"/><Relationship Id="rId24" Type="http://schemas.openxmlformats.org/officeDocument/2006/relationships/customXml" Target="../ink/ink1159.xml"/><Relationship Id="rId40" Type="http://schemas.openxmlformats.org/officeDocument/2006/relationships/customXml" Target="../ink/ink1167.xml"/><Relationship Id="rId45" Type="http://schemas.openxmlformats.org/officeDocument/2006/relationships/image" Target="../media/image408.png"/><Relationship Id="rId66" Type="http://schemas.openxmlformats.org/officeDocument/2006/relationships/customXml" Target="../ink/ink1180.xml"/><Relationship Id="rId87" Type="http://schemas.openxmlformats.org/officeDocument/2006/relationships/image" Target="../media/image424.png"/><Relationship Id="rId110" Type="http://schemas.openxmlformats.org/officeDocument/2006/relationships/customXml" Target="../ink/ink1202.xml"/><Relationship Id="rId115" Type="http://schemas.openxmlformats.org/officeDocument/2006/relationships/image" Target="../media/image438.png"/><Relationship Id="rId61" Type="http://schemas.openxmlformats.org/officeDocument/2006/relationships/image" Target="../media/image416.png"/><Relationship Id="rId82" Type="http://schemas.openxmlformats.org/officeDocument/2006/relationships/customXml" Target="../ink/ink1188.xml"/><Relationship Id="rId19" Type="http://schemas.openxmlformats.org/officeDocument/2006/relationships/image" Target="../media/image395.png"/><Relationship Id="rId14" Type="http://schemas.openxmlformats.org/officeDocument/2006/relationships/customXml" Target="../ink/ink1154.xml"/><Relationship Id="rId30" Type="http://schemas.openxmlformats.org/officeDocument/2006/relationships/customXml" Target="../ink/ink1162.xml"/><Relationship Id="rId35" Type="http://schemas.openxmlformats.org/officeDocument/2006/relationships/image" Target="../media/image4030.png"/><Relationship Id="rId56" Type="http://schemas.openxmlformats.org/officeDocument/2006/relationships/customXml" Target="../ink/ink1175.xml"/><Relationship Id="rId77" Type="http://schemas.openxmlformats.org/officeDocument/2006/relationships/image" Target="../media/image63.png"/><Relationship Id="rId100" Type="http://schemas.openxmlformats.org/officeDocument/2006/relationships/customXml" Target="../ink/ink1197.xml"/><Relationship Id="rId105" Type="http://schemas.openxmlformats.org/officeDocument/2006/relationships/image" Target="../media/image433.png"/><Relationship Id="rId126" Type="http://schemas.openxmlformats.org/officeDocument/2006/relationships/customXml" Target="../ink/ink1210.xml"/><Relationship Id="rId8" Type="http://schemas.openxmlformats.org/officeDocument/2006/relationships/customXml" Target="../ink/ink1151.xml"/><Relationship Id="rId51" Type="http://schemas.openxmlformats.org/officeDocument/2006/relationships/image" Target="../media/image411.png"/><Relationship Id="rId72" Type="http://schemas.openxmlformats.org/officeDocument/2006/relationships/customXml" Target="../ink/ink1183.xml"/><Relationship Id="rId93" Type="http://schemas.openxmlformats.org/officeDocument/2006/relationships/image" Target="../media/image427.png"/><Relationship Id="rId98" Type="http://schemas.openxmlformats.org/officeDocument/2006/relationships/customXml" Target="../ink/ink1196.xml"/><Relationship Id="rId121" Type="http://schemas.openxmlformats.org/officeDocument/2006/relationships/image" Target="../media/image441.png"/><Relationship Id="rId3" Type="http://schemas.openxmlformats.org/officeDocument/2006/relationships/image" Target="../media/image3370.png"/><Relationship Id="rId25" Type="http://schemas.openxmlformats.org/officeDocument/2006/relationships/image" Target="../media/image398.png"/><Relationship Id="rId46" Type="http://schemas.openxmlformats.org/officeDocument/2006/relationships/customXml" Target="../ink/ink1170.xml"/><Relationship Id="rId67" Type="http://schemas.openxmlformats.org/officeDocument/2006/relationships/image" Target="../media/image580.png"/><Relationship Id="rId116" Type="http://schemas.openxmlformats.org/officeDocument/2006/relationships/customXml" Target="../ink/ink1205.xml"/><Relationship Id="rId20" Type="http://schemas.openxmlformats.org/officeDocument/2006/relationships/customXml" Target="../ink/ink1157.xml"/><Relationship Id="rId41" Type="http://schemas.openxmlformats.org/officeDocument/2006/relationships/image" Target="../media/image406.png"/><Relationship Id="rId62" Type="http://schemas.openxmlformats.org/officeDocument/2006/relationships/customXml" Target="../ink/ink1178.xml"/><Relationship Id="rId83" Type="http://schemas.openxmlformats.org/officeDocument/2006/relationships/image" Target="../media/image422.png"/><Relationship Id="rId88" Type="http://schemas.openxmlformats.org/officeDocument/2006/relationships/customXml" Target="../ink/ink1191.xml"/><Relationship Id="rId111" Type="http://schemas.openxmlformats.org/officeDocument/2006/relationships/image" Target="../media/image436.png"/><Relationship Id="rId15" Type="http://schemas.openxmlformats.org/officeDocument/2006/relationships/image" Target="../media/image393.png"/><Relationship Id="rId36" Type="http://schemas.openxmlformats.org/officeDocument/2006/relationships/customXml" Target="../ink/ink1165.xml"/><Relationship Id="rId57" Type="http://schemas.openxmlformats.org/officeDocument/2006/relationships/image" Target="../media/image414.png"/><Relationship Id="rId106" Type="http://schemas.openxmlformats.org/officeDocument/2006/relationships/customXml" Target="../ink/ink1200.xml"/><Relationship Id="rId127" Type="http://schemas.openxmlformats.org/officeDocument/2006/relationships/image" Target="../media/image444.png"/><Relationship Id="rId10" Type="http://schemas.openxmlformats.org/officeDocument/2006/relationships/customXml" Target="../ink/ink1152.xml"/><Relationship Id="rId31" Type="http://schemas.openxmlformats.org/officeDocument/2006/relationships/image" Target="../media/image401.png"/><Relationship Id="rId52" Type="http://schemas.openxmlformats.org/officeDocument/2006/relationships/customXml" Target="../ink/ink1173.xml"/><Relationship Id="rId73" Type="http://schemas.openxmlformats.org/officeDocument/2006/relationships/image" Target="../media/image610.png"/><Relationship Id="rId78" Type="http://schemas.openxmlformats.org/officeDocument/2006/relationships/customXml" Target="../ink/ink1186.xml"/><Relationship Id="rId94" Type="http://schemas.openxmlformats.org/officeDocument/2006/relationships/customXml" Target="../ink/ink1194.xml"/><Relationship Id="rId99" Type="http://schemas.openxmlformats.org/officeDocument/2006/relationships/image" Target="../media/image430.png"/><Relationship Id="rId101" Type="http://schemas.openxmlformats.org/officeDocument/2006/relationships/image" Target="../media/image431.png"/><Relationship Id="rId122" Type="http://schemas.openxmlformats.org/officeDocument/2006/relationships/customXml" Target="../ink/ink1208.xml"/><Relationship Id="rId4" Type="http://schemas.openxmlformats.org/officeDocument/2006/relationships/customXml" Target="../ink/ink1149.xml"/><Relationship Id="rId9" Type="http://schemas.openxmlformats.org/officeDocument/2006/relationships/image" Target="../media/image390.png"/><Relationship Id="rId26" Type="http://schemas.openxmlformats.org/officeDocument/2006/relationships/customXml" Target="../ink/ink1160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39.png"/><Relationship Id="rId21" Type="http://schemas.openxmlformats.org/officeDocument/2006/relationships/image" Target="../media/image396.png"/><Relationship Id="rId42" Type="http://schemas.openxmlformats.org/officeDocument/2006/relationships/customXml" Target="../ink/ink1232.xml"/><Relationship Id="rId63" Type="http://schemas.openxmlformats.org/officeDocument/2006/relationships/image" Target="../media/image417.png"/><Relationship Id="rId84" Type="http://schemas.openxmlformats.org/officeDocument/2006/relationships/customXml" Target="../ink/ink1253.xml"/><Relationship Id="rId138" Type="http://schemas.openxmlformats.org/officeDocument/2006/relationships/customXml" Target="../ink/ink1280.xml"/><Relationship Id="rId159" Type="http://schemas.openxmlformats.org/officeDocument/2006/relationships/image" Target="../media/image460.png"/><Relationship Id="rId170" Type="http://schemas.openxmlformats.org/officeDocument/2006/relationships/customXml" Target="../ink/ink1296.xml"/><Relationship Id="rId107" Type="http://schemas.openxmlformats.org/officeDocument/2006/relationships/image" Target="../media/image434.png"/><Relationship Id="rId11" Type="http://schemas.openxmlformats.org/officeDocument/2006/relationships/image" Target="../media/image391.png"/><Relationship Id="rId32" Type="http://schemas.openxmlformats.org/officeDocument/2006/relationships/customXml" Target="../ink/ink1227.xml"/><Relationship Id="rId53" Type="http://schemas.openxmlformats.org/officeDocument/2006/relationships/image" Target="../media/image412.png"/><Relationship Id="rId74" Type="http://schemas.openxmlformats.org/officeDocument/2006/relationships/customXml" Target="../ink/ink1248.xml"/><Relationship Id="rId128" Type="http://schemas.openxmlformats.org/officeDocument/2006/relationships/customXml" Target="../ink/ink1275.xml"/><Relationship Id="rId149" Type="http://schemas.openxmlformats.org/officeDocument/2006/relationships/image" Target="../media/image455.png"/><Relationship Id="rId5" Type="http://schemas.openxmlformats.org/officeDocument/2006/relationships/image" Target="../media/image338.png"/><Relationship Id="rId95" Type="http://schemas.openxmlformats.org/officeDocument/2006/relationships/image" Target="../media/image428.png"/><Relationship Id="rId160" Type="http://schemas.openxmlformats.org/officeDocument/2006/relationships/customXml" Target="../ink/ink1291.xml"/><Relationship Id="rId181" Type="http://schemas.openxmlformats.org/officeDocument/2006/relationships/image" Target="../media/image471.png"/><Relationship Id="rId22" Type="http://schemas.openxmlformats.org/officeDocument/2006/relationships/customXml" Target="../ink/ink1222.xml"/><Relationship Id="rId43" Type="http://schemas.openxmlformats.org/officeDocument/2006/relationships/image" Target="../media/image407.png"/><Relationship Id="rId64" Type="http://schemas.openxmlformats.org/officeDocument/2006/relationships/customXml" Target="../ink/ink1243.xml"/><Relationship Id="rId118" Type="http://schemas.openxmlformats.org/officeDocument/2006/relationships/customXml" Target="../ink/ink1270.xml"/><Relationship Id="rId139" Type="http://schemas.openxmlformats.org/officeDocument/2006/relationships/image" Target="../media/image450.png"/><Relationship Id="rId85" Type="http://schemas.openxmlformats.org/officeDocument/2006/relationships/image" Target="../media/image423.png"/><Relationship Id="rId150" Type="http://schemas.openxmlformats.org/officeDocument/2006/relationships/customXml" Target="../ink/ink1286.xml"/><Relationship Id="rId171" Type="http://schemas.openxmlformats.org/officeDocument/2006/relationships/image" Target="../media/image466.png"/><Relationship Id="rId12" Type="http://schemas.openxmlformats.org/officeDocument/2006/relationships/customXml" Target="../ink/ink1217.xml"/><Relationship Id="rId33" Type="http://schemas.openxmlformats.org/officeDocument/2006/relationships/image" Target="../media/image402.png"/><Relationship Id="rId108" Type="http://schemas.openxmlformats.org/officeDocument/2006/relationships/customXml" Target="../ink/ink1265.xml"/><Relationship Id="rId129" Type="http://schemas.openxmlformats.org/officeDocument/2006/relationships/image" Target="../media/image445.png"/><Relationship Id="rId54" Type="http://schemas.openxmlformats.org/officeDocument/2006/relationships/customXml" Target="../ink/ink1238.xml"/><Relationship Id="rId75" Type="http://schemas.openxmlformats.org/officeDocument/2006/relationships/image" Target="../media/image620.png"/><Relationship Id="rId96" Type="http://schemas.openxmlformats.org/officeDocument/2006/relationships/customXml" Target="../ink/ink1259.xml"/><Relationship Id="rId140" Type="http://schemas.openxmlformats.org/officeDocument/2006/relationships/customXml" Target="../ink/ink1281.xml"/><Relationship Id="rId161" Type="http://schemas.openxmlformats.org/officeDocument/2006/relationships/image" Target="../media/image461.png"/><Relationship Id="rId182" Type="http://schemas.openxmlformats.org/officeDocument/2006/relationships/customXml" Target="../ink/ink1302.xml"/><Relationship Id="rId6" Type="http://schemas.openxmlformats.org/officeDocument/2006/relationships/customXml" Target="../ink/ink1214.xml"/><Relationship Id="rId23" Type="http://schemas.openxmlformats.org/officeDocument/2006/relationships/image" Target="../media/image397.png"/><Relationship Id="rId119" Type="http://schemas.openxmlformats.org/officeDocument/2006/relationships/image" Target="../media/image440.png"/><Relationship Id="rId44" Type="http://schemas.openxmlformats.org/officeDocument/2006/relationships/customXml" Target="../ink/ink1233.xml"/><Relationship Id="rId60" Type="http://schemas.openxmlformats.org/officeDocument/2006/relationships/customXml" Target="../ink/ink1241.xml"/><Relationship Id="rId65" Type="http://schemas.openxmlformats.org/officeDocument/2006/relationships/image" Target="../media/image418.png"/><Relationship Id="rId81" Type="http://schemas.openxmlformats.org/officeDocument/2006/relationships/image" Target="../media/image4210.png"/><Relationship Id="rId86" Type="http://schemas.openxmlformats.org/officeDocument/2006/relationships/customXml" Target="../ink/ink1254.xml"/><Relationship Id="rId130" Type="http://schemas.openxmlformats.org/officeDocument/2006/relationships/customXml" Target="../ink/ink1276.xml"/><Relationship Id="rId135" Type="http://schemas.openxmlformats.org/officeDocument/2006/relationships/image" Target="../media/image448.png"/><Relationship Id="rId151" Type="http://schemas.openxmlformats.org/officeDocument/2006/relationships/image" Target="../media/image456.png"/><Relationship Id="rId156" Type="http://schemas.openxmlformats.org/officeDocument/2006/relationships/customXml" Target="../ink/ink1289.xml"/><Relationship Id="rId177" Type="http://schemas.openxmlformats.org/officeDocument/2006/relationships/image" Target="../media/image469.png"/><Relationship Id="rId172" Type="http://schemas.openxmlformats.org/officeDocument/2006/relationships/customXml" Target="../ink/ink1297.xml"/><Relationship Id="rId13" Type="http://schemas.openxmlformats.org/officeDocument/2006/relationships/image" Target="../media/image392.png"/><Relationship Id="rId18" Type="http://schemas.openxmlformats.org/officeDocument/2006/relationships/customXml" Target="../ink/ink1220.xml"/><Relationship Id="rId39" Type="http://schemas.openxmlformats.org/officeDocument/2006/relationships/image" Target="../media/image405.png"/><Relationship Id="rId109" Type="http://schemas.openxmlformats.org/officeDocument/2006/relationships/image" Target="../media/image435.png"/><Relationship Id="rId34" Type="http://schemas.openxmlformats.org/officeDocument/2006/relationships/customXml" Target="../ink/ink1228.xml"/><Relationship Id="rId50" Type="http://schemas.openxmlformats.org/officeDocument/2006/relationships/customXml" Target="../ink/ink1236.xml"/><Relationship Id="rId55" Type="http://schemas.openxmlformats.org/officeDocument/2006/relationships/image" Target="../media/image413.png"/><Relationship Id="rId76" Type="http://schemas.openxmlformats.org/officeDocument/2006/relationships/customXml" Target="../ink/ink1249.xml"/><Relationship Id="rId97" Type="http://schemas.openxmlformats.org/officeDocument/2006/relationships/image" Target="../media/image429.png"/><Relationship Id="rId104" Type="http://schemas.openxmlformats.org/officeDocument/2006/relationships/customXml" Target="../ink/ink1263.xml"/><Relationship Id="rId120" Type="http://schemas.openxmlformats.org/officeDocument/2006/relationships/customXml" Target="../ink/ink1271.xml"/><Relationship Id="rId125" Type="http://schemas.openxmlformats.org/officeDocument/2006/relationships/image" Target="../media/image443.png"/><Relationship Id="rId141" Type="http://schemas.openxmlformats.org/officeDocument/2006/relationships/image" Target="../media/image451.png"/><Relationship Id="rId146" Type="http://schemas.openxmlformats.org/officeDocument/2006/relationships/customXml" Target="../ink/ink1284.xml"/><Relationship Id="rId167" Type="http://schemas.openxmlformats.org/officeDocument/2006/relationships/image" Target="../media/image464.png"/><Relationship Id="rId7" Type="http://schemas.openxmlformats.org/officeDocument/2006/relationships/image" Target="../media/image389.png"/><Relationship Id="rId71" Type="http://schemas.openxmlformats.org/officeDocument/2006/relationships/image" Target="../media/image600.png"/><Relationship Id="rId92" Type="http://schemas.openxmlformats.org/officeDocument/2006/relationships/customXml" Target="../ink/ink1257.xml"/><Relationship Id="rId162" Type="http://schemas.openxmlformats.org/officeDocument/2006/relationships/customXml" Target="../ink/ink1292.xml"/><Relationship Id="rId183" Type="http://schemas.openxmlformats.org/officeDocument/2006/relationships/image" Target="../media/image472.png"/><Relationship Id="rId2" Type="http://schemas.openxmlformats.org/officeDocument/2006/relationships/customXml" Target="../ink/ink1212.xml"/><Relationship Id="rId29" Type="http://schemas.openxmlformats.org/officeDocument/2006/relationships/image" Target="../media/image400.png"/><Relationship Id="rId24" Type="http://schemas.openxmlformats.org/officeDocument/2006/relationships/customXml" Target="../ink/ink1223.xml"/><Relationship Id="rId40" Type="http://schemas.openxmlformats.org/officeDocument/2006/relationships/customXml" Target="../ink/ink1231.xml"/><Relationship Id="rId45" Type="http://schemas.openxmlformats.org/officeDocument/2006/relationships/image" Target="../media/image408.png"/><Relationship Id="rId66" Type="http://schemas.openxmlformats.org/officeDocument/2006/relationships/customXml" Target="../ink/ink1244.xml"/><Relationship Id="rId87" Type="http://schemas.openxmlformats.org/officeDocument/2006/relationships/image" Target="../media/image424.png"/><Relationship Id="rId110" Type="http://schemas.openxmlformats.org/officeDocument/2006/relationships/customXml" Target="../ink/ink1266.xml"/><Relationship Id="rId115" Type="http://schemas.openxmlformats.org/officeDocument/2006/relationships/image" Target="../media/image438.png"/><Relationship Id="rId131" Type="http://schemas.openxmlformats.org/officeDocument/2006/relationships/image" Target="../media/image446.png"/><Relationship Id="rId136" Type="http://schemas.openxmlformats.org/officeDocument/2006/relationships/customXml" Target="../ink/ink1279.xml"/><Relationship Id="rId157" Type="http://schemas.openxmlformats.org/officeDocument/2006/relationships/image" Target="../media/image459.png"/><Relationship Id="rId178" Type="http://schemas.openxmlformats.org/officeDocument/2006/relationships/customXml" Target="../ink/ink1300.xml"/><Relationship Id="rId61" Type="http://schemas.openxmlformats.org/officeDocument/2006/relationships/image" Target="../media/image416.png"/><Relationship Id="rId82" Type="http://schemas.openxmlformats.org/officeDocument/2006/relationships/customXml" Target="../ink/ink1252.xml"/><Relationship Id="rId152" Type="http://schemas.openxmlformats.org/officeDocument/2006/relationships/customXml" Target="../ink/ink1287.xml"/><Relationship Id="rId173" Type="http://schemas.openxmlformats.org/officeDocument/2006/relationships/image" Target="../media/image467.png"/><Relationship Id="rId19" Type="http://schemas.openxmlformats.org/officeDocument/2006/relationships/image" Target="../media/image395.png"/><Relationship Id="rId14" Type="http://schemas.openxmlformats.org/officeDocument/2006/relationships/customXml" Target="../ink/ink1218.xml"/><Relationship Id="rId30" Type="http://schemas.openxmlformats.org/officeDocument/2006/relationships/customXml" Target="../ink/ink1226.xml"/><Relationship Id="rId35" Type="http://schemas.openxmlformats.org/officeDocument/2006/relationships/image" Target="../media/image4030.png"/><Relationship Id="rId56" Type="http://schemas.openxmlformats.org/officeDocument/2006/relationships/customXml" Target="../ink/ink1239.xml"/><Relationship Id="rId77" Type="http://schemas.openxmlformats.org/officeDocument/2006/relationships/image" Target="../media/image63.png"/><Relationship Id="rId100" Type="http://schemas.openxmlformats.org/officeDocument/2006/relationships/customXml" Target="../ink/ink1261.xml"/><Relationship Id="rId105" Type="http://schemas.openxmlformats.org/officeDocument/2006/relationships/image" Target="../media/image433.png"/><Relationship Id="rId126" Type="http://schemas.openxmlformats.org/officeDocument/2006/relationships/customXml" Target="../ink/ink1274.xml"/><Relationship Id="rId147" Type="http://schemas.openxmlformats.org/officeDocument/2006/relationships/image" Target="../media/image454.png"/><Relationship Id="rId168" Type="http://schemas.openxmlformats.org/officeDocument/2006/relationships/customXml" Target="../ink/ink1295.xml"/><Relationship Id="rId8" Type="http://schemas.openxmlformats.org/officeDocument/2006/relationships/customXml" Target="../ink/ink1215.xml"/><Relationship Id="rId51" Type="http://schemas.openxmlformats.org/officeDocument/2006/relationships/image" Target="../media/image411.png"/><Relationship Id="rId72" Type="http://schemas.openxmlformats.org/officeDocument/2006/relationships/customXml" Target="../ink/ink1247.xml"/><Relationship Id="rId93" Type="http://schemas.openxmlformats.org/officeDocument/2006/relationships/image" Target="../media/image427.png"/><Relationship Id="rId98" Type="http://schemas.openxmlformats.org/officeDocument/2006/relationships/customXml" Target="../ink/ink1260.xml"/><Relationship Id="rId121" Type="http://schemas.openxmlformats.org/officeDocument/2006/relationships/image" Target="../media/image441.png"/><Relationship Id="rId142" Type="http://schemas.openxmlformats.org/officeDocument/2006/relationships/customXml" Target="../ink/ink1282.xml"/><Relationship Id="rId163" Type="http://schemas.openxmlformats.org/officeDocument/2006/relationships/image" Target="../media/image462.png"/><Relationship Id="rId3" Type="http://schemas.openxmlformats.org/officeDocument/2006/relationships/image" Target="../media/image3370.png"/><Relationship Id="rId25" Type="http://schemas.openxmlformats.org/officeDocument/2006/relationships/image" Target="../media/image398.png"/><Relationship Id="rId46" Type="http://schemas.openxmlformats.org/officeDocument/2006/relationships/customXml" Target="../ink/ink1234.xml"/><Relationship Id="rId67" Type="http://schemas.openxmlformats.org/officeDocument/2006/relationships/image" Target="../media/image580.png"/><Relationship Id="rId116" Type="http://schemas.openxmlformats.org/officeDocument/2006/relationships/customXml" Target="../ink/ink1269.xml"/><Relationship Id="rId137" Type="http://schemas.openxmlformats.org/officeDocument/2006/relationships/image" Target="../media/image449.png"/><Relationship Id="rId158" Type="http://schemas.openxmlformats.org/officeDocument/2006/relationships/customXml" Target="../ink/ink1290.xml"/><Relationship Id="rId20" Type="http://schemas.openxmlformats.org/officeDocument/2006/relationships/customXml" Target="../ink/ink1221.xml"/><Relationship Id="rId41" Type="http://schemas.openxmlformats.org/officeDocument/2006/relationships/image" Target="../media/image406.png"/><Relationship Id="rId62" Type="http://schemas.openxmlformats.org/officeDocument/2006/relationships/customXml" Target="../ink/ink1242.xml"/><Relationship Id="rId83" Type="http://schemas.openxmlformats.org/officeDocument/2006/relationships/image" Target="../media/image422.png"/><Relationship Id="rId88" Type="http://schemas.openxmlformats.org/officeDocument/2006/relationships/customXml" Target="../ink/ink1255.xml"/><Relationship Id="rId111" Type="http://schemas.openxmlformats.org/officeDocument/2006/relationships/image" Target="../media/image436.png"/><Relationship Id="rId132" Type="http://schemas.openxmlformats.org/officeDocument/2006/relationships/customXml" Target="../ink/ink1277.xml"/><Relationship Id="rId153" Type="http://schemas.openxmlformats.org/officeDocument/2006/relationships/image" Target="../media/image457.png"/><Relationship Id="rId174" Type="http://schemas.openxmlformats.org/officeDocument/2006/relationships/customXml" Target="../ink/ink1298.xml"/><Relationship Id="rId179" Type="http://schemas.openxmlformats.org/officeDocument/2006/relationships/image" Target="../media/image470.png"/><Relationship Id="rId15" Type="http://schemas.openxmlformats.org/officeDocument/2006/relationships/image" Target="../media/image393.png"/><Relationship Id="rId36" Type="http://schemas.openxmlformats.org/officeDocument/2006/relationships/customXml" Target="../ink/ink1229.xml"/><Relationship Id="rId57" Type="http://schemas.openxmlformats.org/officeDocument/2006/relationships/image" Target="../media/image414.png"/><Relationship Id="rId106" Type="http://schemas.openxmlformats.org/officeDocument/2006/relationships/customXml" Target="../ink/ink1264.xml"/><Relationship Id="rId127" Type="http://schemas.openxmlformats.org/officeDocument/2006/relationships/image" Target="../media/image444.png"/><Relationship Id="rId10" Type="http://schemas.openxmlformats.org/officeDocument/2006/relationships/customXml" Target="../ink/ink1216.xml"/><Relationship Id="rId31" Type="http://schemas.openxmlformats.org/officeDocument/2006/relationships/image" Target="../media/image401.png"/><Relationship Id="rId52" Type="http://schemas.openxmlformats.org/officeDocument/2006/relationships/customXml" Target="../ink/ink1237.xml"/><Relationship Id="rId73" Type="http://schemas.openxmlformats.org/officeDocument/2006/relationships/image" Target="../media/image610.png"/><Relationship Id="rId78" Type="http://schemas.openxmlformats.org/officeDocument/2006/relationships/customXml" Target="../ink/ink1250.xml"/><Relationship Id="rId94" Type="http://schemas.openxmlformats.org/officeDocument/2006/relationships/customXml" Target="../ink/ink1258.xml"/><Relationship Id="rId99" Type="http://schemas.openxmlformats.org/officeDocument/2006/relationships/image" Target="../media/image430.png"/><Relationship Id="rId101" Type="http://schemas.openxmlformats.org/officeDocument/2006/relationships/image" Target="../media/image431.png"/><Relationship Id="rId122" Type="http://schemas.openxmlformats.org/officeDocument/2006/relationships/customXml" Target="../ink/ink1272.xml"/><Relationship Id="rId143" Type="http://schemas.openxmlformats.org/officeDocument/2006/relationships/image" Target="../media/image452.png"/><Relationship Id="rId148" Type="http://schemas.openxmlformats.org/officeDocument/2006/relationships/customXml" Target="../ink/ink1285.xml"/><Relationship Id="rId164" Type="http://schemas.openxmlformats.org/officeDocument/2006/relationships/customXml" Target="../ink/ink1293.xml"/><Relationship Id="rId169" Type="http://schemas.openxmlformats.org/officeDocument/2006/relationships/image" Target="../media/image465.png"/><Relationship Id="rId4" Type="http://schemas.openxmlformats.org/officeDocument/2006/relationships/customXml" Target="../ink/ink1213.xml"/><Relationship Id="rId9" Type="http://schemas.openxmlformats.org/officeDocument/2006/relationships/image" Target="../media/image390.png"/><Relationship Id="rId180" Type="http://schemas.openxmlformats.org/officeDocument/2006/relationships/customXml" Target="../ink/ink1301.xml"/><Relationship Id="rId26" Type="http://schemas.openxmlformats.org/officeDocument/2006/relationships/customXml" Target="../ink/ink1224.xml"/><Relationship Id="rId47" Type="http://schemas.openxmlformats.org/officeDocument/2006/relationships/image" Target="../media/image409.png"/><Relationship Id="rId68" Type="http://schemas.openxmlformats.org/officeDocument/2006/relationships/customXml" Target="../ink/ink1245.xml"/><Relationship Id="rId89" Type="http://schemas.openxmlformats.org/officeDocument/2006/relationships/image" Target="../media/image425.png"/><Relationship Id="rId112" Type="http://schemas.openxmlformats.org/officeDocument/2006/relationships/customXml" Target="../ink/ink1267.xml"/><Relationship Id="rId133" Type="http://schemas.openxmlformats.org/officeDocument/2006/relationships/image" Target="../media/image447.png"/><Relationship Id="rId154" Type="http://schemas.openxmlformats.org/officeDocument/2006/relationships/customXml" Target="../ink/ink1288.xml"/><Relationship Id="rId175" Type="http://schemas.openxmlformats.org/officeDocument/2006/relationships/image" Target="../media/image468.png"/><Relationship Id="rId16" Type="http://schemas.openxmlformats.org/officeDocument/2006/relationships/customXml" Target="../ink/ink1219.xml"/><Relationship Id="rId37" Type="http://schemas.openxmlformats.org/officeDocument/2006/relationships/image" Target="../media/image404.png"/><Relationship Id="rId58" Type="http://schemas.openxmlformats.org/officeDocument/2006/relationships/customXml" Target="../ink/ink1240.xml"/><Relationship Id="rId79" Type="http://schemas.openxmlformats.org/officeDocument/2006/relationships/image" Target="../media/image64.png"/><Relationship Id="rId102" Type="http://schemas.openxmlformats.org/officeDocument/2006/relationships/customXml" Target="../ink/ink1262.xml"/><Relationship Id="rId123" Type="http://schemas.openxmlformats.org/officeDocument/2006/relationships/image" Target="../media/image442.png"/><Relationship Id="rId144" Type="http://schemas.openxmlformats.org/officeDocument/2006/relationships/customXml" Target="../ink/ink1283.xml"/><Relationship Id="rId90" Type="http://schemas.openxmlformats.org/officeDocument/2006/relationships/customXml" Target="../ink/ink1256.xml"/><Relationship Id="rId165" Type="http://schemas.openxmlformats.org/officeDocument/2006/relationships/image" Target="../media/image463.png"/><Relationship Id="rId27" Type="http://schemas.openxmlformats.org/officeDocument/2006/relationships/image" Target="../media/image399.png"/><Relationship Id="rId48" Type="http://schemas.openxmlformats.org/officeDocument/2006/relationships/customXml" Target="../ink/ink1235.xml"/><Relationship Id="rId69" Type="http://schemas.openxmlformats.org/officeDocument/2006/relationships/image" Target="../media/image590.png"/><Relationship Id="rId113" Type="http://schemas.openxmlformats.org/officeDocument/2006/relationships/image" Target="../media/image437.png"/><Relationship Id="rId134" Type="http://schemas.openxmlformats.org/officeDocument/2006/relationships/customXml" Target="../ink/ink1278.xml"/><Relationship Id="rId80" Type="http://schemas.openxmlformats.org/officeDocument/2006/relationships/customXml" Target="../ink/ink1251.xml"/><Relationship Id="rId155" Type="http://schemas.openxmlformats.org/officeDocument/2006/relationships/image" Target="../media/image458.png"/><Relationship Id="rId176" Type="http://schemas.openxmlformats.org/officeDocument/2006/relationships/customXml" Target="../ink/ink1299.xml"/><Relationship Id="rId17" Type="http://schemas.openxmlformats.org/officeDocument/2006/relationships/image" Target="../media/image394.png"/><Relationship Id="rId38" Type="http://schemas.openxmlformats.org/officeDocument/2006/relationships/customXml" Target="../ink/ink1230.xml"/><Relationship Id="rId59" Type="http://schemas.openxmlformats.org/officeDocument/2006/relationships/image" Target="../media/image415.png"/><Relationship Id="rId103" Type="http://schemas.openxmlformats.org/officeDocument/2006/relationships/image" Target="../media/image432.png"/><Relationship Id="rId124" Type="http://schemas.openxmlformats.org/officeDocument/2006/relationships/customXml" Target="../ink/ink1273.xml"/><Relationship Id="rId70" Type="http://schemas.openxmlformats.org/officeDocument/2006/relationships/customXml" Target="../ink/ink1246.xml"/><Relationship Id="rId91" Type="http://schemas.openxmlformats.org/officeDocument/2006/relationships/image" Target="../media/image426.png"/><Relationship Id="rId145" Type="http://schemas.openxmlformats.org/officeDocument/2006/relationships/image" Target="../media/image453.png"/><Relationship Id="rId166" Type="http://schemas.openxmlformats.org/officeDocument/2006/relationships/customXml" Target="../ink/ink1294.xml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1225.xml"/><Relationship Id="rId49" Type="http://schemas.openxmlformats.org/officeDocument/2006/relationships/image" Target="../media/image410.png"/><Relationship Id="rId114" Type="http://schemas.openxmlformats.org/officeDocument/2006/relationships/customXml" Target="../ink/ink1268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48.png"/><Relationship Id="rId21" Type="http://schemas.openxmlformats.org/officeDocument/2006/relationships/image" Target="../media/image396.png"/><Relationship Id="rId42" Type="http://schemas.openxmlformats.org/officeDocument/2006/relationships/customXml" Target="../ink/ink1323.xml"/><Relationship Id="rId63" Type="http://schemas.openxmlformats.org/officeDocument/2006/relationships/image" Target="../media/image417.png"/><Relationship Id="rId84" Type="http://schemas.openxmlformats.org/officeDocument/2006/relationships/customXml" Target="../ink/ink1344.xml"/><Relationship Id="rId138" Type="http://schemas.openxmlformats.org/officeDocument/2006/relationships/customXml" Target="../ink/ink1371.xml"/><Relationship Id="rId159" Type="http://schemas.openxmlformats.org/officeDocument/2006/relationships/image" Target="../media/image469.png"/><Relationship Id="rId170" Type="http://schemas.openxmlformats.org/officeDocument/2006/relationships/customXml" Target="../ink/ink1387.xml"/><Relationship Id="rId191" Type="http://schemas.openxmlformats.org/officeDocument/2006/relationships/image" Target="../media/image476.png"/><Relationship Id="rId107" Type="http://schemas.openxmlformats.org/officeDocument/2006/relationships/image" Target="../media/image443.png"/><Relationship Id="rId11" Type="http://schemas.openxmlformats.org/officeDocument/2006/relationships/image" Target="../media/image391.png"/><Relationship Id="rId32" Type="http://schemas.openxmlformats.org/officeDocument/2006/relationships/customXml" Target="../ink/ink1318.xml"/><Relationship Id="rId53" Type="http://schemas.openxmlformats.org/officeDocument/2006/relationships/image" Target="../media/image412.png"/><Relationship Id="rId74" Type="http://schemas.openxmlformats.org/officeDocument/2006/relationships/customXml" Target="../ink/ink1339.xml"/><Relationship Id="rId128" Type="http://schemas.openxmlformats.org/officeDocument/2006/relationships/customXml" Target="../ink/ink1366.xml"/><Relationship Id="rId149" Type="http://schemas.openxmlformats.org/officeDocument/2006/relationships/image" Target="../media/image464.png"/><Relationship Id="rId5" Type="http://schemas.openxmlformats.org/officeDocument/2006/relationships/image" Target="../media/image338.png"/><Relationship Id="rId95" Type="http://schemas.openxmlformats.org/officeDocument/2006/relationships/image" Target="../media/image437.png"/><Relationship Id="rId160" Type="http://schemas.openxmlformats.org/officeDocument/2006/relationships/customXml" Target="../ink/ink1382.xml"/><Relationship Id="rId181" Type="http://schemas.openxmlformats.org/officeDocument/2006/relationships/image" Target="../media/image435.png"/><Relationship Id="rId22" Type="http://schemas.openxmlformats.org/officeDocument/2006/relationships/customXml" Target="../ink/ink1313.xml"/><Relationship Id="rId43" Type="http://schemas.openxmlformats.org/officeDocument/2006/relationships/image" Target="../media/image407.png"/><Relationship Id="rId64" Type="http://schemas.openxmlformats.org/officeDocument/2006/relationships/customXml" Target="../ink/ink1334.xml"/><Relationship Id="rId118" Type="http://schemas.openxmlformats.org/officeDocument/2006/relationships/customXml" Target="../ink/ink1361.xml"/><Relationship Id="rId139" Type="http://schemas.openxmlformats.org/officeDocument/2006/relationships/image" Target="../media/image459.png"/><Relationship Id="rId85" Type="http://schemas.openxmlformats.org/officeDocument/2006/relationships/image" Target="../media/image430.png"/><Relationship Id="rId150" Type="http://schemas.openxmlformats.org/officeDocument/2006/relationships/customXml" Target="../ink/ink1377.xml"/><Relationship Id="rId171" Type="http://schemas.openxmlformats.org/officeDocument/2006/relationships/image" Target="../media/image610.png"/><Relationship Id="rId192" Type="http://schemas.openxmlformats.org/officeDocument/2006/relationships/customXml" Target="../ink/ink1398.xml"/><Relationship Id="rId12" Type="http://schemas.openxmlformats.org/officeDocument/2006/relationships/customXml" Target="../ink/ink1308.xml"/><Relationship Id="rId33" Type="http://schemas.openxmlformats.org/officeDocument/2006/relationships/image" Target="../media/image402.png"/><Relationship Id="rId108" Type="http://schemas.openxmlformats.org/officeDocument/2006/relationships/customXml" Target="../ink/ink1356.xml"/><Relationship Id="rId129" Type="http://schemas.openxmlformats.org/officeDocument/2006/relationships/image" Target="../media/image454.png"/><Relationship Id="rId54" Type="http://schemas.openxmlformats.org/officeDocument/2006/relationships/customXml" Target="../ink/ink1329.xml"/><Relationship Id="rId75" Type="http://schemas.openxmlformats.org/officeDocument/2006/relationships/image" Target="../media/image425.png"/><Relationship Id="rId96" Type="http://schemas.openxmlformats.org/officeDocument/2006/relationships/customXml" Target="../ink/ink1350.xml"/><Relationship Id="rId140" Type="http://schemas.openxmlformats.org/officeDocument/2006/relationships/customXml" Target="../ink/ink1372.xml"/><Relationship Id="rId161" Type="http://schemas.openxmlformats.org/officeDocument/2006/relationships/image" Target="../media/image470.png"/><Relationship Id="rId182" Type="http://schemas.openxmlformats.org/officeDocument/2006/relationships/customXml" Target="../ink/ink1393.xml"/><Relationship Id="rId6" Type="http://schemas.openxmlformats.org/officeDocument/2006/relationships/customXml" Target="../ink/ink1305.xml"/><Relationship Id="rId23" Type="http://schemas.openxmlformats.org/officeDocument/2006/relationships/image" Target="../media/image397.png"/><Relationship Id="rId119" Type="http://schemas.openxmlformats.org/officeDocument/2006/relationships/image" Target="../media/image449.png"/><Relationship Id="rId44" Type="http://schemas.openxmlformats.org/officeDocument/2006/relationships/customXml" Target="../ink/ink1324.xml"/><Relationship Id="rId65" Type="http://schemas.openxmlformats.org/officeDocument/2006/relationships/image" Target="../media/image418.png"/><Relationship Id="rId86" Type="http://schemas.openxmlformats.org/officeDocument/2006/relationships/customXml" Target="../ink/ink1345.xml"/><Relationship Id="rId130" Type="http://schemas.openxmlformats.org/officeDocument/2006/relationships/customXml" Target="../ink/ink1367.xml"/><Relationship Id="rId151" Type="http://schemas.openxmlformats.org/officeDocument/2006/relationships/image" Target="../media/image465.png"/><Relationship Id="rId172" Type="http://schemas.openxmlformats.org/officeDocument/2006/relationships/customXml" Target="../ink/ink1388.xml"/><Relationship Id="rId193" Type="http://schemas.openxmlformats.org/officeDocument/2006/relationships/image" Target="../media/image477.png"/><Relationship Id="rId13" Type="http://schemas.openxmlformats.org/officeDocument/2006/relationships/image" Target="../media/image392.png"/><Relationship Id="rId109" Type="http://schemas.openxmlformats.org/officeDocument/2006/relationships/image" Target="../media/image444.png"/><Relationship Id="rId34" Type="http://schemas.openxmlformats.org/officeDocument/2006/relationships/customXml" Target="../ink/ink1319.xml"/><Relationship Id="rId50" Type="http://schemas.openxmlformats.org/officeDocument/2006/relationships/customXml" Target="../ink/ink1327.xml"/><Relationship Id="rId55" Type="http://schemas.openxmlformats.org/officeDocument/2006/relationships/image" Target="../media/image413.png"/><Relationship Id="rId76" Type="http://schemas.openxmlformats.org/officeDocument/2006/relationships/customXml" Target="../ink/ink1340.xml"/><Relationship Id="rId97" Type="http://schemas.openxmlformats.org/officeDocument/2006/relationships/image" Target="../media/image438.png"/><Relationship Id="rId104" Type="http://schemas.openxmlformats.org/officeDocument/2006/relationships/customXml" Target="../ink/ink1354.xml"/><Relationship Id="rId120" Type="http://schemas.openxmlformats.org/officeDocument/2006/relationships/customXml" Target="../ink/ink1362.xml"/><Relationship Id="rId125" Type="http://schemas.openxmlformats.org/officeDocument/2006/relationships/image" Target="../media/image452.png"/><Relationship Id="rId141" Type="http://schemas.openxmlformats.org/officeDocument/2006/relationships/image" Target="../media/image460.png"/><Relationship Id="rId146" Type="http://schemas.openxmlformats.org/officeDocument/2006/relationships/customXml" Target="../ink/ink1375.xml"/><Relationship Id="rId167" Type="http://schemas.openxmlformats.org/officeDocument/2006/relationships/image" Target="../media/image590.png"/><Relationship Id="rId188" Type="http://schemas.openxmlformats.org/officeDocument/2006/relationships/customXml" Target="../ink/ink1396.xml"/><Relationship Id="rId7" Type="http://schemas.openxmlformats.org/officeDocument/2006/relationships/image" Target="../media/image389.png"/><Relationship Id="rId71" Type="http://schemas.openxmlformats.org/officeDocument/2006/relationships/image" Target="../media/image423.png"/><Relationship Id="rId92" Type="http://schemas.openxmlformats.org/officeDocument/2006/relationships/customXml" Target="../ink/ink1348.xml"/><Relationship Id="rId162" Type="http://schemas.openxmlformats.org/officeDocument/2006/relationships/customXml" Target="../ink/ink1383.xml"/><Relationship Id="rId183" Type="http://schemas.openxmlformats.org/officeDocument/2006/relationships/image" Target="../media/image4720.png"/><Relationship Id="rId2" Type="http://schemas.openxmlformats.org/officeDocument/2006/relationships/customXml" Target="../ink/ink1303.xml"/><Relationship Id="rId29" Type="http://schemas.openxmlformats.org/officeDocument/2006/relationships/image" Target="../media/image400.png"/><Relationship Id="rId24" Type="http://schemas.openxmlformats.org/officeDocument/2006/relationships/customXml" Target="../ink/ink1314.xml"/><Relationship Id="rId40" Type="http://schemas.openxmlformats.org/officeDocument/2006/relationships/customXml" Target="../ink/ink1322.xml"/><Relationship Id="rId45" Type="http://schemas.openxmlformats.org/officeDocument/2006/relationships/image" Target="../media/image408.png"/><Relationship Id="rId66" Type="http://schemas.openxmlformats.org/officeDocument/2006/relationships/customXml" Target="../ink/ink1335.xml"/><Relationship Id="rId87" Type="http://schemas.openxmlformats.org/officeDocument/2006/relationships/image" Target="../media/image431.png"/><Relationship Id="rId110" Type="http://schemas.openxmlformats.org/officeDocument/2006/relationships/customXml" Target="../ink/ink1357.xml"/><Relationship Id="rId115" Type="http://schemas.openxmlformats.org/officeDocument/2006/relationships/image" Target="../media/image447.png"/><Relationship Id="rId131" Type="http://schemas.openxmlformats.org/officeDocument/2006/relationships/image" Target="../media/image455.png"/><Relationship Id="rId136" Type="http://schemas.openxmlformats.org/officeDocument/2006/relationships/customXml" Target="../ink/ink1370.xml"/><Relationship Id="rId157" Type="http://schemas.openxmlformats.org/officeDocument/2006/relationships/image" Target="../media/image468.png"/><Relationship Id="rId178" Type="http://schemas.openxmlformats.org/officeDocument/2006/relationships/customXml" Target="../ink/ink1391.xml"/><Relationship Id="rId61" Type="http://schemas.openxmlformats.org/officeDocument/2006/relationships/image" Target="../media/image416.png"/><Relationship Id="rId82" Type="http://schemas.openxmlformats.org/officeDocument/2006/relationships/customXml" Target="../ink/ink1343.xml"/><Relationship Id="rId152" Type="http://schemas.openxmlformats.org/officeDocument/2006/relationships/customXml" Target="../ink/ink1378.xml"/><Relationship Id="rId173" Type="http://schemas.openxmlformats.org/officeDocument/2006/relationships/image" Target="../media/image620.png"/><Relationship Id="rId19" Type="http://schemas.openxmlformats.org/officeDocument/2006/relationships/image" Target="../media/image395.png"/><Relationship Id="rId14" Type="http://schemas.openxmlformats.org/officeDocument/2006/relationships/customXml" Target="../ink/ink1309.xml"/><Relationship Id="rId30" Type="http://schemas.openxmlformats.org/officeDocument/2006/relationships/customXml" Target="../ink/ink1317.xml"/><Relationship Id="rId35" Type="http://schemas.openxmlformats.org/officeDocument/2006/relationships/image" Target="../media/image4030.png"/><Relationship Id="rId56" Type="http://schemas.openxmlformats.org/officeDocument/2006/relationships/customXml" Target="../ink/ink1330.xml"/><Relationship Id="rId77" Type="http://schemas.openxmlformats.org/officeDocument/2006/relationships/image" Target="../media/image426.png"/><Relationship Id="rId100" Type="http://schemas.openxmlformats.org/officeDocument/2006/relationships/customXml" Target="../ink/ink1352.xml"/><Relationship Id="rId105" Type="http://schemas.openxmlformats.org/officeDocument/2006/relationships/image" Target="../media/image442.png"/><Relationship Id="rId126" Type="http://schemas.openxmlformats.org/officeDocument/2006/relationships/customXml" Target="../ink/ink1365.xml"/><Relationship Id="rId147" Type="http://schemas.openxmlformats.org/officeDocument/2006/relationships/image" Target="../media/image463.png"/><Relationship Id="rId168" Type="http://schemas.openxmlformats.org/officeDocument/2006/relationships/customXml" Target="../ink/ink1386.xml"/><Relationship Id="rId8" Type="http://schemas.openxmlformats.org/officeDocument/2006/relationships/customXml" Target="../ink/ink1306.xml"/><Relationship Id="rId51" Type="http://schemas.openxmlformats.org/officeDocument/2006/relationships/image" Target="../media/image411.png"/><Relationship Id="rId72" Type="http://schemas.openxmlformats.org/officeDocument/2006/relationships/customXml" Target="../ink/ink1338.xml"/><Relationship Id="rId93" Type="http://schemas.openxmlformats.org/officeDocument/2006/relationships/image" Target="../media/image436.png"/><Relationship Id="rId98" Type="http://schemas.openxmlformats.org/officeDocument/2006/relationships/customXml" Target="../ink/ink1351.xml"/><Relationship Id="rId121" Type="http://schemas.openxmlformats.org/officeDocument/2006/relationships/image" Target="../media/image450.png"/><Relationship Id="rId142" Type="http://schemas.openxmlformats.org/officeDocument/2006/relationships/customXml" Target="../ink/ink1373.xml"/><Relationship Id="rId163" Type="http://schemas.openxmlformats.org/officeDocument/2006/relationships/image" Target="../media/image471.png"/><Relationship Id="rId184" Type="http://schemas.openxmlformats.org/officeDocument/2006/relationships/customXml" Target="../ink/ink1394.xml"/><Relationship Id="rId189" Type="http://schemas.openxmlformats.org/officeDocument/2006/relationships/image" Target="../media/image475.png"/><Relationship Id="rId3" Type="http://schemas.openxmlformats.org/officeDocument/2006/relationships/image" Target="../media/image3370.png"/><Relationship Id="rId25" Type="http://schemas.openxmlformats.org/officeDocument/2006/relationships/image" Target="../media/image398.png"/><Relationship Id="rId46" Type="http://schemas.openxmlformats.org/officeDocument/2006/relationships/customXml" Target="../ink/ink1325.xml"/><Relationship Id="rId67" Type="http://schemas.openxmlformats.org/officeDocument/2006/relationships/image" Target="../media/image4210.png"/><Relationship Id="rId116" Type="http://schemas.openxmlformats.org/officeDocument/2006/relationships/customXml" Target="../ink/ink1360.xml"/><Relationship Id="rId137" Type="http://schemas.openxmlformats.org/officeDocument/2006/relationships/image" Target="../media/image458.png"/><Relationship Id="rId158" Type="http://schemas.openxmlformats.org/officeDocument/2006/relationships/customXml" Target="../ink/ink1381.xml"/><Relationship Id="rId20" Type="http://schemas.openxmlformats.org/officeDocument/2006/relationships/customXml" Target="../ink/ink1312.xml"/><Relationship Id="rId41" Type="http://schemas.openxmlformats.org/officeDocument/2006/relationships/image" Target="../media/image406.png"/><Relationship Id="rId62" Type="http://schemas.openxmlformats.org/officeDocument/2006/relationships/customXml" Target="../ink/ink1333.xml"/><Relationship Id="rId83" Type="http://schemas.openxmlformats.org/officeDocument/2006/relationships/image" Target="../media/image429.png"/><Relationship Id="rId88" Type="http://schemas.openxmlformats.org/officeDocument/2006/relationships/customXml" Target="../ink/ink1346.xml"/><Relationship Id="rId111" Type="http://schemas.openxmlformats.org/officeDocument/2006/relationships/image" Target="../media/image445.png"/><Relationship Id="rId132" Type="http://schemas.openxmlformats.org/officeDocument/2006/relationships/customXml" Target="../ink/ink1368.xml"/><Relationship Id="rId153" Type="http://schemas.openxmlformats.org/officeDocument/2006/relationships/image" Target="../media/image466.png"/><Relationship Id="rId174" Type="http://schemas.openxmlformats.org/officeDocument/2006/relationships/customXml" Target="../ink/ink1389.xml"/><Relationship Id="rId179" Type="http://schemas.openxmlformats.org/officeDocument/2006/relationships/image" Target="../media/image434.png"/><Relationship Id="rId190" Type="http://schemas.openxmlformats.org/officeDocument/2006/relationships/customXml" Target="../ink/ink1397.xml"/><Relationship Id="rId15" Type="http://schemas.openxmlformats.org/officeDocument/2006/relationships/image" Target="../media/image393.png"/><Relationship Id="rId36" Type="http://schemas.openxmlformats.org/officeDocument/2006/relationships/customXml" Target="../ink/ink1320.xml"/><Relationship Id="rId57" Type="http://schemas.openxmlformats.org/officeDocument/2006/relationships/image" Target="../media/image414.png"/><Relationship Id="rId106" Type="http://schemas.openxmlformats.org/officeDocument/2006/relationships/customXml" Target="../ink/ink1355.xml"/><Relationship Id="rId127" Type="http://schemas.openxmlformats.org/officeDocument/2006/relationships/image" Target="../media/image453.png"/><Relationship Id="rId10" Type="http://schemas.openxmlformats.org/officeDocument/2006/relationships/customXml" Target="../ink/ink1307.xml"/><Relationship Id="rId31" Type="http://schemas.openxmlformats.org/officeDocument/2006/relationships/image" Target="../media/image401.png"/><Relationship Id="rId52" Type="http://schemas.openxmlformats.org/officeDocument/2006/relationships/customXml" Target="../ink/ink1328.xml"/><Relationship Id="rId73" Type="http://schemas.openxmlformats.org/officeDocument/2006/relationships/image" Target="../media/image424.png"/><Relationship Id="rId78" Type="http://schemas.openxmlformats.org/officeDocument/2006/relationships/customXml" Target="../ink/ink1341.xml"/><Relationship Id="rId94" Type="http://schemas.openxmlformats.org/officeDocument/2006/relationships/customXml" Target="../ink/ink1349.xml"/><Relationship Id="rId99" Type="http://schemas.openxmlformats.org/officeDocument/2006/relationships/image" Target="../media/image439.png"/><Relationship Id="rId101" Type="http://schemas.openxmlformats.org/officeDocument/2006/relationships/image" Target="../media/image440.png"/><Relationship Id="rId122" Type="http://schemas.openxmlformats.org/officeDocument/2006/relationships/customXml" Target="../ink/ink1363.xml"/><Relationship Id="rId143" Type="http://schemas.openxmlformats.org/officeDocument/2006/relationships/image" Target="../media/image461.png"/><Relationship Id="rId148" Type="http://schemas.openxmlformats.org/officeDocument/2006/relationships/customXml" Target="../ink/ink1376.xml"/><Relationship Id="rId164" Type="http://schemas.openxmlformats.org/officeDocument/2006/relationships/customXml" Target="../ink/ink1384.xml"/><Relationship Id="rId169" Type="http://schemas.openxmlformats.org/officeDocument/2006/relationships/image" Target="../media/image600.png"/><Relationship Id="rId185" Type="http://schemas.openxmlformats.org/officeDocument/2006/relationships/image" Target="../media/image473.png"/><Relationship Id="rId4" Type="http://schemas.openxmlformats.org/officeDocument/2006/relationships/customXml" Target="../ink/ink1304.xml"/><Relationship Id="rId9" Type="http://schemas.openxmlformats.org/officeDocument/2006/relationships/image" Target="../media/image390.png"/><Relationship Id="rId180" Type="http://schemas.openxmlformats.org/officeDocument/2006/relationships/customXml" Target="../ink/ink1392.xml"/><Relationship Id="rId26" Type="http://schemas.openxmlformats.org/officeDocument/2006/relationships/customXml" Target="../ink/ink1315.xml"/><Relationship Id="rId47" Type="http://schemas.openxmlformats.org/officeDocument/2006/relationships/image" Target="../media/image409.png"/><Relationship Id="rId68" Type="http://schemas.openxmlformats.org/officeDocument/2006/relationships/customXml" Target="../ink/ink1336.xml"/><Relationship Id="rId89" Type="http://schemas.openxmlformats.org/officeDocument/2006/relationships/image" Target="../media/image432.png"/><Relationship Id="rId112" Type="http://schemas.openxmlformats.org/officeDocument/2006/relationships/customXml" Target="../ink/ink1358.xml"/><Relationship Id="rId133" Type="http://schemas.openxmlformats.org/officeDocument/2006/relationships/image" Target="../media/image456.png"/><Relationship Id="rId154" Type="http://schemas.openxmlformats.org/officeDocument/2006/relationships/customXml" Target="../ink/ink1379.xml"/><Relationship Id="rId175" Type="http://schemas.openxmlformats.org/officeDocument/2006/relationships/image" Target="../media/image63.png"/><Relationship Id="rId16" Type="http://schemas.openxmlformats.org/officeDocument/2006/relationships/customXml" Target="../ink/ink1310.xml"/><Relationship Id="rId37" Type="http://schemas.openxmlformats.org/officeDocument/2006/relationships/image" Target="../media/image404.png"/><Relationship Id="rId58" Type="http://schemas.openxmlformats.org/officeDocument/2006/relationships/customXml" Target="../ink/ink1331.xml"/><Relationship Id="rId79" Type="http://schemas.openxmlformats.org/officeDocument/2006/relationships/image" Target="../media/image427.png"/><Relationship Id="rId102" Type="http://schemas.openxmlformats.org/officeDocument/2006/relationships/customXml" Target="../ink/ink1353.xml"/><Relationship Id="rId123" Type="http://schemas.openxmlformats.org/officeDocument/2006/relationships/image" Target="../media/image451.png"/><Relationship Id="rId144" Type="http://schemas.openxmlformats.org/officeDocument/2006/relationships/customXml" Target="../ink/ink1374.xml"/><Relationship Id="rId90" Type="http://schemas.openxmlformats.org/officeDocument/2006/relationships/customXml" Target="../ink/ink1347.xml"/><Relationship Id="rId165" Type="http://schemas.openxmlformats.org/officeDocument/2006/relationships/image" Target="../media/image580.png"/><Relationship Id="rId186" Type="http://schemas.openxmlformats.org/officeDocument/2006/relationships/customXml" Target="../ink/ink1395.xml"/><Relationship Id="rId27" Type="http://schemas.openxmlformats.org/officeDocument/2006/relationships/image" Target="../media/image399.png"/><Relationship Id="rId48" Type="http://schemas.openxmlformats.org/officeDocument/2006/relationships/customXml" Target="../ink/ink1326.xml"/><Relationship Id="rId69" Type="http://schemas.openxmlformats.org/officeDocument/2006/relationships/image" Target="../media/image422.png"/><Relationship Id="rId113" Type="http://schemas.openxmlformats.org/officeDocument/2006/relationships/image" Target="../media/image446.png"/><Relationship Id="rId134" Type="http://schemas.openxmlformats.org/officeDocument/2006/relationships/customXml" Target="../ink/ink1369.xml"/><Relationship Id="rId80" Type="http://schemas.openxmlformats.org/officeDocument/2006/relationships/customXml" Target="../ink/ink1342.xml"/><Relationship Id="rId155" Type="http://schemas.openxmlformats.org/officeDocument/2006/relationships/image" Target="../media/image467.png"/><Relationship Id="rId176" Type="http://schemas.openxmlformats.org/officeDocument/2006/relationships/customXml" Target="../ink/ink1390.xml"/><Relationship Id="rId17" Type="http://schemas.openxmlformats.org/officeDocument/2006/relationships/image" Target="../media/image394.png"/><Relationship Id="rId38" Type="http://schemas.openxmlformats.org/officeDocument/2006/relationships/customXml" Target="../ink/ink1321.xml"/><Relationship Id="rId59" Type="http://schemas.openxmlformats.org/officeDocument/2006/relationships/image" Target="../media/image415.png"/><Relationship Id="rId103" Type="http://schemas.openxmlformats.org/officeDocument/2006/relationships/image" Target="../media/image441.png"/><Relationship Id="rId124" Type="http://schemas.openxmlformats.org/officeDocument/2006/relationships/customXml" Target="../ink/ink1364.xml"/><Relationship Id="rId70" Type="http://schemas.openxmlformats.org/officeDocument/2006/relationships/customXml" Target="../ink/ink1337.xml"/><Relationship Id="rId91" Type="http://schemas.openxmlformats.org/officeDocument/2006/relationships/image" Target="../media/image433.png"/><Relationship Id="rId145" Type="http://schemas.openxmlformats.org/officeDocument/2006/relationships/image" Target="../media/image462.png"/><Relationship Id="rId166" Type="http://schemas.openxmlformats.org/officeDocument/2006/relationships/customXml" Target="../ink/ink1385.xml"/><Relationship Id="rId187" Type="http://schemas.openxmlformats.org/officeDocument/2006/relationships/image" Target="../media/image474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1316.xml"/><Relationship Id="rId49" Type="http://schemas.openxmlformats.org/officeDocument/2006/relationships/image" Target="../media/image410.png"/><Relationship Id="rId114" Type="http://schemas.openxmlformats.org/officeDocument/2006/relationships/customXml" Target="../ink/ink1359.xml"/><Relationship Id="rId60" Type="http://schemas.openxmlformats.org/officeDocument/2006/relationships/customXml" Target="../ink/ink1332.xml"/><Relationship Id="rId81" Type="http://schemas.openxmlformats.org/officeDocument/2006/relationships/image" Target="../media/image428.png"/><Relationship Id="rId135" Type="http://schemas.openxmlformats.org/officeDocument/2006/relationships/image" Target="../media/image457.png"/><Relationship Id="rId156" Type="http://schemas.openxmlformats.org/officeDocument/2006/relationships/customXml" Target="../ink/ink1380.xml"/><Relationship Id="rId177" Type="http://schemas.openxmlformats.org/officeDocument/2006/relationships/image" Target="../media/image64.png"/><Relationship Id="rId18" Type="http://schemas.openxmlformats.org/officeDocument/2006/relationships/customXml" Target="../ink/ink1311.xml"/><Relationship Id="rId39" Type="http://schemas.openxmlformats.org/officeDocument/2006/relationships/image" Target="../media/image405.png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9.png"/><Relationship Id="rId21" Type="http://schemas.openxmlformats.org/officeDocument/2006/relationships/image" Target="../media/image94.png"/><Relationship Id="rId63" Type="http://schemas.openxmlformats.org/officeDocument/2006/relationships/image" Target="../media/image156.png"/><Relationship Id="rId159" Type="http://schemas.openxmlformats.org/officeDocument/2006/relationships/image" Target="../media/image407.png"/><Relationship Id="rId170" Type="http://schemas.openxmlformats.org/officeDocument/2006/relationships/customXml" Target="../ink/ink1483.xml"/><Relationship Id="rId226" Type="http://schemas.openxmlformats.org/officeDocument/2006/relationships/customXml" Target="../ink/ink1511.xml"/><Relationship Id="rId268" Type="http://schemas.openxmlformats.org/officeDocument/2006/relationships/customXml" Target="../ink/ink1532.xml"/><Relationship Id="rId32" Type="http://schemas.openxmlformats.org/officeDocument/2006/relationships/customXml" Target="../ink/ink1414.xml"/><Relationship Id="rId74" Type="http://schemas.openxmlformats.org/officeDocument/2006/relationships/customXml" Target="../ink/ink1435.xml"/><Relationship Id="rId128" Type="http://schemas.openxmlformats.org/officeDocument/2006/relationships/customXml" Target="../ink/ink1462.xml"/><Relationship Id="rId5" Type="http://schemas.openxmlformats.org/officeDocument/2006/relationships/image" Target="../media/image86.png"/><Relationship Id="rId181" Type="http://schemas.openxmlformats.org/officeDocument/2006/relationships/image" Target="../media/image418.png"/><Relationship Id="rId237" Type="http://schemas.openxmlformats.org/officeDocument/2006/relationships/image" Target="../media/image446.png"/><Relationship Id="rId279" Type="http://schemas.openxmlformats.org/officeDocument/2006/relationships/image" Target="../media/image467.png"/><Relationship Id="rId43" Type="http://schemas.openxmlformats.org/officeDocument/2006/relationships/image" Target="../media/image111.png"/><Relationship Id="rId139" Type="http://schemas.openxmlformats.org/officeDocument/2006/relationships/image" Target="../media/image396.png"/><Relationship Id="rId85" Type="http://schemas.openxmlformats.org/officeDocument/2006/relationships/image" Target="../media/image167.png"/><Relationship Id="rId150" Type="http://schemas.openxmlformats.org/officeDocument/2006/relationships/customXml" Target="../ink/ink1473.xml"/><Relationship Id="rId192" Type="http://schemas.openxmlformats.org/officeDocument/2006/relationships/customXml" Target="../ink/ink1494.xml"/><Relationship Id="rId206" Type="http://schemas.openxmlformats.org/officeDocument/2006/relationships/customXml" Target="../ink/ink1501.xml"/><Relationship Id="rId248" Type="http://schemas.openxmlformats.org/officeDocument/2006/relationships/customXml" Target="../ink/ink1522.xml"/><Relationship Id="rId269" Type="http://schemas.openxmlformats.org/officeDocument/2006/relationships/image" Target="../media/image462.png"/><Relationship Id="rId12" Type="http://schemas.openxmlformats.org/officeDocument/2006/relationships/customXml" Target="../ink/ink1404.xml"/><Relationship Id="rId33" Type="http://schemas.openxmlformats.org/officeDocument/2006/relationships/image" Target="../media/image103.png"/><Relationship Id="rId108" Type="http://schemas.openxmlformats.org/officeDocument/2006/relationships/customXml" Target="../ink/ink1452.xml"/><Relationship Id="rId129" Type="http://schemas.openxmlformats.org/officeDocument/2006/relationships/image" Target="../media/image391.png"/><Relationship Id="rId280" Type="http://schemas.openxmlformats.org/officeDocument/2006/relationships/customXml" Target="../ink/ink1538.xml"/><Relationship Id="rId54" Type="http://schemas.openxmlformats.org/officeDocument/2006/relationships/customXml" Target="../ink/ink1425.xml"/><Relationship Id="rId75" Type="http://schemas.openxmlformats.org/officeDocument/2006/relationships/image" Target="../media/image162.png"/><Relationship Id="rId96" Type="http://schemas.openxmlformats.org/officeDocument/2006/relationships/customXml" Target="../ink/ink1446.xml"/><Relationship Id="rId140" Type="http://schemas.openxmlformats.org/officeDocument/2006/relationships/customXml" Target="../ink/ink1468.xml"/><Relationship Id="rId161" Type="http://schemas.openxmlformats.org/officeDocument/2006/relationships/image" Target="../media/image408.png"/><Relationship Id="rId182" Type="http://schemas.openxmlformats.org/officeDocument/2006/relationships/customXml" Target="../ink/ink1489.xml"/><Relationship Id="rId217" Type="http://schemas.openxmlformats.org/officeDocument/2006/relationships/image" Target="../media/image199.png"/><Relationship Id="rId6" Type="http://schemas.openxmlformats.org/officeDocument/2006/relationships/customXml" Target="../ink/ink1401.xml"/><Relationship Id="rId238" Type="http://schemas.openxmlformats.org/officeDocument/2006/relationships/customXml" Target="../ink/ink1517.xml"/><Relationship Id="rId259" Type="http://schemas.openxmlformats.org/officeDocument/2006/relationships/image" Target="../media/image457.png"/><Relationship Id="rId23" Type="http://schemas.openxmlformats.org/officeDocument/2006/relationships/image" Target="../media/image96.png"/><Relationship Id="rId119" Type="http://schemas.openxmlformats.org/officeDocument/2006/relationships/image" Target="../media/image260.png"/><Relationship Id="rId270" Type="http://schemas.openxmlformats.org/officeDocument/2006/relationships/customXml" Target="../ink/ink1533.xml"/><Relationship Id="rId44" Type="http://schemas.openxmlformats.org/officeDocument/2006/relationships/customXml" Target="../ink/ink1420.xml"/><Relationship Id="rId65" Type="http://schemas.openxmlformats.org/officeDocument/2006/relationships/image" Target="../media/image157.png"/><Relationship Id="rId86" Type="http://schemas.openxmlformats.org/officeDocument/2006/relationships/customXml" Target="../ink/ink1441.xml"/><Relationship Id="rId130" Type="http://schemas.openxmlformats.org/officeDocument/2006/relationships/customXml" Target="../ink/ink1463.xml"/><Relationship Id="rId151" Type="http://schemas.openxmlformats.org/officeDocument/2006/relationships/image" Target="../media/image402.png"/><Relationship Id="rId172" Type="http://schemas.openxmlformats.org/officeDocument/2006/relationships/customXml" Target="../ink/ink1484.xml"/><Relationship Id="rId193" Type="http://schemas.openxmlformats.org/officeDocument/2006/relationships/image" Target="../media/image187.png"/><Relationship Id="rId207" Type="http://schemas.openxmlformats.org/officeDocument/2006/relationships/image" Target="../media/image194.png"/><Relationship Id="rId228" Type="http://schemas.openxmlformats.org/officeDocument/2006/relationships/customXml" Target="../ink/ink1512.xml"/><Relationship Id="rId249" Type="http://schemas.openxmlformats.org/officeDocument/2006/relationships/image" Target="../media/image452.png"/><Relationship Id="rId13" Type="http://schemas.openxmlformats.org/officeDocument/2006/relationships/image" Target="../media/image90.png"/><Relationship Id="rId109" Type="http://schemas.openxmlformats.org/officeDocument/2006/relationships/image" Target="../media/image179.png"/><Relationship Id="rId260" Type="http://schemas.openxmlformats.org/officeDocument/2006/relationships/customXml" Target="../ink/ink1528.xml"/><Relationship Id="rId281" Type="http://schemas.openxmlformats.org/officeDocument/2006/relationships/image" Target="../media/image468.png"/><Relationship Id="rId34" Type="http://schemas.openxmlformats.org/officeDocument/2006/relationships/customXml" Target="../ink/ink1415.xml"/><Relationship Id="rId55" Type="http://schemas.openxmlformats.org/officeDocument/2006/relationships/image" Target="../media/image152.png"/><Relationship Id="rId76" Type="http://schemas.openxmlformats.org/officeDocument/2006/relationships/customXml" Target="../ink/ink1436.xml"/><Relationship Id="rId97" Type="http://schemas.openxmlformats.org/officeDocument/2006/relationships/image" Target="../media/image173.png"/><Relationship Id="rId120" Type="http://schemas.openxmlformats.org/officeDocument/2006/relationships/customXml" Target="../ink/ink1458.xml"/><Relationship Id="rId141" Type="http://schemas.openxmlformats.org/officeDocument/2006/relationships/image" Target="../media/image397.png"/><Relationship Id="rId7" Type="http://schemas.openxmlformats.org/officeDocument/2006/relationships/image" Target="../media/image87.png"/><Relationship Id="rId162" Type="http://schemas.openxmlformats.org/officeDocument/2006/relationships/customXml" Target="../ink/ink1479.xml"/><Relationship Id="rId183" Type="http://schemas.openxmlformats.org/officeDocument/2006/relationships/image" Target="../media/image182.png"/><Relationship Id="rId218" Type="http://schemas.openxmlformats.org/officeDocument/2006/relationships/customXml" Target="../ink/ink1507.xml"/><Relationship Id="rId239" Type="http://schemas.openxmlformats.org/officeDocument/2006/relationships/image" Target="../media/image447.png"/><Relationship Id="rId250" Type="http://schemas.openxmlformats.org/officeDocument/2006/relationships/customXml" Target="../ink/ink1523.xml"/><Relationship Id="rId271" Type="http://schemas.openxmlformats.org/officeDocument/2006/relationships/image" Target="../media/image463.png"/><Relationship Id="rId24" Type="http://schemas.openxmlformats.org/officeDocument/2006/relationships/customXml" Target="../ink/ink1410.xml"/><Relationship Id="rId45" Type="http://schemas.openxmlformats.org/officeDocument/2006/relationships/image" Target="../media/image112.png"/><Relationship Id="rId66" Type="http://schemas.openxmlformats.org/officeDocument/2006/relationships/customXml" Target="../ink/ink1431.xml"/><Relationship Id="rId87" Type="http://schemas.openxmlformats.org/officeDocument/2006/relationships/image" Target="../media/image168.png"/><Relationship Id="rId110" Type="http://schemas.openxmlformats.org/officeDocument/2006/relationships/customXml" Target="../ink/ink1453.xml"/><Relationship Id="rId131" Type="http://schemas.openxmlformats.org/officeDocument/2006/relationships/image" Target="../media/image392.png"/><Relationship Id="rId152" Type="http://schemas.openxmlformats.org/officeDocument/2006/relationships/customXml" Target="../ink/ink1474.xml"/><Relationship Id="rId173" Type="http://schemas.openxmlformats.org/officeDocument/2006/relationships/image" Target="../media/image414.png"/><Relationship Id="rId194" Type="http://schemas.openxmlformats.org/officeDocument/2006/relationships/customXml" Target="../ink/ink1495.xml"/><Relationship Id="rId208" Type="http://schemas.openxmlformats.org/officeDocument/2006/relationships/customXml" Target="../ink/ink1502.xml"/><Relationship Id="rId229" Type="http://schemas.openxmlformats.org/officeDocument/2006/relationships/image" Target="../media/image205.png"/><Relationship Id="rId240" Type="http://schemas.openxmlformats.org/officeDocument/2006/relationships/customXml" Target="../ink/ink1518.xml"/><Relationship Id="rId261" Type="http://schemas.openxmlformats.org/officeDocument/2006/relationships/image" Target="../media/image458.png"/><Relationship Id="rId14" Type="http://schemas.openxmlformats.org/officeDocument/2006/relationships/customXml" Target="../ink/ink1405.xml"/><Relationship Id="rId35" Type="http://schemas.openxmlformats.org/officeDocument/2006/relationships/image" Target="../media/image104.png"/><Relationship Id="rId56" Type="http://schemas.openxmlformats.org/officeDocument/2006/relationships/customXml" Target="../ink/ink1426.xml"/><Relationship Id="rId77" Type="http://schemas.openxmlformats.org/officeDocument/2006/relationships/image" Target="../media/image163.png"/><Relationship Id="rId100" Type="http://schemas.openxmlformats.org/officeDocument/2006/relationships/customXml" Target="../ink/ink1448.xml"/><Relationship Id="rId282" Type="http://schemas.openxmlformats.org/officeDocument/2006/relationships/customXml" Target="../ink/ink1539.xml"/><Relationship Id="rId8" Type="http://schemas.openxmlformats.org/officeDocument/2006/relationships/customXml" Target="../ink/ink1402.xml"/><Relationship Id="rId98" Type="http://schemas.openxmlformats.org/officeDocument/2006/relationships/customXml" Target="../ink/ink1447.xml"/><Relationship Id="rId121" Type="http://schemas.openxmlformats.org/officeDocument/2006/relationships/image" Target="../media/image3370.png"/><Relationship Id="rId142" Type="http://schemas.openxmlformats.org/officeDocument/2006/relationships/customXml" Target="../ink/ink1469.xml"/><Relationship Id="rId163" Type="http://schemas.openxmlformats.org/officeDocument/2006/relationships/image" Target="../media/image409.png"/><Relationship Id="rId184" Type="http://schemas.openxmlformats.org/officeDocument/2006/relationships/customXml" Target="../ink/ink1490.xml"/><Relationship Id="rId219" Type="http://schemas.openxmlformats.org/officeDocument/2006/relationships/image" Target="../media/image200.png"/><Relationship Id="rId230" Type="http://schemas.openxmlformats.org/officeDocument/2006/relationships/customXml" Target="../ink/ink1513.xml"/><Relationship Id="rId251" Type="http://schemas.openxmlformats.org/officeDocument/2006/relationships/image" Target="../media/image453.png"/><Relationship Id="rId25" Type="http://schemas.openxmlformats.org/officeDocument/2006/relationships/image" Target="../media/image98.png"/><Relationship Id="rId46" Type="http://schemas.openxmlformats.org/officeDocument/2006/relationships/customXml" Target="../ink/ink1421.xml"/><Relationship Id="rId67" Type="http://schemas.openxmlformats.org/officeDocument/2006/relationships/image" Target="../media/image158.png"/><Relationship Id="rId272" Type="http://schemas.openxmlformats.org/officeDocument/2006/relationships/customXml" Target="../ink/ink1534.xml"/><Relationship Id="rId88" Type="http://schemas.openxmlformats.org/officeDocument/2006/relationships/customXml" Target="../ink/ink1442.xml"/><Relationship Id="rId111" Type="http://schemas.openxmlformats.org/officeDocument/2006/relationships/image" Target="../media/image180.png"/><Relationship Id="rId132" Type="http://schemas.openxmlformats.org/officeDocument/2006/relationships/customXml" Target="../ink/ink1464.xml"/><Relationship Id="rId153" Type="http://schemas.openxmlformats.org/officeDocument/2006/relationships/image" Target="../media/image404.png"/><Relationship Id="rId174" Type="http://schemas.openxmlformats.org/officeDocument/2006/relationships/customXml" Target="../ink/ink1485.xml"/><Relationship Id="rId195" Type="http://schemas.openxmlformats.org/officeDocument/2006/relationships/image" Target="../media/image188.png"/><Relationship Id="rId209" Type="http://schemas.openxmlformats.org/officeDocument/2006/relationships/image" Target="../media/image195.png"/><Relationship Id="rId220" Type="http://schemas.openxmlformats.org/officeDocument/2006/relationships/customXml" Target="../ink/ink1508.xml"/><Relationship Id="rId241" Type="http://schemas.openxmlformats.org/officeDocument/2006/relationships/image" Target="../media/image448.png"/><Relationship Id="rId15" Type="http://schemas.openxmlformats.org/officeDocument/2006/relationships/image" Target="../media/image91.png"/><Relationship Id="rId36" Type="http://schemas.openxmlformats.org/officeDocument/2006/relationships/customXml" Target="../ink/ink1416.xml"/><Relationship Id="rId57" Type="http://schemas.openxmlformats.org/officeDocument/2006/relationships/image" Target="../media/image153.png"/><Relationship Id="rId262" Type="http://schemas.openxmlformats.org/officeDocument/2006/relationships/customXml" Target="../ink/ink1529.xml"/><Relationship Id="rId283" Type="http://schemas.openxmlformats.org/officeDocument/2006/relationships/image" Target="../media/image469.png"/><Relationship Id="rId78" Type="http://schemas.openxmlformats.org/officeDocument/2006/relationships/customXml" Target="../ink/ink1437.xml"/><Relationship Id="rId99" Type="http://schemas.openxmlformats.org/officeDocument/2006/relationships/image" Target="../media/image174.png"/><Relationship Id="rId101" Type="http://schemas.openxmlformats.org/officeDocument/2006/relationships/image" Target="../media/image175.png"/><Relationship Id="rId122" Type="http://schemas.openxmlformats.org/officeDocument/2006/relationships/customXml" Target="../ink/ink1459.xml"/><Relationship Id="rId143" Type="http://schemas.openxmlformats.org/officeDocument/2006/relationships/image" Target="../media/image398.png"/><Relationship Id="rId164" Type="http://schemas.openxmlformats.org/officeDocument/2006/relationships/customXml" Target="../ink/ink1480.xml"/><Relationship Id="rId185" Type="http://schemas.openxmlformats.org/officeDocument/2006/relationships/image" Target="../media/image183.png"/><Relationship Id="rId9" Type="http://schemas.openxmlformats.org/officeDocument/2006/relationships/image" Target="../media/image88.png"/><Relationship Id="rId210" Type="http://schemas.openxmlformats.org/officeDocument/2006/relationships/customXml" Target="../ink/ink1503.xml"/><Relationship Id="rId26" Type="http://schemas.openxmlformats.org/officeDocument/2006/relationships/customXml" Target="../ink/ink1411.xml"/><Relationship Id="rId231" Type="http://schemas.openxmlformats.org/officeDocument/2006/relationships/image" Target="../media/image4770.png"/><Relationship Id="rId252" Type="http://schemas.openxmlformats.org/officeDocument/2006/relationships/customXml" Target="../ink/ink1524.xml"/><Relationship Id="rId273" Type="http://schemas.openxmlformats.org/officeDocument/2006/relationships/image" Target="../media/image464.png"/><Relationship Id="rId47" Type="http://schemas.openxmlformats.org/officeDocument/2006/relationships/image" Target="../media/image114.png"/><Relationship Id="rId68" Type="http://schemas.openxmlformats.org/officeDocument/2006/relationships/customXml" Target="../ink/ink1432.xml"/><Relationship Id="rId89" Type="http://schemas.openxmlformats.org/officeDocument/2006/relationships/image" Target="../media/image169.png"/><Relationship Id="rId112" Type="http://schemas.openxmlformats.org/officeDocument/2006/relationships/customXml" Target="../ink/ink1454.xml"/><Relationship Id="rId133" Type="http://schemas.openxmlformats.org/officeDocument/2006/relationships/image" Target="../media/image393.png"/><Relationship Id="rId154" Type="http://schemas.openxmlformats.org/officeDocument/2006/relationships/customXml" Target="../ink/ink1475.xml"/><Relationship Id="rId175" Type="http://schemas.openxmlformats.org/officeDocument/2006/relationships/image" Target="../media/image415.png"/><Relationship Id="rId196" Type="http://schemas.openxmlformats.org/officeDocument/2006/relationships/customXml" Target="../ink/ink1496.xml"/><Relationship Id="rId200" Type="http://schemas.openxmlformats.org/officeDocument/2006/relationships/customXml" Target="../ink/ink1498.xml"/><Relationship Id="rId16" Type="http://schemas.openxmlformats.org/officeDocument/2006/relationships/customXml" Target="../ink/ink1406.xml"/><Relationship Id="rId221" Type="http://schemas.openxmlformats.org/officeDocument/2006/relationships/image" Target="../media/image201.png"/><Relationship Id="rId242" Type="http://schemas.openxmlformats.org/officeDocument/2006/relationships/customXml" Target="../ink/ink1519.xml"/><Relationship Id="rId263" Type="http://schemas.openxmlformats.org/officeDocument/2006/relationships/image" Target="../media/image459.png"/><Relationship Id="rId284" Type="http://schemas.openxmlformats.org/officeDocument/2006/relationships/customXml" Target="../ink/ink1540.xml"/><Relationship Id="rId37" Type="http://schemas.openxmlformats.org/officeDocument/2006/relationships/image" Target="../media/image105.png"/><Relationship Id="rId58" Type="http://schemas.openxmlformats.org/officeDocument/2006/relationships/customXml" Target="../ink/ink1427.xml"/><Relationship Id="rId79" Type="http://schemas.openxmlformats.org/officeDocument/2006/relationships/image" Target="../media/image164.png"/><Relationship Id="rId102" Type="http://schemas.openxmlformats.org/officeDocument/2006/relationships/customXml" Target="../ink/ink1449.xml"/><Relationship Id="rId123" Type="http://schemas.openxmlformats.org/officeDocument/2006/relationships/image" Target="../media/image338.png"/><Relationship Id="rId144" Type="http://schemas.openxmlformats.org/officeDocument/2006/relationships/customXml" Target="../ink/ink1470.xml"/><Relationship Id="rId90" Type="http://schemas.openxmlformats.org/officeDocument/2006/relationships/customXml" Target="../ink/ink1443.xml"/><Relationship Id="rId165" Type="http://schemas.openxmlformats.org/officeDocument/2006/relationships/image" Target="../media/image410.png"/><Relationship Id="rId186" Type="http://schemas.openxmlformats.org/officeDocument/2006/relationships/customXml" Target="../ink/ink1491.xml"/><Relationship Id="rId211" Type="http://schemas.openxmlformats.org/officeDocument/2006/relationships/image" Target="../media/image196.png"/><Relationship Id="rId232" Type="http://schemas.openxmlformats.org/officeDocument/2006/relationships/customXml" Target="../ink/ink1514.xml"/><Relationship Id="rId253" Type="http://schemas.openxmlformats.org/officeDocument/2006/relationships/image" Target="../media/image454.png"/><Relationship Id="rId274" Type="http://schemas.openxmlformats.org/officeDocument/2006/relationships/customXml" Target="../ink/ink1535.xml"/><Relationship Id="rId27" Type="http://schemas.openxmlformats.org/officeDocument/2006/relationships/image" Target="../media/image99.png"/><Relationship Id="rId48" Type="http://schemas.openxmlformats.org/officeDocument/2006/relationships/customXml" Target="../ink/ink1422.xml"/><Relationship Id="rId69" Type="http://schemas.openxmlformats.org/officeDocument/2006/relationships/image" Target="../media/image159.png"/><Relationship Id="rId113" Type="http://schemas.openxmlformats.org/officeDocument/2006/relationships/image" Target="../media/image257.png"/><Relationship Id="rId134" Type="http://schemas.openxmlformats.org/officeDocument/2006/relationships/customXml" Target="../ink/ink1465.xml"/><Relationship Id="rId80" Type="http://schemas.openxmlformats.org/officeDocument/2006/relationships/customXml" Target="../ink/ink1438.xml"/><Relationship Id="rId155" Type="http://schemas.openxmlformats.org/officeDocument/2006/relationships/image" Target="../media/image405.png"/><Relationship Id="rId176" Type="http://schemas.openxmlformats.org/officeDocument/2006/relationships/customXml" Target="../ink/ink1486.xml"/><Relationship Id="rId197" Type="http://schemas.openxmlformats.org/officeDocument/2006/relationships/image" Target="../media/image189.png"/><Relationship Id="rId201" Type="http://schemas.openxmlformats.org/officeDocument/2006/relationships/image" Target="../media/image191.png"/><Relationship Id="rId222" Type="http://schemas.openxmlformats.org/officeDocument/2006/relationships/customXml" Target="../ink/ink1509.xml"/><Relationship Id="rId243" Type="http://schemas.openxmlformats.org/officeDocument/2006/relationships/image" Target="../media/image449.png"/><Relationship Id="rId264" Type="http://schemas.openxmlformats.org/officeDocument/2006/relationships/customXml" Target="../ink/ink1530.xml"/><Relationship Id="rId285" Type="http://schemas.openxmlformats.org/officeDocument/2006/relationships/image" Target="../media/image470.png"/><Relationship Id="rId17" Type="http://schemas.openxmlformats.org/officeDocument/2006/relationships/image" Target="../media/image92.png"/><Relationship Id="rId38" Type="http://schemas.openxmlformats.org/officeDocument/2006/relationships/customXml" Target="../ink/ink1417.xml"/><Relationship Id="rId59" Type="http://schemas.openxmlformats.org/officeDocument/2006/relationships/image" Target="../media/image154.png"/><Relationship Id="rId103" Type="http://schemas.openxmlformats.org/officeDocument/2006/relationships/image" Target="../media/image176.png"/><Relationship Id="rId124" Type="http://schemas.openxmlformats.org/officeDocument/2006/relationships/customXml" Target="../ink/ink1460.xml"/><Relationship Id="rId70" Type="http://schemas.openxmlformats.org/officeDocument/2006/relationships/customXml" Target="../ink/ink1433.xml"/><Relationship Id="rId91" Type="http://schemas.openxmlformats.org/officeDocument/2006/relationships/image" Target="../media/image170.png"/><Relationship Id="rId145" Type="http://schemas.openxmlformats.org/officeDocument/2006/relationships/image" Target="../media/image399.png"/><Relationship Id="rId166" Type="http://schemas.openxmlformats.org/officeDocument/2006/relationships/customXml" Target="../ink/ink1481.xml"/><Relationship Id="rId187" Type="http://schemas.openxmlformats.org/officeDocument/2006/relationships/image" Target="../media/image18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504.xml"/><Relationship Id="rId233" Type="http://schemas.openxmlformats.org/officeDocument/2006/relationships/image" Target="../media/image478.png"/><Relationship Id="rId254" Type="http://schemas.openxmlformats.org/officeDocument/2006/relationships/customXml" Target="../ink/ink1525.xml"/><Relationship Id="rId28" Type="http://schemas.openxmlformats.org/officeDocument/2006/relationships/customXml" Target="../ink/ink1412.xml"/><Relationship Id="rId49" Type="http://schemas.openxmlformats.org/officeDocument/2006/relationships/image" Target="../media/image121.png"/><Relationship Id="rId114" Type="http://schemas.openxmlformats.org/officeDocument/2006/relationships/customXml" Target="../ink/ink1455.xml"/><Relationship Id="rId275" Type="http://schemas.openxmlformats.org/officeDocument/2006/relationships/image" Target="../media/image465.png"/><Relationship Id="rId60" Type="http://schemas.openxmlformats.org/officeDocument/2006/relationships/customXml" Target="../ink/ink1428.xml"/><Relationship Id="rId81" Type="http://schemas.openxmlformats.org/officeDocument/2006/relationships/image" Target="../media/image165.png"/><Relationship Id="rId135" Type="http://schemas.openxmlformats.org/officeDocument/2006/relationships/image" Target="../media/image394.png"/><Relationship Id="rId156" Type="http://schemas.openxmlformats.org/officeDocument/2006/relationships/customXml" Target="../ink/ink1476.xml"/><Relationship Id="rId177" Type="http://schemas.openxmlformats.org/officeDocument/2006/relationships/image" Target="../media/image416.png"/><Relationship Id="rId198" Type="http://schemas.openxmlformats.org/officeDocument/2006/relationships/customXml" Target="../ink/ink1497.xml"/><Relationship Id="rId202" Type="http://schemas.openxmlformats.org/officeDocument/2006/relationships/customXml" Target="../ink/ink1499.xml"/><Relationship Id="rId223" Type="http://schemas.openxmlformats.org/officeDocument/2006/relationships/image" Target="../media/image202.png"/><Relationship Id="rId244" Type="http://schemas.openxmlformats.org/officeDocument/2006/relationships/customXml" Target="../ink/ink1520.xml"/><Relationship Id="rId18" Type="http://schemas.openxmlformats.org/officeDocument/2006/relationships/customXml" Target="../ink/ink1407.xml"/><Relationship Id="rId39" Type="http://schemas.openxmlformats.org/officeDocument/2006/relationships/image" Target="../media/image107.png"/><Relationship Id="rId265" Type="http://schemas.openxmlformats.org/officeDocument/2006/relationships/image" Target="../media/image460.png"/><Relationship Id="rId286" Type="http://schemas.openxmlformats.org/officeDocument/2006/relationships/customXml" Target="../ink/ink1541.xml"/><Relationship Id="rId50" Type="http://schemas.openxmlformats.org/officeDocument/2006/relationships/customXml" Target="../ink/ink1423.xml"/><Relationship Id="rId104" Type="http://schemas.openxmlformats.org/officeDocument/2006/relationships/customXml" Target="../ink/ink1450.xml"/><Relationship Id="rId125" Type="http://schemas.openxmlformats.org/officeDocument/2006/relationships/image" Target="../media/image389.png"/><Relationship Id="rId146" Type="http://schemas.openxmlformats.org/officeDocument/2006/relationships/customXml" Target="../ink/ink1471.xml"/><Relationship Id="rId167" Type="http://schemas.openxmlformats.org/officeDocument/2006/relationships/image" Target="../media/image411.png"/><Relationship Id="rId188" Type="http://schemas.openxmlformats.org/officeDocument/2006/relationships/customXml" Target="../ink/ink1492.xml"/><Relationship Id="rId71" Type="http://schemas.openxmlformats.org/officeDocument/2006/relationships/image" Target="../media/image160.png"/><Relationship Id="rId92" Type="http://schemas.openxmlformats.org/officeDocument/2006/relationships/customXml" Target="../ink/ink1444.xml"/><Relationship Id="rId213" Type="http://schemas.openxmlformats.org/officeDocument/2006/relationships/image" Target="../media/image197.png"/><Relationship Id="rId234" Type="http://schemas.openxmlformats.org/officeDocument/2006/relationships/customXml" Target="../ink/ink1515.xml"/><Relationship Id="rId2" Type="http://schemas.openxmlformats.org/officeDocument/2006/relationships/customXml" Target="../ink/ink1399.xml"/><Relationship Id="rId29" Type="http://schemas.openxmlformats.org/officeDocument/2006/relationships/image" Target="../media/image100.png"/><Relationship Id="rId255" Type="http://schemas.openxmlformats.org/officeDocument/2006/relationships/image" Target="../media/image455.png"/><Relationship Id="rId276" Type="http://schemas.openxmlformats.org/officeDocument/2006/relationships/customXml" Target="../ink/ink1536.xml"/><Relationship Id="rId40" Type="http://schemas.openxmlformats.org/officeDocument/2006/relationships/customXml" Target="../ink/ink1418.xml"/><Relationship Id="rId115" Type="http://schemas.openxmlformats.org/officeDocument/2006/relationships/image" Target="../media/image258.png"/><Relationship Id="rId136" Type="http://schemas.openxmlformats.org/officeDocument/2006/relationships/customXml" Target="../ink/ink1466.xml"/><Relationship Id="rId157" Type="http://schemas.openxmlformats.org/officeDocument/2006/relationships/image" Target="../media/image406.png"/><Relationship Id="rId178" Type="http://schemas.openxmlformats.org/officeDocument/2006/relationships/customXml" Target="../ink/ink1487.xml"/><Relationship Id="rId61" Type="http://schemas.openxmlformats.org/officeDocument/2006/relationships/image" Target="../media/image155.png"/><Relationship Id="rId82" Type="http://schemas.openxmlformats.org/officeDocument/2006/relationships/customXml" Target="../ink/ink1439.xml"/><Relationship Id="rId199" Type="http://schemas.openxmlformats.org/officeDocument/2006/relationships/image" Target="../media/image190.png"/><Relationship Id="rId203" Type="http://schemas.openxmlformats.org/officeDocument/2006/relationships/image" Target="../media/image192.png"/><Relationship Id="rId19" Type="http://schemas.openxmlformats.org/officeDocument/2006/relationships/image" Target="../media/image93.png"/><Relationship Id="rId224" Type="http://schemas.openxmlformats.org/officeDocument/2006/relationships/customXml" Target="../ink/ink1510.xml"/><Relationship Id="rId245" Type="http://schemas.openxmlformats.org/officeDocument/2006/relationships/image" Target="../media/image450.png"/><Relationship Id="rId266" Type="http://schemas.openxmlformats.org/officeDocument/2006/relationships/customXml" Target="../ink/ink1531.xml"/><Relationship Id="rId287" Type="http://schemas.openxmlformats.org/officeDocument/2006/relationships/image" Target="../media/image471.png"/><Relationship Id="rId30" Type="http://schemas.openxmlformats.org/officeDocument/2006/relationships/customXml" Target="../ink/ink1413.xml"/><Relationship Id="rId105" Type="http://schemas.openxmlformats.org/officeDocument/2006/relationships/image" Target="../media/image177.png"/><Relationship Id="rId126" Type="http://schemas.openxmlformats.org/officeDocument/2006/relationships/customXml" Target="../ink/ink1461.xml"/><Relationship Id="rId147" Type="http://schemas.openxmlformats.org/officeDocument/2006/relationships/image" Target="../media/image400.png"/><Relationship Id="rId168" Type="http://schemas.openxmlformats.org/officeDocument/2006/relationships/customXml" Target="../ink/ink1482.xml"/><Relationship Id="rId51" Type="http://schemas.openxmlformats.org/officeDocument/2006/relationships/image" Target="../media/image1500.png"/><Relationship Id="rId72" Type="http://schemas.openxmlformats.org/officeDocument/2006/relationships/customXml" Target="../ink/ink1434.xml"/><Relationship Id="rId93" Type="http://schemas.openxmlformats.org/officeDocument/2006/relationships/image" Target="../media/image171.png"/><Relationship Id="rId189" Type="http://schemas.openxmlformats.org/officeDocument/2006/relationships/image" Target="../media/image185.png"/><Relationship Id="rId3" Type="http://schemas.openxmlformats.org/officeDocument/2006/relationships/image" Target="../media/image85.png"/><Relationship Id="rId214" Type="http://schemas.openxmlformats.org/officeDocument/2006/relationships/customXml" Target="../ink/ink1505.xml"/><Relationship Id="rId235" Type="http://schemas.openxmlformats.org/officeDocument/2006/relationships/image" Target="../media/image479.png"/><Relationship Id="rId256" Type="http://schemas.openxmlformats.org/officeDocument/2006/relationships/customXml" Target="../ink/ink1526.xml"/><Relationship Id="rId277" Type="http://schemas.openxmlformats.org/officeDocument/2006/relationships/image" Target="../media/image466.png"/><Relationship Id="rId116" Type="http://schemas.openxmlformats.org/officeDocument/2006/relationships/customXml" Target="../ink/ink1456.xml"/><Relationship Id="rId137" Type="http://schemas.openxmlformats.org/officeDocument/2006/relationships/image" Target="../media/image395.png"/><Relationship Id="rId158" Type="http://schemas.openxmlformats.org/officeDocument/2006/relationships/customXml" Target="../ink/ink1477.xml"/><Relationship Id="rId20" Type="http://schemas.openxmlformats.org/officeDocument/2006/relationships/customXml" Target="../ink/ink1408.xml"/><Relationship Id="rId41" Type="http://schemas.openxmlformats.org/officeDocument/2006/relationships/image" Target="../media/image110.png"/><Relationship Id="rId62" Type="http://schemas.openxmlformats.org/officeDocument/2006/relationships/customXml" Target="../ink/ink1429.xml"/><Relationship Id="rId83" Type="http://schemas.openxmlformats.org/officeDocument/2006/relationships/image" Target="../media/image166.png"/><Relationship Id="rId179" Type="http://schemas.openxmlformats.org/officeDocument/2006/relationships/image" Target="../media/image417.png"/><Relationship Id="rId190" Type="http://schemas.openxmlformats.org/officeDocument/2006/relationships/customXml" Target="../ink/ink1493.xml"/><Relationship Id="rId204" Type="http://schemas.openxmlformats.org/officeDocument/2006/relationships/customXml" Target="../ink/ink1500.xml"/><Relationship Id="rId225" Type="http://schemas.openxmlformats.org/officeDocument/2006/relationships/image" Target="../media/image203.png"/><Relationship Id="rId246" Type="http://schemas.openxmlformats.org/officeDocument/2006/relationships/customXml" Target="../ink/ink1521.xml"/><Relationship Id="rId267" Type="http://schemas.openxmlformats.org/officeDocument/2006/relationships/image" Target="../media/image461.png"/><Relationship Id="rId288" Type="http://schemas.openxmlformats.org/officeDocument/2006/relationships/customXml" Target="../ink/ink1542.xml"/><Relationship Id="rId106" Type="http://schemas.openxmlformats.org/officeDocument/2006/relationships/customXml" Target="../ink/ink1451.xml"/><Relationship Id="rId127" Type="http://schemas.openxmlformats.org/officeDocument/2006/relationships/image" Target="../media/image390.png"/><Relationship Id="rId10" Type="http://schemas.openxmlformats.org/officeDocument/2006/relationships/customXml" Target="../ink/ink1403.xml"/><Relationship Id="rId31" Type="http://schemas.openxmlformats.org/officeDocument/2006/relationships/image" Target="../media/image102.png"/><Relationship Id="rId52" Type="http://schemas.openxmlformats.org/officeDocument/2006/relationships/customXml" Target="../ink/ink1424.xml"/><Relationship Id="rId73" Type="http://schemas.openxmlformats.org/officeDocument/2006/relationships/image" Target="../media/image161.png"/><Relationship Id="rId94" Type="http://schemas.openxmlformats.org/officeDocument/2006/relationships/customXml" Target="../ink/ink1445.xml"/><Relationship Id="rId148" Type="http://schemas.openxmlformats.org/officeDocument/2006/relationships/customXml" Target="../ink/ink1472.xml"/><Relationship Id="rId169" Type="http://schemas.openxmlformats.org/officeDocument/2006/relationships/image" Target="../media/image412.png"/><Relationship Id="rId4" Type="http://schemas.openxmlformats.org/officeDocument/2006/relationships/customXml" Target="../ink/ink1400.xml"/><Relationship Id="rId180" Type="http://schemas.openxmlformats.org/officeDocument/2006/relationships/customXml" Target="../ink/ink1488.xml"/><Relationship Id="rId215" Type="http://schemas.openxmlformats.org/officeDocument/2006/relationships/image" Target="../media/image198.png"/><Relationship Id="rId236" Type="http://schemas.openxmlformats.org/officeDocument/2006/relationships/customXml" Target="../ink/ink1516.xml"/><Relationship Id="rId257" Type="http://schemas.openxmlformats.org/officeDocument/2006/relationships/image" Target="../media/image456.png"/><Relationship Id="rId278" Type="http://schemas.openxmlformats.org/officeDocument/2006/relationships/customXml" Target="../ink/ink1537.xml"/><Relationship Id="rId42" Type="http://schemas.openxmlformats.org/officeDocument/2006/relationships/customXml" Target="../ink/ink1419.xml"/><Relationship Id="rId84" Type="http://schemas.openxmlformats.org/officeDocument/2006/relationships/customXml" Target="../ink/ink1440.xml"/><Relationship Id="rId138" Type="http://schemas.openxmlformats.org/officeDocument/2006/relationships/customXml" Target="../ink/ink1467.xml"/><Relationship Id="rId191" Type="http://schemas.openxmlformats.org/officeDocument/2006/relationships/image" Target="../media/image186.png"/><Relationship Id="rId205" Type="http://schemas.openxmlformats.org/officeDocument/2006/relationships/image" Target="../media/image193.png"/><Relationship Id="rId247" Type="http://schemas.openxmlformats.org/officeDocument/2006/relationships/image" Target="../media/image451.png"/><Relationship Id="rId107" Type="http://schemas.openxmlformats.org/officeDocument/2006/relationships/image" Target="../media/image178.png"/><Relationship Id="rId289" Type="http://schemas.openxmlformats.org/officeDocument/2006/relationships/image" Target="../media/image480.png"/><Relationship Id="rId11" Type="http://schemas.openxmlformats.org/officeDocument/2006/relationships/image" Target="../media/image89.png"/><Relationship Id="rId53" Type="http://schemas.openxmlformats.org/officeDocument/2006/relationships/image" Target="../media/image151.png"/><Relationship Id="rId149" Type="http://schemas.openxmlformats.org/officeDocument/2006/relationships/image" Target="../media/image401.png"/><Relationship Id="rId95" Type="http://schemas.openxmlformats.org/officeDocument/2006/relationships/image" Target="../media/image172.png"/><Relationship Id="rId160" Type="http://schemas.openxmlformats.org/officeDocument/2006/relationships/customXml" Target="../ink/ink1478.xml"/><Relationship Id="rId216" Type="http://schemas.openxmlformats.org/officeDocument/2006/relationships/customXml" Target="../ink/ink1506.xml"/><Relationship Id="rId258" Type="http://schemas.openxmlformats.org/officeDocument/2006/relationships/customXml" Target="../ink/ink1527.xml"/><Relationship Id="rId22" Type="http://schemas.openxmlformats.org/officeDocument/2006/relationships/customXml" Target="../ink/ink1409.xml"/><Relationship Id="rId64" Type="http://schemas.openxmlformats.org/officeDocument/2006/relationships/customXml" Target="../ink/ink1430.xml"/><Relationship Id="rId118" Type="http://schemas.openxmlformats.org/officeDocument/2006/relationships/customXml" Target="../ink/ink1457.xml"/><Relationship Id="rId171" Type="http://schemas.openxmlformats.org/officeDocument/2006/relationships/image" Target="../media/image413.png"/><Relationship Id="rId227" Type="http://schemas.openxmlformats.org/officeDocument/2006/relationships/image" Target="../media/image204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48.xml"/><Relationship Id="rId18" Type="http://schemas.openxmlformats.org/officeDocument/2006/relationships/image" Target="../media/image487.png"/><Relationship Id="rId26" Type="http://schemas.openxmlformats.org/officeDocument/2006/relationships/image" Target="../media/image491.png"/><Relationship Id="rId39" Type="http://schemas.openxmlformats.org/officeDocument/2006/relationships/customXml" Target="../ink/ink1561.xml"/><Relationship Id="rId21" Type="http://schemas.openxmlformats.org/officeDocument/2006/relationships/customXml" Target="../ink/ink1552.xml"/><Relationship Id="rId34" Type="http://schemas.openxmlformats.org/officeDocument/2006/relationships/image" Target="../media/image495.png"/><Relationship Id="rId42" Type="http://schemas.openxmlformats.org/officeDocument/2006/relationships/image" Target="../media/image499.png"/><Relationship Id="rId47" Type="http://schemas.openxmlformats.org/officeDocument/2006/relationships/customXml" Target="../ink/ink1565.xml"/><Relationship Id="rId50" Type="http://schemas.openxmlformats.org/officeDocument/2006/relationships/image" Target="../media/image503.png"/><Relationship Id="rId55" Type="http://schemas.openxmlformats.org/officeDocument/2006/relationships/customXml" Target="../ink/ink1569.xml"/><Relationship Id="rId7" Type="http://schemas.openxmlformats.org/officeDocument/2006/relationships/customXml" Target="../ink/ink1545.xml"/><Relationship Id="rId2" Type="http://schemas.openxmlformats.org/officeDocument/2006/relationships/image" Target="../media/image56.png"/><Relationship Id="rId16" Type="http://schemas.openxmlformats.org/officeDocument/2006/relationships/image" Target="../media/image486.png"/><Relationship Id="rId29" Type="http://schemas.openxmlformats.org/officeDocument/2006/relationships/customXml" Target="../ink/ink1556.xml"/><Relationship Id="rId11" Type="http://schemas.openxmlformats.org/officeDocument/2006/relationships/customXml" Target="../ink/ink1547.xml"/><Relationship Id="rId24" Type="http://schemas.openxmlformats.org/officeDocument/2006/relationships/image" Target="../media/image490.png"/><Relationship Id="rId32" Type="http://schemas.openxmlformats.org/officeDocument/2006/relationships/image" Target="../media/image494.png"/><Relationship Id="rId37" Type="http://schemas.openxmlformats.org/officeDocument/2006/relationships/customXml" Target="../ink/ink1560.xml"/><Relationship Id="rId40" Type="http://schemas.openxmlformats.org/officeDocument/2006/relationships/image" Target="../media/image498.png"/><Relationship Id="rId45" Type="http://schemas.openxmlformats.org/officeDocument/2006/relationships/customXml" Target="../ink/ink1564.xml"/><Relationship Id="rId53" Type="http://schemas.openxmlformats.org/officeDocument/2006/relationships/customXml" Target="../ink/ink1568.xml"/><Relationship Id="rId58" Type="http://schemas.openxmlformats.org/officeDocument/2006/relationships/image" Target="../media/image507.png"/><Relationship Id="rId5" Type="http://schemas.openxmlformats.org/officeDocument/2006/relationships/customXml" Target="../ink/ink1544.xml"/><Relationship Id="rId19" Type="http://schemas.openxmlformats.org/officeDocument/2006/relationships/customXml" Target="../ink/ink1551.xml"/><Relationship Id="rId4" Type="http://schemas.openxmlformats.org/officeDocument/2006/relationships/image" Target="../media/image4800.png"/><Relationship Id="rId9" Type="http://schemas.openxmlformats.org/officeDocument/2006/relationships/customXml" Target="../ink/ink1546.xml"/><Relationship Id="rId14" Type="http://schemas.openxmlformats.org/officeDocument/2006/relationships/image" Target="../media/image485.png"/><Relationship Id="rId22" Type="http://schemas.openxmlformats.org/officeDocument/2006/relationships/image" Target="../media/image489.png"/><Relationship Id="rId27" Type="http://schemas.openxmlformats.org/officeDocument/2006/relationships/customXml" Target="../ink/ink1555.xml"/><Relationship Id="rId30" Type="http://schemas.openxmlformats.org/officeDocument/2006/relationships/image" Target="../media/image493.png"/><Relationship Id="rId35" Type="http://schemas.openxmlformats.org/officeDocument/2006/relationships/customXml" Target="../ink/ink1559.xml"/><Relationship Id="rId43" Type="http://schemas.openxmlformats.org/officeDocument/2006/relationships/customXml" Target="../ink/ink1563.xml"/><Relationship Id="rId48" Type="http://schemas.openxmlformats.org/officeDocument/2006/relationships/image" Target="../media/image502.png"/><Relationship Id="rId56" Type="http://schemas.openxmlformats.org/officeDocument/2006/relationships/image" Target="../media/image506.png"/><Relationship Id="rId8" Type="http://schemas.openxmlformats.org/officeDocument/2006/relationships/image" Target="../media/image482.png"/><Relationship Id="rId51" Type="http://schemas.openxmlformats.org/officeDocument/2006/relationships/customXml" Target="../ink/ink1567.xml"/><Relationship Id="rId3" Type="http://schemas.openxmlformats.org/officeDocument/2006/relationships/customXml" Target="../ink/ink1543.xml"/><Relationship Id="rId12" Type="http://schemas.openxmlformats.org/officeDocument/2006/relationships/image" Target="../media/image484.png"/><Relationship Id="rId17" Type="http://schemas.openxmlformats.org/officeDocument/2006/relationships/customXml" Target="../ink/ink1550.xml"/><Relationship Id="rId25" Type="http://schemas.openxmlformats.org/officeDocument/2006/relationships/customXml" Target="../ink/ink1554.xml"/><Relationship Id="rId33" Type="http://schemas.openxmlformats.org/officeDocument/2006/relationships/customXml" Target="../ink/ink1558.xml"/><Relationship Id="rId38" Type="http://schemas.openxmlformats.org/officeDocument/2006/relationships/image" Target="../media/image497.png"/><Relationship Id="rId46" Type="http://schemas.openxmlformats.org/officeDocument/2006/relationships/image" Target="../media/image501.png"/><Relationship Id="rId59" Type="http://schemas.openxmlformats.org/officeDocument/2006/relationships/customXml" Target="../ink/ink1571.xml"/><Relationship Id="rId20" Type="http://schemas.openxmlformats.org/officeDocument/2006/relationships/image" Target="../media/image488.png"/><Relationship Id="rId41" Type="http://schemas.openxmlformats.org/officeDocument/2006/relationships/customXml" Target="../ink/ink1562.xml"/><Relationship Id="rId54" Type="http://schemas.openxmlformats.org/officeDocument/2006/relationships/image" Target="../media/image5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1.png"/><Relationship Id="rId15" Type="http://schemas.openxmlformats.org/officeDocument/2006/relationships/customXml" Target="../ink/ink1549.xml"/><Relationship Id="rId23" Type="http://schemas.openxmlformats.org/officeDocument/2006/relationships/customXml" Target="../ink/ink1553.xml"/><Relationship Id="rId28" Type="http://schemas.openxmlformats.org/officeDocument/2006/relationships/image" Target="../media/image492.png"/><Relationship Id="rId36" Type="http://schemas.openxmlformats.org/officeDocument/2006/relationships/image" Target="../media/image496.png"/><Relationship Id="rId49" Type="http://schemas.openxmlformats.org/officeDocument/2006/relationships/customXml" Target="../ink/ink1566.xml"/><Relationship Id="rId57" Type="http://schemas.openxmlformats.org/officeDocument/2006/relationships/customXml" Target="../ink/ink1570.xml"/><Relationship Id="rId10" Type="http://schemas.openxmlformats.org/officeDocument/2006/relationships/image" Target="../media/image483.png"/><Relationship Id="rId31" Type="http://schemas.openxmlformats.org/officeDocument/2006/relationships/customXml" Target="../ink/ink1557.xml"/><Relationship Id="rId44" Type="http://schemas.openxmlformats.org/officeDocument/2006/relationships/image" Target="../media/image500.png"/><Relationship Id="rId52" Type="http://schemas.openxmlformats.org/officeDocument/2006/relationships/image" Target="../media/image504.png"/><Relationship Id="rId60" Type="http://schemas.openxmlformats.org/officeDocument/2006/relationships/image" Target="../media/image508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77.xml"/><Relationship Id="rId18" Type="http://schemas.openxmlformats.org/officeDocument/2006/relationships/image" Target="../media/image487.png"/><Relationship Id="rId26" Type="http://schemas.openxmlformats.org/officeDocument/2006/relationships/image" Target="../media/image491.png"/><Relationship Id="rId39" Type="http://schemas.openxmlformats.org/officeDocument/2006/relationships/customXml" Target="../ink/ink1590.xml"/><Relationship Id="rId21" Type="http://schemas.openxmlformats.org/officeDocument/2006/relationships/customXml" Target="../ink/ink1581.xml"/><Relationship Id="rId34" Type="http://schemas.openxmlformats.org/officeDocument/2006/relationships/image" Target="../media/image495.png"/><Relationship Id="rId42" Type="http://schemas.openxmlformats.org/officeDocument/2006/relationships/image" Target="../media/image499.png"/><Relationship Id="rId47" Type="http://schemas.openxmlformats.org/officeDocument/2006/relationships/customXml" Target="../ink/ink1594.xml"/><Relationship Id="rId50" Type="http://schemas.openxmlformats.org/officeDocument/2006/relationships/image" Target="../media/image503.png"/><Relationship Id="rId55" Type="http://schemas.openxmlformats.org/officeDocument/2006/relationships/customXml" Target="../ink/ink1598.xml"/><Relationship Id="rId7" Type="http://schemas.openxmlformats.org/officeDocument/2006/relationships/customXml" Target="../ink/ink1574.xml"/><Relationship Id="rId2" Type="http://schemas.openxmlformats.org/officeDocument/2006/relationships/image" Target="../media/image56.png"/><Relationship Id="rId16" Type="http://schemas.openxmlformats.org/officeDocument/2006/relationships/image" Target="../media/image486.png"/><Relationship Id="rId29" Type="http://schemas.openxmlformats.org/officeDocument/2006/relationships/customXml" Target="../ink/ink1585.xml"/><Relationship Id="rId11" Type="http://schemas.openxmlformats.org/officeDocument/2006/relationships/customXml" Target="../ink/ink1576.xml"/><Relationship Id="rId24" Type="http://schemas.openxmlformats.org/officeDocument/2006/relationships/image" Target="../media/image490.png"/><Relationship Id="rId32" Type="http://schemas.openxmlformats.org/officeDocument/2006/relationships/image" Target="../media/image494.png"/><Relationship Id="rId37" Type="http://schemas.openxmlformats.org/officeDocument/2006/relationships/customXml" Target="../ink/ink1589.xml"/><Relationship Id="rId40" Type="http://schemas.openxmlformats.org/officeDocument/2006/relationships/image" Target="../media/image498.png"/><Relationship Id="rId45" Type="http://schemas.openxmlformats.org/officeDocument/2006/relationships/customXml" Target="../ink/ink1593.xml"/><Relationship Id="rId53" Type="http://schemas.openxmlformats.org/officeDocument/2006/relationships/customXml" Target="../ink/ink1597.xml"/><Relationship Id="rId58" Type="http://schemas.openxmlformats.org/officeDocument/2006/relationships/image" Target="../media/image507.png"/><Relationship Id="rId5" Type="http://schemas.openxmlformats.org/officeDocument/2006/relationships/customXml" Target="../ink/ink1573.xml"/><Relationship Id="rId19" Type="http://schemas.openxmlformats.org/officeDocument/2006/relationships/customXml" Target="../ink/ink1580.xml"/><Relationship Id="rId4" Type="http://schemas.openxmlformats.org/officeDocument/2006/relationships/image" Target="../media/image4800.png"/><Relationship Id="rId9" Type="http://schemas.openxmlformats.org/officeDocument/2006/relationships/customXml" Target="../ink/ink1575.xml"/><Relationship Id="rId14" Type="http://schemas.openxmlformats.org/officeDocument/2006/relationships/image" Target="../media/image485.png"/><Relationship Id="rId22" Type="http://schemas.openxmlformats.org/officeDocument/2006/relationships/image" Target="../media/image489.png"/><Relationship Id="rId27" Type="http://schemas.openxmlformats.org/officeDocument/2006/relationships/customXml" Target="../ink/ink1584.xml"/><Relationship Id="rId30" Type="http://schemas.openxmlformats.org/officeDocument/2006/relationships/image" Target="../media/image493.png"/><Relationship Id="rId35" Type="http://schemas.openxmlformats.org/officeDocument/2006/relationships/customXml" Target="../ink/ink1588.xml"/><Relationship Id="rId43" Type="http://schemas.openxmlformats.org/officeDocument/2006/relationships/customXml" Target="../ink/ink1592.xml"/><Relationship Id="rId48" Type="http://schemas.openxmlformats.org/officeDocument/2006/relationships/image" Target="../media/image502.png"/><Relationship Id="rId56" Type="http://schemas.openxmlformats.org/officeDocument/2006/relationships/image" Target="../media/image506.png"/><Relationship Id="rId8" Type="http://schemas.openxmlformats.org/officeDocument/2006/relationships/image" Target="../media/image482.png"/><Relationship Id="rId51" Type="http://schemas.openxmlformats.org/officeDocument/2006/relationships/customXml" Target="../ink/ink1596.xml"/><Relationship Id="rId3" Type="http://schemas.openxmlformats.org/officeDocument/2006/relationships/customXml" Target="../ink/ink1572.xml"/><Relationship Id="rId12" Type="http://schemas.openxmlformats.org/officeDocument/2006/relationships/image" Target="../media/image484.png"/><Relationship Id="rId17" Type="http://schemas.openxmlformats.org/officeDocument/2006/relationships/customXml" Target="../ink/ink1579.xml"/><Relationship Id="rId25" Type="http://schemas.openxmlformats.org/officeDocument/2006/relationships/customXml" Target="../ink/ink1583.xml"/><Relationship Id="rId33" Type="http://schemas.openxmlformats.org/officeDocument/2006/relationships/customXml" Target="../ink/ink1587.xml"/><Relationship Id="rId38" Type="http://schemas.openxmlformats.org/officeDocument/2006/relationships/image" Target="../media/image497.png"/><Relationship Id="rId46" Type="http://schemas.openxmlformats.org/officeDocument/2006/relationships/image" Target="../media/image501.png"/><Relationship Id="rId59" Type="http://schemas.openxmlformats.org/officeDocument/2006/relationships/customXml" Target="../ink/ink1600.xml"/><Relationship Id="rId20" Type="http://schemas.openxmlformats.org/officeDocument/2006/relationships/image" Target="../media/image488.png"/><Relationship Id="rId41" Type="http://schemas.openxmlformats.org/officeDocument/2006/relationships/customXml" Target="../ink/ink1591.xml"/><Relationship Id="rId54" Type="http://schemas.openxmlformats.org/officeDocument/2006/relationships/image" Target="../media/image5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1.png"/><Relationship Id="rId15" Type="http://schemas.openxmlformats.org/officeDocument/2006/relationships/customXml" Target="../ink/ink1578.xml"/><Relationship Id="rId23" Type="http://schemas.openxmlformats.org/officeDocument/2006/relationships/customXml" Target="../ink/ink1582.xml"/><Relationship Id="rId28" Type="http://schemas.openxmlformats.org/officeDocument/2006/relationships/image" Target="../media/image492.png"/><Relationship Id="rId36" Type="http://schemas.openxmlformats.org/officeDocument/2006/relationships/image" Target="../media/image496.png"/><Relationship Id="rId49" Type="http://schemas.openxmlformats.org/officeDocument/2006/relationships/customXml" Target="../ink/ink1595.xml"/><Relationship Id="rId57" Type="http://schemas.openxmlformats.org/officeDocument/2006/relationships/customXml" Target="../ink/ink1599.xml"/><Relationship Id="rId10" Type="http://schemas.openxmlformats.org/officeDocument/2006/relationships/image" Target="../media/image483.png"/><Relationship Id="rId31" Type="http://schemas.openxmlformats.org/officeDocument/2006/relationships/customXml" Target="../ink/ink1586.xml"/><Relationship Id="rId44" Type="http://schemas.openxmlformats.org/officeDocument/2006/relationships/image" Target="../media/image500.png"/><Relationship Id="rId52" Type="http://schemas.openxmlformats.org/officeDocument/2006/relationships/image" Target="../media/image504.png"/><Relationship Id="rId60" Type="http://schemas.openxmlformats.org/officeDocument/2006/relationships/image" Target="../media/image509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06.xml"/><Relationship Id="rId18" Type="http://schemas.openxmlformats.org/officeDocument/2006/relationships/image" Target="../media/image487.png"/><Relationship Id="rId26" Type="http://schemas.openxmlformats.org/officeDocument/2006/relationships/image" Target="../media/image491.png"/><Relationship Id="rId39" Type="http://schemas.openxmlformats.org/officeDocument/2006/relationships/customXml" Target="../ink/ink1619.xml"/><Relationship Id="rId21" Type="http://schemas.openxmlformats.org/officeDocument/2006/relationships/customXml" Target="../ink/ink1610.xml"/><Relationship Id="rId34" Type="http://schemas.openxmlformats.org/officeDocument/2006/relationships/image" Target="../media/image495.png"/><Relationship Id="rId42" Type="http://schemas.openxmlformats.org/officeDocument/2006/relationships/image" Target="../media/image499.png"/><Relationship Id="rId47" Type="http://schemas.openxmlformats.org/officeDocument/2006/relationships/customXml" Target="../ink/ink1623.xml"/><Relationship Id="rId50" Type="http://schemas.openxmlformats.org/officeDocument/2006/relationships/image" Target="../media/image503.png"/><Relationship Id="rId55" Type="http://schemas.openxmlformats.org/officeDocument/2006/relationships/customXml" Target="../ink/ink1627.xml"/><Relationship Id="rId7" Type="http://schemas.openxmlformats.org/officeDocument/2006/relationships/customXml" Target="../ink/ink1603.xml"/><Relationship Id="rId2" Type="http://schemas.openxmlformats.org/officeDocument/2006/relationships/image" Target="../media/image56.png"/><Relationship Id="rId16" Type="http://schemas.openxmlformats.org/officeDocument/2006/relationships/image" Target="../media/image486.png"/><Relationship Id="rId29" Type="http://schemas.openxmlformats.org/officeDocument/2006/relationships/customXml" Target="../ink/ink1614.xml"/><Relationship Id="rId11" Type="http://schemas.openxmlformats.org/officeDocument/2006/relationships/customXml" Target="../ink/ink1605.xml"/><Relationship Id="rId24" Type="http://schemas.openxmlformats.org/officeDocument/2006/relationships/image" Target="../media/image490.png"/><Relationship Id="rId32" Type="http://schemas.openxmlformats.org/officeDocument/2006/relationships/image" Target="../media/image494.png"/><Relationship Id="rId37" Type="http://schemas.openxmlformats.org/officeDocument/2006/relationships/customXml" Target="../ink/ink1618.xml"/><Relationship Id="rId40" Type="http://schemas.openxmlformats.org/officeDocument/2006/relationships/image" Target="../media/image498.png"/><Relationship Id="rId45" Type="http://schemas.openxmlformats.org/officeDocument/2006/relationships/customXml" Target="../ink/ink1622.xml"/><Relationship Id="rId53" Type="http://schemas.openxmlformats.org/officeDocument/2006/relationships/customXml" Target="../ink/ink1626.xml"/><Relationship Id="rId58" Type="http://schemas.openxmlformats.org/officeDocument/2006/relationships/image" Target="../media/image507.png"/><Relationship Id="rId5" Type="http://schemas.openxmlformats.org/officeDocument/2006/relationships/customXml" Target="../ink/ink1602.xml"/><Relationship Id="rId19" Type="http://schemas.openxmlformats.org/officeDocument/2006/relationships/customXml" Target="../ink/ink1609.xml"/><Relationship Id="rId4" Type="http://schemas.openxmlformats.org/officeDocument/2006/relationships/image" Target="../media/image4800.png"/><Relationship Id="rId9" Type="http://schemas.openxmlformats.org/officeDocument/2006/relationships/customXml" Target="../ink/ink1604.xml"/><Relationship Id="rId14" Type="http://schemas.openxmlformats.org/officeDocument/2006/relationships/image" Target="../media/image485.png"/><Relationship Id="rId22" Type="http://schemas.openxmlformats.org/officeDocument/2006/relationships/image" Target="../media/image489.png"/><Relationship Id="rId27" Type="http://schemas.openxmlformats.org/officeDocument/2006/relationships/customXml" Target="../ink/ink1613.xml"/><Relationship Id="rId30" Type="http://schemas.openxmlformats.org/officeDocument/2006/relationships/image" Target="../media/image493.png"/><Relationship Id="rId35" Type="http://schemas.openxmlformats.org/officeDocument/2006/relationships/customXml" Target="../ink/ink1617.xml"/><Relationship Id="rId43" Type="http://schemas.openxmlformats.org/officeDocument/2006/relationships/customXml" Target="../ink/ink1621.xml"/><Relationship Id="rId48" Type="http://schemas.openxmlformats.org/officeDocument/2006/relationships/image" Target="../media/image502.png"/><Relationship Id="rId56" Type="http://schemas.openxmlformats.org/officeDocument/2006/relationships/image" Target="../media/image506.png"/><Relationship Id="rId8" Type="http://schemas.openxmlformats.org/officeDocument/2006/relationships/image" Target="../media/image482.png"/><Relationship Id="rId51" Type="http://schemas.openxmlformats.org/officeDocument/2006/relationships/customXml" Target="../ink/ink1625.xml"/><Relationship Id="rId3" Type="http://schemas.openxmlformats.org/officeDocument/2006/relationships/customXml" Target="../ink/ink1601.xml"/><Relationship Id="rId12" Type="http://schemas.openxmlformats.org/officeDocument/2006/relationships/image" Target="../media/image484.png"/><Relationship Id="rId17" Type="http://schemas.openxmlformats.org/officeDocument/2006/relationships/customXml" Target="../ink/ink1608.xml"/><Relationship Id="rId25" Type="http://schemas.openxmlformats.org/officeDocument/2006/relationships/customXml" Target="../ink/ink1612.xml"/><Relationship Id="rId33" Type="http://schemas.openxmlformats.org/officeDocument/2006/relationships/customXml" Target="../ink/ink1616.xml"/><Relationship Id="rId38" Type="http://schemas.openxmlformats.org/officeDocument/2006/relationships/image" Target="../media/image497.png"/><Relationship Id="rId46" Type="http://schemas.openxmlformats.org/officeDocument/2006/relationships/image" Target="../media/image501.png"/><Relationship Id="rId59" Type="http://schemas.openxmlformats.org/officeDocument/2006/relationships/customXml" Target="../ink/ink1629.xml"/><Relationship Id="rId20" Type="http://schemas.openxmlformats.org/officeDocument/2006/relationships/image" Target="../media/image488.png"/><Relationship Id="rId41" Type="http://schemas.openxmlformats.org/officeDocument/2006/relationships/customXml" Target="../ink/ink1620.xml"/><Relationship Id="rId54" Type="http://schemas.openxmlformats.org/officeDocument/2006/relationships/image" Target="../media/image5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1.png"/><Relationship Id="rId15" Type="http://schemas.openxmlformats.org/officeDocument/2006/relationships/customXml" Target="../ink/ink1607.xml"/><Relationship Id="rId23" Type="http://schemas.openxmlformats.org/officeDocument/2006/relationships/customXml" Target="../ink/ink1611.xml"/><Relationship Id="rId28" Type="http://schemas.openxmlformats.org/officeDocument/2006/relationships/image" Target="../media/image492.png"/><Relationship Id="rId36" Type="http://schemas.openxmlformats.org/officeDocument/2006/relationships/image" Target="../media/image496.png"/><Relationship Id="rId49" Type="http://schemas.openxmlformats.org/officeDocument/2006/relationships/customXml" Target="../ink/ink1624.xml"/><Relationship Id="rId57" Type="http://schemas.openxmlformats.org/officeDocument/2006/relationships/customXml" Target="../ink/ink1628.xml"/><Relationship Id="rId10" Type="http://schemas.openxmlformats.org/officeDocument/2006/relationships/image" Target="../media/image483.png"/><Relationship Id="rId31" Type="http://schemas.openxmlformats.org/officeDocument/2006/relationships/customXml" Target="../ink/ink1615.xml"/><Relationship Id="rId44" Type="http://schemas.openxmlformats.org/officeDocument/2006/relationships/image" Target="../media/image500.png"/><Relationship Id="rId52" Type="http://schemas.openxmlformats.org/officeDocument/2006/relationships/image" Target="../media/image504.png"/><Relationship Id="rId60" Type="http://schemas.openxmlformats.org/officeDocument/2006/relationships/image" Target="../media/image5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30.xml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3.png"/><Relationship Id="rId4" Type="http://schemas.openxmlformats.org/officeDocument/2006/relationships/customXml" Target="../ink/ink16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5.png"/><Relationship Id="rId5" Type="http://schemas.openxmlformats.org/officeDocument/2006/relationships/customXml" Target="../ink/ink1632.xml"/><Relationship Id="rId4" Type="http://schemas.openxmlformats.org/officeDocument/2006/relationships/image" Target="../media/image5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customXml" Target="../ink/ink5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33.xml"/><Relationship Id="rId2" Type="http://schemas.openxmlformats.org/officeDocument/2006/relationships/image" Target="../media/image5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7.png"/><Relationship Id="rId2" Type="http://schemas.openxmlformats.org/officeDocument/2006/relationships/customXml" Target="../ink/ink163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1.png"/><Relationship Id="rId2" Type="http://schemas.openxmlformats.org/officeDocument/2006/relationships/customXml" Target="../ink/ink163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2.png"/><Relationship Id="rId2" Type="http://schemas.openxmlformats.org/officeDocument/2006/relationships/customXml" Target="../ink/ink163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5.png"/><Relationship Id="rId2" Type="http://schemas.openxmlformats.org/officeDocument/2006/relationships/customXml" Target="../ink/ink16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customXml" Target="../ink/ink59.xml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customXml" Target="../ink/ink60.xml"/><Relationship Id="rId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.png"/><Relationship Id="rId21" Type="http://schemas.openxmlformats.org/officeDocument/2006/relationships/customXml" Target="../ink/ink70.xml"/><Relationship Id="rId42" Type="http://schemas.openxmlformats.org/officeDocument/2006/relationships/image" Target="../media/image21.png"/><Relationship Id="rId47" Type="http://schemas.openxmlformats.org/officeDocument/2006/relationships/customXml" Target="../ink/ink83.xml"/><Relationship Id="rId63" Type="http://schemas.openxmlformats.org/officeDocument/2006/relationships/customXml" Target="../ink/ink91.xml"/><Relationship Id="rId68" Type="http://schemas.openxmlformats.org/officeDocument/2006/relationships/image" Target="../media/image34.png"/><Relationship Id="rId84" Type="http://schemas.openxmlformats.org/officeDocument/2006/relationships/image" Target="../media/image42.png"/><Relationship Id="rId89" Type="http://schemas.openxmlformats.org/officeDocument/2006/relationships/customXml" Target="../ink/ink104.xml"/><Relationship Id="rId16" Type="http://schemas.openxmlformats.org/officeDocument/2006/relationships/image" Target="../media/image8.png"/><Relationship Id="rId107" Type="http://schemas.openxmlformats.org/officeDocument/2006/relationships/customXml" Target="../ink/ink113.xml"/><Relationship Id="rId11" Type="http://schemas.openxmlformats.org/officeDocument/2006/relationships/customXml" Target="../ink/ink65.xml"/><Relationship Id="rId32" Type="http://schemas.openxmlformats.org/officeDocument/2006/relationships/image" Target="../media/image16.png"/><Relationship Id="rId37" Type="http://schemas.openxmlformats.org/officeDocument/2006/relationships/customXml" Target="../ink/ink78.xml"/><Relationship Id="rId53" Type="http://schemas.openxmlformats.org/officeDocument/2006/relationships/customXml" Target="../ink/ink86.xml"/><Relationship Id="rId58" Type="http://schemas.openxmlformats.org/officeDocument/2006/relationships/image" Target="../media/image29.png"/><Relationship Id="rId74" Type="http://schemas.openxmlformats.org/officeDocument/2006/relationships/image" Target="../media/image37.png"/><Relationship Id="rId79" Type="http://schemas.openxmlformats.org/officeDocument/2006/relationships/customXml" Target="../ink/ink99.xml"/><Relationship Id="rId102" Type="http://schemas.openxmlformats.org/officeDocument/2006/relationships/image" Target="../media/image51.png"/><Relationship Id="rId5" Type="http://schemas.openxmlformats.org/officeDocument/2006/relationships/customXml" Target="../ink/ink62.xml"/><Relationship Id="rId90" Type="http://schemas.openxmlformats.org/officeDocument/2006/relationships/image" Target="../media/image45.png"/><Relationship Id="rId95" Type="http://schemas.openxmlformats.org/officeDocument/2006/relationships/customXml" Target="../ink/ink107.xml"/><Relationship Id="rId22" Type="http://schemas.openxmlformats.org/officeDocument/2006/relationships/image" Target="../media/image11.png"/><Relationship Id="rId27" Type="http://schemas.openxmlformats.org/officeDocument/2006/relationships/customXml" Target="../ink/ink73.xml"/><Relationship Id="rId43" Type="http://schemas.openxmlformats.org/officeDocument/2006/relationships/customXml" Target="../ink/ink81.xml"/><Relationship Id="rId48" Type="http://schemas.openxmlformats.org/officeDocument/2006/relationships/image" Target="../media/image24.png"/><Relationship Id="rId64" Type="http://schemas.openxmlformats.org/officeDocument/2006/relationships/image" Target="../media/image32.png"/><Relationship Id="rId69" Type="http://schemas.openxmlformats.org/officeDocument/2006/relationships/customXml" Target="../ink/ink94.xml"/><Relationship Id="rId80" Type="http://schemas.openxmlformats.org/officeDocument/2006/relationships/image" Target="../media/image40.png"/><Relationship Id="rId85" Type="http://schemas.openxmlformats.org/officeDocument/2006/relationships/customXml" Target="../ink/ink102.xml"/><Relationship Id="rId12" Type="http://schemas.openxmlformats.org/officeDocument/2006/relationships/image" Target="../media/image6.png"/><Relationship Id="rId17" Type="http://schemas.openxmlformats.org/officeDocument/2006/relationships/customXml" Target="../ink/ink68.xml"/><Relationship Id="rId33" Type="http://schemas.openxmlformats.org/officeDocument/2006/relationships/customXml" Target="../ink/ink76.xml"/><Relationship Id="rId38" Type="http://schemas.openxmlformats.org/officeDocument/2006/relationships/image" Target="../media/image19.png"/><Relationship Id="rId59" Type="http://schemas.openxmlformats.org/officeDocument/2006/relationships/customXml" Target="../ink/ink89.xml"/><Relationship Id="rId103" Type="http://schemas.openxmlformats.org/officeDocument/2006/relationships/customXml" Target="../ink/ink111.xml"/><Relationship Id="rId108" Type="http://schemas.openxmlformats.org/officeDocument/2006/relationships/image" Target="../media/image54.png"/><Relationship Id="rId54" Type="http://schemas.openxmlformats.org/officeDocument/2006/relationships/image" Target="../media/image27.png"/><Relationship Id="rId70" Type="http://schemas.openxmlformats.org/officeDocument/2006/relationships/image" Target="../media/image35.png"/><Relationship Id="rId75" Type="http://schemas.openxmlformats.org/officeDocument/2006/relationships/customXml" Target="../ink/ink97.xml"/><Relationship Id="rId91" Type="http://schemas.openxmlformats.org/officeDocument/2006/relationships/customXml" Target="../ink/ink105.xml"/><Relationship Id="rId9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00.png"/><Relationship Id="rId15" Type="http://schemas.openxmlformats.org/officeDocument/2006/relationships/customXml" Target="../ink/ink67.xml"/><Relationship Id="rId23" Type="http://schemas.openxmlformats.org/officeDocument/2006/relationships/customXml" Target="../ink/ink71.xml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49" Type="http://schemas.openxmlformats.org/officeDocument/2006/relationships/customXml" Target="../ink/ink84.xml"/><Relationship Id="rId57" Type="http://schemas.openxmlformats.org/officeDocument/2006/relationships/customXml" Target="../ink/ink88.xml"/><Relationship Id="rId106" Type="http://schemas.openxmlformats.org/officeDocument/2006/relationships/image" Target="../media/image53.png"/><Relationship Id="rId10" Type="http://schemas.openxmlformats.org/officeDocument/2006/relationships/image" Target="../media/image5.png"/><Relationship Id="rId31" Type="http://schemas.openxmlformats.org/officeDocument/2006/relationships/customXml" Target="../ink/ink75.xml"/><Relationship Id="rId44" Type="http://schemas.openxmlformats.org/officeDocument/2006/relationships/image" Target="../media/image22.png"/><Relationship Id="rId52" Type="http://schemas.openxmlformats.org/officeDocument/2006/relationships/image" Target="../media/image26.png"/><Relationship Id="rId60" Type="http://schemas.openxmlformats.org/officeDocument/2006/relationships/image" Target="../media/image30.png"/><Relationship Id="rId65" Type="http://schemas.openxmlformats.org/officeDocument/2006/relationships/customXml" Target="../ink/ink92.xml"/><Relationship Id="rId73" Type="http://schemas.openxmlformats.org/officeDocument/2006/relationships/customXml" Target="../ink/ink96.xml"/><Relationship Id="rId78" Type="http://schemas.openxmlformats.org/officeDocument/2006/relationships/image" Target="../media/image39.png"/><Relationship Id="rId81" Type="http://schemas.openxmlformats.org/officeDocument/2006/relationships/customXml" Target="../ink/ink100.xml"/><Relationship Id="rId86" Type="http://schemas.openxmlformats.org/officeDocument/2006/relationships/image" Target="../media/image43.png"/><Relationship Id="rId94" Type="http://schemas.openxmlformats.org/officeDocument/2006/relationships/image" Target="../media/image47.png"/><Relationship Id="rId99" Type="http://schemas.openxmlformats.org/officeDocument/2006/relationships/customXml" Target="../ink/ink109.xml"/><Relationship Id="rId101" Type="http://schemas.openxmlformats.org/officeDocument/2006/relationships/customXml" Target="../ink/ink110.xml"/><Relationship Id="rId4" Type="http://schemas.openxmlformats.org/officeDocument/2006/relationships/image" Target="../media/image2100.png"/><Relationship Id="rId9" Type="http://schemas.openxmlformats.org/officeDocument/2006/relationships/customXml" Target="../ink/ink64.xml"/><Relationship Id="rId13" Type="http://schemas.openxmlformats.org/officeDocument/2006/relationships/customXml" Target="../ink/ink66.xml"/><Relationship Id="rId18" Type="http://schemas.openxmlformats.org/officeDocument/2006/relationships/image" Target="../media/image9.png"/><Relationship Id="rId39" Type="http://schemas.openxmlformats.org/officeDocument/2006/relationships/customXml" Target="../ink/ink79.xml"/><Relationship Id="rId109" Type="http://schemas.openxmlformats.org/officeDocument/2006/relationships/customXml" Target="../ink/ink114.xml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customXml" Target="../ink/ink87.xml"/><Relationship Id="rId76" Type="http://schemas.openxmlformats.org/officeDocument/2006/relationships/image" Target="../media/image38.png"/><Relationship Id="rId97" Type="http://schemas.openxmlformats.org/officeDocument/2006/relationships/customXml" Target="../ink/ink108.xml"/><Relationship Id="rId104" Type="http://schemas.openxmlformats.org/officeDocument/2006/relationships/image" Target="../media/image52.png"/><Relationship Id="rId7" Type="http://schemas.openxmlformats.org/officeDocument/2006/relationships/customXml" Target="../ink/ink63.xml"/><Relationship Id="rId71" Type="http://schemas.openxmlformats.org/officeDocument/2006/relationships/customXml" Target="../ink/ink95.xml"/><Relationship Id="rId92" Type="http://schemas.openxmlformats.org/officeDocument/2006/relationships/image" Target="../media/image46.png"/><Relationship Id="rId2" Type="http://schemas.openxmlformats.org/officeDocument/2006/relationships/image" Target="../media/image56.png"/><Relationship Id="rId29" Type="http://schemas.openxmlformats.org/officeDocument/2006/relationships/customXml" Target="../ink/ink74.xml"/><Relationship Id="rId24" Type="http://schemas.openxmlformats.org/officeDocument/2006/relationships/image" Target="../media/image12.png"/><Relationship Id="rId40" Type="http://schemas.openxmlformats.org/officeDocument/2006/relationships/image" Target="../media/image20.png"/><Relationship Id="rId45" Type="http://schemas.openxmlformats.org/officeDocument/2006/relationships/customXml" Target="../ink/ink82.xml"/><Relationship Id="rId66" Type="http://schemas.openxmlformats.org/officeDocument/2006/relationships/image" Target="../media/image33.png"/><Relationship Id="rId87" Type="http://schemas.openxmlformats.org/officeDocument/2006/relationships/customXml" Target="../ink/ink103.xml"/><Relationship Id="rId110" Type="http://schemas.openxmlformats.org/officeDocument/2006/relationships/image" Target="../media/image62.png"/><Relationship Id="rId61" Type="http://schemas.openxmlformats.org/officeDocument/2006/relationships/customXml" Target="../ink/ink90.xml"/><Relationship Id="rId82" Type="http://schemas.openxmlformats.org/officeDocument/2006/relationships/image" Target="../media/image41.png"/><Relationship Id="rId19" Type="http://schemas.openxmlformats.org/officeDocument/2006/relationships/customXml" Target="../ink/ink69.xml"/><Relationship Id="rId14" Type="http://schemas.openxmlformats.org/officeDocument/2006/relationships/image" Target="../media/image7.png"/><Relationship Id="rId30" Type="http://schemas.openxmlformats.org/officeDocument/2006/relationships/image" Target="../media/image15.png"/><Relationship Id="rId35" Type="http://schemas.openxmlformats.org/officeDocument/2006/relationships/customXml" Target="../ink/ink77.xml"/><Relationship Id="rId56" Type="http://schemas.openxmlformats.org/officeDocument/2006/relationships/image" Target="../media/image28.png"/><Relationship Id="rId77" Type="http://schemas.openxmlformats.org/officeDocument/2006/relationships/customXml" Target="../ink/ink98.xml"/><Relationship Id="rId100" Type="http://schemas.openxmlformats.org/officeDocument/2006/relationships/image" Target="../media/image50.png"/><Relationship Id="rId105" Type="http://schemas.openxmlformats.org/officeDocument/2006/relationships/customXml" Target="../ink/ink112.xml"/><Relationship Id="rId8" Type="http://schemas.openxmlformats.org/officeDocument/2006/relationships/image" Target="../media/image4100.png"/><Relationship Id="rId51" Type="http://schemas.openxmlformats.org/officeDocument/2006/relationships/customXml" Target="../ink/ink85.xml"/><Relationship Id="rId72" Type="http://schemas.openxmlformats.org/officeDocument/2006/relationships/image" Target="../media/image36.png"/><Relationship Id="rId93" Type="http://schemas.openxmlformats.org/officeDocument/2006/relationships/customXml" Target="../ink/ink106.xml"/><Relationship Id="rId98" Type="http://schemas.openxmlformats.org/officeDocument/2006/relationships/image" Target="../media/image49.png"/><Relationship Id="rId3" Type="http://schemas.openxmlformats.org/officeDocument/2006/relationships/customXml" Target="../ink/ink61.xml"/><Relationship Id="rId25" Type="http://schemas.openxmlformats.org/officeDocument/2006/relationships/customXml" Target="../ink/ink72.xml"/><Relationship Id="rId46" Type="http://schemas.openxmlformats.org/officeDocument/2006/relationships/image" Target="../media/image23.png"/><Relationship Id="rId67" Type="http://schemas.openxmlformats.org/officeDocument/2006/relationships/customXml" Target="../ink/ink93.xml"/><Relationship Id="rId20" Type="http://schemas.openxmlformats.org/officeDocument/2006/relationships/image" Target="../media/image10.png"/><Relationship Id="rId41" Type="http://schemas.openxmlformats.org/officeDocument/2006/relationships/customXml" Target="../ink/ink80.xml"/><Relationship Id="rId62" Type="http://schemas.openxmlformats.org/officeDocument/2006/relationships/image" Target="../media/image31.png"/><Relationship Id="rId83" Type="http://schemas.openxmlformats.org/officeDocument/2006/relationships/customXml" Target="../ink/ink101.xml"/><Relationship Id="rId88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8.xml"/><Relationship Id="rId13" Type="http://schemas.openxmlformats.org/officeDocument/2006/relationships/image" Target="../media/image63.png"/><Relationship Id="rId3" Type="http://schemas.openxmlformats.org/officeDocument/2006/relationships/image" Target="../media/image580.png"/><Relationship Id="rId7" Type="http://schemas.openxmlformats.org/officeDocument/2006/relationships/image" Target="../media/image600.png"/><Relationship Id="rId12" Type="http://schemas.openxmlformats.org/officeDocument/2006/relationships/customXml" Target="../ink/ink120.xml"/><Relationship Id="rId17" Type="http://schemas.openxmlformats.org/officeDocument/2006/relationships/image" Target="../media/image65.png"/><Relationship Id="rId2" Type="http://schemas.openxmlformats.org/officeDocument/2006/relationships/customXml" Target="../ink/ink115.xml"/><Relationship Id="rId16" Type="http://schemas.openxmlformats.org/officeDocument/2006/relationships/customXml" Target="../ink/ink12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7.xml"/><Relationship Id="rId11" Type="http://schemas.openxmlformats.org/officeDocument/2006/relationships/image" Target="../media/image620.png"/><Relationship Id="rId5" Type="http://schemas.openxmlformats.org/officeDocument/2006/relationships/image" Target="../media/image590.png"/><Relationship Id="rId15" Type="http://schemas.openxmlformats.org/officeDocument/2006/relationships/image" Target="../media/image64.png"/><Relationship Id="rId10" Type="http://schemas.openxmlformats.org/officeDocument/2006/relationships/customXml" Target="../ink/ink119.xml"/><Relationship Id="rId4" Type="http://schemas.openxmlformats.org/officeDocument/2006/relationships/customXml" Target="../ink/ink116.xml"/><Relationship Id="rId9" Type="http://schemas.openxmlformats.org/officeDocument/2006/relationships/image" Target="../media/image610.png"/><Relationship Id="rId14" Type="http://schemas.openxmlformats.org/officeDocument/2006/relationships/customXml" Target="../ink/ink121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0.png"/><Relationship Id="rId18" Type="http://schemas.openxmlformats.org/officeDocument/2006/relationships/customXml" Target="../ink/ink131.xml"/><Relationship Id="rId26" Type="http://schemas.openxmlformats.org/officeDocument/2006/relationships/customXml" Target="../ink/ink135.xml"/><Relationship Id="rId3" Type="http://schemas.openxmlformats.org/officeDocument/2006/relationships/image" Target="../media/image600.png"/><Relationship Id="rId21" Type="http://schemas.openxmlformats.org/officeDocument/2006/relationships/image" Target="../media/image68.png"/><Relationship Id="rId7" Type="http://schemas.openxmlformats.org/officeDocument/2006/relationships/image" Target="../media/image620.png"/><Relationship Id="rId12" Type="http://schemas.openxmlformats.org/officeDocument/2006/relationships/customXml" Target="../ink/ink128.xml"/><Relationship Id="rId17" Type="http://schemas.openxmlformats.org/officeDocument/2006/relationships/image" Target="../media/image66.png"/><Relationship Id="rId25" Type="http://schemas.openxmlformats.org/officeDocument/2006/relationships/image" Target="../media/image70.png"/><Relationship Id="rId33" Type="http://schemas.openxmlformats.org/officeDocument/2006/relationships/image" Target="../media/image74.png"/><Relationship Id="rId2" Type="http://schemas.openxmlformats.org/officeDocument/2006/relationships/customXml" Target="../ink/ink123.xml"/><Relationship Id="rId16" Type="http://schemas.openxmlformats.org/officeDocument/2006/relationships/customXml" Target="../ink/ink130.xml"/><Relationship Id="rId20" Type="http://schemas.openxmlformats.org/officeDocument/2006/relationships/customXml" Target="../ink/ink132.xml"/><Relationship Id="rId29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5.xml"/><Relationship Id="rId11" Type="http://schemas.openxmlformats.org/officeDocument/2006/relationships/image" Target="../media/image580.png"/><Relationship Id="rId24" Type="http://schemas.openxmlformats.org/officeDocument/2006/relationships/customXml" Target="../ink/ink134.xml"/><Relationship Id="rId32" Type="http://schemas.openxmlformats.org/officeDocument/2006/relationships/customXml" Target="../ink/ink138.xml"/><Relationship Id="rId5" Type="http://schemas.openxmlformats.org/officeDocument/2006/relationships/image" Target="../media/image610.png"/><Relationship Id="rId15" Type="http://schemas.openxmlformats.org/officeDocument/2006/relationships/image" Target="../media/image650.png"/><Relationship Id="rId23" Type="http://schemas.openxmlformats.org/officeDocument/2006/relationships/image" Target="../media/image69.png"/><Relationship Id="rId28" Type="http://schemas.openxmlformats.org/officeDocument/2006/relationships/customXml" Target="../ink/ink136.xml"/><Relationship Id="rId10" Type="http://schemas.openxmlformats.org/officeDocument/2006/relationships/customXml" Target="../ink/ink127.xml"/><Relationship Id="rId19" Type="http://schemas.openxmlformats.org/officeDocument/2006/relationships/image" Target="../media/image67.png"/><Relationship Id="rId31" Type="http://schemas.openxmlformats.org/officeDocument/2006/relationships/image" Target="../media/image73.png"/><Relationship Id="rId4" Type="http://schemas.openxmlformats.org/officeDocument/2006/relationships/customXml" Target="../ink/ink124.xml"/><Relationship Id="rId9" Type="http://schemas.openxmlformats.org/officeDocument/2006/relationships/image" Target="../media/image63.png"/><Relationship Id="rId14" Type="http://schemas.openxmlformats.org/officeDocument/2006/relationships/customXml" Target="../ink/ink129.xml"/><Relationship Id="rId22" Type="http://schemas.openxmlformats.org/officeDocument/2006/relationships/customXml" Target="../ink/ink133.xml"/><Relationship Id="rId27" Type="http://schemas.openxmlformats.org/officeDocument/2006/relationships/image" Target="../media/image71.png"/><Relationship Id="rId30" Type="http://schemas.openxmlformats.org/officeDocument/2006/relationships/customXml" Target="../ink/ink137.xml"/><Relationship Id="rId8" Type="http://schemas.openxmlformats.org/officeDocument/2006/relationships/customXml" Target="../ink/ink126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3.png"/><Relationship Id="rId117" Type="http://schemas.openxmlformats.org/officeDocument/2006/relationships/customXml" Target="../ink/ink199.xml"/><Relationship Id="rId21" Type="http://schemas.openxmlformats.org/officeDocument/2006/relationships/customXml" Target="../ink/ink151.xml"/><Relationship Id="rId42" Type="http://schemas.openxmlformats.org/officeDocument/2006/relationships/image" Target="../media/image91.png"/><Relationship Id="rId47" Type="http://schemas.openxmlformats.org/officeDocument/2006/relationships/customXml" Target="../ink/ink164.xml"/><Relationship Id="rId63" Type="http://schemas.openxmlformats.org/officeDocument/2006/relationships/customXml" Target="../ink/ink172.xml"/><Relationship Id="rId68" Type="http://schemas.openxmlformats.org/officeDocument/2006/relationships/image" Target="../media/image104.png"/><Relationship Id="rId84" Type="http://schemas.openxmlformats.org/officeDocument/2006/relationships/image" Target="../media/image112.png"/><Relationship Id="rId89" Type="http://schemas.openxmlformats.org/officeDocument/2006/relationships/customXml" Target="../ink/ink185.xml"/><Relationship Id="rId112" Type="http://schemas.openxmlformats.org/officeDocument/2006/relationships/image" Target="../media/image126.png"/><Relationship Id="rId16" Type="http://schemas.openxmlformats.org/officeDocument/2006/relationships/customXml" Target="../ink/ink148.xml"/><Relationship Id="rId107" Type="http://schemas.openxmlformats.org/officeDocument/2006/relationships/customXml" Target="../ink/ink194.xml"/><Relationship Id="rId11" Type="http://schemas.openxmlformats.org/officeDocument/2006/relationships/image" Target="../media/image78.png"/><Relationship Id="rId32" Type="http://schemas.openxmlformats.org/officeDocument/2006/relationships/image" Target="../media/image86.png"/><Relationship Id="rId37" Type="http://schemas.openxmlformats.org/officeDocument/2006/relationships/customXml" Target="../ink/ink159.xml"/><Relationship Id="rId53" Type="http://schemas.openxmlformats.org/officeDocument/2006/relationships/customXml" Target="../ink/ink167.xml"/><Relationship Id="rId58" Type="http://schemas.openxmlformats.org/officeDocument/2006/relationships/image" Target="../media/image99.png"/><Relationship Id="rId74" Type="http://schemas.openxmlformats.org/officeDocument/2006/relationships/image" Target="../media/image107.png"/><Relationship Id="rId79" Type="http://schemas.openxmlformats.org/officeDocument/2006/relationships/customXml" Target="../ink/ink180.xml"/><Relationship Id="rId102" Type="http://schemas.openxmlformats.org/officeDocument/2006/relationships/image" Target="../media/image121.png"/><Relationship Id="rId5" Type="http://schemas.openxmlformats.org/officeDocument/2006/relationships/image" Target="../media/image75.png"/><Relationship Id="rId90" Type="http://schemas.openxmlformats.org/officeDocument/2006/relationships/image" Target="../media/image115.png"/><Relationship Id="rId95" Type="http://schemas.openxmlformats.org/officeDocument/2006/relationships/customXml" Target="../ink/ink188.xml"/><Relationship Id="rId22" Type="http://schemas.openxmlformats.org/officeDocument/2006/relationships/image" Target="../media/image81.png"/><Relationship Id="rId27" Type="http://schemas.openxmlformats.org/officeDocument/2006/relationships/customXml" Target="../ink/ink154.xml"/><Relationship Id="rId43" Type="http://schemas.openxmlformats.org/officeDocument/2006/relationships/customXml" Target="../ink/ink162.xml"/><Relationship Id="rId48" Type="http://schemas.openxmlformats.org/officeDocument/2006/relationships/image" Target="../media/image94.png"/><Relationship Id="rId64" Type="http://schemas.openxmlformats.org/officeDocument/2006/relationships/image" Target="../media/image102.png"/><Relationship Id="rId69" Type="http://schemas.openxmlformats.org/officeDocument/2006/relationships/customXml" Target="../ink/ink175.xml"/><Relationship Id="rId113" Type="http://schemas.openxmlformats.org/officeDocument/2006/relationships/customXml" Target="../ink/ink197.xml"/><Relationship Id="rId118" Type="http://schemas.openxmlformats.org/officeDocument/2006/relationships/image" Target="../media/image129.png"/><Relationship Id="rId80" Type="http://schemas.openxmlformats.org/officeDocument/2006/relationships/image" Target="../media/image110.png"/><Relationship Id="rId85" Type="http://schemas.openxmlformats.org/officeDocument/2006/relationships/customXml" Target="../ink/ink183.xml"/><Relationship Id="rId12" Type="http://schemas.openxmlformats.org/officeDocument/2006/relationships/customXml" Target="../ink/ink144.xml"/><Relationship Id="rId17" Type="http://schemas.openxmlformats.org/officeDocument/2006/relationships/customXml" Target="../ink/ink149.xml"/><Relationship Id="rId33" Type="http://schemas.openxmlformats.org/officeDocument/2006/relationships/customXml" Target="../ink/ink157.xml"/><Relationship Id="rId38" Type="http://schemas.openxmlformats.org/officeDocument/2006/relationships/image" Target="../media/image89.png"/><Relationship Id="rId59" Type="http://schemas.openxmlformats.org/officeDocument/2006/relationships/customXml" Target="../ink/ink170.xml"/><Relationship Id="rId103" Type="http://schemas.openxmlformats.org/officeDocument/2006/relationships/customXml" Target="../ink/ink192.xml"/><Relationship Id="rId108" Type="http://schemas.openxmlformats.org/officeDocument/2006/relationships/image" Target="../media/image124.png"/><Relationship Id="rId54" Type="http://schemas.openxmlformats.org/officeDocument/2006/relationships/image" Target="../media/image97.png"/><Relationship Id="rId70" Type="http://schemas.openxmlformats.org/officeDocument/2006/relationships/image" Target="../media/image105.png"/><Relationship Id="rId75" Type="http://schemas.openxmlformats.org/officeDocument/2006/relationships/customXml" Target="../ink/ink178.xml"/><Relationship Id="rId91" Type="http://schemas.openxmlformats.org/officeDocument/2006/relationships/customXml" Target="../ink/ink186.xml"/><Relationship Id="rId96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1.xml"/><Relationship Id="rId23" Type="http://schemas.openxmlformats.org/officeDocument/2006/relationships/customXml" Target="../ink/ink152.xml"/><Relationship Id="rId28" Type="http://schemas.openxmlformats.org/officeDocument/2006/relationships/image" Target="../media/image84.png"/><Relationship Id="rId49" Type="http://schemas.openxmlformats.org/officeDocument/2006/relationships/customXml" Target="../ink/ink165.xml"/><Relationship Id="rId114" Type="http://schemas.openxmlformats.org/officeDocument/2006/relationships/image" Target="../media/image127.png"/><Relationship Id="rId119" Type="http://schemas.openxmlformats.org/officeDocument/2006/relationships/customXml" Target="../ink/ink200.xml"/><Relationship Id="rId10" Type="http://schemas.openxmlformats.org/officeDocument/2006/relationships/customXml" Target="../ink/ink143.xml"/><Relationship Id="rId31" Type="http://schemas.openxmlformats.org/officeDocument/2006/relationships/customXml" Target="../ink/ink156.xml"/><Relationship Id="rId44" Type="http://schemas.openxmlformats.org/officeDocument/2006/relationships/image" Target="../media/image92.png"/><Relationship Id="rId52" Type="http://schemas.openxmlformats.org/officeDocument/2006/relationships/image" Target="../media/image96.png"/><Relationship Id="rId60" Type="http://schemas.openxmlformats.org/officeDocument/2006/relationships/image" Target="../media/image100.png"/><Relationship Id="rId65" Type="http://schemas.openxmlformats.org/officeDocument/2006/relationships/customXml" Target="../ink/ink173.xml"/><Relationship Id="rId73" Type="http://schemas.openxmlformats.org/officeDocument/2006/relationships/customXml" Target="../ink/ink177.xml"/><Relationship Id="rId78" Type="http://schemas.openxmlformats.org/officeDocument/2006/relationships/image" Target="../media/image109.png"/><Relationship Id="rId81" Type="http://schemas.openxmlformats.org/officeDocument/2006/relationships/customXml" Target="../ink/ink181.xml"/><Relationship Id="rId86" Type="http://schemas.openxmlformats.org/officeDocument/2006/relationships/image" Target="../media/image113.png"/><Relationship Id="rId94" Type="http://schemas.openxmlformats.org/officeDocument/2006/relationships/image" Target="../media/image117.png"/><Relationship Id="rId99" Type="http://schemas.openxmlformats.org/officeDocument/2006/relationships/customXml" Target="../ink/ink190.xml"/><Relationship Id="rId101" Type="http://schemas.openxmlformats.org/officeDocument/2006/relationships/customXml" Target="../ink/ink191.xml"/><Relationship Id="rId4" Type="http://schemas.openxmlformats.org/officeDocument/2006/relationships/customXml" Target="../ink/ink140.xml"/><Relationship Id="rId9" Type="http://schemas.openxmlformats.org/officeDocument/2006/relationships/image" Target="../media/image77.png"/><Relationship Id="rId13" Type="http://schemas.openxmlformats.org/officeDocument/2006/relationships/customXml" Target="../ink/ink145.xml"/><Relationship Id="rId18" Type="http://schemas.openxmlformats.org/officeDocument/2006/relationships/image" Target="../media/image79.png"/><Relationship Id="rId39" Type="http://schemas.openxmlformats.org/officeDocument/2006/relationships/customXml" Target="../ink/ink160.xml"/><Relationship Id="rId109" Type="http://schemas.openxmlformats.org/officeDocument/2006/relationships/customXml" Target="../ink/ink195.xml"/><Relationship Id="rId34" Type="http://schemas.openxmlformats.org/officeDocument/2006/relationships/image" Target="../media/image87.png"/><Relationship Id="rId50" Type="http://schemas.openxmlformats.org/officeDocument/2006/relationships/image" Target="../media/image95.png"/><Relationship Id="rId55" Type="http://schemas.openxmlformats.org/officeDocument/2006/relationships/customXml" Target="../ink/ink168.xml"/><Relationship Id="rId76" Type="http://schemas.openxmlformats.org/officeDocument/2006/relationships/image" Target="../media/image108.png"/><Relationship Id="rId97" Type="http://schemas.openxmlformats.org/officeDocument/2006/relationships/customXml" Target="../ink/ink189.xml"/><Relationship Id="rId104" Type="http://schemas.openxmlformats.org/officeDocument/2006/relationships/image" Target="../media/image122.png"/><Relationship Id="rId120" Type="http://schemas.openxmlformats.org/officeDocument/2006/relationships/image" Target="../media/image130.png"/><Relationship Id="rId7" Type="http://schemas.openxmlformats.org/officeDocument/2006/relationships/image" Target="../media/image76.png"/><Relationship Id="rId71" Type="http://schemas.openxmlformats.org/officeDocument/2006/relationships/customXml" Target="../ink/ink176.xml"/><Relationship Id="rId92" Type="http://schemas.openxmlformats.org/officeDocument/2006/relationships/image" Target="../media/image116.png"/><Relationship Id="rId2" Type="http://schemas.openxmlformats.org/officeDocument/2006/relationships/customXml" Target="../ink/ink139.xml"/><Relationship Id="rId29" Type="http://schemas.openxmlformats.org/officeDocument/2006/relationships/customXml" Target="../ink/ink155.xml"/><Relationship Id="rId24" Type="http://schemas.openxmlformats.org/officeDocument/2006/relationships/image" Target="../media/image82.png"/><Relationship Id="rId40" Type="http://schemas.openxmlformats.org/officeDocument/2006/relationships/image" Target="../media/image90.png"/><Relationship Id="rId45" Type="http://schemas.openxmlformats.org/officeDocument/2006/relationships/customXml" Target="../ink/ink163.xml"/><Relationship Id="rId66" Type="http://schemas.openxmlformats.org/officeDocument/2006/relationships/image" Target="../media/image103.png"/><Relationship Id="rId87" Type="http://schemas.openxmlformats.org/officeDocument/2006/relationships/customXml" Target="../ink/ink184.xml"/><Relationship Id="rId110" Type="http://schemas.openxmlformats.org/officeDocument/2006/relationships/image" Target="../media/image125.png"/><Relationship Id="rId115" Type="http://schemas.openxmlformats.org/officeDocument/2006/relationships/customXml" Target="../ink/ink198.xml"/><Relationship Id="rId61" Type="http://schemas.openxmlformats.org/officeDocument/2006/relationships/customXml" Target="../ink/ink171.xml"/><Relationship Id="rId82" Type="http://schemas.openxmlformats.org/officeDocument/2006/relationships/image" Target="../media/image111.png"/><Relationship Id="rId19" Type="http://schemas.openxmlformats.org/officeDocument/2006/relationships/customXml" Target="../ink/ink150.xml"/><Relationship Id="rId14" Type="http://schemas.openxmlformats.org/officeDocument/2006/relationships/customXml" Target="../ink/ink146.xml"/><Relationship Id="rId30" Type="http://schemas.openxmlformats.org/officeDocument/2006/relationships/image" Target="../media/image85.png"/><Relationship Id="rId35" Type="http://schemas.openxmlformats.org/officeDocument/2006/relationships/customXml" Target="../ink/ink158.xml"/><Relationship Id="rId56" Type="http://schemas.openxmlformats.org/officeDocument/2006/relationships/image" Target="../media/image98.png"/><Relationship Id="rId77" Type="http://schemas.openxmlformats.org/officeDocument/2006/relationships/customXml" Target="../ink/ink179.xml"/><Relationship Id="rId100" Type="http://schemas.openxmlformats.org/officeDocument/2006/relationships/image" Target="../media/image120.png"/><Relationship Id="rId105" Type="http://schemas.openxmlformats.org/officeDocument/2006/relationships/customXml" Target="../ink/ink193.xml"/><Relationship Id="rId8" Type="http://schemas.openxmlformats.org/officeDocument/2006/relationships/customXml" Target="../ink/ink142.xml"/><Relationship Id="rId51" Type="http://schemas.openxmlformats.org/officeDocument/2006/relationships/customXml" Target="../ink/ink166.xml"/><Relationship Id="rId72" Type="http://schemas.openxmlformats.org/officeDocument/2006/relationships/image" Target="../media/image106.png"/><Relationship Id="rId93" Type="http://schemas.openxmlformats.org/officeDocument/2006/relationships/customXml" Target="../ink/ink187.xml"/><Relationship Id="rId98" Type="http://schemas.openxmlformats.org/officeDocument/2006/relationships/image" Target="../media/image119.png"/><Relationship Id="rId3" Type="http://schemas.openxmlformats.org/officeDocument/2006/relationships/image" Target="../media/image740.png"/><Relationship Id="rId25" Type="http://schemas.openxmlformats.org/officeDocument/2006/relationships/customXml" Target="../ink/ink153.xml"/><Relationship Id="rId46" Type="http://schemas.openxmlformats.org/officeDocument/2006/relationships/image" Target="../media/image93.png"/><Relationship Id="rId67" Type="http://schemas.openxmlformats.org/officeDocument/2006/relationships/customXml" Target="../ink/ink174.xml"/><Relationship Id="rId116" Type="http://schemas.openxmlformats.org/officeDocument/2006/relationships/image" Target="../media/image128.png"/><Relationship Id="rId20" Type="http://schemas.openxmlformats.org/officeDocument/2006/relationships/image" Target="../media/image80.png"/><Relationship Id="rId41" Type="http://schemas.openxmlformats.org/officeDocument/2006/relationships/customXml" Target="../ink/ink161.xml"/><Relationship Id="rId62" Type="http://schemas.openxmlformats.org/officeDocument/2006/relationships/image" Target="../media/image101.png"/><Relationship Id="rId83" Type="http://schemas.openxmlformats.org/officeDocument/2006/relationships/customXml" Target="../ink/ink182.xml"/><Relationship Id="rId88" Type="http://schemas.openxmlformats.org/officeDocument/2006/relationships/image" Target="../media/image114.png"/><Relationship Id="rId111" Type="http://schemas.openxmlformats.org/officeDocument/2006/relationships/customXml" Target="../ink/ink196.xml"/><Relationship Id="rId15" Type="http://schemas.openxmlformats.org/officeDocument/2006/relationships/customXml" Target="../ink/ink147.xml"/><Relationship Id="rId36" Type="http://schemas.openxmlformats.org/officeDocument/2006/relationships/image" Target="../media/image88.png"/><Relationship Id="rId57" Type="http://schemas.openxmlformats.org/officeDocument/2006/relationships/customXml" Target="../ink/ink169.xml"/><Relationship Id="rId106" Type="http://schemas.openxmlformats.org/officeDocument/2006/relationships/image" Target="../media/image1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7A2D5C-BB27-4874-9981-5A32AFD62208}"/>
              </a:ext>
            </a:extLst>
          </p:cNvPr>
          <p:cNvSpPr txBox="1"/>
          <p:nvPr/>
        </p:nvSpPr>
        <p:spPr>
          <a:xfrm>
            <a:off x="820455" y="864296"/>
            <a:ext cx="94822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Exam 2:  Monday (Oct 26</a:t>
            </a:r>
            <a:r>
              <a:rPr lang="en-US" sz="2800" baseline="30000" dirty="0"/>
              <a:t>th</a:t>
            </a:r>
            <a:r>
              <a:rPr lang="en-US" sz="2800" dirty="0"/>
              <a:t>)</a:t>
            </a:r>
          </a:p>
          <a:p>
            <a:endParaRPr lang="en-US" sz="2800" dirty="0"/>
          </a:p>
          <a:p>
            <a:r>
              <a:rPr lang="en-US" sz="2800" dirty="0"/>
              <a:t>Presentation:  Choose a day(s) before Thanksgiving break (Nov 21) so you have time to incorporate feedback. </a:t>
            </a:r>
          </a:p>
          <a:p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A0E340-C1A0-4885-9CBD-DF5BCA0B7490}"/>
                  </a:ext>
                </a:extLst>
              </p14:cNvPr>
              <p14:cNvContentPartPr/>
              <p14:nvPr/>
            </p14:nvContentPartPr>
            <p14:xfrm>
              <a:off x="228960" y="986760"/>
              <a:ext cx="10578960" cy="2491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A0E340-C1A0-4885-9CBD-DF5BCA0B74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9600" y="977400"/>
                <a:ext cx="10597680" cy="251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F876EB8-31D6-4361-B802-A10D804241BF}"/>
                  </a:ext>
                </a:extLst>
              </p14:cNvPr>
              <p14:cNvContentPartPr/>
              <p14:nvPr/>
            </p14:nvContentPartPr>
            <p14:xfrm>
              <a:off x="588912" y="2663355"/>
              <a:ext cx="439920" cy="250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876EB8-31D6-4361-B802-A10D804241B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9912" y="2654355"/>
                <a:ext cx="45756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71591AF-5438-4C5A-A1E7-D76B82B63E3F}"/>
                  </a:ext>
                </a:extLst>
              </p14:cNvPr>
              <p14:cNvContentPartPr/>
              <p14:nvPr/>
            </p14:nvContentPartPr>
            <p14:xfrm>
              <a:off x="481680" y="2613960"/>
              <a:ext cx="8835120" cy="2745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71591AF-5438-4C5A-A1E7-D76B82B63E3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2320" y="2604600"/>
                <a:ext cx="8853840" cy="276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7919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43AF7B-72F2-4DA0-BF74-49E3228B8BF9}"/>
              </a:ext>
            </a:extLst>
          </p:cNvPr>
          <p:cNvSpPr txBox="1"/>
          <p:nvPr/>
        </p:nvSpPr>
        <p:spPr>
          <a:xfrm flipH="1">
            <a:off x="356615" y="182880"/>
            <a:ext cx="1019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Remove exceptional fibers and create new cross section: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AA5EF2-8655-4711-928E-0E2E93D31F3C}"/>
              </a:ext>
            </a:extLst>
          </p:cNvPr>
          <p:cNvGrpSpPr/>
          <p:nvPr/>
        </p:nvGrpSpPr>
        <p:grpSpPr>
          <a:xfrm>
            <a:off x="1515650" y="5886689"/>
            <a:ext cx="1354309" cy="635383"/>
            <a:chOff x="1515650" y="5886689"/>
            <a:chExt cx="1354309" cy="63538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CA9C263-BC5E-4A5E-A10B-577F9F2073F9}"/>
                    </a:ext>
                  </a:extLst>
                </p14:cNvPr>
                <p14:cNvContentPartPr/>
                <p14:nvPr/>
              </p14:nvContentPartPr>
              <p14:xfrm>
                <a:off x="1515650" y="5895613"/>
                <a:ext cx="244181" cy="618359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CA9C263-BC5E-4A5E-A10B-577F9F2073F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97669" y="5877617"/>
                  <a:ext cx="279783" cy="6539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9634B8B-1258-425C-B467-C1E553722789}"/>
                    </a:ext>
                  </a:extLst>
                </p14:cNvPr>
                <p14:cNvContentPartPr/>
                <p14:nvPr/>
              </p14:nvContentPartPr>
              <p14:xfrm>
                <a:off x="2653064" y="5917305"/>
                <a:ext cx="216895" cy="601609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9634B8B-1258-425C-B467-C1E55372278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35079" y="5899314"/>
                  <a:ext cx="252505" cy="63723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F2881AF-BBFD-4A6B-95B7-2FEBB132A314}"/>
                </a:ext>
              </a:extLst>
            </p:cNvPr>
            <p:cNvGrpSpPr/>
            <p:nvPr/>
          </p:nvGrpSpPr>
          <p:grpSpPr>
            <a:xfrm>
              <a:off x="1626196" y="5886689"/>
              <a:ext cx="1220208" cy="635383"/>
              <a:chOff x="1626196" y="5886689"/>
              <a:chExt cx="1220208" cy="63538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2" name="Ink 1">
                    <a:extLst>
                      <a:ext uri="{FF2B5EF4-FFF2-40B4-BE49-F238E27FC236}">
                        <a16:creationId xmlns:a16="http://schemas.microsoft.com/office/drawing/2014/main" id="{8E75E64D-A341-4DE4-967D-2574442B675A}"/>
                      </a:ext>
                    </a:extLst>
                  </p14:cNvPr>
                  <p14:cNvContentPartPr/>
                  <p14:nvPr/>
                </p14:nvContentPartPr>
                <p14:xfrm>
                  <a:off x="1676805" y="5886689"/>
                  <a:ext cx="1169599" cy="27321"/>
                </p14:xfrm>
              </p:contentPart>
            </mc:Choice>
            <mc:Fallback xmlns="">
              <p:pic>
                <p:nvPicPr>
                  <p:cNvPr id="2" name="Ink 1">
                    <a:extLst>
                      <a:ext uri="{FF2B5EF4-FFF2-40B4-BE49-F238E27FC236}">
                        <a16:creationId xmlns:a16="http://schemas.microsoft.com/office/drawing/2014/main" id="{8E75E64D-A341-4DE4-967D-2574442B675A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658806" y="5868715"/>
                    <a:ext cx="1205238" cy="629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4" name="Ink 3">
                    <a:extLst>
                      <a:ext uri="{FF2B5EF4-FFF2-40B4-BE49-F238E27FC236}">
                        <a16:creationId xmlns:a16="http://schemas.microsoft.com/office/drawing/2014/main" id="{35943B04-46E2-42DA-871C-F8B89996A86E}"/>
                      </a:ext>
                    </a:extLst>
                  </p14:cNvPr>
                  <p14:cNvContentPartPr/>
                  <p14:nvPr/>
                </p14:nvContentPartPr>
                <p14:xfrm>
                  <a:off x="1626196" y="6490770"/>
                  <a:ext cx="1087738" cy="31302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35943B04-46E2-42DA-871C-F8B89996A86E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608199" y="6472985"/>
                    <a:ext cx="1123372" cy="665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A52F3697-3F4E-4C1D-9429-A1DF48DD1BC6}"/>
                      </a:ext>
                    </a:extLst>
                  </p14:cNvPr>
                  <p14:cNvContentPartPr/>
                  <p14:nvPr/>
                </p14:nvContentPartPr>
                <p14:xfrm>
                  <a:off x="1704447" y="5961398"/>
                  <a:ext cx="853200" cy="51444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A52F3697-3F4E-4C1D-9429-A1DF48DD1BC6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686807" y="5943398"/>
                    <a:ext cx="888840" cy="5500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10FD74-1BA9-43A3-A49E-052F09AE6C78}"/>
              </a:ext>
            </a:extLst>
          </p:cNvPr>
          <p:cNvGrpSpPr/>
          <p:nvPr/>
        </p:nvGrpSpPr>
        <p:grpSpPr>
          <a:xfrm>
            <a:off x="1542790" y="2694647"/>
            <a:ext cx="1354309" cy="635383"/>
            <a:chOff x="1515650" y="5886689"/>
            <a:chExt cx="1354309" cy="63538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F618C6A-046A-4C15-BD47-9E770AE8AE9E}"/>
                    </a:ext>
                  </a:extLst>
                </p14:cNvPr>
                <p14:cNvContentPartPr/>
                <p14:nvPr/>
              </p14:nvContentPartPr>
              <p14:xfrm>
                <a:off x="1515650" y="5895613"/>
                <a:ext cx="244181" cy="618359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F618C6A-046A-4C15-BD47-9E770AE8AE9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97669" y="5877617"/>
                  <a:ext cx="279783" cy="6539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610030C-448C-49AD-9315-60F69C0B1118}"/>
                    </a:ext>
                  </a:extLst>
                </p14:cNvPr>
                <p14:cNvContentPartPr/>
                <p14:nvPr/>
              </p14:nvContentPartPr>
              <p14:xfrm>
                <a:off x="2653064" y="5917305"/>
                <a:ext cx="216895" cy="601609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610030C-448C-49AD-9315-60F69C0B111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35079" y="5899314"/>
                  <a:ext cx="252505" cy="63723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283E9F2-8BE7-49DA-8B52-70AD87195EB1}"/>
                </a:ext>
              </a:extLst>
            </p:cNvPr>
            <p:cNvGrpSpPr/>
            <p:nvPr/>
          </p:nvGrpSpPr>
          <p:grpSpPr>
            <a:xfrm>
              <a:off x="1626196" y="5886689"/>
              <a:ext cx="1220208" cy="635383"/>
              <a:chOff x="1626196" y="5886689"/>
              <a:chExt cx="1220208" cy="63538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91222D67-DE79-430B-AE4B-C0304A94AB85}"/>
                      </a:ext>
                    </a:extLst>
                  </p14:cNvPr>
                  <p14:cNvContentPartPr/>
                  <p14:nvPr/>
                </p14:nvContentPartPr>
                <p14:xfrm>
                  <a:off x="1676805" y="5886689"/>
                  <a:ext cx="1169599" cy="27321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91222D67-DE79-430B-AE4B-C0304A94AB85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658806" y="5868715"/>
                    <a:ext cx="1205238" cy="629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744C5B46-9F87-4EA1-B28A-83732C621794}"/>
                      </a:ext>
                    </a:extLst>
                  </p14:cNvPr>
                  <p14:cNvContentPartPr/>
                  <p14:nvPr/>
                </p14:nvContentPartPr>
                <p14:xfrm>
                  <a:off x="1626196" y="6490770"/>
                  <a:ext cx="1087738" cy="31302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744C5B46-9F87-4EA1-B28A-83732C621794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608199" y="6472985"/>
                    <a:ext cx="1123372" cy="665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89D8B717-04BB-4887-BF91-F0B547C6A4CB}"/>
                      </a:ext>
                    </a:extLst>
                  </p14:cNvPr>
                  <p14:cNvContentPartPr/>
                  <p14:nvPr/>
                </p14:nvContentPartPr>
                <p14:xfrm>
                  <a:off x="1704447" y="5961398"/>
                  <a:ext cx="853200" cy="51444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89D8B717-04BB-4887-BF91-F0B547C6A4CB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686807" y="5943398"/>
                    <a:ext cx="888840" cy="5500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8543BA-E5AB-4CD6-9507-783C9574D723}"/>
              </a:ext>
            </a:extLst>
          </p:cNvPr>
          <p:cNvGrpSpPr/>
          <p:nvPr/>
        </p:nvGrpSpPr>
        <p:grpSpPr>
          <a:xfrm>
            <a:off x="3247407" y="2566238"/>
            <a:ext cx="1031400" cy="613800"/>
            <a:chOff x="3247407" y="2566238"/>
            <a:chExt cx="1031400" cy="61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4AED3F5-BA38-4C87-8F3A-ADC5B6896EE8}"/>
                    </a:ext>
                  </a:extLst>
                </p14:cNvPr>
                <p14:cNvContentPartPr/>
                <p14:nvPr/>
              </p14:nvContentPartPr>
              <p14:xfrm>
                <a:off x="3279087" y="2803118"/>
                <a:ext cx="247680" cy="376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4AED3F5-BA38-4C87-8F3A-ADC5B6896EE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261087" y="2785478"/>
                  <a:ext cx="28332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16AB8FE-3344-44CC-A07F-28E7271DD691}"/>
                    </a:ext>
                  </a:extLst>
                </p14:cNvPr>
                <p14:cNvContentPartPr/>
                <p14:nvPr/>
              </p14:nvContentPartPr>
              <p14:xfrm>
                <a:off x="3247407" y="2838758"/>
                <a:ext cx="237960" cy="28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16AB8FE-3344-44CC-A07F-28E7271DD69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29407" y="2820758"/>
                  <a:ext cx="2736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A4A39A9-05BD-40B5-B3B2-E4028339F92A}"/>
                    </a:ext>
                  </a:extLst>
                </p14:cNvPr>
                <p14:cNvContentPartPr/>
                <p14:nvPr/>
              </p14:nvContentPartPr>
              <p14:xfrm>
                <a:off x="3698127" y="2689718"/>
                <a:ext cx="306360" cy="488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A4A39A9-05BD-40B5-B3B2-E4028339F92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80127" y="2671718"/>
                  <a:ext cx="34200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AB72DA3-F5EF-4735-9AB0-EB7A51D14344}"/>
                    </a:ext>
                  </a:extLst>
                </p14:cNvPr>
                <p14:cNvContentPartPr/>
                <p14:nvPr/>
              </p14:nvContentPartPr>
              <p14:xfrm>
                <a:off x="4225527" y="2566238"/>
                <a:ext cx="53280" cy="183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AB72DA3-F5EF-4735-9AB0-EB7A51D1434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207887" y="2548598"/>
                  <a:ext cx="8892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26EAC3D-0B83-47A3-9C0D-A0627F7F5194}"/>
              </a:ext>
            </a:extLst>
          </p:cNvPr>
          <p:cNvGrpSpPr/>
          <p:nvPr/>
        </p:nvGrpSpPr>
        <p:grpSpPr>
          <a:xfrm>
            <a:off x="4831767" y="2781518"/>
            <a:ext cx="472680" cy="235440"/>
            <a:chOff x="4831767" y="2781518"/>
            <a:chExt cx="472680" cy="23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01C3B03-27E7-4416-B0B6-8EB4D7CCC6C6}"/>
                    </a:ext>
                  </a:extLst>
                </p14:cNvPr>
                <p14:cNvContentPartPr/>
                <p14:nvPr/>
              </p14:nvContentPartPr>
              <p14:xfrm>
                <a:off x="4913847" y="2781518"/>
                <a:ext cx="390600" cy="31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01C3B03-27E7-4416-B0B6-8EB4D7CCC6C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896207" y="2763878"/>
                  <a:ext cx="426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EB183AC-1D71-427A-8676-A0A179C7E4A5}"/>
                    </a:ext>
                  </a:extLst>
                </p14:cNvPr>
                <p14:cNvContentPartPr/>
                <p14:nvPr/>
              </p14:nvContentPartPr>
              <p14:xfrm>
                <a:off x="4831767" y="2984558"/>
                <a:ext cx="450720" cy="32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EB183AC-1D71-427A-8676-A0A179C7E4A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813767" y="2966558"/>
                  <a:ext cx="486360" cy="6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C165126-F0DE-4584-875D-EAF2691A1059}"/>
                  </a:ext>
                </a:extLst>
              </p14:cNvPr>
              <p14:cNvContentPartPr/>
              <p14:nvPr/>
            </p14:nvContentPartPr>
            <p14:xfrm>
              <a:off x="6408207" y="1277798"/>
              <a:ext cx="1707120" cy="32796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C165126-F0DE-4584-875D-EAF2691A105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90567" y="1260158"/>
                <a:ext cx="1742760" cy="33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7EE2AB8-C553-4805-9F59-BB74DF0C5B47}"/>
                  </a:ext>
                </a:extLst>
              </p14:cNvPr>
              <p14:cNvContentPartPr/>
              <p14:nvPr/>
            </p14:nvContentPartPr>
            <p14:xfrm>
              <a:off x="7318647" y="1237118"/>
              <a:ext cx="1555920" cy="1180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7EE2AB8-C553-4805-9F59-BB74DF0C5B4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300647" y="1219478"/>
                <a:ext cx="15915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9F4C39D-8301-4841-939F-DFFBC7CDA94F}"/>
                  </a:ext>
                </a:extLst>
              </p14:cNvPr>
              <p14:cNvContentPartPr/>
              <p14:nvPr/>
            </p14:nvContentPartPr>
            <p14:xfrm>
              <a:off x="6928047" y="4564958"/>
              <a:ext cx="1633680" cy="802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9F4C39D-8301-4841-939F-DFFBC7CDA94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910047" y="4546958"/>
                <a:ext cx="16693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5870037-09E0-4E12-A350-6BB3C7D3FAF4}"/>
                  </a:ext>
                </a:extLst>
              </p14:cNvPr>
              <p14:cNvContentPartPr/>
              <p14:nvPr/>
            </p14:nvContentPartPr>
            <p14:xfrm>
              <a:off x="8532207" y="1311638"/>
              <a:ext cx="874080" cy="3399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5870037-09E0-4E12-A350-6BB3C7D3FAF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514567" y="1293998"/>
                <a:ext cx="909720" cy="343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48EF802B-C783-4FDF-9E71-38C2AB3E5B87}"/>
              </a:ext>
            </a:extLst>
          </p:cNvPr>
          <p:cNvGrpSpPr/>
          <p:nvPr/>
        </p:nvGrpSpPr>
        <p:grpSpPr>
          <a:xfrm>
            <a:off x="6843807" y="1946318"/>
            <a:ext cx="1133280" cy="1559520"/>
            <a:chOff x="6843807" y="1946318"/>
            <a:chExt cx="1133280" cy="155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F2FE26E-9F70-4416-91E5-2A10BF7CBB97}"/>
                    </a:ext>
                  </a:extLst>
                </p14:cNvPr>
                <p14:cNvContentPartPr/>
                <p14:nvPr/>
              </p14:nvContentPartPr>
              <p14:xfrm>
                <a:off x="6843807" y="1946318"/>
                <a:ext cx="801360" cy="1559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F2FE26E-9F70-4416-91E5-2A10BF7CBB9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825807" y="1928678"/>
                  <a:ext cx="837000" cy="159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00E90F3-8DF1-499D-B1F5-8990E9EC0F79}"/>
                    </a:ext>
                  </a:extLst>
                </p14:cNvPr>
                <p14:cNvContentPartPr/>
                <p14:nvPr/>
              </p14:nvContentPartPr>
              <p14:xfrm>
                <a:off x="7603407" y="2873678"/>
                <a:ext cx="373680" cy="393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00E90F3-8DF1-499D-B1F5-8990E9EC0F7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585767" y="2856038"/>
                  <a:ext cx="409320" cy="42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A823707-2343-46B5-A4AC-36D391F27824}"/>
                  </a:ext>
                </a:extLst>
              </p14:cNvPr>
              <p14:cNvContentPartPr/>
              <p14:nvPr/>
            </p14:nvContentPartPr>
            <p14:xfrm>
              <a:off x="8743887" y="1358438"/>
              <a:ext cx="35280" cy="486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A823707-2343-46B5-A4AC-36D391F2782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726247" y="1340798"/>
                <a:ext cx="709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BA31A4B-0366-44A7-9683-E93AAE252DEF}"/>
                  </a:ext>
                </a:extLst>
              </p14:cNvPr>
              <p14:cNvContentPartPr/>
              <p14:nvPr/>
            </p14:nvContentPartPr>
            <p14:xfrm>
              <a:off x="8630487" y="1582358"/>
              <a:ext cx="3600" cy="108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BA31A4B-0366-44A7-9683-E93AAE252DE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612847" y="1564358"/>
                <a:ext cx="392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183BA0A0-2F17-421F-BF61-28607CFA1A4A}"/>
                  </a:ext>
                </a:extLst>
              </p14:cNvPr>
              <p14:cNvContentPartPr/>
              <p14:nvPr/>
            </p14:nvContentPartPr>
            <p14:xfrm>
              <a:off x="8559927" y="1668038"/>
              <a:ext cx="31320" cy="313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183BA0A0-2F17-421F-BF61-28607CFA1A4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41927" y="1650038"/>
                <a:ext cx="66960" cy="6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A0E42D53-FB55-4F13-9654-A41392E75B43}"/>
              </a:ext>
            </a:extLst>
          </p:cNvPr>
          <p:cNvGrpSpPr/>
          <p:nvPr/>
        </p:nvGrpSpPr>
        <p:grpSpPr>
          <a:xfrm>
            <a:off x="8286687" y="2020118"/>
            <a:ext cx="1114560" cy="2670480"/>
            <a:chOff x="8286687" y="2020118"/>
            <a:chExt cx="1114560" cy="267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872607E-D360-4015-87F3-14E3316A68F4}"/>
                    </a:ext>
                  </a:extLst>
                </p14:cNvPr>
                <p14:cNvContentPartPr/>
                <p14:nvPr/>
              </p14:nvContentPartPr>
              <p14:xfrm>
                <a:off x="8427447" y="2020118"/>
                <a:ext cx="47880" cy="303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872607E-D360-4015-87F3-14E3316A68F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409447" y="2002478"/>
                  <a:ext cx="835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EDED3FF-2575-48DA-8E1D-8D2F4C8094EC}"/>
                    </a:ext>
                  </a:extLst>
                </p14:cNvPr>
                <p14:cNvContentPartPr/>
                <p14:nvPr/>
              </p14:nvContentPartPr>
              <p14:xfrm>
                <a:off x="8309367" y="2407478"/>
                <a:ext cx="101160" cy="445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EDED3FF-2575-48DA-8E1D-8D2F4C8094E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291367" y="2389478"/>
                  <a:ext cx="13680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00E3C1E-EFDE-42BE-8B55-962F4E6C7DDB}"/>
                    </a:ext>
                  </a:extLst>
                </p14:cNvPr>
                <p14:cNvContentPartPr/>
                <p14:nvPr/>
              </p14:nvContentPartPr>
              <p14:xfrm>
                <a:off x="8286687" y="3234398"/>
                <a:ext cx="47880" cy="518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00E3C1E-EFDE-42BE-8B55-962F4E6C7DD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269047" y="3216758"/>
                  <a:ext cx="8352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F25B837-59A4-465D-9313-5389075210C4}"/>
                    </a:ext>
                  </a:extLst>
                </p14:cNvPr>
                <p14:cNvContentPartPr/>
                <p14:nvPr/>
              </p14:nvContentPartPr>
              <p14:xfrm>
                <a:off x="8330247" y="3884918"/>
                <a:ext cx="136800" cy="805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F25B837-59A4-465D-9313-5389075210C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312607" y="3866918"/>
                  <a:ext cx="172440" cy="84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0E6D331-A7D4-4483-9CC9-6B9F212C7C69}"/>
                    </a:ext>
                  </a:extLst>
                </p14:cNvPr>
                <p14:cNvContentPartPr/>
                <p14:nvPr/>
              </p14:nvContentPartPr>
              <p14:xfrm>
                <a:off x="8769807" y="2206958"/>
                <a:ext cx="27360" cy="38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0E6D331-A7D4-4483-9CC9-6B9F212C7C6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751807" y="2188958"/>
                  <a:ext cx="63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6116388-4F76-46C2-B3B0-74A6AD282410}"/>
                    </a:ext>
                  </a:extLst>
                </p14:cNvPr>
                <p14:cNvContentPartPr/>
                <p14:nvPr/>
              </p14:nvContentPartPr>
              <p14:xfrm>
                <a:off x="8676567" y="2394158"/>
                <a:ext cx="18000" cy="49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6116388-4F76-46C2-B3B0-74A6AD28241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658927" y="2376518"/>
                  <a:ext cx="536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6D614D6-87E1-4900-9538-E964FC1E6408}"/>
                    </a:ext>
                  </a:extLst>
                </p14:cNvPr>
                <p14:cNvContentPartPr/>
                <p14:nvPr/>
              </p14:nvContentPartPr>
              <p14:xfrm>
                <a:off x="8570727" y="2537798"/>
                <a:ext cx="61920" cy="360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6D614D6-87E1-4900-9538-E964FC1E640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553087" y="2520158"/>
                  <a:ext cx="9756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798A07F-D8E4-468B-9103-4A2ED0A9A1BB}"/>
                    </a:ext>
                  </a:extLst>
                </p14:cNvPr>
                <p14:cNvContentPartPr/>
                <p14:nvPr/>
              </p14:nvContentPartPr>
              <p14:xfrm>
                <a:off x="8588007" y="3076358"/>
                <a:ext cx="26280" cy="882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798A07F-D8E4-468B-9103-4A2ED0A9A1B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570367" y="3058358"/>
                  <a:ext cx="619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9F0D531-25B1-4012-BBD0-9B807AC91452}"/>
                    </a:ext>
                  </a:extLst>
                </p14:cNvPr>
                <p14:cNvContentPartPr/>
                <p14:nvPr/>
              </p14:nvContentPartPr>
              <p14:xfrm>
                <a:off x="8624727" y="3225398"/>
                <a:ext cx="161280" cy="77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9F0D531-25B1-4012-BBD0-9B807AC9145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606727" y="3207398"/>
                  <a:ext cx="196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E7BB231-9E98-4AF9-AA8B-FC8B73DE0420}"/>
                    </a:ext>
                  </a:extLst>
                </p14:cNvPr>
                <p14:cNvContentPartPr/>
                <p14:nvPr/>
              </p14:nvContentPartPr>
              <p14:xfrm>
                <a:off x="8841447" y="2921198"/>
                <a:ext cx="171360" cy="286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E7BB231-9E98-4AF9-AA8B-FC8B73DE042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823807" y="2903198"/>
                  <a:ext cx="2070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0ED6B7A-69DA-40BD-AE06-660B476CCD2D}"/>
                    </a:ext>
                  </a:extLst>
                </p14:cNvPr>
                <p14:cNvContentPartPr/>
                <p14:nvPr/>
              </p14:nvContentPartPr>
              <p14:xfrm>
                <a:off x="9026127" y="2719958"/>
                <a:ext cx="20880" cy="69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0ED6B7A-69DA-40BD-AE06-660B476CCD2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008487" y="2702318"/>
                  <a:ext cx="565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6C6E220-F0D1-4D6D-9C15-339EB3DE0B07}"/>
                    </a:ext>
                  </a:extLst>
                </p14:cNvPr>
                <p14:cNvContentPartPr/>
                <p14:nvPr/>
              </p14:nvContentPartPr>
              <p14:xfrm>
                <a:off x="9054567" y="2490638"/>
                <a:ext cx="5760" cy="118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6C6E220-F0D1-4D6D-9C15-339EB3DE0B0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036927" y="2472638"/>
                  <a:ext cx="414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BBFBD49-E152-4BFF-BF59-56EB5F01F90C}"/>
                    </a:ext>
                  </a:extLst>
                </p14:cNvPr>
                <p14:cNvContentPartPr/>
                <p14:nvPr/>
              </p14:nvContentPartPr>
              <p14:xfrm>
                <a:off x="8842887" y="2162678"/>
                <a:ext cx="175320" cy="241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BBFBD49-E152-4BFF-BF59-56EB5F01F90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825247" y="2144678"/>
                  <a:ext cx="2109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F112D96-7BB4-4B4C-80A5-AFEE93D6144C}"/>
                    </a:ext>
                  </a:extLst>
                </p14:cNvPr>
                <p14:cNvContentPartPr/>
                <p14:nvPr/>
              </p14:nvContentPartPr>
              <p14:xfrm>
                <a:off x="9036567" y="2849558"/>
                <a:ext cx="364680" cy="387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F112D96-7BB4-4B4C-80A5-AFEE93D6144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018567" y="2831918"/>
                  <a:ext cx="400320" cy="42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910EB54-0110-4721-B33B-B5C4954B8C42}"/>
              </a:ext>
            </a:extLst>
          </p:cNvPr>
          <p:cNvGrpSpPr/>
          <p:nvPr/>
        </p:nvGrpSpPr>
        <p:grpSpPr>
          <a:xfrm>
            <a:off x="7680807" y="2858558"/>
            <a:ext cx="1653120" cy="541800"/>
            <a:chOff x="7680807" y="2858558"/>
            <a:chExt cx="1653120" cy="54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6514802-2B82-4C97-B3D9-36C40AC01303}"/>
                    </a:ext>
                  </a:extLst>
                </p14:cNvPr>
                <p14:cNvContentPartPr/>
                <p14:nvPr/>
              </p14:nvContentPartPr>
              <p14:xfrm>
                <a:off x="7949007" y="3217838"/>
                <a:ext cx="1384920" cy="182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6514802-2B82-4C97-B3D9-36C40AC0130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931367" y="3200198"/>
                  <a:ext cx="14205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9392475-322A-4148-9805-5756514B570B}"/>
                    </a:ext>
                  </a:extLst>
                </p14:cNvPr>
                <p14:cNvContentPartPr/>
                <p14:nvPr/>
              </p14:nvContentPartPr>
              <p14:xfrm>
                <a:off x="7680807" y="2891678"/>
                <a:ext cx="146880" cy="39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9392475-322A-4148-9805-5756514B570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662807" y="2873678"/>
                  <a:ext cx="1825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72961F7-5090-4AED-A0FD-20E6BB9CE474}"/>
                    </a:ext>
                  </a:extLst>
                </p14:cNvPr>
                <p14:cNvContentPartPr/>
                <p14:nvPr/>
              </p14:nvContentPartPr>
              <p14:xfrm>
                <a:off x="7948287" y="2858558"/>
                <a:ext cx="66960" cy="4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72961F7-5090-4AED-A0FD-20E6BB9CE47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930647" y="2840558"/>
                  <a:ext cx="102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969795B-B15D-4F1B-AEDC-C48EE6A06C16}"/>
                    </a:ext>
                  </a:extLst>
                </p14:cNvPr>
                <p14:cNvContentPartPr/>
                <p14:nvPr/>
              </p14:nvContentPartPr>
              <p14:xfrm>
                <a:off x="8196327" y="2867918"/>
                <a:ext cx="264240" cy="52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969795B-B15D-4F1B-AEDC-C48EE6A06C1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178687" y="2849918"/>
                  <a:ext cx="299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90A6E8E-B0B4-42A3-B015-CD1BE8631200}"/>
                    </a:ext>
                  </a:extLst>
                </p14:cNvPr>
                <p14:cNvContentPartPr/>
                <p14:nvPr/>
              </p14:nvContentPartPr>
              <p14:xfrm>
                <a:off x="8522487" y="2885918"/>
                <a:ext cx="551520" cy="27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90A6E8E-B0B4-42A3-B015-CD1BE863120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504487" y="2867918"/>
                  <a:ext cx="5871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E6D12AD-96FC-4097-A524-752D340867B9}"/>
                    </a:ext>
                  </a:extLst>
                </p14:cNvPr>
                <p14:cNvContentPartPr/>
                <p14:nvPr/>
              </p14:nvContentPartPr>
              <p14:xfrm>
                <a:off x="7810047" y="2918678"/>
                <a:ext cx="61200" cy="1018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E6D12AD-96FC-4097-A524-752D340867B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792047" y="2900678"/>
                  <a:ext cx="96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77B2107-0CCD-43E8-9C25-BA079076402A}"/>
                    </a:ext>
                  </a:extLst>
                </p14:cNvPr>
                <p14:cNvContentPartPr/>
                <p14:nvPr/>
              </p14:nvContentPartPr>
              <p14:xfrm>
                <a:off x="7974207" y="2891678"/>
                <a:ext cx="11520" cy="196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77B2107-0CCD-43E8-9C25-BA079076402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956207" y="2873678"/>
                  <a:ext cx="471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A06AC7D-DB2D-41B0-B7AD-ED9F870B1FD4}"/>
                    </a:ext>
                  </a:extLst>
                </p14:cNvPr>
                <p14:cNvContentPartPr/>
                <p14:nvPr/>
              </p14:nvContentPartPr>
              <p14:xfrm>
                <a:off x="8131167" y="2961518"/>
                <a:ext cx="55800" cy="326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A06AC7D-DB2D-41B0-B7AD-ED9F870B1FD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113527" y="2943518"/>
                  <a:ext cx="9144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2D12188-D3B5-48F3-923E-4E0ED107040B}"/>
                    </a:ext>
                  </a:extLst>
                </p14:cNvPr>
                <p14:cNvContentPartPr/>
                <p14:nvPr/>
              </p14:nvContentPartPr>
              <p14:xfrm>
                <a:off x="8210367" y="2944958"/>
                <a:ext cx="129600" cy="2912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2D12188-D3B5-48F3-923E-4E0ED107040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192367" y="2926958"/>
                  <a:ext cx="1652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885DFA7-2BE2-4BF1-BDA3-F132FFFC5DD5}"/>
                    </a:ext>
                  </a:extLst>
                </p14:cNvPr>
                <p14:cNvContentPartPr/>
                <p14:nvPr/>
              </p14:nvContentPartPr>
              <p14:xfrm>
                <a:off x="8392887" y="3002198"/>
                <a:ext cx="82080" cy="213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885DFA7-2BE2-4BF1-BDA3-F132FFFC5DD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375247" y="2984558"/>
                  <a:ext cx="1177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29AD645-B906-4D98-A9AA-9283C410721B}"/>
                    </a:ext>
                  </a:extLst>
                </p14:cNvPr>
                <p14:cNvContentPartPr/>
                <p14:nvPr/>
              </p14:nvContentPartPr>
              <p14:xfrm>
                <a:off x="8472807" y="2966198"/>
                <a:ext cx="176400" cy="227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29AD645-B906-4D98-A9AA-9283C410721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455167" y="2948198"/>
                  <a:ext cx="2120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4DAC75F-2D97-4673-9F98-DC69C44BC860}"/>
                    </a:ext>
                  </a:extLst>
                </p14:cNvPr>
                <p14:cNvContentPartPr/>
                <p14:nvPr/>
              </p14:nvContentPartPr>
              <p14:xfrm>
                <a:off x="8711127" y="3043958"/>
                <a:ext cx="142200" cy="181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4DAC75F-2D97-4673-9F98-DC69C44BC86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693127" y="3025958"/>
                  <a:ext cx="1778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FDD3E3B-4F83-4A58-ABFB-B1F9C2260838}"/>
                    </a:ext>
                  </a:extLst>
                </p14:cNvPr>
                <p14:cNvContentPartPr/>
                <p14:nvPr/>
              </p14:nvContentPartPr>
              <p14:xfrm>
                <a:off x="8842887" y="2922998"/>
                <a:ext cx="215280" cy="2847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FDD3E3B-4F83-4A58-ABFB-B1F9C226083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825247" y="2905358"/>
                  <a:ext cx="2509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F455662-CD55-4C20-AF5B-F84E064250C7}"/>
                    </a:ext>
                  </a:extLst>
                </p14:cNvPr>
                <p14:cNvContentPartPr/>
                <p14:nvPr/>
              </p14:nvContentPartPr>
              <p14:xfrm>
                <a:off x="8962407" y="2887718"/>
                <a:ext cx="222480" cy="954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F455662-CD55-4C20-AF5B-F84E064250C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944407" y="2869718"/>
                  <a:ext cx="258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F992829-F2EB-4086-A6B2-705042D61CA4}"/>
                    </a:ext>
                  </a:extLst>
                </p14:cNvPr>
                <p14:cNvContentPartPr/>
                <p14:nvPr/>
              </p14:nvContentPartPr>
              <p14:xfrm>
                <a:off x="9032247" y="2915798"/>
                <a:ext cx="151560" cy="3564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F992829-F2EB-4086-A6B2-705042D61CA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014247" y="2898158"/>
                  <a:ext cx="18720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AA29DA6-EBB1-4EC4-90D3-DF2DEBB457A7}"/>
                    </a:ext>
                  </a:extLst>
                </p14:cNvPr>
                <p14:cNvContentPartPr/>
                <p14:nvPr/>
              </p14:nvContentPartPr>
              <p14:xfrm>
                <a:off x="9041607" y="2983838"/>
                <a:ext cx="163440" cy="2696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AA29DA6-EBB1-4EC4-90D3-DF2DEBB457A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023607" y="2966198"/>
                  <a:ext cx="1990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B99B71C-9689-4D39-B640-9A5722553744}"/>
                    </a:ext>
                  </a:extLst>
                </p14:cNvPr>
                <p14:cNvContentPartPr/>
                <p14:nvPr/>
              </p14:nvContentPartPr>
              <p14:xfrm>
                <a:off x="8633007" y="2911838"/>
                <a:ext cx="154080" cy="307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B99B71C-9689-4D39-B640-9A572255374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615367" y="2894198"/>
                  <a:ext cx="1897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AD57BB0-A0DA-41C3-AE27-182ACFF3B23E}"/>
                    </a:ext>
                  </a:extLst>
                </p14:cNvPr>
                <p14:cNvContentPartPr/>
                <p14:nvPr/>
              </p14:nvContentPartPr>
              <p14:xfrm>
                <a:off x="8444367" y="2979158"/>
                <a:ext cx="204120" cy="285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AD57BB0-A0DA-41C3-AE27-182ACFF3B23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426727" y="2961518"/>
                  <a:ext cx="23976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AD3C42E-702F-4F28-B908-680B115E7B95}"/>
                    </a:ext>
                  </a:extLst>
                </p14:cNvPr>
                <p14:cNvContentPartPr/>
                <p14:nvPr/>
              </p14:nvContentPartPr>
              <p14:xfrm>
                <a:off x="7755327" y="2939558"/>
                <a:ext cx="160560" cy="251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AD3C42E-702F-4F28-B908-680B115E7B9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737327" y="2921918"/>
                  <a:ext cx="1962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B05C80A-7CA1-440B-949B-9E9A0E8E3DB2}"/>
                    </a:ext>
                  </a:extLst>
                </p14:cNvPr>
                <p14:cNvContentPartPr/>
                <p14:nvPr/>
              </p14:nvContentPartPr>
              <p14:xfrm>
                <a:off x="7928127" y="2955398"/>
                <a:ext cx="192240" cy="204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B05C80A-7CA1-440B-949B-9E9A0E8E3DB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910127" y="2937758"/>
                  <a:ext cx="2278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5319E1F-55F1-474D-9189-0F603D5D328E}"/>
                    </a:ext>
                  </a:extLst>
                </p14:cNvPr>
                <p14:cNvContentPartPr/>
                <p14:nvPr/>
              </p14:nvContentPartPr>
              <p14:xfrm>
                <a:off x="8278767" y="3113078"/>
                <a:ext cx="143640" cy="1526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5319E1F-55F1-474D-9189-0F603D5D328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261127" y="3095438"/>
                  <a:ext cx="1792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EA525F1-D1DD-4BF6-85CE-9D02B307AC59}"/>
                    </a:ext>
                  </a:extLst>
                </p14:cNvPr>
                <p14:cNvContentPartPr/>
                <p14:nvPr/>
              </p14:nvContentPartPr>
              <p14:xfrm>
                <a:off x="8484687" y="3054398"/>
                <a:ext cx="173880" cy="345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EA525F1-D1DD-4BF6-85CE-9D02B307AC5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467047" y="3036758"/>
                  <a:ext cx="209520" cy="38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F8F091B-66D0-45C8-8991-F14D06A6741D}"/>
                  </a:ext>
                </a:extLst>
              </p14:cNvPr>
              <p14:cNvContentPartPr/>
              <p14:nvPr/>
            </p14:nvContentPartPr>
            <p14:xfrm>
              <a:off x="3982527" y="449655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F8F091B-66D0-45C8-8991-F14D06A6741D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964527" y="447855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67D5A04-F033-4BBF-B2BF-F76C54D59F2A}"/>
                  </a:ext>
                </a:extLst>
              </p14:cNvPr>
              <p14:cNvContentPartPr/>
              <p14:nvPr/>
            </p14:nvContentPartPr>
            <p14:xfrm>
              <a:off x="6536727" y="1700078"/>
              <a:ext cx="1377000" cy="2276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67D5A04-F033-4BBF-B2BF-F76C54D59F2A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519087" y="1682438"/>
                <a:ext cx="1412640" cy="23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288AFAE-C11C-4996-9926-583817C5F11F}"/>
                  </a:ext>
                </a:extLst>
              </p14:cNvPr>
              <p14:cNvContentPartPr/>
              <p14:nvPr/>
            </p14:nvContentPartPr>
            <p14:xfrm>
              <a:off x="8471007" y="1849478"/>
              <a:ext cx="633240" cy="958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288AFAE-C11C-4996-9926-583817C5F11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453007" y="1831478"/>
                <a:ext cx="668880" cy="9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4139D5B-3A27-4308-9C1D-5BBC4376E9F4}"/>
                  </a:ext>
                </a:extLst>
              </p14:cNvPr>
              <p14:cNvContentPartPr/>
              <p14:nvPr/>
            </p14:nvContentPartPr>
            <p14:xfrm>
              <a:off x="7264287" y="1669838"/>
              <a:ext cx="1768320" cy="336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4139D5B-3A27-4308-9C1D-5BBC4376E9F4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246647" y="1652198"/>
                <a:ext cx="1803960" cy="37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0C6BF545-33F6-4F8F-A124-B5A27AAA17FD}"/>
              </a:ext>
            </a:extLst>
          </p:cNvPr>
          <p:cNvGrpSpPr/>
          <p:nvPr/>
        </p:nvGrpSpPr>
        <p:grpSpPr>
          <a:xfrm>
            <a:off x="7665327" y="1817078"/>
            <a:ext cx="1443240" cy="1122840"/>
            <a:chOff x="7665327" y="1817078"/>
            <a:chExt cx="1443240" cy="11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E957981-C2A0-4F32-92E4-741E93E21476}"/>
                    </a:ext>
                  </a:extLst>
                </p14:cNvPr>
                <p14:cNvContentPartPr/>
                <p14:nvPr/>
              </p14:nvContentPartPr>
              <p14:xfrm>
                <a:off x="7665327" y="2830118"/>
                <a:ext cx="1443240" cy="109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E957981-C2A0-4F32-92E4-741E93E2147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647687" y="2812478"/>
                  <a:ext cx="14788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58C72BD-88C4-48A6-9A80-3372610185B0}"/>
                    </a:ext>
                  </a:extLst>
                </p14:cNvPr>
                <p14:cNvContentPartPr/>
                <p14:nvPr/>
              </p14:nvContentPartPr>
              <p14:xfrm>
                <a:off x="7700967" y="1821758"/>
                <a:ext cx="210960" cy="1009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58C72BD-88C4-48A6-9A80-3372610185B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683327" y="1803758"/>
                  <a:ext cx="246600" cy="10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D7D6161-96C2-41B3-9028-7BBF4E8D6CF9}"/>
                    </a:ext>
                  </a:extLst>
                </p14:cNvPr>
                <p14:cNvContentPartPr/>
                <p14:nvPr/>
              </p14:nvContentPartPr>
              <p14:xfrm>
                <a:off x="7796727" y="1817078"/>
                <a:ext cx="182520" cy="1018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D7D6161-96C2-41B3-9028-7BBF4E8D6CF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779087" y="1799078"/>
                  <a:ext cx="218160" cy="10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B06D1C3-1E21-4602-A7C6-E6A1A6390FD3}"/>
                    </a:ext>
                  </a:extLst>
                </p14:cNvPr>
                <p14:cNvContentPartPr/>
                <p14:nvPr/>
              </p14:nvContentPartPr>
              <p14:xfrm>
                <a:off x="8069967" y="1905998"/>
                <a:ext cx="183960" cy="927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B06D1C3-1E21-4602-A7C6-E6A1A6390FD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051967" y="1888358"/>
                  <a:ext cx="219600" cy="9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2E09DA7-50B8-417C-BBFF-C0EA662840C8}"/>
                    </a:ext>
                  </a:extLst>
                </p14:cNvPr>
                <p14:cNvContentPartPr/>
                <p14:nvPr/>
              </p14:nvContentPartPr>
              <p14:xfrm>
                <a:off x="8304687" y="1947758"/>
                <a:ext cx="214560" cy="866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2E09DA7-50B8-417C-BBFF-C0EA662840C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286687" y="1929758"/>
                  <a:ext cx="250200" cy="90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39C064F-8363-45AF-9957-08B768C50DC9}"/>
                    </a:ext>
                  </a:extLst>
                </p14:cNvPr>
                <p14:cNvContentPartPr/>
                <p14:nvPr/>
              </p14:nvContentPartPr>
              <p14:xfrm>
                <a:off x="8556687" y="1934438"/>
                <a:ext cx="250920" cy="875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39C064F-8363-45AF-9957-08B768C50DC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538687" y="1916438"/>
                  <a:ext cx="286560" cy="9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2061D32-F58A-49BE-83A9-01FA0190B815}"/>
                    </a:ext>
                  </a:extLst>
                </p14:cNvPr>
                <p14:cNvContentPartPr/>
                <p14:nvPr/>
              </p14:nvContentPartPr>
              <p14:xfrm>
                <a:off x="8819127" y="1952078"/>
                <a:ext cx="209520" cy="789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2061D32-F58A-49BE-83A9-01FA0190B81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801487" y="1934438"/>
                  <a:ext cx="245160" cy="82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39AED5A-2896-4D1D-9B5F-90F459548888}"/>
              </a:ext>
            </a:extLst>
          </p:cNvPr>
          <p:cNvGrpSpPr/>
          <p:nvPr/>
        </p:nvGrpSpPr>
        <p:grpSpPr>
          <a:xfrm>
            <a:off x="6970167" y="3330878"/>
            <a:ext cx="2318400" cy="866520"/>
            <a:chOff x="6970167" y="3330878"/>
            <a:chExt cx="2318400" cy="86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6F56496-84FA-46C9-8574-688840A43DF6}"/>
                    </a:ext>
                  </a:extLst>
                </p14:cNvPr>
                <p14:cNvContentPartPr/>
                <p14:nvPr/>
              </p14:nvContentPartPr>
              <p14:xfrm>
                <a:off x="8504487" y="3363278"/>
                <a:ext cx="770040" cy="717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6F56496-84FA-46C9-8574-688840A43DF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486847" y="3345278"/>
                  <a:ext cx="805680" cy="75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75090EA-F211-46CC-B662-D6A233C7C7A0}"/>
                    </a:ext>
                  </a:extLst>
                </p14:cNvPr>
                <p14:cNvContentPartPr/>
                <p14:nvPr/>
              </p14:nvContentPartPr>
              <p14:xfrm>
                <a:off x="6970167" y="3958718"/>
                <a:ext cx="261720" cy="84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75090EA-F211-46CC-B662-D6A233C7C7A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952527" y="3941078"/>
                  <a:ext cx="2973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2C69010-E912-4D06-85D5-9A5BE99C5571}"/>
                    </a:ext>
                  </a:extLst>
                </p14:cNvPr>
                <p14:cNvContentPartPr/>
                <p14:nvPr/>
              </p14:nvContentPartPr>
              <p14:xfrm>
                <a:off x="7068447" y="3980678"/>
                <a:ext cx="1662480" cy="216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2C69010-E912-4D06-85D5-9A5BE99C557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050807" y="3962678"/>
                  <a:ext cx="16981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AC1DBAC-4CFE-4DF9-8F42-6D97E2288B36}"/>
                    </a:ext>
                  </a:extLst>
                </p14:cNvPr>
                <p14:cNvContentPartPr/>
                <p14:nvPr/>
              </p14:nvContentPartPr>
              <p14:xfrm>
                <a:off x="7214247" y="3371198"/>
                <a:ext cx="773280" cy="701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AC1DBAC-4CFE-4DF9-8F42-6D97E2288B3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196607" y="3353198"/>
                  <a:ext cx="808920" cy="73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9572399-41F6-4490-8D5B-E238F744D382}"/>
                    </a:ext>
                  </a:extLst>
                </p14:cNvPr>
                <p14:cNvContentPartPr/>
                <p14:nvPr/>
              </p14:nvContentPartPr>
              <p14:xfrm>
                <a:off x="7705647" y="3337358"/>
                <a:ext cx="666000" cy="762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9572399-41F6-4490-8D5B-E238F744D38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688007" y="3319718"/>
                  <a:ext cx="701640" cy="79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C77FB77-6460-4A9A-B59E-EADDDA904964}"/>
                    </a:ext>
                  </a:extLst>
                </p14:cNvPr>
                <p14:cNvContentPartPr/>
                <p14:nvPr/>
              </p14:nvContentPartPr>
              <p14:xfrm>
                <a:off x="8116767" y="3457598"/>
                <a:ext cx="513000" cy="656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C77FB77-6460-4A9A-B59E-EADDDA90496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098767" y="3439598"/>
                  <a:ext cx="548640" cy="69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FF90497-DF19-4346-B223-7307DF0D2B29}"/>
                    </a:ext>
                  </a:extLst>
                </p14:cNvPr>
                <p14:cNvContentPartPr/>
                <p14:nvPr/>
              </p14:nvContentPartPr>
              <p14:xfrm>
                <a:off x="8467047" y="3468038"/>
                <a:ext cx="410040" cy="687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FF90497-DF19-4346-B223-7307DF0D2B2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449047" y="3450038"/>
                  <a:ext cx="445680" cy="72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5654B0D-3620-4FF8-8FAD-2DE127A22FBE}"/>
                    </a:ext>
                  </a:extLst>
                </p14:cNvPr>
                <p14:cNvContentPartPr/>
                <p14:nvPr/>
              </p14:nvContentPartPr>
              <p14:xfrm>
                <a:off x="8591607" y="3339518"/>
                <a:ext cx="541080" cy="853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5654B0D-3620-4FF8-8FAD-2DE127A22FB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573967" y="3321518"/>
                  <a:ext cx="576720" cy="88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C25BD98-EF2F-47AC-AF93-ACAAAD778E97}"/>
                    </a:ext>
                  </a:extLst>
                </p14:cNvPr>
                <p14:cNvContentPartPr/>
                <p14:nvPr/>
              </p14:nvContentPartPr>
              <p14:xfrm>
                <a:off x="7773687" y="3330878"/>
                <a:ext cx="1514880" cy="155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C25BD98-EF2F-47AC-AF93-ACAAAD778E9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755687" y="3313238"/>
                  <a:ext cx="1550520" cy="19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1619FC5-035C-44C5-BFEE-D670B6100C8D}"/>
                  </a:ext>
                </a:extLst>
              </p14:cNvPr>
              <p14:cNvContentPartPr/>
              <p14:nvPr/>
            </p14:nvContentPartPr>
            <p14:xfrm>
              <a:off x="577440" y="1508760"/>
              <a:ext cx="7485120" cy="3092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1619FC5-035C-44C5-BFEE-D670B6100C8D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68080" y="1499400"/>
                <a:ext cx="7503840" cy="311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6817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43AF7B-72F2-4DA0-BF74-49E3228B8BF9}"/>
              </a:ext>
            </a:extLst>
          </p:cNvPr>
          <p:cNvSpPr txBox="1"/>
          <p:nvPr/>
        </p:nvSpPr>
        <p:spPr>
          <a:xfrm flipH="1">
            <a:off x="356615" y="182880"/>
            <a:ext cx="1019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Remove exceptional fibers and create new cross section: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AA5EF2-8655-4711-928E-0E2E93D31F3C}"/>
              </a:ext>
            </a:extLst>
          </p:cNvPr>
          <p:cNvGrpSpPr/>
          <p:nvPr/>
        </p:nvGrpSpPr>
        <p:grpSpPr>
          <a:xfrm>
            <a:off x="582463" y="5886689"/>
            <a:ext cx="1354309" cy="635383"/>
            <a:chOff x="1515650" y="5886689"/>
            <a:chExt cx="1354309" cy="63538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CA9C263-BC5E-4A5E-A10B-577F9F2073F9}"/>
                    </a:ext>
                  </a:extLst>
                </p14:cNvPr>
                <p14:cNvContentPartPr/>
                <p14:nvPr/>
              </p14:nvContentPartPr>
              <p14:xfrm>
                <a:off x="1515650" y="5895613"/>
                <a:ext cx="244181" cy="618359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CA9C263-BC5E-4A5E-A10B-577F9F2073F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97669" y="5877617"/>
                  <a:ext cx="279783" cy="6539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9634B8B-1258-425C-B467-C1E553722789}"/>
                    </a:ext>
                  </a:extLst>
                </p14:cNvPr>
                <p14:cNvContentPartPr/>
                <p14:nvPr/>
              </p14:nvContentPartPr>
              <p14:xfrm>
                <a:off x="2653064" y="5917305"/>
                <a:ext cx="216895" cy="601609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9634B8B-1258-425C-B467-C1E55372278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35079" y="5899314"/>
                  <a:ext cx="252505" cy="63723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F2881AF-BBFD-4A6B-95B7-2FEBB132A314}"/>
                </a:ext>
              </a:extLst>
            </p:cNvPr>
            <p:cNvGrpSpPr/>
            <p:nvPr/>
          </p:nvGrpSpPr>
          <p:grpSpPr>
            <a:xfrm>
              <a:off x="1626196" y="5886689"/>
              <a:ext cx="1220208" cy="635383"/>
              <a:chOff x="1626196" y="5886689"/>
              <a:chExt cx="1220208" cy="63538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2" name="Ink 1">
                    <a:extLst>
                      <a:ext uri="{FF2B5EF4-FFF2-40B4-BE49-F238E27FC236}">
                        <a16:creationId xmlns:a16="http://schemas.microsoft.com/office/drawing/2014/main" id="{8E75E64D-A341-4DE4-967D-2574442B675A}"/>
                      </a:ext>
                    </a:extLst>
                  </p14:cNvPr>
                  <p14:cNvContentPartPr/>
                  <p14:nvPr/>
                </p14:nvContentPartPr>
                <p14:xfrm>
                  <a:off x="1676805" y="5886689"/>
                  <a:ext cx="1169599" cy="27321"/>
                </p14:xfrm>
              </p:contentPart>
            </mc:Choice>
            <mc:Fallback xmlns="">
              <p:pic>
                <p:nvPicPr>
                  <p:cNvPr id="2" name="Ink 1">
                    <a:extLst>
                      <a:ext uri="{FF2B5EF4-FFF2-40B4-BE49-F238E27FC236}">
                        <a16:creationId xmlns:a16="http://schemas.microsoft.com/office/drawing/2014/main" id="{8E75E64D-A341-4DE4-967D-2574442B675A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658806" y="5868715"/>
                    <a:ext cx="1205238" cy="629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4" name="Ink 3">
                    <a:extLst>
                      <a:ext uri="{FF2B5EF4-FFF2-40B4-BE49-F238E27FC236}">
                        <a16:creationId xmlns:a16="http://schemas.microsoft.com/office/drawing/2014/main" id="{35943B04-46E2-42DA-871C-F8B89996A86E}"/>
                      </a:ext>
                    </a:extLst>
                  </p14:cNvPr>
                  <p14:cNvContentPartPr/>
                  <p14:nvPr/>
                </p14:nvContentPartPr>
                <p14:xfrm>
                  <a:off x="1626196" y="6490770"/>
                  <a:ext cx="1087738" cy="31302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35943B04-46E2-42DA-871C-F8B89996A86E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608199" y="6472985"/>
                    <a:ext cx="1123372" cy="665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A52F3697-3F4E-4C1D-9429-A1DF48DD1BC6}"/>
                      </a:ext>
                    </a:extLst>
                  </p14:cNvPr>
                  <p14:cNvContentPartPr/>
                  <p14:nvPr/>
                </p14:nvContentPartPr>
                <p14:xfrm>
                  <a:off x="1704447" y="5961398"/>
                  <a:ext cx="853200" cy="51444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A52F3697-3F4E-4C1D-9429-A1DF48DD1BC6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686807" y="5943398"/>
                    <a:ext cx="888840" cy="5500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10FD74-1BA9-43A3-A49E-052F09AE6C78}"/>
              </a:ext>
            </a:extLst>
          </p:cNvPr>
          <p:cNvGrpSpPr/>
          <p:nvPr/>
        </p:nvGrpSpPr>
        <p:grpSpPr>
          <a:xfrm>
            <a:off x="609603" y="2694647"/>
            <a:ext cx="1354309" cy="635383"/>
            <a:chOff x="1515650" y="5886689"/>
            <a:chExt cx="1354309" cy="63538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F618C6A-046A-4C15-BD47-9E770AE8AE9E}"/>
                    </a:ext>
                  </a:extLst>
                </p14:cNvPr>
                <p14:cNvContentPartPr/>
                <p14:nvPr/>
              </p14:nvContentPartPr>
              <p14:xfrm>
                <a:off x="1515650" y="5895613"/>
                <a:ext cx="244181" cy="618359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F618C6A-046A-4C15-BD47-9E770AE8AE9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97669" y="5877617"/>
                  <a:ext cx="279783" cy="6539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610030C-448C-49AD-9315-60F69C0B1118}"/>
                    </a:ext>
                  </a:extLst>
                </p14:cNvPr>
                <p14:cNvContentPartPr/>
                <p14:nvPr/>
              </p14:nvContentPartPr>
              <p14:xfrm>
                <a:off x="2653064" y="5917305"/>
                <a:ext cx="216895" cy="601609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610030C-448C-49AD-9315-60F69C0B111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35079" y="5899314"/>
                  <a:ext cx="252505" cy="63723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283E9F2-8BE7-49DA-8B52-70AD87195EB1}"/>
                </a:ext>
              </a:extLst>
            </p:cNvPr>
            <p:cNvGrpSpPr/>
            <p:nvPr/>
          </p:nvGrpSpPr>
          <p:grpSpPr>
            <a:xfrm>
              <a:off x="1626196" y="5886689"/>
              <a:ext cx="1220208" cy="635383"/>
              <a:chOff x="1626196" y="5886689"/>
              <a:chExt cx="1220208" cy="63538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91222D67-DE79-430B-AE4B-C0304A94AB85}"/>
                      </a:ext>
                    </a:extLst>
                  </p14:cNvPr>
                  <p14:cNvContentPartPr/>
                  <p14:nvPr/>
                </p14:nvContentPartPr>
                <p14:xfrm>
                  <a:off x="1676805" y="5886689"/>
                  <a:ext cx="1169599" cy="27321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91222D67-DE79-430B-AE4B-C0304A94AB85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658806" y="5868715"/>
                    <a:ext cx="1205238" cy="629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744C5B46-9F87-4EA1-B28A-83732C621794}"/>
                      </a:ext>
                    </a:extLst>
                  </p14:cNvPr>
                  <p14:cNvContentPartPr/>
                  <p14:nvPr/>
                </p14:nvContentPartPr>
                <p14:xfrm>
                  <a:off x="1626196" y="6490770"/>
                  <a:ext cx="1087738" cy="31302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744C5B46-9F87-4EA1-B28A-83732C621794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608199" y="6472985"/>
                    <a:ext cx="1123372" cy="665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89D8B717-04BB-4887-BF91-F0B547C6A4CB}"/>
                      </a:ext>
                    </a:extLst>
                  </p14:cNvPr>
                  <p14:cNvContentPartPr/>
                  <p14:nvPr/>
                </p14:nvContentPartPr>
                <p14:xfrm>
                  <a:off x="1704447" y="5961398"/>
                  <a:ext cx="853200" cy="51444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89D8B717-04BB-4887-BF91-F0B547C6A4CB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686807" y="5943398"/>
                    <a:ext cx="888840" cy="5500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8543BA-E5AB-4CD6-9507-783C9574D723}"/>
              </a:ext>
            </a:extLst>
          </p:cNvPr>
          <p:cNvGrpSpPr/>
          <p:nvPr/>
        </p:nvGrpSpPr>
        <p:grpSpPr>
          <a:xfrm>
            <a:off x="2314220" y="2566238"/>
            <a:ext cx="1031400" cy="613800"/>
            <a:chOff x="3247407" y="2566238"/>
            <a:chExt cx="1031400" cy="61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4AED3F5-BA38-4C87-8F3A-ADC5B6896EE8}"/>
                    </a:ext>
                  </a:extLst>
                </p14:cNvPr>
                <p14:cNvContentPartPr/>
                <p14:nvPr/>
              </p14:nvContentPartPr>
              <p14:xfrm>
                <a:off x="3279087" y="2803118"/>
                <a:ext cx="247680" cy="376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4AED3F5-BA38-4C87-8F3A-ADC5B6896EE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261087" y="2785478"/>
                  <a:ext cx="28332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16AB8FE-3344-44CC-A07F-28E7271DD691}"/>
                    </a:ext>
                  </a:extLst>
                </p14:cNvPr>
                <p14:cNvContentPartPr/>
                <p14:nvPr/>
              </p14:nvContentPartPr>
              <p14:xfrm>
                <a:off x="3247407" y="2838758"/>
                <a:ext cx="237960" cy="28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16AB8FE-3344-44CC-A07F-28E7271DD69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29407" y="2820758"/>
                  <a:ext cx="2736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A4A39A9-05BD-40B5-B3B2-E4028339F92A}"/>
                    </a:ext>
                  </a:extLst>
                </p14:cNvPr>
                <p14:cNvContentPartPr/>
                <p14:nvPr/>
              </p14:nvContentPartPr>
              <p14:xfrm>
                <a:off x="3698127" y="2689718"/>
                <a:ext cx="306360" cy="488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A4A39A9-05BD-40B5-B3B2-E4028339F92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80127" y="2671718"/>
                  <a:ext cx="34200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AB72DA3-F5EF-4735-9AB0-EB7A51D14344}"/>
                    </a:ext>
                  </a:extLst>
                </p14:cNvPr>
                <p14:cNvContentPartPr/>
                <p14:nvPr/>
              </p14:nvContentPartPr>
              <p14:xfrm>
                <a:off x="4225527" y="2566238"/>
                <a:ext cx="53280" cy="183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AB72DA3-F5EF-4735-9AB0-EB7A51D1434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207887" y="2548598"/>
                  <a:ext cx="8892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26EAC3D-0B83-47A3-9C0D-A0627F7F5194}"/>
              </a:ext>
            </a:extLst>
          </p:cNvPr>
          <p:cNvGrpSpPr/>
          <p:nvPr/>
        </p:nvGrpSpPr>
        <p:grpSpPr>
          <a:xfrm>
            <a:off x="3898580" y="2781518"/>
            <a:ext cx="472680" cy="235440"/>
            <a:chOff x="4831767" y="2781518"/>
            <a:chExt cx="472680" cy="23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01C3B03-27E7-4416-B0B6-8EB4D7CCC6C6}"/>
                    </a:ext>
                  </a:extLst>
                </p14:cNvPr>
                <p14:cNvContentPartPr/>
                <p14:nvPr/>
              </p14:nvContentPartPr>
              <p14:xfrm>
                <a:off x="4913847" y="2781518"/>
                <a:ext cx="390600" cy="31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01C3B03-27E7-4416-B0B6-8EB4D7CCC6C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896207" y="2763878"/>
                  <a:ext cx="426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EB183AC-1D71-427A-8676-A0A179C7E4A5}"/>
                    </a:ext>
                  </a:extLst>
                </p14:cNvPr>
                <p14:cNvContentPartPr/>
                <p14:nvPr/>
              </p14:nvContentPartPr>
              <p14:xfrm>
                <a:off x="4831767" y="2984558"/>
                <a:ext cx="450720" cy="32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EB183AC-1D71-427A-8676-A0A179C7E4A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813767" y="2966558"/>
                  <a:ext cx="486360" cy="6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C165126-F0DE-4584-875D-EAF2691A1059}"/>
                  </a:ext>
                </a:extLst>
              </p14:cNvPr>
              <p14:cNvContentPartPr/>
              <p14:nvPr/>
            </p14:nvContentPartPr>
            <p14:xfrm>
              <a:off x="5475020" y="1277798"/>
              <a:ext cx="1707120" cy="32796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C165126-F0DE-4584-875D-EAF2691A105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57380" y="1260158"/>
                <a:ext cx="1742760" cy="33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7EE2AB8-C553-4805-9F59-BB74DF0C5B47}"/>
                  </a:ext>
                </a:extLst>
              </p14:cNvPr>
              <p14:cNvContentPartPr/>
              <p14:nvPr/>
            </p14:nvContentPartPr>
            <p14:xfrm>
              <a:off x="6385460" y="1237118"/>
              <a:ext cx="1555920" cy="1180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7EE2AB8-C553-4805-9F59-BB74DF0C5B4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367460" y="1219478"/>
                <a:ext cx="15915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9F4C39D-8301-4841-939F-DFFBC7CDA94F}"/>
                  </a:ext>
                </a:extLst>
              </p14:cNvPr>
              <p14:cNvContentPartPr/>
              <p14:nvPr/>
            </p14:nvContentPartPr>
            <p14:xfrm>
              <a:off x="5994860" y="4564958"/>
              <a:ext cx="1633680" cy="802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9F4C39D-8301-4841-939F-DFFBC7CDA94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76860" y="4546958"/>
                <a:ext cx="16693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5870037-09E0-4E12-A350-6BB3C7D3FAF4}"/>
                  </a:ext>
                </a:extLst>
              </p14:cNvPr>
              <p14:cNvContentPartPr/>
              <p14:nvPr/>
            </p14:nvContentPartPr>
            <p14:xfrm>
              <a:off x="7599020" y="1311638"/>
              <a:ext cx="874080" cy="3399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5870037-09E0-4E12-A350-6BB3C7D3FAF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581380" y="1293998"/>
                <a:ext cx="909720" cy="343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48EF802B-C783-4FDF-9E71-38C2AB3E5B87}"/>
              </a:ext>
            </a:extLst>
          </p:cNvPr>
          <p:cNvGrpSpPr/>
          <p:nvPr/>
        </p:nvGrpSpPr>
        <p:grpSpPr>
          <a:xfrm>
            <a:off x="5910620" y="1946318"/>
            <a:ext cx="1133280" cy="1559520"/>
            <a:chOff x="6843807" y="1946318"/>
            <a:chExt cx="1133280" cy="155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F2FE26E-9F70-4416-91E5-2A10BF7CBB97}"/>
                    </a:ext>
                  </a:extLst>
                </p14:cNvPr>
                <p14:cNvContentPartPr/>
                <p14:nvPr/>
              </p14:nvContentPartPr>
              <p14:xfrm>
                <a:off x="6843807" y="1946318"/>
                <a:ext cx="801360" cy="1559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F2FE26E-9F70-4416-91E5-2A10BF7CBB9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825807" y="1928678"/>
                  <a:ext cx="837000" cy="159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00E90F3-8DF1-499D-B1F5-8990E9EC0F79}"/>
                    </a:ext>
                  </a:extLst>
                </p14:cNvPr>
                <p14:cNvContentPartPr/>
                <p14:nvPr/>
              </p14:nvContentPartPr>
              <p14:xfrm>
                <a:off x="7603407" y="2873678"/>
                <a:ext cx="373680" cy="393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00E90F3-8DF1-499D-B1F5-8990E9EC0F7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585767" y="2856038"/>
                  <a:ext cx="409320" cy="42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A823707-2343-46B5-A4AC-36D391F27824}"/>
                  </a:ext>
                </a:extLst>
              </p14:cNvPr>
              <p14:cNvContentPartPr/>
              <p14:nvPr/>
            </p14:nvContentPartPr>
            <p14:xfrm>
              <a:off x="7810700" y="1358438"/>
              <a:ext cx="35280" cy="486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A823707-2343-46B5-A4AC-36D391F2782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793060" y="1340798"/>
                <a:ext cx="709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BA31A4B-0366-44A7-9683-E93AAE252DEF}"/>
                  </a:ext>
                </a:extLst>
              </p14:cNvPr>
              <p14:cNvContentPartPr/>
              <p14:nvPr/>
            </p14:nvContentPartPr>
            <p14:xfrm>
              <a:off x="7697300" y="1582358"/>
              <a:ext cx="3600" cy="108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BA31A4B-0366-44A7-9683-E93AAE252DE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679660" y="1564358"/>
                <a:ext cx="392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183BA0A0-2F17-421F-BF61-28607CFA1A4A}"/>
                  </a:ext>
                </a:extLst>
              </p14:cNvPr>
              <p14:cNvContentPartPr/>
              <p14:nvPr/>
            </p14:nvContentPartPr>
            <p14:xfrm>
              <a:off x="7626740" y="1668038"/>
              <a:ext cx="31320" cy="313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183BA0A0-2F17-421F-BF61-28607CFA1A4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608740" y="1650038"/>
                <a:ext cx="66960" cy="6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A0E42D53-FB55-4F13-9654-A41392E75B43}"/>
              </a:ext>
            </a:extLst>
          </p:cNvPr>
          <p:cNvGrpSpPr/>
          <p:nvPr/>
        </p:nvGrpSpPr>
        <p:grpSpPr>
          <a:xfrm>
            <a:off x="7353500" y="2020118"/>
            <a:ext cx="1114560" cy="1732320"/>
            <a:chOff x="8286687" y="2020118"/>
            <a:chExt cx="1114560" cy="173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872607E-D360-4015-87F3-14E3316A68F4}"/>
                    </a:ext>
                  </a:extLst>
                </p14:cNvPr>
                <p14:cNvContentPartPr/>
                <p14:nvPr/>
              </p14:nvContentPartPr>
              <p14:xfrm>
                <a:off x="8468847" y="2020118"/>
                <a:ext cx="6120" cy="17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872607E-D360-4015-87F3-14E3316A68F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451207" y="2002478"/>
                  <a:ext cx="417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00E3C1E-EFDE-42BE-8B55-962F4E6C7DDB}"/>
                    </a:ext>
                  </a:extLst>
                </p14:cNvPr>
                <p14:cNvContentPartPr/>
                <p14:nvPr/>
              </p14:nvContentPartPr>
              <p14:xfrm>
                <a:off x="8286687" y="3234398"/>
                <a:ext cx="47880" cy="518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00E3C1E-EFDE-42BE-8B55-962F4E6C7DD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269047" y="3216758"/>
                  <a:ext cx="8352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0E6D331-A7D4-4483-9CC9-6B9F212C7C69}"/>
                    </a:ext>
                  </a:extLst>
                </p14:cNvPr>
                <p14:cNvContentPartPr/>
                <p14:nvPr/>
              </p14:nvContentPartPr>
              <p14:xfrm>
                <a:off x="8769807" y="2206958"/>
                <a:ext cx="27360" cy="38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0E6D331-A7D4-4483-9CC9-6B9F212C7C6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751807" y="2188958"/>
                  <a:ext cx="63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6116388-4F76-46C2-B3B0-74A6AD282410}"/>
                    </a:ext>
                  </a:extLst>
                </p14:cNvPr>
                <p14:cNvContentPartPr/>
                <p14:nvPr/>
              </p14:nvContentPartPr>
              <p14:xfrm>
                <a:off x="8676567" y="2394158"/>
                <a:ext cx="18000" cy="49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6116388-4F76-46C2-B3B0-74A6AD28241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658927" y="2376518"/>
                  <a:ext cx="536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6D614D6-87E1-4900-9538-E964FC1E6408}"/>
                    </a:ext>
                  </a:extLst>
                </p14:cNvPr>
                <p14:cNvContentPartPr/>
                <p14:nvPr/>
              </p14:nvContentPartPr>
              <p14:xfrm>
                <a:off x="8570727" y="2782598"/>
                <a:ext cx="9360" cy="115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6D614D6-87E1-4900-9538-E964FC1E640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553087" y="2764958"/>
                  <a:ext cx="45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9F0D531-25B1-4012-BBD0-9B807AC91452}"/>
                    </a:ext>
                  </a:extLst>
                </p14:cNvPr>
                <p14:cNvContentPartPr/>
                <p14:nvPr/>
              </p14:nvContentPartPr>
              <p14:xfrm>
                <a:off x="8624727" y="3225398"/>
                <a:ext cx="161280" cy="77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9F0D531-25B1-4012-BBD0-9B807AC9145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606727" y="3207398"/>
                  <a:ext cx="196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E7BB231-9E98-4AF9-AA8B-FC8B73DE0420}"/>
                    </a:ext>
                  </a:extLst>
                </p14:cNvPr>
                <p14:cNvContentPartPr/>
                <p14:nvPr/>
              </p14:nvContentPartPr>
              <p14:xfrm>
                <a:off x="8841447" y="2921198"/>
                <a:ext cx="171360" cy="286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E7BB231-9E98-4AF9-AA8B-FC8B73DE042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823807" y="2903198"/>
                  <a:ext cx="2070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0ED6B7A-69DA-40BD-AE06-660B476CCD2D}"/>
                    </a:ext>
                  </a:extLst>
                </p14:cNvPr>
                <p14:cNvContentPartPr/>
                <p14:nvPr/>
              </p14:nvContentPartPr>
              <p14:xfrm>
                <a:off x="9026127" y="2719958"/>
                <a:ext cx="20880" cy="69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0ED6B7A-69DA-40BD-AE06-660B476CCD2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008487" y="2702318"/>
                  <a:ext cx="565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6C6E220-F0D1-4D6D-9C15-339EB3DE0B07}"/>
                    </a:ext>
                  </a:extLst>
                </p14:cNvPr>
                <p14:cNvContentPartPr/>
                <p14:nvPr/>
              </p14:nvContentPartPr>
              <p14:xfrm>
                <a:off x="9054567" y="2490638"/>
                <a:ext cx="5760" cy="118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6C6E220-F0D1-4D6D-9C15-339EB3DE0B0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036927" y="2472638"/>
                  <a:ext cx="414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F112D96-7BB4-4B4C-80A5-AFEE93D6144C}"/>
                    </a:ext>
                  </a:extLst>
                </p14:cNvPr>
                <p14:cNvContentPartPr/>
                <p14:nvPr/>
              </p14:nvContentPartPr>
              <p14:xfrm>
                <a:off x="9036567" y="2849558"/>
                <a:ext cx="364680" cy="387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F112D96-7BB4-4B4C-80A5-AFEE93D6144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018567" y="2831918"/>
                  <a:ext cx="400320" cy="42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910EB54-0110-4721-B33B-B5C4954B8C42}"/>
              </a:ext>
            </a:extLst>
          </p:cNvPr>
          <p:cNvGrpSpPr/>
          <p:nvPr/>
        </p:nvGrpSpPr>
        <p:grpSpPr>
          <a:xfrm>
            <a:off x="7015100" y="2858558"/>
            <a:ext cx="1236600" cy="230040"/>
            <a:chOff x="7948287" y="2858558"/>
            <a:chExt cx="123660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72961F7-5090-4AED-A0FD-20E6BB9CE474}"/>
                    </a:ext>
                  </a:extLst>
                </p14:cNvPr>
                <p14:cNvContentPartPr/>
                <p14:nvPr/>
              </p14:nvContentPartPr>
              <p14:xfrm>
                <a:off x="7948287" y="2858558"/>
                <a:ext cx="66960" cy="4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72961F7-5090-4AED-A0FD-20E6BB9CE47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930647" y="2840558"/>
                  <a:ext cx="102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969795B-B15D-4F1B-AEDC-C48EE6A06C16}"/>
                    </a:ext>
                  </a:extLst>
                </p14:cNvPr>
                <p14:cNvContentPartPr/>
                <p14:nvPr/>
              </p14:nvContentPartPr>
              <p14:xfrm>
                <a:off x="8196327" y="2867918"/>
                <a:ext cx="264240" cy="52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969795B-B15D-4F1B-AEDC-C48EE6A06C1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178687" y="2849918"/>
                  <a:ext cx="299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90A6E8E-B0B4-42A3-B015-CD1BE8631200}"/>
                    </a:ext>
                  </a:extLst>
                </p14:cNvPr>
                <p14:cNvContentPartPr/>
                <p14:nvPr/>
              </p14:nvContentPartPr>
              <p14:xfrm>
                <a:off x="8522487" y="2885918"/>
                <a:ext cx="551520" cy="27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90A6E8E-B0B4-42A3-B015-CD1BE863120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504487" y="2867918"/>
                  <a:ext cx="5871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77B2107-0CCD-43E8-9C25-BA079076402A}"/>
                    </a:ext>
                  </a:extLst>
                </p14:cNvPr>
                <p14:cNvContentPartPr/>
                <p14:nvPr/>
              </p14:nvContentPartPr>
              <p14:xfrm>
                <a:off x="7974207" y="2891678"/>
                <a:ext cx="11520" cy="196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77B2107-0CCD-43E8-9C25-BA079076402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956207" y="2873678"/>
                  <a:ext cx="471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F455662-CD55-4C20-AF5B-F84E064250C7}"/>
                    </a:ext>
                  </a:extLst>
                </p14:cNvPr>
                <p14:cNvContentPartPr/>
                <p14:nvPr/>
              </p14:nvContentPartPr>
              <p14:xfrm>
                <a:off x="8962407" y="2887718"/>
                <a:ext cx="222480" cy="954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F455662-CD55-4C20-AF5B-F84E064250C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944407" y="2869718"/>
                  <a:ext cx="258120" cy="13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F8F091B-66D0-45C8-8991-F14D06A6741D}"/>
                  </a:ext>
                </a:extLst>
              </p14:cNvPr>
              <p14:cNvContentPartPr/>
              <p14:nvPr/>
            </p14:nvContentPartPr>
            <p14:xfrm>
              <a:off x="3049340" y="449655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F8F091B-66D0-45C8-8991-F14D06A6741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031340" y="4478558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6B1F33E-07BE-4C78-B256-3808BB4F092A}"/>
              </a:ext>
            </a:extLst>
          </p:cNvPr>
          <p:cNvGrpSpPr/>
          <p:nvPr/>
        </p:nvGrpSpPr>
        <p:grpSpPr>
          <a:xfrm>
            <a:off x="5624780" y="1625198"/>
            <a:ext cx="2798640" cy="2704680"/>
            <a:chOff x="6557967" y="1625198"/>
            <a:chExt cx="2798640" cy="270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52A9B96-022D-4B22-9FFE-9115E19DA7D8}"/>
                    </a:ext>
                  </a:extLst>
                </p14:cNvPr>
                <p14:cNvContentPartPr/>
                <p14:nvPr/>
              </p14:nvContentPartPr>
              <p14:xfrm>
                <a:off x="7942527" y="3269678"/>
                <a:ext cx="1414080" cy="195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52A9B96-022D-4B22-9FFE-9115E19DA7D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924527" y="3252038"/>
                  <a:ext cx="14497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9E81B74-E1B2-468A-AE0D-C639B8307D39}"/>
                    </a:ext>
                  </a:extLst>
                </p14:cNvPr>
                <p14:cNvContentPartPr/>
                <p14:nvPr/>
              </p14:nvContentPartPr>
              <p14:xfrm>
                <a:off x="8103447" y="3306758"/>
                <a:ext cx="1192680" cy="108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9E81B74-E1B2-468A-AE0D-C639B8307D3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085447" y="3288758"/>
                  <a:ext cx="12283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3994424-97AF-4FA4-9F25-BA4DA8AAC2E4}"/>
                    </a:ext>
                  </a:extLst>
                </p14:cNvPr>
                <p14:cNvContentPartPr/>
                <p14:nvPr/>
              </p14:nvContentPartPr>
              <p14:xfrm>
                <a:off x="7648407" y="2905718"/>
                <a:ext cx="439560" cy="43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3994424-97AF-4FA4-9F25-BA4DA8AAC2E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630407" y="2888078"/>
                  <a:ext cx="4752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5A32D11-CB14-435E-811B-A5CFA2FC6BE2}"/>
                    </a:ext>
                  </a:extLst>
                </p14:cNvPr>
                <p14:cNvContentPartPr/>
                <p14:nvPr/>
              </p14:nvContentPartPr>
              <p14:xfrm>
                <a:off x="8051247" y="2894918"/>
                <a:ext cx="607320" cy="63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5A32D11-CB14-435E-811B-A5CFA2FC6BE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033607" y="2876918"/>
                  <a:ext cx="6429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3FC7F19-3329-4C13-A839-1CD682B7BEE8}"/>
                    </a:ext>
                  </a:extLst>
                </p14:cNvPr>
                <p14:cNvContentPartPr/>
                <p14:nvPr/>
              </p14:nvContentPartPr>
              <p14:xfrm>
                <a:off x="8491167" y="2813558"/>
                <a:ext cx="584640" cy="139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3FC7F19-3329-4C13-A839-1CD682B7BEE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473527" y="2795558"/>
                  <a:ext cx="6202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26C96AF-6E8E-46E6-B160-C32CB6C5406F}"/>
                    </a:ext>
                  </a:extLst>
                </p14:cNvPr>
                <p14:cNvContentPartPr/>
                <p14:nvPr/>
              </p14:nvContentPartPr>
              <p14:xfrm>
                <a:off x="7679367" y="2896718"/>
                <a:ext cx="309240" cy="69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26C96AF-6E8E-46E6-B160-C32CB6C5406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661367" y="2879078"/>
                  <a:ext cx="3448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624C7FC-4B3D-475D-827B-5C591552B8D4}"/>
                    </a:ext>
                  </a:extLst>
                </p14:cNvPr>
                <p14:cNvContentPartPr/>
                <p14:nvPr/>
              </p14:nvContentPartPr>
              <p14:xfrm>
                <a:off x="8187327" y="2838398"/>
                <a:ext cx="853920" cy="132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624C7FC-4B3D-475D-827B-5C591552B8D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169327" y="2820758"/>
                  <a:ext cx="889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D4D9C0E-7D75-4CB0-8F6A-195EB5EDE206}"/>
                    </a:ext>
                  </a:extLst>
                </p14:cNvPr>
                <p14:cNvContentPartPr/>
                <p14:nvPr/>
              </p14:nvContentPartPr>
              <p14:xfrm>
                <a:off x="6557967" y="1625918"/>
                <a:ext cx="1348560" cy="2612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D4D9C0E-7D75-4CB0-8F6A-195EB5EDE20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540327" y="1607918"/>
                  <a:ext cx="1384200" cy="264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E915444-4AB8-4954-8C4D-469180466E08}"/>
                    </a:ext>
                  </a:extLst>
                </p14:cNvPr>
                <p14:cNvContentPartPr/>
                <p14:nvPr/>
              </p14:nvContentPartPr>
              <p14:xfrm>
                <a:off x="8651727" y="1802318"/>
                <a:ext cx="430560" cy="1088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E915444-4AB8-4954-8C4D-469180466E0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633727" y="1784318"/>
                  <a:ext cx="466200" cy="11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826A593-763B-4FEE-AE1A-00FE99468BFC}"/>
                    </a:ext>
                  </a:extLst>
                </p14:cNvPr>
                <p14:cNvContentPartPr/>
                <p14:nvPr/>
              </p14:nvContentPartPr>
              <p14:xfrm>
                <a:off x="8479287" y="1826078"/>
                <a:ext cx="172440" cy="373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826A593-763B-4FEE-AE1A-00FE99468BF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461647" y="1808438"/>
                  <a:ext cx="20808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AF9ACE0-E710-437D-B534-1D4CCC6DE4BF}"/>
                    </a:ext>
                  </a:extLst>
                </p14:cNvPr>
                <p14:cNvContentPartPr/>
                <p14:nvPr/>
              </p14:nvContentPartPr>
              <p14:xfrm>
                <a:off x="8467407" y="2310998"/>
                <a:ext cx="7200" cy="95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AF9ACE0-E710-437D-B534-1D4CCC6DE4B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449767" y="2293358"/>
                  <a:ext cx="428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E416A49-014A-4B23-AB0A-0BD0C5DAAC27}"/>
                    </a:ext>
                  </a:extLst>
                </p14:cNvPr>
                <p14:cNvContentPartPr/>
                <p14:nvPr/>
              </p14:nvContentPartPr>
              <p14:xfrm>
                <a:off x="8443287" y="2556518"/>
                <a:ext cx="18000" cy="101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E416A49-014A-4B23-AB0A-0BD0C5DAAC2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425287" y="2538518"/>
                  <a:ext cx="536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8AE49F5-CD2B-4C4F-9AD8-1856E6D9D08F}"/>
                    </a:ext>
                  </a:extLst>
                </p14:cNvPr>
                <p14:cNvContentPartPr/>
                <p14:nvPr/>
              </p14:nvContentPartPr>
              <p14:xfrm>
                <a:off x="8439327" y="3412598"/>
                <a:ext cx="770760" cy="887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8AE49F5-CD2B-4C4F-9AD8-1856E6D9D08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421687" y="3394598"/>
                  <a:ext cx="806400" cy="9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CEF2C68-1DC2-4839-8751-4585E88049B3}"/>
                    </a:ext>
                  </a:extLst>
                </p14:cNvPr>
                <p14:cNvContentPartPr/>
                <p14:nvPr/>
              </p14:nvContentPartPr>
              <p14:xfrm>
                <a:off x="8455167" y="3075638"/>
                <a:ext cx="2880" cy="81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CEF2C68-1DC2-4839-8751-4585E88049B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437167" y="3057638"/>
                  <a:ext cx="385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3C74B3C-EDE2-4ECF-AB71-6B3ACC4A133D}"/>
                    </a:ext>
                  </a:extLst>
                </p14:cNvPr>
                <p14:cNvContentPartPr/>
                <p14:nvPr/>
              </p14:nvContentPartPr>
              <p14:xfrm>
                <a:off x="8448327" y="2166998"/>
                <a:ext cx="47880" cy="485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3C74B3C-EDE2-4ECF-AB71-6B3ACC4A133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430687" y="2149358"/>
                  <a:ext cx="8352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8143E34-86DB-4F3F-92BD-EAF2EC911F90}"/>
                    </a:ext>
                  </a:extLst>
                </p14:cNvPr>
                <p14:cNvContentPartPr/>
                <p14:nvPr/>
              </p14:nvContentPartPr>
              <p14:xfrm>
                <a:off x="7531047" y="1625198"/>
                <a:ext cx="1318680" cy="161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8143E34-86DB-4F3F-92BD-EAF2EC911F9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513407" y="1607198"/>
                  <a:ext cx="13543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8526919-33DA-41D6-8270-E6E3D313173B}"/>
                    </a:ext>
                  </a:extLst>
                </p14:cNvPr>
                <p14:cNvContentPartPr/>
                <p14:nvPr/>
              </p14:nvContentPartPr>
              <p14:xfrm>
                <a:off x="7013007" y="4275518"/>
                <a:ext cx="1739880" cy="54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8526919-33DA-41D6-8270-E6E3D313173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995367" y="4257518"/>
                  <a:ext cx="17755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597E4FC-4812-4223-A206-77ACB87AC865}"/>
                    </a:ext>
                  </a:extLst>
                </p14:cNvPr>
                <p14:cNvContentPartPr/>
                <p14:nvPr/>
              </p14:nvContentPartPr>
              <p14:xfrm>
                <a:off x="7810767" y="1763438"/>
                <a:ext cx="171720" cy="1173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597E4FC-4812-4223-A206-77ACB87AC86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792767" y="1745798"/>
                  <a:ext cx="207360" cy="12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D5B2C7F-3BA3-4B6C-930B-5981393B0A53}"/>
                    </a:ext>
                  </a:extLst>
                </p14:cNvPr>
                <p14:cNvContentPartPr/>
                <p14:nvPr/>
              </p14:nvContentPartPr>
              <p14:xfrm>
                <a:off x="8082207" y="2876198"/>
                <a:ext cx="110520" cy="12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D5B2C7F-3BA3-4B6C-930B-5981393B0A5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064567" y="2858558"/>
                  <a:ext cx="146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A4C5894-EC6B-4730-85CA-D550EE551CF9}"/>
                    </a:ext>
                  </a:extLst>
                </p14:cNvPr>
                <p14:cNvContentPartPr/>
                <p14:nvPr/>
              </p14:nvContentPartPr>
              <p14:xfrm>
                <a:off x="8084367" y="1756958"/>
                <a:ext cx="181080" cy="11354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A4C5894-EC6B-4730-85CA-D550EE551CF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066367" y="1739318"/>
                  <a:ext cx="216720" cy="11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48843CC-CE81-4C67-83AC-CD8D46EEF240}"/>
                    </a:ext>
                  </a:extLst>
                </p14:cNvPr>
                <p14:cNvContentPartPr/>
                <p14:nvPr/>
              </p14:nvContentPartPr>
              <p14:xfrm>
                <a:off x="8276967" y="1751198"/>
                <a:ext cx="256680" cy="1010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48843CC-CE81-4C67-83AC-CD8D46EEF24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258967" y="1733198"/>
                  <a:ext cx="292320" cy="10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7E2D2AC-8AB0-46D4-BEB1-E012B68A9A91}"/>
                    </a:ext>
                  </a:extLst>
                </p14:cNvPr>
                <p14:cNvContentPartPr/>
                <p14:nvPr/>
              </p14:nvContentPartPr>
              <p14:xfrm>
                <a:off x="8480727" y="1716638"/>
                <a:ext cx="232920" cy="1163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7E2D2AC-8AB0-46D4-BEB1-E012B68A9A9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463087" y="1698998"/>
                  <a:ext cx="268560" cy="11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D3BFEDB-7D6F-4A5C-A0EC-769CF66ACE0E}"/>
                    </a:ext>
                  </a:extLst>
                </p14:cNvPr>
                <p14:cNvContentPartPr/>
                <p14:nvPr/>
              </p14:nvContentPartPr>
              <p14:xfrm>
                <a:off x="8780247" y="1893038"/>
                <a:ext cx="98640" cy="903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D3BFEDB-7D6F-4A5C-A0EC-769CF66ACE0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762247" y="1875038"/>
                  <a:ext cx="134280" cy="9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94982DD-4A97-4401-85BF-8FD56CE694D7}"/>
                    </a:ext>
                  </a:extLst>
                </p14:cNvPr>
                <p14:cNvContentPartPr/>
                <p14:nvPr/>
              </p14:nvContentPartPr>
              <p14:xfrm>
                <a:off x="8782047" y="1727078"/>
                <a:ext cx="314280" cy="1121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94982DD-4A97-4401-85BF-8FD56CE694D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764407" y="1709078"/>
                  <a:ext cx="349920" cy="11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3D7B9FD-74FF-401B-A43A-80572A0EF748}"/>
                    </a:ext>
                  </a:extLst>
                </p14:cNvPr>
                <p14:cNvContentPartPr/>
                <p14:nvPr/>
              </p14:nvContentPartPr>
              <p14:xfrm>
                <a:off x="7322967" y="3496478"/>
                <a:ext cx="635400" cy="7732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3D7B9FD-74FF-401B-A43A-80572A0EF74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305327" y="3478478"/>
                  <a:ext cx="671040" cy="80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EAE385C-E6B4-48F3-9013-D2AC879C60B5}"/>
                    </a:ext>
                  </a:extLst>
                </p14:cNvPr>
                <p14:cNvContentPartPr/>
                <p14:nvPr/>
              </p14:nvContentPartPr>
              <p14:xfrm>
                <a:off x="7657407" y="3465878"/>
                <a:ext cx="487800" cy="808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EAE385C-E6B4-48F3-9013-D2AC879C60B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639767" y="3448238"/>
                  <a:ext cx="523440" cy="84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1A07F98-A44C-449F-BB64-ADA3D008F8C2}"/>
                    </a:ext>
                  </a:extLst>
                </p14:cNvPr>
                <p14:cNvContentPartPr/>
                <p14:nvPr/>
              </p14:nvContentPartPr>
              <p14:xfrm>
                <a:off x="7929927" y="3423038"/>
                <a:ext cx="448200" cy="849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1A07F98-A44C-449F-BB64-ADA3D008F8C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912287" y="3405398"/>
                  <a:ext cx="483840" cy="88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6576A44-426D-48EB-B18C-9DA6792CFEBE}"/>
                    </a:ext>
                  </a:extLst>
                </p14:cNvPr>
                <p14:cNvContentPartPr/>
                <p14:nvPr/>
              </p14:nvContentPartPr>
              <p14:xfrm>
                <a:off x="8173287" y="3549038"/>
                <a:ext cx="386280" cy="7088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6576A44-426D-48EB-B18C-9DA6792CFEB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155647" y="3531398"/>
                  <a:ext cx="421920" cy="74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FA892BB-F987-4842-AAE2-809DDBA35D60}"/>
                    </a:ext>
                  </a:extLst>
                </p14:cNvPr>
                <p14:cNvContentPartPr/>
                <p14:nvPr/>
              </p14:nvContentPartPr>
              <p14:xfrm>
                <a:off x="8458407" y="3590078"/>
                <a:ext cx="469440" cy="736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FA892BB-F987-4842-AAE2-809DDBA35D6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440407" y="3572078"/>
                  <a:ext cx="505080" cy="77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26CD1C2-9163-4750-A08C-312ACCD06766}"/>
                    </a:ext>
                  </a:extLst>
                </p14:cNvPr>
                <p14:cNvContentPartPr/>
                <p14:nvPr/>
              </p14:nvContentPartPr>
              <p14:xfrm>
                <a:off x="8400447" y="3502238"/>
                <a:ext cx="374040" cy="7920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26CD1C2-9163-4750-A08C-312ACCD0676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382807" y="3484598"/>
                  <a:ext cx="409680" cy="82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DC008E9-DCEC-4C11-8606-1AAB022861FF}"/>
                    </a:ext>
                  </a:extLst>
                </p14:cNvPr>
                <p14:cNvContentPartPr/>
                <p14:nvPr/>
              </p14:nvContentPartPr>
              <p14:xfrm>
                <a:off x="8001207" y="3384158"/>
                <a:ext cx="417240" cy="8762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DC008E9-DCEC-4C11-8606-1AAB022861F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983567" y="3366518"/>
                  <a:ext cx="452880" cy="91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589B9D1B-37C9-49AA-A3A0-6BB4C95F7D79}"/>
                  </a:ext>
                </a:extLst>
              </p14:cNvPr>
              <p14:cNvContentPartPr/>
              <p14:nvPr/>
            </p14:nvContentPartPr>
            <p14:xfrm>
              <a:off x="10331847" y="1563350"/>
              <a:ext cx="1081440" cy="590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589B9D1B-37C9-49AA-A3A0-6BB4C95F7D79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0314207" y="1545350"/>
                <a:ext cx="1117080" cy="9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2E241744-77AA-4D52-8CD1-173D8B4CB7FB}"/>
              </a:ext>
            </a:extLst>
          </p:cNvPr>
          <p:cNvGrpSpPr/>
          <p:nvPr/>
        </p:nvGrpSpPr>
        <p:grpSpPr>
          <a:xfrm>
            <a:off x="9495927" y="618710"/>
            <a:ext cx="1901160" cy="2419200"/>
            <a:chOff x="9495927" y="618710"/>
            <a:chExt cx="1901160" cy="241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93A9DEC-A388-49E6-8DD7-BA6769063E08}"/>
                    </a:ext>
                  </a:extLst>
                </p14:cNvPr>
                <p14:cNvContentPartPr/>
                <p14:nvPr/>
              </p14:nvContentPartPr>
              <p14:xfrm>
                <a:off x="9495927" y="646430"/>
                <a:ext cx="1143360" cy="2391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93A9DEC-A388-49E6-8DD7-BA6769063E0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478287" y="628430"/>
                  <a:ext cx="1179000" cy="242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6100DCA-CA2A-4354-9487-52DA2D907608}"/>
                    </a:ext>
                  </a:extLst>
                </p14:cNvPr>
                <p14:cNvContentPartPr/>
                <p14:nvPr/>
              </p14:nvContentPartPr>
              <p14:xfrm>
                <a:off x="10637847" y="1906070"/>
                <a:ext cx="695520" cy="1060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6100DCA-CA2A-4354-9487-52DA2D90760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619847" y="1888430"/>
                  <a:ext cx="731160" cy="10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CC82B6C-9E3E-4F53-86B9-04F8573448A4}"/>
                    </a:ext>
                  </a:extLst>
                </p14:cNvPr>
                <p14:cNvContentPartPr/>
                <p14:nvPr/>
              </p14:nvContentPartPr>
              <p14:xfrm>
                <a:off x="10055367" y="2844590"/>
                <a:ext cx="930600" cy="1375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CC82B6C-9E3E-4F53-86B9-04F8573448A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037727" y="2826950"/>
                  <a:ext cx="9662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E8DD867-0454-4454-87C5-F364830B2802}"/>
                    </a:ext>
                  </a:extLst>
                </p14:cNvPr>
                <p14:cNvContentPartPr/>
                <p14:nvPr/>
              </p14:nvContentPartPr>
              <p14:xfrm>
                <a:off x="10205127" y="618710"/>
                <a:ext cx="851400" cy="108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E8DD867-0454-4454-87C5-F364830B280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187127" y="600710"/>
                  <a:ext cx="887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3C3EF72-9E6F-4B3B-9AF9-D958B948C7BB}"/>
                    </a:ext>
                  </a:extLst>
                </p14:cNvPr>
                <p14:cNvContentPartPr/>
                <p14:nvPr/>
              </p14:nvContentPartPr>
              <p14:xfrm>
                <a:off x="11014407" y="710870"/>
                <a:ext cx="382680" cy="843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3C3EF72-9E6F-4B3B-9AF9-D958B948C7B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996407" y="692870"/>
                  <a:ext cx="418320" cy="87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5ADFEDE-3F95-4EE2-9C1A-5B54E01556D9}"/>
                    </a:ext>
                  </a:extLst>
                </p14:cNvPr>
                <p14:cNvContentPartPr/>
                <p14:nvPr/>
              </p14:nvContentPartPr>
              <p14:xfrm>
                <a:off x="10981287" y="783950"/>
                <a:ext cx="21960" cy="288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5ADFEDE-3F95-4EE2-9C1A-5B54E01556D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963647" y="766310"/>
                  <a:ext cx="576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3282692-2601-450B-A5AD-0DA7FD8CEB38}"/>
                    </a:ext>
                  </a:extLst>
                </p14:cNvPr>
                <p14:cNvContentPartPr/>
                <p14:nvPr/>
              </p14:nvContentPartPr>
              <p14:xfrm>
                <a:off x="10925847" y="862430"/>
                <a:ext cx="18000" cy="29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3282692-2601-450B-A5AD-0DA7FD8CEB3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908207" y="844790"/>
                  <a:ext cx="536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812D642-D786-4EB2-96E8-F3C071B9C17F}"/>
                    </a:ext>
                  </a:extLst>
                </p14:cNvPr>
                <p14:cNvContentPartPr/>
                <p14:nvPr/>
              </p14:nvContentPartPr>
              <p14:xfrm>
                <a:off x="10443807" y="1824350"/>
                <a:ext cx="5760" cy="385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812D642-D786-4EB2-96E8-F3C071B9C17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425807" y="1806350"/>
                  <a:ext cx="414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AFBF1BA-F417-47F4-9888-3912550276EB}"/>
                    </a:ext>
                  </a:extLst>
                </p14:cNvPr>
                <p14:cNvContentPartPr/>
                <p14:nvPr/>
              </p14:nvContentPartPr>
              <p14:xfrm>
                <a:off x="10448487" y="2028110"/>
                <a:ext cx="9000" cy="33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AFBF1BA-F417-47F4-9888-3912550276E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430487" y="2010470"/>
                  <a:ext cx="44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97BA1D8-FA79-4835-BC0C-9A7538CA5B75}"/>
                    </a:ext>
                  </a:extLst>
                </p14:cNvPr>
                <p14:cNvContentPartPr/>
                <p14:nvPr/>
              </p14:nvContentPartPr>
              <p14:xfrm>
                <a:off x="10453167" y="1551830"/>
                <a:ext cx="82800" cy="2142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97BA1D8-FA79-4835-BC0C-9A7538CA5B7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435167" y="1534190"/>
                  <a:ext cx="1184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4A5DFEB-AB4B-4A13-BD57-79F9E0E89496}"/>
                    </a:ext>
                  </a:extLst>
                </p14:cNvPr>
                <p14:cNvContentPartPr/>
                <p14:nvPr/>
              </p14:nvContentPartPr>
              <p14:xfrm>
                <a:off x="10452447" y="1973390"/>
                <a:ext cx="539280" cy="835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4A5DFEB-AB4B-4A13-BD57-79F9E0E8949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434447" y="1955390"/>
                  <a:ext cx="574920" cy="87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17D1B8F-D230-4075-BACE-F7AD3FF2B14F}"/>
                    </a:ext>
                  </a:extLst>
                </p14:cNvPr>
                <p14:cNvContentPartPr/>
                <p14:nvPr/>
              </p14:nvContentPartPr>
              <p14:xfrm>
                <a:off x="10393047" y="743270"/>
                <a:ext cx="246960" cy="9784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17D1B8F-D230-4075-BACE-F7AD3FF2B14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375047" y="725270"/>
                  <a:ext cx="282600" cy="10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A099302-6E2A-456B-A012-01AD8036D393}"/>
                    </a:ext>
                  </a:extLst>
                </p14:cNvPr>
                <p14:cNvContentPartPr/>
                <p14:nvPr/>
              </p14:nvContentPartPr>
              <p14:xfrm>
                <a:off x="10635687" y="764150"/>
                <a:ext cx="198360" cy="7462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A099302-6E2A-456B-A012-01AD8036D39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618047" y="746510"/>
                  <a:ext cx="234000" cy="78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F1AA079-809F-4950-BC65-890FD3F72FFA}"/>
                    </a:ext>
                  </a:extLst>
                </p14:cNvPr>
                <p14:cNvContentPartPr/>
                <p14:nvPr/>
              </p14:nvContentPartPr>
              <p14:xfrm>
                <a:off x="10921527" y="737150"/>
                <a:ext cx="136080" cy="7070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F1AA079-809F-4950-BC65-890FD3F72FF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903527" y="719150"/>
                  <a:ext cx="171720" cy="74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E3BA116-D77D-4BBB-9612-2A6CF0FC6973}"/>
                    </a:ext>
                  </a:extLst>
                </p14:cNvPr>
                <p14:cNvContentPartPr/>
                <p14:nvPr/>
              </p14:nvContentPartPr>
              <p14:xfrm>
                <a:off x="10422567" y="2050430"/>
                <a:ext cx="267120" cy="8816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E3BA116-D77D-4BBB-9612-2A6CF0FC697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404927" y="2032790"/>
                  <a:ext cx="302760" cy="9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AEB3710-6831-4B4F-B0A9-BBC1A7126914}"/>
                    </a:ext>
                  </a:extLst>
                </p14:cNvPr>
                <p14:cNvContentPartPr/>
                <p14:nvPr/>
              </p14:nvContentPartPr>
              <p14:xfrm>
                <a:off x="10629207" y="2111270"/>
                <a:ext cx="281160" cy="7066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AEB3710-6831-4B4F-B0A9-BBC1A712691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611207" y="2093270"/>
                  <a:ext cx="316800" cy="74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A55279A-DF97-47A6-8DB7-9A0F6A8B7E2D}"/>
                    </a:ext>
                  </a:extLst>
                </p14:cNvPr>
                <p14:cNvContentPartPr/>
                <p14:nvPr/>
              </p14:nvContentPartPr>
              <p14:xfrm>
                <a:off x="10874007" y="2232590"/>
                <a:ext cx="203400" cy="532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A55279A-DF97-47A6-8DB7-9A0F6A8B7E2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856007" y="2214950"/>
                  <a:ext cx="23904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C2B0340-E947-4885-8A38-CF7220705F2F}"/>
                    </a:ext>
                  </a:extLst>
                </p14:cNvPr>
                <p14:cNvContentPartPr/>
                <p14:nvPr/>
              </p14:nvContentPartPr>
              <p14:xfrm>
                <a:off x="11038167" y="2056550"/>
                <a:ext cx="40680" cy="1389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C2B0340-E947-4885-8A38-CF7220705F2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020167" y="2038550"/>
                  <a:ext cx="763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DE30C18-3C07-4F18-BA99-42953F31E260}"/>
                    </a:ext>
                  </a:extLst>
                </p14:cNvPr>
                <p14:cNvContentPartPr/>
                <p14:nvPr/>
              </p14:nvContentPartPr>
              <p14:xfrm>
                <a:off x="9739647" y="1080878"/>
                <a:ext cx="362160" cy="16020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DE30C18-3C07-4F18-BA99-42953F31E26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722007" y="1063238"/>
                  <a:ext cx="397800" cy="163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CACCD49-9D05-42C1-82DD-1A20494D2A1C}"/>
                    </a:ext>
                  </a:extLst>
                </p14:cNvPr>
                <p14:cNvContentPartPr/>
                <p14:nvPr/>
              </p14:nvContentPartPr>
              <p14:xfrm>
                <a:off x="9945567" y="1500278"/>
                <a:ext cx="155520" cy="1016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CACCD49-9D05-42C1-82DD-1A20494D2A1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927927" y="1482638"/>
                  <a:ext cx="191160" cy="10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861BB89-F13C-4444-8E71-F40FC0210F6C}"/>
                    </a:ext>
                  </a:extLst>
                </p14:cNvPr>
                <p14:cNvContentPartPr/>
                <p14:nvPr/>
              </p14:nvContentPartPr>
              <p14:xfrm>
                <a:off x="10115487" y="1640318"/>
                <a:ext cx="144000" cy="7509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861BB89-F13C-4444-8E71-F40FC0210F6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097487" y="1622318"/>
                  <a:ext cx="179640" cy="78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55827EC-71B4-4F50-9DEE-EC5A17F4126A}"/>
                    </a:ext>
                  </a:extLst>
                </p14:cNvPr>
                <p14:cNvContentPartPr/>
                <p14:nvPr/>
              </p14:nvContentPartPr>
              <p14:xfrm>
                <a:off x="10308447" y="1798718"/>
                <a:ext cx="35640" cy="3520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55827EC-71B4-4F50-9DEE-EC5A17F4126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290447" y="1780718"/>
                  <a:ext cx="7128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FB9D14E-9A77-44F2-AB40-A93D3B900E90}"/>
                    </a:ext>
                  </a:extLst>
                </p14:cNvPr>
                <p14:cNvContentPartPr/>
                <p14:nvPr/>
              </p14:nvContentPartPr>
              <p14:xfrm>
                <a:off x="10006767" y="1214798"/>
                <a:ext cx="235080" cy="5054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FB9D14E-9A77-44F2-AB40-A93D3B900E9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988767" y="1196798"/>
                  <a:ext cx="27072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7E23B87-36BF-466A-AAF2-EC27DCADC726}"/>
                    </a:ext>
                  </a:extLst>
                </p14:cNvPr>
                <p14:cNvContentPartPr/>
                <p14:nvPr/>
              </p14:nvContentPartPr>
              <p14:xfrm>
                <a:off x="10077687" y="1224518"/>
                <a:ext cx="187200" cy="602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7E23B87-36BF-466A-AAF2-EC27DCADC72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060047" y="1206878"/>
                  <a:ext cx="222840" cy="63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2ACFA36C-BC7E-40F2-A394-34F81016CD14}"/>
              </a:ext>
            </a:extLst>
          </p:cNvPr>
          <p:cNvGrpSpPr/>
          <p:nvPr/>
        </p:nvGrpSpPr>
        <p:grpSpPr>
          <a:xfrm>
            <a:off x="9413487" y="3573158"/>
            <a:ext cx="2157120" cy="3199320"/>
            <a:chOff x="9413487" y="3573158"/>
            <a:chExt cx="2157120" cy="319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2B086AA-AD02-49E6-A707-3A0BB6F980E7}"/>
                    </a:ext>
                  </a:extLst>
                </p14:cNvPr>
                <p14:cNvContentPartPr/>
                <p14:nvPr/>
              </p14:nvContentPartPr>
              <p14:xfrm>
                <a:off x="10153647" y="4149518"/>
                <a:ext cx="662040" cy="10188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2B086AA-AD02-49E6-A707-3A0BB6F980E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135647" y="4131518"/>
                  <a:ext cx="697680" cy="10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F43454E-433B-4532-8A23-4489D8B4CB2E}"/>
                    </a:ext>
                  </a:extLst>
                </p14:cNvPr>
                <p14:cNvContentPartPr/>
                <p14:nvPr/>
              </p14:nvContentPartPr>
              <p14:xfrm>
                <a:off x="11061207" y="4254278"/>
                <a:ext cx="454680" cy="1017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F43454E-433B-4532-8A23-4489D8B4CB2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043207" y="4236278"/>
                  <a:ext cx="490320" cy="10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E9D8CD3-AF8A-4954-BD9A-E6B9703DBE72}"/>
                    </a:ext>
                  </a:extLst>
                </p14:cNvPr>
                <p14:cNvContentPartPr/>
                <p14:nvPr/>
              </p14:nvContentPartPr>
              <p14:xfrm>
                <a:off x="9413487" y="4294238"/>
                <a:ext cx="1716840" cy="24782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E9D8CD3-AF8A-4954-BD9A-E6B9703DBE7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395487" y="4276238"/>
                  <a:ext cx="1752480" cy="251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4EE841A-D727-4691-83B3-FCD39C2B1341}"/>
                    </a:ext>
                  </a:extLst>
                </p14:cNvPr>
                <p14:cNvContentPartPr/>
                <p14:nvPr/>
              </p14:nvContentPartPr>
              <p14:xfrm>
                <a:off x="9787527" y="3667118"/>
                <a:ext cx="805680" cy="6231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4EE841A-D727-4691-83B3-FCD39C2B134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769527" y="3649478"/>
                  <a:ext cx="841320" cy="65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703ED53-74F1-4233-A83B-52E5EE61AD45}"/>
                    </a:ext>
                  </a:extLst>
                </p14:cNvPr>
                <p14:cNvContentPartPr/>
                <p14:nvPr/>
              </p14:nvContentPartPr>
              <p14:xfrm>
                <a:off x="10672767" y="3640838"/>
                <a:ext cx="122400" cy="6436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703ED53-74F1-4233-A83B-52E5EE61AD4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654767" y="3622838"/>
                  <a:ext cx="158040" cy="67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6E21955-F71A-46F1-8C58-D61F239FBE1B}"/>
                    </a:ext>
                  </a:extLst>
                </p14:cNvPr>
                <p14:cNvContentPartPr/>
                <p14:nvPr/>
              </p14:nvContentPartPr>
              <p14:xfrm>
                <a:off x="10208367" y="6634958"/>
                <a:ext cx="90000" cy="1152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6E21955-F71A-46F1-8C58-D61F239FBE1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190367" y="6616958"/>
                  <a:ext cx="125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CC3084F-4B14-4CC7-AA37-9BB7E487A581}"/>
                    </a:ext>
                  </a:extLst>
                </p14:cNvPr>
                <p14:cNvContentPartPr/>
                <p14:nvPr/>
              </p14:nvContentPartPr>
              <p14:xfrm>
                <a:off x="10230687" y="6235718"/>
                <a:ext cx="256320" cy="4705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CC3084F-4B14-4CC7-AA37-9BB7E487A58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213047" y="6217718"/>
                  <a:ext cx="29196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C4A80E0-6459-467F-BBCD-B0C73EB4BF0B}"/>
                    </a:ext>
                  </a:extLst>
                </p14:cNvPr>
                <p14:cNvContentPartPr/>
                <p14:nvPr/>
              </p14:nvContentPartPr>
              <p14:xfrm>
                <a:off x="10535607" y="5831438"/>
                <a:ext cx="154800" cy="3229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C4A80E0-6459-467F-BBCD-B0C73EB4BF0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517607" y="5813438"/>
                  <a:ext cx="1904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ACFF422-6E3B-4DF3-9E08-29964D284320}"/>
                    </a:ext>
                  </a:extLst>
                </p14:cNvPr>
                <p14:cNvContentPartPr/>
                <p14:nvPr/>
              </p14:nvContentPartPr>
              <p14:xfrm>
                <a:off x="11398167" y="4299638"/>
                <a:ext cx="172440" cy="16520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ACFF422-6E3B-4DF3-9E08-29964D28432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380527" y="4281998"/>
                  <a:ext cx="208080" cy="168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967F543-1D74-4A77-807C-996EC1EF8085}"/>
                    </a:ext>
                  </a:extLst>
                </p14:cNvPr>
                <p14:cNvContentPartPr/>
                <p14:nvPr/>
              </p14:nvContentPartPr>
              <p14:xfrm>
                <a:off x="10669887" y="5890838"/>
                <a:ext cx="126360" cy="248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967F543-1D74-4A77-807C-996EC1EF808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652247" y="5872838"/>
                  <a:ext cx="162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320A4A3-BA2A-4EFF-B0E5-AEA244466BC5}"/>
                    </a:ext>
                  </a:extLst>
                </p14:cNvPr>
                <p14:cNvContentPartPr/>
                <p14:nvPr/>
              </p14:nvContentPartPr>
              <p14:xfrm>
                <a:off x="10947087" y="5817398"/>
                <a:ext cx="82080" cy="367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320A4A3-BA2A-4EFF-B0E5-AEA244466BC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929447" y="5799758"/>
                  <a:ext cx="1177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85B91C8-B495-44B5-98A1-25F0DE34C98A}"/>
                    </a:ext>
                  </a:extLst>
                </p14:cNvPr>
                <p14:cNvContentPartPr/>
                <p14:nvPr/>
              </p14:nvContentPartPr>
              <p14:xfrm>
                <a:off x="11282967" y="5729918"/>
                <a:ext cx="360" cy="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85B91C8-B495-44B5-98A1-25F0DE34C98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264967" y="571191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DC06C25-37D5-4C73-B128-19CEE5650688}"/>
                    </a:ext>
                  </a:extLst>
                </p14:cNvPr>
                <p14:cNvContentPartPr/>
                <p14:nvPr/>
              </p14:nvContentPartPr>
              <p14:xfrm>
                <a:off x="10809927" y="5910638"/>
                <a:ext cx="668520" cy="6685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DC06C25-37D5-4C73-B128-19CEE565068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791927" y="5892638"/>
                  <a:ext cx="704160" cy="70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B8ACB16-042F-469C-9C61-0465DB1C8CA6}"/>
                    </a:ext>
                  </a:extLst>
                </p14:cNvPr>
                <p14:cNvContentPartPr/>
                <p14:nvPr/>
              </p14:nvContentPartPr>
              <p14:xfrm>
                <a:off x="10298727" y="3593318"/>
                <a:ext cx="307080" cy="493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B8ACB16-042F-469C-9C61-0465DB1C8CA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280727" y="3575678"/>
                  <a:ext cx="342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56D974E-2D8A-4382-8CEF-9E9048A31930}"/>
                    </a:ext>
                  </a:extLst>
                </p14:cNvPr>
                <p14:cNvContentPartPr/>
                <p14:nvPr/>
              </p14:nvContentPartPr>
              <p14:xfrm>
                <a:off x="10087047" y="3612398"/>
                <a:ext cx="250920" cy="2001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56D974E-2D8A-4382-8CEF-9E9048A3193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069047" y="3594758"/>
                  <a:ext cx="2865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553720E-0E6C-42C1-B783-5576C874D934}"/>
                    </a:ext>
                  </a:extLst>
                </p14:cNvPr>
                <p14:cNvContentPartPr/>
                <p14:nvPr/>
              </p14:nvContentPartPr>
              <p14:xfrm>
                <a:off x="10048527" y="3821558"/>
                <a:ext cx="66960" cy="1368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553720E-0E6C-42C1-B783-5576C874D93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030887" y="3803558"/>
                  <a:ext cx="1026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4CE7462-9E29-42A1-8E9D-73A8C979A94B}"/>
                    </a:ext>
                  </a:extLst>
                </p14:cNvPr>
                <p14:cNvContentPartPr/>
                <p14:nvPr/>
              </p14:nvContentPartPr>
              <p14:xfrm>
                <a:off x="10076247" y="4206758"/>
                <a:ext cx="2880" cy="1566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4CE7462-9E29-42A1-8E9D-73A8C979A94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058607" y="4189118"/>
                  <a:ext cx="38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334023E-A754-440F-97F4-12CB28332CE8}"/>
                    </a:ext>
                  </a:extLst>
                </p14:cNvPr>
                <p14:cNvContentPartPr/>
                <p14:nvPr/>
              </p14:nvContentPartPr>
              <p14:xfrm>
                <a:off x="10117287" y="4557758"/>
                <a:ext cx="6120" cy="1033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334023E-A754-440F-97F4-12CB28332CE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099287" y="4539758"/>
                  <a:ext cx="41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9816FB7-102B-4768-9DEE-DBDC6FACE7F3}"/>
                    </a:ext>
                  </a:extLst>
                </p14:cNvPr>
                <p14:cNvContentPartPr/>
                <p14:nvPr/>
              </p14:nvContentPartPr>
              <p14:xfrm>
                <a:off x="10158327" y="4793198"/>
                <a:ext cx="64080" cy="3981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9816FB7-102B-4768-9DEE-DBDC6FACE7F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140327" y="4775198"/>
                  <a:ext cx="9972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25944F9-90D4-41E1-BE80-5BB34AD48CD0}"/>
                    </a:ext>
                  </a:extLst>
                </p14:cNvPr>
                <p14:cNvContentPartPr/>
                <p14:nvPr/>
              </p14:nvContentPartPr>
              <p14:xfrm>
                <a:off x="10243287" y="5356598"/>
                <a:ext cx="398160" cy="5695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25944F9-90D4-41E1-BE80-5BB34AD48CD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225287" y="5338598"/>
                  <a:ext cx="433800" cy="60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9C46881-53D7-4509-BDC5-198C38F78B5C}"/>
                    </a:ext>
                  </a:extLst>
                </p14:cNvPr>
                <p14:cNvContentPartPr/>
                <p14:nvPr/>
              </p14:nvContentPartPr>
              <p14:xfrm>
                <a:off x="10629207" y="5869598"/>
                <a:ext cx="14760" cy="82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9C46881-53D7-4509-BDC5-198C38F78B5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611207" y="5851958"/>
                  <a:ext cx="50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605F7E4-B152-49D1-B3AC-6489FBE536CC}"/>
                    </a:ext>
                  </a:extLst>
                </p14:cNvPr>
                <p14:cNvContentPartPr/>
                <p14:nvPr/>
              </p14:nvContentPartPr>
              <p14:xfrm>
                <a:off x="10262367" y="5658638"/>
                <a:ext cx="380160" cy="3582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605F7E4-B152-49D1-B3AC-6489FBE536C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244727" y="5640638"/>
                  <a:ext cx="41580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CB1231B-E3B0-4FC4-8674-73C2B15593B7}"/>
                    </a:ext>
                  </a:extLst>
                </p14:cNvPr>
                <p14:cNvContentPartPr/>
                <p14:nvPr/>
              </p14:nvContentPartPr>
              <p14:xfrm>
                <a:off x="9945567" y="4222958"/>
                <a:ext cx="295560" cy="6228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CB1231B-E3B0-4FC4-8674-73C2B15593B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927927" y="4204958"/>
                  <a:ext cx="331200" cy="65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C7A2E20-FA84-4350-A303-813D3DE0AF17}"/>
                    </a:ext>
                  </a:extLst>
                </p14:cNvPr>
                <p14:cNvContentPartPr/>
                <p14:nvPr/>
              </p14:nvContentPartPr>
              <p14:xfrm>
                <a:off x="10169487" y="4080038"/>
                <a:ext cx="281520" cy="5623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C7A2E20-FA84-4350-A303-813D3DE0AF1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151487" y="4062398"/>
                  <a:ext cx="317160" cy="59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8476EC9-1A31-4C6F-B985-30415145C4D7}"/>
                    </a:ext>
                  </a:extLst>
                </p14:cNvPr>
                <p14:cNvContentPartPr/>
                <p14:nvPr/>
              </p14:nvContentPartPr>
              <p14:xfrm>
                <a:off x="10418247" y="3928478"/>
                <a:ext cx="195120" cy="4521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8476EC9-1A31-4C6F-B985-30415145C4D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400247" y="3910478"/>
                  <a:ext cx="23076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8E35418-7733-4222-ABE5-2C0BEDF08506}"/>
                    </a:ext>
                  </a:extLst>
                </p14:cNvPr>
                <p14:cNvContentPartPr/>
                <p14:nvPr/>
              </p14:nvContentPartPr>
              <p14:xfrm>
                <a:off x="10532367" y="3736958"/>
                <a:ext cx="179640" cy="3873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8E35418-7733-4222-ABE5-2C0BEDF0850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514367" y="3718958"/>
                  <a:ext cx="21528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74DF6E4-31A4-4EB2-B536-E0B3894C783F}"/>
                    </a:ext>
                  </a:extLst>
                </p14:cNvPr>
                <p14:cNvContentPartPr/>
                <p14:nvPr/>
              </p14:nvContentPartPr>
              <p14:xfrm>
                <a:off x="11096127" y="5175878"/>
                <a:ext cx="106560" cy="9975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74DF6E4-31A4-4EB2-B536-E0B3894C783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078487" y="5157878"/>
                  <a:ext cx="142200" cy="10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7467E10-3E08-4B23-B679-1AE6FAF2DE8B}"/>
                    </a:ext>
                  </a:extLst>
                </p14:cNvPr>
                <p14:cNvContentPartPr/>
                <p14:nvPr/>
              </p14:nvContentPartPr>
              <p14:xfrm>
                <a:off x="11348847" y="4899398"/>
                <a:ext cx="51840" cy="10710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7467E10-3E08-4B23-B679-1AE6FAF2DE8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330847" y="4881398"/>
                  <a:ext cx="87480" cy="11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8FCFB83C-EEFE-4814-A83A-77D353459982}"/>
                    </a:ext>
                  </a:extLst>
                </p14:cNvPr>
                <p14:cNvContentPartPr/>
                <p14:nvPr/>
              </p14:nvContentPartPr>
              <p14:xfrm>
                <a:off x="11375847" y="4686638"/>
                <a:ext cx="146160" cy="10818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8FCFB83C-EEFE-4814-A83A-77D35345998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357847" y="4668638"/>
                  <a:ext cx="181800" cy="11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D5B8806-95BD-4DD1-BB80-700A6A215EA6}"/>
                    </a:ext>
                  </a:extLst>
                </p14:cNvPr>
                <p14:cNvContentPartPr/>
                <p14:nvPr/>
              </p14:nvContentPartPr>
              <p14:xfrm>
                <a:off x="9968967" y="4374158"/>
                <a:ext cx="23400" cy="90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D5B8806-95BD-4DD1-BB80-700A6A215EA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950967" y="4356518"/>
                  <a:ext cx="590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78159C7-B17C-4F4F-879D-90756B0DDF22}"/>
                    </a:ext>
                  </a:extLst>
                </p14:cNvPr>
                <p14:cNvContentPartPr/>
                <p14:nvPr/>
              </p14:nvContentPartPr>
              <p14:xfrm>
                <a:off x="9611847" y="4177958"/>
                <a:ext cx="421920" cy="1418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78159C7-B17C-4F4F-879D-90756B0DDF2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593847" y="4160318"/>
                  <a:ext cx="4575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B79E741-EC9C-45D2-80D9-B27B13051A8B}"/>
                    </a:ext>
                  </a:extLst>
                </p14:cNvPr>
                <p14:cNvContentPartPr/>
                <p14:nvPr/>
              </p14:nvContentPartPr>
              <p14:xfrm>
                <a:off x="9765207" y="4018838"/>
                <a:ext cx="438480" cy="1551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B79E741-EC9C-45D2-80D9-B27B13051A8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747207" y="4000838"/>
                  <a:ext cx="4741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21AE9A4-2ECD-49FD-A07B-755E68C4092A}"/>
                    </a:ext>
                  </a:extLst>
                </p14:cNvPr>
                <p14:cNvContentPartPr/>
                <p14:nvPr/>
              </p14:nvContentPartPr>
              <p14:xfrm>
                <a:off x="10024407" y="3858638"/>
                <a:ext cx="448920" cy="1324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21AE9A4-2ECD-49FD-A07B-755E68C4092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006407" y="3840998"/>
                  <a:ext cx="484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94F11F8-775E-48D8-A74F-09DA0F863BD7}"/>
                    </a:ext>
                  </a:extLst>
                </p14:cNvPr>
                <p14:cNvContentPartPr/>
                <p14:nvPr/>
              </p14:nvContentPartPr>
              <p14:xfrm>
                <a:off x="10125927" y="3676478"/>
                <a:ext cx="514080" cy="2430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94F11F8-775E-48D8-A74F-09DA0F863BD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107927" y="3658478"/>
                  <a:ext cx="5497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5D27B72-A91F-4D2C-95C0-A66F54219C4F}"/>
                    </a:ext>
                  </a:extLst>
                </p14:cNvPr>
                <p14:cNvContentPartPr/>
                <p14:nvPr/>
              </p14:nvContentPartPr>
              <p14:xfrm>
                <a:off x="10210887" y="3573158"/>
                <a:ext cx="409320" cy="943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5D27B72-A91F-4D2C-95C0-A66F54219C4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193247" y="3555158"/>
                  <a:ext cx="444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3746A6E-C5A1-4116-B33F-D6F015F68895}"/>
                    </a:ext>
                  </a:extLst>
                </p14:cNvPr>
                <p14:cNvContentPartPr/>
                <p14:nvPr/>
              </p14:nvContentPartPr>
              <p14:xfrm>
                <a:off x="11036727" y="5742878"/>
                <a:ext cx="256320" cy="5781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3746A6E-C5A1-4116-B33F-D6F015F6889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019087" y="5725238"/>
                  <a:ext cx="291960" cy="61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1427E8C-F8B9-49D9-A261-AAE39A21640A}"/>
                    </a:ext>
                  </a:extLst>
                </p14:cNvPr>
                <p14:cNvContentPartPr/>
                <p14:nvPr/>
              </p14:nvContentPartPr>
              <p14:xfrm>
                <a:off x="11186487" y="4994438"/>
                <a:ext cx="127800" cy="11170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1427E8C-F8B9-49D9-A261-AAE39A21640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168847" y="4976798"/>
                  <a:ext cx="163440" cy="11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143B5E4-5203-463A-93F1-546617354CE2}"/>
                    </a:ext>
                  </a:extLst>
                </p14:cNvPr>
                <p14:cNvContentPartPr/>
                <p14:nvPr/>
              </p14:nvContentPartPr>
              <p14:xfrm>
                <a:off x="11290887" y="4650638"/>
                <a:ext cx="202680" cy="1260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143B5E4-5203-463A-93F1-546617354CE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272887" y="4632998"/>
                  <a:ext cx="238320" cy="12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7D7433D-7E22-4E26-BA8D-90E4A5678AF4}"/>
                    </a:ext>
                  </a:extLst>
                </p14:cNvPr>
                <p14:cNvContentPartPr/>
                <p14:nvPr/>
              </p14:nvContentPartPr>
              <p14:xfrm>
                <a:off x="11443167" y="4472078"/>
                <a:ext cx="113400" cy="15681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7D7433D-7E22-4E26-BA8D-90E4A5678AF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425167" y="4454078"/>
                  <a:ext cx="149040" cy="160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1FE99F0-ECE4-4AF1-A0FA-F4A4A3A8F4BD}"/>
                    </a:ext>
                  </a:extLst>
                </p14:cNvPr>
                <p14:cNvContentPartPr/>
                <p14:nvPr/>
              </p14:nvContentPartPr>
              <p14:xfrm>
                <a:off x="11266407" y="4969238"/>
                <a:ext cx="69480" cy="7502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61FE99F0-ECE4-4AF1-A0FA-F4A4A3A8F4B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248407" y="4951598"/>
                  <a:ext cx="105120" cy="78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BC56F5A-44DC-4372-8E4C-E85633D3454D}"/>
                    </a:ext>
                  </a:extLst>
                </p14:cNvPr>
                <p14:cNvContentPartPr/>
                <p14:nvPr/>
              </p14:nvContentPartPr>
              <p14:xfrm>
                <a:off x="9586287" y="4233398"/>
                <a:ext cx="641520" cy="7560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BC56F5A-44DC-4372-8E4C-E85633D3454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568647" y="4215398"/>
                  <a:ext cx="677160" cy="79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2294968-46D1-41A3-876A-E40376F4A474}"/>
                    </a:ext>
                  </a:extLst>
                </p14:cNvPr>
                <p14:cNvContentPartPr/>
                <p14:nvPr/>
              </p14:nvContentPartPr>
              <p14:xfrm>
                <a:off x="9839727" y="4082198"/>
                <a:ext cx="519480" cy="6825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2294968-46D1-41A3-876A-E40376F4A47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821727" y="4064198"/>
                  <a:ext cx="555120" cy="71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BE88D04-3B87-4ED7-B5B5-A64907B43C82}"/>
                    </a:ext>
                  </a:extLst>
                </p14:cNvPr>
                <p14:cNvContentPartPr/>
                <p14:nvPr/>
              </p14:nvContentPartPr>
              <p14:xfrm>
                <a:off x="10057167" y="3858638"/>
                <a:ext cx="478080" cy="7099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BE88D04-3B87-4ED7-B5B5-A64907B43C8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039527" y="3840998"/>
                  <a:ext cx="513720" cy="74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220AA13-74E3-4479-80D7-3CA9E2BCA998}"/>
                    </a:ext>
                  </a:extLst>
                </p14:cNvPr>
                <p14:cNvContentPartPr/>
                <p14:nvPr/>
              </p14:nvContentPartPr>
              <p14:xfrm>
                <a:off x="10174167" y="3620318"/>
                <a:ext cx="519480" cy="6944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220AA13-74E3-4479-80D7-3CA9E2BCA99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156167" y="3602318"/>
                  <a:ext cx="555120" cy="73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DD362D0-D74D-46EB-B1A5-158A2B2AFD07}"/>
                  </a:ext>
                </a:extLst>
              </p14:cNvPr>
              <p14:cNvContentPartPr/>
              <p14:nvPr/>
            </p14:nvContentPartPr>
            <p14:xfrm>
              <a:off x="122760" y="73080"/>
              <a:ext cx="11255040" cy="7404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DD362D0-D74D-46EB-B1A5-158A2B2AFD07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113400" y="63720"/>
                <a:ext cx="11273760" cy="742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7700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43AF7B-72F2-4DA0-BF74-49E3228B8BF9}"/>
              </a:ext>
            </a:extLst>
          </p:cNvPr>
          <p:cNvSpPr txBox="1"/>
          <p:nvPr/>
        </p:nvSpPr>
        <p:spPr>
          <a:xfrm flipH="1">
            <a:off x="356615" y="182880"/>
            <a:ext cx="1019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Remove exceptional fibers and create new cross section: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AA5EF2-8655-4711-928E-0E2E93D31F3C}"/>
              </a:ext>
            </a:extLst>
          </p:cNvPr>
          <p:cNvGrpSpPr/>
          <p:nvPr/>
        </p:nvGrpSpPr>
        <p:grpSpPr>
          <a:xfrm>
            <a:off x="582463" y="5886689"/>
            <a:ext cx="1354309" cy="635383"/>
            <a:chOff x="1515650" y="5886689"/>
            <a:chExt cx="1354309" cy="63538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CA9C263-BC5E-4A5E-A10B-577F9F2073F9}"/>
                    </a:ext>
                  </a:extLst>
                </p14:cNvPr>
                <p14:cNvContentPartPr/>
                <p14:nvPr/>
              </p14:nvContentPartPr>
              <p14:xfrm>
                <a:off x="1515650" y="5895613"/>
                <a:ext cx="244181" cy="618359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CA9C263-BC5E-4A5E-A10B-577F9F2073F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97669" y="5877617"/>
                  <a:ext cx="279783" cy="6539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9634B8B-1258-425C-B467-C1E553722789}"/>
                    </a:ext>
                  </a:extLst>
                </p14:cNvPr>
                <p14:cNvContentPartPr/>
                <p14:nvPr/>
              </p14:nvContentPartPr>
              <p14:xfrm>
                <a:off x="2653064" y="5917305"/>
                <a:ext cx="216895" cy="601609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9634B8B-1258-425C-B467-C1E55372278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35079" y="5899314"/>
                  <a:ext cx="252505" cy="63723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F2881AF-BBFD-4A6B-95B7-2FEBB132A314}"/>
                </a:ext>
              </a:extLst>
            </p:cNvPr>
            <p:cNvGrpSpPr/>
            <p:nvPr/>
          </p:nvGrpSpPr>
          <p:grpSpPr>
            <a:xfrm>
              <a:off x="1626196" y="5886689"/>
              <a:ext cx="1220208" cy="635383"/>
              <a:chOff x="1626196" y="5886689"/>
              <a:chExt cx="1220208" cy="63538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2" name="Ink 1">
                    <a:extLst>
                      <a:ext uri="{FF2B5EF4-FFF2-40B4-BE49-F238E27FC236}">
                        <a16:creationId xmlns:a16="http://schemas.microsoft.com/office/drawing/2014/main" id="{8E75E64D-A341-4DE4-967D-2574442B675A}"/>
                      </a:ext>
                    </a:extLst>
                  </p14:cNvPr>
                  <p14:cNvContentPartPr/>
                  <p14:nvPr/>
                </p14:nvContentPartPr>
                <p14:xfrm>
                  <a:off x="1676805" y="5886689"/>
                  <a:ext cx="1169599" cy="27321"/>
                </p14:xfrm>
              </p:contentPart>
            </mc:Choice>
            <mc:Fallback xmlns="">
              <p:pic>
                <p:nvPicPr>
                  <p:cNvPr id="2" name="Ink 1">
                    <a:extLst>
                      <a:ext uri="{FF2B5EF4-FFF2-40B4-BE49-F238E27FC236}">
                        <a16:creationId xmlns:a16="http://schemas.microsoft.com/office/drawing/2014/main" id="{8E75E64D-A341-4DE4-967D-2574442B675A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658806" y="5868715"/>
                    <a:ext cx="1205238" cy="629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4" name="Ink 3">
                    <a:extLst>
                      <a:ext uri="{FF2B5EF4-FFF2-40B4-BE49-F238E27FC236}">
                        <a16:creationId xmlns:a16="http://schemas.microsoft.com/office/drawing/2014/main" id="{35943B04-46E2-42DA-871C-F8B89996A86E}"/>
                      </a:ext>
                    </a:extLst>
                  </p14:cNvPr>
                  <p14:cNvContentPartPr/>
                  <p14:nvPr/>
                </p14:nvContentPartPr>
                <p14:xfrm>
                  <a:off x="1626196" y="6490770"/>
                  <a:ext cx="1087738" cy="31302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35943B04-46E2-42DA-871C-F8B89996A86E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608199" y="6472985"/>
                    <a:ext cx="1123372" cy="665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A52F3697-3F4E-4C1D-9429-A1DF48DD1BC6}"/>
                      </a:ext>
                    </a:extLst>
                  </p14:cNvPr>
                  <p14:cNvContentPartPr/>
                  <p14:nvPr/>
                </p14:nvContentPartPr>
                <p14:xfrm>
                  <a:off x="1704447" y="5961398"/>
                  <a:ext cx="853200" cy="51444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A52F3697-3F4E-4C1D-9429-A1DF48DD1BC6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686807" y="5943398"/>
                    <a:ext cx="888840" cy="5500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10FD74-1BA9-43A3-A49E-052F09AE6C78}"/>
              </a:ext>
            </a:extLst>
          </p:cNvPr>
          <p:cNvGrpSpPr/>
          <p:nvPr/>
        </p:nvGrpSpPr>
        <p:grpSpPr>
          <a:xfrm>
            <a:off x="609603" y="2694647"/>
            <a:ext cx="1354309" cy="635383"/>
            <a:chOff x="1515650" y="5886689"/>
            <a:chExt cx="1354309" cy="63538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F618C6A-046A-4C15-BD47-9E770AE8AE9E}"/>
                    </a:ext>
                  </a:extLst>
                </p14:cNvPr>
                <p14:cNvContentPartPr/>
                <p14:nvPr/>
              </p14:nvContentPartPr>
              <p14:xfrm>
                <a:off x="1515650" y="5895613"/>
                <a:ext cx="244181" cy="618359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F618C6A-046A-4C15-BD47-9E770AE8AE9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97669" y="5877617"/>
                  <a:ext cx="279783" cy="6539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610030C-448C-49AD-9315-60F69C0B1118}"/>
                    </a:ext>
                  </a:extLst>
                </p14:cNvPr>
                <p14:cNvContentPartPr/>
                <p14:nvPr/>
              </p14:nvContentPartPr>
              <p14:xfrm>
                <a:off x="2653064" y="5917305"/>
                <a:ext cx="216895" cy="601609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610030C-448C-49AD-9315-60F69C0B111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35079" y="5899314"/>
                  <a:ext cx="252505" cy="63723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283E9F2-8BE7-49DA-8B52-70AD87195EB1}"/>
                </a:ext>
              </a:extLst>
            </p:cNvPr>
            <p:cNvGrpSpPr/>
            <p:nvPr/>
          </p:nvGrpSpPr>
          <p:grpSpPr>
            <a:xfrm>
              <a:off x="1626196" y="5886689"/>
              <a:ext cx="1220208" cy="635383"/>
              <a:chOff x="1626196" y="5886689"/>
              <a:chExt cx="1220208" cy="63538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91222D67-DE79-430B-AE4B-C0304A94AB85}"/>
                      </a:ext>
                    </a:extLst>
                  </p14:cNvPr>
                  <p14:cNvContentPartPr/>
                  <p14:nvPr/>
                </p14:nvContentPartPr>
                <p14:xfrm>
                  <a:off x="1676805" y="5886689"/>
                  <a:ext cx="1169599" cy="27321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91222D67-DE79-430B-AE4B-C0304A94AB85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658806" y="5868715"/>
                    <a:ext cx="1205238" cy="629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744C5B46-9F87-4EA1-B28A-83732C621794}"/>
                      </a:ext>
                    </a:extLst>
                  </p14:cNvPr>
                  <p14:cNvContentPartPr/>
                  <p14:nvPr/>
                </p14:nvContentPartPr>
                <p14:xfrm>
                  <a:off x="1626196" y="6490770"/>
                  <a:ext cx="1087738" cy="31302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744C5B46-9F87-4EA1-B28A-83732C621794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608199" y="6472985"/>
                    <a:ext cx="1123372" cy="665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89D8B717-04BB-4887-BF91-F0B547C6A4CB}"/>
                      </a:ext>
                    </a:extLst>
                  </p14:cNvPr>
                  <p14:cNvContentPartPr/>
                  <p14:nvPr/>
                </p14:nvContentPartPr>
                <p14:xfrm>
                  <a:off x="1704447" y="5961398"/>
                  <a:ext cx="853200" cy="51444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89D8B717-04BB-4887-BF91-F0B547C6A4CB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686807" y="5943398"/>
                    <a:ext cx="888840" cy="5500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8543BA-E5AB-4CD6-9507-783C9574D723}"/>
              </a:ext>
            </a:extLst>
          </p:cNvPr>
          <p:cNvGrpSpPr/>
          <p:nvPr/>
        </p:nvGrpSpPr>
        <p:grpSpPr>
          <a:xfrm>
            <a:off x="2314220" y="2566238"/>
            <a:ext cx="1031400" cy="613800"/>
            <a:chOff x="3247407" y="2566238"/>
            <a:chExt cx="1031400" cy="61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4AED3F5-BA38-4C87-8F3A-ADC5B6896EE8}"/>
                    </a:ext>
                  </a:extLst>
                </p14:cNvPr>
                <p14:cNvContentPartPr/>
                <p14:nvPr/>
              </p14:nvContentPartPr>
              <p14:xfrm>
                <a:off x="3279087" y="2803118"/>
                <a:ext cx="247680" cy="376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4AED3F5-BA38-4C87-8F3A-ADC5B6896EE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261087" y="2785478"/>
                  <a:ext cx="28332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16AB8FE-3344-44CC-A07F-28E7271DD691}"/>
                    </a:ext>
                  </a:extLst>
                </p14:cNvPr>
                <p14:cNvContentPartPr/>
                <p14:nvPr/>
              </p14:nvContentPartPr>
              <p14:xfrm>
                <a:off x="3247407" y="2838758"/>
                <a:ext cx="237960" cy="28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16AB8FE-3344-44CC-A07F-28E7271DD69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29407" y="2820758"/>
                  <a:ext cx="2736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A4A39A9-05BD-40B5-B3B2-E4028339F92A}"/>
                    </a:ext>
                  </a:extLst>
                </p14:cNvPr>
                <p14:cNvContentPartPr/>
                <p14:nvPr/>
              </p14:nvContentPartPr>
              <p14:xfrm>
                <a:off x="3698127" y="2689718"/>
                <a:ext cx="306360" cy="488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A4A39A9-05BD-40B5-B3B2-E4028339F92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80127" y="2671718"/>
                  <a:ext cx="34200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AB72DA3-F5EF-4735-9AB0-EB7A51D14344}"/>
                    </a:ext>
                  </a:extLst>
                </p14:cNvPr>
                <p14:cNvContentPartPr/>
                <p14:nvPr/>
              </p14:nvContentPartPr>
              <p14:xfrm>
                <a:off x="4225527" y="2566238"/>
                <a:ext cx="53280" cy="183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AB72DA3-F5EF-4735-9AB0-EB7A51D1434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207887" y="2548598"/>
                  <a:ext cx="8892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26EAC3D-0B83-47A3-9C0D-A0627F7F5194}"/>
              </a:ext>
            </a:extLst>
          </p:cNvPr>
          <p:cNvGrpSpPr/>
          <p:nvPr/>
        </p:nvGrpSpPr>
        <p:grpSpPr>
          <a:xfrm>
            <a:off x="3898580" y="2781518"/>
            <a:ext cx="472680" cy="235440"/>
            <a:chOff x="4831767" y="2781518"/>
            <a:chExt cx="472680" cy="23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01C3B03-27E7-4416-B0B6-8EB4D7CCC6C6}"/>
                    </a:ext>
                  </a:extLst>
                </p14:cNvPr>
                <p14:cNvContentPartPr/>
                <p14:nvPr/>
              </p14:nvContentPartPr>
              <p14:xfrm>
                <a:off x="4913847" y="2781518"/>
                <a:ext cx="390600" cy="31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01C3B03-27E7-4416-B0B6-8EB4D7CCC6C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896207" y="2763878"/>
                  <a:ext cx="426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EB183AC-1D71-427A-8676-A0A179C7E4A5}"/>
                    </a:ext>
                  </a:extLst>
                </p14:cNvPr>
                <p14:cNvContentPartPr/>
                <p14:nvPr/>
              </p14:nvContentPartPr>
              <p14:xfrm>
                <a:off x="4831767" y="2984558"/>
                <a:ext cx="450720" cy="32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EB183AC-1D71-427A-8676-A0A179C7E4A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813767" y="2966558"/>
                  <a:ext cx="486360" cy="6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F8F091B-66D0-45C8-8991-F14D06A6741D}"/>
                  </a:ext>
                </a:extLst>
              </p14:cNvPr>
              <p14:cNvContentPartPr/>
              <p14:nvPr/>
            </p14:nvContentPartPr>
            <p14:xfrm>
              <a:off x="3049340" y="449655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F8F091B-66D0-45C8-8991-F14D06A6741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031340" y="447855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589B9D1B-37C9-49AA-A3A0-6BB4C95F7D79}"/>
                  </a:ext>
                </a:extLst>
              </p14:cNvPr>
              <p14:cNvContentPartPr/>
              <p14:nvPr/>
            </p14:nvContentPartPr>
            <p14:xfrm>
              <a:off x="10331847" y="1563350"/>
              <a:ext cx="1081440" cy="590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589B9D1B-37C9-49AA-A3A0-6BB4C95F7D7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314207" y="1545350"/>
                <a:ext cx="1117080" cy="9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2E241744-77AA-4D52-8CD1-173D8B4CB7FB}"/>
              </a:ext>
            </a:extLst>
          </p:cNvPr>
          <p:cNvGrpSpPr/>
          <p:nvPr/>
        </p:nvGrpSpPr>
        <p:grpSpPr>
          <a:xfrm>
            <a:off x="9495927" y="618710"/>
            <a:ext cx="1901160" cy="2419200"/>
            <a:chOff x="9495927" y="618710"/>
            <a:chExt cx="1901160" cy="241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93A9DEC-A388-49E6-8DD7-BA6769063E08}"/>
                    </a:ext>
                  </a:extLst>
                </p14:cNvPr>
                <p14:cNvContentPartPr/>
                <p14:nvPr/>
              </p14:nvContentPartPr>
              <p14:xfrm>
                <a:off x="9495927" y="646430"/>
                <a:ext cx="1143360" cy="2391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93A9DEC-A388-49E6-8DD7-BA6769063E0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478287" y="628430"/>
                  <a:ext cx="1179000" cy="242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6100DCA-CA2A-4354-9487-52DA2D907608}"/>
                    </a:ext>
                  </a:extLst>
                </p14:cNvPr>
                <p14:cNvContentPartPr/>
                <p14:nvPr/>
              </p14:nvContentPartPr>
              <p14:xfrm>
                <a:off x="10637847" y="1906070"/>
                <a:ext cx="695520" cy="1060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6100DCA-CA2A-4354-9487-52DA2D90760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619847" y="1888430"/>
                  <a:ext cx="731160" cy="10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CC82B6C-9E3E-4F53-86B9-04F8573448A4}"/>
                    </a:ext>
                  </a:extLst>
                </p14:cNvPr>
                <p14:cNvContentPartPr/>
                <p14:nvPr/>
              </p14:nvContentPartPr>
              <p14:xfrm>
                <a:off x="10055367" y="2844590"/>
                <a:ext cx="930600" cy="1375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CC82B6C-9E3E-4F53-86B9-04F8573448A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037727" y="2826950"/>
                  <a:ext cx="9662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E8DD867-0454-4454-87C5-F364830B2802}"/>
                    </a:ext>
                  </a:extLst>
                </p14:cNvPr>
                <p14:cNvContentPartPr/>
                <p14:nvPr/>
              </p14:nvContentPartPr>
              <p14:xfrm>
                <a:off x="10205127" y="618710"/>
                <a:ext cx="851400" cy="108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E8DD867-0454-4454-87C5-F364830B280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187127" y="600710"/>
                  <a:ext cx="887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3C3EF72-9E6F-4B3B-9AF9-D958B948C7BB}"/>
                    </a:ext>
                  </a:extLst>
                </p14:cNvPr>
                <p14:cNvContentPartPr/>
                <p14:nvPr/>
              </p14:nvContentPartPr>
              <p14:xfrm>
                <a:off x="11014407" y="710870"/>
                <a:ext cx="382680" cy="843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3C3EF72-9E6F-4B3B-9AF9-D958B948C7B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996407" y="692870"/>
                  <a:ext cx="418320" cy="87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5ADFEDE-3F95-4EE2-9C1A-5B54E01556D9}"/>
                    </a:ext>
                  </a:extLst>
                </p14:cNvPr>
                <p14:cNvContentPartPr/>
                <p14:nvPr/>
              </p14:nvContentPartPr>
              <p14:xfrm>
                <a:off x="10981287" y="783950"/>
                <a:ext cx="21960" cy="288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5ADFEDE-3F95-4EE2-9C1A-5B54E01556D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963647" y="766310"/>
                  <a:ext cx="576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3282692-2601-450B-A5AD-0DA7FD8CEB38}"/>
                    </a:ext>
                  </a:extLst>
                </p14:cNvPr>
                <p14:cNvContentPartPr/>
                <p14:nvPr/>
              </p14:nvContentPartPr>
              <p14:xfrm>
                <a:off x="10925847" y="862430"/>
                <a:ext cx="18000" cy="29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3282692-2601-450B-A5AD-0DA7FD8CEB3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908207" y="844790"/>
                  <a:ext cx="536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812D642-D786-4EB2-96E8-F3C071B9C17F}"/>
                    </a:ext>
                  </a:extLst>
                </p14:cNvPr>
                <p14:cNvContentPartPr/>
                <p14:nvPr/>
              </p14:nvContentPartPr>
              <p14:xfrm>
                <a:off x="10443807" y="1824350"/>
                <a:ext cx="5760" cy="385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812D642-D786-4EB2-96E8-F3C071B9C17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425807" y="1806350"/>
                  <a:ext cx="414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AFBF1BA-F417-47F4-9888-3912550276EB}"/>
                    </a:ext>
                  </a:extLst>
                </p14:cNvPr>
                <p14:cNvContentPartPr/>
                <p14:nvPr/>
              </p14:nvContentPartPr>
              <p14:xfrm>
                <a:off x="10448487" y="2028110"/>
                <a:ext cx="9000" cy="33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AFBF1BA-F417-47F4-9888-3912550276E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430487" y="2010470"/>
                  <a:ext cx="44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97BA1D8-FA79-4835-BC0C-9A7538CA5B75}"/>
                    </a:ext>
                  </a:extLst>
                </p14:cNvPr>
                <p14:cNvContentPartPr/>
                <p14:nvPr/>
              </p14:nvContentPartPr>
              <p14:xfrm>
                <a:off x="10453167" y="1551830"/>
                <a:ext cx="82800" cy="2142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97BA1D8-FA79-4835-BC0C-9A7538CA5B7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435167" y="1534190"/>
                  <a:ext cx="1184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4A5DFEB-AB4B-4A13-BD57-79F9E0E89496}"/>
                    </a:ext>
                  </a:extLst>
                </p14:cNvPr>
                <p14:cNvContentPartPr/>
                <p14:nvPr/>
              </p14:nvContentPartPr>
              <p14:xfrm>
                <a:off x="10452447" y="1973390"/>
                <a:ext cx="539280" cy="835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4A5DFEB-AB4B-4A13-BD57-79F9E0E8949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434447" y="1955390"/>
                  <a:ext cx="574920" cy="87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17D1B8F-D230-4075-BACE-F7AD3FF2B14F}"/>
                    </a:ext>
                  </a:extLst>
                </p14:cNvPr>
                <p14:cNvContentPartPr/>
                <p14:nvPr/>
              </p14:nvContentPartPr>
              <p14:xfrm>
                <a:off x="10393047" y="743270"/>
                <a:ext cx="246960" cy="9784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17D1B8F-D230-4075-BACE-F7AD3FF2B14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375047" y="725270"/>
                  <a:ext cx="282600" cy="10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A099302-6E2A-456B-A012-01AD8036D393}"/>
                    </a:ext>
                  </a:extLst>
                </p14:cNvPr>
                <p14:cNvContentPartPr/>
                <p14:nvPr/>
              </p14:nvContentPartPr>
              <p14:xfrm>
                <a:off x="10635687" y="764150"/>
                <a:ext cx="198360" cy="7462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A099302-6E2A-456B-A012-01AD8036D39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618047" y="746510"/>
                  <a:ext cx="234000" cy="78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F1AA079-809F-4950-BC65-890FD3F72FFA}"/>
                    </a:ext>
                  </a:extLst>
                </p14:cNvPr>
                <p14:cNvContentPartPr/>
                <p14:nvPr/>
              </p14:nvContentPartPr>
              <p14:xfrm>
                <a:off x="10921527" y="737150"/>
                <a:ext cx="136080" cy="7070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F1AA079-809F-4950-BC65-890FD3F72FF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903527" y="719150"/>
                  <a:ext cx="171720" cy="74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E3BA116-D77D-4BBB-9612-2A6CF0FC6973}"/>
                    </a:ext>
                  </a:extLst>
                </p14:cNvPr>
                <p14:cNvContentPartPr/>
                <p14:nvPr/>
              </p14:nvContentPartPr>
              <p14:xfrm>
                <a:off x="10422567" y="2050430"/>
                <a:ext cx="267120" cy="8816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E3BA116-D77D-4BBB-9612-2A6CF0FC697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404927" y="2032790"/>
                  <a:ext cx="302760" cy="9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AEB3710-6831-4B4F-B0A9-BBC1A7126914}"/>
                    </a:ext>
                  </a:extLst>
                </p14:cNvPr>
                <p14:cNvContentPartPr/>
                <p14:nvPr/>
              </p14:nvContentPartPr>
              <p14:xfrm>
                <a:off x="10629207" y="2111270"/>
                <a:ext cx="281160" cy="7066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AEB3710-6831-4B4F-B0A9-BBC1A712691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611207" y="2093270"/>
                  <a:ext cx="316800" cy="74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A55279A-DF97-47A6-8DB7-9A0F6A8B7E2D}"/>
                    </a:ext>
                  </a:extLst>
                </p14:cNvPr>
                <p14:cNvContentPartPr/>
                <p14:nvPr/>
              </p14:nvContentPartPr>
              <p14:xfrm>
                <a:off x="10874007" y="2232590"/>
                <a:ext cx="203400" cy="532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A55279A-DF97-47A6-8DB7-9A0F6A8B7E2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856007" y="2214950"/>
                  <a:ext cx="23904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C2B0340-E947-4885-8A38-CF7220705F2F}"/>
                    </a:ext>
                  </a:extLst>
                </p14:cNvPr>
                <p14:cNvContentPartPr/>
                <p14:nvPr/>
              </p14:nvContentPartPr>
              <p14:xfrm>
                <a:off x="11038167" y="2056550"/>
                <a:ext cx="40680" cy="1389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C2B0340-E947-4885-8A38-CF7220705F2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020167" y="2038550"/>
                  <a:ext cx="763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DE30C18-3C07-4F18-BA99-42953F31E260}"/>
                    </a:ext>
                  </a:extLst>
                </p14:cNvPr>
                <p14:cNvContentPartPr/>
                <p14:nvPr/>
              </p14:nvContentPartPr>
              <p14:xfrm>
                <a:off x="9739647" y="1080878"/>
                <a:ext cx="362160" cy="16020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DE30C18-3C07-4F18-BA99-42953F31E26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722007" y="1063238"/>
                  <a:ext cx="397800" cy="163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CACCD49-9D05-42C1-82DD-1A20494D2A1C}"/>
                    </a:ext>
                  </a:extLst>
                </p14:cNvPr>
                <p14:cNvContentPartPr/>
                <p14:nvPr/>
              </p14:nvContentPartPr>
              <p14:xfrm>
                <a:off x="9945567" y="1500278"/>
                <a:ext cx="155520" cy="1016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CACCD49-9D05-42C1-82DD-1A20494D2A1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927927" y="1482638"/>
                  <a:ext cx="191160" cy="10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861BB89-F13C-4444-8E71-F40FC0210F6C}"/>
                    </a:ext>
                  </a:extLst>
                </p14:cNvPr>
                <p14:cNvContentPartPr/>
                <p14:nvPr/>
              </p14:nvContentPartPr>
              <p14:xfrm>
                <a:off x="10115487" y="1640318"/>
                <a:ext cx="144000" cy="7509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861BB89-F13C-4444-8E71-F40FC0210F6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097487" y="1622318"/>
                  <a:ext cx="179640" cy="78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55827EC-71B4-4F50-9DEE-EC5A17F4126A}"/>
                    </a:ext>
                  </a:extLst>
                </p14:cNvPr>
                <p14:cNvContentPartPr/>
                <p14:nvPr/>
              </p14:nvContentPartPr>
              <p14:xfrm>
                <a:off x="10308447" y="1798718"/>
                <a:ext cx="35640" cy="3520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55827EC-71B4-4F50-9DEE-EC5A17F4126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290447" y="1780718"/>
                  <a:ext cx="7128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FB9D14E-9A77-44F2-AB40-A93D3B900E90}"/>
                    </a:ext>
                  </a:extLst>
                </p14:cNvPr>
                <p14:cNvContentPartPr/>
                <p14:nvPr/>
              </p14:nvContentPartPr>
              <p14:xfrm>
                <a:off x="10006767" y="1214798"/>
                <a:ext cx="235080" cy="5054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FB9D14E-9A77-44F2-AB40-A93D3B900E9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988767" y="1196798"/>
                  <a:ext cx="27072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7E23B87-36BF-466A-AAF2-EC27DCADC726}"/>
                    </a:ext>
                  </a:extLst>
                </p14:cNvPr>
                <p14:cNvContentPartPr/>
                <p14:nvPr/>
              </p14:nvContentPartPr>
              <p14:xfrm>
                <a:off x="10077687" y="1224518"/>
                <a:ext cx="187200" cy="602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7E23B87-36BF-466A-AAF2-EC27DCADC72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060047" y="1206878"/>
                  <a:ext cx="222840" cy="63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2ACFA36C-BC7E-40F2-A394-34F81016CD14}"/>
              </a:ext>
            </a:extLst>
          </p:cNvPr>
          <p:cNvGrpSpPr/>
          <p:nvPr/>
        </p:nvGrpSpPr>
        <p:grpSpPr>
          <a:xfrm>
            <a:off x="9413487" y="3573158"/>
            <a:ext cx="2157120" cy="3199320"/>
            <a:chOff x="9413487" y="3573158"/>
            <a:chExt cx="2157120" cy="319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2B086AA-AD02-49E6-A707-3A0BB6F980E7}"/>
                    </a:ext>
                  </a:extLst>
                </p14:cNvPr>
                <p14:cNvContentPartPr/>
                <p14:nvPr/>
              </p14:nvContentPartPr>
              <p14:xfrm>
                <a:off x="10153647" y="4149518"/>
                <a:ext cx="662040" cy="10188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2B086AA-AD02-49E6-A707-3A0BB6F980E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135647" y="4131518"/>
                  <a:ext cx="697680" cy="10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F43454E-433B-4532-8A23-4489D8B4CB2E}"/>
                    </a:ext>
                  </a:extLst>
                </p14:cNvPr>
                <p14:cNvContentPartPr/>
                <p14:nvPr/>
              </p14:nvContentPartPr>
              <p14:xfrm>
                <a:off x="11061207" y="4254278"/>
                <a:ext cx="454680" cy="1017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F43454E-433B-4532-8A23-4489D8B4CB2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043207" y="4236278"/>
                  <a:ext cx="490320" cy="10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E9D8CD3-AF8A-4954-BD9A-E6B9703DBE72}"/>
                    </a:ext>
                  </a:extLst>
                </p14:cNvPr>
                <p14:cNvContentPartPr/>
                <p14:nvPr/>
              </p14:nvContentPartPr>
              <p14:xfrm>
                <a:off x="9413487" y="4294238"/>
                <a:ext cx="1716840" cy="24782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E9D8CD3-AF8A-4954-BD9A-E6B9703DBE7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395487" y="4276238"/>
                  <a:ext cx="1752480" cy="251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4EE841A-D727-4691-83B3-FCD39C2B1341}"/>
                    </a:ext>
                  </a:extLst>
                </p14:cNvPr>
                <p14:cNvContentPartPr/>
                <p14:nvPr/>
              </p14:nvContentPartPr>
              <p14:xfrm>
                <a:off x="9787527" y="3667118"/>
                <a:ext cx="805680" cy="6231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4EE841A-D727-4691-83B3-FCD39C2B134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769527" y="3649478"/>
                  <a:ext cx="841320" cy="65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703ED53-74F1-4233-A83B-52E5EE61AD45}"/>
                    </a:ext>
                  </a:extLst>
                </p14:cNvPr>
                <p14:cNvContentPartPr/>
                <p14:nvPr/>
              </p14:nvContentPartPr>
              <p14:xfrm>
                <a:off x="10672767" y="3640838"/>
                <a:ext cx="122400" cy="6436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703ED53-74F1-4233-A83B-52E5EE61AD4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654767" y="3622838"/>
                  <a:ext cx="158040" cy="67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6E21955-F71A-46F1-8C58-D61F239FBE1B}"/>
                    </a:ext>
                  </a:extLst>
                </p14:cNvPr>
                <p14:cNvContentPartPr/>
                <p14:nvPr/>
              </p14:nvContentPartPr>
              <p14:xfrm>
                <a:off x="10208367" y="6634958"/>
                <a:ext cx="90000" cy="1152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6E21955-F71A-46F1-8C58-D61F239FBE1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190367" y="6616958"/>
                  <a:ext cx="125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CC3084F-4B14-4CC7-AA37-9BB7E487A581}"/>
                    </a:ext>
                  </a:extLst>
                </p14:cNvPr>
                <p14:cNvContentPartPr/>
                <p14:nvPr/>
              </p14:nvContentPartPr>
              <p14:xfrm>
                <a:off x="10230687" y="6235718"/>
                <a:ext cx="256320" cy="4705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CC3084F-4B14-4CC7-AA37-9BB7E487A58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213047" y="6217718"/>
                  <a:ext cx="29196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C4A80E0-6459-467F-BBCD-B0C73EB4BF0B}"/>
                    </a:ext>
                  </a:extLst>
                </p14:cNvPr>
                <p14:cNvContentPartPr/>
                <p14:nvPr/>
              </p14:nvContentPartPr>
              <p14:xfrm>
                <a:off x="10535607" y="5831438"/>
                <a:ext cx="154800" cy="3229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C4A80E0-6459-467F-BBCD-B0C73EB4BF0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517607" y="5813438"/>
                  <a:ext cx="1904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ACFF422-6E3B-4DF3-9E08-29964D284320}"/>
                    </a:ext>
                  </a:extLst>
                </p14:cNvPr>
                <p14:cNvContentPartPr/>
                <p14:nvPr/>
              </p14:nvContentPartPr>
              <p14:xfrm>
                <a:off x="11398167" y="4299638"/>
                <a:ext cx="172440" cy="16520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ACFF422-6E3B-4DF3-9E08-29964D28432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380527" y="4281998"/>
                  <a:ext cx="208080" cy="168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967F543-1D74-4A77-807C-996EC1EF8085}"/>
                    </a:ext>
                  </a:extLst>
                </p14:cNvPr>
                <p14:cNvContentPartPr/>
                <p14:nvPr/>
              </p14:nvContentPartPr>
              <p14:xfrm>
                <a:off x="10669887" y="5890838"/>
                <a:ext cx="126360" cy="248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967F543-1D74-4A77-807C-996EC1EF808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652247" y="5872838"/>
                  <a:ext cx="162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320A4A3-BA2A-4EFF-B0E5-AEA244466BC5}"/>
                    </a:ext>
                  </a:extLst>
                </p14:cNvPr>
                <p14:cNvContentPartPr/>
                <p14:nvPr/>
              </p14:nvContentPartPr>
              <p14:xfrm>
                <a:off x="10947087" y="5817398"/>
                <a:ext cx="82080" cy="367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320A4A3-BA2A-4EFF-B0E5-AEA244466BC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929447" y="5799758"/>
                  <a:ext cx="1177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85B91C8-B495-44B5-98A1-25F0DE34C98A}"/>
                    </a:ext>
                  </a:extLst>
                </p14:cNvPr>
                <p14:cNvContentPartPr/>
                <p14:nvPr/>
              </p14:nvContentPartPr>
              <p14:xfrm>
                <a:off x="11282967" y="5729918"/>
                <a:ext cx="360" cy="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85B91C8-B495-44B5-98A1-25F0DE34C98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264967" y="571191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DC06C25-37D5-4C73-B128-19CEE5650688}"/>
                    </a:ext>
                  </a:extLst>
                </p14:cNvPr>
                <p14:cNvContentPartPr/>
                <p14:nvPr/>
              </p14:nvContentPartPr>
              <p14:xfrm>
                <a:off x="10809927" y="5910638"/>
                <a:ext cx="668520" cy="6685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DC06C25-37D5-4C73-B128-19CEE565068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791927" y="5892638"/>
                  <a:ext cx="704160" cy="70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B8ACB16-042F-469C-9C61-0465DB1C8CA6}"/>
                    </a:ext>
                  </a:extLst>
                </p14:cNvPr>
                <p14:cNvContentPartPr/>
                <p14:nvPr/>
              </p14:nvContentPartPr>
              <p14:xfrm>
                <a:off x="10298727" y="3593318"/>
                <a:ext cx="307080" cy="493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B8ACB16-042F-469C-9C61-0465DB1C8CA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280727" y="3575678"/>
                  <a:ext cx="342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56D974E-2D8A-4382-8CEF-9E9048A31930}"/>
                    </a:ext>
                  </a:extLst>
                </p14:cNvPr>
                <p14:cNvContentPartPr/>
                <p14:nvPr/>
              </p14:nvContentPartPr>
              <p14:xfrm>
                <a:off x="10087047" y="3612398"/>
                <a:ext cx="250920" cy="2001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56D974E-2D8A-4382-8CEF-9E9048A3193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069047" y="3594758"/>
                  <a:ext cx="2865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553720E-0E6C-42C1-B783-5576C874D934}"/>
                    </a:ext>
                  </a:extLst>
                </p14:cNvPr>
                <p14:cNvContentPartPr/>
                <p14:nvPr/>
              </p14:nvContentPartPr>
              <p14:xfrm>
                <a:off x="10048527" y="3821558"/>
                <a:ext cx="66960" cy="1368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553720E-0E6C-42C1-B783-5576C874D93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030887" y="3803558"/>
                  <a:ext cx="1026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4CE7462-9E29-42A1-8E9D-73A8C979A94B}"/>
                    </a:ext>
                  </a:extLst>
                </p14:cNvPr>
                <p14:cNvContentPartPr/>
                <p14:nvPr/>
              </p14:nvContentPartPr>
              <p14:xfrm>
                <a:off x="10076247" y="4206758"/>
                <a:ext cx="2880" cy="1566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4CE7462-9E29-42A1-8E9D-73A8C979A94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058607" y="4189118"/>
                  <a:ext cx="38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334023E-A754-440F-97F4-12CB28332CE8}"/>
                    </a:ext>
                  </a:extLst>
                </p14:cNvPr>
                <p14:cNvContentPartPr/>
                <p14:nvPr/>
              </p14:nvContentPartPr>
              <p14:xfrm>
                <a:off x="10117287" y="4557758"/>
                <a:ext cx="6120" cy="1033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334023E-A754-440F-97F4-12CB28332CE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099287" y="4539758"/>
                  <a:ext cx="41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9816FB7-102B-4768-9DEE-DBDC6FACE7F3}"/>
                    </a:ext>
                  </a:extLst>
                </p14:cNvPr>
                <p14:cNvContentPartPr/>
                <p14:nvPr/>
              </p14:nvContentPartPr>
              <p14:xfrm>
                <a:off x="10158327" y="4793198"/>
                <a:ext cx="64080" cy="3981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9816FB7-102B-4768-9DEE-DBDC6FACE7F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140327" y="4775198"/>
                  <a:ext cx="9972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25944F9-90D4-41E1-BE80-5BB34AD48CD0}"/>
                    </a:ext>
                  </a:extLst>
                </p14:cNvPr>
                <p14:cNvContentPartPr/>
                <p14:nvPr/>
              </p14:nvContentPartPr>
              <p14:xfrm>
                <a:off x="10243287" y="5356598"/>
                <a:ext cx="398160" cy="5695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25944F9-90D4-41E1-BE80-5BB34AD48CD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225287" y="5338598"/>
                  <a:ext cx="433800" cy="60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9C46881-53D7-4509-BDC5-198C38F78B5C}"/>
                    </a:ext>
                  </a:extLst>
                </p14:cNvPr>
                <p14:cNvContentPartPr/>
                <p14:nvPr/>
              </p14:nvContentPartPr>
              <p14:xfrm>
                <a:off x="10629207" y="5869598"/>
                <a:ext cx="14760" cy="82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9C46881-53D7-4509-BDC5-198C38F78B5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611207" y="5851958"/>
                  <a:ext cx="50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605F7E4-B152-49D1-B3AC-6489FBE536CC}"/>
                    </a:ext>
                  </a:extLst>
                </p14:cNvPr>
                <p14:cNvContentPartPr/>
                <p14:nvPr/>
              </p14:nvContentPartPr>
              <p14:xfrm>
                <a:off x="10262367" y="5658638"/>
                <a:ext cx="380160" cy="3582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605F7E4-B152-49D1-B3AC-6489FBE536C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244727" y="5640638"/>
                  <a:ext cx="41580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CB1231B-E3B0-4FC4-8674-73C2B15593B7}"/>
                    </a:ext>
                  </a:extLst>
                </p14:cNvPr>
                <p14:cNvContentPartPr/>
                <p14:nvPr/>
              </p14:nvContentPartPr>
              <p14:xfrm>
                <a:off x="9945567" y="4222958"/>
                <a:ext cx="295560" cy="6228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CB1231B-E3B0-4FC4-8674-73C2B15593B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927927" y="4204958"/>
                  <a:ext cx="331200" cy="65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C7A2E20-FA84-4350-A303-813D3DE0AF17}"/>
                    </a:ext>
                  </a:extLst>
                </p14:cNvPr>
                <p14:cNvContentPartPr/>
                <p14:nvPr/>
              </p14:nvContentPartPr>
              <p14:xfrm>
                <a:off x="10169487" y="4080038"/>
                <a:ext cx="281520" cy="5623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C7A2E20-FA84-4350-A303-813D3DE0AF1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151487" y="4062398"/>
                  <a:ext cx="317160" cy="59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8476EC9-1A31-4C6F-B985-30415145C4D7}"/>
                    </a:ext>
                  </a:extLst>
                </p14:cNvPr>
                <p14:cNvContentPartPr/>
                <p14:nvPr/>
              </p14:nvContentPartPr>
              <p14:xfrm>
                <a:off x="10418247" y="3928478"/>
                <a:ext cx="195120" cy="4521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8476EC9-1A31-4C6F-B985-30415145C4D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400247" y="3910478"/>
                  <a:ext cx="23076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8E35418-7733-4222-ABE5-2C0BEDF08506}"/>
                    </a:ext>
                  </a:extLst>
                </p14:cNvPr>
                <p14:cNvContentPartPr/>
                <p14:nvPr/>
              </p14:nvContentPartPr>
              <p14:xfrm>
                <a:off x="10532367" y="3736958"/>
                <a:ext cx="179640" cy="3873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8E35418-7733-4222-ABE5-2C0BEDF0850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514367" y="3718958"/>
                  <a:ext cx="21528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74DF6E4-31A4-4EB2-B536-E0B3894C783F}"/>
                    </a:ext>
                  </a:extLst>
                </p14:cNvPr>
                <p14:cNvContentPartPr/>
                <p14:nvPr/>
              </p14:nvContentPartPr>
              <p14:xfrm>
                <a:off x="11096127" y="5175878"/>
                <a:ext cx="106560" cy="9975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74DF6E4-31A4-4EB2-B536-E0B3894C783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078487" y="5157878"/>
                  <a:ext cx="142200" cy="10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7467E10-3E08-4B23-B679-1AE6FAF2DE8B}"/>
                    </a:ext>
                  </a:extLst>
                </p14:cNvPr>
                <p14:cNvContentPartPr/>
                <p14:nvPr/>
              </p14:nvContentPartPr>
              <p14:xfrm>
                <a:off x="11348847" y="4899398"/>
                <a:ext cx="51840" cy="10710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7467E10-3E08-4B23-B679-1AE6FAF2DE8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330847" y="4881398"/>
                  <a:ext cx="87480" cy="11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8FCFB83C-EEFE-4814-A83A-77D353459982}"/>
                    </a:ext>
                  </a:extLst>
                </p14:cNvPr>
                <p14:cNvContentPartPr/>
                <p14:nvPr/>
              </p14:nvContentPartPr>
              <p14:xfrm>
                <a:off x="11375847" y="4686638"/>
                <a:ext cx="146160" cy="10818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8FCFB83C-EEFE-4814-A83A-77D35345998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357847" y="4668638"/>
                  <a:ext cx="181800" cy="11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D5B8806-95BD-4DD1-BB80-700A6A215EA6}"/>
                    </a:ext>
                  </a:extLst>
                </p14:cNvPr>
                <p14:cNvContentPartPr/>
                <p14:nvPr/>
              </p14:nvContentPartPr>
              <p14:xfrm>
                <a:off x="9968967" y="4374158"/>
                <a:ext cx="23400" cy="90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D5B8806-95BD-4DD1-BB80-700A6A215EA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950967" y="4356518"/>
                  <a:ext cx="590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78159C7-B17C-4F4F-879D-90756B0DDF22}"/>
                    </a:ext>
                  </a:extLst>
                </p14:cNvPr>
                <p14:cNvContentPartPr/>
                <p14:nvPr/>
              </p14:nvContentPartPr>
              <p14:xfrm>
                <a:off x="9611847" y="4177958"/>
                <a:ext cx="421920" cy="1418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78159C7-B17C-4F4F-879D-90756B0DDF2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593847" y="4160318"/>
                  <a:ext cx="4575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B79E741-EC9C-45D2-80D9-B27B13051A8B}"/>
                    </a:ext>
                  </a:extLst>
                </p14:cNvPr>
                <p14:cNvContentPartPr/>
                <p14:nvPr/>
              </p14:nvContentPartPr>
              <p14:xfrm>
                <a:off x="9765207" y="4018838"/>
                <a:ext cx="438480" cy="1551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B79E741-EC9C-45D2-80D9-B27B13051A8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747207" y="4000838"/>
                  <a:ext cx="4741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21AE9A4-2ECD-49FD-A07B-755E68C4092A}"/>
                    </a:ext>
                  </a:extLst>
                </p14:cNvPr>
                <p14:cNvContentPartPr/>
                <p14:nvPr/>
              </p14:nvContentPartPr>
              <p14:xfrm>
                <a:off x="10024407" y="3858638"/>
                <a:ext cx="448920" cy="1324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21AE9A4-2ECD-49FD-A07B-755E68C4092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006407" y="3840998"/>
                  <a:ext cx="484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94F11F8-775E-48D8-A74F-09DA0F863BD7}"/>
                    </a:ext>
                  </a:extLst>
                </p14:cNvPr>
                <p14:cNvContentPartPr/>
                <p14:nvPr/>
              </p14:nvContentPartPr>
              <p14:xfrm>
                <a:off x="10125927" y="3676478"/>
                <a:ext cx="514080" cy="2430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94F11F8-775E-48D8-A74F-09DA0F863BD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107927" y="3658478"/>
                  <a:ext cx="5497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5D27B72-A91F-4D2C-95C0-A66F54219C4F}"/>
                    </a:ext>
                  </a:extLst>
                </p14:cNvPr>
                <p14:cNvContentPartPr/>
                <p14:nvPr/>
              </p14:nvContentPartPr>
              <p14:xfrm>
                <a:off x="10210887" y="3573158"/>
                <a:ext cx="409320" cy="943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5D27B72-A91F-4D2C-95C0-A66F54219C4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193247" y="3555158"/>
                  <a:ext cx="444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3746A6E-C5A1-4116-B33F-D6F015F68895}"/>
                    </a:ext>
                  </a:extLst>
                </p14:cNvPr>
                <p14:cNvContentPartPr/>
                <p14:nvPr/>
              </p14:nvContentPartPr>
              <p14:xfrm>
                <a:off x="11036727" y="5742878"/>
                <a:ext cx="256320" cy="5781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3746A6E-C5A1-4116-B33F-D6F015F6889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019087" y="5725238"/>
                  <a:ext cx="291960" cy="61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1427E8C-F8B9-49D9-A261-AAE39A21640A}"/>
                    </a:ext>
                  </a:extLst>
                </p14:cNvPr>
                <p14:cNvContentPartPr/>
                <p14:nvPr/>
              </p14:nvContentPartPr>
              <p14:xfrm>
                <a:off x="11186487" y="4994438"/>
                <a:ext cx="127800" cy="11170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1427E8C-F8B9-49D9-A261-AAE39A21640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168847" y="4976798"/>
                  <a:ext cx="163440" cy="11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143B5E4-5203-463A-93F1-546617354CE2}"/>
                    </a:ext>
                  </a:extLst>
                </p14:cNvPr>
                <p14:cNvContentPartPr/>
                <p14:nvPr/>
              </p14:nvContentPartPr>
              <p14:xfrm>
                <a:off x="11290887" y="4650638"/>
                <a:ext cx="202680" cy="1260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143B5E4-5203-463A-93F1-546617354CE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272887" y="4632998"/>
                  <a:ext cx="238320" cy="12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7D7433D-7E22-4E26-BA8D-90E4A5678AF4}"/>
                    </a:ext>
                  </a:extLst>
                </p14:cNvPr>
                <p14:cNvContentPartPr/>
                <p14:nvPr/>
              </p14:nvContentPartPr>
              <p14:xfrm>
                <a:off x="11443167" y="4472078"/>
                <a:ext cx="113400" cy="15681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7D7433D-7E22-4E26-BA8D-90E4A5678AF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425167" y="4454078"/>
                  <a:ext cx="149040" cy="160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1FE99F0-ECE4-4AF1-A0FA-F4A4A3A8F4BD}"/>
                    </a:ext>
                  </a:extLst>
                </p14:cNvPr>
                <p14:cNvContentPartPr/>
                <p14:nvPr/>
              </p14:nvContentPartPr>
              <p14:xfrm>
                <a:off x="11266407" y="4969238"/>
                <a:ext cx="69480" cy="7502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61FE99F0-ECE4-4AF1-A0FA-F4A4A3A8F4B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248407" y="4951598"/>
                  <a:ext cx="105120" cy="78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BC56F5A-44DC-4372-8E4C-E85633D3454D}"/>
                    </a:ext>
                  </a:extLst>
                </p14:cNvPr>
                <p14:cNvContentPartPr/>
                <p14:nvPr/>
              </p14:nvContentPartPr>
              <p14:xfrm>
                <a:off x="9586287" y="4233398"/>
                <a:ext cx="641520" cy="7560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BC56F5A-44DC-4372-8E4C-E85633D3454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568647" y="4215398"/>
                  <a:ext cx="677160" cy="79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2294968-46D1-41A3-876A-E40376F4A474}"/>
                    </a:ext>
                  </a:extLst>
                </p14:cNvPr>
                <p14:cNvContentPartPr/>
                <p14:nvPr/>
              </p14:nvContentPartPr>
              <p14:xfrm>
                <a:off x="9839727" y="4082198"/>
                <a:ext cx="519480" cy="6825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2294968-46D1-41A3-876A-E40376F4A47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821727" y="4064198"/>
                  <a:ext cx="555120" cy="71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BE88D04-3B87-4ED7-B5B5-A64907B43C82}"/>
                    </a:ext>
                  </a:extLst>
                </p14:cNvPr>
                <p14:cNvContentPartPr/>
                <p14:nvPr/>
              </p14:nvContentPartPr>
              <p14:xfrm>
                <a:off x="10057167" y="3858638"/>
                <a:ext cx="478080" cy="7099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BE88D04-3B87-4ED7-B5B5-A64907B43C8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039527" y="3840998"/>
                  <a:ext cx="513720" cy="74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220AA13-74E3-4479-80D7-3CA9E2BCA998}"/>
                    </a:ext>
                  </a:extLst>
                </p14:cNvPr>
                <p14:cNvContentPartPr/>
                <p14:nvPr/>
              </p14:nvContentPartPr>
              <p14:xfrm>
                <a:off x="10174167" y="3620318"/>
                <a:ext cx="519480" cy="6944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220AA13-74E3-4479-80D7-3CA9E2BCA99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156167" y="3602318"/>
                  <a:ext cx="555120" cy="73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B62F401-F574-44FA-8DBB-106C588A95C9}"/>
                  </a:ext>
                </a:extLst>
              </p14:cNvPr>
              <p14:cNvContentPartPr/>
              <p14:nvPr/>
            </p14:nvContentPartPr>
            <p14:xfrm>
              <a:off x="9427887" y="715478"/>
              <a:ext cx="1259640" cy="2318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B62F401-F574-44FA-8DBB-106C588A95C9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9409887" y="697478"/>
                <a:ext cx="1295280" cy="235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1B232C79-A9DF-48AE-90EC-FF1B120DF6FD}"/>
              </a:ext>
            </a:extLst>
          </p:cNvPr>
          <p:cNvGrpSpPr/>
          <p:nvPr/>
        </p:nvGrpSpPr>
        <p:grpSpPr>
          <a:xfrm>
            <a:off x="9484047" y="3593318"/>
            <a:ext cx="2171880" cy="3329640"/>
            <a:chOff x="9484047" y="3593318"/>
            <a:chExt cx="2171880" cy="332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416A739-F9CB-4941-8ABD-7F150611EC5F}"/>
                    </a:ext>
                  </a:extLst>
                </p14:cNvPr>
                <p14:cNvContentPartPr/>
                <p14:nvPr/>
              </p14:nvContentPartPr>
              <p14:xfrm>
                <a:off x="9484047" y="4394678"/>
                <a:ext cx="1718280" cy="2528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416A739-F9CB-4941-8ABD-7F150611EC5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466047" y="4377038"/>
                  <a:ext cx="1753920" cy="256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C324EF8-ED41-4859-AFCC-BEFA5DBC2F69}"/>
                    </a:ext>
                  </a:extLst>
                </p14:cNvPr>
                <p14:cNvContentPartPr/>
                <p14:nvPr/>
              </p14:nvContentPartPr>
              <p14:xfrm>
                <a:off x="11474847" y="4318358"/>
                <a:ext cx="181080" cy="1811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C324EF8-ED41-4859-AFCC-BEFA5DBC2F6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456847" y="4300358"/>
                  <a:ext cx="216720" cy="18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FECAE10-BDA1-4BA8-9A2F-5D74F62C17A0}"/>
                    </a:ext>
                  </a:extLst>
                </p14:cNvPr>
                <p14:cNvContentPartPr/>
                <p14:nvPr/>
              </p14:nvContentPartPr>
              <p14:xfrm>
                <a:off x="10505727" y="3593318"/>
                <a:ext cx="300600" cy="672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FECAE10-BDA1-4BA8-9A2F-5D74F62C17A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488087" y="3575318"/>
                  <a:ext cx="336240" cy="70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49CE2B1-C6EB-4CE5-A95E-980A23121E97}"/>
                    </a:ext>
                  </a:extLst>
                </p14:cNvPr>
                <p14:cNvContentPartPr/>
                <p14:nvPr/>
              </p14:nvContentPartPr>
              <p14:xfrm>
                <a:off x="10217727" y="5342558"/>
                <a:ext cx="757440" cy="498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49CE2B1-C6EB-4CE5-A95E-980A23121E9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199727" y="5324918"/>
                  <a:ext cx="793080" cy="53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288EFAE-5B8F-41E4-9CFC-5925BEC02A96}"/>
              </a:ext>
            </a:extLst>
          </p:cNvPr>
          <p:cNvGrpSpPr/>
          <p:nvPr/>
        </p:nvGrpSpPr>
        <p:grpSpPr>
          <a:xfrm>
            <a:off x="10886967" y="667958"/>
            <a:ext cx="487440" cy="2323440"/>
            <a:chOff x="10886967" y="667958"/>
            <a:chExt cx="487440" cy="232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3D51B07-C880-41E0-A6B8-3F541B4AF039}"/>
                    </a:ext>
                  </a:extLst>
                </p14:cNvPr>
                <p14:cNvContentPartPr/>
                <p14:nvPr/>
              </p14:nvContentPartPr>
              <p14:xfrm>
                <a:off x="10974807" y="667958"/>
                <a:ext cx="399600" cy="884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3D51B07-C880-41E0-A6B8-3F541B4AF03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956807" y="650318"/>
                  <a:ext cx="435240" cy="9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F412E57-6795-4F8F-9A0B-86F82DDD9C81}"/>
                    </a:ext>
                  </a:extLst>
                </p14:cNvPr>
                <p14:cNvContentPartPr/>
                <p14:nvPr/>
              </p14:nvContentPartPr>
              <p14:xfrm>
                <a:off x="10886967" y="1958198"/>
                <a:ext cx="385560" cy="1033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F412E57-6795-4F8F-9A0B-86F82DDD9C8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869327" y="1940198"/>
                  <a:ext cx="421200" cy="10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0CB941D-DCDB-4F38-B1FB-6F5CC66997E2}"/>
              </a:ext>
            </a:extLst>
          </p:cNvPr>
          <p:cNvGrpSpPr/>
          <p:nvPr/>
        </p:nvGrpSpPr>
        <p:grpSpPr>
          <a:xfrm>
            <a:off x="5475020" y="1237118"/>
            <a:ext cx="2998080" cy="3473640"/>
            <a:chOff x="5475020" y="1237118"/>
            <a:chExt cx="2998080" cy="347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C165126-F0DE-4584-875D-EAF2691A1059}"/>
                    </a:ext>
                  </a:extLst>
                </p14:cNvPr>
                <p14:cNvContentPartPr/>
                <p14:nvPr/>
              </p14:nvContentPartPr>
              <p14:xfrm>
                <a:off x="5475020" y="1277798"/>
                <a:ext cx="1707120" cy="3279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C165126-F0DE-4584-875D-EAF2691A105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457380" y="1260158"/>
                  <a:ext cx="1742760" cy="331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7EE2AB8-C553-4805-9F59-BB74DF0C5B47}"/>
                    </a:ext>
                  </a:extLst>
                </p14:cNvPr>
                <p14:cNvContentPartPr/>
                <p14:nvPr/>
              </p14:nvContentPartPr>
              <p14:xfrm>
                <a:off x="6385460" y="1237118"/>
                <a:ext cx="1555920" cy="118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7EE2AB8-C553-4805-9F59-BB74DF0C5B4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367460" y="1219478"/>
                  <a:ext cx="1591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9F4C39D-8301-4841-939F-DFFBC7CDA94F}"/>
                    </a:ext>
                  </a:extLst>
                </p14:cNvPr>
                <p14:cNvContentPartPr/>
                <p14:nvPr/>
              </p14:nvContentPartPr>
              <p14:xfrm>
                <a:off x="5994860" y="4564958"/>
                <a:ext cx="1633680" cy="80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9F4C39D-8301-4841-939F-DFFBC7CDA94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976860" y="4546958"/>
                  <a:ext cx="1669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5870037-09E0-4E12-A350-6BB3C7D3FAF4}"/>
                    </a:ext>
                  </a:extLst>
                </p14:cNvPr>
                <p14:cNvContentPartPr/>
                <p14:nvPr/>
              </p14:nvContentPartPr>
              <p14:xfrm>
                <a:off x="7599020" y="1311638"/>
                <a:ext cx="874080" cy="3399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5870037-09E0-4E12-A350-6BB3C7D3FAF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581380" y="1293998"/>
                  <a:ext cx="909720" cy="34347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48EF802B-C783-4FDF-9E71-38C2AB3E5B87}"/>
                </a:ext>
              </a:extLst>
            </p:cNvPr>
            <p:cNvGrpSpPr/>
            <p:nvPr/>
          </p:nvGrpSpPr>
          <p:grpSpPr>
            <a:xfrm>
              <a:off x="5910620" y="1946318"/>
              <a:ext cx="1133280" cy="1559520"/>
              <a:chOff x="6843807" y="1946318"/>
              <a:chExt cx="1133280" cy="1559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1F2FE26E-9F70-4416-91E5-2A10BF7CBB97}"/>
                      </a:ext>
                    </a:extLst>
                  </p14:cNvPr>
                  <p14:cNvContentPartPr/>
                  <p14:nvPr/>
                </p14:nvContentPartPr>
                <p14:xfrm>
                  <a:off x="6843807" y="1946318"/>
                  <a:ext cx="801360" cy="155952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1F2FE26E-9F70-4416-91E5-2A10BF7CBB97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6825807" y="1928678"/>
                    <a:ext cx="837000" cy="1595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900E90F3-8DF1-499D-B1F5-8990E9EC0F79}"/>
                      </a:ext>
                    </a:extLst>
                  </p14:cNvPr>
                  <p14:cNvContentPartPr/>
                  <p14:nvPr/>
                </p14:nvContentPartPr>
                <p14:xfrm>
                  <a:off x="7603407" y="2873678"/>
                  <a:ext cx="373680" cy="39348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900E90F3-8DF1-499D-B1F5-8990E9EC0F79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7585767" y="2856038"/>
                    <a:ext cx="409320" cy="4291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A823707-2343-46B5-A4AC-36D391F27824}"/>
                    </a:ext>
                  </a:extLst>
                </p14:cNvPr>
                <p14:cNvContentPartPr/>
                <p14:nvPr/>
              </p14:nvContentPartPr>
              <p14:xfrm>
                <a:off x="7810700" y="1358438"/>
                <a:ext cx="35280" cy="48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A823707-2343-46B5-A4AC-36D391F2782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793060" y="1340798"/>
                  <a:ext cx="709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BA31A4B-0366-44A7-9683-E93AAE252DEF}"/>
                    </a:ext>
                  </a:extLst>
                </p14:cNvPr>
                <p14:cNvContentPartPr/>
                <p14:nvPr/>
              </p14:nvContentPartPr>
              <p14:xfrm>
                <a:off x="7697300" y="1582358"/>
                <a:ext cx="3600" cy="10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BA31A4B-0366-44A7-9683-E93AAE252DE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679660" y="1564358"/>
                  <a:ext cx="392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83BA0A0-2F17-421F-BF61-28607CFA1A4A}"/>
                    </a:ext>
                  </a:extLst>
                </p14:cNvPr>
                <p14:cNvContentPartPr/>
                <p14:nvPr/>
              </p14:nvContentPartPr>
              <p14:xfrm>
                <a:off x="7626740" y="1668038"/>
                <a:ext cx="31320" cy="313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83BA0A0-2F17-421F-BF61-28607CFA1A4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608740" y="1650038"/>
                  <a:ext cx="66960" cy="66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A0E42D53-FB55-4F13-9654-A41392E75B43}"/>
                </a:ext>
              </a:extLst>
            </p:cNvPr>
            <p:cNvGrpSpPr/>
            <p:nvPr/>
          </p:nvGrpSpPr>
          <p:grpSpPr>
            <a:xfrm>
              <a:off x="7353500" y="2020118"/>
              <a:ext cx="1114560" cy="1732320"/>
              <a:chOff x="8286687" y="2020118"/>
              <a:chExt cx="1114560" cy="1732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1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6872607E-D360-4015-87F3-14E3316A68F4}"/>
                      </a:ext>
                    </a:extLst>
                  </p14:cNvPr>
                  <p14:cNvContentPartPr/>
                  <p14:nvPr/>
                </p14:nvContentPartPr>
                <p14:xfrm>
                  <a:off x="8468847" y="2020118"/>
                  <a:ext cx="6120" cy="1764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6872607E-D360-4015-87F3-14E3316A68F4}"/>
                      </a:ext>
                    </a:extLst>
                  </p:cNvPr>
                  <p:cNvPicPr/>
                  <p:nvPr/>
                </p:nvPicPr>
                <p:blipFill>
                  <a:blip r:embed="rId202"/>
                  <a:stretch>
                    <a:fillRect/>
                  </a:stretch>
                </p:blipFill>
                <p:spPr>
                  <a:xfrm>
                    <a:off x="8451207" y="2002478"/>
                    <a:ext cx="41760" cy="5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3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300E3C1E-EFDE-42BE-8B55-962F4E6C7DDB}"/>
                      </a:ext>
                    </a:extLst>
                  </p14:cNvPr>
                  <p14:cNvContentPartPr/>
                  <p14:nvPr/>
                </p14:nvContentPartPr>
                <p14:xfrm>
                  <a:off x="8286687" y="3234398"/>
                  <a:ext cx="47880" cy="51804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300E3C1E-EFDE-42BE-8B55-962F4E6C7DDB}"/>
                      </a:ext>
                    </a:extLst>
                  </p:cNvPr>
                  <p:cNvPicPr/>
                  <p:nvPr/>
                </p:nvPicPr>
                <p:blipFill>
                  <a:blip r:embed="rId204"/>
                  <a:stretch>
                    <a:fillRect/>
                  </a:stretch>
                </p:blipFill>
                <p:spPr>
                  <a:xfrm>
                    <a:off x="8269047" y="3216758"/>
                    <a:ext cx="83520" cy="553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5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00E6D331-A7D4-4483-9CC9-6B9F212C7C69}"/>
                      </a:ext>
                    </a:extLst>
                  </p14:cNvPr>
                  <p14:cNvContentPartPr/>
                  <p14:nvPr/>
                </p14:nvContentPartPr>
                <p14:xfrm>
                  <a:off x="8769807" y="2206958"/>
                  <a:ext cx="27360" cy="3852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00E6D331-A7D4-4483-9CC9-6B9F212C7C69}"/>
                      </a:ext>
                    </a:extLst>
                  </p:cNvPr>
                  <p:cNvPicPr/>
                  <p:nvPr/>
                </p:nvPicPr>
                <p:blipFill>
                  <a:blip r:embed="rId206"/>
                  <a:stretch>
                    <a:fillRect/>
                  </a:stretch>
                </p:blipFill>
                <p:spPr>
                  <a:xfrm>
                    <a:off x="8751807" y="2188958"/>
                    <a:ext cx="63000" cy="7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7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46116388-4F76-46C2-B3B0-74A6AD282410}"/>
                      </a:ext>
                    </a:extLst>
                  </p14:cNvPr>
                  <p14:cNvContentPartPr/>
                  <p14:nvPr/>
                </p14:nvContentPartPr>
                <p14:xfrm>
                  <a:off x="8676567" y="2394158"/>
                  <a:ext cx="18000" cy="4968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46116388-4F76-46C2-B3B0-74A6AD282410}"/>
                      </a:ext>
                    </a:extLst>
                  </p:cNvPr>
                  <p:cNvPicPr/>
                  <p:nvPr/>
                </p:nvPicPr>
                <p:blipFill>
                  <a:blip r:embed="rId208"/>
                  <a:stretch>
                    <a:fillRect/>
                  </a:stretch>
                </p:blipFill>
                <p:spPr>
                  <a:xfrm>
                    <a:off x="8658927" y="2376518"/>
                    <a:ext cx="53640" cy="85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9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76D614D6-87E1-4900-9538-E964FC1E6408}"/>
                      </a:ext>
                    </a:extLst>
                  </p14:cNvPr>
                  <p14:cNvContentPartPr/>
                  <p14:nvPr/>
                </p14:nvContentPartPr>
                <p14:xfrm>
                  <a:off x="8570727" y="2782598"/>
                  <a:ext cx="9360" cy="11592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76D614D6-87E1-4900-9538-E964FC1E6408}"/>
                      </a:ext>
                    </a:extLst>
                  </p:cNvPr>
                  <p:cNvPicPr/>
                  <p:nvPr/>
                </p:nvPicPr>
                <p:blipFill>
                  <a:blip r:embed="rId210"/>
                  <a:stretch>
                    <a:fillRect/>
                  </a:stretch>
                </p:blipFill>
                <p:spPr>
                  <a:xfrm>
                    <a:off x="8553087" y="2764958"/>
                    <a:ext cx="45000" cy="15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1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19F0D531-25B1-4012-BBD0-9B807AC91452}"/>
                      </a:ext>
                    </a:extLst>
                  </p14:cNvPr>
                  <p14:cNvContentPartPr/>
                  <p14:nvPr/>
                </p14:nvContentPartPr>
                <p14:xfrm>
                  <a:off x="8624727" y="3225398"/>
                  <a:ext cx="161280" cy="7740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19F0D531-25B1-4012-BBD0-9B807AC91452}"/>
                      </a:ext>
                    </a:extLst>
                  </p:cNvPr>
                  <p:cNvPicPr/>
                  <p:nvPr/>
                </p:nvPicPr>
                <p:blipFill>
                  <a:blip r:embed="rId212"/>
                  <a:stretch>
                    <a:fillRect/>
                  </a:stretch>
                </p:blipFill>
                <p:spPr>
                  <a:xfrm>
                    <a:off x="8606727" y="3207398"/>
                    <a:ext cx="196920" cy="113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3">
                <p14:nvContentPartPr>
                  <p14:cNvPr id="94" name="Ink 93">
                    <a:extLst>
                      <a:ext uri="{FF2B5EF4-FFF2-40B4-BE49-F238E27FC236}">
                        <a16:creationId xmlns:a16="http://schemas.microsoft.com/office/drawing/2014/main" id="{BE7BB231-9E98-4AF9-AA8B-FC8B73DE0420}"/>
                      </a:ext>
                    </a:extLst>
                  </p14:cNvPr>
                  <p14:cNvContentPartPr/>
                  <p14:nvPr/>
                </p14:nvContentPartPr>
                <p14:xfrm>
                  <a:off x="8841447" y="2921198"/>
                  <a:ext cx="171360" cy="286560"/>
                </p14:xfrm>
              </p:contentPart>
            </mc:Choice>
            <mc:Fallback xmlns="">
              <p:pic>
                <p:nvPicPr>
                  <p:cNvPr id="94" name="Ink 93">
                    <a:extLst>
                      <a:ext uri="{FF2B5EF4-FFF2-40B4-BE49-F238E27FC236}">
                        <a16:creationId xmlns:a16="http://schemas.microsoft.com/office/drawing/2014/main" id="{BE7BB231-9E98-4AF9-AA8B-FC8B73DE0420}"/>
                      </a:ext>
                    </a:extLst>
                  </p:cNvPr>
                  <p:cNvPicPr/>
                  <p:nvPr/>
                </p:nvPicPr>
                <p:blipFill>
                  <a:blip r:embed="rId214"/>
                  <a:stretch>
                    <a:fillRect/>
                  </a:stretch>
                </p:blipFill>
                <p:spPr>
                  <a:xfrm>
                    <a:off x="8823807" y="2903198"/>
                    <a:ext cx="207000" cy="32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5">
                <p14:nvContentPartPr>
                  <p14:cNvPr id="95" name="Ink 94">
                    <a:extLst>
                      <a:ext uri="{FF2B5EF4-FFF2-40B4-BE49-F238E27FC236}">
                        <a16:creationId xmlns:a16="http://schemas.microsoft.com/office/drawing/2014/main" id="{F0ED6B7A-69DA-40BD-AE06-660B476CCD2D}"/>
                      </a:ext>
                    </a:extLst>
                  </p14:cNvPr>
                  <p14:cNvContentPartPr/>
                  <p14:nvPr/>
                </p14:nvContentPartPr>
                <p14:xfrm>
                  <a:off x="9026127" y="2719958"/>
                  <a:ext cx="20880" cy="69480"/>
                </p14:xfrm>
              </p:contentPart>
            </mc:Choice>
            <mc:Fallback xmlns="">
              <p:pic>
                <p:nvPicPr>
                  <p:cNvPr id="95" name="Ink 94">
                    <a:extLst>
                      <a:ext uri="{FF2B5EF4-FFF2-40B4-BE49-F238E27FC236}">
                        <a16:creationId xmlns:a16="http://schemas.microsoft.com/office/drawing/2014/main" id="{F0ED6B7A-69DA-40BD-AE06-660B476CCD2D}"/>
                      </a:ext>
                    </a:extLst>
                  </p:cNvPr>
                  <p:cNvPicPr/>
                  <p:nvPr/>
                </p:nvPicPr>
                <p:blipFill>
                  <a:blip r:embed="rId216"/>
                  <a:stretch>
                    <a:fillRect/>
                  </a:stretch>
                </p:blipFill>
                <p:spPr>
                  <a:xfrm>
                    <a:off x="9008487" y="2702318"/>
                    <a:ext cx="56520" cy="105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7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26C6E220-F0D1-4D6D-9C15-339EB3DE0B07}"/>
                      </a:ext>
                    </a:extLst>
                  </p14:cNvPr>
                  <p14:cNvContentPartPr/>
                  <p14:nvPr/>
                </p14:nvContentPartPr>
                <p14:xfrm>
                  <a:off x="9054567" y="2490638"/>
                  <a:ext cx="5760" cy="11844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26C6E220-F0D1-4D6D-9C15-339EB3DE0B07}"/>
                      </a:ext>
                    </a:extLst>
                  </p:cNvPr>
                  <p:cNvPicPr/>
                  <p:nvPr/>
                </p:nvPicPr>
                <p:blipFill>
                  <a:blip r:embed="rId218"/>
                  <a:stretch>
                    <a:fillRect/>
                  </a:stretch>
                </p:blipFill>
                <p:spPr>
                  <a:xfrm>
                    <a:off x="9036927" y="2472638"/>
                    <a:ext cx="41400" cy="15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9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3F112D96-7BB4-4B4C-80A5-AFEE93D6144C}"/>
                      </a:ext>
                    </a:extLst>
                  </p14:cNvPr>
                  <p14:cNvContentPartPr/>
                  <p14:nvPr/>
                </p14:nvContentPartPr>
                <p14:xfrm>
                  <a:off x="9036567" y="2849558"/>
                  <a:ext cx="364680" cy="38772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3F112D96-7BB4-4B4C-80A5-AFEE93D6144C}"/>
                      </a:ext>
                    </a:extLst>
                  </p:cNvPr>
                  <p:cNvPicPr/>
                  <p:nvPr/>
                </p:nvPicPr>
                <p:blipFill>
                  <a:blip r:embed="rId220"/>
                  <a:stretch>
                    <a:fillRect/>
                  </a:stretch>
                </p:blipFill>
                <p:spPr>
                  <a:xfrm>
                    <a:off x="9018567" y="2831918"/>
                    <a:ext cx="400320" cy="423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8910EB54-0110-4721-B33B-B5C4954B8C42}"/>
                </a:ext>
              </a:extLst>
            </p:cNvPr>
            <p:cNvGrpSpPr/>
            <p:nvPr/>
          </p:nvGrpSpPr>
          <p:grpSpPr>
            <a:xfrm>
              <a:off x="7015100" y="2858558"/>
              <a:ext cx="1236600" cy="230040"/>
              <a:chOff x="7948287" y="2858558"/>
              <a:chExt cx="1236600" cy="230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1">
                <p14:nvContentPartPr>
                  <p14:cNvPr id="103" name="Ink 102">
                    <a:extLst>
                      <a:ext uri="{FF2B5EF4-FFF2-40B4-BE49-F238E27FC236}">
                        <a16:creationId xmlns:a16="http://schemas.microsoft.com/office/drawing/2014/main" id="{772961F7-5090-4AED-A0FD-20E6BB9CE474}"/>
                      </a:ext>
                    </a:extLst>
                  </p14:cNvPr>
                  <p14:cNvContentPartPr/>
                  <p14:nvPr/>
                </p14:nvContentPartPr>
                <p14:xfrm>
                  <a:off x="7948287" y="2858558"/>
                  <a:ext cx="66960" cy="4320"/>
                </p14:xfrm>
              </p:contentPart>
            </mc:Choice>
            <mc:Fallback xmlns="">
              <p:pic>
                <p:nvPicPr>
                  <p:cNvPr id="103" name="Ink 102">
                    <a:extLst>
                      <a:ext uri="{FF2B5EF4-FFF2-40B4-BE49-F238E27FC236}">
                        <a16:creationId xmlns:a16="http://schemas.microsoft.com/office/drawing/2014/main" id="{772961F7-5090-4AED-A0FD-20E6BB9CE474}"/>
                      </a:ext>
                    </a:extLst>
                  </p:cNvPr>
                  <p:cNvPicPr/>
                  <p:nvPr/>
                </p:nvPicPr>
                <p:blipFill>
                  <a:blip r:embed="rId222"/>
                  <a:stretch>
                    <a:fillRect/>
                  </a:stretch>
                </p:blipFill>
                <p:spPr>
                  <a:xfrm>
                    <a:off x="7930647" y="2840558"/>
                    <a:ext cx="102600" cy="3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3">
                <p14:nvContentPartPr>
                  <p14:cNvPr id="104" name="Ink 103">
                    <a:extLst>
                      <a:ext uri="{FF2B5EF4-FFF2-40B4-BE49-F238E27FC236}">
                        <a16:creationId xmlns:a16="http://schemas.microsoft.com/office/drawing/2014/main" id="{6969795B-B15D-4F1B-AEDC-C48EE6A06C16}"/>
                      </a:ext>
                    </a:extLst>
                  </p14:cNvPr>
                  <p14:cNvContentPartPr/>
                  <p14:nvPr/>
                </p14:nvContentPartPr>
                <p14:xfrm>
                  <a:off x="8196327" y="2867918"/>
                  <a:ext cx="264240" cy="52200"/>
                </p14:xfrm>
              </p:contentPart>
            </mc:Choice>
            <mc:Fallback xmlns="">
              <p:pic>
                <p:nvPicPr>
                  <p:cNvPr id="104" name="Ink 103">
                    <a:extLst>
                      <a:ext uri="{FF2B5EF4-FFF2-40B4-BE49-F238E27FC236}">
                        <a16:creationId xmlns:a16="http://schemas.microsoft.com/office/drawing/2014/main" id="{6969795B-B15D-4F1B-AEDC-C48EE6A06C16}"/>
                      </a:ext>
                    </a:extLst>
                  </p:cNvPr>
                  <p:cNvPicPr/>
                  <p:nvPr/>
                </p:nvPicPr>
                <p:blipFill>
                  <a:blip r:embed="rId224"/>
                  <a:stretch>
                    <a:fillRect/>
                  </a:stretch>
                </p:blipFill>
                <p:spPr>
                  <a:xfrm>
                    <a:off x="8178687" y="2849918"/>
                    <a:ext cx="299880" cy="87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5">
                <p14:nvContentPartPr>
                  <p14:cNvPr id="105" name="Ink 104">
                    <a:extLst>
                      <a:ext uri="{FF2B5EF4-FFF2-40B4-BE49-F238E27FC236}">
                        <a16:creationId xmlns:a16="http://schemas.microsoft.com/office/drawing/2014/main" id="{C90A6E8E-B0B4-42A3-B015-CD1BE8631200}"/>
                      </a:ext>
                    </a:extLst>
                  </p14:cNvPr>
                  <p14:cNvContentPartPr/>
                  <p14:nvPr/>
                </p14:nvContentPartPr>
                <p14:xfrm>
                  <a:off x="8522487" y="2885918"/>
                  <a:ext cx="551520" cy="27720"/>
                </p14:xfrm>
              </p:contentPart>
            </mc:Choice>
            <mc:Fallback xmlns="">
              <p:pic>
                <p:nvPicPr>
                  <p:cNvPr id="105" name="Ink 104">
                    <a:extLst>
                      <a:ext uri="{FF2B5EF4-FFF2-40B4-BE49-F238E27FC236}">
                        <a16:creationId xmlns:a16="http://schemas.microsoft.com/office/drawing/2014/main" id="{C90A6E8E-B0B4-42A3-B015-CD1BE8631200}"/>
                      </a:ext>
                    </a:extLst>
                  </p:cNvPr>
                  <p:cNvPicPr/>
                  <p:nvPr/>
                </p:nvPicPr>
                <p:blipFill>
                  <a:blip r:embed="rId226"/>
                  <a:stretch>
                    <a:fillRect/>
                  </a:stretch>
                </p:blipFill>
                <p:spPr>
                  <a:xfrm>
                    <a:off x="8504487" y="2867918"/>
                    <a:ext cx="587160" cy="63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7">
                <p14:nvContentPartPr>
                  <p14:cNvPr id="108" name="Ink 107">
                    <a:extLst>
                      <a:ext uri="{FF2B5EF4-FFF2-40B4-BE49-F238E27FC236}">
                        <a16:creationId xmlns:a16="http://schemas.microsoft.com/office/drawing/2014/main" id="{E77B2107-0CCD-43E8-9C25-BA079076402A}"/>
                      </a:ext>
                    </a:extLst>
                  </p14:cNvPr>
                  <p14:cNvContentPartPr/>
                  <p14:nvPr/>
                </p14:nvContentPartPr>
                <p14:xfrm>
                  <a:off x="7974207" y="2891678"/>
                  <a:ext cx="11520" cy="196920"/>
                </p14:xfrm>
              </p:contentPart>
            </mc:Choice>
            <mc:Fallback xmlns="">
              <p:pic>
                <p:nvPicPr>
                  <p:cNvPr id="108" name="Ink 107">
                    <a:extLst>
                      <a:ext uri="{FF2B5EF4-FFF2-40B4-BE49-F238E27FC236}">
                        <a16:creationId xmlns:a16="http://schemas.microsoft.com/office/drawing/2014/main" id="{E77B2107-0CCD-43E8-9C25-BA079076402A}"/>
                      </a:ext>
                    </a:extLst>
                  </p:cNvPr>
                  <p:cNvPicPr/>
                  <p:nvPr/>
                </p:nvPicPr>
                <p:blipFill>
                  <a:blip r:embed="rId228"/>
                  <a:stretch>
                    <a:fillRect/>
                  </a:stretch>
                </p:blipFill>
                <p:spPr>
                  <a:xfrm>
                    <a:off x="7956207" y="2873678"/>
                    <a:ext cx="47160" cy="232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9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0F455662-CD55-4C20-AF5B-F84E064250C7}"/>
                      </a:ext>
                    </a:extLst>
                  </p14:cNvPr>
                  <p14:cNvContentPartPr/>
                  <p14:nvPr/>
                </p14:nvContentPartPr>
                <p14:xfrm>
                  <a:off x="8962407" y="2887718"/>
                  <a:ext cx="222480" cy="95400"/>
                </p14:xfrm>
              </p:contentPart>
            </mc:Choice>
            <mc:Fallback xmlns=""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0F455662-CD55-4C20-AF5B-F84E064250C7}"/>
                      </a:ext>
                    </a:extLst>
                  </p:cNvPr>
                  <p:cNvPicPr/>
                  <p:nvPr/>
                </p:nvPicPr>
                <p:blipFill>
                  <a:blip r:embed="rId230"/>
                  <a:stretch>
                    <a:fillRect/>
                  </a:stretch>
                </p:blipFill>
                <p:spPr>
                  <a:xfrm>
                    <a:off x="8944407" y="2869718"/>
                    <a:ext cx="258120" cy="1310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C6B1F33E-07BE-4C78-B256-3808BB4F092A}"/>
                </a:ext>
              </a:extLst>
            </p:cNvPr>
            <p:cNvGrpSpPr/>
            <p:nvPr/>
          </p:nvGrpSpPr>
          <p:grpSpPr>
            <a:xfrm>
              <a:off x="5624780" y="1625198"/>
              <a:ext cx="2798640" cy="2704680"/>
              <a:chOff x="6557967" y="1625198"/>
              <a:chExt cx="2798640" cy="2704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1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E52A9B96-022D-4B22-9FFE-9115E19DA7D8}"/>
                      </a:ext>
                    </a:extLst>
                  </p14:cNvPr>
                  <p14:cNvContentPartPr/>
                  <p14:nvPr/>
                </p14:nvContentPartPr>
                <p14:xfrm>
                  <a:off x="7942527" y="3269678"/>
                  <a:ext cx="1414080" cy="1958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E52A9B96-022D-4B22-9FFE-9115E19DA7D8}"/>
                      </a:ext>
                    </a:extLst>
                  </p:cNvPr>
                  <p:cNvPicPr/>
                  <p:nvPr/>
                </p:nvPicPr>
                <p:blipFill>
                  <a:blip r:embed="rId232"/>
                  <a:stretch>
                    <a:fillRect/>
                  </a:stretch>
                </p:blipFill>
                <p:spPr>
                  <a:xfrm>
                    <a:off x="7924527" y="3252038"/>
                    <a:ext cx="1449720" cy="231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3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79E81B74-E1B2-468A-AE0D-C639B8307D39}"/>
                      </a:ext>
                    </a:extLst>
                  </p14:cNvPr>
                  <p14:cNvContentPartPr/>
                  <p14:nvPr/>
                </p14:nvContentPartPr>
                <p14:xfrm>
                  <a:off x="8103447" y="3306758"/>
                  <a:ext cx="1192680" cy="1080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79E81B74-E1B2-468A-AE0D-C639B8307D39}"/>
                      </a:ext>
                    </a:extLst>
                  </p:cNvPr>
                  <p:cNvPicPr/>
                  <p:nvPr/>
                </p:nvPicPr>
                <p:blipFill>
                  <a:blip r:embed="rId234"/>
                  <a:stretch>
                    <a:fillRect/>
                  </a:stretch>
                </p:blipFill>
                <p:spPr>
                  <a:xfrm>
                    <a:off x="8085447" y="3288758"/>
                    <a:ext cx="1228320" cy="14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5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83994424-97AF-4FA4-9F25-BA4DA8AAC2E4}"/>
                      </a:ext>
                    </a:extLst>
                  </p14:cNvPr>
                  <p14:cNvContentPartPr/>
                  <p14:nvPr/>
                </p14:nvContentPartPr>
                <p14:xfrm>
                  <a:off x="7648407" y="2905718"/>
                  <a:ext cx="439560" cy="4356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83994424-97AF-4FA4-9F25-BA4DA8AAC2E4}"/>
                      </a:ext>
                    </a:extLst>
                  </p:cNvPr>
                  <p:cNvPicPr/>
                  <p:nvPr/>
                </p:nvPicPr>
                <p:blipFill>
                  <a:blip r:embed="rId236"/>
                  <a:stretch>
                    <a:fillRect/>
                  </a:stretch>
                </p:blipFill>
                <p:spPr>
                  <a:xfrm>
                    <a:off x="7630407" y="2888078"/>
                    <a:ext cx="475200" cy="79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7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15A32D11-CB14-435E-811B-A5CFA2FC6BE2}"/>
                      </a:ext>
                    </a:extLst>
                  </p14:cNvPr>
                  <p14:cNvContentPartPr/>
                  <p14:nvPr/>
                </p14:nvContentPartPr>
                <p14:xfrm>
                  <a:off x="8051247" y="2894918"/>
                  <a:ext cx="607320" cy="6300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15A32D11-CB14-435E-811B-A5CFA2FC6BE2}"/>
                      </a:ext>
                    </a:extLst>
                  </p:cNvPr>
                  <p:cNvPicPr/>
                  <p:nvPr/>
                </p:nvPicPr>
                <p:blipFill>
                  <a:blip r:embed="rId238"/>
                  <a:stretch>
                    <a:fillRect/>
                  </a:stretch>
                </p:blipFill>
                <p:spPr>
                  <a:xfrm>
                    <a:off x="8033607" y="2876918"/>
                    <a:ext cx="642960" cy="98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9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43FC7F19-3329-4C13-A839-1CD682B7BEE8}"/>
                      </a:ext>
                    </a:extLst>
                  </p14:cNvPr>
                  <p14:cNvContentPartPr/>
                  <p14:nvPr/>
                </p14:nvContentPartPr>
                <p14:xfrm>
                  <a:off x="8491167" y="2813558"/>
                  <a:ext cx="584640" cy="13968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43FC7F19-3329-4C13-A839-1CD682B7BEE8}"/>
                      </a:ext>
                    </a:extLst>
                  </p:cNvPr>
                  <p:cNvPicPr/>
                  <p:nvPr/>
                </p:nvPicPr>
                <p:blipFill>
                  <a:blip r:embed="rId240"/>
                  <a:stretch>
                    <a:fillRect/>
                  </a:stretch>
                </p:blipFill>
                <p:spPr>
                  <a:xfrm>
                    <a:off x="8473527" y="2795558"/>
                    <a:ext cx="620280" cy="175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1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C26C96AF-6E8E-46E6-B160-C32CB6C5406F}"/>
                      </a:ext>
                    </a:extLst>
                  </p14:cNvPr>
                  <p14:cNvContentPartPr/>
                  <p14:nvPr/>
                </p14:nvContentPartPr>
                <p14:xfrm>
                  <a:off x="7679367" y="2896718"/>
                  <a:ext cx="309240" cy="6912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C26C96AF-6E8E-46E6-B160-C32CB6C5406F}"/>
                      </a:ext>
                    </a:extLst>
                  </p:cNvPr>
                  <p:cNvPicPr/>
                  <p:nvPr/>
                </p:nvPicPr>
                <p:blipFill>
                  <a:blip r:embed="rId242"/>
                  <a:stretch>
                    <a:fillRect/>
                  </a:stretch>
                </p:blipFill>
                <p:spPr>
                  <a:xfrm>
                    <a:off x="7661367" y="2879078"/>
                    <a:ext cx="344880" cy="104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3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5624C7FC-4B3D-475D-827B-5C591552B8D4}"/>
                      </a:ext>
                    </a:extLst>
                  </p14:cNvPr>
                  <p14:cNvContentPartPr/>
                  <p14:nvPr/>
                </p14:nvContentPartPr>
                <p14:xfrm>
                  <a:off x="8187327" y="2838398"/>
                  <a:ext cx="853920" cy="13248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5624C7FC-4B3D-475D-827B-5C591552B8D4}"/>
                      </a:ext>
                    </a:extLst>
                  </p:cNvPr>
                  <p:cNvPicPr/>
                  <p:nvPr/>
                </p:nvPicPr>
                <p:blipFill>
                  <a:blip r:embed="rId244"/>
                  <a:stretch>
                    <a:fillRect/>
                  </a:stretch>
                </p:blipFill>
                <p:spPr>
                  <a:xfrm>
                    <a:off x="8169327" y="2820758"/>
                    <a:ext cx="889560" cy="168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5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8D4D9C0E-7D75-4CB0-8F6A-195EB5EDE206}"/>
                      </a:ext>
                    </a:extLst>
                  </p14:cNvPr>
                  <p14:cNvContentPartPr/>
                  <p14:nvPr/>
                </p14:nvContentPartPr>
                <p14:xfrm>
                  <a:off x="6557967" y="1625918"/>
                  <a:ext cx="1348560" cy="261252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8D4D9C0E-7D75-4CB0-8F6A-195EB5EDE206}"/>
                      </a:ext>
                    </a:extLst>
                  </p:cNvPr>
                  <p:cNvPicPr/>
                  <p:nvPr/>
                </p:nvPicPr>
                <p:blipFill>
                  <a:blip r:embed="rId246"/>
                  <a:stretch>
                    <a:fillRect/>
                  </a:stretch>
                </p:blipFill>
                <p:spPr>
                  <a:xfrm>
                    <a:off x="6540327" y="1607918"/>
                    <a:ext cx="1384200" cy="264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7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EE915444-4AB8-4954-8C4D-469180466E08}"/>
                      </a:ext>
                    </a:extLst>
                  </p14:cNvPr>
                  <p14:cNvContentPartPr/>
                  <p14:nvPr/>
                </p14:nvContentPartPr>
                <p14:xfrm>
                  <a:off x="8651727" y="1802318"/>
                  <a:ext cx="430560" cy="108864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EE915444-4AB8-4954-8C4D-469180466E08}"/>
                      </a:ext>
                    </a:extLst>
                  </p:cNvPr>
                  <p:cNvPicPr/>
                  <p:nvPr/>
                </p:nvPicPr>
                <p:blipFill>
                  <a:blip r:embed="rId248"/>
                  <a:stretch>
                    <a:fillRect/>
                  </a:stretch>
                </p:blipFill>
                <p:spPr>
                  <a:xfrm>
                    <a:off x="8633727" y="1784318"/>
                    <a:ext cx="466200" cy="1124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9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D826A593-763B-4FEE-AE1A-00FE99468BFC}"/>
                      </a:ext>
                    </a:extLst>
                  </p14:cNvPr>
                  <p14:cNvContentPartPr/>
                  <p14:nvPr/>
                </p14:nvContentPartPr>
                <p14:xfrm>
                  <a:off x="8479287" y="1826078"/>
                  <a:ext cx="172440" cy="37368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D826A593-763B-4FEE-AE1A-00FE99468BFC}"/>
                      </a:ext>
                    </a:extLst>
                  </p:cNvPr>
                  <p:cNvPicPr/>
                  <p:nvPr/>
                </p:nvPicPr>
                <p:blipFill>
                  <a:blip r:embed="rId250"/>
                  <a:stretch>
                    <a:fillRect/>
                  </a:stretch>
                </p:blipFill>
                <p:spPr>
                  <a:xfrm>
                    <a:off x="8461647" y="1808438"/>
                    <a:ext cx="208080" cy="409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1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8AF9ACE0-E710-437D-B534-1D4CCC6DE4BF}"/>
                      </a:ext>
                    </a:extLst>
                  </p14:cNvPr>
                  <p14:cNvContentPartPr/>
                  <p14:nvPr/>
                </p14:nvContentPartPr>
                <p14:xfrm>
                  <a:off x="8467407" y="2310998"/>
                  <a:ext cx="7200" cy="9540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8AF9ACE0-E710-437D-B534-1D4CCC6DE4BF}"/>
                      </a:ext>
                    </a:extLst>
                  </p:cNvPr>
                  <p:cNvPicPr/>
                  <p:nvPr/>
                </p:nvPicPr>
                <p:blipFill>
                  <a:blip r:embed="rId252"/>
                  <a:stretch>
                    <a:fillRect/>
                  </a:stretch>
                </p:blipFill>
                <p:spPr>
                  <a:xfrm>
                    <a:off x="8449767" y="2293358"/>
                    <a:ext cx="42840" cy="13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3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6E416A49-014A-4B23-AB0A-0BD0C5DAAC27}"/>
                      </a:ext>
                    </a:extLst>
                  </p14:cNvPr>
                  <p14:cNvContentPartPr/>
                  <p14:nvPr/>
                </p14:nvContentPartPr>
                <p14:xfrm>
                  <a:off x="8443287" y="2556518"/>
                  <a:ext cx="18000" cy="10116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6E416A49-014A-4B23-AB0A-0BD0C5DAAC27}"/>
                      </a:ext>
                    </a:extLst>
                  </p:cNvPr>
                  <p:cNvPicPr/>
                  <p:nvPr/>
                </p:nvPicPr>
                <p:blipFill>
                  <a:blip r:embed="rId254"/>
                  <a:stretch>
                    <a:fillRect/>
                  </a:stretch>
                </p:blipFill>
                <p:spPr>
                  <a:xfrm>
                    <a:off x="8425287" y="2538518"/>
                    <a:ext cx="53640" cy="13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5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18AE49F5-CD2B-4C4F-9AD8-1856E6D9D08F}"/>
                      </a:ext>
                    </a:extLst>
                  </p14:cNvPr>
                  <p14:cNvContentPartPr/>
                  <p14:nvPr/>
                </p14:nvContentPartPr>
                <p14:xfrm>
                  <a:off x="8439327" y="3412598"/>
                  <a:ext cx="770760" cy="88776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18AE49F5-CD2B-4C4F-9AD8-1856E6D9D08F}"/>
                      </a:ext>
                    </a:extLst>
                  </p:cNvPr>
                  <p:cNvPicPr/>
                  <p:nvPr/>
                </p:nvPicPr>
                <p:blipFill>
                  <a:blip r:embed="rId256"/>
                  <a:stretch>
                    <a:fillRect/>
                  </a:stretch>
                </p:blipFill>
                <p:spPr>
                  <a:xfrm>
                    <a:off x="8421687" y="3394598"/>
                    <a:ext cx="806400" cy="92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7">
                <p14:nvContentPartPr>
                  <p14:cNvPr id="68" name="Ink 67">
                    <a:extLst>
                      <a:ext uri="{FF2B5EF4-FFF2-40B4-BE49-F238E27FC236}">
                        <a16:creationId xmlns:a16="http://schemas.microsoft.com/office/drawing/2014/main" id="{4CEF2C68-1DC2-4839-8751-4585E88049B3}"/>
                      </a:ext>
                    </a:extLst>
                  </p14:cNvPr>
                  <p14:cNvContentPartPr/>
                  <p14:nvPr/>
                </p14:nvContentPartPr>
                <p14:xfrm>
                  <a:off x="8455167" y="3075638"/>
                  <a:ext cx="2880" cy="81360"/>
                </p14:xfrm>
              </p:contentPart>
            </mc:Choice>
            <mc:Fallback xmlns="">
              <p:pic>
                <p:nvPicPr>
                  <p:cNvPr id="68" name="Ink 67">
                    <a:extLst>
                      <a:ext uri="{FF2B5EF4-FFF2-40B4-BE49-F238E27FC236}">
                        <a16:creationId xmlns:a16="http://schemas.microsoft.com/office/drawing/2014/main" id="{4CEF2C68-1DC2-4839-8751-4585E88049B3}"/>
                      </a:ext>
                    </a:extLst>
                  </p:cNvPr>
                  <p:cNvPicPr/>
                  <p:nvPr/>
                </p:nvPicPr>
                <p:blipFill>
                  <a:blip r:embed="rId258"/>
                  <a:stretch>
                    <a:fillRect/>
                  </a:stretch>
                </p:blipFill>
                <p:spPr>
                  <a:xfrm>
                    <a:off x="8437167" y="3057638"/>
                    <a:ext cx="38520" cy="11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9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13C74B3C-EDE2-4ECF-AB71-6B3ACC4A133D}"/>
                      </a:ext>
                    </a:extLst>
                  </p14:cNvPr>
                  <p14:cNvContentPartPr/>
                  <p14:nvPr/>
                </p14:nvContentPartPr>
                <p14:xfrm>
                  <a:off x="8448327" y="2166998"/>
                  <a:ext cx="47880" cy="48528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13C74B3C-EDE2-4ECF-AB71-6B3ACC4A133D}"/>
                      </a:ext>
                    </a:extLst>
                  </p:cNvPr>
                  <p:cNvPicPr/>
                  <p:nvPr/>
                </p:nvPicPr>
                <p:blipFill>
                  <a:blip r:embed="rId260"/>
                  <a:stretch>
                    <a:fillRect/>
                  </a:stretch>
                </p:blipFill>
                <p:spPr>
                  <a:xfrm>
                    <a:off x="8430687" y="2149358"/>
                    <a:ext cx="83520" cy="520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1">
                <p14:nvContentPartPr>
                  <p14:cNvPr id="79" name="Ink 78">
                    <a:extLst>
                      <a:ext uri="{FF2B5EF4-FFF2-40B4-BE49-F238E27FC236}">
                        <a16:creationId xmlns:a16="http://schemas.microsoft.com/office/drawing/2014/main" id="{38143E34-86DB-4F3F-92BD-EAF2EC911F90}"/>
                      </a:ext>
                    </a:extLst>
                  </p14:cNvPr>
                  <p14:cNvContentPartPr/>
                  <p14:nvPr/>
                </p14:nvContentPartPr>
                <p14:xfrm>
                  <a:off x="7531047" y="1625198"/>
                  <a:ext cx="1318680" cy="161280"/>
                </p14:xfrm>
              </p:contentPart>
            </mc:Choice>
            <mc:Fallback xmlns="">
              <p:pic>
                <p:nvPicPr>
                  <p:cNvPr id="79" name="Ink 78">
                    <a:extLst>
                      <a:ext uri="{FF2B5EF4-FFF2-40B4-BE49-F238E27FC236}">
                        <a16:creationId xmlns:a16="http://schemas.microsoft.com/office/drawing/2014/main" id="{38143E34-86DB-4F3F-92BD-EAF2EC911F90}"/>
                      </a:ext>
                    </a:extLst>
                  </p:cNvPr>
                  <p:cNvPicPr/>
                  <p:nvPr/>
                </p:nvPicPr>
                <p:blipFill>
                  <a:blip r:embed="rId262"/>
                  <a:stretch>
                    <a:fillRect/>
                  </a:stretch>
                </p:blipFill>
                <p:spPr>
                  <a:xfrm>
                    <a:off x="7513407" y="1607198"/>
                    <a:ext cx="1354320" cy="19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3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28526919-33DA-41D6-8270-E6E3D313173B}"/>
                      </a:ext>
                    </a:extLst>
                  </p14:cNvPr>
                  <p14:cNvContentPartPr/>
                  <p14:nvPr/>
                </p14:nvContentPartPr>
                <p14:xfrm>
                  <a:off x="7013007" y="4275518"/>
                  <a:ext cx="1739880" cy="5436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28526919-33DA-41D6-8270-E6E3D313173B}"/>
                      </a:ext>
                    </a:extLst>
                  </p:cNvPr>
                  <p:cNvPicPr/>
                  <p:nvPr/>
                </p:nvPicPr>
                <p:blipFill>
                  <a:blip r:embed="rId264"/>
                  <a:stretch>
                    <a:fillRect/>
                  </a:stretch>
                </p:blipFill>
                <p:spPr>
                  <a:xfrm>
                    <a:off x="6995367" y="4257518"/>
                    <a:ext cx="1775520" cy="90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5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B597E4FC-4812-4223-A206-77ACB87AC865}"/>
                      </a:ext>
                    </a:extLst>
                  </p14:cNvPr>
                  <p14:cNvContentPartPr/>
                  <p14:nvPr/>
                </p14:nvContentPartPr>
                <p14:xfrm>
                  <a:off x="7810767" y="1763438"/>
                  <a:ext cx="171720" cy="1173240"/>
                </p14:xfrm>
              </p:contentPart>
            </mc:Choice>
            <mc:Fallback xmlns=""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B597E4FC-4812-4223-A206-77ACB87AC865}"/>
                      </a:ext>
                    </a:extLst>
                  </p:cNvPr>
                  <p:cNvPicPr/>
                  <p:nvPr/>
                </p:nvPicPr>
                <p:blipFill>
                  <a:blip r:embed="rId266"/>
                  <a:stretch>
                    <a:fillRect/>
                  </a:stretch>
                </p:blipFill>
                <p:spPr>
                  <a:xfrm>
                    <a:off x="7792767" y="1745798"/>
                    <a:ext cx="207360" cy="120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7">
                <p14:nvContentPartPr>
                  <p14:cNvPr id="106" name="Ink 105">
                    <a:extLst>
                      <a:ext uri="{FF2B5EF4-FFF2-40B4-BE49-F238E27FC236}">
                        <a16:creationId xmlns:a16="http://schemas.microsoft.com/office/drawing/2014/main" id="{0D5B2C7F-3BA3-4B6C-930B-5981393B0A53}"/>
                      </a:ext>
                    </a:extLst>
                  </p14:cNvPr>
                  <p14:cNvContentPartPr/>
                  <p14:nvPr/>
                </p14:nvContentPartPr>
                <p14:xfrm>
                  <a:off x="8082207" y="2876198"/>
                  <a:ext cx="110520" cy="12960"/>
                </p14:xfrm>
              </p:contentPart>
            </mc:Choice>
            <mc:Fallback xmlns="">
              <p:pic>
                <p:nvPicPr>
                  <p:cNvPr id="106" name="Ink 105">
                    <a:extLst>
                      <a:ext uri="{FF2B5EF4-FFF2-40B4-BE49-F238E27FC236}">
                        <a16:creationId xmlns:a16="http://schemas.microsoft.com/office/drawing/2014/main" id="{0D5B2C7F-3BA3-4B6C-930B-5981393B0A53}"/>
                      </a:ext>
                    </a:extLst>
                  </p:cNvPr>
                  <p:cNvPicPr/>
                  <p:nvPr/>
                </p:nvPicPr>
                <p:blipFill>
                  <a:blip r:embed="rId268"/>
                  <a:stretch>
                    <a:fillRect/>
                  </a:stretch>
                </p:blipFill>
                <p:spPr>
                  <a:xfrm>
                    <a:off x="8064567" y="2858558"/>
                    <a:ext cx="146160" cy="48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9">
                <p14:nvContentPartPr>
                  <p14:cNvPr id="109" name="Ink 108">
                    <a:extLst>
                      <a:ext uri="{FF2B5EF4-FFF2-40B4-BE49-F238E27FC236}">
                        <a16:creationId xmlns:a16="http://schemas.microsoft.com/office/drawing/2014/main" id="{9A4C5894-EC6B-4730-85CA-D550EE551CF9}"/>
                      </a:ext>
                    </a:extLst>
                  </p14:cNvPr>
                  <p14:cNvContentPartPr/>
                  <p14:nvPr/>
                </p14:nvContentPartPr>
                <p14:xfrm>
                  <a:off x="8084367" y="1756958"/>
                  <a:ext cx="181080" cy="1135440"/>
                </p14:xfrm>
              </p:contentPart>
            </mc:Choice>
            <mc:Fallback xmlns="">
              <p:pic>
                <p:nvPicPr>
                  <p:cNvPr id="109" name="Ink 108">
                    <a:extLst>
                      <a:ext uri="{FF2B5EF4-FFF2-40B4-BE49-F238E27FC236}">
                        <a16:creationId xmlns:a16="http://schemas.microsoft.com/office/drawing/2014/main" id="{9A4C5894-EC6B-4730-85CA-D550EE551CF9}"/>
                      </a:ext>
                    </a:extLst>
                  </p:cNvPr>
                  <p:cNvPicPr/>
                  <p:nvPr/>
                </p:nvPicPr>
                <p:blipFill>
                  <a:blip r:embed="rId270"/>
                  <a:stretch>
                    <a:fillRect/>
                  </a:stretch>
                </p:blipFill>
                <p:spPr>
                  <a:xfrm>
                    <a:off x="8066367" y="1739318"/>
                    <a:ext cx="216720" cy="117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1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F48843CC-CE81-4C67-83AC-CD8D46EEF240}"/>
                      </a:ext>
                    </a:extLst>
                  </p14:cNvPr>
                  <p14:cNvContentPartPr/>
                  <p14:nvPr/>
                </p14:nvContentPartPr>
                <p14:xfrm>
                  <a:off x="8276967" y="1751198"/>
                  <a:ext cx="256680" cy="101088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F48843CC-CE81-4C67-83AC-CD8D46EEF240}"/>
                      </a:ext>
                    </a:extLst>
                  </p:cNvPr>
                  <p:cNvPicPr/>
                  <p:nvPr/>
                </p:nvPicPr>
                <p:blipFill>
                  <a:blip r:embed="rId272"/>
                  <a:stretch>
                    <a:fillRect/>
                  </a:stretch>
                </p:blipFill>
                <p:spPr>
                  <a:xfrm>
                    <a:off x="8258967" y="1733198"/>
                    <a:ext cx="292320" cy="1046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3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77E2D2AC-8AB0-46D4-BEB1-E012B68A9A91}"/>
                      </a:ext>
                    </a:extLst>
                  </p14:cNvPr>
                  <p14:cNvContentPartPr/>
                  <p14:nvPr/>
                </p14:nvContentPartPr>
                <p14:xfrm>
                  <a:off x="8480727" y="1716638"/>
                  <a:ext cx="232920" cy="1163880"/>
                </p14:xfrm>
              </p:contentPart>
            </mc:Choice>
            <mc:Fallback xmlns=""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77E2D2AC-8AB0-46D4-BEB1-E012B68A9A91}"/>
                      </a:ext>
                    </a:extLst>
                  </p:cNvPr>
                  <p:cNvPicPr/>
                  <p:nvPr/>
                </p:nvPicPr>
                <p:blipFill>
                  <a:blip r:embed="rId274"/>
                  <a:stretch>
                    <a:fillRect/>
                  </a:stretch>
                </p:blipFill>
                <p:spPr>
                  <a:xfrm>
                    <a:off x="8463087" y="1698998"/>
                    <a:ext cx="268560" cy="1199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5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9D3BFEDB-7D6F-4A5C-A0EC-769CF66ACE0E}"/>
                      </a:ext>
                    </a:extLst>
                  </p14:cNvPr>
                  <p14:cNvContentPartPr/>
                  <p14:nvPr/>
                </p14:nvContentPartPr>
                <p14:xfrm>
                  <a:off x="8780247" y="1893038"/>
                  <a:ext cx="98640" cy="903240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9D3BFEDB-7D6F-4A5C-A0EC-769CF66ACE0E}"/>
                      </a:ext>
                    </a:extLst>
                  </p:cNvPr>
                  <p:cNvPicPr/>
                  <p:nvPr/>
                </p:nvPicPr>
                <p:blipFill>
                  <a:blip r:embed="rId276"/>
                  <a:stretch>
                    <a:fillRect/>
                  </a:stretch>
                </p:blipFill>
                <p:spPr>
                  <a:xfrm>
                    <a:off x="8762247" y="1875038"/>
                    <a:ext cx="134280" cy="93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7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994982DD-4A97-4401-85BF-8FD56CE694D7}"/>
                      </a:ext>
                    </a:extLst>
                  </p14:cNvPr>
                  <p14:cNvContentPartPr/>
                  <p14:nvPr/>
                </p14:nvContentPartPr>
                <p14:xfrm>
                  <a:off x="8782047" y="1727078"/>
                  <a:ext cx="314280" cy="112140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994982DD-4A97-4401-85BF-8FD56CE694D7}"/>
                      </a:ext>
                    </a:extLst>
                  </p:cNvPr>
                  <p:cNvPicPr/>
                  <p:nvPr/>
                </p:nvPicPr>
                <p:blipFill>
                  <a:blip r:embed="rId278"/>
                  <a:stretch>
                    <a:fillRect/>
                  </a:stretch>
                </p:blipFill>
                <p:spPr>
                  <a:xfrm>
                    <a:off x="8764407" y="1709078"/>
                    <a:ext cx="349920" cy="1157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9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63D7B9FD-74FF-401B-A43A-80572A0EF748}"/>
                      </a:ext>
                    </a:extLst>
                  </p14:cNvPr>
                  <p14:cNvContentPartPr/>
                  <p14:nvPr/>
                </p14:nvContentPartPr>
                <p14:xfrm>
                  <a:off x="7322967" y="3496478"/>
                  <a:ext cx="635400" cy="773280"/>
                </p14:xfrm>
              </p:contentPart>
            </mc:Choice>
            <mc:Fallback xmlns=""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63D7B9FD-74FF-401B-A43A-80572A0EF748}"/>
                      </a:ext>
                    </a:extLst>
                  </p:cNvPr>
                  <p:cNvPicPr/>
                  <p:nvPr/>
                </p:nvPicPr>
                <p:blipFill>
                  <a:blip r:embed="rId280"/>
                  <a:stretch>
                    <a:fillRect/>
                  </a:stretch>
                </p:blipFill>
                <p:spPr>
                  <a:xfrm>
                    <a:off x="7305327" y="3478478"/>
                    <a:ext cx="671040" cy="808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1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6EAE385C-E6B4-48F3-9013-D2AC879C60B5}"/>
                      </a:ext>
                    </a:extLst>
                  </p14:cNvPr>
                  <p14:cNvContentPartPr/>
                  <p14:nvPr/>
                </p14:nvContentPartPr>
                <p14:xfrm>
                  <a:off x="7657407" y="3465878"/>
                  <a:ext cx="487800" cy="808200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6EAE385C-E6B4-48F3-9013-D2AC879C60B5}"/>
                      </a:ext>
                    </a:extLst>
                  </p:cNvPr>
                  <p:cNvPicPr/>
                  <p:nvPr/>
                </p:nvPicPr>
                <p:blipFill>
                  <a:blip r:embed="rId282"/>
                  <a:stretch>
                    <a:fillRect/>
                  </a:stretch>
                </p:blipFill>
                <p:spPr>
                  <a:xfrm>
                    <a:off x="7639767" y="3448238"/>
                    <a:ext cx="523440" cy="84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3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91A07F98-A44C-449F-BB64-ADA3D008F8C2}"/>
                      </a:ext>
                    </a:extLst>
                  </p14:cNvPr>
                  <p14:cNvContentPartPr/>
                  <p14:nvPr/>
                </p14:nvContentPartPr>
                <p14:xfrm>
                  <a:off x="7929927" y="3423038"/>
                  <a:ext cx="448200" cy="849240"/>
                </p14:xfrm>
              </p:contentPart>
            </mc:Choice>
            <mc:Fallback xmlns=""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91A07F98-A44C-449F-BB64-ADA3D008F8C2}"/>
                      </a:ext>
                    </a:extLst>
                  </p:cNvPr>
                  <p:cNvPicPr/>
                  <p:nvPr/>
                </p:nvPicPr>
                <p:blipFill>
                  <a:blip r:embed="rId284"/>
                  <a:stretch>
                    <a:fillRect/>
                  </a:stretch>
                </p:blipFill>
                <p:spPr>
                  <a:xfrm>
                    <a:off x="7912287" y="3405398"/>
                    <a:ext cx="483840" cy="884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5">
                <p14:nvContentPartPr>
                  <p14:cNvPr id="135" name="Ink 134">
                    <a:extLst>
                      <a:ext uri="{FF2B5EF4-FFF2-40B4-BE49-F238E27FC236}">
                        <a16:creationId xmlns:a16="http://schemas.microsoft.com/office/drawing/2014/main" id="{A6576A44-426D-48EB-B18C-9DA6792CFEBE}"/>
                      </a:ext>
                    </a:extLst>
                  </p14:cNvPr>
                  <p14:cNvContentPartPr/>
                  <p14:nvPr/>
                </p14:nvContentPartPr>
                <p14:xfrm>
                  <a:off x="8173287" y="3549038"/>
                  <a:ext cx="386280" cy="708840"/>
                </p14:xfrm>
              </p:contentPart>
            </mc:Choice>
            <mc:Fallback xmlns="">
              <p:pic>
                <p:nvPicPr>
                  <p:cNvPr id="135" name="Ink 134">
                    <a:extLst>
                      <a:ext uri="{FF2B5EF4-FFF2-40B4-BE49-F238E27FC236}">
                        <a16:creationId xmlns:a16="http://schemas.microsoft.com/office/drawing/2014/main" id="{A6576A44-426D-48EB-B18C-9DA6792CFEBE}"/>
                      </a:ext>
                    </a:extLst>
                  </p:cNvPr>
                  <p:cNvPicPr/>
                  <p:nvPr/>
                </p:nvPicPr>
                <p:blipFill>
                  <a:blip r:embed="rId286"/>
                  <a:stretch>
                    <a:fillRect/>
                  </a:stretch>
                </p:blipFill>
                <p:spPr>
                  <a:xfrm>
                    <a:off x="8155647" y="3531398"/>
                    <a:ext cx="421920" cy="744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7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FFA892BB-F987-4842-AAE2-809DDBA35D60}"/>
                      </a:ext>
                    </a:extLst>
                  </p14:cNvPr>
                  <p14:cNvContentPartPr/>
                  <p14:nvPr/>
                </p14:nvContentPartPr>
                <p14:xfrm>
                  <a:off x="8458407" y="3590078"/>
                  <a:ext cx="469440" cy="73656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FFA892BB-F987-4842-AAE2-809DDBA35D60}"/>
                      </a:ext>
                    </a:extLst>
                  </p:cNvPr>
                  <p:cNvPicPr/>
                  <p:nvPr/>
                </p:nvPicPr>
                <p:blipFill>
                  <a:blip r:embed="rId288"/>
                  <a:stretch>
                    <a:fillRect/>
                  </a:stretch>
                </p:blipFill>
                <p:spPr>
                  <a:xfrm>
                    <a:off x="8440407" y="3572078"/>
                    <a:ext cx="505080" cy="77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9">
                <p14:nvContentPartPr>
                  <p14:cNvPr id="137" name="Ink 136">
                    <a:extLst>
                      <a:ext uri="{FF2B5EF4-FFF2-40B4-BE49-F238E27FC236}">
                        <a16:creationId xmlns:a16="http://schemas.microsoft.com/office/drawing/2014/main" id="{726CD1C2-9163-4750-A08C-312ACCD06766}"/>
                      </a:ext>
                    </a:extLst>
                  </p14:cNvPr>
                  <p14:cNvContentPartPr/>
                  <p14:nvPr/>
                </p14:nvContentPartPr>
                <p14:xfrm>
                  <a:off x="8400447" y="3502238"/>
                  <a:ext cx="374040" cy="792000"/>
                </p14:xfrm>
              </p:contentPart>
            </mc:Choice>
            <mc:Fallback xmlns="">
              <p:pic>
                <p:nvPicPr>
                  <p:cNvPr id="137" name="Ink 136">
                    <a:extLst>
                      <a:ext uri="{FF2B5EF4-FFF2-40B4-BE49-F238E27FC236}">
                        <a16:creationId xmlns:a16="http://schemas.microsoft.com/office/drawing/2014/main" id="{726CD1C2-9163-4750-A08C-312ACCD06766}"/>
                      </a:ext>
                    </a:extLst>
                  </p:cNvPr>
                  <p:cNvPicPr/>
                  <p:nvPr/>
                </p:nvPicPr>
                <p:blipFill>
                  <a:blip r:embed="rId290"/>
                  <a:stretch>
                    <a:fillRect/>
                  </a:stretch>
                </p:blipFill>
                <p:spPr>
                  <a:xfrm>
                    <a:off x="8382807" y="3484598"/>
                    <a:ext cx="409680" cy="827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1">
                <p14:nvContentPartPr>
                  <p14:cNvPr id="138" name="Ink 137">
                    <a:extLst>
                      <a:ext uri="{FF2B5EF4-FFF2-40B4-BE49-F238E27FC236}">
                        <a16:creationId xmlns:a16="http://schemas.microsoft.com/office/drawing/2014/main" id="{EDC008E9-DCEC-4C11-8606-1AAB022861FF}"/>
                      </a:ext>
                    </a:extLst>
                  </p14:cNvPr>
                  <p14:cNvContentPartPr/>
                  <p14:nvPr/>
                </p14:nvContentPartPr>
                <p14:xfrm>
                  <a:off x="8001207" y="3384158"/>
                  <a:ext cx="417240" cy="876240"/>
                </p14:xfrm>
              </p:contentPart>
            </mc:Choice>
            <mc:Fallback xmlns="">
              <p:pic>
                <p:nvPicPr>
                  <p:cNvPr id="138" name="Ink 137">
                    <a:extLst>
                      <a:ext uri="{FF2B5EF4-FFF2-40B4-BE49-F238E27FC236}">
                        <a16:creationId xmlns:a16="http://schemas.microsoft.com/office/drawing/2014/main" id="{EDC008E9-DCEC-4C11-8606-1AAB022861FF}"/>
                      </a:ext>
                    </a:extLst>
                  </p:cNvPr>
                  <p:cNvPicPr/>
                  <p:nvPr/>
                </p:nvPicPr>
                <p:blipFill>
                  <a:blip r:embed="rId292"/>
                  <a:stretch>
                    <a:fillRect/>
                  </a:stretch>
                </p:blipFill>
                <p:spPr>
                  <a:xfrm>
                    <a:off x="7983567" y="3366518"/>
                    <a:ext cx="452880" cy="911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29F7874-C1B4-4A56-BAEC-1DA12369B332}"/>
                    </a:ext>
                  </a:extLst>
                </p14:cNvPr>
                <p14:cNvContentPartPr/>
                <p14:nvPr/>
              </p14:nvContentPartPr>
              <p14:xfrm>
                <a:off x="5607567" y="1619798"/>
                <a:ext cx="1385640" cy="2580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29F7874-C1B4-4A56-BAEC-1DA12369B33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589567" y="1602158"/>
                  <a:ext cx="1421280" cy="26161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746C481-95B2-4458-ABFF-3DB236869D14}"/>
                </a:ext>
              </a:extLst>
            </p:cNvPr>
            <p:cNvGrpSpPr/>
            <p:nvPr/>
          </p:nvGrpSpPr>
          <p:grpSpPr>
            <a:xfrm>
              <a:off x="7753167" y="1736438"/>
              <a:ext cx="509760" cy="2589840"/>
              <a:chOff x="7753167" y="1736438"/>
              <a:chExt cx="509760" cy="2589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95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9263D66A-3587-4157-A1F6-EB09D5E0E2D4}"/>
                      </a:ext>
                    </a:extLst>
                  </p14:cNvPr>
                  <p14:cNvContentPartPr/>
                  <p14:nvPr/>
                </p14:nvContentPartPr>
                <p14:xfrm>
                  <a:off x="7871247" y="1789718"/>
                  <a:ext cx="333360" cy="112680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9263D66A-3587-4157-A1F6-EB09D5E0E2D4}"/>
                      </a:ext>
                    </a:extLst>
                  </p:cNvPr>
                  <p:cNvPicPr/>
                  <p:nvPr/>
                </p:nvPicPr>
                <p:blipFill>
                  <a:blip r:embed="rId296"/>
                  <a:stretch>
                    <a:fillRect/>
                  </a:stretch>
                </p:blipFill>
                <p:spPr>
                  <a:xfrm>
                    <a:off x="7853607" y="1771718"/>
                    <a:ext cx="369000" cy="1162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7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09B3F70C-4A3C-4A14-9342-454BCC015BE8}"/>
                      </a:ext>
                    </a:extLst>
                  </p14:cNvPr>
                  <p14:cNvContentPartPr/>
                  <p14:nvPr/>
                </p14:nvContentPartPr>
                <p14:xfrm>
                  <a:off x="7753167" y="3406118"/>
                  <a:ext cx="509760" cy="92016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09B3F70C-4A3C-4A14-9342-454BCC015BE8}"/>
                      </a:ext>
                    </a:extLst>
                  </p:cNvPr>
                  <p:cNvPicPr/>
                  <p:nvPr/>
                </p:nvPicPr>
                <p:blipFill>
                  <a:blip r:embed="rId298"/>
                  <a:stretch>
                    <a:fillRect/>
                  </a:stretch>
                </p:blipFill>
                <p:spPr>
                  <a:xfrm>
                    <a:off x="7735527" y="3388118"/>
                    <a:ext cx="545400" cy="955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9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892C9550-3C9D-4215-BA84-B3A37D18A9DE}"/>
                      </a:ext>
                    </a:extLst>
                  </p14:cNvPr>
                  <p14:cNvContentPartPr/>
                  <p14:nvPr/>
                </p14:nvContentPartPr>
                <p14:xfrm>
                  <a:off x="7810047" y="1736438"/>
                  <a:ext cx="366480" cy="10155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892C9550-3C9D-4215-BA84-B3A37D18A9DE}"/>
                      </a:ext>
                    </a:extLst>
                  </p:cNvPr>
                  <p:cNvPicPr/>
                  <p:nvPr/>
                </p:nvPicPr>
                <p:blipFill>
                  <a:blip r:embed="rId300"/>
                  <a:stretch>
                    <a:fillRect/>
                  </a:stretch>
                </p:blipFill>
                <p:spPr>
                  <a:xfrm>
                    <a:off x="7792047" y="1718798"/>
                    <a:ext cx="402120" cy="10512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343418D-BB53-4DD7-9F3B-BABCAA231BBB}"/>
                  </a:ext>
                </a:extLst>
              </p14:cNvPr>
              <p14:cNvContentPartPr/>
              <p14:nvPr/>
            </p14:nvContentPartPr>
            <p14:xfrm>
              <a:off x="7543080" y="3883680"/>
              <a:ext cx="2019960" cy="3488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343418D-BB53-4DD7-9F3B-BABCAA231BBB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7533720" y="3874320"/>
                <a:ext cx="2038680" cy="350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3251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43AF7B-72F2-4DA0-BF74-49E3228B8BF9}"/>
              </a:ext>
            </a:extLst>
          </p:cNvPr>
          <p:cNvSpPr txBox="1"/>
          <p:nvPr/>
        </p:nvSpPr>
        <p:spPr>
          <a:xfrm flipH="1">
            <a:off x="356615" y="182880"/>
            <a:ext cx="1019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Remove exceptional fibers and create new cross section: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514D85-4571-46D1-94C4-28F5DB166E50}"/>
              </a:ext>
            </a:extLst>
          </p:cNvPr>
          <p:cNvGrpSpPr/>
          <p:nvPr/>
        </p:nvGrpSpPr>
        <p:grpSpPr>
          <a:xfrm>
            <a:off x="1791262" y="2082633"/>
            <a:ext cx="8490600" cy="2857320"/>
            <a:chOff x="1791262" y="4105582"/>
            <a:chExt cx="8490600" cy="28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B2C1B0E-80F7-4B78-A191-AB296921C3B9}"/>
                    </a:ext>
                  </a:extLst>
                </p14:cNvPr>
                <p14:cNvContentPartPr/>
                <p14:nvPr/>
              </p14:nvContentPartPr>
              <p14:xfrm>
                <a:off x="2035702" y="4555222"/>
                <a:ext cx="1099080" cy="2040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B2C1B0E-80F7-4B78-A191-AB296921C3B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17702" y="4537222"/>
                  <a:ext cx="1134720" cy="20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CA1EF2D-9FD8-492C-9327-81A466ED2973}"/>
                    </a:ext>
                  </a:extLst>
                </p14:cNvPr>
                <p14:cNvContentPartPr/>
                <p14:nvPr/>
              </p14:nvContentPartPr>
              <p14:xfrm>
                <a:off x="3169342" y="4131502"/>
                <a:ext cx="5577120" cy="399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CA1EF2D-9FD8-492C-9327-81A466ED297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51702" y="4113502"/>
                  <a:ext cx="561276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521F025-A985-44F9-8AF7-83A37A75BE60}"/>
                    </a:ext>
                  </a:extLst>
                </p14:cNvPr>
                <p14:cNvContentPartPr/>
                <p14:nvPr/>
              </p14:nvContentPartPr>
              <p14:xfrm>
                <a:off x="1791262" y="6517582"/>
                <a:ext cx="6902280" cy="445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521F025-A985-44F9-8AF7-83A37A75BE6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73262" y="6499942"/>
                  <a:ext cx="693792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A024A3A-D391-4365-94BC-C61D6BBC9AF2}"/>
                    </a:ext>
                  </a:extLst>
                </p14:cNvPr>
                <p14:cNvContentPartPr/>
                <p14:nvPr/>
              </p14:nvContentPartPr>
              <p14:xfrm>
                <a:off x="8466022" y="4105582"/>
                <a:ext cx="1815840" cy="2642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A024A3A-D391-4365-94BC-C61D6BBC9A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48382" y="4087582"/>
                  <a:ext cx="1851480" cy="267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4FEEEE-C8C0-4484-95B4-CC8B485F3296}"/>
              </a:ext>
            </a:extLst>
          </p:cNvPr>
          <p:cNvGrpSpPr/>
          <p:nvPr/>
        </p:nvGrpSpPr>
        <p:grpSpPr>
          <a:xfrm>
            <a:off x="3736342" y="2765193"/>
            <a:ext cx="4514040" cy="1428120"/>
            <a:chOff x="3736342" y="4788142"/>
            <a:chExt cx="4514040" cy="142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97F658E-8BEF-48A7-9AC9-601E0611C7F6}"/>
                    </a:ext>
                  </a:extLst>
                </p14:cNvPr>
                <p14:cNvContentPartPr/>
                <p14:nvPr/>
              </p14:nvContentPartPr>
              <p14:xfrm>
                <a:off x="3736342" y="4849342"/>
                <a:ext cx="1552680" cy="1366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97F658E-8BEF-48A7-9AC9-601E0611C7F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18342" y="4831702"/>
                  <a:ext cx="1588320" cy="14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159E144-9EF4-4C48-AD1E-4039065B1DD4}"/>
                    </a:ext>
                  </a:extLst>
                </p14:cNvPr>
                <p14:cNvContentPartPr/>
                <p14:nvPr/>
              </p14:nvContentPartPr>
              <p14:xfrm>
                <a:off x="6515542" y="4788142"/>
                <a:ext cx="1734840" cy="1308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159E144-9EF4-4C48-AD1E-4039065B1DD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497902" y="4770142"/>
                  <a:ext cx="1770480" cy="134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E88E5B-8B8D-4827-9AE1-E2E795D68F25}"/>
              </a:ext>
            </a:extLst>
          </p:cNvPr>
          <p:cNvGrpSpPr/>
          <p:nvPr/>
        </p:nvGrpSpPr>
        <p:grpSpPr>
          <a:xfrm>
            <a:off x="5132782" y="2999553"/>
            <a:ext cx="1593000" cy="839880"/>
            <a:chOff x="5132782" y="5022502"/>
            <a:chExt cx="1593000" cy="83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ABD5F7D-59C1-4BFA-BD19-FE88BCF2B142}"/>
                    </a:ext>
                  </a:extLst>
                </p14:cNvPr>
                <p14:cNvContentPartPr/>
                <p14:nvPr/>
              </p14:nvContentPartPr>
              <p14:xfrm>
                <a:off x="5226022" y="5022502"/>
                <a:ext cx="1499760" cy="36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ABD5F7D-59C1-4BFA-BD19-FE88BCF2B14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08022" y="5004502"/>
                  <a:ext cx="15354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7C3DC5F-1120-44CC-98F0-78EFB5EFA843}"/>
                    </a:ext>
                  </a:extLst>
                </p14:cNvPr>
                <p14:cNvContentPartPr/>
                <p14:nvPr/>
              </p14:nvContentPartPr>
              <p14:xfrm>
                <a:off x="5132782" y="5815222"/>
                <a:ext cx="1550880" cy="47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7C3DC5F-1120-44CC-98F0-78EFB5EFA84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14782" y="5797222"/>
                  <a:ext cx="15865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929BC55-D432-45C0-8C99-925F0617E643}"/>
                    </a:ext>
                  </a:extLst>
                </p14:cNvPr>
                <p14:cNvContentPartPr/>
                <p14:nvPr/>
              </p14:nvContentPartPr>
              <p14:xfrm>
                <a:off x="5372542" y="5116102"/>
                <a:ext cx="155520" cy="163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929BC55-D432-45C0-8C99-925F0617E64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54902" y="5098462"/>
                  <a:ext cx="1911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2526F8E-95E2-4EB8-A93D-D09CFA3C7C72}"/>
                    </a:ext>
                  </a:extLst>
                </p14:cNvPr>
                <p14:cNvContentPartPr/>
                <p14:nvPr/>
              </p14:nvContentPartPr>
              <p14:xfrm>
                <a:off x="5400982" y="5141662"/>
                <a:ext cx="337320" cy="349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2526F8E-95E2-4EB8-A93D-D09CFA3C7C7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83342" y="5124022"/>
                  <a:ext cx="37296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759750B-9921-4DFF-972B-D2A986E6640D}"/>
                    </a:ext>
                  </a:extLst>
                </p14:cNvPr>
                <p14:cNvContentPartPr/>
                <p14:nvPr/>
              </p14:nvContentPartPr>
              <p14:xfrm>
                <a:off x="5422942" y="5170102"/>
                <a:ext cx="520560" cy="542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759750B-9921-4DFF-972B-D2A986E6640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05302" y="5152462"/>
                  <a:ext cx="55620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8F96DB3-96A0-4D00-9D80-42511F19B921}"/>
                    </a:ext>
                  </a:extLst>
                </p14:cNvPr>
                <p14:cNvContentPartPr/>
                <p14:nvPr/>
              </p14:nvContentPartPr>
              <p14:xfrm>
                <a:off x="5670262" y="5155702"/>
                <a:ext cx="608040" cy="559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8F96DB3-96A0-4D00-9D80-42511F19B92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652622" y="5137702"/>
                  <a:ext cx="643680" cy="59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F75DE8F-D0D3-4996-92D6-8F5FC229CAAD}"/>
                    </a:ext>
                  </a:extLst>
                </p14:cNvPr>
                <p14:cNvContentPartPr/>
                <p14:nvPr/>
              </p14:nvContentPartPr>
              <p14:xfrm>
                <a:off x="6073822" y="5151022"/>
                <a:ext cx="394200" cy="483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F75DE8F-D0D3-4996-92D6-8F5FC229CAA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055822" y="5133382"/>
                  <a:ext cx="42984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2737F2E-9540-4F5D-956B-A344C83DADF0}"/>
                    </a:ext>
                  </a:extLst>
                </p14:cNvPr>
                <p14:cNvContentPartPr/>
                <p14:nvPr/>
              </p14:nvContentPartPr>
              <p14:xfrm>
                <a:off x="6302062" y="5443702"/>
                <a:ext cx="171720" cy="291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2737F2E-9540-4F5D-956B-A344C83DADF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284422" y="5426062"/>
                  <a:ext cx="207360" cy="32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821D04E-5F0B-4EEC-9E6B-A8031B19B37B}"/>
                  </a:ext>
                </a:extLst>
              </p14:cNvPr>
              <p14:cNvContentPartPr/>
              <p14:nvPr/>
            </p14:nvContentPartPr>
            <p14:xfrm>
              <a:off x="2439622" y="2047353"/>
              <a:ext cx="7328160" cy="2694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821D04E-5F0B-4EEC-9E6B-A8031B19B37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21982" y="2029353"/>
                <a:ext cx="7363800" cy="27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53FD2B6-2372-4CB8-B726-7656C789B929}"/>
                  </a:ext>
                </a:extLst>
              </p14:cNvPr>
              <p14:cNvContentPartPr/>
              <p14:nvPr/>
            </p14:nvContentPartPr>
            <p14:xfrm>
              <a:off x="3604680" y="4969440"/>
              <a:ext cx="5938920" cy="676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53FD2B6-2372-4CB8-B726-7656C789B92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95320" y="4960080"/>
                <a:ext cx="5957640" cy="69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3480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43AF7B-72F2-4DA0-BF74-49E3228B8BF9}"/>
              </a:ext>
            </a:extLst>
          </p:cNvPr>
          <p:cNvSpPr txBox="1"/>
          <p:nvPr/>
        </p:nvSpPr>
        <p:spPr>
          <a:xfrm flipH="1">
            <a:off x="356615" y="182880"/>
            <a:ext cx="1019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Remove exceptional fibers and create new cross section: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514D85-4571-46D1-94C4-28F5DB166E50}"/>
              </a:ext>
            </a:extLst>
          </p:cNvPr>
          <p:cNvGrpSpPr/>
          <p:nvPr/>
        </p:nvGrpSpPr>
        <p:grpSpPr>
          <a:xfrm>
            <a:off x="1791262" y="2082633"/>
            <a:ext cx="8490600" cy="2857320"/>
            <a:chOff x="1791262" y="4105582"/>
            <a:chExt cx="8490600" cy="28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B2C1B0E-80F7-4B78-A191-AB296921C3B9}"/>
                    </a:ext>
                  </a:extLst>
                </p14:cNvPr>
                <p14:cNvContentPartPr/>
                <p14:nvPr/>
              </p14:nvContentPartPr>
              <p14:xfrm>
                <a:off x="2035702" y="4555222"/>
                <a:ext cx="1099080" cy="2040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B2C1B0E-80F7-4B78-A191-AB296921C3B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17702" y="4537222"/>
                  <a:ext cx="1134720" cy="20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CA1EF2D-9FD8-492C-9327-81A466ED2973}"/>
                    </a:ext>
                  </a:extLst>
                </p14:cNvPr>
                <p14:cNvContentPartPr/>
                <p14:nvPr/>
              </p14:nvContentPartPr>
              <p14:xfrm>
                <a:off x="3169342" y="4131502"/>
                <a:ext cx="5577120" cy="399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CA1EF2D-9FD8-492C-9327-81A466ED297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51702" y="4113502"/>
                  <a:ext cx="561276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521F025-A985-44F9-8AF7-83A37A75BE60}"/>
                    </a:ext>
                  </a:extLst>
                </p14:cNvPr>
                <p14:cNvContentPartPr/>
                <p14:nvPr/>
              </p14:nvContentPartPr>
              <p14:xfrm>
                <a:off x="1791262" y="6517582"/>
                <a:ext cx="6902280" cy="445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521F025-A985-44F9-8AF7-83A37A75BE6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73262" y="6499942"/>
                  <a:ext cx="693792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A024A3A-D391-4365-94BC-C61D6BBC9AF2}"/>
                    </a:ext>
                  </a:extLst>
                </p14:cNvPr>
                <p14:cNvContentPartPr/>
                <p14:nvPr/>
              </p14:nvContentPartPr>
              <p14:xfrm>
                <a:off x="8466022" y="4105582"/>
                <a:ext cx="1815840" cy="2642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A024A3A-D391-4365-94BC-C61D6BBC9A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48382" y="4087582"/>
                  <a:ext cx="1851480" cy="267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4FEEEE-C8C0-4484-95B4-CC8B485F3296}"/>
              </a:ext>
            </a:extLst>
          </p:cNvPr>
          <p:cNvGrpSpPr/>
          <p:nvPr/>
        </p:nvGrpSpPr>
        <p:grpSpPr>
          <a:xfrm>
            <a:off x="3736342" y="2765193"/>
            <a:ext cx="4514040" cy="1428120"/>
            <a:chOff x="3736342" y="4788142"/>
            <a:chExt cx="4514040" cy="142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97F658E-8BEF-48A7-9AC9-601E0611C7F6}"/>
                    </a:ext>
                  </a:extLst>
                </p14:cNvPr>
                <p14:cNvContentPartPr/>
                <p14:nvPr/>
              </p14:nvContentPartPr>
              <p14:xfrm>
                <a:off x="3736342" y="4849342"/>
                <a:ext cx="1552680" cy="1366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97F658E-8BEF-48A7-9AC9-601E0611C7F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18342" y="4831702"/>
                  <a:ext cx="1588320" cy="14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159E144-9EF4-4C48-AD1E-4039065B1DD4}"/>
                    </a:ext>
                  </a:extLst>
                </p14:cNvPr>
                <p14:cNvContentPartPr/>
                <p14:nvPr/>
              </p14:nvContentPartPr>
              <p14:xfrm>
                <a:off x="6515542" y="4788142"/>
                <a:ext cx="1734840" cy="1308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159E144-9EF4-4C48-AD1E-4039065B1DD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497902" y="4770142"/>
                  <a:ext cx="1770480" cy="134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E88E5B-8B8D-4827-9AE1-E2E795D68F25}"/>
              </a:ext>
            </a:extLst>
          </p:cNvPr>
          <p:cNvGrpSpPr/>
          <p:nvPr/>
        </p:nvGrpSpPr>
        <p:grpSpPr>
          <a:xfrm>
            <a:off x="5132782" y="2999553"/>
            <a:ext cx="1593000" cy="839880"/>
            <a:chOff x="5132782" y="5022502"/>
            <a:chExt cx="1593000" cy="83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ABD5F7D-59C1-4BFA-BD19-FE88BCF2B142}"/>
                    </a:ext>
                  </a:extLst>
                </p14:cNvPr>
                <p14:cNvContentPartPr/>
                <p14:nvPr/>
              </p14:nvContentPartPr>
              <p14:xfrm>
                <a:off x="5226022" y="5022502"/>
                <a:ext cx="1499760" cy="36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ABD5F7D-59C1-4BFA-BD19-FE88BCF2B14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08022" y="5004502"/>
                  <a:ext cx="15354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7C3DC5F-1120-44CC-98F0-78EFB5EFA843}"/>
                    </a:ext>
                  </a:extLst>
                </p14:cNvPr>
                <p14:cNvContentPartPr/>
                <p14:nvPr/>
              </p14:nvContentPartPr>
              <p14:xfrm>
                <a:off x="5132782" y="5815222"/>
                <a:ext cx="1550880" cy="47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7C3DC5F-1120-44CC-98F0-78EFB5EFA84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14782" y="5797222"/>
                  <a:ext cx="15865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929BC55-D432-45C0-8C99-925F0617E643}"/>
                    </a:ext>
                  </a:extLst>
                </p14:cNvPr>
                <p14:cNvContentPartPr/>
                <p14:nvPr/>
              </p14:nvContentPartPr>
              <p14:xfrm>
                <a:off x="5372542" y="5116102"/>
                <a:ext cx="155520" cy="163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929BC55-D432-45C0-8C99-925F0617E64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54902" y="5098462"/>
                  <a:ext cx="1911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2526F8E-95E2-4EB8-A93D-D09CFA3C7C72}"/>
                    </a:ext>
                  </a:extLst>
                </p14:cNvPr>
                <p14:cNvContentPartPr/>
                <p14:nvPr/>
              </p14:nvContentPartPr>
              <p14:xfrm>
                <a:off x="5400982" y="5141662"/>
                <a:ext cx="337320" cy="349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2526F8E-95E2-4EB8-A93D-D09CFA3C7C7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83342" y="5124022"/>
                  <a:ext cx="37296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759750B-9921-4DFF-972B-D2A986E6640D}"/>
                    </a:ext>
                  </a:extLst>
                </p14:cNvPr>
                <p14:cNvContentPartPr/>
                <p14:nvPr/>
              </p14:nvContentPartPr>
              <p14:xfrm>
                <a:off x="5422942" y="5170102"/>
                <a:ext cx="520560" cy="542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759750B-9921-4DFF-972B-D2A986E6640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05302" y="5152462"/>
                  <a:ext cx="55620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8F96DB3-96A0-4D00-9D80-42511F19B921}"/>
                    </a:ext>
                  </a:extLst>
                </p14:cNvPr>
                <p14:cNvContentPartPr/>
                <p14:nvPr/>
              </p14:nvContentPartPr>
              <p14:xfrm>
                <a:off x="5670262" y="5155702"/>
                <a:ext cx="608040" cy="559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8F96DB3-96A0-4D00-9D80-42511F19B92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652622" y="5137702"/>
                  <a:ext cx="643680" cy="59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F75DE8F-D0D3-4996-92D6-8F5FC229CAAD}"/>
                    </a:ext>
                  </a:extLst>
                </p14:cNvPr>
                <p14:cNvContentPartPr/>
                <p14:nvPr/>
              </p14:nvContentPartPr>
              <p14:xfrm>
                <a:off x="6073822" y="5151022"/>
                <a:ext cx="394200" cy="483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F75DE8F-D0D3-4996-92D6-8F5FC229CAA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055822" y="5133382"/>
                  <a:ext cx="42984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2737F2E-9540-4F5D-956B-A344C83DADF0}"/>
                    </a:ext>
                  </a:extLst>
                </p14:cNvPr>
                <p14:cNvContentPartPr/>
                <p14:nvPr/>
              </p14:nvContentPartPr>
              <p14:xfrm>
                <a:off x="6302062" y="5443702"/>
                <a:ext cx="171720" cy="291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2737F2E-9540-4F5D-956B-A344C83DADF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284422" y="5426062"/>
                  <a:ext cx="207360" cy="32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821D04E-5F0B-4EEC-9E6B-A8031B19B37B}"/>
                  </a:ext>
                </a:extLst>
              </p14:cNvPr>
              <p14:cNvContentPartPr/>
              <p14:nvPr/>
            </p14:nvContentPartPr>
            <p14:xfrm>
              <a:off x="2439622" y="2047353"/>
              <a:ext cx="7328160" cy="2694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821D04E-5F0B-4EEC-9E6B-A8031B19B37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21982" y="2029353"/>
                <a:ext cx="7363800" cy="27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CE645E2-52CB-491C-86C6-A1436ED3151D}"/>
                  </a:ext>
                </a:extLst>
              </p14:cNvPr>
              <p14:cNvContentPartPr/>
              <p14:nvPr/>
            </p14:nvContentPartPr>
            <p14:xfrm>
              <a:off x="3852207" y="5083358"/>
              <a:ext cx="55440" cy="1578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CE645E2-52CB-491C-86C6-A1436ED3151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34567" y="5065718"/>
                <a:ext cx="91080" cy="161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870CBEFC-E303-4217-BE67-F29540B6286B}"/>
              </a:ext>
            </a:extLst>
          </p:cNvPr>
          <p:cNvGrpSpPr/>
          <p:nvPr/>
        </p:nvGrpSpPr>
        <p:grpSpPr>
          <a:xfrm>
            <a:off x="3388527" y="-67522"/>
            <a:ext cx="2033640" cy="3562560"/>
            <a:chOff x="3388527" y="-67522"/>
            <a:chExt cx="2033640" cy="356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8B58325-DDFC-4A8B-930E-7FC0A5CEAEE4}"/>
                    </a:ext>
                  </a:extLst>
                </p14:cNvPr>
                <p14:cNvContentPartPr/>
                <p14:nvPr/>
              </p14:nvContentPartPr>
              <p14:xfrm>
                <a:off x="3742047" y="1392998"/>
                <a:ext cx="39960" cy="2102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8B58325-DDFC-4A8B-930E-7FC0A5CEAEE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24407" y="1374998"/>
                  <a:ext cx="75600" cy="21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B95D4BE-3AE1-48C7-976F-7D81CC36153A}"/>
                    </a:ext>
                  </a:extLst>
                </p14:cNvPr>
                <p14:cNvContentPartPr/>
                <p14:nvPr/>
              </p14:nvContentPartPr>
              <p14:xfrm>
                <a:off x="5296167" y="1197518"/>
                <a:ext cx="86040" cy="2225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B95D4BE-3AE1-48C7-976F-7D81CC36153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78527" y="1179878"/>
                  <a:ext cx="121680" cy="22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4D0471D-EDB8-4CCA-9CFE-046C55D7739D}"/>
                    </a:ext>
                  </a:extLst>
                </p14:cNvPr>
                <p14:cNvContentPartPr/>
                <p14:nvPr/>
              </p14:nvContentPartPr>
              <p14:xfrm>
                <a:off x="3698487" y="632678"/>
                <a:ext cx="1603800" cy="1159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4D0471D-EDB8-4CCA-9CFE-046C55D7739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80847" y="614678"/>
                  <a:ext cx="1639440" cy="11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B5D7C29-649A-4DEE-B1F2-B27BF40582F7}"/>
                    </a:ext>
                  </a:extLst>
                </p14:cNvPr>
                <p14:cNvContentPartPr/>
                <p14:nvPr/>
              </p14:nvContentPartPr>
              <p14:xfrm>
                <a:off x="3725487" y="487958"/>
                <a:ext cx="39960" cy="1028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B5D7C29-649A-4DEE-B1F2-B27BF40582F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07847" y="469958"/>
                  <a:ext cx="75600" cy="10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3D741EF-D9B1-4513-834F-7BF73F73BB85}"/>
                    </a:ext>
                  </a:extLst>
                </p14:cNvPr>
                <p14:cNvContentPartPr/>
                <p14:nvPr/>
              </p14:nvContentPartPr>
              <p14:xfrm>
                <a:off x="5270967" y="383198"/>
                <a:ext cx="131760" cy="982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3D741EF-D9B1-4513-834F-7BF73F73BB8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252967" y="365198"/>
                  <a:ext cx="167400" cy="10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5218ED1-FBC6-418B-836D-0B0E7A32A05F}"/>
                    </a:ext>
                  </a:extLst>
                </p14:cNvPr>
                <p14:cNvContentPartPr/>
                <p14:nvPr/>
              </p14:nvContentPartPr>
              <p14:xfrm>
                <a:off x="3388527" y="210038"/>
                <a:ext cx="441000" cy="1061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5218ED1-FBC6-418B-836D-0B0E7A32A05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70527" y="192398"/>
                  <a:ext cx="476640" cy="10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46669F0-C210-4D1D-8105-714E34640AB0}"/>
                    </a:ext>
                  </a:extLst>
                </p14:cNvPr>
                <p14:cNvContentPartPr/>
                <p14:nvPr/>
              </p14:nvContentPartPr>
              <p14:xfrm>
                <a:off x="4955247" y="-67522"/>
                <a:ext cx="466920" cy="1251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46669F0-C210-4D1D-8105-714E34640AB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937247" y="-85162"/>
                  <a:ext cx="502560" cy="128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583AB07-526D-49EA-902C-682306A6D6DE}"/>
              </a:ext>
            </a:extLst>
          </p:cNvPr>
          <p:cNvGrpSpPr/>
          <p:nvPr/>
        </p:nvGrpSpPr>
        <p:grpSpPr>
          <a:xfrm>
            <a:off x="2639007" y="5128575"/>
            <a:ext cx="3007800" cy="2619143"/>
            <a:chOff x="2639007" y="5128575"/>
            <a:chExt cx="3007800" cy="261914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1468DEB-0CB7-4E71-9517-089828A62717}"/>
                    </a:ext>
                  </a:extLst>
                </p14:cNvPr>
                <p14:cNvContentPartPr/>
                <p14:nvPr/>
              </p14:nvContentPartPr>
              <p14:xfrm>
                <a:off x="3764007" y="6112958"/>
                <a:ext cx="1841040" cy="1107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1468DEB-0CB7-4E71-9517-089828A6271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46367" y="6095318"/>
                  <a:ext cx="1876680" cy="11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1BD0698-3DA8-4EB9-A80A-E0FF057EE01B}"/>
                    </a:ext>
                  </a:extLst>
                </p14:cNvPr>
                <p14:cNvContentPartPr/>
                <p14:nvPr/>
              </p14:nvContentPartPr>
              <p14:xfrm>
                <a:off x="2639007" y="6579518"/>
                <a:ext cx="1194120" cy="586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1BD0698-3DA8-4EB9-A80A-E0FF057EE01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621367" y="6561518"/>
                  <a:ext cx="1229760" cy="6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09A23E8-3451-4D58-8CB4-898A7C17D00C}"/>
                    </a:ext>
                  </a:extLst>
                </p14:cNvPr>
                <p14:cNvContentPartPr/>
                <p14:nvPr/>
              </p14:nvContentPartPr>
              <p14:xfrm>
                <a:off x="4227687" y="6895238"/>
                <a:ext cx="1249560" cy="852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09A23E8-3451-4D58-8CB4-898A7C17D00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09687" y="6877598"/>
                  <a:ext cx="1285200" cy="88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F228BED-0112-45BD-863E-2EAA880A573A}"/>
                    </a:ext>
                  </a:extLst>
                </p14:cNvPr>
                <p14:cNvContentPartPr/>
                <p14:nvPr/>
              </p14:nvContentPartPr>
              <p14:xfrm>
                <a:off x="5499207" y="5128575"/>
                <a:ext cx="147600" cy="1667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F228BED-0112-45BD-863E-2EAA880A573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81567" y="5110575"/>
                  <a:ext cx="183240" cy="170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8FB83E0-FBBC-4F73-B47D-CF441565480C}"/>
              </a:ext>
            </a:extLst>
          </p:cNvPr>
          <p:cNvGrpSpPr/>
          <p:nvPr/>
        </p:nvGrpSpPr>
        <p:grpSpPr>
          <a:xfrm>
            <a:off x="6584967" y="4991775"/>
            <a:ext cx="2751840" cy="2481480"/>
            <a:chOff x="6584967" y="4991775"/>
            <a:chExt cx="2751840" cy="248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7FF4997-1CAA-46A7-94AB-644FD255F76E}"/>
                    </a:ext>
                  </a:extLst>
                </p14:cNvPr>
                <p14:cNvContentPartPr/>
                <p14:nvPr/>
              </p14:nvContentPartPr>
              <p14:xfrm>
                <a:off x="6658767" y="5125335"/>
                <a:ext cx="193680" cy="1790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7FF4997-1CAA-46A7-94AB-644FD255F76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641127" y="5107335"/>
                  <a:ext cx="229320" cy="18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FB9D475-DC1F-497C-BB7D-A9E8C495D763}"/>
                    </a:ext>
                  </a:extLst>
                </p14:cNvPr>
                <p14:cNvContentPartPr/>
                <p14:nvPr/>
              </p14:nvContentPartPr>
              <p14:xfrm>
                <a:off x="8151687" y="4991775"/>
                <a:ext cx="92880" cy="1840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FB9D475-DC1F-497C-BB7D-A9E8C495D76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133687" y="4974135"/>
                  <a:ext cx="128520" cy="18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FB8CA74-06D7-4888-BDE7-6BD18696DFD9}"/>
                    </a:ext>
                  </a:extLst>
                </p14:cNvPr>
                <p14:cNvContentPartPr/>
                <p14:nvPr/>
              </p14:nvContentPartPr>
              <p14:xfrm>
                <a:off x="6584967" y="6544815"/>
                <a:ext cx="1866600" cy="928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FB8CA74-06D7-4888-BDE7-6BD18696DFD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66967" y="6526815"/>
                  <a:ext cx="1902240" cy="9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98D2A3F-85C0-4F9C-891A-87D9F8C99D9A}"/>
                    </a:ext>
                  </a:extLst>
                </p14:cNvPr>
                <p14:cNvContentPartPr/>
                <p14:nvPr/>
              </p14:nvContentPartPr>
              <p14:xfrm>
                <a:off x="8234127" y="6538695"/>
                <a:ext cx="1102680" cy="581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98D2A3F-85C0-4F9C-891A-87D9F8C99D9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216127" y="6521055"/>
                  <a:ext cx="113832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B3044A2-A4A3-4030-943A-627AE99348B8}"/>
                    </a:ext>
                  </a:extLst>
                </p14:cNvPr>
                <p14:cNvContentPartPr/>
                <p14:nvPr/>
              </p14:nvContentPartPr>
              <p14:xfrm>
                <a:off x="6780807" y="6716895"/>
                <a:ext cx="316440" cy="644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B3044A2-A4A3-4030-943A-627AE99348B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762807" y="6699255"/>
                  <a:ext cx="352080" cy="68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CCBA963-E39F-4364-AD3F-C9DC14A5D250}"/>
              </a:ext>
            </a:extLst>
          </p:cNvPr>
          <p:cNvGrpSpPr/>
          <p:nvPr/>
        </p:nvGrpSpPr>
        <p:grpSpPr>
          <a:xfrm>
            <a:off x="6543927" y="238335"/>
            <a:ext cx="1859760" cy="3297600"/>
            <a:chOff x="6543927" y="238335"/>
            <a:chExt cx="1859760" cy="329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95890CC-0F95-44A2-84B5-00808925B349}"/>
                    </a:ext>
                  </a:extLst>
                </p14:cNvPr>
                <p14:cNvContentPartPr/>
                <p14:nvPr/>
              </p14:nvContentPartPr>
              <p14:xfrm>
                <a:off x="6543927" y="915495"/>
                <a:ext cx="228600" cy="2620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95890CC-0F95-44A2-84B5-00808925B34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526287" y="897855"/>
                  <a:ext cx="264240" cy="265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D3B76A8-415E-45FD-A27D-DAC79B384145}"/>
                    </a:ext>
                  </a:extLst>
                </p14:cNvPr>
                <p14:cNvContentPartPr/>
                <p14:nvPr/>
              </p14:nvContentPartPr>
              <p14:xfrm>
                <a:off x="8024967" y="1035015"/>
                <a:ext cx="123120" cy="2370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D3B76A8-415E-45FD-A27D-DAC79B38414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007327" y="1017375"/>
                  <a:ext cx="158760" cy="240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32F1650-DE30-43B9-8439-B362442E87CE}"/>
                    </a:ext>
                  </a:extLst>
                </p14:cNvPr>
                <p14:cNvContentPartPr/>
                <p14:nvPr/>
              </p14:nvContentPartPr>
              <p14:xfrm>
                <a:off x="6617367" y="389895"/>
                <a:ext cx="1697400" cy="958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32F1650-DE30-43B9-8439-B362442E87C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599367" y="371895"/>
                  <a:ext cx="1733040" cy="9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D3763BD-8E9A-4374-B884-577B95DD5BDD}"/>
                    </a:ext>
                  </a:extLst>
                </p14:cNvPr>
                <p14:cNvContentPartPr/>
                <p14:nvPr/>
              </p14:nvContentPartPr>
              <p14:xfrm>
                <a:off x="8030367" y="238335"/>
                <a:ext cx="373320" cy="1005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D3763BD-8E9A-4374-B884-577B95DD5BD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012727" y="220335"/>
                  <a:ext cx="408960" cy="10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5B2C1F3-F26E-46CE-BCC9-B64D6A2DBCEE}"/>
                    </a:ext>
                  </a:extLst>
                </p14:cNvPr>
                <p14:cNvContentPartPr/>
                <p14:nvPr/>
              </p14:nvContentPartPr>
              <p14:xfrm>
                <a:off x="6670287" y="306015"/>
                <a:ext cx="154440" cy="954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5B2C1F3-F26E-46CE-BCC9-B64D6A2DBCE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652287" y="288375"/>
                  <a:ext cx="190080" cy="990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83522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43AF7B-72F2-4DA0-BF74-49E3228B8BF9}"/>
              </a:ext>
            </a:extLst>
          </p:cNvPr>
          <p:cNvSpPr txBox="1"/>
          <p:nvPr/>
        </p:nvSpPr>
        <p:spPr>
          <a:xfrm flipH="1">
            <a:off x="356615" y="182880"/>
            <a:ext cx="1019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Remove exceptional fibers and create new cross section: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514D85-4571-46D1-94C4-28F5DB166E50}"/>
              </a:ext>
            </a:extLst>
          </p:cNvPr>
          <p:cNvGrpSpPr/>
          <p:nvPr/>
        </p:nvGrpSpPr>
        <p:grpSpPr>
          <a:xfrm>
            <a:off x="1791262" y="2082633"/>
            <a:ext cx="8490600" cy="2857320"/>
            <a:chOff x="1791262" y="4105582"/>
            <a:chExt cx="8490600" cy="28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B2C1B0E-80F7-4B78-A191-AB296921C3B9}"/>
                    </a:ext>
                  </a:extLst>
                </p14:cNvPr>
                <p14:cNvContentPartPr/>
                <p14:nvPr/>
              </p14:nvContentPartPr>
              <p14:xfrm>
                <a:off x="2035702" y="4555222"/>
                <a:ext cx="1099080" cy="2040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B2C1B0E-80F7-4B78-A191-AB296921C3B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17702" y="4537222"/>
                  <a:ext cx="1134720" cy="20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CA1EF2D-9FD8-492C-9327-81A466ED2973}"/>
                    </a:ext>
                  </a:extLst>
                </p14:cNvPr>
                <p14:cNvContentPartPr/>
                <p14:nvPr/>
              </p14:nvContentPartPr>
              <p14:xfrm>
                <a:off x="3169342" y="4131502"/>
                <a:ext cx="5577120" cy="399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CA1EF2D-9FD8-492C-9327-81A466ED297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51702" y="4113502"/>
                  <a:ext cx="561276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521F025-A985-44F9-8AF7-83A37A75BE60}"/>
                    </a:ext>
                  </a:extLst>
                </p14:cNvPr>
                <p14:cNvContentPartPr/>
                <p14:nvPr/>
              </p14:nvContentPartPr>
              <p14:xfrm>
                <a:off x="1791262" y="6517582"/>
                <a:ext cx="6902280" cy="445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521F025-A985-44F9-8AF7-83A37A75BE6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73262" y="6499942"/>
                  <a:ext cx="693792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A024A3A-D391-4365-94BC-C61D6BBC9AF2}"/>
                    </a:ext>
                  </a:extLst>
                </p14:cNvPr>
                <p14:cNvContentPartPr/>
                <p14:nvPr/>
              </p14:nvContentPartPr>
              <p14:xfrm>
                <a:off x="8466022" y="4105582"/>
                <a:ext cx="1815840" cy="2642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A024A3A-D391-4365-94BC-C61D6BBC9A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48382" y="4087582"/>
                  <a:ext cx="1851480" cy="267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4FEEEE-C8C0-4484-95B4-CC8B485F3296}"/>
              </a:ext>
            </a:extLst>
          </p:cNvPr>
          <p:cNvGrpSpPr/>
          <p:nvPr/>
        </p:nvGrpSpPr>
        <p:grpSpPr>
          <a:xfrm>
            <a:off x="3736342" y="2765193"/>
            <a:ext cx="4514040" cy="1428120"/>
            <a:chOff x="3736342" y="4788142"/>
            <a:chExt cx="4514040" cy="142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97F658E-8BEF-48A7-9AC9-601E0611C7F6}"/>
                    </a:ext>
                  </a:extLst>
                </p14:cNvPr>
                <p14:cNvContentPartPr/>
                <p14:nvPr/>
              </p14:nvContentPartPr>
              <p14:xfrm>
                <a:off x="3736342" y="4849342"/>
                <a:ext cx="1552680" cy="1366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97F658E-8BEF-48A7-9AC9-601E0611C7F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18342" y="4831702"/>
                  <a:ext cx="1588320" cy="14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159E144-9EF4-4C48-AD1E-4039065B1DD4}"/>
                    </a:ext>
                  </a:extLst>
                </p14:cNvPr>
                <p14:cNvContentPartPr/>
                <p14:nvPr/>
              </p14:nvContentPartPr>
              <p14:xfrm>
                <a:off x="6515542" y="4788142"/>
                <a:ext cx="1734840" cy="1308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159E144-9EF4-4C48-AD1E-4039065B1DD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497902" y="4770142"/>
                  <a:ext cx="1770480" cy="134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E88E5B-8B8D-4827-9AE1-E2E795D68F25}"/>
              </a:ext>
            </a:extLst>
          </p:cNvPr>
          <p:cNvGrpSpPr/>
          <p:nvPr/>
        </p:nvGrpSpPr>
        <p:grpSpPr>
          <a:xfrm>
            <a:off x="5132782" y="2999553"/>
            <a:ext cx="1593000" cy="839880"/>
            <a:chOff x="5132782" y="5022502"/>
            <a:chExt cx="1593000" cy="83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ABD5F7D-59C1-4BFA-BD19-FE88BCF2B142}"/>
                    </a:ext>
                  </a:extLst>
                </p14:cNvPr>
                <p14:cNvContentPartPr/>
                <p14:nvPr/>
              </p14:nvContentPartPr>
              <p14:xfrm>
                <a:off x="5226022" y="5022502"/>
                <a:ext cx="1499760" cy="36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ABD5F7D-59C1-4BFA-BD19-FE88BCF2B14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08022" y="5004502"/>
                  <a:ext cx="15354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7C3DC5F-1120-44CC-98F0-78EFB5EFA843}"/>
                    </a:ext>
                  </a:extLst>
                </p14:cNvPr>
                <p14:cNvContentPartPr/>
                <p14:nvPr/>
              </p14:nvContentPartPr>
              <p14:xfrm>
                <a:off x="5132782" y="5815222"/>
                <a:ext cx="1550880" cy="47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7C3DC5F-1120-44CC-98F0-78EFB5EFA84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14782" y="5797222"/>
                  <a:ext cx="1586520" cy="8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821D04E-5F0B-4EEC-9E6B-A8031B19B37B}"/>
                  </a:ext>
                </a:extLst>
              </p14:cNvPr>
              <p14:cNvContentPartPr/>
              <p14:nvPr/>
            </p14:nvContentPartPr>
            <p14:xfrm>
              <a:off x="2439622" y="2047353"/>
              <a:ext cx="7328160" cy="2694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821D04E-5F0B-4EEC-9E6B-A8031B19B37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21982" y="2029353"/>
                <a:ext cx="7363800" cy="27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CE645E2-52CB-491C-86C6-A1436ED3151D}"/>
                  </a:ext>
                </a:extLst>
              </p14:cNvPr>
              <p14:cNvContentPartPr/>
              <p14:nvPr/>
            </p14:nvContentPartPr>
            <p14:xfrm>
              <a:off x="3852207" y="5083358"/>
              <a:ext cx="55440" cy="1578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CE645E2-52CB-491C-86C6-A1436ED3151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34567" y="5065718"/>
                <a:ext cx="91080" cy="161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870CBEFC-E303-4217-BE67-F29540B6286B}"/>
              </a:ext>
            </a:extLst>
          </p:cNvPr>
          <p:cNvGrpSpPr/>
          <p:nvPr/>
        </p:nvGrpSpPr>
        <p:grpSpPr>
          <a:xfrm>
            <a:off x="3388527" y="-67522"/>
            <a:ext cx="2033640" cy="3562560"/>
            <a:chOff x="3388527" y="-67522"/>
            <a:chExt cx="2033640" cy="356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8B58325-DDFC-4A8B-930E-7FC0A5CEAEE4}"/>
                    </a:ext>
                  </a:extLst>
                </p14:cNvPr>
                <p14:cNvContentPartPr/>
                <p14:nvPr/>
              </p14:nvContentPartPr>
              <p14:xfrm>
                <a:off x="3742047" y="1392998"/>
                <a:ext cx="39960" cy="2102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8B58325-DDFC-4A8B-930E-7FC0A5CEAEE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24407" y="1374998"/>
                  <a:ext cx="75600" cy="21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B95D4BE-3AE1-48C7-976F-7D81CC36153A}"/>
                    </a:ext>
                  </a:extLst>
                </p14:cNvPr>
                <p14:cNvContentPartPr/>
                <p14:nvPr/>
              </p14:nvContentPartPr>
              <p14:xfrm>
                <a:off x="5296167" y="1197518"/>
                <a:ext cx="86040" cy="2225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B95D4BE-3AE1-48C7-976F-7D81CC36153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78527" y="1179878"/>
                  <a:ext cx="121680" cy="22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4D0471D-EDB8-4CCA-9CFE-046C55D7739D}"/>
                    </a:ext>
                  </a:extLst>
                </p14:cNvPr>
                <p14:cNvContentPartPr/>
                <p14:nvPr/>
              </p14:nvContentPartPr>
              <p14:xfrm>
                <a:off x="3698487" y="632678"/>
                <a:ext cx="1603800" cy="1159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4D0471D-EDB8-4CCA-9CFE-046C55D7739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80847" y="614678"/>
                  <a:ext cx="1639440" cy="11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B5D7C29-649A-4DEE-B1F2-B27BF40582F7}"/>
                    </a:ext>
                  </a:extLst>
                </p14:cNvPr>
                <p14:cNvContentPartPr/>
                <p14:nvPr/>
              </p14:nvContentPartPr>
              <p14:xfrm>
                <a:off x="3725487" y="487958"/>
                <a:ext cx="39960" cy="1028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B5D7C29-649A-4DEE-B1F2-B27BF40582F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07847" y="469958"/>
                  <a:ext cx="75600" cy="10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3D741EF-D9B1-4513-834F-7BF73F73BB85}"/>
                    </a:ext>
                  </a:extLst>
                </p14:cNvPr>
                <p14:cNvContentPartPr/>
                <p14:nvPr/>
              </p14:nvContentPartPr>
              <p14:xfrm>
                <a:off x="5270967" y="383198"/>
                <a:ext cx="131760" cy="982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3D741EF-D9B1-4513-834F-7BF73F73BB8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52967" y="365198"/>
                  <a:ext cx="167400" cy="10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5218ED1-FBC6-418B-836D-0B0E7A32A05F}"/>
                    </a:ext>
                  </a:extLst>
                </p14:cNvPr>
                <p14:cNvContentPartPr/>
                <p14:nvPr/>
              </p14:nvContentPartPr>
              <p14:xfrm>
                <a:off x="3388527" y="210038"/>
                <a:ext cx="441000" cy="1061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5218ED1-FBC6-418B-836D-0B0E7A32A05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70527" y="192398"/>
                  <a:ext cx="476640" cy="10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46669F0-C210-4D1D-8105-714E34640AB0}"/>
                    </a:ext>
                  </a:extLst>
                </p14:cNvPr>
                <p14:cNvContentPartPr/>
                <p14:nvPr/>
              </p14:nvContentPartPr>
              <p14:xfrm>
                <a:off x="4955247" y="-67522"/>
                <a:ext cx="466920" cy="1251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46669F0-C210-4D1D-8105-714E34640AB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37247" y="-85162"/>
                  <a:ext cx="502560" cy="128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583AB07-526D-49EA-902C-682306A6D6DE}"/>
              </a:ext>
            </a:extLst>
          </p:cNvPr>
          <p:cNvGrpSpPr/>
          <p:nvPr/>
        </p:nvGrpSpPr>
        <p:grpSpPr>
          <a:xfrm>
            <a:off x="2639007" y="5128575"/>
            <a:ext cx="3007800" cy="2619143"/>
            <a:chOff x="2639007" y="5128575"/>
            <a:chExt cx="3007800" cy="261914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1468DEB-0CB7-4E71-9517-089828A62717}"/>
                    </a:ext>
                  </a:extLst>
                </p14:cNvPr>
                <p14:cNvContentPartPr/>
                <p14:nvPr/>
              </p14:nvContentPartPr>
              <p14:xfrm>
                <a:off x="3764007" y="6112958"/>
                <a:ext cx="1841040" cy="1107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1468DEB-0CB7-4E71-9517-089828A6271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46367" y="6095318"/>
                  <a:ext cx="1876680" cy="11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1BD0698-3DA8-4EB9-A80A-E0FF057EE01B}"/>
                    </a:ext>
                  </a:extLst>
                </p14:cNvPr>
                <p14:cNvContentPartPr/>
                <p14:nvPr/>
              </p14:nvContentPartPr>
              <p14:xfrm>
                <a:off x="2639007" y="6579518"/>
                <a:ext cx="1194120" cy="586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1BD0698-3DA8-4EB9-A80A-E0FF057EE01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21367" y="6561518"/>
                  <a:ext cx="1229760" cy="6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09A23E8-3451-4D58-8CB4-898A7C17D00C}"/>
                    </a:ext>
                  </a:extLst>
                </p14:cNvPr>
                <p14:cNvContentPartPr/>
                <p14:nvPr/>
              </p14:nvContentPartPr>
              <p14:xfrm>
                <a:off x="4227687" y="6895238"/>
                <a:ext cx="1249560" cy="852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09A23E8-3451-4D58-8CB4-898A7C17D00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09687" y="6877598"/>
                  <a:ext cx="1285200" cy="88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F228BED-0112-45BD-863E-2EAA880A573A}"/>
                    </a:ext>
                  </a:extLst>
                </p14:cNvPr>
                <p14:cNvContentPartPr/>
                <p14:nvPr/>
              </p14:nvContentPartPr>
              <p14:xfrm>
                <a:off x="5499207" y="5128575"/>
                <a:ext cx="147600" cy="1667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F228BED-0112-45BD-863E-2EAA880A573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481567" y="5110575"/>
                  <a:ext cx="183240" cy="170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8FB83E0-FBBC-4F73-B47D-CF441565480C}"/>
              </a:ext>
            </a:extLst>
          </p:cNvPr>
          <p:cNvGrpSpPr/>
          <p:nvPr/>
        </p:nvGrpSpPr>
        <p:grpSpPr>
          <a:xfrm>
            <a:off x="6584967" y="4991775"/>
            <a:ext cx="2751840" cy="2481480"/>
            <a:chOff x="6584967" y="4991775"/>
            <a:chExt cx="2751840" cy="248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7FF4997-1CAA-46A7-94AB-644FD255F76E}"/>
                    </a:ext>
                  </a:extLst>
                </p14:cNvPr>
                <p14:cNvContentPartPr/>
                <p14:nvPr/>
              </p14:nvContentPartPr>
              <p14:xfrm>
                <a:off x="6658767" y="5125335"/>
                <a:ext cx="193680" cy="1790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7FF4997-1CAA-46A7-94AB-644FD255F76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41127" y="5107335"/>
                  <a:ext cx="229320" cy="18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FB9D475-DC1F-497C-BB7D-A9E8C495D763}"/>
                    </a:ext>
                  </a:extLst>
                </p14:cNvPr>
                <p14:cNvContentPartPr/>
                <p14:nvPr/>
              </p14:nvContentPartPr>
              <p14:xfrm>
                <a:off x="8151687" y="4991775"/>
                <a:ext cx="92880" cy="1840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FB9D475-DC1F-497C-BB7D-A9E8C495D76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133687" y="4974135"/>
                  <a:ext cx="128520" cy="18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FB8CA74-06D7-4888-BDE7-6BD18696DFD9}"/>
                    </a:ext>
                  </a:extLst>
                </p14:cNvPr>
                <p14:cNvContentPartPr/>
                <p14:nvPr/>
              </p14:nvContentPartPr>
              <p14:xfrm>
                <a:off x="6584967" y="6544815"/>
                <a:ext cx="1866600" cy="928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FB8CA74-06D7-4888-BDE7-6BD18696DFD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566967" y="6526815"/>
                  <a:ext cx="1902240" cy="9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98D2A3F-85C0-4F9C-891A-87D9F8C99D9A}"/>
                    </a:ext>
                  </a:extLst>
                </p14:cNvPr>
                <p14:cNvContentPartPr/>
                <p14:nvPr/>
              </p14:nvContentPartPr>
              <p14:xfrm>
                <a:off x="8234127" y="6538695"/>
                <a:ext cx="1102680" cy="581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98D2A3F-85C0-4F9C-891A-87D9F8C99D9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216127" y="6521055"/>
                  <a:ext cx="113832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B3044A2-A4A3-4030-943A-627AE99348B8}"/>
                    </a:ext>
                  </a:extLst>
                </p14:cNvPr>
                <p14:cNvContentPartPr/>
                <p14:nvPr/>
              </p14:nvContentPartPr>
              <p14:xfrm>
                <a:off x="6780807" y="6716895"/>
                <a:ext cx="316440" cy="644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B3044A2-A4A3-4030-943A-627AE99348B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762807" y="6699255"/>
                  <a:ext cx="352080" cy="68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CCBA963-E39F-4364-AD3F-C9DC14A5D250}"/>
              </a:ext>
            </a:extLst>
          </p:cNvPr>
          <p:cNvGrpSpPr/>
          <p:nvPr/>
        </p:nvGrpSpPr>
        <p:grpSpPr>
          <a:xfrm>
            <a:off x="6543927" y="238335"/>
            <a:ext cx="1859760" cy="3297600"/>
            <a:chOff x="6543927" y="238335"/>
            <a:chExt cx="1859760" cy="329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95890CC-0F95-44A2-84B5-00808925B349}"/>
                    </a:ext>
                  </a:extLst>
                </p14:cNvPr>
                <p14:cNvContentPartPr/>
                <p14:nvPr/>
              </p14:nvContentPartPr>
              <p14:xfrm>
                <a:off x="6543927" y="915495"/>
                <a:ext cx="228600" cy="2620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95890CC-0F95-44A2-84B5-00808925B34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526287" y="897855"/>
                  <a:ext cx="264240" cy="265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D3B76A8-415E-45FD-A27D-DAC79B384145}"/>
                    </a:ext>
                  </a:extLst>
                </p14:cNvPr>
                <p14:cNvContentPartPr/>
                <p14:nvPr/>
              </p14:nvContentPartPr>
              <p14:xfrm>
                <a:off x="8024967" y="1035015"/>
                <a:ext cx="123120" cy="2370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D3B76A8-415E-45FD-A27D-DAC79B38414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007327" y="1017375"/>
                  <a:ext cx="158760" cy="240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32F1650-DE30-43B9-8439-B362442E87CE}"/>
                    </a:ext>
                  </a:extLst>
                </p14:cNvPr>
                <p14:cNvContentPartPr/>
                <p14:nvPr/>
              </p14:nvContentPartPr>
              <p14:xfrm>
                <a:off x="6617367" y="389895"/>
                <a:ext cx="1697400" cy="958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32F1650-DE30-43B9-8439-B362442E87C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99367" y="371895"/>
                  <a:ext cx="1733040" cy="9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D3763BD-8E9A-4374-B884-577B95DD5BDD}"/>
                    </a:ext>
                  </a:extLst>
                </p14:cNvPr>
                <p14:cNvContentPartPr/>
                <p14:nvPr/>
              </p14:nvContentPartPr>
              <p14:xfrm>
                <a:off x="8030367" y="238335"/>
                <a:ext cx="373320" cy="1005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D3763BD-8E9A-4374-B884-577B95DD5BD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012727" y="220335"/>
                  <a:ext cx="408960" cy="10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5B2C1F3-F26E-46CE-BCC9-B64D6A2DBCEE}"/>
                    </a:ext>
                  </a:extLst>
                </p14:cNvPr>
                <p14:cNvContentPartPr/>
                <p14:nvPr/>
              </p14:nvContentPartPr>
              <p14:xfrm>
                <a:off x="6670287" y="306015"/>
                <a:ext cx="154440" cy="954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5B2C1F3-F26E-46CE-BCC9-B64D6A2DBCE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652287" y="288375"/>
                  <a:ext cx="190080" cy="99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BA7B783-BC71-41D2-AD8A-EB045BBA3C43}"/>
                  </a:ext>
                </a:extLst>
              </p14:cNvPr>
              <p14:cNvContentPartPr/>
              <p14:nvPr/>
            </p14:nvContentPartPr>
            <p14:xfrm>
              <a:off x="562320" y="977760"/>
              <a:ext cx="10853280" cy="5160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BA7B783-BC71-41D2-AD8A-EB045BBA3C4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52960" y="968400"/>
                <a:ext cx="10872000" cy="517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6178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43AF7B-72F2-4DA0-BF74-49E3228B8BF9}"/>
              </a:ext>
            </a:extLst>
          </p:cNvPr>
          <p:cNvSpPr txBox="1"/>
          <p:nvPr/>
        </p:nvSpPr>
        <p:spPr>
          <a:xfrm flipH="1">
            <a:off x="-94489" y="89390"/>
            <a:ext cx="1019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Remove exceptional fibers and create new cross section: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514D85-4571-46D1-94C4-28F5DB166E50}"/>
              </a:ext>
            </a:extLst>
          </p:cNvPr>
          <p:cNvGrpSpPr/>
          <p:nvPr/>
        </p:nvGrpSpPr>
        <p:grpSpPr>
          <a:xfrm>
            <a:off x="3012547" y="2082633"/>
            <a:ext cx="8490600" cy="2857320"/>
            <a:chOff x="1791262" y="4105582"/>
            <a:chExt cx="8490600" cy="28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B2C1B0E-80F7-4B78-A191-AB296921C3B9}"/>
                    </a:ext>
                  </a:extLst>
                </p14:cNvPr>
                <p14:cNvContentPartPr/>
                <p14:nvPr/>
              </p14:nvContentPartPr>
              <p14:xfrm>
                <a:off x="2035702" y="4555222"/>
                <a:ext cx="1099080" cy="2040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B2C1B0E-80F7-4B78-A191-AB296921C3B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17702" y="4537222"/>
                  <a:ext cx="1134720" cy="20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CA1EF2D-9FD8-492C-9327-81A466ED2973}"/>
                    </a:ext>
                  </a:extLst>
                </p14:cNvPr>
                <p14:cNvContentPartPr/>
                <p14:nvPr/>
              </p14:nvContentPartPr>
              <p14:xfrm>
                <a:off x="3169342" y="4131502"/>
                <a:ext cx="5577120" cy="399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CA1EF2D-9FD8-492C-9327-81A466ED297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51702" y="4113502"/>
                  <a:ext cx="561276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521F025-A985-44F9-8AF7-83A37A75BE60}"/>
                    </a:ext>
                  </a:extLst>
                </p14:cNvPr>
                <p14:cNvContentPartPr/>
                <p14:nvPr/>
              </p14:nvContentPartPr>
              <p14:xfrm>
                <a:off x="1791262" y="6517582"/>
                <a:ext cx="6902280" cy="445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521F025-A985-44F9-8AF7-83A37A75BE6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73262" y="6499942"/>
                  <a:ext cx="693792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A024A3A-D391-4365-94BC-C61D6BBC9AF2}"/>
                    </a:ext>
                  </a:extLst>
                </p14:cNvPr>
                <p14:cNvContentPartPr/>
                <p14:nvPr/>
              </p14:nvContentPartPr>
              <p14:xfrm>
                <a:off x="8466022" y="4105582"/>
                <a:ext cx="1815840" cy="2642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A024A3A-D391-4365-94BC-C61D6BBC9A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48382" y="4087582"/>
                  <a:ext cx="1851480" cy="267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4FEEEE-C8C0-4484-95B4-CC8B485F3296}"/>
              </a:ext>
            </a:extLst>
          </p:cNvPr>
          <p:cNvGrpSpPr/>
          <p:nvPr/>
        </p:nvGrpSpPr>
        <p:grpSpPr>
          <a:xfrm>
            <a:off x="4957627" y="2765193"/>
            <a:ext cx="4514040" cy="1428120"/>
            <a:chOff x="3736342" y="4788142"/>
            <a:chExt cx="4514040" cy="142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97F658E-8BEF-48A7-9AC9-601E0611C7F6}"/>
                    </a:ext>
                  </a:extLst>
                </p14:cNvPr>
                <p14:cNvContentPartPr/>
                <p14:nvPr/>
              </p14:nvContentPartPr>
              <p14:xfrm>
                <a:off x="3736342" y="4849342"/>
                <a:ext cx="1552680" cy="1366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97F658E-8BEF-48A7-9AC9-601E0611C7F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18342" y="4831702"/>
                  <a:ext cx="1588320" cy="14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159E144-9EF4-4C48-AD1E-4039065B1DD4}"/>
                    </a:ext>
                  </a:extLst>
                </p14:cNvPr>
                <p14:cNvContentPartPr/>
                <p14:nvPr/>
              </p14:nvContentPartPr>
              <p14:xfrm>
                <a:off x="6515542" y="4788142"/>
                <a:ext cx="1734840" cy="1308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159E144-9EF4-4C48-AD1E-4039065B1DD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497902" y="4770142"/>
                  <a:ext cx="1770480" cy="134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E88E5B-8B8D-4827-9AE1-E2E795D68F25}"/>
              </a:ext>
            </a:extLst>
          </p:cNvPr>
          <p:cNvGrpSpPr/>
          <p:nvPr/>
        </p:nvGrpSpPr>
        <p:grpSpPr>
          <a:xfrm>
            <a:off x="6354067" y="2999553"/>
            <a:ext cx="1593000" cy="839880"/>
            <a:chOff x="5132782" y="5022502"/>
            <a:chExt cx="1593000" cy="83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ABD5F7D-59C1-4BFA-BD19-FE88BCF2B142}"/>
                    </a:ext>
                  </a:extLst>
                </p14:cNvPr>
                <p14:cNvContentPartPr/>
                <p14:nvPr/>
              </p14:nvContentPartPr>
              <p14:xfrm>
                <a:off x="5226022" y="5022502"/>
                <a:ext cx="1499760" cy="36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ABD5F7D-59C1-4BFA-BD19-FE88BCF2B14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08022" y="5004502"/>
                  <a:ext cx="15354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7C3DC5F-1120-44CC-98F0-78EFB5EFA843}"/>
                    </a:ext>
                  </a:extLst>
                </p14:cNvPr>
                <p14:cNvContentPartPr/>
                <p14:nvPr/>
              </p14:nvContentPartPr>
              <p14:xfrm>
                <a:off x="5132782" y="5815222"/>
                <a:ext cx="1550880" cy="47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7C3DC5F-1120-44CC-98F0-78EFB5EFA84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14782" y="5797222"/>
                  <a:ext cx="1586520" cy="8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821D04E-5F0B-4EEC-9E6B-A8031B19B37B}"/>
                  </a:ext>
                </a:extLst>
              </p14:cNvPr>
              <p14:cNvContentPartPr/>
              <p14:nvPr/>
            </p14:nvContentPartPr>
            <p14:xfrm>
              <a:off x="3660907" y="2047353"/>
              <a:ext cx="7328160" cy="2694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821D04E-5F0B-4EEC-9E6B-A8031B19B37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43267" y="2029353"/>
                <a:ext cx="7363800" cy="27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CE645E2-52CB-491C-86C6-A1436ED3151D}"/>
                  </a:ext>
                </a:extLst>
              </p14:cNvPr>
              <p14:cNvContentPartPr/>
              <p14:nvPr/>
            </p14:nvContentPartPr>
            <p14:xfrm>
              <a:off x="5073492" y="5083358"/>
              <a:ext cx="55440" cy="1578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CE645E2-52CB-491C-86C6-A1436ED3151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55852" y="5065718"/>
                <a:ext cx="91080" cy="161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870CBEFC-E303-4217-BE67-F29540B6286B}"/>
              </a:ext>
            </a:extLst>
          </p:cNvPr>
          <p:cNvGrpSpPr/>
          <p:nvPr/>
        </p:nvGrpSpPr>
        <p:grpSpPr>
          <a:xfrm>
            <a:off x="4609812" y="-67522"/>
            <a:ext cx="2033640" cy="3562560"/>
            <a:chOff x="3388527" y="-67522"/>
            <a:chExt cx="2033640" cy="356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8B58325-DDFC-4A8B-930E-7FC0A5CEAEE4}"/>
                    </a:ext>
                  </a:extLst>
                </p14:cNvPr>
                <p14:cNvContentPartPr/>
                <p14:nvPr/>
              </p14:nvContentPartPr>
              <p14:xfrm>
                <a:off x="3742047" y="1392998"/>
                <a:ext cx="39960" cy="2102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8B58325-DDFC-4A8B-930E-7FC0A5CEAEE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24407" y="1374998"/>
                  <a:ext cx="75600" cy="21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B95D4BE-3AE1-48C7-976F-7D81CC36153A}"/>
                    </a:ext>
                  </a:extLst>
                </p14:cNvPr>
                <p14:cNvContentPartPr/>
                <p14:nvPr/>
              </p14:nvContentPartPr>
              <p14:xfrm>
                <a:off x="5296167" y="1197518"/>
                <a:ext cx="86040" cy="2225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B95D4BE-3AE1-48C7-976F-7D81CC36153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78527" y="1179878"/>
                  <a:ext cx="121680" cy="22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4D0471D-EDB8-4CCA-9CFE-046C55D7739D}"/>
                    </a:ext>
                  </a:extLst>
                </p14:cNvPr>
                <p14:cNvContentPartPr/>
                <p14:nvPr/>
              </p14:nvContentPartPr>
              <p14:xfrm>
                <a:off x="3698487" y="632678"/>
                <a:ext cx="1603800" cy="1159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4D0471D-EDB8-4CCA-9CFE-046C55D7739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80847" y="614678"/>
                  <a:ext cx="1639440" cy="11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B5D7C29-649A-4DEE-B1F2-B27BF40582F7}"/>
                    </a:ext>
                  </a:extLst>
                </p14:cNvPr>
                <p14:cNvContentPartPr/>
                <p14:nvPr/>
              </p14:nvContentPartPr>
              <p14:xfrm>
                <a:off x="3725487" y="487958"/>
                <a:ext cx="39960" cy="1028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B5D7C29-649A-4DEE-B1F2-B27BF40582F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07847" y="469958"/>
                  <a:ext cx="75600" cy="10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3D741EF-D9B1-4513-834F-7BF73F73BB85}"/>
                    </a:ext>
                  </a:extLst>
                </p14:cNvPr>
                <p14:cNvContentPartPr/>
                <p14:nvPr/>
              </p14:nvContentPartPr>
              <p14:xfrm>
                <a:off x="5270967" y="383198"/>
                <a:ext cx="131760" cy="982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3D741EF-D9B1-4513-834F-7BF73F73BB8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52967" y="365198"/>
                  <a:ext cx="167400" cy="10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5218ED1-FBC6-418B-836D-0B0E7A32A05F}"/>
                    </a:ext>
                  </a:extLst>
                </p14:cNvPr>
                <p14:cNvContentPartPr/>
                <p14:nvPr/>
              </p14:nvContentPartPr>
              <p14:xfrm>
                <a:off x="3388527" y="210038"/>
                <a:ext cx="441000" cy="1061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5218ED1-FBC6-418B-836D-0B0E7A32A05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70527" y="192398"/>
                  <a:ext cx="476640" cy="10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46669F0-C210-4D1D-8105-714E34640AB0}"/>
                    </a:ext>
                  </a:extLst>
                </p14:cNvPr>
                <p14:cNvContentPartPr/>
                <p14:nvPr/>
              </p14:nvContentPartPr>
              <p14:xfrm>
                <a:off x="4955247" y="-67522"/>
                <a:ext cx="466920" cy="1251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46669F0-C210-4D1D-8105-714E34640AB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37247" y="-85162"/>
                  <a:ext cx="502560" cy="128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583AB07-526D-49EA-902C-682306A6D6DE}"/>
              </a:ext>
            </a:extLst>
          </p:cNvPr>
          <p:cNvGrpSpPr/>
          <p:nvPr/>
        </p:nvGrpSpPr>
        <p:grpSpPr>
          <a:xfrm>
            <a:off x="3860292" y="5128575"/>
            <a:ext cx="3007800" cy="2619143"/>
            <a:chOff x="2639007" y="5128575"/>
            <a:chExt cx="3007800" cy="261914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1468DEB-0CB7-4E71-9517-089828A62717}"/>
                    </a:ext>
                  </a:extLst>
                </p14:cNvPr>
                <p14:cNvContentPartPr/>
                <p14:nvPr/>
              </p14:nvContentPartPr>
              <p14:xfrm>
                <a:off x="3764007" y="6112958"/>
                <a:ext cx="1841040" cy="1107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1468DEB-0CB7-4E71-9517-089828A6271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46367" y="6095318"/>
                  <a:ext cx="1876680" cy="11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1BD0698-3DA8-4EB9-A80A-E0FF057EE01B}"/>
                    </a:ext>
                  </a:extLst>
                </p14:cNvPr>
                <p14:cNvContentPartPr/>
                <p14:nvPr/>
              </p14:nvContentPartPr>
              <p14:xfrm>
                <a:off x="2639007" y="6579518"/>
                <a:ext cx="1194120" cy="586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1BD0698-3DA8-4EB9-A80A-E0FF057EE01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21367" y="6561518"/>
                  <a:ext cx="1229760" cy="6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09A23E8-3451-4D58-8CB4-898A7C17D00C}"/>
                    </a:ext>
                  </a:extLst>
                </p14:cNvPr>
                <p14:cNvContentPartPr/>
                <p14:nvPr/>
              </p14:nvContentPartPr>
              <p14:xfrm>
                <a:off x="4227687" y="6895238"/>
                <a:ext cx="1249560" cy="852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09A23E8-3451-4D58-8CB4-898A7C17D00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09687" y="6877598"/>
                  <a:ext cx="1285200" cy="88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F228BED-0112-45BD-863E-2EAA880A573A}"/>
                    </a:ext>
                  </a:extLst>
                </p14:cNvPr>
                <p14:cNvContentPartPr/>
                <p14:nvPr/>
              </p14:nvContentPartPr>
              <p14:xfrm>
                <a:off x="5499207" y="5128575"/>
                <a:ext cx="147600" cy="1667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F228BED-0112-45BD-863E-2EAA880A573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481567" y="5110575"/>
                  <a:ext cx="183240" cy="170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8FB83E0-FBBC-4F73-B47D-CF441565480C}"/>
              </a:ext>
            </a:extLst>
          </p:cNvPr>
          <p:cNvGrpSpPr/>
          <p:nvPr/>
        </p:nvGrpSpPr>
        <p:grpSpPr>
          <a:xfrm>
            <a:off x="7806252" y="4991775"/>
            <a:ext cx="2751840" cy="2481480"/>
            <a:chOff x="6584967" y="4991775"/>
            <a:chExt cx="2751840" cy="248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7FF4997-1CAA-46A7-94AB-644FD255F76E}"/>
                    </a:ext>
                  </a:extLst>
                </p14:cNvPr>
                <p14:cNvContentPartPr/>
                <p14:nvPr/>
              </p14:nvContentPartPr>
              <p14:xfrm>
                <a:off x="6658767" y="5125335"/>
                <a:ext cx="193680" cy="1790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7FF4997-1CAA-46A7-94AB-644FD255F76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41127" y="5107335"/>
                  <a:ext cx="229320" cy="18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FB9D475-DC1F-497C-BB7D-A9E8C495D763}"/>
                    </a:ext>
                  </a:extLst>
                </p14:cNvPr>
                <p14:cNvContentPartPr/>
                <p14:nvPr/>
              </p14:nvContentPartPr>
              <p14:xfrm>
                <a:off x="8151687" y="4991775"/>
                <a:ext cx="92880" cy="1840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FB9D475-DC1F-497C-BB7D-A9E8C495D76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133687" y="4974135"/>
                  <a:ext cx="128520" cy="18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FB8CA74-06D7-4888-BDE7-6BD18696DFD9}"/>
                    </a:ext>
                  </a:extLst>
                </p14:cNvPr>
                <p14:cNvContentPartPr/>
                <p14:nvPr/>
              </p14:nvContentPartPr>
              <p14:xfrm>
                <a:off x="6584967" y="6544815"/>
                <a:ext cx="1866600" cy="928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FB8CA74-06D7-4888-BDE7-6BD18696DFD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566967" y="6526815"/>
                  <a:ext cx="1902240" cy="9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98D2A3F-85C0-4F9C-891A-87D9F8C99D9A}"/>
                    </a:ext>
                  </a:extLst>
                </p14:cNvPr>
                <p14:cNvContentPartPr/>
                <p14:nvPr/>
              </p14:nvContentPartPr>
              <p14:xfrm>
                <a:off x="8234127" y="6538695"/>
                <a:ext cx="1102680" cy="581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98D2A3F-85C0-4F9C-891A-87D9F8C99D9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216127" y="6521055"/>
                  <a:ext cx="113832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B3044A2-A4A3-4030-943A-627AE99348B8}"/>
                    </a:ext>
                  </a:extLst>
                </p14:cNvPr>
                <p14:cNvContentPartPr/>
                <p14:nvPr/>
              </p14:nvContentPartPr>
              <p14:xfrm>
                <a:off x="6780807" y="6716895"/>
                <a:ext cx="316440" cy="644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B3044A2-A4A3-4030-943A-627AE99348B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762807" y="6699255"/>
                  <a:ext cx="352080" cy="68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CCBA963-E39F-4364-AD3F-C9DC14A5D250}"/>
              </a:ext>
            </a:extLst>
          </p:cNvPr>
          <p:cNvGrpSpPr/>
          <p:nvPr/>
        </p:nvGrpSpPr>
        <p:grpSpPr>
          <a:xfrm>
            <a:off x="7765212" y="238335"/>
            <a:ext cx="1859760" cy="3297600"/>
            <a:chOff x="6543927" y="238335"/>
            <a:chExt cx="1859760" cy="329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95890CC-0F95-44A2-84B5-00808925B349}"/>
                    </a:ext>
                  </a:extLst>
                </p14:cNvPr>
                <p14:cNvContentPartPr/>
                <p14:nvPr/>
              </p14:nvContentPartPr>
              <p14:xfrm>
                <a:off x="6543927" y="915495"/>
                <a:ext cx="228600" cy="2620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95890CC-0F95-44A2-84B5-00808925B34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526287" y="897855"/>
                  <a:ext cx="264240" cy="265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D3B76A8-415E-45FD-A27D-DAC79B384145}"/>
                    </a:ext>
                  </a:extLst>
                </p14:cNvPr>
                <p14:cNvContentPartPr/>
                <p14:nvPr/>
              </p14:nvContentPartPr>
              <p14:xfrm>
                <a:off x="8024967" y="1035015"/>
                <a:ext cx="123120" cy="2370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D3B76A8-415E-45FD-A27D-DAC79B38414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007327" y="1017375"/>
                  <a:ext cx="158760" cy="240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32F1650-DE30-43B9-8439-B362442E87CE}"/>
                    </a:ext>
                  </a:extLst>
                </p14:cNvPr>
                <p14:cNvContentPartPr/>
                <p14:nvPr/>
              </p14:nvContentPartPr>
              <p14:xfrm>
                <a:off x="6617367" y="389895"/>
                <a:ext cx="1697400" cy="958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32F1650-DE30-43B9-8439-B362442E87C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99367" y="371895"/>
                  <a:ext cx="1733040" cy="9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D3763BD-8E9A-4374-B884-577B95DD5BDD}"/>
                    </a:ext>
                  </a:extLst>
                </p14:cNvPr>
                <p14:cNvContentPartPr/>
                <p14:nvPr/>
              </p14:nvContentPartPr>
              <p14:xfrm>
                <a:off x="8030367" y="238335"/>
                <a:ext cx="373320" cy="1005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D3763BD-8E9A-4374-B884-577B95DD5BD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012727" y="220335"/>
                  <a:ext cx="408960" cy="10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5B2C1F3-F26E-46CE-BCC9-B64D6A2DBCEE}"/>
                    </a:ext>
                  </a:extLst>
                </p14:cNvPr>
                <p14:cNvContentPartPr/>
                <p14:nvPr/>
              </p14:nvContentPartPr>
              <p14:xfrm>
                <a:off x="6670287" y="306015"/>
                <a:ext cx="154440" cy="954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5B2C1F3-F26E-46CE-BCC9-B64D6A2DBCE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652287" y="288375"/>
                  <a:ext cx="190080" cy="99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6DB0A3C-1C57-42BE-AE28-9BB3A3D8F285}"/>
                  </a:ext>
                </a:extLst>
              </p14:cNvPr>
              <p14:cNvContentPartPr/>
              <p14:nvPr/>
            </p14:nvContentPartPr>
            <p14:xfrm>
              <a:off x="6408012" y="2899815"/>
              <a:ext cx="1464840" cy="189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6DB0A3C-1C57-42BE-AE28-9BB3A3D8F28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390012" y="2881815"/>
                <a:ext cx="15004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27EF413-06BD-49C2-976A-252229900D96}"/>
                  </a:ext>
                </a:extLst>
              </p14:cNvPr>
              <p14:cNvContentPartPr/>
              <p14:nvPr/>
            </p14:nvContentPartPr>
            <p14:xfrm>
              <a:off x="6263292" y="3744735"/>
              <a:ext cx="1569600" cy="141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27EF413-06BD-49C2-976A-252229900D9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245652" y="3727095"/>
                <a:ext cx="1605240" cy="17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F801197-144A-40E7-B6F9-0591978FCDD0}"/>
              </a:ext>
            </a:extLst>
          </p:cNvPr>
          <p:cNvGrpSpPr/>
          <p:nvPr/>
        </p:nvGrpSpPr>
        <p:grpSpPr>
          <a:xfrm>
            <a:off x="337747" y="2047353"/>
            <a:ext cx="2143560" cy="3210584"/>
            <a:chOff x="5475020" y="1237118"/>
            <a:chExt cx="2998080" cy="347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42A2F9B-82F5-4DAC-BE6D-C57C2F4F221E}"/>
                    </a:ext>
                  </a:extLst>
                </p14:cNvPr>
                <p14:cNvContentPartPr/>
                <p14:nvPr/>
              </p14:nvContentPartPr>
              <p14:xfrm>
                <a:off x="5475020" y="1277798"/>
                <a:ext cx="1707120" cy="32796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42A2F9B-82F5-4DAC-BE6D-C57C2F4F221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450352" y="1258712"/>
                  <a:ext cx="1756959" cy="33181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545E993-1056-4FF6-AC3C-0CB5FD327216}"/>
                    </a:ext>
                  </a:extLst>
                </p14:cNvPr>
                <p14:cNvContentPartPr/>
                <p14:nvPr/>
              </p14:nvContentPartPr>
              <p14:xfrm>
                <a:off x="6385460" y="1237118"/>
                <a:ext cx="1555920" cy="1180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545E993-1056-4FF6-AC3C-0CB5FD32721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360283" y="1218023"/>
                  <a:ext cx="1605770" cy="1566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92D364C-FAA0-4117-8CA7-F4360981DE4F}"/>
                    </a:ext>
                  </a:extLst>
                </p14:cNvPr>
                <p14:cNvContentPartPr/>
                <p14:nvPr/>
              </p14:nvContentPartPr>
              <p14:xfrm>
                <a:off x="5994860" y="4564958"/>
                <a:ext cx="1633680" cy="802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92D364C-FAA0-4117-8CA7-F4360981DE4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969688" y="4545567"/>
                  <a:ext cx="1683521" cy="1186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6C99B67-410E-4793-B539-34D5F5799F03}"/>
                    </a:ext>
                  </a:extLst>
                </p14:cNvPr>
                <p14:cNvContentPartPr/>
                <p14:nvPr/>
              </p14:nvContentPartPr>
              <p14:xfrm>
                <a:off x="7599020" y="1311638"/>
                <a:ext cx="874080" cy="33991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6C99B67-410E-4793-B539-34D5F5799F0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573845" y="1292553"/>
                  <a:ext cx="923927" cy="3437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AD57003-842B-4680-BA89-E583FD0414B0}"/>
                </a:ext>
              </a:extLst>
            </p:cNvPr>
            <p:cNvGrpSpPr/>
            <p:nvPr/>
          </p:nvGrpSpPr>
          <p:grpSpPr>
            <a:xfrm>
              <a:off x="5910620" y="1946318"/>
              <a:ext cx="1133280" cy="1559520"/>
              <a:chOff x="6843807" y="1946318"/>
              <a:chExt cx="1133280" cy="1559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176" name="Ink 175">
                    <a:extLst>
                      <a:ext uri="{FF2B5EF4-FFF2-40B4-BE49-F238E27FC236}">
                        <a16:creationId xmlns:a16="http://schemas.microsoft.com/office/drawing/2014/main" id="{5D5D34C1-7613-4C12-A8E5-5E2F25B76DE1}"/>
                      </a:ext>
                    </a:extLst>
                  </p14:cNvPr>
                  <p14:cNvContentPartPr/>
                  <p14:nvPr/>
                </p14:nvContentPartPr>
                <p14:xfrm>
                  <a:off x="6843807" y="1946318"/>
                  <a:ext cx="801360" cy="1559520"/>
                </p14:xfrm>
              </p:contentPart>
            </mc:Choice>
            <mc:Fallback xmlns="">
              <p:pic>
                <p:nvPicPr>
                  <p:cNvPr id="176" name="Ink 175">
                    <a:extLst>
                      <a:ext uri="{FF2B5EF4-FFF2-40B4-BE49-F238E27FC236}">
                        <a16:creationId xmlns:a16="http://schemas.microsoft.com/office/drawing/2014/main" id="{5D5D34C1-7613-4C12-A8E5-5E2F25B76DE1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6818639" y="1927233"/>
                    <a:ext cx="851193" cy="159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177" name="Ink 176">
                    <a:extLst>
                      <a:ext uri="{FF2B5EF4-FFF2-40B4-BE49-F238E27FC236}">
                        <a16:creationId xmlns:a16="http://schemas.microsoft.com/office/drawing/2014/main" id="{658F5BDF-322E-441D-8FB7-53DA5BBB68F8}"/>
                      </a:ext>
                    </a:extLst>
                  </p14:cNvPr>
                  <p14:cNvContentPartPr/>
                  <p14:nvPr/>
                </p14:nvContentPartPr>
                <p14:xfrm>
                  <a:off x="7603407" y="2873678"/>
                  <a:ext cx="373680" cy="393480"/>
                </p14:xfrm>
              </p:contentPart>
            </mc:Choice>
            <mc:Fallback xmlns="">
              <p:pic>
                <p:nvPicPr>
                  <p:cNvPr id="177" name="Ink 176">
                    <a:extLst>
                      <a:ext uri="{FF2B5EF4-FFF2-40B4-BE49-F238E27FC236}">
                        <a16:creationId xmlns:a16="http://schemas.microsoft.com/office/drawing/2014/main" id="{658F5BDF-322E-441D-8FB7-53DA5BBB68F8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7578226" y="2854588"/>
                    <a:ext cx="423538" cy="43204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840AD9B-48DA-4EDC-879E-1D9DB65E9294}"/>
                    </a:ext>
                  </a:extLst>
                </p14:cNvPr>
                <p14:cNvContentPartPr/>
                <p14:nvPr/>
              </p14:nvContentPartPr>
              <p14:xfrm>
                <a:off x="7810700" y="1358438"/>
                <a:ext cx="35280" cy="48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840AD9B-48DA-4EDC-879E-1D9DB65E929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785500" y="1338998"/>
                  <a:ext cx="85176" cy="87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95E0109-935D-4858-A197-C77C3D8C6740}"/>
                    </a:ext>
                  </a:extLst>
                </p14:cNvPr>
                <p14:cNvContentPartPr/>
                <p14:nvPr/>
              </p14:nvContentPartPr>
              <p14:xfrm>
                <a:off x="7697300" y="1582358"/>
                <a:ext cx="3600" cy="108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95E0109-935D-4858-A197-C77C3D8C674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74800" y="1563072"/>
                  <a:ext cx="48150" cy="489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B1580F3-3C08-4332-A3DC-D1A005D2CB28}"/>
                    </a:ext>
                  </a:extLst>
                </p14:cNvPr>
                <p14:cNvContentPartPr/>
                <p14:nvPr/>
              </p14:nvContentPartPr>
              <p14:xfrm>
                <a:off x="7626740" y="1668038"/>
                <a:ext cx="31320" cy="31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B1580F3-3C08-4332-A3DC-D1A005D2CB2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601883" y="1648705"/>
                  <a:ext cx="80537" cy="69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A4732872-2096-4D67-A0B5-67BE5F2C2C14}"/>
                </a:ext>
              </a:extLst>
            </p:cNvPr>
            <p:cNvGrpSpPr/>
            <p:nvPr/>
          </p:nvGrpSpPr>
          <p:grpSpPr>
            <a:xfrm>
              <a:off x="7353500" y="2020118"/>
              <a:ext cx="1114560" cy="1732320"/>
              <a:chOff x="8286687" y="2020118"/>
              <a:chExt cx="1114560" cy="1732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166" name="Ink 165">
                    <a:extLst>
                      <a:ext uri="{FF2B5EF4-FFF2-40B4-BE49-F238E27FC236}">
                        <a16:creationId xmlns:a16="http://schemas.microsoft.com/office/drawing/2014/main" id="{8C9EBBBC-7EBB-4F92-B238-19C50638E459}"/>
                      </a:ext>
                    </a:extLst>
                  </p14:cNvPr>
                  <p14:cNvContentPartPr/>
                  <p14:nvPr/>
                </p14:nvContentPartPr>
                <p14:xfrm>
                  <a:off x="8468847" y="2020118"/>
                  <a:ext cx="6120" cy="17640"/>
                </p14:xfrm>
              </p:contentPart>
            </mc:Choice>
            <mc:Fallback xmlns="">
              <p:pic>
                <p:nvPicPr>
                  <p:cNvPr id="166" name="Ink 165">
                    <a:extLst>
                      <a:ext uri="{FF2B5EF4-FFF2-40B4-BE49-F238E27FC236}">
                        <a16:creationId xmlns:a16="http://schemas.microsoft.com/office/drawing/2014/main" id="{8C9EBBBC-7EBB-4F92-B238-19C50638E459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8445309" y="2000910"/>
                    <a:ext cx="52726" cy="564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167" name="Ink 166">
                    <a:extLst>
                      <a:ext uri="{FF2B5EF4-FFF2-40B4-BE49-F238E27FC236}">
                        <a16:creationId xmlns:a16="http://schemas.microsoft.com/office/drawing/2014/main" id="{F68E2DE7-42CB-4C05-B449-6B2C6194C027}"/>
                      </a:ext>
                    </a:extLst>
                  </p14:cNvPr>
                  <p14:cNvContentPartPr/>
                  <p14:nvPr/>
                </p14:nvContentPartPr>
                <p14:xfrm>
                  <a:off x="8286687" y="3234398"/>
                  <a:ext cx="47880" cy="518040"/>
                </p14:xfrm>
              </p:contentPart>
            </mc:Choice>
            <mc:Fallback xmlns="">
              <p:pic>
                <p:nvPicPr>
                  <p:cNvPr id="167" name="Ink 166">
                    <a:extLst>
                      <a:ext uri="{FF2B5EF4-FFF2-40B4-BE49-F238E27FC236}">
                        <a16:creationId xmlns:a16="http://schemas.microsoft.com/office/drawing/2014/main" id="{F68E2DE7-42CB-4C05-B449-6B2C6194C027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8261991" y="3215312"/>
                    <a:ext cx="97776" cy="5566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168" name="Ink 167">
                    <a:extLst>
                      <a:ext uri="{FF2B5EF4-FFF2-40B4-BE49-F238E27FC236}">
                        <a16:creationId xmlns:a16="http://schemas.microsoft.com/office/drawing/2014/main" id="{48F5A882-7EB5-4988-A2AC-5BA056866E9D}"/>
                      </a:ext>
                    </a:extLst>
                  </p14:cNvPr>
                  <p14:cNvContentPartPr/>
                  <p14:nvPr/>
                </p14:nvContentPartPr>
                <p14:xfrm>
                  <a:off x="8769807" y="2206958"/>
                  <a:ext cx="27360" cy="38520"/>
                </p14:xfrm>
              </p:contentPart>
            </mc:Choice>
            <mc:Fallback xmlns="">
              <p:pic>
                <p:nvPicPr>
                  <p:cNvPr id="168" name="Ink 167">
                    <a:extLst>
                      <a:ext uri="{FF2B5EF4-FFF2-40B4-BE49-F238E27FC236}">
                        <a16:creationId xmlns:a16="http://schemas.microsoft.com/office/drawing/2014/main" id="{48F5A882-7EB5-4988-A2AC-5BA056866E9D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8744934" y="2187503"/>
                    <a:ext cx="76608" cy="77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169" name="Ink 168">
                    <a:extLst>
                      <a:ext uri="{FF2B5EF4-FFF2-40B4-BE49-F238E27FC236}">
                        <a16:creationId xmlns:a16="http://schemas.microsoft.com/office/drawing/2014/main" id="{F74118EB-EAD5-4299-9D32-BE3C8210C73F}"/>
                      </a:ext>
                    </a:extLst>
                  </p14:cNvPr>
                  <p14:cNvContentPartPr/>
                  <p14:nvPr/>
                </p14:nvContentPartPr>
                <p14:xfrm>
                  <a:off x="8676567" y="2394158"/>
                  <a:ext cx="18000" cy="49680"/>
                </p14:xfrm>
              </p:contentPart>
            </mc:Choice>
            <mc:Fallback xmlns="">
              <p:pic>
                <p:nvPicPr>
                  <p:cNvPr id="169" name="Ink 168">
                    <a:extLst>
                      <a:ext uri="{FF2B5EF4-FFF2-40B4-BE49-F238E27FC236}">
                        <a16:creationId xmlns:a16="http://schemas.microsoft.com/office/drawing/2014/main" id="{F74118EB-EAD5-4299-9D32-BE3C8210C73F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8652067" y="2374752"/>
                    <a:ext cx="67500" cy="881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170" name="Ink 169">
                    <a:extLst>
                      <a:ext uri="{FF2B5EF4-FFF2-40B4-BE49-F238E27FC236}">
                        <a16:creationId xmlns:a16="http://schemas.microsoft.com/office/drawing/2014/main" id="{A0E2C697-D850-4294-A60E-D2DFE94517EE}"/>
                      </a:ext>
                    </a:extLst>
                  </p14:cNvPr>
                  <p14:cNvContentPartPr/>
                  <p14:nvPr/>
                </p14:nvContentPartPr>
                <p14:xfrm>
                  <a:off x="8570727" y="2782598"/>
                  <a:ext cx="9360" cy="115920"/>
                </p14:xfrm>
              </p:contentPart>
            </mc:Choice>
            <mc:Fallback xmlns="">
              <p:pic>
                <p:nvPicPr>
                  <p:cNvPr id="170" name="Ink 169">
                    <a:extLst>
                      <a:ext uri="{FF2B5EF4-FFF2-40B4-BE49-F238E27FC236}">
                        <a16:creationId xmlns:a16="http://schemas.microsoft.com/office/drawing/2014/main" id="{A0E2C697-D850-4294-A60E-D2DFE94517EE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8546588" y="2763473"/>
                    <a:ext cx="58131" cy="154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171" name="Ink 170">
                    <a:extLst>
                      <a:ext uri="{FF2B5EF4-FFF2-40B4-BE49-F238E27FC236}">
                        <a16:creationId xmlns:a16="http://schemas.microsoft.com/office/drawing/2014/main" id="{D7A3DAFD-9C1D-42B9-97E3-7D244A3CBD71}"/>
                      </a:ext>
                    </a:extLst>
                  </p14:cNvPr>
                  <p14:cNvContentPartPr/>
                  <p14:nvPr/>
                </p14:nvContentPartPr>
                <p14:xfrm>
                  <a:off x="8624727" y="3225398"/>
                  <a:ext cx="161280" cy="77400"/>
                </p14:xfrm>
              </p:contentPart>
            </mc:Choice>
            <mc:Fallback xmlns="">
              <p:pic>
                <p:nvPicPr>
                  <p:cNvPr id="171" name="Ink 170">
                    <a:extLst>
                      <a:ext uri="{FF2B5EF4-FFF2-40B4-BE49-F238E27FC236}">
                        <a16:creationId xmlns:a16="http://schemas.microsoft.com/office/drawing/2014/main" id="{D7A3DAFD-9C1D-42B9-97E3-7D244A3CBD71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8599606" y="3205951"/>
                    <a:ext cx="211021" cy="1159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172" name="Ink 171">
                    <a:extLst>
                      <a:ext uri="{FF2B5EF4-FFF2-40B4-BE49-F238E27FC236}">
                        <a16:creationId xmlns:a16="http://schemas.microsoft.com/office/drawing/2014/main" id="{FC1C0CE8-AAA6-4943-885B-53F8B862E6C6}"/>
                      </a:ext>
                    </a:extLst>
                  </p14:cNvPr>
                  <p14:cNvContentPartPr/>
                  <p14:nvPr/>
                </p14:nvContentPartPr>
                <p14:xfrm>
                  <a:off x="8841447" y="2921198"/>
                  <a:ext cx="171360" cy="286560"/>
                </p14:xfrm>
              </p:contentPart>
            </mc:Choice>
            <mc:Fallback xmlns="">
              <p:pic>
                <p:nvPicPr>
                  <p:cNvPr id="172" name="Ink 171">
                    <a:extLst>
                      <a:ext uri="{FF2B5EF4-FFF2-40B4-BE49-F238E27FC236}">
                        <a16:creationId xmlns:a16="http://schemas.microsoft.com/office/drawing/2014/main" id="{FC1C0CE8-AAA6-4943-885B-53F8B862E6C6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8816751" y="2901731"/>
                    <a:ext cx="221256" cy="3251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173" name="Ink 172">
                    <a:extLst>
                      <a:ext uri="{FF2B5EF4-FFF2-40B4-BE49-F238E27FC236}">
                        <a16:creationId xmlns:a16="http://schemas.microsoft.com/office/drawing/2014/main" id="{2536F30A-EC07-4FFC-9218-9DECE0839D6A}"/>
                      </a:ext>
                    </a:extLst>
                  </p14:cNvPr>
                  <p14:cNvContentPartPr/>
                  <p14:nvPr/>
                </p14:nvContentPartPr>
                <p14:xfrm>
                  <a:off x="9026127" y="2719958"/>
                  <a:ext cx="20880" cy="69480"/>
                </p14:xfrm>
              </p:contentPart>
            </mc:Choice>
            <mc:Fallback xmlns="">
              <p:pic>
                <p:nvPicPr>
                  <p:cNvPr id="173" name="Ink 172">
                    <a:extLst>
                      <a:ext uri="{FF2B5EF4-FFF2-40B4-BE49-F238E27FC236}">
                        <a16:creationId xmlns:a16="http://schemas.microsoft.com/office/drawing/2014/main" id="{2536F30A-EC07-4FFC-9218-9DECE0839D6A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9001767" y="2700938"/>
                    <a:ext cx="70097" cy="1079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174" name="Ink 173">
                    <a:extLst>
                      <a:ext uri="{FF2B5EF4-FFF2-40B4-BE49-F238E27FC236}">
                        <a16:creationId xmlns:a16="http://schemas.microsoft.com/office/drawing/2014/main" id="{6F73081C-51CF-45E9-A755-77A82FB5E289}"/>
                      </a:ext>
                    </a:extLst>
                  </p14:cNvPr>
                  <p14:cNvContentPartPr/>
                  <p14:nvPr/>
                </p14:nvContentPartPr>
                <p14:xfrm>
                  <a:off x="9054567" y="2490638"/>
                  <a:ext cx="5760" cy="118440"/>
                </p14:xfrm>
              </p:contentPart>
            </mc:Choice>
            <mc:Fallback xmlns="">
              <p:pic>
                <p:nvPicPr>
                  <p:cNvPr id="174" name="Ink 173">
                    <a:extLst>
                      <a:ext uri="{FF2B5EF4-FFF2-40B4-BE49-F238E27FC236}">
                        <a16:creationId xmlns:a16="http://schemas.microsoft.com/office/drawing/2014/main" id="{6F73081C-51CF-45E9-A755-77A82FB5E289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9028909" y="2471158"/>
                    <a:ext cx="57600" cy="157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175" name="Ink 174">
                    <a:extLst>
                      <a:ext uri="{FF2B5EF4-FFF2-40B4-BE49-F238E27FC236}">
                        <a16:creationId xmlns:a16="http://schemas.microsoft.com/office/drawing/2014/main" id="{28B12CC6-9442-4876-A006-AD03D128BEFF}"/>
                      </a:ext>
                    </a:extLst>
                  </p14:cNvPr>
                  <p14:cNvContentPartPr/>
                  <p14:nvPr/>
                </p14:nvContentPartPr>
                <p14:xfrm>
                  <a:off x="9036567" y="2849558"/>
                  <a:ext cx="364680" cy="387720"/>
                </p14:xfrm>
              </p:contentPart>
            </mc:Choice>
            <mc:Fallback xmlns="">
              <p:pic>
                <p:nvPicPr>
                  <p:cNvPr id="175" name="Ink 174">
                    <a:extLst>
                      <a:ext uri="{FF2B5EF4-FFF2-40B4-BE49-F238E27FC236}">
                        <a16:creationId xmlns:a16="http://schemas.microsoft.com/office/drawing/2014/main" id="{28B12CC6-9442-4876-A006-AD03D128BEFF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9011417" y="2830483"/>
                    <a:ext cx="414478" cy="42625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03985FDE-C888-43B3-A00E-8EB5BF2D56EB}"/>
                </a:ext>
              </a:extLst>
            </p:cNvPr>
            <p:cNvGrpSpPr/>
            <p:nvPr/>
          </p:nvGrpSpPr>
          <p:grpSpPr>
            <a:xfrm>
              <a:off x="7015100" y="2858558"/>
              <a:ext cx="1236600" cy="230040"/>
              <a:chOff x="7948287" y="2858558"/>
              <a:chExt cx="1236600" cy="230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161" name="Ink 160">
                    <a:extLst>
                      <a:ext uri="{FF2B5EF4-FFF2-40B4-BE49-F238E27FC236}">
                        <a16:creationId xmlns:a16="http://schemas.microsoft.com/office/drawing/2014/main" id="{54D5BA12-C659-4413-AE86-08B1A30702AD}"/>
                      </a:ext>
                    </a:extLst>
                  </p14:cNvPr>
                  <p14:cNvContentPartPr/>
                  <p14:nvPr/>
                </p14:nvContentPartPr>
                <p14:xfrm>
                  <a:off x="7948287" y="2858558"/>
                  <a:ext cx="66960" cy="4320"/>
                </p14:xfrm>
              </p:contentPart>
            </mc:Choice>
            <mc:Fallback xmlns="">
              <p:pic>
                <p:nvPicPr>
                  <p:cNvPr id="161" name="Ink 160">
                    <a:extLst>
                      <a:ext uri="{FF2B5EF4-FFF2-40B4-BE49-F238E27FC236}">
                        <a16:creationId xmlns:a16="http://schemas.microsoft.com/office/drawing/2014/main" id="{54D5BA12-C659-4413-AE86-08B1A30702AD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7923618" y="2838922"/>
                    <a:ext cx="116802" cy="4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162" name="Ink 161">
                    <a:extLst>
                      <a:ext uri="{FF2B5EF4-FFF2-40B4-BE49-F238E27FC236}">
                        <a16:creationId xmlns:a16="http://schemas.microsoft.com/office/drawing/2014/main" id="{188EA338-A7A8-4BC0-844D-0C944B68BEC7}"/>
                      </a:ext>
                    </a:extLst>
                  </p14:cNvPr>
                  <p14:cNvContentPartPr/>
                  <p14:nvPr/>
                </p14:nvContentPartPr>
                <p14:xfrm>
                  <a:off x="8196327" y="2867918"/>
                  <a:ext cx="264240" cy="52200"/>
                </p14:xfrm>
              </p:contentPart>
            </mc:Choice>
            <mc:Fallback xmlns="">
              <p:pic>
                <p:nvPicPr>
                  <p:cNvPr id="162" name="Ink 161">
                    <a:extLst>
                      <a:ext uri="{FF2B5EF4-FFF2-40B4-BE49-F238E27FC236}">
                        <a16:creationId xmlns:a16="http://schemas.microsoft.com/office/drawing/2014/main" id="{188EA338-A7A8-4BC0-844D-0C944B68BEC7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8171665" y="2848440"/>
                    <a:ext cx="314068" cy="907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163" name="Ink 162">
                    <a:extLst>
                      <a:ext uri="{FF2B5EF4-FFF2-40B4-BE49-F238E27FC236}">
                        <a16:creationId xmlns:a16="http://schemas.microsoft.com/office/drawing/2014/main" id="{7E85064B-C796-4585-8D6A-5E792B2408A1}"/>
                      </a:ext>
                    </a:extLst>
                  </p14:cNvPr>
                  <p14:cNvContentPartPr/>
                  <p14:nvPr/>
                </p14:nvContentPartPr>
                <p14:xfrm>
                  <a:off x="8522487" y="2885918"/>
                  <a:ext cx="551520" cy="27720"/>
                </p14:xfrm>
              </p:contentPart>
            </mc:Choice>
            <mc:Fallback xmlns="">
              <p:pic>
                <p:nvPicPr>
                  <p:cNvPr id="163" name="Ink 162">
                    <a:extLst>
                      <a:ext uri="{FF2B5EF4-FFF2-40B4-BE49-F238E27FC236}">
                        <a16:creationId xmlns:a16="http://schemas.microsoft.com/office/drawing/2014/main" id="{7E85064B-C796-4585-8D6A-5E792B2408A1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8497326" y="2866397"/>
                    <a:ext cx="601338" cy="663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164" name="Ink 163">
                    <a:extLst>
                      <a:ext uri="{FF2B5EF4-FFF2-40B4-BE49-F238E27FC236}">
                        <a16:creationId xmlns:a16="http://schemas.microsoft.com/office/drawing/2014/main" id="{26611A31-6B81-4BBC-BC53-15E68A29BA9A}"/>
                      </a:ext>
                    </a:extLst>
                  </p14:cNvPr>
                  <p14:cNvContentPartPr/>
                  <p14:nvPr/>
                </p14:nvContentPartPr>
                <p14:xfrm>
                  <a:off x="7974207" y="2891678"/>
                  <a:ext cx="11520" cy="196920"/>
                </p14:xfrm>
              </p:contentPart>
            </mc:Choice>
            <mc:Fallback xmlns="">
              <p:pic>
                <p:nvPicPr>
                  <p:cNvPr id="164" name="Ink 163">
                    <a:extLst>
                      <a:ext uri="{FF2B5EF4-FFF2-40B4-BE49-F238E27FC236}">
                        <a16:creationId xmlns:a16="http://schemas.microsoft.com/office/drawing/2014/main" id="{26611A31-6B81-4BBC-BC53-15E68A29BA9A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7949164" y="2872220"/>
                    <a:ext cx="61106" cy="2354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165" name="Ink 164">
                    <a:extLst>
                      <a:ext uri="{FF2B5EF4-FFF2-40B4-BE49-F238E27FC236}">
                        <a16:creationId xmlns:a16="http://schemas.microsoft.com/office/drawing/2014/main" id="{D590092F-3D6C-4472-A3F6-85EBB7F7E373}"/>
                      </a:ext>
                    </a:extLst>
                  </p14:cNvPr>
                  <p14:cNvContentPartPr/>
                  <p14:nvPr/>
                </p14:nvContentPartPr>
                <p14:xfrm>
                  <a:off x="8962407" y="2887718"/>
                  <a:ext cx="222480" cy="95400"/>
                </p14:xfrm>
              </p:contentPart>
            </mc:Choice>
            <mc:Fallback xmlns="">
              <p:pic>
                <p:nvPicPr>
                  <p:cNvPr id="165" name="Ink 164">
                    <a:extLst>
                      <a:ext uri="{FF2B5EF4-FFF2-40B4-BE49-F238E27FC236}">
                        <a16:creationId xmlns:a16="http://schemas.microsoft.com/office/drawing/2014/main" id="{D590092F-3D6C-4472-A3F6-85EBB7F7E373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8937240" y="2868249"/>
                    <a:ext cx="272311" cy="13394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86A91A77-2E4E-444B-8239-8E4BB1F18C09}"/>
                </a:ext>
              </a:extLst>
            </p:cNvPr>
            <p:cNvGrpSpPr/>
            <p:nvPr/>
          </p:nvGrpSpPr>
          <p:grpSpPr>
            <a:xfrm>
              <a:off x="5624780" y="1625198"/>
              <a:ext cx="2798640" cy="2704680"/>
              <a:chOff x="6557967" y="1625198"/>
              <a:chExt cx="2798640" cy="2704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4FE87ABE-8361-420E-B8C4-5E604FF3315F}"/>
                      </a:ext>
                    </a:extLst>
                  </p14:cNvPr>
                  <p14:cNvContentPartPr/>
                  <p14:nvPr/>
                </p14:nvContentPartPr>
                <p14:xfrm>
                  <a:off x="7942527" y="3269678"/>
                  <a:ext cx="1414080" cy="19584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4FE87ABE-8361-420E-B8C4-5E604FF3315F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7917348" y="3250600"/>
                    <a:ext cx="1463935" cy="2343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131" name="Ink 130">
                    <a:extLst>
                      <a:ext uri="{FF2B5EF4-FFF2-40B4-BE49-F238E27FC236}">
                        <a16:creationId xmlns:a16="http://schemas.microsoft.com/office/drawing/2014/main" id="{898B67C4-CEF6-4791-9479-B133366F7335}"/>
                      </a:ext>
                    </a:extLst>
                  </p14:cNvPr>
                  <p14:cNvContentPartPr/>
                  <p14:nvPr/>
                </p14:nvContentPartPr>
                <p14:xfrm>
                  <a:off x="8103447" y="3306758"/>
                  <a:ext cx="1192680" cy="108000"/>
                </p14:xfrm>
              </p:contentPart>
            </mc:Choice>
            <mc:Fallback xmlns="">
              <p:pic>
                <p:nvPicPr>
                  <p:cNvPr id="131" name="Ink 130">
                    <a:extLst>
                      <a:ext uri="{FF2B5EF4-FFF2-40B4-BE49-F238E27FC236}">
                        <a16:creationId xmlns:a16="http://schemas.microsoft.com/office/drawing/2014/main" id="{898B67C4-CEF6-4791-9479-B133366F7335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8078274" y="3287263"/>
                    <a:ext cx="1242522" cy="1465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AB31BD5A-3EB3-43B6-9AB8-32400B771CAE}"/>
                      </a:ext>
                    </a:extLst>
                  </p14:cNvPr>
                  <p14:cNvContentPartPr/>
                  <p14:nvPr/>
                </p14:nvContentPartPr>
                <p14:xfrm>
                  <a:off x="7648407" y="2905718"/>
                  <a:ext cx="439560" cy="43560"/>
                </p14:xfrm>
              </p:contentPart>
            </mc:Choice>
            <mc:Fallback xmlns=""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AB31BD5A-3EB3-43B6-9AB8-32400B771CAE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7623232" y="2886660"/>
                    <a:ext cx="489407" cy="820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C6388D9E-6588-4CCB-9CD9-BA8625FFB999}"/>
                      </a:ext>
                    </a:extLst>
                  </p14:cNvPr>
                  <p14:cNvContentPartPr/>
                  <p14:nvPr/>
                </p14:nvContentPartPr>
                <p14:xfrm>
                  <a:off x="8051247" y="2894918"/>
                  <a:ext cx="607320" cy="63000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C6388D9E-6588-4CCB-9CD9-BA8625FFB999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8026068" y="2875474"/>
                    <a:ext cx="657175" cy="101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DE3925E0-1272-4168-9F94-E5A4D8CBFC49}"/>
                      </a:ext>
                    </a:extLst>
                  </p14:cNvPr>
                  <p14:cNvContentPartPr/>
                  <p14:nvPr/>
                </p14:nvContentPartPr>
                <p14:xfrm>
                  <a:off x="8491167" y="2813558"/>
                  <a:ext cx="584640" cy="139680"/>
                </p14:xfrm>
              </p:contentPart>
            </mc:Choice>
            <mc:Fallback xmlns=""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DE3925E0-1272-4168-9F94-E5A4D8CBFC49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8466514" y="2794104"/>
                    <a:ext cx="634450" cy="1781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135" name="Ink 134">
                    <a:extLst>
                      <a:ext uri="{FF2B5EF4-FFF2-40B4-BE49-F238E27FC236}">
                        <a16:creationId xmlns:a16="http://schemas.microsoft.com/office/drawing/2014/main" id="{A20F0156-E109-4DB6-B1C6-090FBA72643F}"/>
                      </a:ext>
                    </a:extLst>
                  </p14:cNvPr>
                  <p14:cNvContentPartPr/>
                  <p14:nvPr/>
                </p14:nvContentPartPr>
                <p14:xfrm>
                  <a:off x="7679367" y="2896718"/>
                  <a:ext cx="309240" cy="69120"/>
                </p14:xfrm>
              </p:contentPart>
            </mc:Choice>
            <mc:Fallback xmlns="">
              <p:pic>
                <p:nvPicPr>
                  <p:cNvPr id="135" name="Ink 134">
                    <a:extLst>
                      <a:ext uri="{FF2B5EF4-FFF2-40B4-BE49-F238E27FC236}">
                        <a16:creationId xmlns:a16="http://schemas.microsoft.com/office/drawing/2014/main" id="{A20F0156-E109-4DB6-B1C6-090FBA72643F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7654185" y="2877691"/>
                    <a:ext cx="359101" cy="1075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8F2FA0DE-34B9-4C1C-A428-980CB4947C0E}"/>
                      </a:ext>
                    </a:extLst>
                  </p14:cNvPr>
                  <p14:cNvContentPartPr/>
                  <p14:nvPr/>
                </p14:nvContentPartPr>
                <p14:xfrm>
                  <a:off x="8187327" y="2838398"/>
                  <a:ext cx="853920" cy="13248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8F2FA0DE-34B9-4C1C-A428-980CB4947C0E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8162167" y="2819305"/>
                    <a:ext cx="903736" cy="1710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137" name="Ink 136">
                    <a:extLst>
                      <a:ext uri="{FF2B5EF4-FFF2-40B4-BE49-F238E27FC236}">
                        <a16:creationId xmlns:a16="http://schemas.microsoft.com/office/drawing/2014/main" id="{C5A25A92-F1AF-4CE2-B330-FDE67B5D144C}"/>
                      </a:ext>
                    </a:extLst>
                  </p14:cNvPr>
                  <p14:cNvContentPartPr/>
                  <p14:nvPr/>
                </p14:nvContentPartPr>
                <p14:xfrm>
                  <a:off x="6557967" y="1625918"/>
                  <a:ext cx="1348560" cy="2612520"/>
                </p14:xfrm>
              </p:contentPart>
            </mc:Choice>
            <mc:Fallback xmlns="">
              <p:pic>
                <p:nvPicPr>
                  <p:cNvPr id="137" name="Ink 136">
                    <a:extLst>
                      <a:ext uri="{FF2B5EF4-FFF2-40B4-BE49-F238E27FC236}">
                        <a16:creationId xmlns:a16="http://schemas.microsoft.com/office/drawing/2014/main" id="{C5A25A92-F1AF-4CE2-B330-FDE67B5D144C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6532798" y="1606445"/>
                    <a:ext cx="1398395" cy="26510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138" name="Ink 137">
                    <a:extLst>
                      <a:ext uri="{FF2B5EF4-FFF2-40B4-BE49-F238E27FC236}">
                        <a16:creationId xmlns:a16="http://schemas.microsoft.com/office/drawing/2014/main" id="{0935719F-0AAB-44B8-904B-1A2DD8702F15}"/>
                      </a:ext>
                    </a:extLst>
                  </p14:cNvPr>
                  <p14:cNvContentPartPr/>
                  <p14:nvPr/>
                </p14:nvContentPartPr>
                <p14:xfrm>
                  <a:off x="8651727" y="1802318"/>
                  <a:ext cx="430560" cy="1088640"/>
                </p14:xfrm>
              </p:contentPart>
            </mc:Choice>
            <mc:Fallback xmlns="">
              <p:pic>
                <p:nvPicPr>
                  <p:cNvPr id="138" name="Ink 137">
                    <a:extLst>
                      <a:ext uri="{FF2B5EF4-FFF2-40B4-BE49-F238E27FC236}">
                        <a16:creationId xmlns:a16="http://schemas.microsoft.com/office/drawing/2014/main" id="{0935719F-0AAB-44B8-904B-1A2DD8702F15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8626548" y="1782843"/>
                    <a:ext cx="480414" cy="112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139" name="Ink 138">
                    <a:extLst>
                      <a:ext uri="{FF2B5EF4-FFF2-40B4-BE49-F238E27FC236}">
                        <a16:creationId xmlns:a16="http://schemas.microsoft.com/office/drawing/2014/main" id="{CC95FC94-0451-439A-84A3-635474644C1F}"/>
                      </a:ext>
                    </a:extLst>
                  </p14:cNvPr>
                  <p14:cNvContentPartPr/>
                  <p14:nvPr/>
                </p14:nvContentPartPr>
                <p14:xfrm>
                  <a:off x="8479287" y="1826078"/>
                  <a:ext cx="172440" cy="373680"/>
                </p14:xfrm>
              </p:contentPart>
            </mc:Choice>
            <mc:Fallback xmlns="">
              <p:pic>
                <p:nvPicPr>
                  <p:cNvPr id="139" name="Ink 138">
                    <a:extLst>
                      <a:ext uri="{FF2B5EF4-FFF2-40B4-BE49-F238E27FC236}">
                        <a16:creationId xmlns:a16="http://schemas.microsoft.com/office/drawing/2014/main" id="{CC95FC94-0451-439A-84A3-635474644C1F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8454653" y="1807005"/>
                    <a:ext cx="222211" cy="4122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4352CACB-7FF0-4AF5-AC94-D43E0C315587}"/>
                      </a:ext>
                    </a:extLst>
                  </p14:cNvPr>
                  <p14:cNvContentPartPr/>
                  <p14:nvPr/>
                </p14:nvContentPartPr>
                <p14:xfrm>
                  <a:off x="8467407" y="2310998"/>
                  <a:ext cx="7200" cy="95400"/>
                </p14:xfrm>
              </p:contentPart>
            </mc:Choice>
            <mc:Fallback xmlns="">
              <p:pic>
                <p:nvPicPr>
                  <p:cNvPr id="140" name="Ink 139">
                    <a:extLst>
                      <a:ext uri="{FF2B5EF4-FFF2-40B4-BE49-F238E27FC236}">
                        <a16:creationId xmlns:a16="http://schemas.microsoft.com/office/drawing/2014/main" id="{4352CACB-7FF0-4AF5-AC94-D43E0C315587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8441693" y="2291918"/>
                    <a:ext cx="58114" cy="1339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FF77E0B5-23AB-4D88-95C6-683932CE5DAE}"/>
                      </a:ext>
                    </a:extLst>
                  </p14:cNvPr>
                  <p14:cNvContentPartPr/>
                  <p14:nvPr/>
                </p14:nvContentPartPr>
                <p14:xfrm>
                  <a:off x="8443287" y="2556518"/>
                  <a:ext cx="18000" cy="10116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FF77E0B5-23AB-4D88-95C6-683932CE5DAE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8418287" y="2537064"/>
                    <a:ext cx="67500" cy="1396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142" name="Ink 141">
                    <a:extLst>
                      <a:ext uri="{FF2B5EF4-FFF2-40B4-BE49-F238E27FC236}">
                        <a16:creationId xmlns:a16="http://schemas.microsoft.com/office/drawing/2014/main" id="{B5224404-3A92-4102-9F07-7893EEAF8B7B}"/>
                      </a:ext>
                    </a:extLst>
                  </p14:cNvPr>
                  <p14:cNvContentPartPr/>
                  <p14:nvPr/>
                </p14:nvContentPartPr>
                <p14:xfrm>
                  <a:off x="8439327" y="3412598"/>
                  <a:ext cx="770760" cy="887760"/>
                </p14:xfrm>
              </p:contentPart>
            </mc:Choice>
            <mc:Fallback xmlns="">
              <p:pic>
                <p:nvPicPr>
                  <p:cNvPr id="142" name="Ink 141">
                    <a:extLst>
                      <a:ext uri="{FF2B5EF4-FFF2-40B4-BE49-F238E27FC236}">
                        <a16:creationId xmlns:a16="http://schemas.microsoft.com/office/drawing/2014/main" id="{B5224404-3A92-4102-9F07-7893EEAF8B7B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8414155" y="3393121"/>
                    <a:ext cx="820600" cy="9263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E192601B-C662-4328-A9E1-92218AD3AFBF}"/>
                      </a:ext>
                    </a:extLst>
                  </p14:cNvPr>
                  <p14:cNvContentPartPr/>
                  <p14:nvPr/>
                </p14:nvContentPartPr>
                <p14:xfrm>
                  <a:off x="8455167" y="3075638"/>
                  <a:ext cx="2880" cy="8136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E192601B-C662-4328-A9E1-92218AD3AFBF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8431167" y="3056174"/>
                    <a:ext cx="50400" cy="1198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144" name="Ink 143">
                    <a:extLst>
                      <a:ext uri="{FF2B5EF4-FFF2-40B4-BE49-F238E27FC236}">
                        <a16:creationId xmlns:a16="http://schemas.microsoft.com/office/drawing/2014/main" id="{B0F985F8-FF68-46FD-B841-045D28323A0C}"/>
                      </a:ext>
                    </a:extLst>
                  </p14:cNvPr>
                  <p14:cNvContentPartPr/>
                  <p14:nvPr/>
                </p14:nvContentPartPr>
                <p14:xfrm>
                  <a:off x="8448327" y="2166998"/>
                  <a:ext cx="47880" cy="485280"/>
                </p14:xfrm>
              </p:contentPart>
            </mc:Choice>
            <mc:Fallback xmlns="">
              <p:pic>
                <p:nvPicPr>
                  <p:cNvPr id="144" name="Ink 143">
                    <a:extLst>
                      <a:ext uri="{FF2B5EF4-FFF2-40B4-BE49-F238E27FC236}">
                        <a16:creationId xmlns:a16="http://schemas.microsoft.com/office/drawing/2014/main" id="{B0F985F8-FF68-46FD-B841-045D28323A0C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8423631" y="2147914"/>
                    <a:ext cx="97776" cy="5238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145" name="Ink 144">
                    <a:extLst>
                      <a:ext uri="{FF2B5EF4-FFF2-40B4-BE49-F238E27FC236}">
                        <a16:creationId xmlns:a16="http://schemas.microsoft.com/office/drawing/2014/main" id="{1E62E529-0938-4A6A-8CD6-19DCF1BC74E9}"/>
                      </a:ext>
                    </a:extLst>
                  </p14:cNvPr>
                  <p14:cNvContentPartPr/>
                  <p14:nvPr/>
                </p14:nvContentPartPr>
                <p14:xfrm>
                  <a:off x="7531047" y="1625198"/>
                  <a:ext cx="1318680" cy="161280"/>
                </p14:xfrm>
              </p:contentPart>
            </mc:Choice>
            <mc:Fallback xmlns="">
              <p:pic>
                <p:nvPicPr>
                  <p:cNvPr id="145" name="Ink 144">
                    <a:extLst>
                      <a:ext uri="{FF2B5EF4-FFF2-40B4-BE49-F238E27FC236}">
                        <a16:creationId xmlns:a16="http://schemas.microsoft.com/office/drawing/2014/main" id="{1E62E529-0938-4A6A-8CD6-19DCF1BC74E9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7506375" y="1605720"/>
                    <a:ext cx="1368527" cy="1998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5D1D5D9F-B034-4691-82BD-3CB09C81C182}"/>
                      </a:ext>
                    </a:extLst>
                  </p14:cNvPr>
                  <p14:cNvContentPartPr/>
                  <p14:nvPr/>
                </p14:nvContentPartPr>
                <p14:xfrm>
                  <a:off x="7013007" y="4275518"/>
                  <a:ext cx="1739880" cy="54360"/>
                </p14:xfrm>
              </p:contentPart>
            </mc:Choice>
            <mc:Fallback xmlns="">
              <p:pic>
                <p:nvPicPr>
                  <p:cNvPr id="146" name="Ink 145">
                    <a:extLst>
                      <a:ext uri="{FF2B5EF4-FFF2-40B4-BE49-F238E27FC236}">
                        <a16:creationId xmlns:a16="http://schemas.microsoft.com/office/drawing/2014/main" id="{5D1D5D9F-B034-4691-82BD-3CB09C81C182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6988339" y="4256104"/>
                    <a:ext cx="1789720" cy="9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147" name="Ink 146">
                    <a:extLst>
                      <a:ext uri="{FF2B5EF4-FFF2-40B4-BE49-F238E27FC236}">
                        <a16:creationId xmlns:a16="http://schemas.microsoft.com/office/drawing/2014/main" id="{6DB201F4-1C59-4B83-A79C-BE4E83E95D46}"/>
                      </a:ext>
                    </a:extLst>
                  </p14:cNvPr>
                  <p14:cNvContentPartPr/>
                  <p14:nvPr/>
                </p14:nvContentPartPr>
                <p14:xfrm>
                  <a:off x="7810767" y="1763438"/>
                  <a:ext cx="171720" cy="1173240"/>
                </p14:xfrm>
              </p:contentPart>
            </mc:Choice>
            <mc:Fallback xmlns="">
              <p:pic>
                <p:nvPicPr>
                  <p:cNvPr id="147" name="Ink 146">
                    <a:extLst>
                      <a:ext uri="{FF2B5EF4-FFF2-40B4-BE49-F238E27FC236}">
                        <a16:creationId xmlns:a16="http://schemas.microsoft.com/office/drawing/2014/main" id="{6DB201F4-1C59-4B83-A79C-BE4E83E95D46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7785662" y="1744351"/>
                    <a:ext cx="221428" cy="12118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148" name="Ink 147">
                    <a:extLst>
                      <a:ext uri="{FF2B5EF4-FFF2-40B4-BE49-F238E27FC236}">
                        <a16:creationId xmlns:a16="http://schemas.microsoft.com/office/drawing/2014/main" id="{E480B562-B013-4B18-89B3-EC08E4378D6A}"/>
                      </a:ext>
                    </a:extLst>
                  </p14:cNvPr>
                  <p14:cNvContentPartPr/>
                  <p14:nvPr/>
                </p14:nvContentPartPr>
                <p14:xfrm>
                  <a:off x="8082207" y="2876198"/>
                  <a:ext cx="110520" cy="12960"/>
                </p14:xfrm>
              </p:contentPart>
            </mc:Choice>
            <mc:Fallback xmlns="">
              <p:pic>
                <p:nvPicPr>
                  <p:cNvPr id="148" name="Ink 147">
                    <a:extLst>
                      <a:ext uri="{FF2B5EF4-FFF2-40B4-BE49-F238E27FC236}">
                        <a16:creationId xmlns:a16="http://schemas.microsoft.com/office/drawing/2014/main" id="{E480B562-B013-4B18-89B3-EC08E4378D6A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8057591" y="2857520"/>
                    <a:ext cx="160254" cy="506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149" name="Ink 148">
                    <a:extLst>
                      <a:ext uri="{FF2B5EF4-FFF2-40B4-BE49-F238E27FC236}">
                        <a16:creationId xmlns:a16="http://schemas.microsoft.com/office/drawing/2014/main" id="{DB7BCB5C-37BA-4C00-BABF-01EE80AAAF46}"/>
                      </a:ext>
                    </a:extLst>
                  </p14:cNvPr>
                  <p14:cNvContentPartPr/>
                  <p14:nvPr/>
                </p14:nvContentPartPr>
                <p14:xfrm>
                  <a:off x="8084367" y="1756958"/>
                  <a:ext cx="181080" cy="1135440"/>
                </p14:xfrm>
              </p:contentPart>
            </mc:Choice>
            <mc:Fallback xmlns="">
              <p:pic>
                <p:nvPicPr>
                  <p:cNvPr id="149" name="Ink 148">
                    <a:extLst>
                      <a:ext uri="{FF2B5EF4-FFF2-40B4-BE49-F238E27FC236}">
                        <a16:creationId xmlns:a16="http://schemas.microsoft.com/office/drawing/2014/main" id="{DB7BCB5C-37BA-4C00-BABF-01EE80AAAF46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8059217" y="1737872"/>
                    <a:ext cx="230877" cy="11740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150" name="Ink 149">
                    <a:extLst>
                      <a:ext uri="{FF2B5EF4-FFF2-40B4-BE49-F238E27FC236}">
                        <a16:creationId xmlns:a16="http://schemas.microsoft.com/office/drawing/2014/main" id="{BAD0CD86-70DA-4D4A-BEFD-3E0AADCD2E95}"/>
                      </a:ext>
                    </a:extLst>
                  </p14:cNvPr>
                  <p14:cNvContentPartPr/>
                  <p14:nvPr/>
                </p14:nvContentPartPr>
                <p14:xfrm>
                  <a:off x="8276967" y="1751198"/>
                  <a:ext cx="256680" cy="1010880"/>
                </p14:xfrm>
              </p:contentPart>
            </mc:Choice>
            <mc:Fallback xmlns="">
              <p:pic>
                <p:nvPicPr>
                  <p:cNvPr id="150" name="Ink 149">
                    <a:extLst>
                      <a:ext uri="{FF2B5EF4-FFF2-40B4-BE49-F238E27FC236}">
                        <a16:creationId xmlns:a16="http://schemas.microsoft.com/office/drawing/2014/main" id="{BAD0CD86-70DA-4D4A-BEFD-3E0AADCD2E95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8251802" y="1731728"/>
                    <a:ext cx="306506" cy="10494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151" name="Ink 150">
                    <a:extLst>
                      <a:ext uri="{FF2B5EF4-FFF2-40B4-BE49-F238E27FC236}">
                        <a16:creationId xmlns:a16="http://schemas.microsoft.com/office/drawing/2014/main" id="{81BD30BB-D4D0-478C-9977-A26AB828C141}"/>
                      </a:ext>
                    </a:extLst>
                  </p14:cNvPr>
                  <p14:cNvContentPartPr/>
                  <p14:nvPr/>
                </p14:nvContentPartPr>
                <p14:xfrm>
                  <a:off x="8480727" y="1716638"/>
                  <a:ext cx="232920" cy="1163880"/>
                </p14:xfrm>
              </p:contentPart>
            </mc:Choice>
            <mc:Fallback xmlns="">
              <p:pic>
                <p:nvPicPr>
                  <p:cNvPr id="151" name="Ink 150">
                    <a:extLst>
                      <a:ext uri="{FF2B5EF4-FFF2-40B4-BE49-F238E27FC236}">
                        <a16:creationId xmlns:a16="http://schemas.microsoft.com/office/drawing/2014/main" id="{81BD30BB-D4D0-478C-9977-A26AB828C141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8455574" y="1697552"/>
                    <a:ext cx="282724" cy="12024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152" name="Ink 151">
                    <a:extLst>
                      <a:ext uri="{FF2B5EF4-FFF2-40B4-BE49-F238E27FC236}">
                        <a16:creationId xmlns:a16="http://schemas.microsoft.com/office/drawing/2014/main" id="{D1DA4E00-D425-4F86-A4DC-D1322E4958B2}"/>
                      </a:ext>
                    </a:extLst>
                  </p14:cNvPr>
                  <p14:cNvContentPartPr/>
                  <p14:nvPr/>
                </p14:nvContentPartPr>
                <p14:xfrm>
                  <a:off x="8780247" y="1893038"/>
                  <a:ext cx="98640" cy="903240"/>
                </p14:xfrm>
              </p:contentPart>
            </mc:Choice>
            <mc:Fallback xmlns="">
              <p:pic>
                <p:nvPicPr>
                  <p:cNvPr id="152" name="Ink 151">
                    <a:extLst>
                      <a:ext uri="{FF2B5EF4-FFF2-40B4-BE49-F238E27FC236}">
                        <a16:creationId xmlns:a16="http://schemas.microsoft.com/office/drawing/2014/main" id="{D1DA4E00-D425-4F86-A4DC-D1322E4958B2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8755084" y="1873563"/>
                    <a:ext cx="148463" cy="941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153" name="Ink 152">
                    <a:extLst>
                      <a:ext uri="{FF2B5EF4-FFF2-40B4-BE49-F238E27FC236}">
                        <a16:creationId xmlns:a16="http://schemas.microsoft.com/office/drawing/2014/main" id="{BF39338E-C0E4-40DD-8B55-45AADBB231A9}"/>
                      </a:ext>
                    </a:extLst>
                  </p14:cNvPr>
                  <p14:cNvContentPartPr/>
                  <p14:nvPr/>
                </p14:nvContentPartPr>
                <p14:xfrm>
                  <a:off x="8782047" y="1727078"/>
                  <a:ext cx="314280" cy="1121400"/>
                </p14:xfrm>
              </p:contentPart>
            </mc:Choice>
            <mc:Fallback xmlns="">
              <p:pic>
                <p:nvPicPr>
                  <p:cNvPr id="153" name="Ink 152">
                    <a:extLst>
                      <a:ext uri="{FF2B5EF4-FFF2-40B4-BE49-F238E27FC236}">
                        <a16:creationId xmlns:a16="http://schemas.microsoft.com/office/drawing/2014/main" id="{BF39338E-C0E4-40DD-8B55-45AADBB231A9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8757407" y="1707602"/>
                    <a:ext cx="364062" cy="11599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154" name="Ink 153">
                    <a:extLst>
                      <a:ext uri="{FF2B5EF4-FFF2-40B4-BE49-F238E27FC236}">
                        <a16:creationId xmlns:a16="http://schemas.microsoft.com/office/drawing/2014/main" id="{000DE5FC-1458-4A24-B664-54A3F6ABAB23}"/>
                      </a:ext>
                    </a:extLst>
                  </p14:cNvPr>
                  <p14:cNvContentPartPr/>
                  <p14:nvPr/>
                </p14:nvContentPartPr>
                <p14:xfrm>
                  <a:off x="7322967" y="3496478"/>
                  <a:ext cx="635400" cy="773280"/>
                </p14:xfrm>
              </p:contentPart>
            </mc:Choice>
            <mc:Fallback xmlns="">
              <p:pic>
                <p:nvPicPr>
                  <p:cNvPr id="154" name="Ink 153">
                    <a:extLst>
                      <a:ext uri="{FF2B5EF4-FFF2-40B4-BE49-F238E27FC236}">
                        <a16:creationId xmlns:a16="http://schemas.microsoft.com/office/drawing/2014/main" id="{000DE5FC-1458-4A24-B664-54A3F6ABAB23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7298316" y="3477010"/>
                    <a:ext cx="685206" cy="8118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155" name="Ink 154">
                    <a:extLst>
                      <a:ext uri="{FF2B5EF4-FFF2-40B4-BE49-F238E27FC236}">
                        <a16:creationId xmlns:a16="http://schemas.microsoft.com/office/drawing/2014/main" id="{90732B4A-8122-4A80-B484-030CE774747D}"/>
                      </a:ext>
                    </a:extLst>
                  </p14:cNvPr>
                  <p14:cNvContentPartPr/>
                  <p14:nvPr/>
                </p14:nvContentPartPr>
                <p14:xfrm>
                  <a:off x="7657407" y="3465878"/>
                  <a:ext cx="487800" cy="808200"/>
                </p14:xfrm>
              </p:contentPart>
            </mc:Choice>
            <mc:Fallback xmlns="">
              <p:pic>
                <p:nvPicPr>
                  <p:cNvPr id="155" name="Ink 154">
                    <a:extLst>
                      <a:ext uri="{FF2B5EF4-FFF2-40B4-BE49-F238E27FC236}">
                        <a16:creationId xmlns:a16="http://schemas.microsoft.com/office/drawing/2014/main" id="{90732B4A-8122-4A80-B484-030CE774747D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7632740" y="3446802"/>
                    <a:ext cx="537637" cy="8467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156" name="Ink 155">
                    <a:extLst>
                      <a:ext uri="{FF2B5EF4-FFF2-40B4-BE49-F238E27FC236}">
                        <a16:creationId xmlns:a16="http://schemas.microsoft.com/office/drawing/2014/main" id="{187D59BA-F5F8-498F-A69A-7617709D5450}"/>
                      </a:ext>
                    </a:extLst>
                  </p14:cNvPr>
                  <p14:cNvContentPartPr/>
                  <p14:nvPr/>
                </p14:nvContentPartPr>
                <p14:xfrm>
                  <a:off x="7929927" y="3423038"/>
                  <a:ext cx="448200" cy="849240"/>
                </p14:xfrm>
              </p:contentPart>
            </mc:Choice>
            <mc:Fallback xmlns="">
              <p:pic>
                <p:nvPicPr>
                  <p:cNvPr id="156" name="Ink 155">
                    <a:extLst>
                      <a:ext uri="{FF2B5EF4-FFF2-40B4-BE49-F238E27FC236}">
                        <a16:creationId xmlns:a16="http://schemas.microsoft.com/office/drawing/2014/main" id="{187D59BA-F5F8-498F-A69A-7617709D5450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7904775" y="3403958"/>
                    <a:ext cx="498000" cy="8877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0">
                <p14:nvContentPartPr>
                  <p14:cNvPr id="157" name="Ink 156">
                    <a:extLst>
                      <a:ext uri="{FF2B5EF4-FFF2-40B4-BE49-F238E27FC236}">
                        <a16:creationId xmlns:a16="http://schemas.microsoft.com/office/drawing/2014/main" id="{3ABC97EC-59DF-4AFB-98D3-50DFB73ED72F}"/>
                      </a:ext>
                    </a:extLst>
                  </p14:cNvPr>
                  <p14:cNvContentPartPr/>
                  <p14:nvPr/>
                </p14:nvContentPartPr>
                <p14:xfrm>
                  <a:off x="8173287" y="3549038"/>
                  <a:ext cx="386280" cy="708840"/>
                </p14:xfrm>
              </p:contentPart>
            </mc:Choice>
            <mc:Fallback xmlns="">
              <p:pic>
                <p:nvPicPr>
                  <p:cNvPr id="157" name="Ink 156">
                    <a:extLst>
                      <a:ext uri="{FF2B5EF4-FFF2-40B4-BE49-F238E27FC236}">
                        <a16:creationId xmlns:a16="http://schemas.microsoft.com/office/drawing/2014/main" id="{3ABC97EC-59DF-4AFB-98D3-50DFB73ED72F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8148609" y="3529954"/>
                    <a:ext cx="436139" cy="7473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2">
                <p14:nvContentPartPr>
                  <p14:cNvPr id="158" name="Ink 157">
                    <a:extLst>
                      <a:ext uri="{FF2B5EF4-FFF2-40B4-BE49-F238E27FC236}">
                        <a16:creationId xmlns:a16="http://schemas.microsoft.com/office/drawing/2014/main" id="{4B377CAD-6415-44B9-A7EC-B34E85EEC999}"/>
                      </a:ext>
                    </a:extLst>
                  </p14:cNvPr>
                  <p14:cNvContentPartPr/>
                  <p14:nvPr/>
                </p14:nvContentPartPr>
                <p14:xfrm>
                  <a:off x="8458407" y="3590078"/>
                  <a:ext cx="469440" cy="736560"/>
                </p14:xfrm>
              </p:contentPart>
            </mc:Choice>
            <mc:Fallback xmlns="">
              <p:pic>
                <p:nvPicPr>
                  <p:cNvPr id="158" name="Ink 157">
                    <a:extLst>
                      <a:ext uri="{FF2B5EF4-FFF2-40B4-BE49-F238E27FC236}">
                        <a16:creationId xmlns:a16="http://schemas.microsoft.com/office/drawing/2014/main" id="{4B377CAD-6415-44B9-A7EC-B34E85EEC999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8433222" y="3570603"/>
                    <a:ext cx="519305" cy="7751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4">
                <p14:nvContentPartPr>
                  <p14:cNvPr id="159" name="Ink 158">
                    <a:extLst>
                      <a:ext uri="{FF2B5EF4-FFF2-40B4-BE49-F238E27FC236}">
                        <a16:creationId xmlns:a16="http://schemas.microsoft.com/office/drawing/2014/main" id="{511196BD-FA7B-44B7-A0BF-5BF3F4A42F87}"/>
                      </a:ext>
                    </a:extLst>
                  </p14:cNvPr>
                  <p14:cNvContentPartPr/>
                  <p14:nvPr/>
                </p14:nvContentPartPr>
                <p14:xfrm>
                  <a:off x="8400447" y="3502238"/>
                  <a:ext cx="374040" cy="792000"/>
                </p14:xfrm>
              </p:contentPart>
            </mc:Choice>
            <mc:Fallback xmlns="">
              <p:pic>
                <p:nvPicPr>
                  <p:cNvPr id="159" name="Ink 158">
                    <a:extLst>
                      <a:ext uri="{FF2B5EF4-FFF2-40B4-BE49-F238E27FC236}">
                        <a16:creationId xmlns:a16="http://schemas.microsoft.com/office/drawing/2014/main" id="{511196BD-FA7B-44B7-A0BF-5BF3F4A42F87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8375276" y="3483158"/>
                    <a:ext cx="423878" cy="8305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6">
                <p14:nvContentPartPr>
                  <p14:cNvPr id="160" name="Ink 159">
                    <a:extLst>
                      <a:ext uri="{FF2B5EF4-FFF2-40B4-BE49-F238E27FC236}">
                        <a16:creationId xmlns:a16="http://schemas.microsoft.com/office/drawing/2014/main" id="{3F523382-A10C-497A-B98C-30BC370E2FCF}"/>
                      </a:ext>
                    </a:extLst>
                  </p14:cNvPr>
                  <p14:cNvContentPartPr/>
                  <p14:nvPr/>
                </p14:nvContentPartPr>
                <p14:xfrm>
                  <a:off x="8001207" y="3384158"/>
                  <a:ext cx="417240" cy="876240"/>
                </p14:xfrm>
              </p:contentPart>
            </mc:Choice>
            <mc:Fallback xmlns="">
              <p:pic>
                <p:nvPicPr>
                  <p:cNvPr id="160" name="Ink 159">
                    <a:extLst>
                      <a:ext uri="{FF2B5EF4-FFF2-40B4-BE49-F238E27FC236}">
                        <a16:creationId xmlns:a16="http://schemas.microsoft.com/office/drawing/2014/main" id="{3F523382-A10C-497A-B98C-30BC370E2FCF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7976042" y="3365075"/>
                    <a:ext cx="467067" cy="914795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A66F12A-8F78-43A7-BC7C-120696F21B9D}"/>
                    </a:ext>
                  </a:extLst>
                </p14:cNvPr>
                <p14:cNvContentPartPr/>
                <p14:nvPr/>
              </p14:nvContentPartPr>
              <p14:xfrm>
                <a:off x="5607567" y="1619798"/>
                <a:ext cx="1385640" cy="2580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A66F12A-8F78-43A7-BC7C-120696F21B9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582392" y="1600715"/>
                  <a:ext cx="1435487" cy="261903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1CF704A9-240B-4893-8B54-37EAD1C5EC08}"/>
                </a:ext>
              </a:extLst>
            </p:cNvPr>
            <p:cNvGrpSpPr/>
            <p:nvPr/>
          </p:nvGrpSpPr>
          <p:grpSpPr>
            <a:xfrm>
              <a:off x="7753167" y="1736438"/>
              <a:ext cx="509760" cy="2589840"/>
              <a:chOff x="7753167" y="1736438"/>
              <a:chExt cx="509760" cy="2589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70E5D722-687C-4D11-AD40-14547F290E5E}"/>
                      </a:ext>
                    </a:extLst>
                  </p14:cNvPr>
                  <p14:cNvContentPartPr/>
                  <p14:nvPr/>
                </p14:nvContentPartPr>
                <p14:xfrm>
                  <a:off x="7871247" y="1789718"/>
                  <a:ext cx="333360" cy="112680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70E5D722-687C-4D11-AD40-14547F290E5E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7846107" y="1770243"/>
                    <a:ext cx="383138" cy="116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2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E7F7A985-7B43-4F2E-BC97-D9CC3F8BB6C1}"/>
                      </a:ext>
                    </a:extLst>
                  </p14:cNvPr>
                  <p14:cNvContentPartPr/>
                  <p14:nvPr/>
                </p14:nvContentPartPr>
                <p14:xfrm>
                  <a:off x="7753167" y="3406118"/>
                  <a:ext cx="509760" cy="920160"/>
                </p14:xfrm>
              </p:contentPart>
            </mc:Choice>
            <mc:Fallback xmlns=""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E7F7A985-7B43-4F2E-BC97-D9CC3F8BB6C1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7727981" y="3386648"/>
                    <a:ext cx="559628" cy="9587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DFB4B998-065E-4CC4-827A-84486B93E487}"/>
                      </a:ext>
                    </a:extLst>
                  </p14:cNvPr>
                  <p14:cNvContentPartPr/>
                  <p14:nvPr/>
                </p14:nvContentPartPr>
                <p14:xfrm>
                  <a:off x="7810047" y="1736438"/>
                  <a:ext cx="366480" cy="1015560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DFB4B998-065E-4CC4-827A-84486B93E487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7784877" y="1717357"/>
                    <a:ext cx="416317" cy="1054111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84CBBDD-6EEE-4340-9C0E-430D4533DDEC}"/>
                  </a:ext>
                </a:extLst>
              </p14:cNvPr>
              <p14:cNvContentPartPr/>
              <p14:nvPr/>
            </p14:nvContentPartPr>
            <p14:xfrm>
              <a:off x="6563727" y="1125962"/>
              <a:ext cx="1189800" cy="18590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84CBBDD-6EEE-4340-9C0E-430D4533DDEC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546087" y="1107962"/>
                <a:ext cx="1225440" cy="189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B9D5650C-7DF1-4974-9B3D-E741FACFF1BD}"/>
              </a:ext>
            </a:extLst>
          </p:cNvPr>
          <p:cNvGrpSpPr/>
          <p:nvPr/>
        </p:nvGrpSpPr>
        <p:grpSpPr>
          <a:xfrm>
            <a:off x="6389127" y="3495482"/>
            <a:ext cx="284040" cy="1570680"/>
            <a:chOff x="6389127" y="3495482"/>
            <a:chExt cx="284040" cy="157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9A3C516-B189-408A-96C1-C936DB4ED2AE}"/>
                    </a:ext>
                  </a:extLst>
                </p14:cNvPr>
                <p14:cNvContentPartPr/>
                <p14:nvPr/>
              </p14:nvContentPartPr>
              <p14:xfrm>
                <a:off x="6389127" y="3495482"/>
                <a:ext cx="168840" cy="8200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9A3C516-B189-408A-96C1-C936DB4ED2A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371127" y="3477482"/>
                  <a:ext cx="204480" cy="85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4962205-C1DA-4641-89EB-D8E622095466}"/>
                    </a:ext>
                  </a:extLst>
                </p14:cNvPr>
                <p14:cNvContentPartPr/>
                <p14:nvPr/>
              </p14:nvContentPartPr>
              <p14:xfrm>
                <a:off x="6523047" y="4160042"/>
                <a:ext cx="54000" cy="5288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4962205-C1DA-4641-89EB-D8E62209546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505047" y="4142042"/>
                  <a:ext cx="89640" cy="56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E7908E3-C81D-49B0-A37B-FB37578B3437}"/>
                    </a:ext>
                  </a:extLst>
                </p14:cNvPr>
                <p14:cNvContentPartPr/>
                <p14:nvPr/>
              </p14:nvContentPartPr>
              <p14:xfrm>
                <a:off x="6562287" y="4480442"/>
                <a:ext cx="76680" cy="368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E7908E3-C81D-49B0-A37B-FB37578B343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544287" y="4462802"/>
                  <a:ext cx="11232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4775EC0-548A-44D6-9185-688206599E38}"/>
                    </a:ext>
                  </a:extLst>
                </p14:cNvPr>
                <p14:cNvContentPartPr/>
                <p14:nvPr/>
              </p14:nvContentPartPr>
              <p14:xfrm>
                <a:off x="6654447" y="4722002"/>
                <a:ext cx="18720" cy="3441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4775EC0-548A-44D6-9185-688206599E3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636807" y="4704002"/>
                  <a:ext cx="54360" cy="37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C4A6E472-ACD6-48E7-91A5-492D8DDC84A2}"/>
              </a:ext>
            </a:extLst>
          </p:cNvPr>
          <p:cNvGrpSpPr/>
          <p:nvPr/>
        </p:nvGrpSpPr>
        <p:grpSpPr>
          <a:xfrm>
            <a:off x="7750287" y="3692402"/>
            <a:ext cx="115200" cy="905760"/>
            <a:chOff x="7750287" y="3692402"/>
            <a:chExt cx="115200" cy="90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5AC7161-210C-4668-BE57-F53BF8C69FCA}"/>
                    </a:ext>
                  </a:extLst>
                </p14:cNvPr>
                <p14:cNvContentPartPr/>
                <p14:nvPr/>
              </p14:nvContentPartPr>
              <p14:xfrm>
                <a:off x="7750287" y="3692402"/>
                <a:ext cx="61200" cy="3718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5AC7161-210C-4668-BE57-F53BF8C69FC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732647" y="3674402"/>
                  <a:ext cx="9684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30B5F8F-832D-470C-B20E-F2F5206712CC}"/>
                    </a:ext>
                  </a:extLst>
                </p14:cNvPr>
                <p14:cNvContentPartPr/>
                <p14:nvPr/>
              </p14:nvContentPartPr>
              <p14:xfrm>
                <a:off x="7832367" y="4367042"/>
                <a:ext cx="33120" cy="2311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30B5F8F-832D-470C-B20E-F2F5206712C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814727" y="4349402"/>
                  <a:ext cx="68760" cy="26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74134340-0E68-4BAD-BA1C-C9A9C1012EB1}"/>
                  </a:ext>
                </a:extLst>
              </p14:cNvPr>
              <p14:cNvContentPartPr/>
              <p14:nvPr/>
            </p14:nvContentPartPr>
            <p14:xfrm>
              <a:off x="7898247" y="4962122"/>
              <a:ext cx="35280" cy="31104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74134340-0E68-4BAD-BA1C-C9A9C1012EB1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7880607" y="4944122"/>
                <a:ext cx="70920" cy="34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oup 222">
            <a:extLst>
              <a:ext uri="{FF2B5EF4-FFF2-40B4-BE49-F238E27FC236}">
                <a16:creationId xmlns:a16="http://schemas.microsoft.com/office/drawing/2014/main" id="{328F053E-5C8E-4BAA-800B-89888BB2B877}"/>
              </a:ext>
            </a:extLst>
          </p:cNvPr>
          <p:cNvGrpSpPr/>
          <p:nvPr/>
        </p:nvGrpSpPr>
        <p:grpSpPr>
          <a:xfrm>
            <a:off x="6271767" y="3825962"/>
            <a:ext cx="1927080" cy="3242160"/>
            <a:chOff x="6271767" y="3825962"/>
            <a:chExt cx="1927080" cy="324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F15BC99-A733-4654-8397-58501B571A74}"/>
                    </a:ext>
                  </a:extLst>
                </p14:cNvPr>
                <p14:cNvContentPartPr/>
                <p14:nvPr/>
              </p14:nvContentPartPr>
              <p14:xfrm>
                <a:off x="7717527" y="3825962"/>
                <a:ext cx="49680" cy="401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F15BC99-A733-4654-8397-58501B571A7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699887" y="3808322"/>
                  <a:ext cx="8532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7F4CED0-CBC7-4AFA-8FA5-38EF488A44CB}"/>
                    </a:ext>
                  </a:extLst>
                </p14:cNvPr>
                <p14:cNvContentPartPr/>
                <p14:nvPr/>
              </p14:nvContentPartPr>
              <p14:xfrm>
                <a:off x="7821927" y="4396202"/>
                <a:ext cx="26640" cy="2062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7F4CED0-CBC7-4AFA-8FA5-38EF488A44C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804287" y="4378202"/>
                  <a:ext cx="622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D13217D-03E6-4B82-AA5D-76A4E261061A}"/>
                    </a:ext>
                  </a:extLst>
                </p14:cNvPr>
                <p14:cNvContentPartPr/>
                <p14:nvPr/>
              </p14:nvContentPartPr>
              <p14:xfrm>
                <a:off x="7882407" y="4898042"/>
                <a:ext cx="26640" cy="3261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D13217D-03E6-4B82-AA5D-76A4E261061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864767" y="4880402"/>
                  <a:ext cx="622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9C42DC2-5599-40FC-9AF2-192A1FF25BF6}"/>
                    </a:ext>
                  </a:extLst>
                </p14:cNvPr>
                <p14:cNvContentPartPr/>
                <p14:nvPr/>
              </p14:nvContentPartPr>
              <p14:xfrm>
                <a:off x="7907247" y="3927122"/>
                <a:ext cx="16920" cy="1396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9C42DC2-5599-40FC-9AF2-192A1FF25BF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889607" y="3909482"/>
                  <a:ext cx="52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690D6FD-F122-47D9-BE25-E9361FFB9655}"/>
                    </a:ext>
                  </a:extLst>
                </p14:cNvPr>
                <p14:cNvContentPartPr/>
                <p14:nvPr/>
              </p14:nvContentPartPr>
              <p14:xfrm>
                <a:off x="7987527" y="4765562"/>
                <a:ext cx="5760" cy="273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690D6FD-F122-47D9-BE25-E9361FFB965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969527" y="4747562"/>
                  <a:ext cx="414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D0B3E6A-26AC-4278-9939-F9C6D6E0C2DA}"/>
                    </a:ext>
                  </a:extLst>
                </p14:cNvPr>
                <p14:cNvContentPartPr/>
                <p14:nvPr/>
              </p14:nvContentPartPr>
              <p14:xfrm>
                <a:off x="8015607" y="4807682"/>
                <a:ext cx="183240" cy="22381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D0B3E6A-26AC-4278-9939-F9C6D6E0C2D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997967" y="4790042"/>
                  <a:ext cx="218880" cy="22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9BE56D4-7D6D-4921-A1EE-45C220A97FC4}"/>
                    </a:ext>
                  </a:extLst>
                </p14:cNvPr>
                <p14:cNvContentPartPr/>
                <p14:nvPr/>
              </p14:nvContentPartPr>
              <p14:xfrm>
                <a:off x="6375807" y="3872402"/>
                <a:ext cx="28080" cy="253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9BE56D4-7D6D-4921-A1EE-45C220A97FC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357807" y="3854402"/>
                  <a:ext cx="637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BDE6606-8E31-4A00-9CCC-F5B8FF378F26}"/>
                    </a:ext>
                  </a:extLst>
                </p14:cNvPr>
                <p14:cNvContentPartPr/>
                <p14:nvPr/>
              </p14:nvContentPartPr>
              <p14:xfrm>
                <a:off x="6415407" y="4252922"/>
                <a:ext cx="12240" cy="271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BDE6606-8E31-4A00-9CCC-F5B8FF378F2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397767" y="4235282"/>
                  <a:ext cx="478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CE98132-1B57-4BD2-8679-D62E51CA1394}"/>
                    </a:ext>
                  </a:extLst>
                </p14:cNvPr>
                <p14:cNvContentPartPr/>
                <p14:nvPr/>
              </p14:nvContentPartPr>
              <p14:xfrm>
                <a:off x="6622047" y="4799042"/>
                <a:ext cx="19440" cy="360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CE98132-1B57-4BD2-8679-D62E51CA139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604047" y="4781402"/>
                  <a:ext cx="5508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8DD6802-72CF-4752-918C-ADCDE9F1DCBE}"/>
                    </a:ext>
                  </a:extLst>
                </p14:cNvPr>
                <p14:cNvContentPartPr/>
                <p14:nvPr/>
              </p14:nvContentPartPr>
              <p14:xfrm>
                <a:off x="6271767" y="3877082"/>
                <a:ext cx="20520" cy="3664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8DD6802-72CF-4752-918C-ADCDE9F1DCB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254127" y="3859082"/>
                  <a:ext cx="5616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7BCD996-6B95-4238-89D2-894E33BD1477}"/>
                    </a:ext>
                  </a:extLst>
                </p14:cNvPr>
                <p14:cNvContentPartPr/>
                <p14:nvPr/>
              </p14:nvContentPartPr>
              <p14:xfrm>
                <a:off x="6359607" y="4692122"/>
                <a:ext cx="20160" cy="1375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7BCD996-6B95-4238-89D2-894E33BD147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341607" y="4674482"/>
                  <a:ext cx="558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4401AFA-F5C9-4A3C-8147-A8F0766B8E78}"/>
                    </a:ext>
                  </a:extLst>
                </p14:cNvPr>
                <p14:cNvContentPartPr/>
                <p14:nvPr/>
              </p14:nvContentPartPr>
              <p14:xfrm>
                <a:off x="6447087" y="5206922"/>
                <a:ext cx="24840" cy="1440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4401AFA-F5C9-4A3C-8147-A8F0766B8E7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429087" y="5188922"/>
                  <a:ext cx="604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77B4EA0-7E55-40F6-A68C-66BE2A4B2B22}"/>
                    </a:ext>
                  </a:extLst>
                </p14:cNvPr>
                <p14:cNvContentPartPr/>
                <p14:nvPr/>
              </p14:nvContentPartPr>
              <p14:xfrm>
                <a:off x="6440247" y="5746922"/>
                <a:ext cx="33480" cy="4820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77B4EA0-7E55-40F6-A68C-66BE2A4B2B2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422607" y="5729282"/>
                  <a:ext cx="6912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E2B993B-54E7-4C00-B65D-4F73C2C94D1D}"/>
                    </a:ext>
                  </a:extLst>
                </p14:cNvPr>
                <p14:cNvContentPartPr/>
                <p14:nvPr/>
              </p14:nvContentPartPr>
              <p14:xfrm>
                <a:off x="6410367" y="5006402"/>
                <a:ext cx="204840" cy="19342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E2B993B-54E7-4C00-B65D-4F73C2C94D1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392727" y="4988402"/>
                  <a:ext cx="240480" cy="19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22C3E84-8BF4-467A-A281-D0BCFDAC972C}"/>
                    </a:ext>
                  </a:extLst>
                </p14:cNvPr>
                <p14:cNvContentPartPr/>
                <p14:nvPr/>
              </p14:nvContentPartPr>
              <p14:xfrm>
                <a:off x="6680727" y="4931162"/>
                <a:ext cx="111240" cy="16747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22C3E84-8BF4-467A-A281-D0BCFDAC972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662727" y="4913162"/>
                  <a:ext cx="146880" cy="171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3072159-CB19-4534-BB2D-5ABEEE555A48}"/>
                    </a:ext>
                  </a:extLst>
                </p14:cNvPr>
                <p14:cNvContentPartPr/>
                <p14:nvPr/>
              </p14:nvContentPartPr>
              <p14:xfrm>
                <a:off x="6812487" y="5058242"/>
                <a:ext cx="189720" cy="16275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3072159-CB19-4534-BB2D-5ABEEE555A4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794847" y="5040602"/>
                  <a:ext cx="225360" cy="166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BF130A1-361E-414B-BBD8-33E60DAF6F38}"/>
                    </a:ext>
                  </a:extLst>
                </p14:cNvPr>
                <p14:cNvContentPartPr/>
                <p14:nvPr/>
              </p14:nvContentPartPr>
              <p14:xfrm>
                <a:off x="6914727" y="5100002"/>
                <a:ext cx="65160" cy="140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BF130A1-361E-414B-BBD8-33E60DAF6F3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897087" y="5082002"/>
                  <a:ext cx="100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9D17332-D740-4B5C-A3BC-1F77FF5E1B03}"/>
                    </a:ext>
                  </a:extLst>
                </p14:cNvPr>
                <p14:cNvContentPartPr/>
                <p14:nvPr/>
              </p14:nvContentPartPr>
              <p14:xfrm>
                <a:off x="6655887" y="5004242"/>
                <a:ext cx="136800" cy="18903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9D17332-D740-4B5C-A3BC-1F77FF5E1B0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637887" y="4986602"/>
                  <a:ext cx="172440" cy="19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6C1FD97-B7B7-459C-A7FD-7ACAF4ED18ED}"/>
                    </a:ext>
                  </a:extLst>
                </p14:cNvPr>
                <p14:cNvContentPartPr/>
                <p14:nvPr/>
              </p14:nvContentPartPr>
              <p14:xfrm>
                <a:off x="6574527" y="4966082"/>
                <a:ext cx="1464120" cy="21020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6C1FD97-B7B7-459C-A7FD-7ACAF4ED18E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556527" y="4948442"/>
                  <a:ext cx="1499760" cy="21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FEE1F30-3618-41EB-8C1E-BFB7441B1BB6}"/>
                    </a:ext>
                  </a:extLst>
                </p14:cNvPr>
                <p14:cNvContentPartPr/>
                <p14:nvPr/>
              </p14:nvContentPartPr>
              <p14:xfrm>
                <a:off x="7021647" y="4913882"/>
                <a:ext cx="361080" cy="5094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FEE1F30-3618-41EB-8C1E-BFB7441B1BB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004007" y="4896242"/>
                  <a:ext cx="3967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BF41EF1-350A-4465-9937-15A4FD93F6BD}"/>
                    </a:ext>
                  </a:extLst>
                </p14:cNvPr>
                <p14:cNvContentPartPr/>
                <p14:nvPr/>
              </p14:nvContentPartPr>
              <p14:xfrm>
                <a:off x="6498927" y="4042682"/>
                <a:ext cx="42120" cy="729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BF41EF1-350A-4465-9937-15A4FD93F6B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481287" y="4024682"/>
                  <a:ext cx="77760" cy="76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D0EA663-7B68-4FAD-869B-DC3B5D361327}"/>
                    </a:ext>
                  </a:extLst>
                </p14:cNvPr>
                <p14:cNvContentPartPr/>
                <p14:nvPr/>
              </p14:nvContentPartPr>
              <p14:xfrm>
                <a:off x="6681447" y="4045202"/>
                <a:ext cx="36360" cy="4348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D0EA663-7B68-4FAD-869B-DC3B5D36132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663447" y="4027202"/>
                  <a:ext cx="7200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82B74C8-ABD9-44E4-8016-39B5D0BD16AD}"/>
                    </a:ext>
                  </a:extLst>
                </p14:cNvPr>
                <p14:cNvContentPartPr/>
                <p14:nvPr/>
              </p14:nvContentPartPr>
              <p14:xfrm>
                <a:off x="6627087" y="4013522"/>
                <a:ext cx="11520" cy="5328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82B74C8-ABD9-44E4-8016-39B5D0BD16A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609447" y="3995882"/>
                  <a:ext cx="4716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2BB07BC-AD8E-45A9-AE58-D4ED0A73D5C0}"/>
                    </a:ext>
                  </a:extLst>
                </p14:cNvPr>
                <p14:cNvContentPartPr/>
                <p14:nvPr/>
              </p14:nvContentPartPr>
              <p14:xfrm>
                <a:off x="6697647" y="4644242"/>
                <a:ext cx="63000" cy="2937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2BB07BC-AD8E-45A9-AE58-D4ED0A73D5C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680007" y="4626242"/>
                  <a:ext cx="986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B42B124-2455-4CD2-A739-9C8E97BDCF5A}"/>
                    </a:ext>
                  </a:extLst>
                </p14:cNvPr>
                <p14:cNvContentPartPr/>
                <p14:nvPr/>
              </p14:nvContentPartPr>
              <p14:xfrm>
                <a:off x="6793767" y="4003802"/>
                <a:ext cx="60840" cy="6732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B42B124-2455-4CD2-A739-9C8E97BDCF5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775767" y="3985802"/>
                  <a:ext cx="96480" cy="70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15CF17B-10CA-4D66-A400-1804ECC94BB0}"/>
                    </a:ext>
                  </a:extLst>
                </p14:cNvPr>
                <p14:cNvContentPartPr/>
                <p14:nvPr/>
              </p14:nvContentPartPr>
              <p14:xfrm>
                <a:off x="6885207" y="3935762"/>
                <a:ext cx="178560" cy="5090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15CF17B-10CA-4D66-A400-1804ECC94BB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867207" y="3917762"/>
                  <a:ext cx="21420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5C3E320-B16E-4044-AA38-1ABB7B21E5DB}"/>
                    </a:ext>
                  </a:extLst>
                </p14:cNvPr>
                <p14:cNvContentPartPr/>
                <p14:nvPr/>
              </p14:nvContentPartPr>
              <p14:xfrm>
                <a:off x="7066647" y="4583402"/>
                <a:ext cx="18720" cy="190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5C3E320-B16E-4044-AA38-1ABB7B21E5D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048647" y="4565762"/>
                  <a:ext cx="543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738F87B-718E-4FE4-8F6D-A6818CE9D431}"/>
                    </a:ext>
                  </a:extLst>
                </p14:cNvPr>
                <p14:cNvContentPartPr/>
                <p14:nvPr/>
              </p14:nvContentPartPr>
              <p14:xfrm>
                <a:off x="7147647" y="4076162"/>
                <a:ext cx="124200" cy="3704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738F87B-718E-4FE4-8F6D-A6818CE9D43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130007" y="4058522"/>
                  <a:ext cx="15984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C764079-FB86-4EEE-8D1D-1CD241665919}"/>
                    </a:ext>
                  </a:extLst>
                </p14:cNvPr>
                <p14:cNvContentPartPr/>
                <p14:nvPr/>
              </p14:nvContentPartPr>
              <p14:xfrm>
                <a:off x="7364727" y="4651442"/>
                <a:ext cx="5760" cy="108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C764079-FB86-4EEE-8D1D-1CD24166591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346727" y="4633442"/>
                  <a:ext cx="414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B771FE7-FB55-4CFD-A19A-D69294ACFD39}"/>
                    </a:ext>
                  </a:extLst>
                </p14:cNvPr>
                <p14:cNvContentPartPr/>
                <p14:nvPr/>
              </p14:nvContentPartPr>
              <p14:xfrm>
                <a:off x="7290927" y="4061042"/>
                <a:ext cx="81360" cy="4107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B771FE7-FB55-4CFD-A19A-D69294ACFD3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272927" y="4043042"/>
                  <a:ext cx="11700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D5B281D-E1B5-4B5C-A233-354C91C14D88}"/>
                    </a:ext>
                  </a:extLst>
                </p14:cNvPr>
                <p14:cNvContentPartPr/>
                <p14:nvPr/>
              </p14:nvContentPartPr>
              <p14:xfrm>
                <a:off x="7417287" y="4256882"/>
                <a:ext cx="14040" cy="2919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D5B281D-E1B5-4B5C-A233-354C91C14D8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399647" y="4239242"/>
                  <a:ext cx="496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13D9A7F-5572-46A8-BAC2-CF16F070B93F}"/>
                    </a:ext>
                  </a:extLst>
                </p14:cNvPr>
                <p14:cNvContentPartPr/>
                <p14:nvPr/>
              </p14:nvContentPartPr>
              <p14:xfrm>
                <a:off x="7551207" y="4202882"/>
                <a:ext cx="51120" cy="3355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13D9A7F-5572-46A8-BAC2-CF16F070B93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533567" y="4184882"/>
                  <a:ext cx="867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B2C00F6-B75C-4B66-8FC9-BA241996861C}"/>
                    </a:ext>
                  </a:extLst>
                </p14:cNvPr>
                <p14:cNvContentPartPr/>
                <p14:nvPr/>
              </p14:nvContentPartPr>
              <p14:xfrm>
                <a:off x="7553367" y="4971122"/>
                <a:ext cx="183240" cy="3754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B2C00F6-B75C-4B66-8FC9-BA241996861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535367" y="4953482"/>
                  <a:ext cx="21888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A65BAF9-96FA-46E6-9604-A443C83D2CB0}"/>
                    </a:ext>
                  </a:extLst>
                </p14:cNvPr>
                <p14:cNvContentPartPr/>
                <p14:nvPr/>
              </p14:nvContentPartPr>
              <p14:xfrm>
                <a:off x="7172847" y="5063642"/>
                <a:ext cx="45720" cy="7372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A65BAF9-96FA-46E6-9604-A443C83D2CB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155207" y="5045642"/>
                  <a:ext cx="81360" cy="77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D43C466-8923-4CD9-AF63-6405677C6E65}"/>
                    </a:ext>
                  </a:extLst>
                </p14:cNvPr>
                <p14:cNvContentPartPr/>
                <p14:nvPr/>
              </p14:nvContentPartPr>
              <p14:xfrm>
                <a:off x="7214607" y="5440202"/>
                <a:ext cx="58680" cy="10677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D43C466-8923-4CD9-AF63-6405677C6E6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196967" y="5422562"/>
                  <a:ext cx="94320" cy="11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3D47994F-0286-4993-8241-30FEC94E2B3E}"/>
              </a:ext>
            </a:extLst>
          </p:cNvPr>
          <p:cNvGrpSpPr/>
          <p:nvPr/>
        </p:nvGrpSpPr>
        <p:grpSpPr>
          <a:xfrm>
            <a:off x="6482727" y="767762"/>
            <a:ext cx="1332000" cy="2223360"/>
            <a:chOff x="6482727" y="767762"/>
            <a:chExt cx="1332000" cy="222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2370571-B072-49BA-8D5B-A963C1E78D64}"/>
                    </a:ext>
                  </a:extLst>
                </p14:cNvPr>
                <p14:cNvContentPartPr/>
                <p14:nvPr/>
              </p14:nvContentPartPr>
              <p14:xfrm>
                <a:off x="6534207" y="877922"/>
                <a:ext cx="49320" cy="2113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2370571-B072-49BA-8D5B-A963C1E78D6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516567" y="859922"/>
                  <a:ext cx="84960" cy="21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05B63BD-4878-4CE6-9604-7A9094232D0E}"/>
                    </a:ext>
                  </a:extLst>
                </p14:cNvPr>
                <p14:cNvContentPartPr/>
                <p14:nvPr/>
              </p14:nvContentPartPr>
              <p14:xfrm>
                <a:off x="7716447" y="767762"/>
                <a:ext cx="98280" cy="2068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05B63BD-4878-4CE6-9604-7A9094232D0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698447" y="749762"/>
                  <a:ext cx="133920" cy="21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9AC1FC5-FCD3-48D5-A8B9-071D65EAF2A2}"/>
                    </a:ext>
                  </a:extLst>
                </p14:cNvPr>
                <p14:cNvContentPartPr/>
                <p14:nvPr/>
              </p14:nvContentPartPr>
              <p14:xfrm>
                <a:off x="6482727" y="2709602"/>
                <a:ext cx="986400" cy="86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9AC1FC5-FCD3-48D5-A8B9-071D65EAF2A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465087" y="2691962"/>
                  <a:ext cx="1022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F0D677E-BBB6-4D3E-B61D-E0BDCBAA03D5}"/>
                    </a:ext>
                  </a:extLst>
                </p14:cNvPr>
                <p14:cNvContentPartPr/>
                <p14:nvPr/>
              </p14:nvContentPartPr>
              <p14:xfrm>
                <a:off x="6604767" y="2364362"/>
                <a:ext cx="842040" cy="30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F0D677E-BBB6-4D3E-B61D-E0BDCBAA03D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587127" y="2346722"/>
                  <a:ext cx="8776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D2BBC62-95CE-42BA-BCFB-F3EABDAE95A6}"/>
                    </a:ext>
                  </a:extLst>
                </p14:cNvPr>
                <p14:cNvContentPartPr/>
                <p14:nvPr/>
              </p14:nvContentPartPr>
              <p14:xfrm>
                <a:off x="6575607" y="2076362"/>
                <a:ext cx="822960" cy="66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D2BBC62-95CE-42BA-BCFB-F3EABDAE95A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557967" y="2058362"/>
                  <a:ext cx="8586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86D3B6C-B2E3-4F99-A37A-2B07E9E12D31}"/>
                    </a:ext>
                  </a:extLst>
                </p14:cNvPr>
                <p14:cNvContentPartPr/>
                <p14:nvPr/>
              </p14:nvContentPartPr>
              <p14:xfrm>
                <a:off x="6737247" y="1188602"/>
                <a:ext cx="106560" cy="16495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86D3B6C-B2E3-4F99-A37A-2B07E9E12D3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719247" y="1170602"/>
                  <a:ext cx="142200" cy="168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3241D6B-9F04-4E63-8B1D-6BD0464109AC}"/>
                    </a:ext>
                  </a:extLst>
                </p14:cNvPr>
                <p14:cNvContentPartPr/>
                <p14:nvPr/>
              </p14:nvContentPartPr>
              <p14:xfrm>
                <a:off x="7313967" y="1168082"/>
                <a:ext cx="89280" cy="14724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3241D6B-9F04-4E63-8B1D-6BD0464109A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295967" y="1150082"/>
                  <a:ext cx="124920" cy="150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5931800-3B05-4B75-81D5-1932BBC988AB}"/>
                    </a:ext>
                  </a:extLst>
                </p14:cNvPr>
                <p14:cNvContentPartPr/>
                <p14:nvPr/>
              </p14:nvContentPartPr>
              <p14:xfrm>
                <a:off x="6928407" y="1401362"/>
                <a:ext cx="186120" cy="14490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5931800-3B05-4B75-81D5-1932BBC988A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910407" y="1383722"/>
                  <a:ext cx="221760" cy="14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344E650-8D21-464F-886E-DD2B1B21273D}"/>
                    </a:ext>
                  </a:extLst>
                </p14:cNvPr>
                <p14:cNvContentPartPr/>
                <p14:nvPr/>
              </p14:nvContentPartPr>
              <p14:xfrm>
                <a:off x="6802407" y="1377602"/>
                <a:ext cx="82440" cy="8546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344E650-8D21-464F-886E-DD2B1B21273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784767" y="1359962"/>
                  <a:ext cx="118080" cy="89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C48214E-AFB3-4525-936A-B3F85761AB43}"/>
                  </a:ext>
                </a:extLst>
              </p14:cNvPr>
              <p14:cNvContentPartPr/>
              <p14:nvPr/>
            </p14:nvContentPartPr>
            <p14:xfrm>
              <a:off x="177840" y="37440"/>
              <a:ext cx="7691040" cy="7489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C48214E-AFB3-4525-936A-B3F85761AB43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168480" y="28080"/>
                <a:ext cx="7709760" cy="750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9745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43AF7B-72F2-4DA0-BF74-49E3228B8BF9}"/>
              </a:ext>
            </a:extLst>
          </p:cNvPr>
          <p:cNvSpPr txBox="1"/>
          <p:nvPr/>
        </p:nvSpPr>
        <p:spPr>
          <a:xfrm flipH="1">
            <a:off x="356615" y="182880"/>
            <a:ext cx="1019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Remove exceptional fibers and create new cross section: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514D85-4571-46D1-94C4-28F5DB166E50}"/>
              </a:ext>
            </a:extLst>
          </p:cNvPr>
          <p:cNvGrpSpPr/>
          <p:nvPr/>
        </p:nvGrpSpPr>
        <p:grpSpPr>
          <a:xfrm>
            <a:off x="2918602" y="2414572"/>
            <a:ext cx="8490600" cy="2857320"/>
            <a:chOff x="1791262" y="4105582"/>
            <a:chExt cx="8490600" cy="28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B2C1B0E-80F7-4B78-A191-AB296921C3B9}"/>
                    </a:ext>
                  </a:extLst>
                </p14:cNvPr>
                <p14:cNvContentPartPr/>
                <p14:nvPr/>
              </p14:nvContentPartPr>
              <p14:xfrm>
                <a:off x="2035702" y="4555222"/>
                <a:ext cx="1099080" cy="2040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B2C1B0E-80F7-4B78-A191-AB296921C3B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17702" y="4537222"/>
                  <a:ext cx="1134720" cy="20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CA1EF2D-9FD8-492C-9327-81A466ED2973}"/>
                    </a:ext>
                  </a:extLst>
                </p14:cNvPr>
                <p14:cNvContentPartPr/>
                <p14:nvPr/>
              </p14:nvContentPartPr>
              <p14:xfrm>
                <a:off x="3169342" y="4131502"/>
                <a:ext cx="5577120" cy="399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CA1EF2D-9FD8-492C-9327-81A466ED297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51702" y="4113502"/>
                  <a:ext cx="561276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521F025-A985-44F9-8AF7-83A37A75BE60}"/>
                    </a:ext>
                  </a:extLst>
                </p14:cNvPr>
                <p14:cNvContentPartPr/>
                <p14:nvPr/>
              </p14:nvContentPartPr>
              <p14:xfrm>
                <a:off x="1791262" y="6517582"/>
                <a:ext cx="6902280" cy="445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521F025-A985-44F9-8AF7-83A37A75BE6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73262" y="6499942"/>
                  <a:ext cx="693792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A024A3A-D391-4365-94BC-C61D6BBC9AF2}"/>
                    </a:ext>
                  </a:extLst>
                </p14:cNvPr>
                <p14:cNvContentPartPr/>
                <p14:nvPr/>
              </p14:nvContentPartPr>
              <p14:xfrm>
                <a:off x="8466022" y="4105582"/>
                <a:ext cx="1815840" cy="2642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A024A3A-D391-4365-94BC-C61D6BBC9A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48382" y="4087582"/>
                  <a:ext cx="1851480" cy="267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821D04E-5F0B-4EEC-9E6B-A8031B19B37B}"/>
                  </a:ext>
                </a:extLst>
              </p14:cNvPr>
              <p14:cNvContentPartPr/>
              <p14:nvPr/>
            </p14:nvContentPartPr>
            <p14:xfrm>
              <a:off x="3566962" y="2379292"/>
              <a:ext cx="7328160" cy="2694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821D04E-5F0B-4EEC-9E6B-A8031B19B37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49322" y="2361292"/>
                <a:ext cx="7363800" cy="27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77EF6EC-6DD5-4548-AEF9-05A30EB19438}"/>
                  </a:ext>
                </a:extLst>
              </p14:cNvPr>
              <p14:cNvContentPartPr/>
              <p14:nvPr/>
            </p14:nvContentPartPr>
            <p14:xfrm>
              <a:off x="5040387" y="3200468"/>
              <a:ext cx="1310400" cy="1238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77EF6EC-6DD5-4548-AEF9-05A30EB1943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22387" y="3182828"/>
                <a:ext cx="1346040" cy="12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E14E748-E081-4690-951D-D1061BEA477F}"/>
                  </a:ext>
                </a:extLst>
              </p14:cNvPr>
              <p14:cNvContentPartPr/>
              <p14:nvPr/>
            </p14:nvContentPartPr>
            <p14:xfrm>
              <a:off x="7995267" y="3228908"/>
              <a:ext cx="1012680" cy="1095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E14E748-E081-4690-951D-D1061BEA477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77627" y="3210908"/>
                <a:ext cx="1048320" cy="11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D28D816-3216-4E33-AA68-D9206E91BF51}"/>
                  </a:ext>
                </a:extLst>
              </p14:cNvPr>
              <p14:cNvContentPartPr/>
              <p14:nvPr/>
            </p14:nvContentPartPr>
            <p14:xfrm>
              <a:off x="6135867" y="4034588"/>
              <a:ext cx="1974600" cy="145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D28D816-3216-4E33-AA68-D9206E91BF5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18227" y="4016588"/>
                <a:ext cx="20102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E5909B4-B8CF-4AFD-BC14-D042C7937CAC}"/>
                  </a:ext>
                </a:extLst>
              </p14:cNvPr>
              <p14:cNvContentPartPr/>
              <p14:nvPr/>
            </p14:nvContentPartPr>
            <p14:xfrm>
              <a:off x="6299307" y="3399548"/>
              <a:ext cx="1632960" cy="67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E5909B4-B8CF-4AFD-BC14-D042C7937CA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81667" y="3381548"/>
                <a:ext cx="16686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A44F889-356C-41C3-8E24-AD79161D0191}"/>
                  </a:ext>
                </a:extLst>
              </p14:cNvPr>
              <p14:cNvContentPartPr/>
              <p14:nvPr/>
            </p14:nvContentPartPr>
            <p14:xfrm>
              <a:off x="5827707" y="1520078"/>
              <a:ext cx="621360" cy="1962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A44F889-356C-41C3-8E24-AD79161D019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10067" y="1502438"/>
                <a:ext cx="657000" cy="19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11F0E24-CB98-4A16-B225-0CD4B8871BF0}"/>
                  </a:ext>
                </a:extLst>
              </p14:cNvPr>
              <p14:cNvContentPartPr/>
              <p14:nvPr/>
            </p14:nvContentPartPr>
            <p14:xfrm>
              <a:off x="7062507" y="1496678"/>
              <a:ext cx="938880" cy="1950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11F0E24-CB98-4A16-B225-0CD4B8871BF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44867" y="1478678"/>
                <a:ext cx="974520" cy="19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8DFE4B7-81F8-4431-859D-1C294EC4E861}"/>
                  </a:ext>
                </a:extLst>
              </p14:cNvPr>
              <p14:cNvContentPartPr/>
              <p14:nvPr/>
            </p14:nvContentPartPr>
            <p14:xfrm>
              <a:off x="5819067" y="1458518"/>
              <a:ext cx="1506960" cy="66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8DFE4B7-81F8-4431-859D-1C294EC4E86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01427" y="1440518"/>
                <a:ext cx="15426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DC009F-2979-4F4F-9090-3D8023F12B24}"/>
                  </a:ext>
                </a:extLst>
              </p14:cNvPr>
              <p14:cNvContentPartPr/>
              <p14:nvPr/>
            </p14:nvContentPartPr>
            <p14:xfrm>
              <a:off x="5308227" y="1481918"/>
              <a:ext cx="533520" cy="1101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DC009F-2979-4F4F-9090-3D8023F12B2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90587" y="1463918"/>
                <a:ext cx="569160" cy="113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767D79A4-2495-4F97-A4D2-3A546FFFF5C1}"/>
              </a:ext>
            </a:extLst>
          </p:cNvPr>
          <p:cNvGrpSpPr/>
          <p:nvPr/>
        </p:nvGrpSpPr>
        <p:grpSpPr>
          <a:xfrm>
            <a:off x="5225427" y="4045478"/>
            <a:ext cx="2806560" cy="2212560"/>
            <a:chOff x="4098087" y="4045478"/>
            <a:chExt cx="2806560" cy="22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9BED10C-A13B-40B8-B2BE-BBF50DC8F2CC}"/>
                    </a:ext>
                  </a:extLst>
                </p14:cNvPr>
                <p14:cNvContentPartPr/>
                <p14:nvPr/>
              </p14:nvContentPartPr>
              <p14:xfrm>
                <a:off x="6872607" y="4162478"/>
                <a:ext cx="14760" cy="183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9BED10C-A13B-40B8-B2BE-BBF50DC8F2C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854967" y="4144838"/>
                  <a:ext cx="504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35B6C93-47DC-47F8-BE07-695B3677EEA9}"/>
                    </a:ext>
                  </a:extLst>
                </p14:cNvPr>
                <p14:cNvContentPartPr/>
                <p14:nvPr/>
              </p14:nvContentPartPr>
              <p14:xfrm>
                <a:off x="6898887" y="4512758"/>
                <a:ext cx="5760" cy="72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35B6C93-47DC-47F8-BE07-695B3677EEA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881247" y="4495118"/>
                  <a:ext cx="414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2925600-E935-4657-80E4-BF203A4D8232}"/>
                    </a:ext>
                  </a:extLst>
                </p14:cNvPr>
                <p14:cNvContentPartPr/>
                <p14:nvPr/>
              </p14:nvContentPartPr>
              <p14:xfrm>
                <a:off x="6870807" y="4650638"/>
                <a:ext cx="21960" cy="330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2925600-E935-4657-80E4-BF203A4D823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852807" y="4632998"/>
                  <a:ext cx="576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F4DA544-90C5-4876-8D44-B91CD4C7B93F}"/>
                    </a:ext>
                  </a:extLst>
                </p14:cNvPr>
                <p14:cNvContentPartPr/>
                <p14:nvPr/>
              </p14:nvContentPartPr>
              <p14:xfrm>
                <a:off x="6836247" y="5118278"/>
                <a:ext cx="28080" cy="276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F4DA544-90C5-4876-8D44-B91CD4C7B93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818607" y="5100638"/>
                  <a:ext cx="637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2A2FC3A-0ED3-4C17-A500-98A820757013}"/>
                    </a:ext>
                  </a:extLst>
                </p14:cNvPr>
                <p14:cNvContentPartPr/>
                <p14:nvPr/>
              </p14:nvContentPartPr>
              <p14:xfrm>
                <a:off x="6048927" y="5184158"/>
                <a:ext cx="798480" cy="901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2A2FC3A-0ED3-4C17-A500-98A82075701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030927" y="5166518"/>
                  <a:ext cx="834120" cy="9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DB2FB4F-4194-40A7-B53F-57D3709C9898}"/>
                    </a:ext>
                  </a:extLst>
                </p14:cNvPr>
                <p14:cNvContentPartPr/>
                <p14:nvPr/>
              </p14:nvContentPartPr>
              <p14:xfrm>
                <a:off x="4505967" y="6124118"/>
                <a:ext cx="2047320" cy="133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DB2FB4F-4194-40A7-B53F-57D3709C989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87967" y="6106478"/>
                  <a:ext cx="20829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DE390D6-60A7-400C-83D4-6216B1362401}"/>
                    </a:ext>
                  </a:extLst>
                </p14:cNvPr>
                <p14:cNvContentPartPr/>
                <p14:nvPr/>
              </p14:nvContentPartPr>
              <p14:xfrm>
                <a:off x="4100967" y="5356958"/>
                <a:ext cx="919800" cy="802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DE390D6-60A7-400C-83D4-6216B136240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83327" y="5339318"/>
                  <a:ext cx="955440" cy="83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4D7B160-2D25-411A-890F-04BE19554813}"/>
                    </a:ext>
                  </a:extLst>
                </p14:cNvPr>
                <p14:cNvContentPartPr/>
                <p14:nvPr/>
              </p14:nvContentPartPr>
              <p14:xfrm>
                <a:off x="4978287" y="5435078"/>
                <a:ext cx="115200" cy="415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4D7B160-2D25-411A-890F-04BE1955481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60287" y="5417078"/>
                  <a:ext cx="15084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B908E89-D906-4E98-8569-2872ADD2EA48}"/>
                    </a:ext>
                  </a:extLst>
                </p14:cNvPr>
                <p14:cNvContentPartPr/>
                <p14:nvPr/>
              </p14:nvContentPartPr>
              <p14:xfrm>
                <a:off x="5129127" y="5180198"/>
                <a:ext cx="13680" cy="87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B908E89-D906-4E98-8569-2872ADD2EA4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11127" y="5162558"/>
                  <a:ext cx="493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4A73560-B545-4B05-A69B-2F10F191073E}"/>
                    </a:ext>
                  </a:extLst>
                </p14:cNvPr>
                <p14:cNvContentPartPr/>
                <p14:nvPr/>
              </p14:nvContentPartPr>
              <p14:xfrm>
                <a:off x="5154327" y="5005598"/>
                <a:ext cx="14040" cy="51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4A73560-B545-4B05-A69B-2F10F191073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36327" y="4987598"/>
                  <a:ext cx="49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E348BC0-FD67-4838-9BD4-500277E91EE5}"/>
                    </a:ext>
                  </a:extLst>
                </p14:cNvPr>
                <p14:cNvContentPartPr/>
                <p14:nvPr/>
              </p14:nvContentPartPr>
              <p14:xfrm>
                <a:off x="5108967" y="4712558"/>
                <a:ext cx="11520" cy="105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E348BC0-FD67-4838-9BD4-500277E91EE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090967" y="4694918"/>
                  <a:ext cx="47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61C9B21-43CB-42FC-8753-3AE3C8D5AA8E}"/>
                    </a:ext>
                  </a:extLst>
                </p14:cNvPr>
                <p14:cNvContentPartPr/>
                <p14:nvPr/>
              </p14:nvContentPartPr>
              <p14:xfrm>
                <a:off x="5099607" y="4341398"/>
                <a:ext cx="32040" cy="246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61C9B21-43CB-42FC-8753-3AE3C8D5AA8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81607" y="4323398"/>
                  <a:ext cx="676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491831F-6EF0-48C3-91D2-479A635D9720}"/>
                    </a:ext>
                  </a:extLst>
                </p14:cNvPr>
                <p14:cNvContentPartPr/>
                <p14:nvPr/>
              </p14:nvContentPartPr>
              <p14:xfrm>
                <a:off x="5098887" y="4217198"/>
                <a:ext cx="5040" cy="68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491831F-6EF0-48C3-91D2-479A635D972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81247" y="4199558"/>
                  <a:ext cx="406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C3F416C-3A44-4C8F-9E53-C339E05BC440}"/>
                    </a:ext>
                  </a:extLst>
                </p14:cNvPr>
                <p14:cNvContentPartPr/>
                <p14:nvPr/>
              </p14:nvContentPartPr>
              <p14:xfrm>
                <a:off x="5080527" y="4382078"/>
                <a:ext cx="43560" cy="527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C3F416C-3A44-4C8F-9E53-C339E05BC44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62527" y="4364438"/>
                  <a:ext cx="7920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1B09CCF-C91C-445E-9475-B0A05C8C75DC}"/>
                    </a:ext>
                  </a:extLst>
                </p14:cNvPr>
                <p14:cNvContentPartPr/>
                <p14:nvPr/>
              </p14:nvContentPartPr>
              <p14:xfrm>
                <a:off x="5110047" y="5014238"/>
                <a:ext cx="14760" cy="46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1B09CCF-C91C-445E-9475-B0A05C8C75D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92407" y="4996238"/>
                  <a:ext cx="504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29475AD-CD17-4BF4-8D5F-6738F152081B}"/>
                    </a:ext>
                  </a:extLst>
                </p14:cNvPr>
                <p14:cNvContentPartPr/>
                <p14:nvPr/>
              </p14:nvContentPartPr>
              <p14:xfrm>
                <a:off x="5093487" y="5241038"/>
                <a:ext cx="6480" cy="116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29475AD-CD17-4BF4-8D5F-6738F152081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75847" y="5223038"/>
                  <a:ext cx="421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7EEB5A9-1B6C-46AE-9300-6D2D3EEFBC3E}"/>
                    </a:ext>
                  </a:extLst>
                </p14:cNvPr>
                <p14:cNvContentPartPr/>
                <p14:nvPr/>
              </p14:nvContentPartPr>
              <p14:xfrm>
                <a:off x="4098087" y="5283158"/>
                <a:ext cx="23760" cy="227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7EEB5A9-1B6C-46AE-9300-6D2D3EEFBC3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80087" y="5265518"/>
                  <a:ext cx="594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31E262A-989F-4627-A9E0-875D6B2912A1}"/>
                    </a:ext>
                  </a:extLst>
                </p14:cNvPr>
                <p14:cNvContentPartPr/>
                <p14:nvPr/>
              </p14:nvContentPartPr>
              <p14:xfrm>
                <a:off x="4342167" y="5306558"/>
                <a:ext cx="209520" cy="639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31E262A-989F-4627-A9E0-875D6B2912A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24527" y="5288918"/>
                  <a:ext cx="245160" cy="67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E8AE624-AD30-444D-B74B-ED65D59928D3}"/>
                    </a:ext>
                  </a:extLst>
                </p14:cNvPr>
                <p14:cNvContentPartPr/>
                <p14:nvPr/>
              </p14:nvContentPartPr>
              <p14:xfrm>
                <a:off x="4577247" y="5236358"/>
                <a:ext cx="203400" cy="496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E8AE624-AD30-444D-B74B-ED65D59928D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559607" y="5218718"/>
                  <a:ext cx="23904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EB5140F-AF75-4E80-AE3A-45621EC0580E}"/>
                    </a:ext>
                  </a:extLst>
                </p14:cNvPr>
                <p14:cNvContentPartPr/>
                <p14:nvPr/>
              </p14:nvContentPartPr>
              <p14:xfrm>
                <a:off x="4716207" y="5209358"/>
                <a:ext cx="180000" cy="329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EB5140F-AF75-4E80-AE3A-45621EC0580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698207" y="5191718"/>
                  <a:ext cx="21564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40EBED5-3983-4609-A707-01CF9DD50FFF}"/>
                    </a:ext>
                  </a:extLst>
                </p14:cNvPr>
                <p14:cNvContentPartPr/>
                <p14:nvPr/>
              </p14:nvContentPartPr>
              <p14:xfrm>
                <a:off x="4977567" y="5264798"/>
                <a:ext cx="425160" cy="937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40EBED5-3983-4609-A707-01CF9DD50FF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959567" y="5246798"/>
                  <a:ext cx="460800" cy="9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08ECE32-D3A6-47D5-9E1A-9B49C80AC507}"/>
                    </a:ext>
                  </a:extLst>
                </p14:cNvPr>
                <p14:cNvContentPartPr/>
                <p14:nvPr/>
              </p14:nvContentPartPr>
              <p14:xfrm>
                <a:off x="5339727" y="5118998"/>
                <a:ext cx="391680" cy="1001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08ECE32-D3A6-47D5-9E1A-9B49C80AC50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21727" y="5101358"/>
                  <a:ext cx="427320" cy="10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9C2814B-FE23-4611-A07E-350E77E2CB31}"/>
                    </a:ext>
                  </a:extLst>
                </p14:cNvPr>
                <p14:cNvContentPartPr/>
                <p14:nvPr/>
              </p14:nvContentPartPr>
              <p14:xfrm>
                <a:off x="5731407" y="5286398"/>
                <a:ext cx="441000" cy="861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9C2814B-FE23-4611-A07E-350E77E2CB3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13767" y="5268758"/>
                  <a:ext cx="476640" cy="89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AC474F0-812A-448D-8166-72D1A31CF28D}"/>
                    </a:ext>
                  </a:extLst>
                </p14:cNvPr>
                <p14:cNvContentPartPr/>
                <p14:nvPr/>
              </p14:nvContentPartPr>
              <p14:xfrm>
                <a:off x="6311367" y="5357678"/>
                <a:ext cx="284760" cy="835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AC474F0-812A-448D-8166-72D1A31CF28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293367" y="5340038"/>
                  <a:ext cx="320400" cy="87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6EA6C24-100F-4FE3-923F-82D9C99C7233}"/>
                    </a:ext>
                  </a:extLst>
                </p14:cNvPr>
                <p14:cNvContentPartPr/>
                <p14:nvPr/>
              </p14:nvContentPartPr>
              <p14:xfrm>
                <a:off x="5385807" y="4758278"/>
                <a:ext cx="16200" cy="253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6EA6C24-100F-4FE3-923F-82D9C99C723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368167" y="4740278"/>
                  <a:ext cx="518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1016FDB-6365-4BD3-A74A-8C73F2CBB4A3}"/>
                    </a:ext>
                  </a:extLst>
                </p14:cNvPr>
                <p14:cNvContentPartPr/>
                <p14:nvPr/>
              </p14:nvContentPartPr>
              <p14:xfrm>
                <a:off x="5560047" y="4495118"/>
                <a:ext cx="37440" cy="397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1016FDB-6365-4BD3-A74A-8C73F2CBB4A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542047" y="4477118"/>
                  <a:ext cx="7308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9998EEB-7A49-4629-97A3-5D636FAE2560}"/>
                    </a:ext>
                  </a:extLst>
                </p14:cNvPr>
                <p14:cNvContentPartPr/>
                <p14:nvPr/>
              </p14:nvContentPartPr>
              <p14:xfrm>
                <a:off x="5315967" y="4285958"/>
                <a:ext cx="36720" cy="409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9998EEB-7A49-4629-97A3-5D636FAE256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298327" y="4267958"/>
                  <a:ext cx="7236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06FC546-2F21-4F09-9C94-C5B82C1D8D18}"/>
                    </a:ext>
                  </a:extLst>
                </p14:cNvPr>
                <p14:cNvContentPartPr/>
                <p14:nvPr/>
              </p14:nvContentPartPr>
              <p14:xfrm>
                <a:off x="5663367" y="4772678"/>
                <a:ext cx="25560" cy="256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06FC546-2F21-4F09-9C94-C5B82C1D8D1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645727" y="4755038"/>
                  <a:ext cx="612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C60BE65-EF9A-4307-9D41-FCB909F63C02}"/>
                    </a:ext>
                  </a:extLst>
                </p14:cNvPr>
                <p14:cNvContentPartPr/>
                <p14:nvPr/>
              </p14:nvContentPartPr>
              <p14:xfrm>
                <a:off x="5927247" y="4553078"/>
                <a:ext cx="44640" cy="171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C60BE65-EF9A-4307-9D41-FCB909F63C0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909607" y="4535078"/>
                  <a:ext cx="802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353F1DC-5E46-4FA2-A344-21AECCE9AAF0}"/>
                    </a:ext>
                  </a:extLst>
                </p14:cNvPr>
                <p14:cNvContentPartPr/>
                <p14:nvPr/>
              </p14:nvContentPartPr>
              <p14:xfrm>
                <a:off x="6202287" y="4663958"/>
                <a:ext cx="25560" cy="177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353F1DC-5E46-4FA2-A344-21AECCE9AAF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184647" y="4645958"/>
                  <a:ext cx="612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C007146-D8CE-41BA-AF10-B5F28241B67E}"/>
                    </a:ext>
                  </a:extLst>
                </p14:cNvPr>
                <p14:cNvContentPartPr/>
                <p14:nvPr/>
              </p14:nvContentPartPr>
              <p14:xfrm>
                <a:off x="6412167" y="4520678"/>
                <a:ext cx="39960" cy="345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C007146-D8CE-41BA-AF10-B5F28241B67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394527" y="4503038"/>
                  <a:ext cx="7560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286678F-6268-4967-9D40-6330E0609916}"/>
                    </a:ext>
                  </a:extLst>
                </p14:cNvPr>
                <p14:cNvContentPartPr/>
                <p14:nvPr/>
              </p14:nvContentPartPr>
              <p14:xfrm>
                <a:off x="5809167" y="4232318"/>
                <a:ext cx="42480" cy="219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286678F-6268-4967-9D40-6330E060991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791527" y="4214678"/>
                  <a:ext cx="781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81E1282-2DBB-4E2C-B8C9-9591833D6EF2}"/>
                    </a:ext>
                  </a:extLst>
                </p14:cNvPr>
                <p14:cNvContentPartPr/>
                <p14:nvPr/>
              </p14:nvContentPartPr>
              <p14:xfrm>
                <a:off x="6258447" y="4311518"/>
                <a:ext cx="2160" cy="28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81E1282-2DBB-4E2C-B8C9-9591833D6EF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240807" y="4293878"/>
                  <a:ext cx="378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987C72C-0744-4B71-9037-E391D0135D53}"/>
                    </a:ext>
                  </a:extLst>
                </p14:cNvPr>
                <p14:cNvContentPartPr/>
                <p14:nvPr/>
              </p14:nvContentPartPr>
              <p14:xfrm>
                <a:off x="5066127" y="4045478"/>
                <a:ext cx="1721160" cy="128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987C72C-0744-4B71-9037-E391D0135D5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048127" y="4027838"/>
                  <a:ext cx="175680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C15A421-4AC9-4AC5-BA3A-6931A9851F34}"/>
              </a:ext>
            </a:extLst>
          </p:cNvPr>
          <p:cNvGrpSpPr/>
          <p:nvPr/>
        </p:nvGrpSpPr>
        <p:grpSpPr>
          <a:xfrm>
            <a:off x="5494707" y="1630958"/>
            <a:ext cx="2313720" cy="1879920"/>
            <a:chOff x="4367367" y="1630958"/>
            <a:chExt cx="2313720" cy="187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0463194-8AD7-44D4-91BB-4D53338C93E1}"/>
                    </a:ext>
                  </a:extLst>
                </p14:cNvPr>
                <p14:cNvContentPartPr/>
                <p14:nvPr/>
              </p14:nvContentPartPr>
              <p14:xfrm>
                <a:off x="5234247" y="1668758"/>
                <a:ext cx="298440" cy="1704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0463194-8AD7-44D4-91BB-4D53338C93E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16247" y="1650758"/>
                  <a:ext cx="334080" cy="174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FB19670-D14C-433F-ACC0-C8FC665F3FAA}"/>
                    </a:ext>
                  </a:extLst>
                </p14:cNvPr>
                <p14:cNvContentPartPr/>
                <p14:nvPr/>
              </p14:nvContentPartPr>
              <p14:xfrm>
                <a:off x="5484807" y="1668758"/>
                <a:ext cx="228240" cy="1721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FB19670-D14C-433F-ACC0-C8FC665F3FA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466807" y="1650758"/>
                  <a:ext cx="263880" cy="175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40CC652-6887-40B6-9AA9-A7E3223CB164}"/>
                    </a:ext>
                  </a:extLst>
                </p14:cNvPr>
                <p14:cNvContentPartPr/>
                <p14:nvPr/>
              </p14:nvContentPartPr>
              <p14:xfrm>
                <a:off x="5771007" y="1647518"/>
                <a:ext cx="322920" cy="1729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40CC652-6887-40B6-9AA9-A7E3223CB16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753367" y="1629518"/>
                  <a:ext cx="358560" cy="176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F9248A5-B247-4F69-A0EC-0FBED5723A25}"/>
                    </a:ext>
                  </a:extLst>
                </p14:cNvPr>
                <p14:cNvContentPartPr/>
                <p14:nvPr/>
              </p14:nvContentPartPr>
              <p14:xfrm>
                <a:off x="6115887" y="1630958"/>
                <a:ext cx="472680" cy="1793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F9248A5-B247-4F69-A0EC-0FBED5723A2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098247" y="1613318"/>
                  <a:ext cx="508320" cy="18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2CF2981-7908-4254-BBAA-611AC48745E8}"/>
                    </a:ext>
                  </a:extLst>
                </p14:cNvPr>
                <p14:cNvContentPartPr/>
                <p14:nvPr/>
              </p14:nvContentPartPr>
              <p14:xfrm>
                <a:off x="4367367" y="1841558"/>
                <a:ext cx="260280" cy="743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2CF2981-7908-4254-BBAA-611AC48745E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349727" y="1823558"/>
                  <a:ext cx="295920" cy="77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33538E7-75EF-4A86-A158-FD9B62E0CABE}"/>
                    </a:ext>
                  </a:extLst>
                </p14:cNvPr>
                <p14:cNvContentPartPr/>
                <p14:nvPr/>
              </p14:nvContentPartPr>
              <p14:xfrm>
                <a:off x="4640247" y="1750478"/>
                <a:ext cx="289440" cy="714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33538E7-75EF-4A86-A158-FD9B62E0CAB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622247" y="1732478"/>
                  <a:ext cx="325080" cy="75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4E1D03C-4042-4750-A29D-6B20D2AF300D}"/>
                    </a:ext>
                  </a:extLst>
                </p14:cNvPr>
                <p14:cNvContentPartPr/>
                <p14:nvPr/>
              </p14:nvContentPartPr>
              <p14:xfrm>
                <a:off x="4921407" y="2035958"/>
                <a:ext cx="128880" cy="487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4E1D03C-4042-4750-A29D-6B20D2AF300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903767" y="2018318"/>
                  <a:ext cx="16452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79DCB81-2F2C-4632-8D7C-E854FF70F5BC}"/>
                    </a:ext>
                  </a:extLst>
                </p14:cNvPr>
                <p14:cNvContentPartPr/>
                <p14:nvPr/>
              </p14:nvContentPartPr>
              <p14:xfrm>
                <a:off x="5202567" y="3347438"/>
                <a:ext cx="1478520" cy="163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79DCB81-2F2C-4632-8D7C-E854FF70F5B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184567" y="3329438"/>
                  <a:ext cx="151416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89C21A9-2C7D-4DA1-A332-42114D9D2240}"/>
              </a:ext>
            </a:extLst>
          </p:cNvPr>
          <p:cNvGrpSpPr/>
          <p:nvPr/>
        </p:nvGrpSpPr>
        <p:grpSpPr>
          <a:xfrm>
            <a:off x="337747" y="2047353"/>
            <a:ext cx="2143560" cy="3210584"/>
            <a:chOff x="5475020" y="1237118"/>
            <a:chExt cx="2998080" cy="347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B8D4ACC-B862-48FA-8555-92B38B5486D8}"/>
                    </a:ext>
                  </a:extLst>
                </p14:cNvPr>
                <p14:cNvContentPartPr/>
                <p14:nvPr/>
              </p14:nvContentPartPr>
              <p14:xfrm>
                <a:off x="5475020" y="1277798"/>
                <a:ext cx="1707120" cy="3279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B8D4ACC-B862-48FA-8555-92B38B5486D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450352" y="1258712"/>
                  <a:ext cx="1756959" cy="33181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C5AE064-3E84-4204-A623-D50DCD878B77}"/>
                    </a:ext>
                  </a:extLst>
                </p14:cNvPr>
                <p14:cNvContentPartPr/>
                <p14:nvPr/>
              </p14:nvContentPartPr>
              <p14:xfrm>
                <a:off x="6385460" y="1237118"/>
                <a:ext cx="1555920" cy="118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C5AE064-3E84-4204-A623-D50DCD878B7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360283" y="1218023"/>
                  <a:ext cx="1605770" cy="1566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8006A88-4B12-46FA-B87E-44104D1756CB}"/>
                    </a:ext>
                  </a:extLst>
                </p14:cNvPr>
                <p14:cNvContentPartPr/>
                <p14:nvPr/>
              </p14:nvContentPartPr>
              <p14:xfrm>
                <a:off x="5994860" y="4564958"/>
                <a:ext cx="1633680" cy="80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8006A88-4B12-46FA-B87E-44104D1756C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969688" y="4545567"/>
                  <a:ext cx="1683521" cy="1186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1CCD711-C1B8-41D7-BF43-7D2DD12E5999}"/>
                    </a:ext>
                  </a:extLst>
                </p14:cNvPr>
                <p14:cNvContentPartPr/>
                <p14:nvPr/>
              </p14:nvContentPartPr>
              <p14:xfrm>
                <a:off x="7599020" y="1311638"/>
                <a:ext cx="874080" cy="3399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1CCD711-C1B8-41D7-BF43-7D2DD12E599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573845" y="1292553"/>
                  <a:ext cx="923927" cy="3437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E743DF7-D5A2-4ED6-8AC3-596A66D9D637}"/>
                </a:ext>
              </a:extLst>
            </p:cNvPr>
            <p:cNvGrpSpPr/>
            <p:nvPr/>
          </p:nvGrpSpPr>
          <p:grpSpPr>
            <a:xfrm>
              <a:off x="5910620" y="1946318"/>
              <a:ext cx="1133280" cy="1559520"/>
              <a:chOff x="6843807" y="1946318"/>
              <a:chExt cx="1133280" cy="1559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F7BF2221-B285-4A9B-9DB3-8C16F009F209}"/>
                      </a:ext>
                    </a:extLst>
                  </p14:cNvPr>
                  <p14:cNvContentPartPr/>
                  <p14:nvPr/>
                </p14:nvContentPartPr>
                <p14:xfrm>
                  <a:off x="6843807" y="1946318"/>
                  <a:ext cx="801360" cy="1559520"/>
                </p14:xfrm>
              </p:contentPart>
            </mc:Choice>
            <mc:Fallback xmlns=""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F7BF2221-B285-4A9B-9DB3-8C16F009F209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6818639" y="1927233"/>
                    <a:ext cx="851193" cy="159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135" name="Ink 134">
                    <a:extLst>
                      <a:ext uri="{FF2B5EF4-FFF2-40B4-BE49-F238E27FC236}">
                        <a16:creationId xmlns:a16="http://schemas.microsoft.com/office/drawing/2014/main" id="{8E312AEB-E31C-4E02-8F75-8C02497AF564}"/>
                      </a:ext>
                    </a:extLst>
                  </p14:cNvPr>
                  <p14:cNvContentPartPr/>
                  <p14:nvPr/>
                </p14:nvContentPartPr>
                <p14:xfrm>
                  <a:off x="7603407" y="2873678"/>
                  <a:ext cx="373680" cy="393480"/>
                </p14:xfrm>
              </p:contentPart>
            </mc:Choice>
            <mc:Fallback xmlns="">
              <p:pic>
                <p:nvPicPr>
                  <p:cNvPr id="135" name="Ink 134">
                    <a:extLst>
                      <a:ext uri="{FF2B5EF4-FFF2-40B4-BE49-F238E27FC236}">
                        <a16:creationId xmlns:a16="http://schemas.microsoft.com/office/drawing/2014/main" id="{8E312AEB-E31C-4E02-8F75-8C02497AF564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7578226" y="2854588"/>
                    <a:ext cx="423538" cy="43204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EA8088C-F18F-49FE-BB2F-8D1BACE93BE8}"/>
                    </a:ext>
                  </a:extLst>
                </p14:cNvPr>
                <p14:cNvContentPartPr/>
                <p14:nvPr/>
              </p14:nvContentPartPr>
              <p14:xfrm>
                <a:off x="7810700" y="1358438"/>
                <a:ext cx="35280" cy="48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EA8088C-F18F-49FE-BB2F-8D1BACE93BE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785500" y="1338998"/>
                  <a:ext cx="85176" cy="87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BB6B5F9-B2C3-4E10-B468-81542D641DE7}"/>
                    </a:ext>
                  </a:extLst>
                </p14:cNvPr>
                <p14:cNvContentPartPr/>
                <p14:nvPr/>
              </p14:nvContentPartPr>
              <p14:xfrm>
                <a:off x="7697300" y="1582358"/>
                <a:ext cx="3600" cy="10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BB6B5F9-B2C3-4E10-B468-81542D641DE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674800" y="1563072"/>
                  <a:ext cx="48150" cy="489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D77E768-94B5-4AA1-8F96-DB4E4CD8DA43}"/>
                    </a:ext>
                  </a:extLst>
                </p14:cNvPr>
                <p14:cNvContentPartPr/>
                <p14:nvPr/>
              </p14:nvContentPartPr>
              <p14:xfrm>
                <a:off x="7626740" y="1668038"/>
                <a:ext cx="31320" cy="31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D77E768-94B5-4AA1-8F96-DB4E4CD8DA4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601883" y="1648705"/>
                  <a:ext cx="80537" cy="69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4C099DD4-8658-45F9-A0AC-CE15631DA9A9}"/>
                </a:ext>
              </a:extLst>
            </p:cNvPr>
            <p:cNvGrpSpPr/>
            <p:nvPr/>
          </p:nvGrpSpPr>
          <p:grpSpPr>
            <a:xfrm>
              <a:off x="7353500" y="2020118"/>
              <a:ext cx="1114560" cy="1732320"/>
              <a:chOff x="8286687" y="2020118"/>
              <a:chExt cx="1114560" cy="1732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F91B5A67-AA10-4408-956C-F6325E1C69B3}"/>
                      </a:ext>
                    </a:extLst>
                  </p14:cNvPr>
                  <p14:cNvContentPartPr/>
                  <p14:nvPr/>
                </p14:nvContentPartPr>
                <p14:xfrm>
                  <a:off x="8468847" y="2020118"/>
                  <a:ext cx="6120" cy="1764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F91B5A67-AA10-4408-956C-F6325E1C69B3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8445309" y="2000910"/>
                    <a:ext cx="52726" cy="564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125" name="Ink 124">
                    <a:extLst>
                      <a:ext uri="{FF2B5EF4-FFF2-40B4-BE49-F238E27FC236}">
                        <a16:creationId xmlns:a16="http://schemas.microsoft.com/office/drawing/2014/main" id="{762CADBB-F66E-4CFF-9DD8-9950954737F1}"/>
                      </a:ext>
                    </a:extLst>
                  </p14:cNvPr>
                  <p14:cNvContentPartPr/>
                  <p14:nvPr/>
                </p14:nvContentPartPr>
                <p14:xfrm>
                  <a:off x="8286687" y="3234398"/>
                  <a:ext cx="47880" cy="518040"/>
                </p14:xfrm>
              </p:contentPart>
            </mc:Choice>
            <mc:Fallback xmlns="">
              <p:pic>
                <p:nvPicPr>
                  <p:cNvPr id="125" name="Ink 124">
                    <a:extLst>
                      <a:ext uri="{FF2B5EF4-FFF2-40B4-BE49-F238E27FC236}">
                        <a16:creationId xmlns:a16="http://schemas.microsoft.com/office/drawing/2014/main" id="{762CADBB-F66E-4CFF-9DD8-9950954737F1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8261991" y="3215312"/>
                    <a:ext cx="97776" cy="5566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A07DF3DA-19EE-4639-B18B-5088709B73A7}"/>
                      </a:ext>
                    </a:extLst>
                  </p14:cNvPr>
                  <p14:cNvContentPartPr/>
                  <p14:nvPr/>
                </p14:nvContentPartPr>
                <p14:xfrm>
                  <a:off x="8769807" y="2206958"/>
                  <a:ext cx="27360" cy="3852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A07DF3DA-19EE-4639-B18B-5088709B73A7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8744934" y="2187503"/>
                    <a:ext cx="76608" cy="77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14E0F00C-75EF-4E4B-B63E-822216DA1CA9}"/>
                      </a:ext>
                    </a:extLst>
                  </p14:cNvPr>
                  <p14:cNvContentPartPr/>
                  <p14:nvPr/>
                </p14:nvContentPartPr>
                <p14:xfrm>
                  <a:off x="8676567" y="2394158"/>
                  <a:ext cx="18000" cy="4968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14E0F00C-75EF-4E4B-B63E-822216DA1CA9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8652067" y="2374752"/>
                    <a:ext cx="67500" cy="881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9F4E4278-117D-42AA-840F-AEBE0EED6C4C}"/>
                      </a:ext>
                    </a:extLst>
                  </p14:cNvPr>
                  <p14:cNvContentPartPr/>
                  <p14:nvPr/>
                </p14:nvContentPartPr>
                <p14:xfrm>
                  <a:off x="8570727" y="2782598"/>
                  <a:ext cx="9360" cy="115920"/>
                </p14:xfrm>
              </p:contentPart>
            </mc:Choice>
            <mc:Fallback xmlns=""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9F4E4278-117D-42AA-840F-AEBE0EED6C4C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8546588" y="2763473"/>
                    <a:ext cx="58131" cy="154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10020BAB-F220-43F9-A897-CD7C91B75E46}"/>
                      </a:ext>
                    </a:extLst>
                  </p14:cNvPr>
                  <p14:cNvContentPartPr/>
                  <p14:nvPr/>
                </p14:nvContentPartPr>
                <p14:xfrm>
                  <a:off x="8624727" y="3225398"/>
                  <a:ext cx="161280" cy="77400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10020BAB-F220-43F9-A897-CD7C91B75E46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8599606" y="3205951"/>
                    <a:ext cx="211021" cy="1159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D3EAF66A-BC05-43C0-A544-5D12F348A754}"/>
                      </a:ext>
                    </a:extLst>
                  </p14:cNvPr>
                  <p14:cNvContentPartPr/>
                  <p14:nvPr/>
                </p14:nvContentPartPr>
                <p14:xfrm>
                  <a:off x="8841447" y="2921198"/>
                  <a:ext cx="171360" cy="28656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D3EAF66A-BC05-43C0-A544-5D12F348A754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8816751" y="2901731"/>
                    <a:ext cx="221256" cy="3251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131" name="Ink 130">
                    <a:extLst>
                      <a:ext uri="{FF2B5EF4-FFF2-40B4-BE49-F238E27FC236}">
                        <a16:creationId xmlns:a16="http://schemas.microsoft.com/office/drawing/2014/main" id="{881D6C92-9905-42AB-949B-8AE224BA36C3}"/>
                      </a:ext>
                    </a:extLst>
                  </p14:cNvPr>
                  <p14:cNvContentPartPr/>
                  <p14:nvPr/>
                </p14:nvContentPartPr>
                <p14:xfrm>
                  <a:off x="9026127" y="2719958"/>
                  <a:ext cx="20880" cy="69480"/>
                </p14:xfrm>
              </p:contentPart>
            </mc:Choice>
            <mc:Fallback xmlns="">
              <p:pic>
                <p:nvPicPr>
                  <p:cNvPr id="131" name="Ink 130">
                    <a:extLst>
                      <a:ext uri="{FF2B5EF4-FFF2-40B4-BE49-F238E27FC236}">
                        <a16:creationId xmlns:a16="http://schemas.microsoft.com/office/drawing/2014/main" id="{881D6C92-9905-42AB-949B-8AE224BA36C3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9001767" y="2700938"/>
                    <a:ext cx="70097" cy="1079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8635B5E7-6182-4181-B4EA-AC60036A3AB0}"/>
                      </a:ext>
                    </a:extLst>
                  </p14:cNvPr>
                  <p14:cNvContentPartPr/>
                  <p14:nvPr/>
                </p14:nvContentPartPr>
                <p14:xfrm>
                  <a:off x="9054567" y="2490638"/>
                  <a:ext cx="5760" cy="118440"/>
                </p14:xfrm>
              </p:contentPart>
            </mc:Choice>
            <mc:Fallback xmlns=""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8635B5E7-6182-4181-B4EA-AC60036A3AB0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9028909" y="2471158"/>
                    <a:ext cx="57600" cy="157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09B8312E-08C9-436C-85F0-69B2BAEDD25B}"/>
                      </a:ext>
                    </a:extLst>
                  </p14:cNvPr>
                  <p14:cNvContentPartPr/>
                  <p14:nvPr/>
                </p14:nvContentPartPr>
                <p14:xfrm>
                  <a:off x="9036567" y="2849558"/>
                  <a:ext cx="364680" cy="387720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09B8312E-08C9-436C-85F0-69B2BAEDD25B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9011417" y="2830483"/>
                    <a:ext cx="414478" cy="42625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2F6ACF5F-1DDD-4518-8676-3D91EAAAA7FB}"/>
                </a:ext>
              </a:extLst>
            </p:cNvPr>
            <p:cNvGrpSpPr/>
            <p:nvPr/>
          </p:nvGrpSpPr>
          <p:grpSpPr>
            <a:xfrm>
              <a:off x="7015100" y="2858558"/>
              <a:ext cx="1236600" cy="230040"/>
              <a:chOff x="7948287" y="2858558"/>
              <a:chExt cx="1236600" cy="230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AE90A34A-AC8B-455E-A7DE-D08C0BD04FCF}"/>
                      </a:ext>
                    </a:extLst>
                  </p14:cNvPr>
                  <p14:cNvContentPartPr/>
                  <p14:nvPr/>
                </p14:nvContentPartPr>
                <p14:xfrm>
                  <a:off x="7948287" y="2858558"/>
                  <a:ext cx="66960" cy="4320"/>
                </p14:xfrm>
              </p:contentPart>
            </mc:Choice>
            <mc:Fallback xmlns=""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AE90A34A-AC8B-455E-A7DE-D08C0BD04FCF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7923618" y="2838922"/>
                    <a:ext cx="116802" cy="4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9E246A34-A0EC-45E3-BE61-D09461E59FFC}"/>
                      </a:ext>
                    </a:extLst>
                  </p14:cNvPr>
                  <p14:cNvContentPartPr/>
                  <p14:nvPr/>
                </p14:nvContentPartPr>
                <p14:xfrm>
                  <a:off x="8196327" y="2867918"/>
                  <a:ext cx="264240" cy="5220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9E246A34-A0EC-45E3-BE61-D09461E59FFC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8171665" y="2848440"/>
                    <a:ext cx="314068" cy="907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121" name="Ink 120">
                    <a:extLst>
                      <a:ext uri="{FF2B5EF4-FFF2-40B4-BE49-F238E27FC236}">
                        <a16:creationId xmlns:a16="http://schemas.microsoft.com/office/drawing/2014/main" id="{9C8B5923-5481-49BA-A028-45FFB8325076}"/>
                      </a:ext>
                    </a:extLst>
                  </p14:cNvPr>
                  <p14:cNvContentPartPr/>
                  <p14:nvPr/>
                </p14:nvContentPartPr>
                <p14:xfrm>
                  <a:off x="8522487" y="2885918"/>
                  <a:ext cx="551520" cy="27720"/>
                </p14:xfrm>
              </p:contentPart>
            </mc:Choice>
            <mc:Fallback xmlns="">
              <p:pic>
                <p:nvPicPr>
                  <p:cNvPr id="121" name="Ink 120">
                    <a:extLst>
                      <a:ext uri="{FF2B5EF4-FFF2-40B4-BE49-F238E27FC236}">
                        <a16:creationId xmlns:a16="http://schemas.microsoft.com/office/drawing/2014/main" id="{9C8B5923-5481-49BA-A028-45FFB8325076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8497326" y="2866397"/>
                    <a:ext cx="601338" cy="663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122" name="Ink 121">
                    <a:extLst>
                      <a:ext uri="{FF2B5EF4-FFF2-40B4-BE49-F238E27FC236}">
                        <a16:creationId xmlns:a16="http://schemas.microsoft.com/office/drawing/2014/main" id="{D52916E4-A674-4D8D-A7BE-72E1734B19EF}"/>
                      </a:ext>
                    </a:extLst>
                  </p14:cNvPr>
                  <p14:cNvContentPartPr/>
                  <p14:nvPr/>
                </p14:nvContentPartPr>
                <p14:xfrm>
                  <a:off x="7974207" y="2891678"/>
                  <a:ext cx="11520" cy="196920"/>
                </p14:xfrm>
              </p:contentPart>
            </mc:Choice>
            <mc:Fallback xmlns="">
              <p:pic>
                <p:nvPicPr>
                  <p:cNvPr id="122" name="Ink 121">
                    <a:extLst>
                      <a:ext uri="{FF2B5EF4-FFF2-40B4-BE49-F238E27FC236}">
                        <a16:creationId xmlns:a16="http://schemas.microsoft.com/office/drawing/2014/main" id="{D52916E4-A674-4D8D-A7BE-72E1734B19EF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7949164" y="2872220"/>
                    <a:ext cx="61106" cy="2354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BFDD0B8B-D5A5-444C-92EA-E869EAA4796F}"/>
                      </a:ext>
                    </a:extLst>
                  </p14:cNvPr>
                  <p14:cNvContentPartPr/>
                  <p14:nvPr/>
                </p14:nvContentPartPr>
                <p14:xfrm>
                  <a:off x="8962407" y="2887718"/>
                  <a:ext cx="222480" cy="95400"/>
                </p14:xfrm>
              </p:contentPart>
            </mc:Choice>
            <mc:Fallback xmlns=""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BFDD0B8B-D5A5-444C-92EA-E869EAA4796F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8937240" y="2868249"/>
                    <a:ext cx="272311" cy="13394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98C99E4-20B6-4D4A-90BB-CFE4DAFEF01F}"/>
                </a:ext>
              </a:extLst>
            </p:cNvPr>
            <p:cNvGrpSpPr/>
            <p:nvPr/>
          </p:nvGrpSpPr>
          <p:grpSpPr>
            <a:xfrm>
              <a:off x="5624780" y="1625198"/>
              <a:ext cx="2798640" cy="2704680"/>
              <a:chOff x="6557967" y="1625198"/>
              <a:chExt cx="2798640" cy="2704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C9083BF0-C542-45A0-90FD-7E74418135AD}"/>
                      </a:ext>
                    </a:extLst>
                  </p14:cNvPr>
                  <p14:cNvContentPartPr/>
                  <p14:nvPr/>
                </p14:nvContentPartPr>
                <p14:xfrm>
                  <a:off x="7942527" y="3269678"/>
                  <a:ext cx="1414080" cy="19584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C9083BF0-C542-45A0-90FD-7E74418135AD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7917348" y="3250600"/>
                    <a:ext cx="1463935" cy="2343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21430B33-1489-461F-8A4B-38785F47D1F1}"/>
                      </a:ext>
                    </a:extLst>
                  </p14:cNvPr>
                  <p14:cNvContentPartPr/>
                  <p14:nvPr/>
                </p14:nvContentPartPr>
                <p14:xfrm>
                  <a:off x="8103447" y="3306758"/>
                  <a:ext cx="1192680" cy="10800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21430B33-1489-461F-8A4B-38785F47D1F1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8078274" y="3287263"/>
                    <a:ext cx="1242522" cy="1465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B253EB90-CFD2-4149-87C2-6CAAA1E59E0B}"/>
                      </a:ext>
                    </a:extLst>
                  </p14:cNvPr>
                  <p14:cNvContentPartPr/>
                  <p14:nvPr/>
                </p14:nvContentPartPr>
                <p14:xfrm>
                  <a:off x="7648407" y="2905718"/>
                  <a:ext cx="439560" cy="4356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B253EB90-CFD2-4149-87C2-6CAAA1E59E0B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7623232" y="2886660"/>
                    <a:ext cx="489407" cy="820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867D69B1-C2B0-4094-92DD-541A34E5F7CF}"/>
                      </a:ext>
                    </a:extLst>
                  </p14:cNvPr>
                  <p14:cNvContentPartPr/>
                  <p14:nvPr/>
                </p14:nvContentPartPr>
                <p14:xfrm>
                  <a:off x="8051247" y="2894918"/>
                  <a:ext cx="607320" cy="6300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867D69B1-C2B0-4094-92DD-541A34E5F7CF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8026068" y="2875474"/>
                    <a:ext cx="657175" cy="101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68FA7B8D-9CF5-435D-9CEC-AB1CC19524CB}"/>
                      </a:ext>
                    </a:extLst>
                  </p14:cNvPr>
                  <p14:cNvContentPartPr/>
                  <p14:nvPr/>
                </p14:nvContentPartPr>
                <p14:xfrm>
                  <a:off x="8491167" y="2813558"/>
                  <a:ext cx="584640" cy="139680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68FA7B8D-9CF5-435D-9CEC-AB1CC19524CB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8466514" y="2794104"/>
                    <a:ext cx="634450" cy="1781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0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052F6E20-1A44-41B2-A098-CEBFA190FD82}"/>
                      </a:ext>
                    </a:extLst>
                  </p14:cNvPr>
                  <p14:cNvContentPartPr/>
                  <p14:nvPr/>
                </p14:nvContentPartPr>
                <p14:xfrm>
                  <a:off x="7679367" y="2896718"/>
                  <a:ext cx="309240" cy="6912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052F6E20-1A44-41B2-A098-CEBFA190FD82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7654185" y="2877691"/>
                    <a:ext cx="359101" cy="1075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2">
                <p14:nvContentPartPr>
                  <p14:cNvPr id="94" name="Ink 93">
                    <a:extLst>
                      <a:ext uri="{FF2B5EF4-FFF2-40B4-BE49-F238E27FC236}">
                        <a16:creationId xmlns:a16="http://schemas.microsoft.com/office/drawing/2014/main" id="{65E1E822-D8A1-4E47-ACCB-4EDEEFFBC7D0}"/>
                      </a:ext>
                    </a:extLst>
                  </p14:cNvPr>
                  <p14:cNvContentPartPr/>
                  <p14:nvPr/>
                </p14:nvContentPartPr>
                <p14:xfrm>
                  <a:off x="8187327" y="2838398"/>
                  <a:ext cx="853920" cy="132480"/>
                </p14:xfrm>
              </p:contentPart>
            </mc:Choice>
            <mc:Fallback xmlns="">
              <p:pic>
                <p:nvPicPr>
                  <p:cNvPr id="94" name="Ink 93">
                    <a:extLst>
                      <a:ext uri="{FF2B5EF4-FFF2-40B4-BE49-F238E27FC236}">
                        <a16:creationId xmlns:a16="http://schemas.microsoft.com/office/drawing/2014/main" id="{65E1E822-D8A1-4E47-ACCB-4EDEEFFBC7D0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8162167" y="2819305"/>
                    <a:ext cx="903736" cy="1710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4">
                <p14:nvContentPartPr>
                  <p14:cNvPr id="95" name="Ink 94">
                    <a:extLst>
                      <a:ext uri="{FF2B5EF4-FFF2-40B4-BE49-F238E27FC236}">
                        <a16:creationId xmlns:a16="http://schemas.microsoft.com/office/drawing/2014/main" id="{10633284-AF46-4D93-BD72-CB15DFA51A90}"/>
                      </a:ext>
                    </a:extLst>
                  </p14:cNvPr>
                  <p14:cNvContentPartPr/>
                  <p14:nvPr/>
                </p14:nvContentPartPr>
                <p14:xfrm>
                  <a:off x="6557967" y="1625918"/>
                  <a:ext cx="1348560" cy="2612520"/>
                </p14:xfrm>
              </p:contentPart>
            </mc:Choice>
            <mc:Fallback xmlns="">
              <p:pic>
                <p:nvPicPr>
                  <p:cNvPr id="95" name="Ink 94">
                    <a:extLst>
                      <a:ext uri="{FF2B5EF4-FFF2-40B4-BE49-F238E27FC236}">
                        <a16:creationId xmlns:a16="http://schemas.microsoft.com/office/drawing/2014/main" id="{10633284-AF46-4D93-BD72-CB15DFA51A90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6532798" y="1606445"/>
                    <a:ext cx="1398395" cy="26510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6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7AC52343-F04F-4C53-AED1-7FA74E2DB262}"/>
                      </a:ext>
                    </a:extLst>
                  </p14:cNvPr>
                  <p14:cNvContentPartPr/>
                  <p14:nvPr/>
                </p14:nvContentPartPr>
                <p14:xfrm>
                  <a:off x="8651727" y="1802318"/>
                  <a:ext cx="430560" cy="108864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7AC52343-F04F-4C53-AED1-7FA74E2DB262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8626548" y="1782843"/>
                    <a:ext cx="480414" cy="112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8">
                <p14:nvContentPartPr>
                  <p14:cNvPr id="97" name="Ink 96">
                    <a:extLst>
                      <a:ext uri="{FF2B5EF4-FFF2-40B4-BE49-F238E27FC236}">
                        <a16:creationId xmlns:a16="http://schemas.microsoft.com/office/drawing/2014/main" id="{D41A9233-6B74-400D-8F47-A2F50BCA4B79}"/>
                      </a:ext>
                    </a:extLst>
                  </p14:cNvPr>
                  <p14:cNvContentPartPr/>
                  <p14:nvPr/>
                </p14:nvContentPartPr>
                <p14:xfrm>
                  <a:off x="8479287" y="1826078"/>
                  <a:ext cx="172440" cy="373680"/>
                </p14:xfrm>
              </p:contentPart>
            </mc:Choice>
            <mc:Fallback xmlns="">
              <p:pic>
                <p:nvPicPr>
                  <p:cNvPr id="97" name="Ink 96">
                    <a:extLst>
                      <a:ext uri="{FF2B5EF4-FFF2-40B4-BE49-F238E27FC236}">
                        <a16:creationId xmlns:a16="http://schemas.microsoft.com/office/drawing/2014/main" id="{D41A9233-6B74-400D-8F47-A2F50BCA4B79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8454653" y="1807005"/>
                    <a:ext cx="222211" cy="4122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D8E3349E-E65A-49E1-86F5-AA0FA04A4595}"/>
                      </a:ext>
                    </a:extLst>
                  </p14:cNvPr>
                  <p14:cNvContentPartPr/>
                  <p14:nvPr/>
                </p14:nvContentPartPr>
                <p14:xfrm>
                  <a:off x="8467407" y="2310998"/>
                  <a:ext cx="7200" cy="95400"/>
                </p14:xfrm>
              </p:contentPart>
            </mc:Choice>
            <mc:Fallback xmlns=""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D8E3349E-E65A-49E1-86F5-AA0FA04A4595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8441693" y="2291918"/>
                    <a:ext cx="58114" cy="1339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2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6C7F6047-33F7-4617-88F9-39B476BB4631}"/>
                      </a:ext>
                    </a:extLst>
                  </p14:cNvPr>
                  <p14:cNvContentPartPr/>
                  <p14:nvPr/>
                </p14:nvContentPartPr>
                <p14:xfrm>
                  <a:off x="8443287" y="2556518"/>
                  <a:ext cx="18000" cy="10116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6C7F6047-33F7-4617-88F9-39B476BB4631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8418287" y="2537064"/>
                    <a:ext cx="67500" cy="1396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100" name="Ink 99">
                    <a:extLst>
                      <a:ext uri="{FF2B5EF4-FFF2-40B4-BE49-F238E27FC236}">
                        <a16:creationId xmlns:a16="http://schemas.microsoft.com/office/drawing/2014/main" id="{A739F19F-4E29-4B5F-ABDB-95D0A3FA3D67}"/>
                      </a:ext>
                    </a:extLst>
                  </p14:cNvPr>
                  <p14:cNvContentPartPr/>
                  <p14:nvPr/>
                </p14:nvContentPartPr>
                <p14:xfrm>
                  <a:off x="8439327" y="3412598"/>
                  <a:ext cx="770760" cy="887760"/>
                </p14:xfrm>
              </p:contentPart>
            </mc:Choice>
            <mc:Fallback xmlns="">
              <p:pic>
                <p:nvPicPr>
                  <p:cNvPr id="100" name="Ink 99">
                    <a:extLst>
                      <a:ext uri="{FF2B5EF4-FFF2-40B4-BE49-F238E27FC236}">
                        <a16:creationId xmlns:a16="http://schemas.microsoft.com/office/drawing/2014/main" id="{A739F19F-4E29-4B5F-ABDB-95D0A3FA3D67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8414155" y="3393121"/>
                    <a:ext cx="820600" cy="9263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6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00A8310B-8364-4F56-A0A9-42BA4A24FBB6}"/>
                      </a:ext>
                    </a:extLst>
                  </p14:cNvPr>
                  <p14:cNvContentPartPr/>
                  <p14:nvPr/>
                </p14:nvContentPartPr>
                <p14:xfrm>
                  <a:off x="8455167" y="3075638"/>
                  <a:ext cx="2880" cy="8136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00A8310B-8364-4F56-A0A9-42BA4A24FBB6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8431167" y="3056174"/>
                    <a:ext cx="50400" cy="1198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8">
                <p14:nvContentPartPr>
                  <p14:cNvPr id="102" name="Ink 101">
                    <a:extLst>
                      <a:ext uri="{FF2B5EF4-FFF2-40B4-BE49-F238E27FC236}">
                        <a16:creationId xmlns:a16="http://schemas.microsoft.com/office/drawing/2014/main" id="{AE05A656-1032-4ECC-A006-E8619AB6F67B}"/>
                      </a:ext>
                    </a:extLst>
                  </p14:cNvPr>
                  <p14:cNvContentPartPr/>
                  <p14:nvPr/>
                </p14:nvContentPartPr>
                <p14:xfrm>
                  <a:off x="8448327" y="2166998"/>
                  <a:ext cx="47880" cy="485280"/>
                </p14:xfrm>
              </p:contentPart>
            </mc:Choice>
            <mc:Fallback xmlns="">
              <p:pic>
                <p:nvPicPr>
                  <p:cNvPr id="102" name="Ink 101">
                    <a:extLst>
                      <a:ext uri="{FF2B5EF4-FFF2-40B4-BE49-F238E27FC236}">
                        <a16:creationId xmlns:a16="http://schemas.microsoft.com/office/drawing/2014/main" id="{AE05A656-1032-4ECC-A006-E8619AB6F67B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8423631" y="2147914"/>
                    <a:ext cx="97776" cy="5238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0">
                <p14:nvContentPartPr>
                  <p14:cNvPr id="103" name="Ink 102">
                    <a:extLst>
                      <a:ext uri="{FF2B5EF4-FFF2-40B4-BE49-F238E27FC236}">
                        <a16:creationId xmlns:a16="http://schemas.microsoft.com/office/drawing/2014/main" id="{FAC8FC4D-1140-430A-ACD0-BF0248E02BCC}"/>
                      </a:ext>
                    </a:extLst>
                  </p14:cNvPr>
                  <p14:cNvContentPartPr/>
                  <p14:nvPr/>
                </p14:nvContentPartPr>
                <p14:xfrm>
                  <a:off x="7531047" y="1625198"/>
                  <a:ext cx="1318680" cy="161280"/>
                </p14:xfrm>
              </p:contentPart>
            </mc:Choice>
            <mc:Fallback xmlns="">
              <p:pic>
                <p:nvPicPr>
                  <p:cNvPr id="103" name="Ink 102">
                    <a:extLst>
                      <a:ext uri="{FF2B5EF4-FFF2-40B4-BE49-F238E27FC236}">
                        <a16:creationId xmlns:a16="http://schemas.microsoft.com/office/drawing/2014/main" id="{FAC8FC4D-1140-430A-ACD0-BF0248E02BCC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7506375" y="1605720"/>
                    <a:ext cx="1368527" cy="1998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2">
                <p14:nvContentPartPr>
                  <p14:cNvPr id="104" name="Ink 103">
                    <a:extLst>
                      <a:ext uri="{FF2B5EF4-FFF2-40B4-BE49-F238E27FC236}">
                        <a16:creationId xmlns:a16="http://schemas.microsoft.com/office/drawing/2014/main" id="{35E1CDC5-786D-43C0-A4D2-F03EEDF9B154}"/>
                      </a:ext>
                    </a:extLst>
                  </p14:cNvPr>
                  <p14:cNvContentPartPr/>
                  <p14:nvPr/>
                </p14:nvContentPartPr>
                <p14:xfrm>
                  <a:off x="7013007" y="4275518"/>
                  <a:ext cx="1739880" cy="54360"/>
                </p14:xfrm>
              </p:contentPart>
            </mc:Choice>
            <mc:Fallback xmlns="">
              <p:pic>
                <p:nvPicPr>
                  <p:cNvPr id="104" name="Ink 103">
                    <a:extLst>
                      <a:ext uri="{FF2B5EF4-FFF2-40B4-BE49-F238E27FC236}">
                        <a16:creationId xmlns:a16="http://schemas.microsoft.com/office/drawing/2014/main" id="{35E1CDC5-786D-43C0-A4D2-F03EEDF9B154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6988339" y="4256104"/>
                    <a:ext cx="1789720" cy="9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4">
                <p14:nvContentPartPr>
                  <p14:cNvPr id="105" name="Ink 104">
                    <a:extLst>
                      <a:ext uri="{FF2B5EF4-FFF2-40B4-BE49-F238E27FC236}">
                        <a16:creationId xmlns:a16="http://schemas.microsoft.com/office/drawing/2014/main" id="{83972302-045C-4C78-B41E-3FF956EC6714}"/>
                      </a:ext>
                    </a:extLst>
                  </p14:cNvPr>
                  <p14:cNvContentPartPr/>
                  <p14:nvPr/>
                </p14:nvContentPartPr>
                <p14:xfrm>
                  <a:off x="7810767" y="1763438"/>
                  <a:ext cx="171720" cy="1173240"/>
                </p14:xfrm>
              </p:contentPart>
            </mc:Choice>
            <mc:Fallback xmlns="">
              <p:pic>
                <p:nvPicPr>
                  <p:cNvPr id="105" name="Ink 104">
                    <a:extLst>
                      <a:ext uri="{FF2B5EF4-FFF2-40B4-BE49-F238E27FC236}">
                        <a16:creationId xmlns:a16="http://schemas.microsoft.com/office/drawing/2014/main" id="{83972302-045C-4C78-B41E-3FF956EC6714}"/>
                      </a:ext>
                    </a:extLst>
                  </p:cNvPr>
                  <p:cNvPicPr/>
                  <p:nvPr/>
                </p:nvPicPr>
                <p:blipFill>
                  <a:blip r:embed="rId195"/>
                  <a:stretch>
                    <a:fillRect/>
                  </a:stretch>
                </p:blipFill>
                <p:spPr>
                  <a:xfrm>
                    <a:off x="7785662" y="1744351"/>
                    <a:ext cx="221428" cy="12118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6">
                <p14:nvContentPartPr>
                  <p14:cNvPr id="106" name="Ink 105">
                    <a:extLst>
                      <a:ext uri="{FF2B5EF4-FFF2-40B4-BE49-F238E27FC236}">
                        <a16:creationId xmlns:a16="http://schemas.microsoft.com/office/drawing/2014/main" id="{DBF2C0AC-E9CB-437D-B5B2-5FE5B71C3B49}"/>
                      </a:ext>
                    </a:extLst>
                  </p14:cNvPr>
                  <p14:cNvContentPartPr/>
                  <p14:nvPr/>
                </p14:nvContentPartPr>
                <p14:xfrm>
                  <a:off x="8082207" y="2876198"/>
                  <a:ext cx="110520" cy="12960"/>
                </p14:xfrm>
              </p:contentPart>
            </mc:Choice>
            <mc:Fallback xmlns="">
              <p:pic>
                <p:nvPicPr>
                  <p:cNvPr id="106" name="Ink 105">
                    <a:extLst>
                      <a:ext uri="{FF2B5EF4-FFF2-40B4-BE49-F238E27FC236}">
                        <a16:creationId xmlns:a16="http://schemas.microsoft.com/office/drawing/2014/main" id="{DBF2C0AC-E9CB-437D-B5B2-5FE5B71C3B49}"/>
                      </a:ext>
                    </a:extLst>
                  </p:cNvPr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8057591" y="2857520"/>
                    <a:ext cx="160254" cy="506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8">
                <p14:nvContentPartPr>
                  <p14:cNvPr id="107" name="Ink 106">
                    <a:extLst>
                      <a:ext uri="{FF2B5EF4-FFF2-40B4-BE49-F238E27FC236}">
                        <a16:creationId xmlns:a16="http://schemas.microsoft.com/office/drawing/2014/main" id="{597DC81B-371A-4D2D-BEB2-347B2BF27C66}"/>
                      </a:ext>
                    </a:extLst>
                  </p14:cNvPr>
                  <p14:cNvContentPartPr/>
                  <p14:nvPr/>
                </p14:nvContentPartPr>
                <p14:xfrm>
                  <a:off x="8084367" y="1756958"/>
                  <a:ext cx="181080" cy="1135440"/>
                </p14:xfrm>
              </p:contentPart>
            </mc:Choice>
            <mc:Fallback xmlns="">
              <p:pic>
                <p:nvPicPr>
                  <p:cNvPr id="107" name="Ink 106">
                    <a:extLst>
                      <a:ext uri="{FF2B5EF4-FFF2-40B4-BE49-F238E27FC236}">
                        <a16:creationId xmlns:a16="http://schemas.microsoft.com/office/drawing/2014/main" id="{597DC81B-371A-4D2D-BEB2-347B2BF27C66}"/>
                      </a:ext>
                    </a:extLst>
                  </p:cNvPr>
                  <p:cNvPicPr/>
                  <p:nvPr/>
                </p:nvPicPr>
                <p:blipFill>
                  <a:blip r:embed="rId199"/>
                  <a:stretch>
                    <a:fillRect/>
                  </a:stretch>
                </p:blipFill>
                <p:spPr>
                  <a:xfrm>
                    <a:off x="8059217" y="1737872"/>
                    <a:ext cx="230877" cy="11740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0">
                <p14:nvContentPartPr>
                  <p14:cNvPr id="108" name="Ink 107">
                    <a:extLst>
                      <a:ext uri="{FF2B5EF4-FFF2-40B4-BE49-F238E27FC236}">
                        <a16:creationId xmlns:a16="http://schemas.microsoft.com/office/drawing/2014/main" id="{248C8CF5-4C40-4B76-8638-46D655C5D89E}"/>
                      </a:ext>
                    </a:extLst>
                  </p14:cNvPr>
                  <p14:cNvContentPartPr/>
                  <p14:nvPr/>
                </p14:nvContentPartPr>
                <p14:xfrm>
                  <a:off x="8276967" y="1751198"/>
                  <a:ext cx="256680" cy="1010880"/>
                </p14:xfrm>
              </p:contentPart>
            </mc:Choice>
            <mc:Fallback xmlns="">
              <p:pic>
                <p:nvPicPr>
                  <p:cNvPr id="108" name="Ink 107">
                    <a:extLst>
                      <a:ext uri="{FF2B5EF4-FFF2-40B4-BE49-F238E27FC236}">
                        <a16:creationId xmlns:a16="http://schemas.microsoft.com/office/drawing/2014/main" id="{248C8CF5-4C40-4B76-8638-46D655C5D89E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8251802" y="1731728"/>
                    <a:ext cx="306506" cy="10494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2">
                <p14:nvContentPartPr>
                  <p14:cNvPr id="109" name="Ink 108">
                    <a:extLst>
                      <a:ext uri="{FF2B5EF4-FFF2-40B4-BE49-F238E27FC236}">
                        <a16:creationId xmlns:a16="http://schemas.microsoft.com/office/drawing/2014/main" id="{C61624A8-9CB8-4F9C-A1D7-7F2AC6C08ACB}"/>
                      </a:ext>
                    </a:extLst>
                  </p14:cNvPr>
                  <p14:cNvContentPartPr/>
                  <p14:nvPr/>
                </p14:nvContentPartPr>
                <p14:xfrm>
                  <a:off x="8480727" y="1716638"/>
                  <a:ext cx="232920" cy="1163880"/>
                </p14:xfrm>
              </p:contentPart>
            </mc:Choice>
            <mc:Fallback xmlns="">
              <p:pic>
                <p:nvPicPr>
                  <p:cNvPr id="109" name="Ink 108">
                    <a:extLst>
                      <a:ext uri="{FF2B5EF4-FFF2-40B4-BE49-F238E27FC236}">
                        <a16:creationId xmlns:a16="http://schemas.microsoft.com/office/drawing/2014/main" id="{C61624A8-9CB8-4F9C-A1D7-7F2AC6C08ACB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8455574" y="1697552"/>
                    <a:ext cx="282724" cy="12024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">
                <p14:nvContentPartPr>
                  <p14:cNvPr id="110" name="Ink 109">
                    <a:extLst>
                      <a:ext uri="{FF2B5EF4-FFF2-40B4-BE49-F238E27FC236}">
                        <a16:creationId xmlns:a16="http://schemas.microsoft.com/office/drawing/2014/main" id="{69F45CAB-1431-4B29-A44D-9075BE9E52B3}"/>
                      </a:ext>
                    </a:extLst>
                  </p14:cNvPr>
                  <p14:cNvContentPartPr/>
                  <p14:nvPr/>
                </p14:nvContentPartPr>
                <p14:xfrm>
                  <a:off x="8780247" y="1893038"/>
                  <a:ext cx="98640" cy="903240"/>
                </p14:xfrm>
              </p:contentPart>
            </mc:Choice>
            <mc:Fallback xmlns="">
              <p:pic>
                <p:nvPicPr>
                  <p:cNvPr id="110" name="Ink 109">
                    <a:extLst>
                      <a:ext uri="{FF2B5EF4-FFF2-40B4-BE49-F238E27FC236}">
                        <a16:creationId xmlns:a16="http://schemas.microsoft.com/office/drawing/2014/main" id="{69F45CAB-1431-4B29-A44D-9075BE9E52B3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8755084" y="1873563"/>
                    <a:ext cx="148463" cy="941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6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A890B095-1985-4289-ABF6-A003E9BF837E}"/>
                      </a:ext>
                    </a:extLst>
                  </p14:cNvPr>
                  <p14:cNvContentPartPr/>
                  <p14:nvPr/>
                </p14:nvContentPartPr>
                <p14:xfrm>
                  <a:off x="8782047" y="1727078"/>
                  <a:ext cx="314280" cy="1121400"/>
                </p14:xfrm>
              </p:contentPart>
            </mc:Choice>
            <mc:Fallback xmlns="">
              <p:pic>
                <p:nvPicPr>
                  <p:cNvPr id="111" name="Ink 110">
                    <a:extLst>
                      <a:ext uri="{FF2B5EF4-FFF2-40B4-BE49-F238E27FC236}">
                        <a16:creationId xmlns:a16="http://schemas.microsoft.com/office/drawing/2014/main" id="{A890B095-1985-4289-ABF6-A003E9BF837E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8757407" y="1707602"/>
                    <a:ext cx="364062" cy="11599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8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BED8B5C7-4D6F-4AF1-8997-3078A8DF07CC}"/>
                      </a:ext>
                    </a:extLst>
                  </p14:cNvPr>
                  <p14:cNvContentPartPr/>
                  <p14:nvPr/>
                </p14:nvContentPartPr>
                <p14:xfrm>
                  <a:off x="7322967" y="3496478"/>
                  <a:ext cx="635400" cy="773280"/>
                </p14:xfrm>
              </p:contentPart>
            </mc:Choice>
            <mc:Fallback xmlns="">
              <p:pic>
                <p:nvPicPr>
                  <p:cNvPr id="112" name="Ink 111">
                    <a:extLst>
                      <a:ext uri="{FF2B5EF4-FFF2-40B4-BE49-F238E27FC236}">
                        <a16:creationId xmlns:a16="http://schemas.microsoft.com/office/drawing/2014/main" id="{BED8B5C7-4D6F-4AF1-8997-3078A8DF07CC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7298316" y="3477010"/>
                    <a:ext cx="685206" cy="8118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0">
                <p14:nvContentPartPr>
                  <p14:cNvPr id="113" name="Ink 112">
                    <a:extLst>
                      <a:ext uri="{FF2B5EF4-FFF2-40B4-BE49-F238E27FC236}">
                        <a16:creationId xmlns:a16="http://schemas.microsoft.com/office/drawing/2014/main" id="{45140C4A-5919-49EB-AEAD-FA42DABA5136}"/>
                      </a:ext>
                    </a:extLst>
                  </p14:cNvPr>
                  <p14:cNvContentPartPr/>
                  <p14:nvPr/>
                </p14:nvContentPartPr>
                <p14:xfrm>
                  <a:off x="7657407" y="3465878"/>
                  <a:ext cx="487800" cy="808200"/>
                </p14:xfrm>
              </p:contentPart>
            </mc:Choice>
            <mc:Fallback xmlns="">
              <p:pic>
                <p:nvPicPr>
                  <p:cNvPr id="113" name="Ink 112">
                    <a:extLst>
                      <a:ext uri="{FF2B5EF4-FFF2-40B4-BE49-F238E27FC236}">
                        <a16:creationId xmlns:a16="http://schemas.microsoft.com/office/drawing/2014/main" id="{45140C4A-5919-49EB-AEAD-FA42DABA5136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7632740" y="3446802"/>
                    <a:ext cx="537637" cy="8467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2">
                <p14:nvContentPartPr>
                  <p14:cNvPr id="114" name="Ink 113">
                    <a:extLst>
                      <a:ext uri="{FF2B5EF4-FFF2-40B4-BE49-F238E27FC236}">
                        <a16:creationId xmlns:a16="http://schemas.microsoft.com/office/drawing/2014/main" id="{E59F636C-0E61-49AE-96CE-F463FB9E948E}"/>
                      </a:ext>
                    </a:extLst>
                  </p14:cNvPr>
                  <p14:cNvContentPartPr/>
                  <p14:nvPr/>
                </p14:nvContentPartPr>
                <p14:xfrm>
                  <a:off x="7929927" y="3423038"/>
                  <a:ext cx="448200" cy="849240"/>
                </p14:xfrm>
              </p:contentPart>
            </mc:Choice>
            <mc:Fallback xmlns=""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E59F636C-0E61-49AE-96CE-F463FB9E948E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7904775" y="3403958"/>
                    <a:ext cx="498000" cy="8877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4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C6B735C6-0764-4BD7-A945-FC9C7BEEA5E2}"/>
                      </a:ext>
                    </a:extLst>
                  </p14:cNvPr>
                  <p14:cNvContentPartPr/>
                  <p14:nvPr/>
                </p14:nvContentPartPr>
                <p14:xfrm>
                  <a:off x="8173287" y="3549038"/>
                  <a:ext cx="386280" cy="70884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C6B735C6-0764-4BD7-A945-FC9C7BEEA5E2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8148609" y="3529954"/>
                    <a:ext cx="436139" cy="7473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6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B3BB413F-752E-4DAC-B689-FBF8DDC93CC6}"/>
                      </a:ext>
                    </a:extLst>
                  </p14:cNvPr>
                  <p14:cNvContentPartPr/>
                  <p14:nvPr/>
                </p14:nvContentPartPr>
                <p14:xfrm>
                  <a:off x="8458407" y="3590078"/>
                  <a:ext cx="469440" cy="736560"/>
                </p14:xfrm>
              </p:contentPart>
            </mc:Choice>
            <mc:Fallback xmlns=""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B3BB413F-752E-4DAC-B689-FBF8DDC93CC6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8433222" y="3570603"/>
                    <a:ext cx="519305" cy="7751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8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063EB871-C05B-4DC6-ADAE-DEEE8C3D9308}"/>
                      </a:ext>
                    </a:extLst>
                  </p14:cNvPr>
                  <p14:cNvContentPartPr/>
                  <p14:nvPr/>
                </p14:nvContentPartPr>
                <p14:xfrm>
                  <a:off x="8400447" y="3502238"/>
                  <a:ext cx="374040" cy="792000"/>
                </p14:xfrm>
              </p:contentPart>
            </mc:Choice>
            <mc:Fallback xmlns=""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063EB871-C05B-4DC6-ADAE-DEEE8C3D9308}"/>
                      </a:ext>
                    </a:extLst>
                  </p:cNvPr>
                  <p:cNvPicPr/>
                  <p:nvPr/>
                </p:nvPicPr>
                <p:blipFill>
                  <a:blip r:embed="rId219"/>
                  <a:stretch>
                    <a:fillRect/>
                  </a:stretch>
                </p:blipFill>
                <p:spPr>
                  <a:xfrm>
                    <a:off x="8375276" y="3483158"/>
                    <a:ext cx="423878" cy="8305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0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C89F116F-DA27-480E-BE6B-0516E3F81E2C}"/>
                      </a:ext>
                    </a:extLst>
                  </p14:cNvPr>
                  <p14:cNvContentPartPr/>
                  <p14:nvPr/>
                </p14:nvContentPartPr>
                <p14:xfrm>
                  <a:off x="8001207" y="3384158"/>
                  <a:ext cx="417240" cy="87624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C89F116F-DA27-480E-BE6B-0516E3F81E2C}"/>
                      </a:ext>
                    </a:extLst>
                  </p:cNvPr>
                  <p:cNvPicPr/>
                  <p:nvPr/>
                </p:nvPicPr>
                <p:blipFill>
                  <a:blip r:embed="rId221"/>
                  <a:stretch>
                    <a:fillRect/>
                  </a:stretch>
                </p:blipFill>
                <p:spPr>
                  <a:xfrm>
                    <a:off x="7976042" y="3365075"/>
                    <a:ext cx="467067" cy="914795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5CC8454-1914-4309-8D7A-807148DA9DD2}"/>
                    </a:ext>
                  </a:extLst>
                </p14:cNvPr>
                <p14:cNvContentPartPr/>
                <p14:nvPr/>
              </p14:nvContentPartPr>
              <p14:xfrm>
                <a:off x="5607567" y="1619798"/>
                <a:ext cx="1385640" cy="2580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5CC8454-1914-4309-8D7A-807148DA9DD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582392" y="1600715"/>
                  <a:ext cx="1435487" cy="261903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05DBDCAA-F10F-485C-A694-D07B5FF5C83F}"/>
                </a:ext>
              </a:extLst>
            </p:cNvPr>
            <p:cNvGrpSpPr/>
            <p:nvPr/>
          </p:nvGrpSpPr>
          <p:grpSpPr>
            <a:xfrm>
              <a:off x="7753167" y="1736438"/>
              <a:ext cx="509760" cy="2589840"/>
              <a:chOff x="7753167" y="1736438"/>
              <a:chExt cx="509760" cy="2589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4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0E167DB1-214F-413B-A0BE-72315CFA6A4A}"/>
                      </a:ext>
                    </a:extLst>
                  </p14:cNvPr>
                  <p14:cNvContentPartPr/>
                  <p14:nvPr/>
                </p14:nvContentPartPr>
                <p14:xfrm>
                  <a:off x="7871247" y="1789718"/>
                  <a:ext cx="333360" cy="112680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0E167DB1-214F-413B-A0BE-72315CFA6A4A}"/>
                      </a:ext>
                    </a:extLst>
                  </p:cNvPr>
                  <p:cNvPicPr/>
                  <p:nvPr/>
                </p:nvPicPr>
                <p:blipFill>
                  <a:blip r:embed="rId225"/>
                  <a:stretch>
                    <a:fillRect/>
                  </a:stretch>
                </p:blipFill>
                <p:spPr>
                  <a:xfrm>
                    <a:off x="7846107" y="1770243"/>
                    <a:ext cx="383138" cy="116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6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2ED7B861-C0AC-4BEC-9147-877CED421A6B}"/>
                      </a:ext>
                    </a:extLst>
                  </p14:cNvPr>
                  <p14:cNvContentPartPr/>
                  <p14:nvPr/>
                </p14:nvContentPartPr>
                <p14:xfrm>
                  <a:off x="7753167" y="3406118"/>
                  <a:ext cx="509760" cy="92016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2ED7B861-C0AC-4BEC-9147-877CED421A6B}"/>
                      </a:ext>
                    </a:extLst>
                  </p:cNvPr>
                  <p:cNvPicPr/>
                  <p:nvPr/>
                </p:nvPicPr>
                <p:blipFill>
                  <a:blip r:embed="rId227"/>
                  <a:stretch>
                    <a:fillRect/>
                  </a:stretch>
                </p:blipFill>
                <p:spPr>
                  <a:xfrm>
                    <a:off x="7727981" y="3386648"/>
                    <a:ext cx="559628" cy="9587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8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206B0CF1-2062-46EC-B633-F87AA5E9857E}"/>
                      </a:ext>
                    </a:extLst>
                  </p14:cNvPr>
                  <p14:cNvContentPartPr/>
                  <p14:nvPr/>
                </p14:nvContentPartPr>
                <p14:xfrm>
                  <a:off x="7810047" y="1736438"/>
                  <a:ext cx="366480" cy="101556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206B0CF1-2062-46EC-B633-F87AA5E9857E}"/>
                      </a:ext>
                    </a:extLst>
                  </p:cNvPr>
                  <p:cNvPicPr/>
                  <p:nvPr/>
                </p:nvPicPr>
                <p:blipFill>
                  <a:blip r:embed="rId229"/>
                  <a:stretch>
                    <a:fillRect/>
                  </a:stretch>
                </p:blipFill>
                <p:spPr>
                  <a:xfrm>
                    <a:off x="7784877" y="1717357"/>
                    <a:ext cx="416317" cy="1054111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4FD5CE4-0E89-47BA-ADE4-58F4B8C5D1AC}"/>
                  </a:ext>
                </a:extLst>
              </p14:cNvPr>
              <p14:cNvContentPartPr/>
              <p14:nvPr/>
            </p14:nvContentPartPr>
            <p14:xfrm>
              <a:off x="1877400" y="255600"/>
              <a:ext cx="9343080" cy="7063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4FD5CE4-0E89-47BA-ADE4-58F4B8C5D1AC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868040" y="246240"/>
                <a:ext cx="9361800" cy="708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1072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43AF7B-72F2-4DA0-BF74-49E3228B8BF9}"/>
              </a:ext>
            </a:extLst>
          </p:cNvPr>
          <p:cNvSpPr txBox="1"/>
          <p:nvPr/>
        </p:nvSpPr>
        <p:spPr>
          <a:xfrm flipH="1">
            <a:off x="356615" y="182880"/>
            <a:ext cx="1019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Remove exceptional fibers and create new cross section: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514D85-4571-46D1-94C4-28F5DB166E50}"/>
              </a:ext>
            </a:extLst>
          </p:cNvPr>
          <p:cNvGrpSpPr/>
          <p:nvPr/>
        </p:nvGrpSpPr>
        <p:grpSpPr>
          <a:xfrm>
            <a:off x="2918602" y="2414572"/>
            <a:ext cx="8490600" cy="2857320"/>
            <a:chOff x="1791262" y="4105582"/>
            <a:chExt cx="8490600" cy="28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B2C1B0E-80F7-4B78-A191-AB296921C3B9}"/>
                    </a:ext>
                  </a:extLst>
                </p14:cNvPr>
                <p14:cNvContentPartPr/>
                <p14:nvPr/>
              </p14:nvContentPartPr>
              <p14:xfrm>
                <a:off x="2035702" y="4555222"/>
                <a:ext cx="1099080" cy="2040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B2C1B0E-80F7-4B78-A191-AB296921C3B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17702" y="4537222"/>
                  <a:ext cx="1134720" cy="20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CA1EF2D-9FD8-492C-9327-81A466ED2973}"/>
                    </a:ext>
                  </a:extLst>
                </p14:cNvPr>
                <p14:cNvContentPartPr/>
                <p14:nvPr/>
              </p14:nvContentPartPr>
              <p14:xfrm>
                <a:off x="3169342" y="4131502"/>
                <a:ext cx="5577120" cy="399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CA1EF2D-9FD8-492C-9327-81A466ED297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51702" y="4113502"/>
                  <a:ext cx="561276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521F025-A985-44F9-8AF7-83A37A75BE60}"/>
                    </a:ext>
                  </a:extLst>
                </p14:cNvPr>
                <p14:cNvContentPartPr/>
                <p14:nvPr/>
              </p14:nvContentPartPr>
              <p14:xfrm>
                <a:off x="1791262" y="6517582"/>
                <a:ext cx="6902280" cy="445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521F025-A985-44F9-8AF7-83A37A75BE6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73262" y="6499942"/>
                  <a:ext cx="693792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A024A3A-D391-4365-94BC-C61D6BBC9AF2}"/>
                    </a:ext>
                  </a:extLst>
                </p14:cNvPr>
                <p14:cNvContentPartPr/>
                <p14:nvPr/>
              </p14:nvContentPartPr>
              <p14:xfrm>
                <a:off x="8466022" y="4105582"/>
                <a:ext cx="1815840" cy="2642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A024A3A-D391-4365-94BC-C61D6BBC9A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48382" y="4087582"/>
                  <a:ext cx="1851480" cy="267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821D04E-5F0B-4EEC-9E6B-A8031B19B37B}"/>
                  </a:ext>
                </a:extLst>
              </p14:cNvPr>
              <p14:cNvContentPartPr/>
              <p14:nvPr/>
            </p14:nvContentPartPr>
            <p14:xfrm>
              <a:off x="3566962" y="2379292"/>
              <a:ext cx="7328160" cy="2694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821D04E-5F0B-4EEC-9E6B-A8031B19B37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49322" y="2361292"/>
                <a:ext cx="7363800" cy="27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77EF6EC-6DD5-4548-AEF9-05A30EB19438}"/>
                  </a:ext>
                </a:extLst>
              </p14:cNvPr>
              <p14:cNvContentPartPr/>
              <p14:nvPr/>
            </p14:nvContentPartPr>
            <p14:xfrm>
              <a:off x="5040387" y="3200468"/>
              <a:ext cx="1310400" cy="1238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77EF6EC-6DD5-4548-AEF9-05A30EB1943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22387" y="3182828"/>
                <a:ext cx="1346040" cy="12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E14E748-E081-4690-951D-D1061BEA477F}"/>
                  </a:ext>
                </a:extLst>
              </p14:cNvPr>
              <p14:cNvContentPartPr/>
              <p14:nvPr/>
            </p14:nvContentPartPr>
            <p14:xfrm>
              <a:off x="7995267" y="3228908"/>
              <a:ext cx="1012680" cy="1095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E14E748-E081-4690-951D-D1061BEA477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77627" y="3210908"/>
                <a:ext cx="1048320" cy="11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D28D816-3216-4E33-AA68-D9206E91BF51}"/>
                  </a:ext>
                </a:extLst>
              </p14:cNvPr>
              <p14:cNvContentPartPr/>
              <p14:nvPr/>
            </p14:nvContentPartPr>
            <p14:xfrm>
              <a:off x="6135867" y="4034588"/>
              <a:ext cx="1974600" cy="145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D28D816-3216-4E33-AA68-D9206E91BF5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18227" y="4016588"/>
                <a:ext cx="20102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E5909B4-B8CF-4AFD-BC14-D042C7937CAC}"/>
                  </a:ext>
                </a:extLst>
              </p14:cNvPr>
              <p14:cNvContentPartPr/>
              <p14:nvPr/>
            </p14:nvContentPartPr>
            <p14:xfrm>
              <a:off x="6299307" y="3399548"/>
              <a:ext cx="1632960" cy="67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E5909B4-B8CF-4AFD-BC14-D042C7937CA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81667" y="3381548"/>
                <a:ext cx="16686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A44F889-356C-41C3-8E24-AD79161D0191}"/>
                  </a:ext>
                </a:extLst>
              </p14:cNvPr>
              <p14:cNvContentPartPr/>
              <p14:nvPr/>
            </p14:nvContentPartPr>
            <p14:xfrm>
              <a:off x="5827707" y="1520078"/>
              <a:ext cx="621360" cy="1962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A44F889-356C-41C3-8E24-AD79161D019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10067" y="1502438"/>
                <a:ext cx="657000" cy="19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11F0E24-CB98-4A16-B225-0CD4B8871BF0}"/>
                  </a:ext>
                </a:extLst>
              </p14:cNvPr>
              <p14:cNvContentPartPr/>
              <p14:nvPr/>
            </p14:nvContentPartPr>
            <p14:xfrm>
              <a:off x="7062507" y="1496678"/>
              <a:ext cx="938880" cy="1950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11F0E24-CB98-4A16-B225-0CD4B8871BF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44867" y="1478678"/>
                <a:ext cx="974520" cy="19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8DFE4B7-81F8-4431-859D-1C294EC4E861}"/>
                  </a:ext>
                </a:extLst>
              </p14:cNvPr>
              <p14:cNvContentPartPr/>
              <p14:nvPr/>
            </p14:nvContentPartPr>
            <p14:xfrm>
              <a:off x="5819067" y="1458518"/>
              <a:ext cx="1506960" cy="66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8DFE4B7-81F8-4431-859D-1C294EC4E86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01427" y="1440518"/>
                <a:ext cx="15426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DC009F-2979-4F4F-9090-3D8023F12B24}"/>
                  </a:ext>
                </a:extLst>
              </p14:cNvPr>
              <p14:cNvContentPartPr/>
              <p14:nvPr/>
            </p14:nvContentPartPr>
            <p14:xfrm>
              <a:off x="5308227" y="1481918"/>
              <a:ext cx="533520" cy="1101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DC009F-2979-4F4F-9090-3D8023F12B2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90587" y="1463918"/>
                <a:ext cx="569160" cy="113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767D79A4-2495-4F97-A4D2-3A546FFFF5C1}"/>
              </a:ext>
            </a:extLst>
          </p:cNvPr>
          <p:cNvGrpSpPr/>
          <p:nvPr/>
        </p:nvGrpSpPr>
        <p:grpSpPr>
          <a:xfrm>
            <a:off x="5225427" y="4045478"/>
            <a:ext cx="2806560" cy="2212560"/>
            <a:chOff x="4098087" y="4045478"/>
            <a:chExt cx="2806560" cy="22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9BED10C-A13B-40B8-B2BE-BBF50DC8F2CC}"/>
                    </a:ext>
                  </a:extLst>
                </p14:cNvPr>
                <p14:cNvContentPartPr/>
                <p14:nvPr/>
              </p14:nvContentPartPr>
              <p14:xfrm>
                <a:off x="6872607" y="4162478"/>
                <a:ext cx="14760" cy="183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9BED10C-A13B-40B8-B2BE-BBF50DC8F2C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854967" y="4144838"/>
                  <a:ext cx="504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35B6C93-47DC-47F8-BE07-695B3677EEA9}"/>
                    </a:ext>
                  </a:extLst>
                </p14:cNvPr>
                <p14:cNvContentPartPr/>
                <p14:nvPr/>
              </p14:nvContentPartPr>
              <p14:xfrm>
                <a:off x="6898887" y="4512758"/>
                <a:ext cx="5760" cy="72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35B6C93-47DC-47F8-BE07-695B3677EEA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881247" y="4495118"/>
                  <a:ext cx="414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2925600-E935-4657-80E4-BF203A4D8232}"/>
                    </a:ext>
                  </a:extLst>
                </p14:cNvPr>
                <p14:cNvContentPartPr/>
                <p14:nvPr/>
              </p14:nvContentPartPr>
              <p14:xfrm>
                <a:off x="6870807" y="4650638"/>
                <a:ext cx="21960" cy="330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2925600-E935-4657-80E4-BF203A4D823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852807" y="4632998"/>
                  <a:ext cx="576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F4DA544-90C5-4876-8D44-B91CD4C7B93F}"/>
                    </a:ext>
                  </a:extLst>
                </p14:cNvPr>
                <p14:cNvContentPartPr/>
                <p14:nvPr/>
              </p14:nvContentPartPr>
              <p14:xfrm>
                <a:off x="6836247" y="5118278"/>
                <a:ext cx="28080" cy="276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F4DA544-90C5-4876-8D44-B91CD4C7B93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818607" y="5100638"/>
                  <a:ext cx="637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2A2FC3A-0ED3-4C17-A500-98A820757013}"/>
                    </a:ext>
                  </a:extLst>
                </p14:cNvPr>
                <p14:cNvContentPartPr/>
                <p14:nvPr/>
              </p14:nvContentPartPr>
              <p14:xfrm>
                <a:off x="6048927" y="5184158"/>
                <a:ext cx="798480" cy="901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2A2FC3A-0ED3-4C17-A500-98A82075701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030927" y="5166518"/>
                  <a:ext cx="834120" cy="9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DB2FB4F-4194-40A7-B53F-57D3709C9898}"/>
                    </a:ext>
                  </a:extLst>
                </p14:cNvPr>
                <p14:cNvContentPartPr/>
                <p14:nvPr/>
              </p14:nvContentPartPr>
              <p14:xfrm>
                <a:off x="4505967" y="6124118"/>
                <a:ext cx="2047320" cy="133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DB2FB4F-4194-40A7-B53F-57D3709C989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87967" y="6106478"/>
                  <a:ext cx="20829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DE390D6-60A7-400C-83D4-6216B1362401}"/>
                    </a:ext>
                  </a:extLst>
                </p14:cNvPr>
                <p14:cNvContentPartPr/>
                <p14:nvPr/>
              </p14:nvContentPartPr>
              <p14:xfrm>
                <a:off x="4100967" y="5356958"/>
                <a:ext cx="919800" cy="802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DE390D6-60A7-400C-83D4-6216B136240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83327" y="5339318"/>
                  <a:ext cx="955440" cy="83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4D7B160-2D25-411A-890F-04BE19554813}"/>
                    </a:ext>
                  </a:extLst>
                </p14:cNvPr>
                <p14:cNvContentPartPr/>
                <p14:nvPr/>
              </p14:nvContentPartPr>
              <p14:xfrm>
                <a:off x="4978287" y="5435078"/>
                <a:ext cx="115200" cy="415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4D7B160-2D25-411A-890F-04BE1955481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60287" y="5417078"/>
                  <a:ext cx="15084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B908E89-D906-4E98-8569-2872ADD2EA48}"/>
                    </a:ext>
                  </a:extLst>
                </p14:cNvPr>
                <p14:cNvContentPartPr/>
                <p14:nvPr/>
              </p14:nvContentPartPr>
              <p14:xfrm>
                <a:off x="5129127" y="5180198"/>
                <a:ext cx="13680" cy="87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B908E89-D906-4E98-8569-2872ADD2EA4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11127" y="5162558"/>
                  <a:ext cx="493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4A73560-B545-4B05-A69B-2F10F191073E}"/>
                    </a:ext>
                  </a:extLst>
                </p14:cNvPr>
                <p14:cNvContentPartPr/>
                <p14:nvPr/>
              </p14:nvContentPartPr>
              <p14:xfrm>
                <a:off x="5154327" y="5005598"/>
                <a:ext cx="14040" cy="51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4A73560-B545-4B05-A69B-2F10F191073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36327" y="4987598"/>
                  <a:ext cx="49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E348BC0-FD67-4838-9BD4-500277E91EE5}"/>
                    </a:ext>
                  </a:extLst>
                </p14:cNvPr>
                <p14:cNvContentPartPr/>
                <p14:nvPr/>
              </p14:nvContentPartPr>
              <p14:xfrm>
                <a:off x="5108967" y="4712558"/>
                <a:ext cx="11520" cy="105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E348BC0-FD67-4838-9BD4-500277E91EE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090967" y="4694918"/>
                  <a:ext cx="47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61C9B21-43CB-42FC-8753-3AE3C8D5AA8E}"/>
                    </a:ext>
                  </a:extLst>
                </p14:cNvPr>
                <p14:cNvContentPartPr/>
                <p14:nvPr/>
              </p14:nvContentPartPr>
              <p14:xfrm>
                <a:off x="5099607" y="4341398"/>
                <a:ext cx="32040" cy="246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61C9B21-43CB-42FC-8753-3AE3C8D5AA8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81607" y="4323398"/>
                  <a:ext cx="676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491831F-6EF0-48C3-91D2-479A635D9720}"/>
                    </a:ext>
                  </a:extLst>
                </p14:cNvPr>
                <p14:cNvContentPartPr/>
                <p14:nvPr/>
              </p14:nvContentPartPr>
              <p14:xfrm>
                <a:off x="5098887" y="4217198"/>
                <a:ext cx="5040" cy="68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491831F-6EF0-48C3-91D2-479A635D972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81247" y="4199558"/>
                  <a:ext cx="406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C3F416C-3A44-4C8F-9E53-C339E05BC440}"/>
                    </a:ext>
                  </a:extLst>
                </p14:cNvPr>
                <p14:cNvContentPartPr/>
                <p14:nvPr/>
              </p14:nvContentPartPr>
              <p14:xfrm>
                <a:off x="5080527" y="4382078"/>
                <a:ext cx="43560" cy="527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C3F416C-3A44-4C8F-9E53-C339E05BC44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62527" y="4364438"/>
                  <a:ext cx="7920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1B09CCF-C91C-445E-9475-B0A05C8C75DC}"/>
                    </a:ext>
                  </a:extLst>
                </p14:cNvPr>
                <p14:cNvContentPartPr/>
                <p14:nvPr/>
              </p14:nvContentPartPr>
              <p14:xfrm>
                <a:off x="5110047" y="5014238"/>
                <a:ext cx="14760" cy="46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1B09CCF-C91C-445E-9475-B0A05C8C75D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92407" y="4996238"/>
                  <a:ext cx="504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29475AD-CD17-4BF4-8D5F-6738F152081B}"/>
                    </a:ext>
                  </a:extLst>
                </p14:cNvPr>
                <p14:cNvContentPartPr/>
                <p14:nvPr/>
              </p14:nvContentPartPr>
              <p14:xfrm>
                <a:off x="5093487" y="5241038"/>
                <a:ext cx="6480" cy="116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29475AD-CD17-4BF4-8D5F-6738F152081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75847" y="5223038"/>
                  <a:ext cx="421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7EEB5A9-1B6C-46AE-9300-6D2D3EEFBC3E}"/>
                    </a:ext>
                  </a:extLst>
                </p14:cNvPr>
                <p14:cNvContentPartPr/>
                <p14:nvPr/>
              </p14:nvContentPartPr>
              <p14:xfrm>
                <a:off x="4098087" y="5283158"/>
                <a:ext cx="23760" cy="227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7EEB5A9-1B6C-46AE-9300-6D2D3EEFBC3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80087" y="5265518"/>
                  <a:ext cx="594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31E262A-989F-4627-A9E0-875D6B2912A1}"/>
                    </a:ext>
                  </a:extLst>
                </p14:cNvPr>
                <p14:cNvContentPartPr/>
                <p14:nvPr/>
              </p14:nvContentPartPr>
              <p14:xfrm>
                <a:off x="4342167" y="5306558"/>
                <a:ext cx="209520" cy="639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31E262A-989F-4627-A9E0-875D6B2912A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24527" y="5288918"/>
                  <a:ext cx="245160" cy="67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E8AE624-AD30-444D-B74B-ED65D59928D3}"/>
                    </a:ext>
                  </a:extLst>
                </p14:cNvPr>
                <p14:cNvContentPartPr/>
                <p14:nvPr/>
              </p14:nvContentPartPr>
              <p14:xfrm>
                <a:off x="4577247" y="5236358"/>
                <a:ext cx="203400" cy="496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E8AE624-AD30-444D-B74B-ED65D59928D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559607" y="5218718"/>
                  <a:ext cx="23904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EB5140F-AF75-4E80-AE3A-45621EC0580E}"/>
                    </a:ext>
                  </a:extLst>
                </p14:cNvPr>
                <p14:cNvContentPartPr/>
                <p14:nvPr/>
              </p14:nvContentPartPr>
              <p14:xfrm>
                <a:off x="4716207" y="5209358"/>
                <a:ext cx="180000" cy="329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EB5140F-AF75-4E80-AE3A-45621EC0580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698207" y="5191718"/>
                  <a:ext cx="21564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40EBED5-3983-4609-A707-01CF9DD50FFF}"/>
                    </a:ext>
                  </a:extLst>
                </p14:cNvPr>
                <p14:cNvContentPartPr/>
                <p14:nvPr/>
              </p14:nvContentPartPr>
              <p14:xfrm>
                <a:off x="4977567" y="5264798"/>
                <a:ext cx="425160" cy="937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40EBED5-3983-4609-A707-01CF9DD50FF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959567" y="5246798"/>
                  <a:ext cx="460800" cy="9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08ECE32-D3A6-47D5-9E1A-9B49C80AC507}"/>
                    </a:ext>
                  </a:extLst>
                </p14:cNvPr>
                <p14:cNvContentPartPr/>
                <p14:nvPr/>
              </p14:nvContentPartPr>
              <p14:xfrm>
                <a:off x="5339727" y="5118998"/>
                <a:ext cx="391680" cy="1001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08ECE32-D3A6-47D5-9E1A-9B49C80AC50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21727" y="5101358"/>
                  <a:ext cx="427320" cy="10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9C2814B-FE23-4611-A07E-350E77E2CB31}"/>
                    </a:ext>
                  </a:extLst>
                </p14:cNvPr>
                <p14:cNvContentPartPr/>
                <p14:nvPr/>
              </p14:nvContentPartPr>
              <p14:xfrm>
                <a:off x="5731407" y="5286398"/>
                <a:ext cx="441000" cy="861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9C2814B-FE23-4611-A07E-350E77E2CB3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13767" y="5268758"/>
                  <a:ext cx="476640" cy="89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AC474F0-812A-448D-8166-72D1A31CF28D}"/>
                    </a:ext>
                  </a:extLst>
                </p14:cNvPr>
                <p14:cNvContentPartPr/>
                <p14:nvPr/>
              </p14:nvContentPartPr>
              <p14:xfrm>
                <a:off x="6311367" y="5357678"/>
                <a:ext cx="284760" cy="835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AC474F0-812A-448D-8166-72D1A31CF28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293367" y="5340038"/>
                  <a:ext cx="320400" cy="87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6EA6C24-100F-4FE3-923F-82D9C99C7233}"/>
                    </a:ext>
                  </a:extLst>
                </p14:cNvPr>
                <p14:cNvContentPartPr/>
                <p14:nvPr/>
              </p14:nvContentPartPr>
              <p14:xfrm>
                <a:off x="5385807" y="4758278"/>
                <a:ext cx="16200" cy="253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6EA6C24-100F-4FE3-923F-82D9C99C723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368167" y="4740278"/>
                  <a:ext cx="518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1016FDB-6365-4BD3-A74A-8C73F2CBB4A3}"/>
                    </a:ext>
                  </a:extLst>
                </p14:cNvPr>
                <p14:cNvContentPartPr/>
                <p14:nvPr/>
              </p14:nvContentPartPr>
              <p14:xfrm>
                <a:off x="5560047" y="4495118"/>
                <a:ext cx="37440" cy="397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1016FDB-6365-4BD3-A74A-8C73F2CBB4A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542047" y="4477118"/>
                  <a:ext cx="7308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9998EEB-7A49-4629-97A3-5D636FAE2560}"/>
                    </a:ext>
                  </a:extLst>
                </p14:cNvPr>
                <p14:cNvContentPartPr/>
                <p14:nvPr/>
              </p14:nvContentPartPr>
              <p14:xfrm>
                <a:off x="5315967" y="4285958"/>
                <a:ext cx="36720" cy="409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9998EEB-7A49-4629-97A3-5D636FAE256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298327" y="4267958"/>
                  <a:ext cx="7236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06FC546-2F21-4F09-9C94-C5B82C1D8D18}"/>
                    </a:ext>
                  </a:extLst>
                </p14:cNvPr>
                <p14:cNvContentPartPr/>
                <p14:nvPr/>
              </p14:nvContentPartPr>
              <p14:xfrm>
                <a:off x="5663367" y="4772678"/>
                <a:ext cx="25560" cy="256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06FC546-2F21-4F09-9C94-C5B82C1D8D1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645727" y="4755038"/>
                  <a:ext cx="612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C60BE65-EF9A-4307-9D41-FCB909F63C02}"/>
                    </a:ext>
                  </a:extLst>
                </p14:cNvPr>
                <p14:cNvContentPartPr/>
                <p14:nvPr/>
              </p14:nvContentPartPr>
              <p14:xfrm>
                <a:off x="5927247" y="4553078"/>
                <a:ext cx="44640" cy="171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C60BE65-EF9A-4307-9D41-FCB909F63C0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909607" y="4535078"/>
                  <a:ext cx="802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353F1DC-5E46-4FA2-A344-21AECCE9AAF0}"/>
                    </a:ext>
                  </a:extLst>
                </p14:cNvPr>
                <p14:cNvContentPartPr/>
                <p14:nvPr/>
              </p14:nvContentPartPr>
              <p14:xfrm>
                <a:off x="6202287" y="4663958"/>
                <a:ext cx="25560" cy="177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353F1DC-5E46-4FA2-A344-21AECCE9AAF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184647" y="4645958"/>
                  <a:ext cx="612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C007146-D8CE-41BA-AF10-B5F28241B67E}"/>
                    </a:ext>
                  </a:extLst>
                </p14:cNvPr>
                <p14:cNvContentPartPr/>
                <p14:nvPr/>
              </p14:nvContentPartPr>
              <p14:xfrm>
                <a:off x="6412167" y="4520678"/>
                <a:ext cx="39960" cy="345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C007146-D8CE-41BA-AF10-B5F28241B67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394527" y="4503038"/>
                  <a:ext cx="7560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286678F-6268-4967-9D40-6330E0609916}"/>
                    </a:ext>
                  </a:extLst>
                </p14:cNvPr>
                <p14:cNvContentPartPr/>
                <p14:nvPr/>
              </p14:nvContentPartPr>
              <p14:xfrm>
                <a:off x="5809167" y="4232318"/>
                <a:ext cx="42480" cy="219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286678F-6268-4967-9D40-6330E060991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791527" y="4214678"/>
                  <a:ext cx="781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81E1282-2DBB-4E2C-B8C9-9591833D6EF2}"/>
                    </a:ext>
                  </a:extLst>
                </p14:cNvPr>
                <p14:cNvContentPartPr/>
                <p14:nvPr/>
              </p14:nvContentPartPr>
              <p14:xfrm>
                <a:off x="6258447" y="4311518"/>
                <a:ext cx="2160" cy="28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81E1282-2DBB-4E2C-B8C9-9591833D6EF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240807" y="4293878"/>
                  <a:ext cx="378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987C72C-0744-4B71-9037-E391D0135D53}"/>
                    </a:ext>
                  </a:extLst>
                </p14:cNvPr>
                <p14:cNvContentPartPr/>
                <p14:nvPr/>
              </p14:nvContentPartPr>
              <p14:xfrm>
                <a:off x="5066127" y="4045478"/>
                <a:ext cx="1721160" cy="128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987C72C-0744-4B71-9037-E391D0135D5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048127" y="4027838"/>
                  <a:ext cx="175680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C15A421-4AC9-4AC5-BA3A-6931A9851F34}"/>
              </a:ext>
            </a:extLst>
          </p:cNvPr>
          <p:cNvGrpSpPr/>
          <p:nvPr/>
        </p:nvGrpSpPr>
        <p:grpSpPr>
          <a:xfrm>
            <a:off x="5494707" y="1630958"/>
            <a:ext cx="2313720" cy="1879920"/>
            <a:chOff x="4367367" y="1630958"/>
            <a:chExt cx="2313720" cy="187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0463194-8AD7-44D4-91BB-4D53338C93E1}"/>
                    </a:ext>
                  </a:extLst>
                </p14:cNvPr>
                <p14:cNvContentPartPr/>
                <p14:nvPr/>
              </p14:nvContentPartPr>
              <p14:xfrm>
                <a:off x="5234247" y="1668758"/>
                <a:ext cx="298440" cy="1704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0463194-8AD7-44D4-91BB-4D53338C93E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16247" y="1650758"/>
                  <a:ext cx="334080" cy="174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FB19670-D14C-433F-ACC0-C8FC665F3FAA}"/>
                    </a:ext>
                  </a:extLst>
                </p14:cNvPr>
                <p14:cNvContentPartPr/>
                <p14:nvPr/>
              </p14:nvContentPartPr>
              <p14:xfrm>
                <a:off x="5484807" y="1668758"/>
                <a:ext cx="228240" cy="1721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FB19670-D14C-433F-ACC0-C8FC665F3FA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466807" y="1650758"/>
                  <a:ext cx="263880" cy="175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40CC652-6887-40B6-9AA9-A7E3223CB164}"/>
                    </a:ext>
                  </a:extLst>
                </p14:cNvPr>
                <p14:cNvContentPartPr/>
                <p14:nvPr/>
              </p14:nvContentPartPr>
              <p14:xfrm>
                <a:off x="5771007" y="1647518"/>
                <a:ext cx="322920" cy="1729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40CC652-6887-40B6-9AA9-A7E3223CB16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753367" y="1629518"/>
                  <a:ext cx="358560" cy="176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F9248A5-B247-4F69-A0EC-0FBED5723A25}"/>
                    </a:ext>
                  </a:extLst>
                </p14:cNvPr>
                <p14:cNvContentPartPr/>
                <p14:nvPr/>
              </p14:nvContentPartPr>
              <p14:xfrm>
                <a:off x="6115887" y="1630958"/>
                <a:ext cx="472680" cy="1793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F9248A5-B247-4F69-A0EC-0FBED5723A2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098247" y="1613318"/>
                  <a:ext cx="508320" cy="18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2CF2981-7908-4254-BBAA-611AC48745E8}"/>
                    </a:ext>
                  </a:extLst>
                </p14:cNvPr>
                <p14:cNvContentPartPr/>
                <p14:nvPr/>
              </p14:nvContentPartPr>
              <p14:xfrm>
                <a:off x="4367367" y="1841558"/>
                <a:ext cx="260280" cy="743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2CF2981-7908-4254-BBAA-611AC48745E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349727" y="1823558"/>
                  <a:ext cx="295920" cy="77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33538E7-75EF-4A86-A158-FD9B62E0CABE}"/>
                    </a:ext>
                  </a:extLst>
                </p14:cNvPr>
                <p14:cNvContentPartPr/>
                <p14:nvPr/>
              </p14:nvContentPartPr>
              <p14:xfrm>
                <a:off x="4640247" y="1750478"/>
                <a:ext cx="289440" cy="714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33538E7-75EF-4A86-A158-FD9B62E0CAB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622247" y="1732478"/>
                  <a:ext cx="325080" cy="75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4E1D03C-4042-4750-A29D-6B20D2AF300D}"/>
                    </a:ext>
                  </a:extLst>
                </p14:cNvPr>
                <p14:cNvContentPartPr/>
                <p14:nvPr/>
              </p14:nvContentPartPr>
              <p14:xfrm>
                <a:off x="4921407" y="2035958"/>
                <a:ext cx="128880" cy="487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4E1D03C-4042-4750-A29D-6B20D2AF300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903767" y="2018318"/>
                  <a:ext cx="16452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79DCB81-2F2C-4632-8D7C-E854FF70F5BC}"/>
                    </a:ext>
                  </a:extLst>
                </p14:cNvPr>
                <p14:cNvContentPartPr/>
                <p14:nvPr/>
              </p14:nvContentPartPr>
              <p14:xfrm>
                <a:off x="5202567" y="3347438"/>
                <a:ext cx="1478520" cy="163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79DCB81-2F2C-4632-8D7C-E854FF70F5B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184567" y="3329438"/>
                  <a:ext cx="151416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89C21A9-2C7D-4DA1-A332-42114D9D2240}"/>
              </a:ext>
            </a:extLst>
          </p:cNvPr>
          <p:cNvGrpSpPr/>
          <p:nvPr/>
        </p:nvGrpSpPr>
        <p:grpSpPr>
          <a:xfrm>
            <a:off x="337747" y="2047353"/>
            <a:ext cx="2143560" cy="3210584"/>
            <a:chOff x="5475020" y="1237118"/>
            <a:chExt cx="2998080" cy="347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B8D4ACC-B862-48FA-8555-92B38B5486D8}"/>
                    </a:ext>
                  </a:extLst>
                </p14:cNvPr>
                <p14:cNvContentPartPr/>
                <p14:nvPr/>
              </p14:nvContentPartPr>
              <p14:xfrm>
                <a:off x="5475020" y="1277798"/>
                <a:ext cx="1707120" cy="3279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B8D4ACC-B862-48FA-8555-92B38B5486D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450352" y="1258712"/>
                  <a:ext cx="1756959" cy="33181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C5AE064-3E84-4204-A623-D50DCD878B77}"/>
                    </a:ext>
                  </a:extLst>
                </p14:cNvPr>
                <p14:cNvContentPartPr/>
                <p14:nvPr/>
              </p14:nvContentPartPr>
              <p14:xfrm>
                <a:off x="6385460" y="1237118"/>
                <a:ext cx="1555920" cy="118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C5AE064-3E84-4204-A623-D50DCD878B7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360283" y="1218023"/>
                  <a:ext cx="1605770" cy="1566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8006A88-4B12-46FA-B87E-44104D1756CB}"/>
                    </a:ext>
                  </a:extLst>
                </p14:cNvPr>
                <p14:cNvContentPartPr/>
                <p14:nvPr/>
              </p14:nvContentPartPr>
              <p14:xfrm>
                <a:off x="5994860" y="4564958"/>
                <a:ext cx="1633680" cy="80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8006A88-4B12-46FA-B87E-44104D1756C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969688" y="4545567"/>
                  <a:ext cx="1683521" cy="1186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1CCD711-C1B8-41D7-BF43-7D2DD12E5999}"/>
                    </a:ext>
                  </a:extLst>
                </p14:cNvPr>
                <p14:cNvContentPartPr/>
                <p14:nvPr/>
              </p14:nvContentPartPr>
              <p14:xfrm>
                <a:off x="7599020" y="1311638"/>
                <a:ext cx="874080" cy="3399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1CCD711-C1B8-41D7-BF43-7D2DD12E599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573845" y="1292553"/>
                  <a:ext cx="923927" cy="3437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E743DF7-D5A2-4ED6-8AC3-596A66D9D637}"/>
                </a:ext>
              </a:extLst>
            </p:cNvPr>
            <p:cNvGrpSpPr/>
            <p:nvPr/>
          </p:nvGrpSpPr>
          <p:grpSpPr>
            <a:xfrm>
              <a:off x="5910620" y="1946318"/>
              <a:ext cx="1133280" cy="1559520"/>
              <a:chOff x="6843807" y="1946318"/>
              <a:chExt cx="1133280" cy="1559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F7BF2221-B285-4A9B-9DB3-8C16F009F209}"/>
                      </a:ext>
                    </a:extLst>
                  </p14:cNvPr>
                  <p14:cNvContentPartPr/>
                  <p14:nvPr/>
                </p14:nvContentPartPr>
                <p14:xfrm>
                  <a:off x="6843807" y="1946318"/>
                  <a:ext cx="801360" cy="1559520"/>
                </p14:xfrm>
              </p:contentPart>
            </mc:Choice>
            <mc:Fallback xmlns=""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F7BF2221-B285-4A9B-9DB3-8C16F009F209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6818639" y="1927233"/>
                    <a:ext cx="851193" cy="159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135" name="Ink 134">
                    <a:extLst>
                      <a:ext uri="{FF2B5EF4-FFF2-40B4-BE49-F238E27FC236}">
                        <a16:creationId xmlns:a16="http://schemas.microsoft.com/office/drawing/2014/main" id="{8E312AEB-E31C-4E02-8F75-8C02497AF564}"/>
                      </a:ext>
                    </a:extLst>
                  </p14:cNvPr>
                  <p14:cNvContentPartPr/>
                  <p14:nvPr/>
                </p14:nvContentPartPr>
                <p14:xfrm>
                  <a:off x="7603407" y="2873678"/>
                  <a:ext cx="373680" cy="393480"/>
                </p14:xfrm>
              </p:contentPart>
            </mc:Choice>
            <mc:Fallback xmlns="">
              <p:pic>
                <p:nvPicPr>
                  <p:cNvPr id="135" name="Ink 134">
                    <a:extLst>
                      <a:ext uri="{FF2B5EF4-FFF2-40B4-BE49-F238E27FC236}">
                        <a16:creationId xmlns:a16="http://schemas.microsoft.com/office/drawing/2014/main" id="{8E312AEB-E31C-4E02-8F75-8C02497AF564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7578226" y="2854588"/>
                    <a:ext cx="423538" cy="43204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EA8088C-F18F-49FE-BB2F-8D1BACE93BE8}"/>
                    </a:ext>
                  </a:extLst>
                </p14:cNvPr>
                <p14:cNvContentPartPr/>
                <p14:nvPr/>
              </p14:nvContentPartPr>
              <p14:xfrm>
                <a:off x="7810700" y="1358438"/>
                <a:ext cx="35280" cy="48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EA8088C-F18F-49FE-BB2F-8D1BACE93BE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785500" y="1338998"/>
                  <a:ext cx="85176" cy="87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BB6B5F9-B2C3-4E10-B468-81542D641DE7}"/>
                    </a:ext>
                  </a:extLst>
                </p14:cNvPr>
                <p14:cNvContentPartPr/>
                <p14:nvPr/>
              </p14:nvContentPartPr>
              <p14:xfrm>
                <a:off x="7697300" y="1582358"/>
                <a:ext cx="3600" cy="10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BB6B5F9-B2C3-4E10-B468-81542D641DE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674800" y="1563072"/>
                  <a:ext cx="48150" cy="489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D77E768-94B5-4AA1-8F96-DB4E4CD8DA43}"/>
                    </a:ext>
                  </a:extLst>
                </p14:cNvPr>
                <p14:cNvContentPartPr/>
                <p14:nvPr/>
              </p14:nvContentPartPr>
              <p14:xfrm>
                <a:off x="7626740" y="1668038"/>
                <a:ext cx="31320" cy="31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D77E768-94B5-4AA1-8F96-DB4E4CD8DA4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601883" y="1648705"/>
                  <a:ext cx="80537" cy="69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4C099DD4-8658-45F9-A0AC-CE15631DA9A9}"/>
                </a:ext>
              </a:extLst>
            </p:cNvPr>
            <p:cNvGrpSpPr/>
            <p:nvPr/>
          </p:nvGrpSpPr>
          <p:grpSpPr>
            <a:xfrm>
              <a:off x="7353500" y="2020118"/>
              <a:ext cx="1114560" cy="1732320"/>
              <a:chOff x="8286687" y="2020118"/>
              <a:chExt cx="1114560" cy="1732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F91B5A67-AA10-4408-956C-F6325E1C69B3}"/>
                      </a:ext>
                    </a:extLst>
                  </p14:cNvPr>
                  <p14:cNvContentPartPr/>
                  <p14:nvPr/>
                </p14:nvContentPartPr>
                <p14:xfrm>
                  <a:off x="8468847" y="2020118"/>
                  <a:ext cx="6120" cy="1764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F91B5A67-AA10-4408-956C-F6325E1C69B3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8445309" y="2000910"/>
                    <a:ext cx="52726" cy="564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125" name="Ink 124">
                    <a:extLst>
                      <a:ext uri="{FF2B5EF4-FFF2-40B4-BE49-F238E27FC236}">
                        <a16:creationId xmlns:a16="http://schemas.microsoft.com/office/drawing/2014/main" id="{762CADBB-F66E-4CFF-9DD8-9950954737F1}"/>
                      </a:ext>
                    </a:extLst>
                  </p14:cNvPr>
                  <p14:cNvContentPartPr/>
                  <p14:nvPr/>
                </p14:nvContentPartPr>
                <p14:xfrm>
                  <a:off x="8286687" y="3234398"/>
                  <a:ext cx="47880" cy="518040"/>
                </p14:xfrm>
              </p:contentPart>
            </mc:Choice>
            <mc:Fallback xmlns="">
              <p:pic>
                <p:nvPicPr>
                  <p:cNvPr id="125" name="Ink 124">
                    <a:extLst>
                      <a:ext uri="{FF2B5EF4-FFF2-40B4-BE49-F238E27FC236}">
                        <a16:creationId xmlns:a16="http://schemas.microsoft.com/office/drawing/2014/main" id="{762CADBB-F66E-4CFF-9DD8-9950954737F1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8261991" y="3215312"/>
                    <a:ext cx="97776" cy="5566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A07DF3DA-19EE-4639-B18B-5088709B73A7}"/>
                      </a:ext>
                    </a:extLst>
                  </p14:cNvPr>
                  <p14:cNvContentPartPr/>
                  <p14:nvPr/>
                </p14:nvContentPartPr>
                <p14:xfrm>
                  <a:off x="8769807" y="2206958"/>
                  <a:ext cx="27360" cy="3852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A07DF3DA-19EE-4639-B18B-5088709B73A7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8744934" y="2187503"/>
                    <a:ext cx="76608" cy="77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14E0F00C-75EF-4E4B-B63E-822216DA1CA9}"/>
                      </a:ext>
                    </a:extLst>
                  </p14:cNvPr>
                  <p14:cNvContentPartPr/>
                  <p14:nvPr/>
                </p14:nvContentPartPr>
                <p14:xfrm>
                  <a:off x="8676567" y="2394158"/>
                  <a:ext cx="18000" cy="4968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14E0F00C-75EF-4E4B-B63E-822216DA1CA9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8652067" y="2374752"/>
                    <a:ext cx="67500" cy="881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9F4E4278-117D-42AA-840F-AEBE0EED6C4C}"/>
                      </a:ext>
                    </a:extLst>
                  </p14:cNvPr>
                  <p14:cNvContentPartPr/>
                  <p14:nvPr/>
                </p14:nvContentPartPr>
                <p14:xfrm>
                  <a:off x="8570727" y="2782598"/>
                  <a:ext cx="9360" cy="115920"/>
                </p14:xfrm>
              </p:contentPart>
            </mc:Choice>
            <mc:Fallback xmlns=""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9F4E4278-117D-42AA-840F-AEBE0EED6C4C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8546588" y="2763473"/>
                    <a:ext cx="58131" cy="154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10020BAB-F220-43F9-A897-CD7C91B75E46}"/>
                      </a:ext>
                    </a:extLst>
                  </p14:cNvPr>
                  <p14:cNvContentPartPr/>
                  <p14:nvPr/>
                </p14:nvContentPartPr>
                <p14:xfrm>
                  <a:off x="8624727" y="3225398"/>
                  <a:ext cx="161280" cy="77400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10020BAB-F220-43F9-A897-CD7C91B75E46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8599606" y="3205951"/>
                    <a:ext cx="211021" cy="1159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D3EAF66A-BC05-43C0-A544-5D12F348A754}"/>
                      </a:ext>
                    </a:extLst>
                  </p14:cNvPr>
                  <p14:cNvContentPartPr/>
                  <p14:nvPr/>
                </p14:nvContentPartPr>
                <p14:xfrm>
                  <a:off x="8841447" y="2921198"/>
                  <a:ext cx="171360" cy="28656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D3EAF66A-BC05-43C0-A544-5D12F348A754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8816751" y="2901731"/>
                    <a:ext cx="221256" cy="3251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131" name="Ink 130">
                    <a:extLst>
                      <a:ext uri="{FF2B5EF4-FFF2-40B4-BE49-F238E27FC236}">
                        <a16:creationId xmlns:a16="http://schemas.microsoft.com/office/drawing/2014/main" id="{881D6C92-9905-42AB-949B-8AE224BA36C3}"/>
                      </a:ext>
                    </a:extLst>
                  </p14:cNvPr>
                  <p14:cNvContentPartPr/>
                  <p14:nvPr/>
                </p14:nvContentPartPr>
                <p14:xfrm>
                  <a:off x="9026127" y="2719958"/>
                  <a:ext cx="20880" cy="69480"/>
                </p14:xfrm>
              </p:contentPart>
            </mc:Choice>
            <mc:Fallback xmlns="">
              <p:pic>
                <p:nvPicPr>
                  <p:cNvPr id="131" name="Ink 130">
                    <a:extLst>
                      <a:ext uri="{FF2B5EF4-FFF2-40B4-BE49-F238E27FC236}">
                        <a16:creationId xmlns:a16="http://schemas.microsoft.com/office/drawing/2014/main" id="{881D6C92-9905-42AB-949B-8AE224BA36C3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9001767" y="2700938"/>
                    <a:ext cx="70097" cy="1079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8635B5E7-6182-4181-B4EA-AC60036A3AB0}"/>
                      </a:ext>
                    </a:extLst>
                  </p14:cNvPr>
                  <p14:cNvContentPartPr/>
                  <p14:nvPr/>
                </p14:nvContentPartPr>
                <p14:xfrm>
                  <a:off x="9054567" y="2490638"/>
                  <a:ext cx="5760" cy="118440"/>
                </p14:xfrm>
              </p:contentPart>
            </mc:Choice>
            <mc:Fallback xmlns=""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8635B5E7-6182-4181-B4EA-AC60036A3AB0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9028909" y="2471158"/>
                    <a:ext cx="57600" cy="157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09B8312E-08C9-436C-85F0-69B2BAEDD25B}"/>
                      </a:ext>
                    </a:extLst>
                  </p14:cNvPr>
                  <p14:cNvContentPartPr/>
                  <p14:nvPr/>
                </p14:nvContentPartPr>
                <p14:xfrm>
                  <a:off x="9036567" y="2849558"/>
                  <a:ext cx="364680" cy="387720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09B8312E-08C9-436C-85F0-69B2BAEDD25B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9011417" y="2830483"/>
                    <a:ext cx="414478" cy="42625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2F6ACF5F-1DDD-4518-8676-3D91EAAAA7FB}"/>
                </a:ext>
              </a:extLst>
            </p:cNvPr>
            <p:cNvGrpSpPr/>
            <p:nvPr/>
          </p:nvGrpSpPr>
          <p:grpSpPr>
            <a:xfrm>
              <a:off x="7015100" y="2858558"/>
              <a:ext cx="1236600" cy="230040"/>
              <a:chOff x="7948287" y="2858558"/>
              <a:chExt cx="1236600" cy="230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AE90A34A-AC8B-455E-A7DE-D08C0BD04FCF}"/>
                      </a:ext>
                    </a:extLst>
                  </p14:cNvPr>
                  <p14:cNvContentPartPr/>
                  <p14:nvPr/>
                </p14:nvContentPartPr>
                <p14:xfrm>
                  <a:off x="7948287" y="2858558"/>
                  <a:ext cx="66960" cy="4320"/>
                </p14:xfrm>
              </p:contentPart>
            </mc:Choice>
            <mc:Fallback xmlns=""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AE90A34A-AC8B-455E-A7DE-D08C0BD04FCF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7923618" y="2838922"/>
                    <a:ext cx="116802" cy="4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9E246A34-A0EC-45E3-BE61-D09461E59FFC}"/>
                      </a:ext>
                    </a:extLst>
                  </p14:cNvPr>
                  <p14:cNvContentPartPr/>
                  <p14:nvPr/>
                </p14:nvContentPartPr>
                <p14:xfrm>
                  <a:off x="8196327" y="2867918"/>
                  <a:ext cx="264240" cy="5220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9E246A34-A0EC-45E3-BE61-D09461E59FFC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8171665" y="2848440"/>
                    <a:ext cx="314068" cy="907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121" name="Ink 120">
                    <a:extLst>
                      <a:ext uri="{FF2B5EF4-FFF2-40B4-BE49-F238E27FC236}">
                        <a16:creationId xmlns:a16="http://schemas.microsoft.com/office/drawing/2014/main" id="{9C8B5923-5481-49BA-A028-45FFB8325076}"/>
                      </a:ext>
                    </a:extLst>
                  </p14:cNvPr>
                  <p14:cNvContentPartPr/>
                  <p14:nvPr/>
                </p14:nvContentPartPr>
                <p14:xfrm>
                  <a:off x="8522487" y="2885918"/>
                  <a:ext cx="551520" cy="27720"/>
                </p14:xfrm>
              </p:contentPart>
            </mc:Choice>
            <mc:Fallback xmlns="">
              <p:pic>
                <p:nvPicPr>
                  <p:cNvPr id="121" name="Ink 120">
                    <a:extLst>
                      <a:ext uri="{FF2B5EF4-FFF2-40B4-BE49-F238E27FC236}">
                        <a16:creationId xmlns:a16="http://schemas.microsoft.com/office/drawing/2014/main" id="{9C8B5923-5481-49BA-A028-45FFB8325076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8497326" y="2866397"/>
                    <a:ext cx="601338" cy="663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122" name="Ink 121">
                    <a:extLst>
                      <a:ext uri="{FF2B5EF4-FFF2-40B4-BE49-F238E27FC236}">
                        <a16:creationId xmlns:a16="http://schemas.microsoft.com/office/drawing/2014/main" id="{D52916E4-A674-4D8D-A7BE-72E1734B19EF}"/>
                      </a:ext>
                    </a:extLst>
                  </p14:cNvPr>
                  <p14:cNvContentPartPr/>
                  <p14:nvPr/>
                </p14:nvContentPartPr>
                <p14:xfrm>
                  <a:off x="7974207" y="2891678"/>
                  <a:ext cx="11520" cy="196920"/>
                </p14:xfrm>
              </p:contentPart>
            </mc:Choice>
            <mc:Fallback xmlns="">
              <p:pic>
                <p:nvPicPr>
                  <p:cNvPr id="122" name="Ink 121">
                    <a:extLst>
                      <a:ext uri="{FF2B5EF4-FFF2-40B4-BE49-F238E27FC236}">
                        <a16:creationId xmlns:a16="http://schemas.microsoft.com/office/drawing/2014/main" id="{D52916E4-A674-4D8D-A7BE-72E1734B19EF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7949164" y="2872220"/>
                    <a:ext cx="61106" cy="2354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BFDD0B8B-D5A5-444C-92EA-E869EAA4796F}"/>
                      </a:ext>
                    </a:extLst>
                  </p14:cNvPr>
                  <p14:cNvContentPartPr/>
                  <p14:nvPr/>
                </p14:nvContentPartPr>
                <p14:xfrm>
                  <a:off x="8962407" y="2887718"/>
                  <a:ext cx="222480" cy="95400"/>
                </p14:xfrm>
              </p:contentPart>
            </mc:Choice>
            <mc:Fallback xmlns=""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BFDD0B8B-D5A5-444C-92EA-E869EAA4796F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8937240" y="2868249"/>
                    <a:ext cx="272311" cy="13394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98C99E4-20B6-4D4A-90BB-CFE4DAFEF01F}"/>
                </a:ext>
              </a:extLst>
            </p:cNvPr>
            <p:cNvGrpSpPr/>
            <p:nvPr/>
          </p:nvGrpSpPr>
          <p:grpSpPr>
            <a:xfrm>
              <a:off x="5624780" y="1625198"/>
              <a:ext cx="2798640" cy="2704680"/>
              <a:chOff x="6557967" y="1625198"/>
              <a:chExt cx="2798640" cy="2704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C9083BF0-C542-45A0-90FD-7E74418135AD}"/>
                      </a:ext>
                    </a:extLst>
                  </p14:cNvPr>
                  <p14:cNvContentPartPr/>
                  <p14:nvPr/>
                </p14:nvContentPartPr>
                <p14:xfrm>
                  <a:off x="7942527" y="3269678"/>
                  <a:ext cx="1414080" cy="19584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C9083BF0-C542-45A0-90FD-7E74418135AD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7917348" y="3250600"/>
                    <a:ext cx="1463935" cy="2343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21430B33-1489-461F-8A4B-38785F47D1F1}"/>
                      </a:ext>
                    </a:extLst>
                  </p14:cNvPr>
                  <p14:cNvContentPartPr/>
                  <p14:nvPr/>
                </p14:nvContentPartPr>
                <p14:xfrm>
                  <a:off x="8103447" y="3306758"/>
                  <a:ext cx="1192680" cy="10800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21430B33-1489-461F-8A4B-38785F47D1F1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8078274" y="3287263"/>
                    <a:ext cx="1242522" cy="1465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B253EB90-CFD2-4149-87C2-6CAAA1E59E0B}"/>
                      </a:ext>
                    </a:extLst>
                  </p14:cNvPr>
                  <p14:cNvContentPartPr/>
                  <p14:nvPr/>
                </p14:nvContentPartPr>
                <p14:xfrm>
                  <a:off x="7648407" y="2905718"/>
                  <a:ext cx="439560" cy="4356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B253EB90-CFD2-4149-87C2-6CAAA1E59E0B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7623232" y="2886660"/>
                    <a:ext cx="489407" cy="820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867D69B1-C2B0-4094-92DD-541A34E5F7CF}"/>
                      </a:ext>
                    </a:extLst>
                  </p14:cNvPr>
                  <p14:cNvContentPartPr/>
                  <p14:nvPr/>
                </p14:nvContentPartPr>
                <p14:xfrm>
                  <a:off x="8051247" y="2894918"/>
                  <a:ext cx="607320" cy="6300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867D69B1-C2B0-4094-92DD-541A34E5F7CF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8026068" y="2875474"/>
                    <a:ext cx="657175" cy="101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68FA7B8D-9CF5-435D-9CEC-AB1CC19524CB}"/>
                      </a:ext>
                    </a:extLst>
                  </p14:cNvPr>
                  <p14:cNvContentPartPr/>
                  <p14:nvPr/>
                </p14:nvContentPartPr>
                <p14:xfrm>
                  <a:off x="8491167" y="2813558"/>
                  <a:ext cx="584640" cy="139680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68FA7B8D-9CF5-435D-9CEC-AB1CC19524CB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8466514" y="2794104"/>
                    <a:ext cx="634450" cy="1781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0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052F6E20-1A44-41B2-A098-CEBFA190FD82}"/>
                      </a:ext>
                    </a:extLst>
                  </p14:cNvPr>
                  <p14:cNvContentPartPr/>
                  <p14:nvPr/>
                </p14:nvContentPartPr>
                <p14:xfrm>
                  <a:off x="7679367" y="2896718"/>
                  <a:ext cx="309240" cy="6912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052F6E20-1A44-41B2-A098-CEBFA190FD82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7654185" y="2877691"/>
                    <a:ext cx="359101" cy="1075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2">
                <p14:nvContentPartPr>
                  <p14:cNvPr id="94" name="Ink 93">
                    <a:extLst>
                      <a:ext uri="{FF2B5EF4-FFF2-40B4-BE49-F238E27FC236}">
                        <a16:creationId xmlns:a16="http://schemas.microsoft.com/office/drawing/2014/main" id="{65E1E822-D8A1-4E47-ACCB-4EDEEFFBC7D0}"/>
                      </a:ext>
                    </a:extLst>
                  </p14:cNvPr>
                  <p14:cNvContentPartPr/>
                  <p14:nvPr/>
                </p14:nvContentPartPr>
                <p14:xfrm>
                  <a:off x="8187327" y="2838398"/>
                  <a:ext cx="853920" cy="132480"/>
                </p14:xfrm>
              </p:contentPart>
            </mc:Choice>
            <mc:Fallback xmlns="">
              <p:pic>
                <p:nvPicPr>
                  <p:cNvPr id="94" name="Ink 93">
                    <a:extLst>
                      <a:ext uri="{FF2B5EF4-FFF2-40B4-BE49-F238E27FC236}">
                        <a16:creationId xmlns:a16="http://schemas.microsoft.com/office/drawing/2014/main" id="{65E1E822-D8A1-4E47-ACCB-4EDEEFFBC7D0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8162167" y="2819305"/>
                    <a:ext cx="903736" cy="1710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4">
                <p14:nvContentPartPr>
                  <p14:cNvPr id="95" name="Ink 94">
                    <a:extLst>
                      <a:ext uri="{FF2B5EF4-FFF2-40B4-BE49-F238E27FC236}">
                        <a16:creationId xmlns:a16="http://schemas.microsoft.com/office/drawing/2014/main" id="{10633284-AF46-4D93-BD72-CB15DFA51A90}"/>
                      </a:ext>
                    </a:extLst>
                  </p14:cNvPr>
                  <p14:cNvContentPartPr/>
                  <p14:nvPr/>
                </p14:nvContentPartPr>
                <p14:xfrm>
                  <a:off x="6557967" y="1625918"/>
                  <a:ext cx="1348560" cy="2612520"/>
                </p14:xfrm>
              </p:contentPart>
            </mc:Choice>
            <mc:Fallback xmlns="">
              <p:pic>
                <p:nvPicPr>
                  <p:cNvPr id="95" name="Ink 94">
                    <a:extLst>
                      <a:ext uri="{FF2B5EF4-FFF2-40B4-BE49-F238E27FC236}">
                        <a16:creationId xmlns:a16="http://schemas.microsoft.com/office/drawing/2014/main" id="{10633284-AF46-4D93-BD72-CB15DFA51A90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6532798" y="1606445"/>
                    <a:ext cx="1398395" cy="26510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6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7AC52343-F04F-4C53-AED1-7FA74E2DB262}"/>
                      </a:ext>
                    </a:extLst>
                  </p14:cNvPr>
                  <p14:cNvContentPartPr/>
                  <p14:nvPr/>
                </p14:nvContentPartPr>
                <p14:xfrm>
                  <a:off x="8651727" y="1802318"/>
                  <a:ext cx="430560" cy="108864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7AC52343-F04F-4C53-AED1-7FA74E2DB262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8626548" y="1782843"/>
                    <a:ext cx="480414" cy="112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8">
                <p14:nvContentPartPr>
                  <p14:cNvPr id="97" name="Ink 96">
                    <a:extLst>
                      <a:ext uri="{FF2B5EF4-FFF2-40B4-BE49-F238E27FC236}">
                        <a16:creationId xmlns:a16="http://schemas.microsoft.com/office/drawing/2014/main" id="{D41A9233-6B74-400D-8F47-A2F50BCA4B79}"/>
                      </a:ext>
                    </a:extLst>
                  </p14:cNvPr>
                  <p14:cNvContentPartPr/>
                  <p14:nvPr/>
                </p14:nvContentPartPr>
                <p14:xfrm>
                  <a:off x="8479287" y="1826078"/>
                  <a:ext cx="172440" cy="373680"/>
                </p14:xfrm>
              </p:contentPart>
            </mc:Choice>
            <mc:Fallback xmlns="">
              <p:pic>
                <p:nvPicPr>
                  <p:cNvPr id="97" name="Ink 96">
                    <a:extLst>
                      <a:ext uri="{FF2B5EF4-FFF2-40B4-BE49-F238E27FC236}">
                        <a16:creationId xmlns:a16="http://schemas.microsoft.com/office/drawing/2014/main" id="{D41A9233-6B74-400D-8F47-A2F50BCA4B79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8454653" y="1807005"/>
                    <a:ext cx="222211" cy="4122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D8E3349E-E65A-49E1-86F5-AA0FA04A4595}"/>
                      </a:ext>
                    </a:extLst>
                  </p14:cNvPr>
                  <p14:cNvContentPartPr/>
                  <p14:nvPr/>
                </p14:nvContentPartPr>
                <p14:xfrm>
                  <a:off x="8467407" y="2310998"/>
                  <a:ext cx="7200" cy="95400"/>
                </p14:xfrm>
              </p:contentPart>
            </mc:Choice>
            <mc:Fallback xmlns=""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D8E3349E-E65A-49E1-86F5-AA0FA04A4595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8441693" y="2291918"/>
                    <a:ext cx="58114" cy="1339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2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6C7F6047-33F7-4617-88F9-39B476BB4631}"/>
                      </a:ext>
                    </a:extLst>
                  </p14:cNvPr>
                  <p14:cNvContentPartPr/>
                  <p14:nvPr/>
                </p14:nvContentPartPr>
                <p14:xfrm>
                  <a:off x="8443287" y="2556518"/>
                  <a:ext cx="18000" cy="10116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6C7F6047-33F7-4617-88F9-39B476BB4631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8418287" y="2537064"/>
                    <a:ext cx="67500" cy="1396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100" name="Ink 99">
                    <a:extLst>
                      <a:ext uri="{FF2B5EF4-FFF2-40B4-BE49-F238E27FC236}">
                        <a16:creationId xmlns:a16="http://schemas.microsoft.com/office/drawing/2014/main" id="{A739F19F-4E29-4B5F-ABDB-95D0A3FA3D67}"/>
                      </a:ext>
                    </a:extLst>
                  </p14:cNvPr>
                  <p14:cNvContentPartPr/>
                  <p14:nvPr/>
                </p14:nvContentPartPr>
                <p14:xfrm>
                  <a:off x="8439327" y="3412598"/>
                  <a:ext cx="770760" cy="887760"/>
                </p14:xfrm>
              </p:contentPart>
            </mc:Choice>
            <mc:Fallback xmlns="">
              <p:pic>
                <p:nvPicPr>
                  <p:cNvPr id="100" name="Ink 99">
                    <a:extLst>
                      <a:ext uri="{FF2B5EF4-FFF2-40B4-BE49-F238E27FC236}">
                        <a16:creationId xmlns:a16="http://schemas.microsoft.com/office/drawing/2014/main" id="{A739F19F-4E29-4B5F-ABDB-95D0A3FA3D67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8414155" y="3393121"/>
                    <a:ext cx="820600" cy="9263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6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00A8310B-8364-4F56-A0A9-42BA4A24FBB6}"/>
                      </a:ext>
                    </a:extLst>
                  </p14:cNvPr>
                  <p14:cNvContentPartPr/>
                  <p14:nvPr/>
                </p14:nvContentPartPr>
                <p14:xfrm>
                  <a:off x="8455167" y="3075638"/>
                  <a:ext cx="2880" cy="8136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00A8310B-8364-4F56-A0A9-42BA4A24FBB6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8431167" y="3056174"/>
                    <a:ext cx="50400" cy="1198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8">
                <p14:nvContentPartPr>
                  <p14:cNvPr id="102" name="Ink 101">
                    <a:extLst>
                      <a:ext uri="{FF2B5EF4-FFF2-40B4-BE49-F238E27FC236}">
                        <a16:creationId xmlns:a16="http://schemas.microsoft.com/office/drawing/2014/main" id="{AE05A656-1032-4ECC-A006-E8619AB6F67B}"/>
                      </a:ext>
                    </a:extLst>
                  </p14:cNvPr>
                  <p14:cNvContentPartPr/>
                  <p14:nvPr/>
                </p14:nvContentPartPr>
                <p14:xfrm>
                  <a:off x="8448327" y="2166998"/>
                  <a:ext cx="47880" cy="485280"/>
                </p14:xfrm>
              </p:contentPart>
            </mc:Choice>
            <mc:Fallback xmlns="">
              <p:pic>
                <p:nvPicPr>
                  <p:cNvPr id="102" name="Ink 101">
                    <a:extLst>
                      <a:ext uri="{FF2B5EF4-FFF2-40B4-BE49-F238E27FC236}">
                        <a16:creationId xmlns:a16="http://schemas.microsoft.com/office/drawing/2014/main" id="{AE05A656-1032-4ECC-A006-E8619AB6F67B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8423631" y="2147914"/>
                    <a:ext cx="97776" cy="5238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0">
                <p14:nvContentPartPr>
                  <p14:cNvPr id="103" name="Ink 102">
                    <a:extLst>
                      <a:ext uri="{FF2B5EF4-FFF2-40B4-BE49-F238E27FC236}">
                        <a16:creationId xmlns:a16="http://schemas.microsoft.com/office/drawing/2014/main" id="{FAC8FC4D-1140-430A-ACD0-BF0248E02BCC}"/>
                      </a:ext>
                    </a:extLst>
                  </p14:cNvPr>
                  <p14:cNvContentPartPr/>
                  <p14:nvPr/>
                </p14:nvContentPartPr>
                <p14:xfrm>
                  <a:off x="7531047" y="1625198"/>
                  <a:ext cx="1318680" cy="161280"/>
                </p14:xfrm>
              </p:contentPart>
            </mc:Choice>
            <mc:Fallback xmlns="">
              <p:pic>
                <p:nvPicPr>
                  <p:cNvPr id="103" name="Ink 102">
                    <a:extLst>
                      <a:ext uri="{FF2B5EF4-FFF2-40B4-BE49-F238E27FC236}">
                        <a16:creationId xmlns:a16="http://schemas.microsoft.com/office/drawing/2014/main" id="{FAC8FC4D-1140-430A-ACD0-BF0248E02BCC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7506375" y="1605720"/>
                    <a:ext cx="1368527" cy="1998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2">
                <p14:nvContentPartPr>
                  <p14:cNvPr id="104" name="Ink 103">
                    <a:extLst>
                      <a:ext uri="{FF2B5EF4-FFF2-40B4-BE49-F238E27FC236}">
                        <a16:creationId xmlns:a16="http://schemas.microsoft.com/office/drawing/2014/main" id="{35E1CDC5-786D-43C0-A4D2-F03EEDF9B154}"/>
                      </a:ext>
                    </a:extLst>
                  </p14:cNvPr>
                  <p14:cNvContentPartPr/>
                  <p14:nvPr/>
                </p14:nvContentPartPr>
                <p14:xfrm>
                  <a:off x="7013007" y="4275518"/>
                  <a:ext cx="1739880" cy="54360"/>
                </p14:xfrm>
              </p:contentPart>
            </mc:Choice>
            <mc:Fallback xmlns="">
              <p:pic>
                <p:nvPicPr>
                  <p:cNvPr id="104" name="Ink 103">
                    <a:extLst>
                      <a:ext uri="{FF2B5EF4-FFF2-40B4-BE49-F238E27FC236}">
                        <a16:creationId xmlns:a16="http://schemas.microsoft.com/office/drawing/2014/main" id="{35E1CDC5-786D-43C0-A4D2-F03EEDF9B154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6988339" y="4256104"/>
                    <a:ext cx="1789720" cy="9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4">
                <p14:nvContentPartPr>
                  <p14:cNvPr id="105" name="Ink 104">
                    <a:extLst>
                      <a:ext uri="{FF2B5EF4-FFF2-40B4-BE49-F238E27FC236}">
                        <a16:creationId xmlns:a16="http://schemas.microsoft.com/office/drawing/2014/main" id="{83972302-045C-4C78-B41E-3FF956EC6714}"/>
                      </a:ext>
                    </a:extLst>
                  </p14:cNvPr>
                  <p14:cNvContentPartPr/>
                  <p14:nvPr/>
                </p14:nvContentPartPr>
                <p14:xfrm>
                  <a:off x="7810767" y="1763438"/>
                  <a:ext cx="171720" cy="1173240"/>
                </p14:xfrm>
              </p:contentPart>
            </mc:Choice>
            <mc:Fallback xmlns="">
              <p:pic>
                <p:nvPicPr>
                  <p:cNvPr id="105" name="Ink 104">
                    <a:extLst>
                      <a:ext uri="{FF2B5EF4-FFF2-40B4-BE49-F238E27FC236}">
                        <a16:creationId xmlns:a16="http://schemas.microsoft.com/office/drawing/2014/main" id="{83972302-045C-4C78-B41E-3FF956EC6714}"/>
                      </a:ext>
                    </a:extLst>
                  </p:cNvPr>
                  <p:cNvPicPr/>
                  <p:nvPr/>
                </p:nvPicPr>
                <p:blipFill>
                  <a:blip r:embed="rId195"/>
                  <a:stretch>
                    <a:fillRect/>
                  </a:stretch>
                </p:blipFill>
                <p:spPr>
                  <a:xfrm>
                    <a:off x="7785662" y="1744351"/>
                    <a:ext cx="221428" cy="12118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6">
                <p14:nvContentPartPr>
                  <p14:cNvPr id="106" name="Ink 105">
                    <a:extLst>
                      <a:ext uri="{FF2B5EF4-FFF2-40B4-BE49-F238E27FC236}">
                        <a16:creationId xmlns:a16="http://schemas.microsoft.com/office/drawing/2014/main" id="{DBF2C0AC-E9CB-437D-B5B2-5FE5B71C3B49}"/>
                      </a:ext>
                    </a:extLst>
                  </p14:cNvPr>
                  <p14:cNvContentPartPr/>
                  <p14:nvPr/>
                </p14:nvContentPartPr>
                <p14:xfrm>
                  <a:off x="8082207" y="2876198"/>
                  <a:ext cx="110520" cy="12960"/>
                </p14:xfrm>
              </p:contentPart>
            </mc:Choice>
            <mc:Fallback xmlns="">
              <p:pic>
                <p:nvPicPr>
                  <p:cNvPr id="106" name="Ink 105">
                    <a:extLst>
                      <a:ext uri="{FF2B5EF4-FFF2-40B4-BE49-F238E27FC236}">
                        <a16:creationId xmlns:a16="http://schemas.microsoft.com/office/drawing/2014/main" id="{DBF2C0AC-E9CB-437D-B5B2-5FE5B71C3B49}"/>
                      </a:ext>
                    </a:extLst>
                  </p:cNvPr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8057591" y="2857520"/>
                    <a:ext cx="160254" cy="506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8">
                <p14:nvContentPartPr>
                  <p14:cNvPr id="107" name="Ink 106">
                    <a:extLst>
                      <a:ext uri="{FF2B5EF4-FFF2-40B4-BE49-F238E27FC236}">
                        <a16:creationId xmlns:a16="http://schemas.microsoft.com/office/drawing/2014/main" id="{597DC81B-371A-4D2D-BEB2-347B2BF27C66}"/>
                      </a:ext>
                    </a:extLst>
                  </p14:cNvPr>
                  <p14:cNvContentPartPr/>
                  <p14:nvPr/>
                </p14:nvContentPartPr>
                <p14:xfrm>
                  <a:off x="8084367" y="1756958"/>
                  <a:ext cx="181080" cy="1135440"/>
                </p14:xfrm>
              </p:contentPart>
            </mc:Choice>
            <mc:Fallback xmlns="">
              <p:pic>
                <p:nvPicPr>
                  <p:cNvPr id="107" name="Ink 106">
                    <a:extLst>
                      <a:ext uri="{FF2B5EF4-FFF2-40B4-BE49-F238E27FC236}">
                        <a16:creationId xmlns:a16="http://schemas.microsoft.com/office/drawing/2014/main" id="{597DC81B-371A-4D2D-BEB2-347B2BF27C66}"/>
                      </a:ext>
                    </a:extLst>
                  </p:cNvPr>
                  <p:cNvPicPr/>
                  <p:nvPr/>
                </p:nvPicPr>
                <p:blipFill>
                  <a:blip r:embed="rId199"/>
                  <a:stretch>
                    <a:fillRect/>
                  </a:stretch>
                </p:blipFill>
                <p:spPr>
                  <a:xfrm>
                    <a:off x="8059217" y="1737872"/>
                    <a:ext cx="230877" cy="11740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0">
                <p14:nvContentPartPr>
                  <p14:cNvPr id="108" name="Ink 107">
                    <a:extLst>
                      <a:ext uri="{FF2B5EF4-FFF2-40B4-BE49-F238E27FC236}">
                        <a16:creationId xmlns:a16="http://schemas.microsoft.com/office/drawing/2014/main" id="{248C8CF5-4C40-4B76-8638-46D655C5D89E}"/>
                      </a:ext>
                    </a:extLst>
                  </p14:cNvPr>
                  <p14:cNvContentPartPr/>
                  <p14:nvPr/>
                </p14:nvContentPartPr>
                <p14:xfrm>
                  <a:off x="8276967" y="1751198"/>
                  <a:ext cx="256680" cy="1010880"/>
                </p14:xfrm>
              </p:contentPart>
            </mc:Choice>
            <mc:Fallback xmlns="">
              <p:pic>
                <p:nvPicPr>
                  <p:cNvPr id="108" name="Ink 107">
                    <a:extLst>
                      <a:ext uri="{FF2B5EF4-FFF2-40B4-BE49-F238E27FC236}">
                        <a16:creationId xmlns:a16="http://schemas.microsoft.com/office/drawing/2014/main" id="{248C8CF5-4C40-4B76-8638-46D655C5D89E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8251802" y="1731728"/>
                    <a:ext cx="306506" cy="10494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2">
                <p14:nvContentPartPr>
                  <p14:cNvPr id="109" name="Ink 108">
                    <a:extLst>
                      <a:ext uri="{FF2B5EF4-FFF2-40B4-BE49-F238E27FC236}">
                        <a16:creationId xmlns:a16="http://schemas.microsoft.com/office/drawing/2014/main" id="{C61624A8-9CB8-4F9C-A1D7-7F2AC6C08ACB}"/>
                      </a:ext>
                    </a:extLst>
                  </p14:cNvPr>
                  <p14:cNvContentPartPr/>
                  <p14:nvPr/>
                </p14:nvContentPartPr>
                <p14:xfrm>
                  <a:off x="8480727" y="1716638"/>
                  <a:ext cx="232920" cy="1163880"/>
                </p14:xfrm>
              </p:contentPart>
            </mc:Choice>
            <mc:Fallback xmlns="">
              <p:pic>
                <p:nvPicPr>
                  <p:cNvPr id="109" name="Ink 108">
                    <a:extLst>
                      <a:ext uri="{FF2B5EF4-FFF2-40B4-BE49-F238E27FC236}">
                        <a16:creationId xmlns:a16="http://schemas.microsoft.com/office/drawing/2014/main" id="{C61624A8-9CB8-4F9C-A1D7-7F2AC6C08ACB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8455574" y="1697552"/>
                    <a:ext cx="282724" cy="12024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">
                <p14:nvContentPartPr>
                  <p14:cNvPr id="110" name="Ink 109">
                    <a:extLst>
                      <a:ext uri="{FF2B5EF4-FFF2-40B4-BE49-F238E27FC236}">
                        <a16:creationId xmlns:a16="http://schemas.microsoft.com/office/drawing/2014/main" id="{69F45CAB-1431-4B29-A44D-9075BE9E52B3}"/>
                      </a:ext>
                    </a:extLst>
                  </p14:cNvPr>
                  <p14:cNvContentPartPr/>
                  <p14:nvPr/>
                </p14:nvContentPartPr>
                <p14:xfrm>
                  <a:off x="8780247" y="1893038"/>
                  <a:ext cx="98640" cy="903240"/>
                </p14:xfrm>
              </p:contentPart>
            </mc:Choice>
            <mc:Fallback xmlns="">
              <p:pic>
                <p:nvPicPr>
                  <p:cNvPr id="110" name="Ink 109">
                    <a:extLst>
                      <a:ext uri="{FF2B5EF4-FFF2-40B4-BE49-F238E27FC236}">
                        <a16:creationId xmlns:a16="http://schemas.microsoft.com/office/drawing/2014/main" id="{69F45CAB-1431-4B29-A44D-9075BE9E52B3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8755084" y="1873563"/>
                    <a:ext cx="148463" cy="941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6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A890B095-1985-4289-ABF6-A003E9BF837E}"/>
                      </a:ext>
                    </a:extLst>
                  </p14:cNvPr>
                  <p14:cNvContentPartPr/>
                  <p14:nvPr/>
                </p14:nvContentPartPr>
                <p14:xfrm>
                  <a:off x="8782047" y="1727078"/>
                  <a:ext cx="314280" cy="1121400"/>
                </p14:xfrm>
              </p:contentPart>
            </mc:Choice>
            <mc:Fallback xmlns="">
              <p:pic>
                <p:nvPicPr>
                  <p:cNvPr id="111" name="Ink 110">
                    <a:extLst>
                      <a:ext uri="{FF2B5EF4-FFF2-40B4-BE49-F238E27FC236}">
                        <a16:creationId xmlns:a16="http://schemas.microsoft.com/office/drawing/2014/main" id="{A890B095-1985-4289-ABF6-A003E9BF837E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8757407" y="1707602"/>
                    <a:ext cx="364062" cy="11599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8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BED8B5C7-4D6F-4AF1-8997-3078A8DF07CC}"/>
                      </a:ext>
                    </a:extLst>
                  </p14:cNvPr>
                  <p14:cNvContentPartPr/>
                  <p14:nvPr/>
                </p14:nvContentPartPr>
                <p14:xfrm>
                  <a:off x="7322967" y="3496478"/>
                  <a:ext cx="635400" cy="773280"/>
                </p14:xfrm>
              </p:contentPart>
            </mc:Choice>
            <mc:Fallback xmlns="">
              <p:pic>
                <p:nvPicPr>
                  <p:cNvPr id="112" name="Ink 111">
                    <a:extLst>
                      <a:ext uri="{FF2B5EF4-FFF2-40B4-BE49-F238E27FC236}">
                        <a16:creationId xmlns:a16="http://schemas.microsoft.com/office/drawing/2014/main" id="{BED8B5C7-4D6F-4AF1-8997-3078A8DF07CC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7298316" y="3477010"/>
                    <a:ext cx="685206" cy="8118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0">
                <p14:nvContentPartPr>
                  <p14:cNvPr id="113" name="Ink 112">
                    <a:extLst>
                      <a:ext uri="{FF2B5EF4-FFF2-40B4-BE49-F238E27FC236}">
                        <a16:creationId xmlns:a16="http://schemas.microsoft.com/office/drawing/2014/main" id="{45140C4A-5919-49EB-AEAD-FA42DABA5136}"/>
                      </a:ext>
                    </a:extLst>
                  </p14:cNvPr>
                  <p14:cNvContentPartPr/>
                  <p14:nvPr/>
                </p14:nvContentPartPr>
                <p14:xfrm>
                  <a:off x="7657407" y="3465878"/>
                  <a:ext cx="487800" cy="808200"/>
                </p14:xfrm>
              </p:contentPart>
            </mc:Choice>
            <mc:Fallback xmlns="">
              <p:pic>
                <p:nvPicPr>
                  <p:cNvPr id="113" name="Ink 112">
                    <a:extLst>
                      <a:ext uri="{FF2B5EF4-FFF2-40B4-BE49-F238E27FC236}">
                        <a16:creationId xmlns:a16="http://schemas.microsoft.com/office/drawing/2014/main" id="{45140C4A-5919-49EB-AEAD-FA42DABA5136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7632740" y="3446802"/>
                    <a:ext cx="537637" cy="8467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2">
                <p14:nvContentPartPr>
                  <p14:cNvPr id="114" name="Ink 113">
                    <a:extLst>
                      <a:ext uri="{FF2B5EF4-FFF2-40B4-BE49-F238E27FC236}">
                        <a16:creationId xmlns:a16="http://schemas.microsoft.com/office/drawing/2014/main" id="{E59F636C-0E61-49AE-96CE-F463FB9E948E}"/>
                      </a:ext>
                    </a:extLst>
                  </p14:cNvPr>
                  <p14:cNvContentPartPr/>
                  <p14:nvPr/>
                </p14:nvContentPartPr>
                <p14:xfrm>
                  <a:off x="7929927" y="3423038"/>
                  <a:ext cx="448200" cy="849240"/>
                </p14:xfrm>
              </p:contentPart>
            </mc:Choice>
            <mc:Fallback xmlns=""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E59F636C-0E61-49AE-96CE-F463FB9E948E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7904775" y="3403958"/>
                    <a:ext cx="498000" cy="8877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4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C6B735C6-0764-4BD7-A945-FC9C7BEEA5E2}"/>
                      </a:ext>
                    </a:extLst>
                  </p14:cNvPr>
                  <p14:cNvContentPartPr/>
                  <p14:nvPr/>
                </p14:nvContentPartPr>
                <p14:xfrm>
                  <a:off x="8173287" y="3549038"/>
                  <a:ext cx="386280" cy="70884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C6B735C6-0764-4BD7-A945-FC9C7BEEA5E2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8148609" y="3529954"/>
                    <a:ext cx="436139" cy="7473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6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B3BB413F-752E-4DAC-B689-FBF8DDC93CC6}"/>
                      </a:ext>
                    </a:extLst>
                  </p14:cNvPr>
                  <p14:cNvContentPartPr/>
                  <p14:nvPr/>
                </p14:nvContentPartPr>
                <p14:xfrm>
                  <a:off x="8458407" y="3590078"/>
                  <a:ext cx="469440" cy="736560"/>
                </p14:xfrm>
              </p:contentPart>
            </mc:Choice>
            <mc:Fallback xmlns=""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B3BB413F-752E-4DAC-B689-FBF8DDC93CC6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8433222" y="3570603"/>
                    <a:ext cx="519305" cy="7751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8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063EB871-C05B-4DC6-ADAE-DEEE8C3D9308}"/>
                      </a:ext>
                    </a:extLst>
                  </p14:cNvPr>
                  <p14:cNvContentPartPr/>
                  <p14:nvPr/>
                </p14:nvContentPartPr>
                <p14:xfrm>
                  <a:off x="8400447" y="3502238"/>
                  <a:ext cx="374040" cy="792000"/>
                </p14:xfrm>
              </p:contentPart>
            </mc:Choice>
            <mc:Fallback xmlns=""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063EB871-C05B-4DC6-ADAE-DEEE8C3D9308}"/>
                      </a:ext>
                    </a:extLst>
                  </p:cNvPr>
                  <p:cNvPicPr/>
                  <p:nvPr/>
                </p:nvPicPr>
                <p:blipFill>
                  <a:blip r:embed="rId219"/>
                  <a:stretch>
                    <a:fillRect/>
                  </a:stretch>
                </p:blipFill>
                <p:spPr>
                  <a:xfrm>
                    <a:off x="8375276" y="3483158"/>
                    <a:ext cx="423878" cy="8305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0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C89F116F-DA27-480E-BE6B-0516E3F81E2C}"/>
                      </a:ext>
                    </a:extLst>
                  </p14:cNvPr>
                  <p14:cNvContentPartPr/>
                  <p14:nvPr/>
                </p14:nvContentPartPr>
                <p14:xfrm>
                  <a:off x="8001207" y="3384158"/>
                  <a:ext cx="417240" cy="87624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C89F116F-DA27-480E-BE6B-0516E3F81E2C}"/>
                      </a:ext>
                    </a:extLst>
                  </p:cNvPr>
                  <p:cNvPicPr/>
                  <p:nvPr/>
                </p:nvPicPr>
                <p:blipFill>
                  <a:blip r:embed="rId221"/>
                  <a:stretch>
                    <a:fillRect/>
                  </a:stretch>
                </p:blipFill>
                <p:spPr>
                  <a:xfrm>
                    <a:off x="7976042" y="3365075"/>
                    <a:ext cx="467067" cy="914795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5CC8454-1914-4309-8D7A-807148DA9DD2}"/>
                    </a:ext>
                  </a:extLst>
                </p14:cNvPr>
                <p14:cNvContentPartPr/>
                <p14:nvPr/>
              </p14:nvContentPartPr>
              <p14:xfrm>
                <a:off x="5607567" y="1619798"/>
                <a:ext cx="1385640" cy="2580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5CC8454-1914-4309-8D7A-807148DA9DD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582392" y="1600715"/>
                  <a:ext cx="1435487" cy="261903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05DBDCAA-F10F-485C-A694-D07B5FF5C83F}"/>
                </a:ext>
              </a:extLst>
            </p:cNvPr>
            <p:cNvGrpSpPr/>
            <p:nvPr/>
          </p:nvGrpSpPr>
          <p:grpSpPr>
            <a:xfrm>
              <a:off x="7753167" y="1736438"/>
              <a:ext cx="509760" cy="2589840"/>
              <a:chOff x="7753167" y="1736438"/>
              <a:chExt cx="509760" cy="2589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4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0E167DB1-214F-413B-A0BE-72315CFA6A4A}"/>
                      </a:ext>
                    </a:extLst>
                  </p14:cNvPr>
                  <p14:cNvContentPartPr/>
                  <p14:nvPr/>
                </p14:nvContentPartPr>
                <p14:xfrm>
                  <a:off x="7871247" y="1789718"/>
                  <a:ext cx="333360" cy="112680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0E167DB1-214F-413B-A0BE-72315CFA6A4A}"/>
                      </a:ext>
                    </a:extLst>
                  </p:cNvPr>
                  <p:cNvPicPr/>
                  <p:nvPr/>
                </p:nvPicPr>
                <p:blipFill>
                  <a:blip r:embed="rId225"/>
                  <a:stretch>
                    <a:fillRect/>
                  </a:stretch>
                </p:blipFill>
                <p:spPr>
                  <a:xfrm>
                    <a:off x="7846107" y="1770243"/>
                    <a:ext cx="383138" cy="116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6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2ED7B861-C0AC-4BEC-9147-877CED421A6B}"/>
                      </a:ext>
                    </a:extLst>
                  </p14:cNvPr>
                  <p14:cNvContentPartPr/>
                  <p14:nvPr/>
                </p14:nvContentPartPr>
                <p14:xfrm>
                  <a:off x="7753167" y="3406118"/>
                  <a:ext cx="509760" cy="92016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2ED7B861-C0AC-4BEC-9147-877CED421A6B}"/>
                      </a:ext>
                    </a:extLst>
                  </p:cNvPr>
                  <p:cNvPicPr/>
                  <p:nvPr/>
                </p:nvPicPr>
                <p:blipFill>
                  <a:blip r:embed="rId227"/>
                  <a:stretch>
                    <a:fillRect/>
                  </a:stretch>
                </p:blipFill>
                <p:spPr>
                  <a:xfrm>
                    <a:off x="7727981" y="3386648"/>
                    <a:ext cx="559628" cy="9587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8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206B0CF1-2062-46EC-B633-F87AA5E9857E}"/>
                      </a:ext>
                    </a:extLst>
                  </p14:cNvPr>
                  <p14:cNvContentPartPr/>
                  <p14:nvPr/>
                </p14:nvContentPartPr>
                <p14:xfrm>
                  <a:off x="7810047" y="1736438"/>
                  <a:ext cx="366480" cy="101556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206B0CF1-2062-46EC-B633-F87AA5E9857E}"/>
                      </a:ext>
                    </a:extLst>
                  </p:cNvPr>
                  <p:cNvPicPr/>
                  <p:nvPr/>
                </p:nvPicPr>
                <p:blipFill>
                  <a:blip r:embed="rId229"/>
                  <a:stretch>
                    <a:fillRect/>
                  </a:stretch>
                </p:blipFill>
                <p:spPr>
                  <a:xfrm>
                    <a:off x="7784877" y="1717357"/>
                    <a:ext cx="416317" cy="1054111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804B843-03E2-499E-B7D6-155F4C0ABA4A}"/>
                  </a:ext>
                </a:extLst>
              </p14:cNvPr>
              <p14:cNvContentPartPr/>
              <p14:nvPr/>
            </p14:nvContentPartPr>
            <p14:xfrm>
              <a:off x="5236047" y="1519718"/>
              <a:ext cx="1190520" cy="1928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804B843-03E2-499E-B7D6-155F4C0ABA4A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5218407" y="1502078"/>
                <a:ext cx="1226160" cy="19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59D14E8-FDCF-4AE2-83A3-3D3DEFD9160C}"/>
                  </a:ext>
                </a:extLst>
              </p14:cNvPr>
              <p14:cNvContentPartPr/>
              <p14:nvPr/>
            </p14:nvContentPartPr>
            <p14:xfrm>
              <a:off x="5205087" y="5295038"/>
              <a:ext cx="1011600" cy="912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59D14E8-FDCF-4AE2-83A3-3D3DEFD9160C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5187447" y="5277398"/>
                <a:ext cx="1047240" cy="9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60FB9A2-7B67-4979-A7E4-E6B6304ABE91}"/>
              </a:ext>
            </a:extLst>
          </p:cNvPr>
          <p:cNvGrpSpPr/>
          <p:nvPr/>
        </p:nvGrpSpPr>
        <p:grpSpPr>
          <a:xfrm>
            <a:off x="6216327" y="4304318"/>
            <a:ext cx="59040" cy="622440"/>
            <a:chOff x="6216327" y="4304318"/>
            <a:chExt cx="59040" cy="62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C451C33-ACF6-4782-8582-DC6BFF03A8B9}"/>
                    </a:ext>
                  </a:extLst>
                </p14:cNvPr>
                <p14:cNvContentPartPr/>
                <p14:nvPr/>
              </p14:nvContentPartPr>
              <p14:xfrm>
                <a:off x="6236487" y="4707518"/>
                <a:ext cx="24120" cy="219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C451C33-ACF6-4782-8582-DC6BFF03A8B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218847" y="4689518"/>
                  <a:ext cx="597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6842BDF-7DB2-488E-9E67-7763DA6F24AA}"/>
                    </a:ext>
                  </a:extLst>
                </p14:cNvPr>
                <p14:cNvContentPartPr/>
                <p14:nvPr/>
              </p14:nvContentPartPr>
              <p14:xfrm>
                <a:off x="6216327" y="4495838"/>
                <a:ext cx="41400" cy="74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6842BDF-7DB2-488E-9E67-7763DA6F24A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198327" y="4477838"/>
                  <a:ext cx="77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DFC3C29-318A-4282-BC89-8B5D14B2E1C1}"/>
                    </a:ext>
                  </a:extLst>
                </p14:cNvPr>
                <p14:cNvContentPartPr/>
                <p14:nvPr/>
              </p14:nvContentPartPr>
              <p14:xfrm>
                <a:off x="6252687" y="4304318"/>
                <a:ext cx="22680" cy="47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DFC3C29-318A-4282-BC89-8B5D14B2E1C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235047" y="4286678"/>
                  <a:ext cx="5832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5E7AD7BD-B5D7-434E-A217-A36C7DDB3578}"/>
              </a:ext>
            </a:extLst>
          </p:cNvPr>
          <p:cNvGrpSpPr/>
          <p:nvPr/>
        </p:nvGrpSpPr>
        <p:grpSpPr>
          <a:xfrm>
            <a:off x="6972327" y="1498478"/>
            <a:ext cx="1014840" cy="1851120"/>
            <a:chOff x="6972327" y="1498478"/>
            <a:chExt cx="1014840" cy="185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9A00431-3F51-481B-B52C-EE0AE2535373}"/>
                    </a:ext>
                  </a:extLst>
                </p14:cNvPr>
                <p14:cNvContentPartPr/>
                <p14:nvPr/>
              </p14:nvContentPartPr>
              <p14:xfrm>
                <a:off x="7257807" y="1498478"/>
                <a:ext cx="729360" cy="1851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9A00431-3F51-481B-B52C-EE0AE253537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240167" y="1480478"/>
                  <a:ext cx="765000" cy="18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06C4540-1748-4D0D-AE78-75A99056C8CD}"/>
                    </a:ext>
                  </a:extLst>
                </p14:cNvPr>
                <p14:cNvContentPartPr/>
                <p14:nvPr/>
              </p14:nvContentPartPr>
              <p14:xfrm>
                <a:off x="7224327" y="1650758"/>
                <a:ext cx="99360" cy="96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06C4540-1748-4D0D-AE78-75A99056C8C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206327" y="1633118"/>
                  <a:ext cx="135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33A43C2-2B8F-4C30-A985-38FFD2BBE816}"/>
                    </a:ext>
                  </a:extLst>
                </p14:cNvPr>
                <p14:cNvContentPartPr/>
                <p14:nvPr/>
              </p14:nvContentPartPr>
              <p14:xfrm>
                <a:off x="7044687" y="1878998"/>
                <a:ext cx="117000" cy="263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33A43C2-2B8F-4C30-A985-38FFD2BBE81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027047" y="1861358"/>
                  <a:ext cx="1526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149F628-7E21-40B2-A7A4-6F274CAC014C}"/>
                    </a:ext>
                  </a:extLst>
                </p14:cNvPr>
                <p14:cNvContentPartPr/>
                <p14:nvPr/>
              </p14:nvContentPartPr>
              <p14:xfrm>
                <a:off x="6972327" y="2524838"/>
                <a:ext cx="18000" cy="71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149F628-7E21-40B2-A7A4-6F274CAC014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954327" y="2506838"/>
                  <a:ext cx="53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E69A086-5727-4438-9F4A-F5CE8EFD6E2B}"/>
                    </a:ext>
                  </a:extLst>
                </p14:cNvPr>
                <p14:cNvContentPartPr/>
                <p14:nvPr/>
              </p14:nvContentPartPr>
              <p14:xfrm>
                <a:off x="6980967" y="3099398"/>
                <a:ext cx="22680" cy="35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E69A086-5727-4438-9F4A-F5CE8EFD6E2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962967" y="3081398"/>
                  <a:ext cx="5832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DB190A4-799F-4F58-ADA0-835D530D5499}"/>
              </a:ext>
            </a:extLst>
          </p:cNvPr>
          <p:cNvGrpSpPr/>
          <p:nvPr/>
        </p:nvGrpSpPr>
        <p:grpSpPr>
          <a:xfrm>
            <a:off x="7122447" y="5160398"/>
            <a:ext cx="893880" cy="983160"/>
            <a:chOff x="7122447" y="5160398"/>
            <a:chExt cx="893880" cy="98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F41A8D2-E6D8-4827-81D9-18182A286172}"/>
                    </a:ext>
                  </a:extLst>
                </p14:cNvPr>
                <p14:cNvContentPartPr/>
                <p14:nvPr/>
              </p14:nvContentPartPr>
              <p14:xfrm>
                <a:off x="7122447" y="5160398"/>
                <a:ext cx="862560" cy="8780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F41A8D2-E6D8-4827-81D9-18182A28617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104807" y="5142758"/>
                  <a:ext cx="898200" cy="9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5845FC5-6272-4142-BA8E-B8AE151A4E54}"/>
                    </a:ext>
                  </a:extLst>
                </p14:cNvPr>
                <p14:cNvContentPartPr/>
                <p14:nvPr/>
              </p14:nvContentPartPr>
              <p14:xfrm>
                <a:off x="7653447" y="5266598"/>
                <a:ext cx="362880" cy="876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5845FC5-6272-4142-BA8E-B8AE151A4E5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635807" y="5248958"/>
                  <a:ext cx="398520" cy="91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0ABB30D-E7C6-4497-881F-9FC5C270258B}"/>
              </a:ext>
            </a:extLst>
          </p:cNvPr>
          <p:cNvGrpSpPr/>
          <p:nvPr/>
        </p:nvGrpSpPr>
        <p:grpSpPr>
          <a:xfrm>
            <a:off x="7969887" y="4090838"/>
            <a:ext cx="66600" cy="773280"/>
            <a:chOff x="7969887" y="4090838"/>
            <a:chExt cx="66600" cy="77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C1B9D6A-21F5-43BE-8410-017C577B1EC1}"/>
                    </a:ext>
                  </a:extLst>
                </p14:cNvPr>
                <p14:cNvContentPartPr/>
                <p14:nvPr/>
              </p14:nvContentPartPr>
              <p14:xfrm>
                <a:off x="8009487" y="4671878"/>
                <a:ext cx="27000" cy="1922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C1B9D6A-21F5-43BE-8410-017C577B1EC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991847" y="4653878"/>
                  <a:ext cx="626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8D578CF-E45F-45C2-89C6-D07783337744}"/>
                    </a:ext>
                  </a:extLst>
                </p14:cNvPr>
                <p14:cNvContentPartPr/>
                <p14:nvPr/>
              </p14:nvContentPartPr>
              <p14:xfrm>
                <a:off x="7969887" y="4532558"/>
                <a:ext cx="21960" cy="133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8D578CF-E45F-45C2-89C6-D0778333774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952247" y="4514918"/>
                  <a:ext cx="57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7C4AA16-8513-42D5-8ECE-35B6D7F88DCD}"/>
                    </a:ext>
                  </a:extLst>
                </p14:cNvPr>
                <p14:cNvContentPartPr/>
                <p14:nvPr/>
              </p14:nvContentPartPr>
              <p14:xfrm>
                <a:off x="7988247" y="4357238"/>
                <a:ext cx="20520" cy="73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7C4AA16-8513-42D5-8ECE-35B6D7F88DC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970247" y="4339238"/>
                  <a:ext cx="561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98EDE89-4C18-4715-B42D-354D8516B117}"/>
                    </a:ext>
                  </a:extLst>
                </p14:cNvPr>
                <p14:cNvContentPartPr/>
                <p14:nvPr/>
              </p14:nvContentPartPr>
              <p14:xfrm>
                <a:off x="7972407" y="4090838"/>
                <a:ext cx="28440" cy="172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98EDE89-4C18-4715-B42D-354D8516B11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954407" y="4072838"/>
                  <a:ext cx="64080" cy="20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A2713ADE-BD74-4716-8341-E995209522C7}"/>
                  </a:ext>
                </a:extLst>
              </p14:cNvPr>
              <p14:cNvContentPartPr/>
              <p14:nvPr/>
            </p14:nvContentPartPr>
            <p14:xfrm>
              <a:off x="5198760" y="1520640"/>
              <a:ext cx="1288080" cy="29577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A2713ADE-BD74-4716-8341-E995209522C7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5189400" y="1511280"/>
                <a:ext cx="1306800" cy="297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5392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43AF7B-72F2-4DA0-BF74-49E3228B8BF9}"/>
              </a:ext>
            </a:extLst>
          </p:cNvPr>
          <p:cNvSpPr txBox="1"/>
          <p:nvPr/>
        </p:nvSpPr>
        <p:spPr>
          <a:xfrm flipH="1">
            <a:off x="356615" y="182880"/>
            <a:ext cx="1019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Remove exceptional fibers and create new cross section: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77EF6EC-6DD5-4548-AEF9-05A30EB19438}"/>
                  </a:ext>
                </a:extLst>
              </p14:cNvPr>
              <p14:cNvContentPartPr/>
              <p14:nvPr/>
            </p14:nvContentPartPr>
            <p14:xfrm>
              <a:off x="5040387" y="3200468"/>
              <a:ext cx="1310400" cy="1238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77EF6EC-6DD5-4548-AEF9-05A30EB1943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22387" y="3182828"/>
                <a:ext cx="1346040" cy="12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E14E748-E081-4690-951D-D1061BEA477F}"/>
                  </a:ext>
                </a:extLst>
              </p14:cNvPr>
              <p14:cNvContentPartPr/>
              <p14:nvPr/>
            </p14:nvContentPartPr>
            <p14:xfrm>
              <a:off x="7995267" y="3228908"/>
              <a:ext cx="1012680" cy="1095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E14E748-E081-4690-951D-D1061BEA477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77627" y="3210908"/>
                <a:ext cx="1048320" cy="113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189C21A9-2C7D-4DA1-A332-42114D9D2240}"/>
              </a:ext>
            </a:extLst>
          </p:cNvPr>
          <p:cNvGrpSpPr/>
          <p:nvPr/>
        </p:nvGrpSpPr>
        <p:grpSpPr>
          <a:xfrm>
            <a:off x="337747" y="2047353"/>
            <a:ext cx="2143560" cy="3210584"/>
            <a:chOff x="5475020" y="1237118"/>
            <a:chExt cx="2998080" cy="347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B8D4ACC-B862-48FA-8555-92B38B5486D8}"/>
                    </a:ext>
                  </a:extLst>
                </p14:cNvPr>
                <p14:cNvContentPartPr/>
                <p14:nvPr/>
              </p14:nvContentPartPr>
              <p14:xfrm>
                <a:off x="5475020" y="1277798"/>
                <a:ext cx="1707120" cy="3279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B8D4ACC-B862-48FA-8555-92B38B5486D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50352" y="1258712"/>
                  <a:ext cx="1756959" cy="33181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C5AE064-3E84-4204-A623-D50DCD878B77}"/>
                    </a:ext>
                  </a:extLst>
                </p14:cNvPr>
                <p14:cNvContentPartPr/>
                <p14:nvPr/>
              </p14:nvContentPartPr>
              <p14:xfrm>
                <a:off x="6385460" y="1237118"/>
                <a:ext cx="1555920" cy="118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C5AE064-3E84-4204-A623-D50DCD878B7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60283" y="1218023"/>
                  <a:ext cx="1605770" cy="1566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8006A88-4B12-46FA-B87E-44104D1756CB}"/>
                    </a:ext>
                  </a:extLst>
                </p14:cNvPr>
                <p14:cNvContentPartPr/>
                <p14:nvPr/>
              </p14:nvContentPartPr>
              <p14:xfrm>
                <a:off x="5994860" y="4564958"/>
                <a:ext cx="1633680" cy="80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8006A88-4B12-46FA-B87E-44104D1756C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69688" y="4545567"/>
                  <a:ext cx="1683521" cy="1186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1CCD711-C1B8-41D7-BF43-7D2DD12E5999}"/>
                    </a:ext>
                  </a:extLst>
                </p14:cNvPr>
                <p14:cNvContentPartPr/>
                <p14:nvPr/>
              </p14:nvContentPartPr>
              <p14:xfrm>
                <a:off x="7599020" y="1311638"/>
                <a:ext cx="874080" cy="3399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1CCD711-C1B8-41D7-BF43-7D2DD12E599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73845" y="1292553"/>
                  <a:ext cx="923927" cy="3437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E743DF7-D5A2-4ED6-8AC3-596A66D9D637}"/>
                </a:ext>
              </a:extLst>
            </p:cNvPr>
            <p:cNvGrpSpPr/>
            <p:nvPr/>
          </p:nvGrpSpPr>
          <p:grpSpPr>
            <a:xfrm>
              <a:off x="5910620" y="1946318"/>
              <a:ext cx="1133280" cy="1559520"/>
              <a:chOff x="6843807" y="1946318"/>
              <a:chExt cx="1133280" cy="1559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F7BF2221-B285-4A9B-9DB3-8C16F009F209}"/>
                      </a:ext>
                    </a:extLst>
                  </p14:cNvPr>
                  <p14:cNvContentPartPr/>
                  <p14:nvPr/>
                </p14:nvContentPartPr>
                <p14:xfrm>
                  <a:off x="6843807" y="1946318"/>
                  <a:ext cx="801360" cy="1559520"/>
                </p14:xfrm>
              </p:contentPart>
            </mc:Choice>
            <mc:Fallback xmlns=""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F7BF2221-B285-4A9B-9DB3-8C16F009F209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6818639" y="1927233"/>
                    <a:ext cx="851193" cy="159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35" name="Ink 134">
                    <a:extLst>
                      <a:ext uri="{FF2B5EF4-FFF2-40B4-BE49-F238E27FC236}">
                        <a16:creationId xmlns:a16="http://schemas.microsoft.com/office/drawing/2014/main" id="{8E312AEB-E31C-4E02-8F75-8C02497AF564}"/>
                      </a:ext>
                    </a:extLst>
                  </p14:cNvPr>
                  <p14:cNvContentPartPr/>
                  <p14:nvPr/>
                </p14:nvContentPartPr>
                <p14:xfrm>
                  <a:off x="7603407" y="2873678"/>
                  <a:ext cx="373680" cy="393480"/>
                </p14:xfrm>
              </p:contentPart>
            </mc:Choice>
            <mc:Fallback xmlns="">
              <p:pic>
                <p:nvPicPr>
                  <p:cNvPr id="135" name="Ink 134">
                    <a:extLst>
                      <a:ext uri="{FF2B5EF4-FFF2-40B4-BE49-F238E27FC236}">
                        <a16:creationId xmlns:a16="http://schemas.microsoft.com/office/drawing/2014/main" id="{8E312AEB-E31C-4E02-8F75-8C02497AF564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7578226" y="2854588"/>
                    <a:ext cx="423538" cy="43204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EA8088C-F18F-49FE-BB2F-8D1BACE93BE8}"/>
                    </a:ext>
                  </a:extLst>
                </p14:cNvPr>
                <p14:cNvContentPartPr/>
                <p14:nvPr/>
              </p14:nvContentPartPr>
              <p14:xfrm>
                <a:off x="7810700" y="1358438"/>
                <a:ext cx="35280" cy="48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EA8088C-F18F-49FE-BB2F-8D1BACE93BE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785500" y="1338998"/>
                  <a:ext cx="85176" cy="87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BB6B5F9-B2C3-4E10-B468-81542D641DE7}"/>
                    </a:ext>
                  </a:extLst>
                </p14:cNvPr>
                <p14:cNvContentPartPr/>
                <p14:nvPr/>
              </p14:nvContentPartPr>
              <p14:xfrm>
                <a:off x="7697300" y="1582358"/>
                <a:ext cx="3600" cy="10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BB6B5F9-B2C3-4E10-B468-81542D641DE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74800" y="1563072"/>
                  <a:ext cx="48150" cy="489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D77E768-94B5-4AA1-8F96-DB4E4CD8DA43}"/>
                    </a:ext>
                  </a:extLst>
                </p14:cNvPr>
                <p14:cNvContentPartPr/>
                <p14:nvPr/>
              </p14:nvContentPartPr>
              <p14:xfrm>
                <a:off x="7626740" y="1668038"/>
                <a:ext cx="31320" cy="31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D77E768-94B5-4AA1-8F96-DB4E4CD8DA4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601883" y="1648705"/>
                  <a:ext cx="80537" cy="69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4C099DD4-8658-45F9-A0AC-CE15631DA9A9}"/>
                </a:ext>
              </a:extLst>
            </p:cNvPr>
            <p:cNvGrpSpPr/>
            <p:nvPr/>
          </p:nvGrpSpPr>
          <p:grpSpPr>
            <a:xfrm>
              <a:off x="7353500" y="2020118"/>
              <a:ext cx="1114560" cy="1732320"/>
              <a:chOff x="8286687" y="2020118"/>
              <a:chExt cx="1114560" cy="1732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F91B5A67-AA10-4408-956C-F6325E1C69B3}"/>
                      </a:ext>
                    </a:extLst>
                  </p14:cNvPr>
                  <p14:cNvContentPartPr/>
                  <p14:nvPr/>
                </p14:nvContentPartPr>
                <p14:xfrm>
                  <a:off x="8468847" y="2020118"/>
                  <a:ext cx="6120" cy="1764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F91B5A67-AA10-4408-956C-F6325E1C69B3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8445309" y="2000910"/>
                    <a:ext cx="52726" cy="564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25" name="Ink 124">
                    <a:extLst>
                      <a:ext uri="{FF2B5EF4-FFF2-40B4-BE49-F238E27FC236}">
                        <a16:creationId xmlns:a16="http://schemas.microsoft.com/office/drawing/2014/main" id="{762CADBB-F66E-4CFF-9DD8-9950954737F1}"/>
                      </a:ext>
                    </a:extLst>
                  </p14:cNvPr>
                  <p14:cNvContentPartPr/>
                  <p14:nvPr/>
                </p14:nvContentPartPr>
                <p14:xfrm>
                  <a:off x="8286687" y="3234398"/>
                  <a:ext cx="47880" cy="518040"/>
                </p14:xfrm>
              </p:contentPart>
            </mc:Choice>
            <mc:Fallback xmlns="">
              <p:pic>
                <p:nvPicPr>
                  <p:cNvPr id="125" name="Ink 124">
                    <a:extLst>
                      <a:ext uri="{FF2B5EF4-FFF2-40B4-BE49-F238E27FC236}">
                        <a16:creationId xmlns:a16="http://schemas.microsoft.com/office/drawing/2014/main" id="{762CADBB-F66E-4CFF-9DD8-9950954737F1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8261991" y="3215312"/>
                    <a:ext cx="97776" cy="5566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A07DF3DA-19EE-4639-B18B-5088709B73A7}"/>
                      </a:ext>
                    </a:extLst>
                  </p14:cNvPr>
                  <p14:cNvContentPartPr/>
                  <p14:nvPr/>
                </p14:nvContentPartPr>
                <p14:xfrm>
                  <a:off x="8769807" y="2206958"/>
                  <a:ext cx="27360" cy="3852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A07DF3DA-19EE-4639-B18B-5088709B73A7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8744934" y="2187503"/>
                    <a:ext cx="76608" cy="77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14E0F00C-75EF-4E4B-B63E-822216DA1CA9}"/>
                      </a:ext>
                    </a:extLst>
                  </p14:cNvPr>
                  <p14:cNvContentPartPr/>
                  <p14:nvPr/>
                </p14:nvContentPartPr>
                <p14:xfrm>
                  <a:off x="8676567" y="2394158"/>
                  <a:ext cx="18000" cy="4968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14E0F00C-75EF-4E4B-B63E-822216DA1CA9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8652067" y="2374752"/>
                    <a:ext cx="67500" cy="881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9F4E4278-117D-42AA-840F-AEBE0EED6C4C}"/>
                      </a:ext>
                    </a:extLst>
                  </p14:cNvPr>
                  <p14:cNvContentPartPr/>
                  <p14:nvPr/>
                </p14:nvContentPartPr>
                <p14:xfrm>
                  <a:off x="8570727" y="2782598"/>
                  <a:ext cx="9360" cy="115920"/>
                </p14:xfrm>
              </p:contentPart>
            </mc:Choice>
            <mc:Fallback xmlns=""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9F4E4278-117D-42AA-840F-AEBE0EED6C4C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8546588" y="2763473"/>
                    <a:ext cx="58131" cy="154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10020BAB-F220-43F9-A897-CD7C91B75E46}"/>
                      </a:ext>
                    </a:extLst>
                  </p14:cNvPr>
                  <p14:cNvContentPartPr/>
                  <p14:nvPr/>
                </p14:nvContentPartPr>
                <p14:xfrm>
                  <a:off x="8624727" y="3225398"/>
                  <a:ext cx="161280" cy="77400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10020BAB-F220-43F9-A897-CD7C91B75E46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8599606" y="3205951"/>
                    <a:ext cx="211021" cy="1159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D3EAF66A-BC05-43C0-A544-5D12F348A754}"/>
                      </a:ext>
                    </a:extLst>
                  </p14:cNvPr>
                  <p14:cNvContentPartPr/>
                  <p14:nvPr/>
                </p14:nvContentPartPr>
                <p14:xfrm>
                  <a:off x="8841447" y="2921198"/>
                  <a:ext cx="171360" cy="28656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D3EAF66A-BC05-43C0-A544-5D12F348A754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8816751" y="2901731"/>
                    <a:ext cx="221256" cy="3251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131" name="Ink 130">
                    <a:extLst>
                      <a:ext uri="{FF2B5EF4-FFF2-40B4-BE49-F238E27FC236}">
                        <a16:creationId xmlns:a16="http://schemas.microsoft.com/office/drawing/2014/main" id="{881D6C92-9905-42AB-949B-8AE224BA36C3}"/>
                      </a:ext>
                    </a:extLst>
                  </p14:cNvPr>
                  <p14:cNvContentPartPr/>
                  <p14:nvPr/>
                </p14:nvContentPartPr>
                <p14:xfrm>
                  <a:off x="9026127" y="2719958"/>
                  <a:ext cx="20880" cy="69480"/>
                </p14:xfrm>
              </p:contentPart>
            </mc:Choice>
            <mc:Fallback xmlns="">
              <p:pic>
                <p:nvPicPr>
                  <p:cNvPr id="131" name="Ink 130">
                    <a:extLst>
                      <a:ext uri="{FF2B5EF4-FFF2-40B4-BE49-F238E27FC236}">
                        <a16:creationId xmlns:a16="http://schemas.microsoft.com/office/drawing/2014/main" id="{881D6C92-9905-42AB-949B-8AE224BA36C3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9001767" y="2700938"/>
                    <a:ext cx="70097" cy="1079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8635B5E7-6182-4181-B4EA-AC60036A3AB0}"/>
                      </a:ext>
                    </a:extLst>
                  </p14:cNvPr>
                  <p14:cNvContentPartPr/>
                  <p14:nvPr/>
                </p14:nvContentPartPr>
                <p14:xfrm>
                  <a:off x="9054567" y="2490638"/>
                  <a:ext cx="5760" cy="118440"/>
                </p14:xfrm>
              </p:contentPart>
            </mc:Choice>
            <mc:Fallback xmlns=""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8635B5E7-6182-4181-B4EA-AC60036A3AB0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9028909" y="2471158"/>
                    <a:ext cx="57600" cy="157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09B8312E-08C9-436C-85F0-69B2BAEDD25B}"/>
                      </a:ext>
                    </a:extLst>
                  </p14:cNvPr>
                  <p14:cNvContentPartPr/>
                  <p14:nvPr/>
                </p14:nvContentPartPr>
                <p14:xfrm>
                  <a:off x="9036567" y="2849558"/>
                  <a:ext cx="364680" cy="387720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09B8312E-08C9-436C-85F0-69B2BAEDD25B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9011417" y="2830483"/>
                    <a:ext cx="414478" cy="42625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2F6ACF5F-1DDD-4518-8676-3D91EAAAA7FB}"/>
                </a:ext>
              </a:extLst>
            </p:cNvPr>
            <p:cNvGrpSpPr/>
            <p:nvPr/>
          </p:nvGrpSpPr>
          <p:grpSpPr>
            <a:xfrm>
              <a:off x="7015100" y="2858558"/>
              <a:ext cx="1236600" cy="230040"/>
              <a:chOff x="7948287" y="2858558"/>
              <a:chExt cx="1236600" cy="230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AE90A34A-AC8B-455E-A7DE-D08C0BD04FCF}"/>
                      </a:ext>
                    </a:extLst>
                  </p14:cNvPr>
                  <p14:cNvContentPartPr/>
                  <p14:nvPr/>
                </p14:nvContentPartPr>
                <p14:xfrm>
                  <a:off x="7948287" y="2858558"/>
                  <a:ext cx="66960" cy="4320"/>
                </p14:xfrm>
              </p:contentPart>
            </mc:Choice>
            <mc:Fallback xmlns=""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AE90A34A-AC8B-455E-A7DE-D08C0BD04FCF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7923618" y="2838922"/>
                    <a:ext cx="116802" cy="4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9E246A34-A0EC-45E3-BE61-D09461E59FFC}"/>
                      </a:ext>
                    </a:extLst>
                  </p14:cNvPr>
                  <p14:cNvContentPartPr/>
                  <p14:nvPr/>
                </p14:nvContentPartPr>
                <p14:xfrm>
                  <a:off x="8196327" y="2867918"/>
                  <a:ext cx="264240" cy="5220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9E246A34-A0EC-45E3-BE61-D09461E59FFC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8171665" y="2848440"/>
                    <a:ext cx="314068" cy="907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121" name="Ink 120">
                    <a:extLst>
                      <a:ext uri="{FF2B5EF4-FFF2-40B4-BE49-F238E27FC236}">
                        <a16:creationId xmlns:a16="http://schemas.microsoft.com/office/drawing/2014/main" id="{9C8B5923-5481-49BA-A028-45FFB8325076}"/>
                      </a:ext>
                    </a:extLst>
                  </p14:cNvPr>
                  <p14:cNvContentPartPr/>
                  <p14:nvPr/>
                </p14:nvContentPartPr>
                <p14:xfrm>
                  <a:off x="8522487" y="2885918"/>
                  <a:ext cx="551520" cy="27720"/>
                </p14:xfrm>
              </p:contentPart>
            </mc:Choice>
            <mc:Fallback xmlns="">
              <p:pic>
                <p:nvPicPr>
                  <p:cNvPr id="121" name="Ink 120">
                    <a:extLst>
                      <a:ext uri="{FF2B5EF4-FFF2-40B4-BE49-F238E27FC236}">
                        <a16:creationId xmlns:a16="http://schemas.microsoft.com/office/drawing/2014/main" id="{9C8B5923-5481-49BA-A028-45FFB8325076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8497326" y="2866397"/>
                    <a:ext cx="601338" cy="663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122" name="Ink 121">
                    <a:extLst>
                      <a:ext uri="{FF2B5EF4-FFF2-40B4-BE49-F238E27FC236}">
                        <a16:creationId xmlns:a16="http://schemas.microsoft.com/office/drawing/2014/main" id="{D52916E4-A674-4D8D-A7BE-72E1734B19EF}"/>
                      </a:ext>
                    </a:extLst>
                  </p14:cNvPr>
                  <p14:cNvContentPartPr/>
                  <p14:nvPr/>
                </p14:nvContentPartPr>
                <p14:xfrm>
                  <a:off x="7974207" y="2891678"/>
                  <a:ext cx="11520" cy="196920"/>
                </p14:xfrm>
              </p:contentPart>
            </mc:Choice>
            <mc:Fallback xmlns="">
              <p:pic>
                <p:nvPicPr>
                  <p:cNvPr id="122" name="Ink 121">
                    <a:extLst>
                      <a:ext uri="{FF2B5EF4-FFF2-40B4-BE49-F238E27FC236}">
                        <a16:creationId xmlns:a16="http://schemas.microsoft.com/office/drawing/2014/main" id="{D52916E4-A674-4D8D-A7BE-72E1734B19EF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7949164" y="2872220"/>
                    <a:ext cx="61106" cy="2354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BFDD0B8B-D5A5-444C-92EA-E869EAA4796F}"/>
                      </a:ext>
                    </a:extLst>
                  </p14:cNvPr>
                  <p14:cNvContentPartPr/>
                  <p14:nvPr/>
                </p14:nvContentPartPr>
                <p14:xfrm>
                  <a:off x="8962407" y="2887718"/>
                  <a:ext cx="222480" cy="95400"/>
                </p14:xfrm>
              </p:contentPart>
            </mc:Choice>
            <mc:Fallback xmlns=""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BFDD0B8B-D5A5-444C-92EA-E869EAA4796F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8937240" y="2868249"/>
                    <a:ext cx="272311" cy="13394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98C99E4-20B6-4D4A-90BB-CFE4DAFEF01F}"/>
                </a:ext>
              </a:extLst>
            </p:cNvPr>
            <p:cNvGrpSpPr/>
            <p:nvPr/>
          </p:nvGrpSpPr>
          <p:grpSpPr>
            <a:xfrm>
              <a:off x="5624780" y="1625198"/>
              <a:ext cx="2798640" cy="2704680"/>
              <a:chOff x="6557967" y="1625198"/>
              <a:chExt cx="2798640" cy="2704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C9083BF0-C542-45A0-90FD-7E74418135AD}"/>
                      </a:ext>
                    </a:extLst>
                  </p14:cNvPr>
                  <p14:cNvContentPartPr/>
                  <p14:nvPr/>
                </p14:nvContentPartPr>
                <p14:xfrm>
                  <a:off x="7942527" y="3269678"/>
                  <a:ext cx="1414080" cy="19584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C9083BF0-C542-45A0-90FD-7E74418135AD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7917348" y="3250600"/>
                    <a:ext cx="1463935" cy="2343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21430B33-1489-461F-8A4B-38785F47D1F1}"/>
                      </a:ext>
                    </a:extLst>
                  </p14:cNvPr>
                  <p14:cNvContentPartPr/>
                  <p14:nvPr/>
                </p14:nvContentPartPr>
                <p14:xfrm>
                  <a:off x="8103447" y="3306758"/>
                  <a:ext cx="1192680" cy="10800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21430B33-1489-461F-8A4B-38785F47D1F1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8078274" y="3287263"/>
                    <a:ext cx="1242522" cy="1465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B253EB90-CFD2-4149-87C2-6CAAA1E59E0B}"/>
                      </a:ext>
                    </a:extLst>
                  </p14:cNvPr>
                  <p14:cNvContentPartPr/>
                  <p14:nvPr/>
                </p14:nvContentPartPr>
                <p14:xfrm>
                  <a:off x="7648407" y="2905718"/>
                  <a:ext cx="439560" cy="4356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B253EB90-CFD2-4149-87C2-6CAAA1E59E0B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7623232" y="2886660"/>
                    <a:ext cx="489407" cy="820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867D69B1-C2B0-4094-92DD-541A34E5F7CF}"/>
                      </a:ext>
                    </a:extLst>
                  </p14:cNvPr>
                  <p14:cNvContentPartPr/>
                  <p14:nvPr/>
                </p14:nvContentPartPr>
                <p14:xfrm>
                  <a:off x="8051247" y="2894918"/>
                  <a:ext cx="607320" cy="6300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867D69B1-C2B0-4094-92DD-541A34E5F7CF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8026068" y="2875474"/>
                    <a:ext cx="657175" cy="101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68FA7B8D-9CF5-435D-9CEC-AB1CC19524CB}"/>
                      </a:ext>
                    </a:extLst>
                  </p14:cNvPr>
                  <p14:cNvContentPartPr/>
                  <p14:nvPr/>
                </p14:nvContentPartPr>
                <p14:xfrm>
                  <a:off x="8491167" y="2813558"/>
                  <a:ext cx="584640" cy="139680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68FA7B8D-9CF5-435D-9CEC-AB1CC19524CB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8466514" y="2794104"/>
                    <a:ext cx="634450" cy="1781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052F6E20-1A44-41B2-A098-CEBFA190FD82}"/>
                      </a:ext>
                    </a:extLst>
                  </p14:cNvPr>
                  <p14:cNvContentPartPr/>
                  <p14:nvPr/>
                </p14:nvContentPartPr>
                <p14:xfrm>
                  <a:off x="7679367" y="2896718"/>
                  <a:ext cx="309240" cy="6912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052F6E20-1A44-41B2-A098-CEBFA190FD82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7654185" y="2877691"/>
                    <a:ext cx="359101" cy="1075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94" name="Ink 93">
                    <a:extLst>
                      <a:ext uri="{FF2B5EF4-FFF2-40B4-BE49-F238E27FC236}">
                        <a16:creationId xmlns:a16="http://schemas.microsoft.com/office/drawing/2014/main" id="{65E1E822-D8A1-4E47-ACCB-4EDEEFFBC7D0}"/>
                      </a:ext>
                    </a:extLst>
                  </p14:cNvPr>
                  <p14:cNvContentPartPr/>
                  <p14:nvPr/>
                </p14:nvContentPartPr>
                <p14:xfrm>
                  <a:off x="8187327" y="2838398"/>
                  <a:ext cx="853920" cy="132480"/>
                </p14:xfrm>
              </p:contentPart>
            </mc:Choice>
            <mc:Fallback xmlns="">
              <p:pic>
                <p:nvPicPr>
                  <p:cNvPr id="94" name="Ink 93">
                    <a:extLst>
                      <a:ext uri="{FF2B5EF4-FFF2-40B4-BE49-F238E27FC236}">
                        <a16:creationId xmlns:a16="http://schemas.microsoft.com/office/drawing/2014/main" id="{65E1E822-D8A1-4E47-ACCB-4EDEEFFBC7D0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8162167" y="2819305"/>
                    <a:ext cx="903736" cy="1710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95" name="Ink 94">
                    <a:extLst>
                      <a:ext uri="{FF2B5EF4-FFF2-40B4-BE49-F238E27FC236}">
                        <a16:creationId xmlns:a16="http://schemas.microsoft.com/office/drawing/2014/main" id="{10633284-AF46-4D93-BD72-CB15DFA51A90}"/>
                      </a:ext>
                    </a:extLst>
                  </p14:cNvPr>
                  <p14:cNvContentPartPr/>
                  <p14:nvPr/>
                </p14:nvContentPartPr>
                <p14:xfrm>
                  <a:off x="6557967" y="1625918"/>
                  <a:ext cx="1348560" cy="2612520"/>
                </p14:xfrm>
              </p:contentPart>
            </mc:Choice>
            <mc:Fallback xmlns="">
              <p:pic>
                <p:nvPicPr>
                  <p:cNvPr id="95" name="Ink 94">
                    <a:extLst>
                      <a:ext uri="{FF2B5EF4-FFF2-40B4-BE49-F238E27FC236}">
                        <a16:creationId xmlns:a16="http://schemas.microsoft.com/office/drawing/2014/main" id="{10633284-AF46-4D93-BD72-CB15DFA51A90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6532798" y="1606445"/>
                    <a:ext cx="1398395" cy="26510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7AC52343-F04F-4C53-AED1-7FA74E2DB262}"/>
                      </a:ext>
                    </a:extLst>
                  </p14:cNvPr>
                  <p14:cNvContentPartPr/>
                  <p14:nvPr/>
                </p14:nvContentPartPr>
                <p14:xfrm>
                  <a:off x="8651727" y="1802318"/>
                  <a:ext cx="430560" cy="108864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7AC52343-F04F-4C53-AED1-7FA74E2DB262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8626548" y="1782843"/>
                    <a:ext cx="480414" cy="112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97" name="Ink 96">
                    <a:extLst>
                      <a:ext uri="{FF2B5EF4-FFF2-40B4-BE49-F238E27FC236}">
                        <a16:creationId xmlns:a16="http://schemas.microsoft.com/office/drawing/2014/main" id="{D41A9233-6B74-400D-8F47-A2F50BCA4B79}"/>
                      </a:ext>
                    </a:extLst>
                  </p14:cNvPr>
                  <p14:cNvContentPartPr/>
                  <p14:nvPr/>
                </p14:nvContentPartPr>
                <p14:xfrm>
                  <a:off x="8479287" y="1826078"/>
                  <a:ext cx="172440" cy="373680"/>
                </p14:xfrm>
              </p:contentPart>
            </mc:Choice>
            <mc:Fallback xmlns="">
              <p:pic>
                <p:nvPicPr>
                  <p:cNvPr id="97" name="Ink 96">
                    <a:extLst>
                      <a:ext uri="{FF2B5EF4-FFF2-40B4-BE49-F238E27FC236}">
                        <a16:creationId xmlns:a16="http://schemas.microsoft.com/office/drawing/2014/main" id="{D41A9233-6B74-400D-8F47-A2F50BCA4B79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8454653" y="1807005"/>
                    <a:ext cx="222211" cy="4122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D8E3349E-E65A-49E1-86F5-AA0FA04A4595}"/>
                      </a:ext>
                    </a:extLst>
                  </p14:cNvPr>
                  <p14:cNvContentPartPr/>
                  <p14:nvPr/>
                </p14:nvContentPartPr>
                <p14:xfrm>
                  <a:off x="8467407" y="2310998"/>
                  <a:ext cx="7200" cy="95400"/>
                </p14:xfrm>
              </p:contentPart>
            </mc:Choice>
            <mc:Fallback xmlns=""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D8E3349E-E65A-49E1-86F5-AA0FA04A4595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8441693" y="2291918"/>
                    <a:ext cx="58114" cy="1339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6C7F6047-33F7-4617-88F9-39B476BB4631}"/>
                      </a:ext>
                    </a:extLst>
                  </p14:cNvPr>
                  <p14:cNvContentPartPr/>
                  <p14:nvPr/>
                </p14:nvContentPartPr>
                <p14:xfrm>
                  <a:off x="8443287" y="2556518"/>
                  <a:ext cx="18000" cy="10116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6C7F6047-33F7-4617-88F9-39B476BB4631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8418287" y="2537064"/>
                    <a:ext cx="67500" cy="1396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100" name="Ink 99">
                    <a:extLst>
                      <a:ext uri="{FF2B5EF4-FFF2-40B4-BE49-F238E27FC236}">
                        <a16:creationId xmlns:a16="http://schemas.microsoft.com/office/drawing/2014/main" id="{A739F19F-4E29-4B5F-ABDB-95D0A3FA3D67}"/>
                      </a:ext>
                    </a:extLst>
                  </p14:cNvPr>
                  <p14:cNvContentPartPr/>
                  <p14:nvPr/>
                </p14:nvContentPartPr>
                <p14:xfrm>
                  <a:off x="8439327" y="3412598"/>
                  <a:ext cx="770760" cy="887760"/>
                </p14:xfrm>
              </p:contentPart>
            </mc:Choice>
            <mc:Fallback xmlns="">
              <p:pic>
                <p:nvPicPr>
                  <p:cNvPr id="100" name="Ink 99">
                    <a:extLst>
                      <a:ext uri="{FF2B5EF4-FFF2-40B4-BE49-F238E27FC236}">
                        <a16:creationId xmlns:a16="http://schemas.microsoft.com/office/drawing/2014/main" id="{A739F19F-4E29-4B5F-ABDB-95D0A3FA3D67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8414155" y="3393121"/>
                    <a:ext cx="820600" cy="9263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00A8310B-8364-4F56-A0A9-42BA4A24FBB6}"/>
                      </a:ext>
                    </a:extLst>
                  </p14:cNvPr>
                  <p14:cNvContentPartPr/>
                  <p14:nvPr/>
                </p14:nvContentPartPr>
                <p14:xfrm>
                  <a:off x="8455167" y="3075638"/>
                  <a:ext cx="2880" cy="8136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00A8310B-8364-4F56-A0A9-42BA4A24FBB6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8431167" y="3056174"/>
                    <a:ext cx="50400" cy="1198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102" name="Ink 101">
                    <a:extLst>
                      <a:ext uri="{FF2B5EF4-FFF2-40B4-BE49-F238E27FC236}">
                        <a16:creationId xmlns:a16="http://schemas.microsoft.com/office/drawing/2014/main" id="{AE05A656-1032-4ECC-A006-E8619AB6F67B}"/>
                      </a:ext>
                    </a:extLst>
                  </p14:cNvPr>
                  <p14:cNvContentPartPr/>
                  <p14:nvPr/>
                </p14:nvContentPartPr>
                <p14:xfrm>
                  <a:off x="8448327" y="2166998"/>
                  <a:ext cx="47880" cy="485280"/>
                </p14:xfrm>
              </p:contentPart>
            </mc:Choice>
            <mc:Fallback xmlns="">
              <p:pic>
                <p:nvPicPr>
                  <p:cNvPr id="102" name="Ink 101">
                    <a:extLst>
                      <a:ext uri="{FF2B5EF4-FFF2-40B4-BE49-F238E27FC236}">
                        <a16:creationId xmlns:a16="http://schemas.microsoft.com/office/drawing/2014/main" id="{AE05A656-1032-4ECC-A006-E8619AB6F67B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8423631" y="2147914"/>
                    <a:ext cx="97776" cy="5238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103" name="Ink 102">
                    <a:extLst>
                      <a:ext uri="{FF2B5EF4-FFF2-40B4-BE49-F238E27FC236}">
                        <a16:creationId xmlns:a16="http://schemas.microsoft.com/office/drawing/2014/main" id="{FAC8FC4D-1140-430A-ACD0-BF0248E02BCC}"/>
                      </a:ext>
                    </a:extLst>
                  </p14:cNvPr>
                  <p14:cNvContentPartPr/>
                  <p14:nvPr/>
                </p14:nvContentPartPr>
                <p14:xfrm>
                  <a:off x="7531047" y="1625198"/>
                  <a:ext cx="1318680" cy="161280"/>
                </p14:xfrm>
              </p:contentPart>
            </mc:Choice>
            <mc:Fallback xmlns="">
              <p:pic>
                <p:nvPicPr>
                  <p:cNvPr id="103" name="Ink 102">
                    <a:extLst>
                      <a:ext uri="{FF2B5EF4-FFF2-40B4-BE49-F238E27FC236}">
                        <a16:creationId xmlns:a16="http://schemas.microsoft.com/office/drawing/2014/main" id="{FAC8FC4D-1140-430A-ACD0-BF0248E02BCC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7506375" y="1605720"/>
                    <a:ext cx="1368527" cy="1998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104" name="Ink 103">
                    <a:extLst>
                      <a:ext uri="{FF2B5EF4-FFF2-40B4-BE49-F238E27FC236}">
                        <a16:creationId xmlns:a16="http://schemas.microsoft.com/office/drawing/2014/main" id="{35E1CDC5-786D-43C0-A4D2-F03EEDF9B154}"/>
                      </a:ext>
                    </a:extLst>
                  </p14:cNvPr>
                  <p14:cNvContentPartPr/>
                  <p14:nvPr/>
                </p14:nvContentPartPr>
                <p14:xfrm>
                  <a:off x="7013007" y="4275518"/>
                  <a:ext cx="1739880" cy="54360"/>
                </p14:xfrm>
              </p:contentPart>
            </mc:Choice>
            <mc:Fallback xmlns="">
              <p:pic>
                <p:nvPicPr>
                  <p:cNvPr id="104" name="Ink 103">
                    <a:extLst>
                      <a:ext uri="{FF2B5EF4-FFF2-40B4-BE49-F238E27FC236}">
                        <a16:creationId xmlns:a16="http://schemas.microsoft.com/office/drawing/2014/main" id="{35E1CDC5-786D-43C0-A4D2-F03EEDF9B154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6988339" y="4256104"/>
                    <a:ext cx="1789720" cy="9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105" name="Ink 104">
                    <a:extLst>
                      <a:ext uri="{FF2B5EF4-FFF2-40B4-BE49-F238E27FC236}">
                        <a16:creationId xmlns:a16="http://schemas.microsoft.com/office/drawing/2014/main" id="{83972302-045C-4C78-B41E-3FF956EC6714}"/>
                      </a:ext>
                    </a:extLst>
                  </p14:cNvPr>
                  <p14:cNvContentPartPr/>
                  <p14:nvPr/>
                </p14:nvContentPartPr>
                <p14:xfrm>
                  <a:off x="7810767" y="1763438"/>
                  <a:ext cx="171720" cy="1173240"/>
                </p14:xfrm>
              </p:contentPart>
            </mc:Choice>
            <mc:Fallback xmlns="">
              <p:pic>
                <p:nvPicPr>
                  <p:cNvPr id="105" name="Ink 104">
                    <a:extLst>
                      <a:ext uri="{FF2B5EF4-FFF2-40B4-BE49-F238E27FC236}">
                        <a16:creationId xmlns:a16="http://schemas.microsoft.com/office/drawing/2014/main" id="{83972302-045C-4C78-B41E-3FF956EC6714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7785662" y="1744351"/>
                    <a:ext cx="221428" cy="12118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106" name="Ink 105">
                    <a:extLst>
                      <a:ext uri="{FF2B5EF4-FFF2-40B4-BE49-F238E27FC236}">
                        <a16:creationId xmlns:a16="http://schemas.microsoft.com/office/drawing/2014/main" id="{DBF2C0AC-E9CB-437D-B5B2-5FE5B71C3B49}"/>
                      </a:ext>
                    </a:extLst>
                  </p14:cNvPr>
                  <p14:cNvContentPartPr/>
                  <p14:nvPr/>
                </p14:nvContentPartPr>
                <p14:xfrm>
                  <a:off x="8082207" y="2876198"/>
                  <a:ext cx="110520" cy="12960"/>
                </p14:xfrm>
              </p:contentPart>
            </mc:Choice>
            <mc:Fallback xmlns="">
              <p:pic>
                <p:nvPicPr>
                  <p:cNvPr id="106" name="Ink 105">
                    <a:extLst>
                      <a:ext uri="{FF2B5EF4-FFF2-40B4-BE49-F238E27FC236}">
                        <a16:creationId xmlns:a16="http://schemas.microsoft.com/office/drawing/2014/main" id="{DBF2C0AC-E9CB-437D-B5B2-5FE5B71C3B49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8057591" y="2857520"/>
                    <a:ext cx="160254" cy="506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107" name="Ink 106">
                    <a:extLst>
                      <a:ext uri="{FF2B5EF4-FFF2-40B4-BE49-F238E27FC236}">
                        <a16:creationId xmlns:a16="http://schemas.microsoft.com/office/drawing/2014/main" id="{597DC81B-371A-4D2D-BEB2-347B2BF27C66}"/>
                      </a:ext>
                    </a:extLst>
                  </p14:cNvPr>
                  <p14:cNvContentPartPr/>
                  <p14:nvPr/>
                </p14:nvContentPartPr>
                <p14:xfrm>
                  <a:off x="8084367" y="1756958"/>
                  <a:ext cx="181080" cy="1135440"/>
                </p14:xfrm>
              </p:contentPart>
            </mc:Choice>
            <mc:Fallback xmlns="">
              <p:pic>
                <p:nvPicPr>
                  <p:cNvPr id="107" name="Ink 106">
                    <a:extLst>
                      <a:ext uri="{FF2B5EF4-FFF2-40B4-BE49-F238E27FC236}">
                        <a16:creationId xmlns:a16="http://schemas.microsoft.com/office/drawing/2014/main" id="{597DC81B-371A-4D2D-BEB2-347B2BF27C66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8059217" y="1737872"/>
                    <a:ext cx="230877" cy="11740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108" name="Ink 107">
                    <a:extLst>
                      <a:ext uri="{FF2B5EF4-FFF2-40B4-BE49-F238E27FC236}">
                        <a16:creationId xmlns:a16="http://schemas.microsoft.com/office/drawing/2014/main" id="{248C8CF5-4C40-4B76-8638-46D655C5D89E}"/>
                      </a:ext>
                    </a:extLst>
                  </p14:cNvPr>
                  <p14:cNvContentPartPr/>
                  <p14:nvPr/>
                </p14:nvContentPartPr>
                <p14:xfrm>
                  <a:off x="8276967" y="1751198"/>
                  <a:ext cx="256680" cy="1010880"/>
                </p14:xfrm>
              </p:contentPart>
            </mc:Choice>
            <mc:Fallback xmlns="">
              <p:pic>
                <p:nvPicPr>
                  <p:cNvPr id="108" name="Ink 107">
                    <a:extLst>
                      <a:ext uri="{FF2B5EF4-FFF2-40B4-BE49-F238E27FC236}">
                        <a16:creationId xmlns:a16="http://schemas.microsoft.com/office/drawing/2014/main" id="{248C8CF5-4C40-4B76-8638-46D655C5D89E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8251802" y="1731728"/>
                    <a:ext cx="306506" cy="10494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109" name="Ink 108">
                    <a:extLst>
                      <a:ext uri="{FF2B5EF4-FFF2-40B4-BE49-F238E27FC236}">
                        <a16:creationId xmlns:a16="http://schemas.microsoft.com/office/drawing/2014/main" id="{C61624A8-9CB8-4F9C-A1D7-7F2AC6C08ACB}"/>
                      </a:ext>
                    </a:extLst>
                  </p14:cNvPr>
                  <p14:cNvContentPartPr/>
                  <p14:nvPr/>
                </p14:nvContentPartPr>
                <p14:xfrm>
                  <a:off x="8480727" y="1716638"/>
                  <a:ext cx="232920" cy="1163880"/>
                </p14:xfrm>
              </p:contentPart>
            </mc:Choice>
            <mc:Fallback xmlns="">
              <p:pic>
                <p:nvPicPr>
                  <p:cNvPr id="109" name="Ink 108">
                    <a:extLst>
                      <a:ext uri="{FF2B5EF4-FFF2-40B4-BE49-F238E27FC236}">
                        <a16:creationId xmlns:a16="http://schemas.microsoft.com/office/drawing/2014/main" id="{C61624A8-9CB8-4F9C-A1D7-7F2AC6C08ACB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8455574" y="1697552"/>
                    <a:ext cx="282724" cy="12024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110" name="Ink 109">
                    <a:extLst>
                      <a:ext uri="{FF2B5EF4-FFF2-40B4-BE49-F238E27FC236}">
                        <a16:creationId xmlns:a16="http://schemas.microsoft.com/office/drawing/2014/main" id="{69F45CAB-1431-4B29-A44D-9075BE9E52B3}"/>
                      </a:ext>
                    </a:extLst>
                  </p14:cNvPr>
                  <p14:cNvContentPartPr/>
                  <p14:nvPr/>
                </p14:nvContentPartPr>
                <p14:xfrm>
                  <a:off x="8780247" y="1893038"/>
                  <a:ext cx="98640" cy="903240"/>
                </p14:xfrm>
              </p:contentPart>
            </mc:Choice>
            <mc:Fallback xmlns="">
              <p:pic>
                <p:nvPicPr>
                  <p:cNvPr id="110" name="Ink 109">
                    <a:extLst>
                      <a:ext uri="{FF2B5EF4-FFF2-40B4-BE49-F238E27FC236}">
                        <a16:creationId xmlns:a16="http://schemas.microsoft.com/office/drawing/2014/main" id="{69F45CAB-1431-4B29-A44D-9075BE9E52B3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8755084" y="1873563"/>
                    <a:ext cx="148463" cy="941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A890B095-1985-4289-ABF6-A003E9BF837E}"/>
                      </a:ext>
                    </a:extLst>
                  </p14:cNvPr>
                  <p14:cNvContentPartPr/>
                  <p14:nvPr/>
                </p14:nvContentPartPr>
                <p14:xfrm>
                  <a:off x="8782047" y="1727078"/>
                  <a:ext cx="314280" cy="1121400"/>
                </p14:xfrm>
              </p:contentPart>
            </mc:Choice>
            <mc:Fallback xmlns="">
              <p:pic>
                <p:nvPicPr>
                  <p:cNvPr id="111" name="Ink 110">
                    <a:extLst>
                      <a:ext uri="{FF2B5EF4-FFF2-40B4-BE49-F238E27FC236}">
                        <a16:creationId xmlns:a16="http://schemas.microsoft.com/office/drawing/2014/main" id="{A890B095-1985-4289-ABF6-A003E9BF837E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8757407" y="1707602"/>
                    <a:ext cx="364062" cy="11599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BED8B5C7-4D6F-4AF1-8997-3078A8DF07CC}"/>
                      </a:ext>
                    </a:extLst>
                  </p14:cNvPr>
                  <p14:cNvContentPartPr/>
                  <p14:nvPr/>
                </p14:nvContentPartPr>
                <p14:xfrm>
                  <a:off x="7322967" y="3496478"/>
                  <a:ext cx="635400" cy="773280"/>
                </p14:xfrm>
              </p:contentPart>
            </mc:Choice>
            <mc:Fallback xmlns="">
              <p:pic>
                <p:nvPicPr>
                  <p:cNvPr id="112" name="Ink 111">
                    <a:extLst>
                      <a:ext uri="{FF2B5EF4-FFF2-40B4-BE49-F238E27FC236}">
                        <a16:creationId xmlns:a16="http://schemas.microsoft.com/office/drawing/2014/main" id="{BED8B5C7-4D6F-4AF1-8997-3078A8DF07CC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7298316" y="3477010"/>
                    <a:ext cx="685206" cy="8118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113" name="Ink 112">
                    <a:extLst>
                      <a:ext uri="{FF2B5EF4-FFF2-40B4-BE49-F238E27FC236}">
                        <a16:creationId xmlns:a16="http://schemas.microsoft.com/office/drawing/2014/main" id="{45140C4A-5919-49EB-AEAD-FA42DABA5136}"/>
                      </a:ext>
                    </a:extLst>
                  </p14:cNvPr>
                  <p14:cNvContentPartPr/>
                  <p14:nvPr/>
                </p14:nvContentPartPr>
                <p14:xfrm>
                  <a:off x="7657407" y="3465878"/>
                  <a:ext cx="487800" cy="808200"/>
                </p14:xfrm>
              </p:contentPart>
            </mc:Choice>
            <mc:Fallback xmlns="">
              <p:pic>
                <p:nvPicPr>
                  <p:cNvPr id="113" name="Ink 112">
                    <a:extLst>
                      <a:ext uri="{FF2B5EF4-FFF2-40B4-BE49-F238E27FC236}">
                        <a16:creationId xmlns:a16="http://schemas.microsoft.com/office/drawing/2014/main" id="{45140C4A-5919-49EB-AEAD-FA42DABA5136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7632740" y="3446802"/>
                    <a:ext cx="537637" cy="8467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114" name="Ink 113">
                    <a:extLst>
                      <a:ext uri="{FF2B5EF4-FFF2-40B4-BE49-F238E27FC236}">
                        <a16:creationId xmlns:a16="http://schemas.microsoft.com/office/drawing/2014/main" id="{E59F636C-0E61-49AE-96CE-F463FB9E948E}"/>
                      </a:ext>
                    </a:extLst>
                  </p14:cNvPr>
                  <p14:cNvContentPartPr/>
                  <p14:nvPr/>
                </p14:nvContentPartPr>
                <p14:xfrm>
                  <a:off x="7929927" y="3423038"/>
                  <a:ext cx="448200" cy="849240"/>
                </p14:xfrm>
              </p:contentPart>
            </mc:Choice>
            <mc:Fallback xmlns=""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E59F636C-0E61-49AE-96CE-F463FB9E948E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7904775" y="3403958"/>
                    <a:ext cx="498000" cy="8877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C6B735C6-0764-4BD7-A945-FC9C7BEEA5E2}"/>
                      </a:ext>
                    </a:extLst>
                  </p14:cNvPr>
                  <p14:cNvContentPartPr/>
                  <p14:nvPr/>
                </p14:nvContentPartPr>
                <p14:xfrm>
                  <a:off x="8173287" y="3549038"/>
                  <a:ext cx="386280" cy="70884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C6B735C6-0764-4BD7-A945-FC9C7BEEA5E2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8148609" y="3529954"/>
                    <a:ext cx="436139" cy="7473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B3BB413F-752E-4DAC-B689-FBF8DDC93CC6}"/>
                      </a:ext>
                    </a:extLst>
                  </p14:cNvPr>
                  <p14:cNvContentPartPr/>
                  <p14:nvPr/>
                </p14:nvContentPartPr>
                <p14:xfrm>
                  <a:off x="8458407" y="3590078"/>
                  <a:ext cx="469440" cy="736560"/>
                </p14:xfrm>
              </p:contentPart>
            </mc:Choice>
            <mc:Fallback xmlns=""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B3BB413F-752E-4DAC-B689-FBF8DDC93CC6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8433222" y="3570603"/>
                    <a:ext cx="519305" cy="7751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063EB871-C05B-4DC6-ADAE-DEEE8C3D9308}"/>
                      </a:ext>
                    </a:extLst>
                  </p14:cNvPr>
                  <p14:cNvContentPartPr/>
                  <p14:nvPr/>
                </p14:nvContentPartPr>
                <p14:xfrm>
                  <a:off x="8400447" y="3502238"/>
                  <a:ext cx="374040" cy="792000"/>
                </p14:xfrm>
              </p:contentPart>
            </mc:Choice>
            <mc:Fallback xmlns=""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063EB871-C05B-4DC6-ADAE-DEEE8C3D9308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8375276" y="3483158"/>
                    <a:ext cx="423878" cy="8305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C89F116F-DA27-480E-BE6B-0516E3F81E2C}"/>
                      </a:ext>
                    </a:extLst>
                  </p14:cNvPr>
                  <p14:cNvContentPartPr/>
                  <p14:nvPr/>
                </p14:nvContentPartPr>
                <p14:xfrm>
                  <a:off x="8001207" y="3384158"/>
                  <a:ext cx="417240" cy="87624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C89F116F-DA27-480E-BE6B-0516E3F81E2C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7976042" y="3365075"/>
                    <a:ext cx="467067" cy="914795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5CC8454-1914-4309-8D7A-807148DA9DD2}"/>
                    </a:ext>
                  </a:extLst>
                </p14:cNvPr>
                <p14:cNvContentPartPr/>
                <p14:nvPr/>
              </p14:nvContentPartPr>
              <p14:xfrm>
                <a:off x="5607567" y="1619798"/>
                <a:ext cx="1385640" cy="2580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5CC8454-1914-4309-8D7A-807148DA9DD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582392" y="1600715"/>
                  <a:ext cx="1435487" cy="261903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05DBDCAA-F10F-485C-A694-D07B5FF5C83F}"/>
                </a:ext>
              </a:extLst>
            </p:cNvPr>
            <p:cNvGrpSpPr/>
            <p:nvPr/>
          </p:nvGrpSpPr>
          <p:grpSpPr>
            <a:xfrm>
              <a:off x="7753167" y="1736438"/>
              <a:ext cx="509760" cy="2589840"/>
              <a:chOff x="7753167" y="1736438"/>
              <a:chExt cx="509760" cy="2589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0E167DB1-214F-413B-A0BE-72315CFA6A4A}"/>
                      </a:ext>
                    </a:extLst>
                  </p14:cNvPr>
                  <p14:cNvContentPartPr/>
                  <p14:nvPr/>
                </p14:nvContentPartPr>
                <p14:xfrm>
                  <a:off x="7871247" y="1789718"/>
                  <a:ext cx="333360" cy="112680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0E167DB1-214F-413B-A0BE-72315CFA6A4A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7846107" y="1770243"/>
                    <a:ext cx="383138" cy="116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2ED7B861-C0AC-4BEC-9147-877CED421A6B}"/>
                      </a:ext>
                    </a:extLst>
                  </p14:cNvPr>
                  <p14:cNvContentPartPr/>
                  <p14:nvPr/>
                </p14:nvContentPartPr>
                <p14:xfrm>
                  <a:off x="7753167" y="3406118"/>
                  <a:ext cx="509760" cy="92016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2ED7B861-C0AC-4BEC-9147-877CED421A6B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7727981" y="3386648"/>
                    <a:ext cx="559628" cy="9587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206B0CF1-2062-46EC-B633-F87AA5E9857E}"/>
                      </a:ext>
                    </a:extLst>
                  </p14:cNvPr>
                  <p14:cNvContentPartPr/>
                  <p14:nvPr/>
                </p14:nvContentPartPr>
                <p14:xfrm>
                  <a:off x="7810047" y="1736438"/>
                  <a:ext cx="366480" cy="101556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206B0CF1-2062-46EC-B633-F87AA5E9857E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7784877" y="1717357"/>
                    <a:ext cx="416317" cy="1054111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60FB9A2-7B67-4979-A7E4-E6B6304ABE91}"/>
              </a:ext>
            </a:extLst>
          </p:cNvPr>
          <p:cNvGrpSpPr/>
          <p:nvPr/>
        </p:nvGrpSpPr>
        <p:grpSpPr>
          <a:xfrm>
            <a:off x="6216327" y="4304318"/>
            <a:ext cx="59040" cy="622440"/>
            <a:chOff x="6216327" y="4304318"/>
            <a:chExt cx="59040" cy="62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C451C33-ACF6-4782-8582-DC6BFF03A8B9}"/>
                    </a:ext>
                  </a:extLst>
                </p14:cNvPr>
                <p14:cNvContentPartPr/>
                <p14:nvPr/>
              </p14:nvContentPartPr>
              <p14:xfrm>
                <a:off x="6236487" y="4707518"/>
                <a:ext cx="24120" cy="219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C451C33-ACF6-4782-8582-DC6BFF03A8B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218847" y="4689518"/>
                  <a:ext cx="597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6842BDF-7DB2-488E-9E67-7763DA6F24AA}"/>
                    </a:ext>
                  </a:extLst>
                </p14:cNvPr>
                <p14:cNvContentPartPr/>
                <p14:nvPr/>
              </p14:nvContentPartPr>
              <p14:xfrm>
                <a:off x="6216327" y="4495838"/>
                <a:ext cx="41400" cy="74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6842BDF-7DB2-488E-9E67-7763DA6F24A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198327" y="4477838"/>
                  <a:ext cx="77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DFC3C29-318A-4282-BC89-8B5D14B2E1C1}"/>
                    </a:ext>
                  </a:extLst>
                </p14:cNvPr>
                <p14:cNvContentPartPr/>
                <p14:nvPr/>
              </p14:nvContentPartPr>
              <p14:xfrm>
                <a:off x="6252687" y="4304318"/>
                <a:ext cx="22680" cy="47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DFC3C29-318A-4282-BC89-8B5D14B2E1C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235047" y="4286678"/>
                  <a:ext cx="5832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5E7AD7BD-B5D7-434E-A217-A36C7DDB3578}"/>
              </a:ext>
            </a:extLst>
          </p:cNvPr>
          <p:cNvGrpSpPr/>
          <p:nvPr/>
        </p:nvGrpSpPr>
        <p:grpSpPr>
          <a:xfrm>
            <a:off x="6972327" y="1498478"/>
            <a:ext cx="1014840" cy="1851120"/>
            <a:chOff x="6972327" y="1498478"/>
            <a:chExt cx="1014840" cy="185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9A00431-3F51-481B-B52C-EE0AE2535373}"/>
                    </a:ext>
                  </a:extLst>
                </p14:cNvPr>
                <p14:cNvContentPartPr/>
                <p14:nvPr/>
              </p14:nvContentPartPr>
              <p14:xfrm>
                <a:off x="7257807" y="1498478"/>
                <a:ext cx="729360" cy="1851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9A00431-3F51-481B-B52C-EE0AE253537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240167" y="1480478"/>
                  <a:ext cx="765000" cy="18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06C4540-1748-4D0D-AE78-75A99056C8CD}"/>
                    </a:ext>
                  </a:extLst>
                </p14:cNvPr>
                <p14:cNvContentPartPr/>
                <p14:nvPr/>
              </p14:nvContentPartPr>
              <p14:xfrm>
                <a:off x="7224327" y="1650758"/>
                <a:ext cx="99360" cy="96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06C4540-1748-4D0D-AE78-75A99056C8C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206327" y="1633118"/>
                  <a:ext cx="135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33A43C2-2B8F-4C30-A985-38FFD2BBE816}"/>
                    </a:ext>
                  </a:extLst>
                </p14:cNvPr>
                <p14:cNvContentPartPr/>
                <p14:nvPr/>
              </p14:nvContentPartPr>
              <p14:xfrm>
                <a:off x="7044687" y="1878998"/>
                <a:ext cx="117000" cy="263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33A43C2-2B8F-4C30-A985-38FFD2BBE81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027047" y="1861358"/>
                  <a:ext cx="1526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149F628-7E21-40B2-A7A4-6F274CAC014C}"/>
                    </a:ext>
                  </a:extLst>
                </p14:cNvPr>
                <p14:cNvContentPartPr/>
                <p14:nvPr/>
              </p14:nvContentPartPr>
              <p14:xfrm>
                <a:off x="6972327" y="2524838"/>
                <a:ext cx="18000" cy="71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149F628-7E21-40B2-A7A4-6F274CAC014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954327" y="2506838"/>
                  <a:ext cx="53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E69A086-5727-4438-9F4A-F5CE8EFD6E2B}"/>
                    </a:ext>
                  </a:extLst>
                </p14:cNvPr>
                <p14:cNvContentPartPr/>
                <p14:nvPr/>
              </p14:nvContentPartPr>
              <p14:xfrm>
                <a:off x="6980967" y="3099398"/>
                <a:ext cx="22680" cy="35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E69A086-5727-4438-9F4A-F5CE8EFD6E2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962967" y="3081398"/>
                  <a:ext cx="5832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DB190A4-799F-4F58-ADA0-835D530D5499}"/>
              </a:ext>
            </a:extLst>
          </p:cNvPr>
          <p:cNvGrpSpPr/>
          <p:nvPr/>
        </p:nvGrpSpPr>
        <p:grpSpPr>
          <a:xfrm>
            <a:off x="7122447" y="5160398"/>
            <a:ext cx="893880" cy="983160"/>
            <a:chOff x="7122447" y="5160398"/>
            <a:chExt cx="893880" cy="98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F41A8D2-E6D8-4827-81D9-18182A286172}"/>
                    </a:ext>
                  </a:extLst>
                </p14:cNvPr>
                <p14:cNvContentPartPr/>
                <p14:nvPr/>
              </p14:nvContentPartPr>
              <p14:xfrm>
                <a:off x="7122447" y="5160398"/>
                <a:ext cx="862560" cy="8780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F41A8D2-E6D8-4827-81D9-18182A28617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104807" y="5142758"/>
                  <a:ext cx="898200" cy="9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5845FC5-6272-4142-BA8E-B8AE151A4E54}"/>
                    </a:ext>
                  </a:extLst>
                </p14:cNvPr>
                <p14:cNvContentPartPr/>
                <p14:nvPr/>
              </p14:nvContentPartPr>
              <p14:xfrm>
                <a:off x="7653447" y="5266598"/>
                <a:ext cx="362880" cy="876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5845FC5-6272-4142-BA8E-B8AE151A4E5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635807" y="5248958"/>
                  <a:ext cx="398520" cy="91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0ABB30D-E7C6-4497-881F-9FC5C270258B}"/>
              </a:ext>
            </a:extLst>
          </p:cNvPr>
          <p:cNvGrpSpPr/>
          <p:nvPr/>
        </p:nvGrpSpPr>
        <p:grpSpPr>
          <a:xfrm>
            <a:off x="7969887" y="4090838"/>
            <a:ext cx="66600" cy="773280"/>
            <a:chOff x="7969887" y="4090838"/>
            <a:chExt cx="66600" cy="77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C1B9D6A-21F5-43BE-8410-017C577B1EC1}"/>
                    </a:ext>
                  </a:extLst>
                </p14:cNvPr>
                <p14:cNvContentPartPr/>
                <p14:nvPr/>
              </p14:nvContentPartPr>
              <p14:xfrm>
                <a:off x="8009487" y="4671878"/>
                <a:ext cx="27000" cy="1922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C1B9D6A-21F5-43BE-8410-017C577B1EC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991847" y="4653878"/>
                  <a:ext cx="626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8D578CF-E45F-45C2-89C6-D07783337744}"/>
                    </a:ext>
                  </a:extLst>
                </p14:cNvPr>
                <p14:cNvContentPartPr/>
                <p14:nvPr/>
              </p14:nvContentPartPr>
              <p14:xfrm>
                <a:off x="7969887" y="4532558"/>
                <a:ext cx="21960" cy="133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8D578CF-E45F-45C2-89C6-D0778333774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952247" y="4514918"/>
                  <a:ext cx="57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7C4AA16-8513-42D5-8ECE-35B6D7F88DCD}"/>
                    </a:ext>
                  </a:extLst>
                </p14:cNvPr>
                <p14:cNvContentPartPr/>
                <p14:nvPr/>
              </p14:nvContentPartPr>
              <p14:xfrm>
                <a:off x="7988247" y="4357238"/>
                <a:ext cx="20520" cy="73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7C4AA16-8513-42D5-8ECE-35B6D7F88DC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970247" y="4339238"/>
                  <a:ext cx="561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98EDE89-4C18-4715-B42D-354D8516B117}"/>
                    </a:ext>
                  </a:extLst>
                </p14:cNvPr>
                <p14:cNvContentPartPr/>
                <p14:nvPr/>
              </p14:nvContentPartPr>
              <p14:xfrm>
                <a:off x="7972407" y="4090838"/>
                <a:ext cx="28440" cy="172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98EDE89-4C18-4715-B42D-354D8516B11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954407" y="4072838"/>
                  <a:ext cx="64080" cy="20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AA73AC04-8043-49C5-9C50-D7FC40898E47}"/>
                  </a:ext>
                </a:extLst>
              </p14:cNvPr>
              <p14:cNvContentPartPr/>
              <p14:nvPr/>
            </p14:nvContentPartPr>
            <p14:xfrm>
              <a:off x="10889847" y="2704118"/>
              <a:ext cx="46440" cy="2952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AA73AC04-8043-49C5-9C50-D7FC40898E47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0871847" y="2686478"/>
                <a:ext cx="820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739FD265-7099-4371-B250-F431A168CA48}"/>
                  </a:ext>
                </a:extLst>
              </p14:cNvPr>
              <p14:cNvContentPartPr/>
              <p14:nvPr/>
            </p14:nvContentPartPr>
            <p14:xfrm>
              <a:off x="6875487" y="1575518"/>
              <a:ext cx="529200" cy="42861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739FD265-7099-4371-B250-F431A168CA48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857847" y="1557878"/>
                <a:ext cx="564840" cy="43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ADE6C838-7D74-4356-8C69-E5041AB550F9}"/>
                  </a:ext>
                </a:extLst>
              </p14:cNvPr>
              <p14:cNvContentPartPr/>
              <p14:nvPr/>
            </p14:nvContentPartPr>
            <p14:xfrm>
              <a:off x="4432527" y="1619078"/>
              <a:ext cx="1796400" cy="44103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ADE6C838-7D74-4356-8C69-E5041AB550F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414887" y="1601438"/>
                <a:ext cx="1832040" cy="444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ABDB93E5-E6E4-4A6D-9F3D-3E8CF1833AE2}"/>
                  </a:ext>
                </a:extLst>
              </p14:cNvPr>
              <p14:cNvContentPartPr/>
              <p14:nvPr/>
            </p14:nvContentPartPr>
            <p14:xfrm>
              <a:off x="5036247" y="1525478"/>
              <a:ext cx="1357920" cy="19137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ABDB93E5-E6E4-4A6D-9F3D-3E8CF1833AE2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018247" y="1507838"/>
                <a:ext cx="1393560" cy="194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A8BE85BB-CDD6-4937-A79F-7EA01F3AB205}"/>
              </a:ext>
            </a:extLst>
          </p:cNvPr>
          <p:cNvGrpSpPr/>
          <p:nvPr/>
        </p:nvGrpSpPr>
        <p:grpSpPr>
          <a:xfrm>
            <a:off x="4682007" y="810878"/>
            <a:ext cx="1404720" cy="663480"/>
            <a:chOff x="4682007" y="810878"/>
            <a:chExt cx="1404720" cy="66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787D2CE-1D73-4770-A544-5F1BC2205742}"/>
                    </a:ext>
                  </a:extLst>
                </p14:cNvPr>
                <p14:cNvContentPartPr/>
                <p14:nvPr/>
              </p14:nvContentPartPr>
              <p14:xfrm>
                <a:off x="4682007" y="1008878"/>
                <a:ext cx="230040" cy="465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787D2CE-1D73-4770-A544-5F1BC220574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664367" y="991238"/>
                  <a:ext cx="26568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0DAB560-ECC9-4988-8404-4C054FCFB821}"/>
                    </a:ext>
                  </a:extLst>
                </p14:cNvPr>
                <p14:cNvContentPartPr/>
                <p14:nvPr/>
              </p14:nvContentPartPr>
              <p14:xfrm>
                <a:off x="4961007" y="1129838"/>
                <a:ext cx="165960" cy="146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0DAB560-ECC9-4988-8404-4C054FCFB82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943367" y="1111838"/>
                  <a:ext cx="2016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21C0DE7-DABE-4ADD-ACCD-5BC7E09F1AD0}"/>
                    </a:ext>
                  </a:extLst>
                </p14:cNvPr>
                <p14:cNvContentPartPr/>
                <p14:nvPr/>
              </p14:nvContentPartPr>
              <p14:xfrm>
                <a:off x="5193207" y="970718"/>
                <a:ext cx="174600" cy="2660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21C0DE7-DABE-4ADD-ACCD-5BC7E09F1AD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175567" y="953078"/>
                  <a:ext cx="2102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8E3935A-FC3B-4A62-8EC3-5035C4C7018D}"/>
                    </a:ext>
                  </a:extLst>
                </p14:cNvPr>
                <p14:cNvContentPartPr/>
                <p14:nvPr/>
              </p14:nvContentPartPr>
              <p14:xfrm>
                <a:off x="5589207" y="810878"/>
                <a:ext cx="286200" cy="4147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8E3935A-FC3B-4A62-8EC3-5035C4C7018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571567" y="792878"/>
                  <a:ext cx="32184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14EBB2F-7FFC-444F-A266-4FFD5D2A3AB7}"/>
                    </a:ext>
                  </a:extLst>
                </p14:cNvPr>
                <p14:cNvContentPartPr/>
                <p14:nvPr/>
              </p14:nvContentPartPr>
              <p14:xfrm>
                <a:off x="5669487" y="1073678"/>
                <a:ext cx="207000" cy="145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14EBB2F-7FFC-444F-A266-4FFD5D2A3AB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651487" y="1055678"/>
                  <a:ext cx="2426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DA7BAD3-62E2-41A9-97A4-2BA01C88BCB5}"/>
                    </a:ext>
                  </a:extLst>
                </p14:cNvPr>
                <p14:cNvContentPartPr/>
                <p14:nvPr/>
              </p14:nvContentPartPr>
              <p14:xfrm>
                <a:off x="6018687" y="1079078"/>
                <a:ext cx="68040" cy="237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DA7BAD3-62E2-41A9-97A4-2BA01C88BCB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000687" y="1061078"/>
                  <a:ext cx="10368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E4CAD03-CB98-4BAE-A25D-61A1BD161D4F}"/>
              </a:ext>
            </a:extLst>
          </p:cNvPr>
          <p:cNvGrpSpPr/>
          <p:nvPr/>
        </p:nvGrpSpPr>
        <p:grpSpPr>
          <a:xfrm>
            <a:off x="7599447" y="641318"/>
            <a:ext cx="2306520" cy="691200"/>
            <a:chOff x="7599447" y="641318"/>
            <a:chExt cx="2306520" cy="69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9423278-FF20-4CF5-A743-2EDFD3FE43E4}"/>
                    </a:ext>
                  </a:extLst>
                </p14:cNvPr>
                <p14:cNvContentPartPr/>
                <p14:nvPr/>
              </p14:nvContentPartPr>
              <p14:xfrm>
                <a:off x="7599447" y="770198"/>
                <a:ext cx="342720" cy="511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9423278-FF20-4CF5-A743-2EDFD3FE43E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581807" y="752558"/>
                  <a:ext cx="37836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1569B68-0B45-4E8B-BCCD-38AEC154C9C8}"/>
                    </a:ext>
                  </a:extLst>
                </p14:cNvPr>
                <p14:cNvContentPartPr/>
                <p14:nvPr/>
              </p14:nvContentPartPr>
              <p14:xfrm>
                <a:off x="7941447" y="976118"/>
                <a:ext cx="223920" cy="2714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1569B68-0B45-4E8B-BCCD-38AEC154C9C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923447" y="958478"/>
                  <a:ext cx="2595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7436AED-C488-4743-B15F-B482BF450D16}"/>
                    </a:ext>
                  </a:extLst>
                </p14:cNvPr>
                <p14:cNvContentPartPr/>
                <p14:nvPr/>
              </p14:nvContentPartPr>
              <p14:xfrm>
                <a:off x="8269047" y="901598"/>
                <a:ext cx="266400" cy="2998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7436AED-C488-4743-B15F-B482BF450D1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251047" y="883598"/>
                  <a:ext cx="3020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08AD1BE-89A1-4799-9CF6-71EF5D7DEF8F}"/>
                    </a:ext>
                  </a:extLst>
                </p14:cNvPr>
                <p14:cNvContentPartPr/>
                <p14:nvPr/>
              </p14:nvContentPartPr>
              <p14:xfrm>
                <a:off x="8840007" y="641318"/>
                <a:ext cx="372600" cy="500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08AD1BE-89A1-4799-9CF6-71EF5D7DEF8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822367" y="623318"/>
                  <a:ext cx="40824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706EE13-4E6F-47E4-B3C4-980E89C73591}"/>
                    </a:ext>
                  </a:extLst>
                </p14:cNvPr>
                <p14:cNvContentPartPr/>
                <p14:nvPr/>
              </p14:nvContentPartPr>
              <p14:xfrm>
                <a:off x="9014247" y="935798"/>
                <a:ext cx="285480" cy="195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706EE13-4E6F-47E4-B3C4-980E89C7359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996607" y="917798"/>
                  <a:ext cx="3211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80CFD6A-C828-491C-A370-074C91383475}"/>
                    </a:ext>
                  </a:extLst>
                </p14:cNvPr>
                <p14:cNvContentPartPr/>
                <p14:nvPr/>
              </p14:nvContentPartPr>
              <p14:xfrm>
                <a:off x="9443727" y="943358"/>
                <a:ext cx="462240" cy="3891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80CFD6A-C828-491C-A370-074C9138347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426087" y="925718"/>
                  <a:ext cx="497880" cy="42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27CA36FC-5638-41A2-B424-441D203D0868}"/>
                  </a:ext>
                </a:extLst>
              </p14:cNvPr>
              <p14:cNvContentPartPr/>
              <p14:nvPr/>
            </p14:nvContentPartPr>
            <p14:xfrm>
              <a:off x="4423527" y="1482638"/>
              <a:ext cx="1955880" cy="463788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27CA36FC-5638-41A2-B424-441D203D0868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405527" y="1464998"/>
                <a:ext cx="1991520" cy="46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9C82A859-84FC-4F63-9D0F-4DA072A95AD2}"/>
                  </a:ext>
                </a:extLst>
              </p14:cNvPr>
              <p14:cNvContentPartPr/>
              <p14:nvPr/>
            </p14:nvContentPartPr>
            <p14:xfrm>
              <a:off x="6955767" y="1590998"/>
              <a:ext cx="1092960" cy="443268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9C82A859-84FC-4F63-9D0F-4DA072A95AD2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937767" y="1572998"/>
                <a:ext cx="1128600" cy="446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6622A70-914C-4E54-8ABC-84062632E391}"/>
                  </a:ext>
                </a:extLst>
              </p14:cNvPr>
              <p14:cNvContentPartPr/>
              <p14:nvPr/>
            </p14:nvContentPartPr>
            <p14:xfrm>
              <a:off x="461160" y="257040"/>
              <a:ext cx="11151000" cy="6982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6622A70-914C-4E54-8ABC-84062632E391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51800" y="247680"/>
                <a:ext cx="11169720" cy="700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3536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149FF9-7EAE-4399-B109-B4E100C0B5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236"/>
          <a:stretch/>
        </p:blipFill>
        <p:spPr>
          <a:xfrm>
            <a:off x="0" y="10445"/>
            <a:ext cx="11887200" cy="19433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D9AF6D2-2177-46D9-9555-3FA55B5399D2}"/>
                  </a:ext>
                </a:extLst>
              </p14:cNvPr>
              <p14:cNvContentPartPr/>
              <p14:nvPr/>
            </p14:nvContentPartPr>
            <p14:xfrm>
              <a:off x="917182" y="2622145"/>
              <a:ext cx="644400" cy="655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D9AF6D2-2177-46D9-9555-3FA55B5399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9182" y="2604145"/>
                <a:ext cx="680040" cy="69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EFEB1CB-C2BA-4777-825C-5189FEF8CA6B}"/>
                  </a:ext>
                </a:extLst>
              </p14:cNvPr>
              <p14:cNvContentPartPr/>
              <p14:nvPr/>
            </p14:nvContentPartPr>
            <p14:xfrm>
              <a:off x="1821142" y="2725465"/>
              <a:ext cx="199440" cy="202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EFEB1CB-C2BA-4777-825C-5189FEF8CA6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03142" y="2707825"/>
                <a:ext cx="23508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5929A98-362A-43C9-A2DA-025ED3CD310F}"/>
                  </a:ext>
                </a:extLst>
              </p14:cNvPr>
              <p14:cNvContentPartPr/>
              <p14:nvPr/>
            </p14:nvContentPartPr>
            <p14:xfrm>
              <a:off x="2318662" y="2637265"/>
              <a:ext cx="207000" cy="407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5929A98-362A-43C9-A2DA-025ED3CD310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00662" y="2619265"/>
                <a:ext cx="24264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1ED8FA8-3177-4F6C-AE37-1283079F9AE0}"/>
                  </a:ext>
                </a:extLst>
              </p14:cNvPr>
              <p14:cNvContentPartPr/>
              <p14:nvPr/>
            </p14:nvContentPartPr>
            <p14:xfrm>
              <a:off x="2758582" y="2556265"/>
              <a:ext cx="149040" cy="422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1ED8FA8-3177-4F6C-AE37-1283079F9AE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40582" y="2538625"/>
                <a:ext cx="18468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316672A-7686-421E-A543-E138B168131F}"/>
                  </a:ext>
                </a:extLst>
              </p14:cNvPr>
              <p14:cNvContentPartPr/>
              <p14:nvPr/>
            </p14:nvContentPartPr>
            <p14:xfrm>
              <a:off x="3064582" y="2945785"/>
              <a:ext cx="140040" cy="214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316672A-7686-421E-A543-E138B168131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46942" y="2928145"/>
                <a:ext cx="17568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230BBD4-F6F8-48AB-AF7D-7F34E9816947}"/>
                  </a:ext>
                </a:extLst>
              </p14:cNvPr>
              <p14:cNvContentPartPr/>
              <p14:nvPr/>
            </p14:nvContentPartPr>
            <p14:xfrm>
              <a:off x="3125422" y="2637265"/>
              <a:ext cx="20880" cy="45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230BBD4-F6F8-48AB-AF7D-7F34E981694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07782" y="2619625"/>
                <a:ext cx="565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A209663-68AC-49C6-92BD-890D9C5192FC}"/>
                  </a:ext>
                </a:extLst>
              </p14:cNvPr>
              <p14:cNvContentPartPr/>
              <p14:nvPr/>
            </p14:nvContentPartPr>
            <p14:xfrm>
              <a:off x="7666102" y="5993782"/>
              <a:ext cx="651240" cy="527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A209663-68AC-49C6-92BD-890D9C5192F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48462" y="5975782"/>
                <a:ext cx="68688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4DF2BED-1399-4779-B84B-4EB5DBE0DEFE}"/>
                  </a:ext>
                </a:extLst>
              </p14:cNvPr>
              <p14:cNvContentPartPr/>
              <p14:nvPr/>
            </p14:nvContentPartPr>
            <p14:xfrm>
              <a:off x="9214462" y="5919262"/>
              <a:ext cx="801000" cy="582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4DF2BED-1399-4779-B84B-4EB5DBE0DEF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196462" y="5901622"/>
                <a:ext cx="836640" cy="61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9C42F719-B87E-4EFA-8FA0-EF2931AC5624}"/>
              </a:ext>
            </a:extLst>
          </p:cNvPr>
          <p:cNvGrpSpPr/>
          <p:nvPr/>
        </p:nvGrpSpPr>
        <p:grpSpPr>
          <a:xfrm>
            <a:off x="3809782" y="2616745"/>
            <a:ext cx="298080" cy="186840"/>
            <a:chOff x="3809782" y="2485222"/>
            <a:chExt cx="298080" cy="18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20FF22F-BE15-463C-865F-32DFF479DE71}"/>
                    </a:ext>
                  </a:extLst>
                </p14:cNvPr>
                <p14:cNvContentPartPr/>
                <p14:nvPr/>
              </p14:nvContentPartPr>
              <p14:xfrm>
                <a:off x="3809782" y="2485222"/>
                <a:ext cx="227880" cy="26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20FF22F-BE15-463C-865F-32DFF479DE7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792142" y="2467222"/>
                  <a:ext cx="263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E3CF288-1303-441F-A1F4-8B781943E811}"/>
                    </a:ext>
                  </a:extLst>
                </p14:cNvPr>
                <p14:cNvContentPartPr/>
                <p14:nvPr/>
              </p14:nvContentPartPr>
              <p14:xfrm>
                <a:off x="3837502" y="2640022"/>
                <a:ext cx="270360" cy="32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E3CF288-1303-441F-A1F4-8B781943E81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819862" y="2622022"/>
                  <a:ext cx="30600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D01DEAA-0DC1-46E3-8894-8A14F4250991}"/>
              </a:ext>
            </a:extLst>
          </p:cNvPr>
          <p:cNvGrpSpPr/>
          <p:nvPr/>
        </p:nvGrpSpPr>
        <p:grpSpPr>
          <a:xfrm>
            <a:off x="4661542" y="2132545"/>
            <a:ext cx="6444720" cy="1036080"/>
            <a:chOff x="4661542" y="2001022"/>
            <a:chExt cx="6444720" cy="103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E026EEA-3EB1-4B2C-A20B-67D997AFF318}"/>
                    </a:ext>
                  </a:extLst>
                </p14:cNvPr>
                <p14:cNvContentPartPr/>
                <p14:nvPr/>
              </p14:nvContentPartPr>
              <p14:xfrm>
                <a:off x="4661542" y="2092102"/>
                <a:ext cx="310320" cy="945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E026EEA-3EB1-4B2C-A20B-67D997AFF31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643902" y="2074462"/>
                  <a:ext cx="345960" cy="9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A0F2D97-D387-4A4E-A482-A16D169DD353}"/>
                    </a:ext>
                  </a:extLst>
                </p14:cNvPr>
                <p14:cNvContentPartPr/>
                <p14:nvPr/>
              </p14:nvContentPartPr>
              <p14:xfrm>
                <a:off x="5016502" y="2333302"/>
                <a:ext cx="352080" cy="432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A0F2D97-D387-4A4E-A482-A16D169DD35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998862" y="2315302"/>
                  <a:ext cx="38772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00C7F20-9410-4249-9E1B-FC553637A5DB}"/>
                    </a:ext>
                  </a:extLst>
                </p14:cNvPr>
                <p14:cNvContentPartPr/>
                <p14:nvPr/>
              </p14:nvContentPartPr>
              <p14:xfrm>
                <a:off x="5319622" y="2609422"/>
                <a:ext cx="155520" cy="131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00C7F20-9410-4249-9E1B-FC553637A5D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301622" y="2591422"/>
                  <a:ext cx="1911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A7E645D-490C-4769-88C0-D2C7E659E0A1}"/>
                    </a:ext>
                  </a:extLst>
                </p14:cNvPr>
                <p14:cNvContentPartPr/>
                <p14:nvPr/>
              </p14:nvContentPartPr>
              <p14:xfrm>
                <a:off x="5523022" y="2582422"/>
                <a:ext cx="171000" cy="205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A7E645D-490C-4769-88C0-D2C7E659E0A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505022" y="2564422"/>
                  <a:ext cx="206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77293BD-E91D-4566-9D1C-19A717F0C962}"/>
                    </a:ext>
                  </a:extLst>
                </p14:cNvPr>
                <p14:cNvContentPartPr/>
                <p14:nvPr/>
              </p14:nvContentPartPr>
              <p14:xfrm>
                <a:off x="5940982" y="2372182"/>
                <a:ext cx="146160" cy="379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77293BD-E91D-4566-9D1C-19A717F0C96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923342" y="2354182"/>
                  <a:ext cx="18180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5AD7D69-7556-4210-B9CA-72C85D0B1AF5}"/>
                    </a:ext>
                  </a:extLst>
                </p14:cNvPr>
                <p14:cNvContentPartPr/>
                <p14:nvPr/>
              </p14:nvContentPartPr>
              <p14:xfrm>
                <a:off x="5877622" y="2602942"/>
                <a:ext cx="236880" cy="38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5AD7D69-7556-4210-B9CA-72C85D0B1AF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859622" y="2584942"/>
                  <a:ext cx="272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E6D2D0C-6730-4721-A661-082F628B0FD2}"/>
                    </a:ext>
                  </a:extLst>
                </p14:cNvPr>
                <p14:cNvContentPartPr/>
                <p14:nvPr/>
              </p14:nvContentPartPr>
              <p14:xfrm>
                <a:off x="6152662" y="2566942"/>
                <a:ext cx="112680" cy="165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E6D2D0C-6730-4721-A661-082F628B0FD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134662" y="2549302"/>
                  <a:ext cx="1483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0018102-16E3-4DD9-B635-643D9946DF6D}"/>
                    </a:ext>
                  </a:extLst>
                </p14:cNvPr>
                <p14:cNvContentPartPr/>
                <p14:nvPr/>
              </p14:nvContentPartPr>
              <p14:xfrm>
                <a:off x="6402862" y="2544622"/>
                <a:ext cx="90000" cy="175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0018102-16E3-4DD9-B635-643D9946DF6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384862" y="2526982"/>
                  <a:ext cx="1256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0FED970-A3F8-43C2-BD21-E406287143E6}"/>
                    </a:ext>
                  </a:extLst>
                </p14:cNvPr>
                <p14:cNvContentPartPr/>
                <p14:nvPr/>
              </p14:nvContentPartPr>
              <p14:xfrm>
                <a:off x="6568462" y="2540302"/>
                <a:ext cx="219960" cy="182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0FED970-A3F8-43C2-BD21-E406287143E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550462" y="2522662"/>
                  <a:ext cx="2556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2CD0802-3619-4F6E-92A6-09450DE8F640}"/>
                    </a:ext>
                  </a:extLst>
                </p14:cNvPr>
                <p14:cNvContentPartPr/>
                <p14:nvPr/>
              </p14:nvContentPartPr>
              <p14:xfrm>
                <a:off x="7112062" y="2615182"/>
                <a:ext cx="222840" cy="41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2CD0802-3619-4F6E-92A6-09450DE8F64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094062" y="2597542"/>
                  <a:ext cx="2584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F96A0D2-87CE-44B3-B552-ED4531382943}"/>
                    </a:ext>
                  </a:extLst>
                </p14:cNvPr>
                <p14:cNvContentPartPr/>
                <p14:nvPr/>
              </p14:nvContentPartPr>
              <p14:xfrm>
                <a:off x="7665742" y="2318902"/>
                <a:ext cx="320760" cy="456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F96A0D2-87CE-44B3-B552-ED453138294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647742" y="2301262"/>
                  <a:ext cx="35640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E6C062E-BABD-4C02-9665-B70CA0D47BC2}"/>
                    </a:ext>
                  </a:extLst>
                </p14:cNvPr>
                <p14:cNvContentPartPr/>
                <p14:nvPr/>
              </p14:nvContentPartPr>
              <p14:xfrm>
                <a:off x="8167582" y="2291902"/>
                <a:ext cx="59040" cy="435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E6C062E-BABD-4C02-9665-B70CA0D47BC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149942" y="2274262"/>
                  <a:ext cx="9468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36AEF63-B880-4933-85C7-BCBBC25B810A}"/>
                    </a:ext>
                  </a:extLst>
                </p14:cNvPr>
                <p14:cNvContentPartPr/>
                <p14:nvPr/>
              </p14:nvContentPartPr>
              <p14:xfrm>
                <a:off x="8163262" y="2264902"/>
                <a:ext cx="267120" cy="472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36AEF63-B880-4933-85C7-BCBBC25B810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145622" y="2246902"/>
                  <a:ext cx="30276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5CA8E77-92A4-4423-ABBE-4F5E771D08A7}"/>
                    </a:ext>
                  </a:extLst>
                </p14:cNvPr>
                <p14:cNvContentPartPr/>
                <p14:nvPr/>
              </p14:nvContentPartPr>
              <p14:xfrm>
                <a:off x="8516782" y="2664862"/>
                <a:ext cx="99720" cy="173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5CA8E77-92A4-4423-ABBE-4F5E771D08A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499142" y="2646862"/>
                  <a:ext cx="1353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BB44D1A-EC61-4A94-885C-FF890B28F1DE}"/>
                    </a:ext>
                  </a:extLst>
                </p14:cNvPr>
                <p14:cNvContentPartPr/>
                <p14:nvPr/>
              </p14:nvContentPartPr>
              <p14:xfrm>
                <a:off x="8504902" y="2534902"/>
                <a:ext cx="15120" cy="16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BB44D1A-EC61-4A94-885C-FF890B28F1D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486902" y="2517262"/>
                  <a:ext cx="50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7481241-FD80-409A-8E66-D618654BDC0C}"/>
                    </a:ext>
                  </a:extLst>
                </p14:cNvPr>
                <p14:cNvContentPartPr/>
                <p14:nvPr/>
              </p14:nvContentPartPr>
              <p14:xfrm>
                <a:off x="8821342" y="2064742"/>
                <a:ext cx="363240" cy="875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7481241-FD80-409A-8E66-D618654BDC0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803702" y="2046742"/>
                  <a:ext cx="398880" cy="9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0020BE5-D8CE-4871-BB01-4A7D6454F7D6}"/>
                    </a:ext>
                  </a:extLst>
                </p14:cNvPr>
                <p14:cNvContentPartPr/>
                <p14:nvPr/>
              </p14:nvContentPartPr>
              <p14:xfrm>
                <a:off x="9617302" y="2316382"/>
                <a:ext cx="304560" cy="431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0020BE5-D8CE-4871-BB01-4A7D6454F7D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599302" y="2298382"/>
                  <a:ext cx="34020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EDDF4FE-9536-4C69-A087-5EA051BE9A1D}"/>
                    </a:ext>
                  </a:extLst>
                </p14:cNvPr>
                <p14:cNvContentPartPr/>
                <p14:nvPr/>
              </p14:nvContentPartPr>
              <p14:xfrm>
                <a:off x="9563302" y="2321062"/>
                <a:ext cx="286200" cy="489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EDDF4FE-9536-4C69-A087-5EA051BE9A1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545662" y="2303422"/>
                  <a:ext cx="32184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E93A2FA-7D9B-46C0-A001-128FF3272670}"/>
                    </a:ext>
                  </a:extLst>
                </p14:cNvPr>
                <p14:cNvContentPartPr/>
                <p14:nvPr/>
              </p14:nvContentPartPr>
              <p14:xfrm>
                <a:off x="10358542" y="2151142"/>
                <a:ext cx="361440" cy="707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E93A2FA-7D9B-46C0-A001-128FF327267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340902" y="2133142"/>
                  <a:ext cx="397080" cy="74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EF9D508-13CA-464A-9B1B-EBBAB6E23E49}"/>
                    </a:ext>
                  </a:extLst>
                </p14:cNvPr>
                <p14:cNvContentPartPr/>
                <p14:nvPr/>
              </p14:nvContentPartPr>
              <p14:xfrm>
                <a:off x="10961182" y="2001022"/>
                <a:ext cx="145080" cy="190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EF9D508-13CA-464A-9B1B-EBBAB6E23E4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943182" y="1983022"/>
                  <a:ext cx="180720" cy="22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AB908B1-B58D-41FA-91AD-648BF577B7DB}"/>
              </a:ext>
            </a:extLst>
          </p:cNvPr>
          <p:cNvGrpSpPr/>
          <p:nvPr/>
        </p:nvGrpSpPr>
        <p:grpSpPr>
          <a:xfrm>
            <a:off x="960900" y="3705262"/>
            <a:ext cx="10162440" cy="3259080"/>
            <a:chOff x="1048582" y="3705262"/>
            <a:chExt cx="10162440" cy="325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C5B8269-E1C0-449C-BB02-9EAD1058564A}"/>
                    </a:ext>
                  </a:extLst>
                </p14:cNvPr>
                <p14:cNvContentPartPr/>
                <p14:nvPr/>
              </p14:nvContentPartPr>
              <p14:xfrm>
                <a:off x="1374022" y="3705262"/>
                <a:ext cx="78120" cy="1332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C5B8269-E1C0-449C-BB02-9EAD1058564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356382" y="3687262"/>
                  <a:ext cx="113760" cy="13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88C6C6F-B1E1-408B-8EE4-F7BD268177D8}"/>
                    </a:ext>
                  </a:extLst>
                </p14:cNvPr>
                <p14:cNvContentPartPr/>
                <p14:nvPr/>
              </p14:nvContentPartPr>
              <p14:xfrm>
                <a:off x="1259902" y="4967422"/>
                <a:ext cx="402480" cy="398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88C6C6F-B1E1-408B-8EE4-F7BD268177D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241902" y="4949422"/>
                  <a:ext cx="43812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F7223DE-0287-476D-8365-06DF9C54F3B9}"/>
                    </a:ext>
                  </a:extLst>
                </p14:cNvPr>
                <p14:cNvContentPartPr/>
                <p14:nvPr/>
              </p14:nvContentPartPr>
              <p14:xfrm>
                <a:off x="1048582" y="5902702"/>
                <a:ext cx="612360" cy="749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F7223DE-0287-476D-8365-06DF9C54F3B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30582" y="5884702"/>
                  <a:ext cx="648000" cy="78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EA3AF2B-2B2E-4768-8C9F-71F55181A45A}"/>
                    </a:ext>
                  </a:extLst>
                </p14:cNvPr>
                <p14:cNvContentPartPr/>
                <p14:nvPr/>
              </p14:nvContentPartPr>
              <p14:xfrm>
                <a:off x="1709182" y="6369262"/>
                <a:ext cx="180720" cy="204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EA3AF2B-2B2E-4768-8C9F-71F55181A45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691182" y="6351622"/>
                  <a:ext cx="2163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6C82EBD-1D8F-4361-9DCB-FBD9B9B2D0F8}"/>
                    </a:ext>
                  </a:extLst>
                </p14:cNvPr>
                <p14:cNvContentPartPr/>
                <p14:nvPr/>
              </p14:nvContentPartPr>
              <p14:xfrm>
                <a:off x="1999702" y="6355582"/>
                <a:ext cx="133200" cy="166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6C82EBD-1D8F-4361-9DCB-FBD9B9B2D0F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982062" y="6337942"/>
                  <a:ext cx="1688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7F37B77-4B8A-4818-9C88-DF4196E72D70}"/>
                    </a:ext>
                  </a:extLst>
                </p14:cNvPr>
                <p14:cNvContentPartPr/>
                <p14:nvPr/>
              </p14:nvContentPartPr>
              <p14:xfrm>
                <a:off x="2416222" y="6143902"/>
                <a:ext cx="141840" cy="379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7F37B77-4B8A-4818-9C88-DF4196E72D7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398222" y="6125902"/>
                  <a:ext cx="17748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1AE22EA-10EC-496A-A932-1C9B4C1C53E2}"/>
                    </a:ext>
                  </a:extLst>
                </p14:cNvPr>
                <p14:cNvContentPartPr/>
                <p14:nvPr/>
              </p14:nvContentPartPr>
              <p14:xfrm>
                <a:off x="2307142" y="6411382"/>
                <a:ext cx="221400" cy="29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1AE22EA-10EC-496A-A932-1C9B4C1C53E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289142" y="6393742"/>
                  <a:ext cx="2570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5325513-F1B3-420A-9B59-5E2C68A41B09}"/>
                    </a:ext>
                  </a:extLst>
                </p14:cNvPr>
                <p14:cNvContentPartPr/>
                <p14:nvPr/>
              </p14:nvContentPartPr>
              <p14:xfrm>
                <a:off x="2622142" y="6338302"/>
                <a:ext cx="153000" cy="153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5325513-F1B3-420A-9B59-5E2C68A41B0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604142" y="6320302"/>
                  <a:ext cx="1886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1DF0C97-FA41-4578-B6EC-F451A3497535}"/>
                    </a:ext>
                  </a:extLst>
                </p14:cNvPr>
                <p14:cNvContentPartPr/>
                <p14:nvPr/>
              </p14:nvContentPartPr>
              <p14:xfrm>
                <a:off x="2940022" y="6335062"/>
                <a:ext cx="151560" cy="234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1DF0C97-FA41-4578-B6EC-F451A349753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922382" y="6317062"/>
                  <a:ext cx="1872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320F25E-DCBA-4E33-BA86-B27F875A4A96}"/>
                    </a:ext>
                  </a:extLst>
                </p14:cNvPr>
                <p14:cNvContentPartPr/>
                <p14:nvPr/>
              </p14:nvContentPartPr>
              <p14:xfrm>
                <a:off x="3134422" y="6396982"/>
                <a:ext cx="172440" cy="189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320F25E-DCBA-4E33-BA86-B27F875A4A9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116422" y="6378982"/>
                  <a:ext cx="2080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1944D42-4A88-4360-AFF7-2903B0D732F5}"/>
                    </a:ext>
                  </a:extLst>
                </p14:cNvPr>
                <p14:cNvContentPartPr/>
                <p14:nvPr/>
              </p14:nvContentPartPr>
              <p14:xfrm>
                <a:off x="3570742" y="6361702"/>
                <a:ext cx="187920" cy="3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1944D42-4A88-4360-AFF7-2903B0D732F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552742" y="6343702"/>
                  <a:ext cx="223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3B941BD-D88E-4AA0-93B4-1A58E3E2FCA1}"/>
                    </a:ext>
                  </a:extLst>
                </p14:cNvPr>
                <p14:cNvContentPartPr/>
                <p14:nvPr/>
              </p14:nvContentPartPr>
              <p14:xfrm>
                <a:off x="4148542" y="5917822"/>
                <a:ext cx="466920" cy="597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3B941BD-D88E-4AA0-93B4-1A58E3E2FCA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130902" y="5900182"/>
                  <a:ext cx="502560" cy="63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1976122-E113-4AA5-BB12-853D9BE27BEE}"/>
                    </a:ext>
                  </a:extLst>
                </p14:cNvPr>
                <p14:cNvContentPartPr/>
                <p14:nvPr/>
              </p14:nvContentPartPr>
              <p14:xfrm>
                <a:off x="4892662" y="5934742"/>
                <a:ext cx="96840" cy="466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1976122-E113-4AA5-BB12-853D9BE27BE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874662" y="5916742"/>
                  <a:ext cx="13248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CB082C8-AE60-4453-9230-C8EB10926146}"/>
                    </a:ext>
                  </a:extLst>
                </p14:cNvPr>
                <p14:cNvContentPartPr/>
                <p14:nvPr/>
              </p14:nvContentPartPr>
              <p14:xfrm>
                <a:off x="4877902" y="5914222"/>
                <a:ext cx="359640" cy="572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CB082C8-AE60-4453-9230-C8EB1092614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860262" y="5896222"/>
                  <a:ext cx="395280" cy="60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6CF55B2-0CF8-4DD4-AFA5-CF3C91863A1C}"/>
                    </a:ext>
                  </a:extLst>
                </p14:cNvPr>
                <p14:cNvContentPartPr/>
                <p14:nvPr/>
              </p14:nvContentPartPr>
              <p14:xfrm>
                <a:off x="5306662" y="6477622"/>
                <a:ext cx="175680" cy="217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6CF55B2-0CF8-4DD4-AFA5-CF3C91863A1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289022" y="6459622"/>
                  <a:ext cx="2113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688D722-1D65-4EE7-99A6-D73B185B00F2}"/>
                    </a:ext>
                  </a:extLst>
                </p14:cNvPr>
                <p14:cNvContentPartPr/>
                <p14:nvPr/>
              </p14:nvContentPartPr>
              <p14:xfrm>
                <a:off x="5433382" y="6236782"/>
                <a:ext cx="30240" cy="42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688D722-1D65-4EE7-99A6-D73B185B00F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415382" y="6219142"/>
                  <a:ext cx="658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06E6141-274C-4CAA-B6E1-82697BBB2321}"/>
                    </a:ext>
                  </a:extLst>
                </p14:cNvPr>
                <p14:cNvContentPartPr/>
                <p14:nvPr/>
              </p14:nvContentPartPr>
              <p14:xfrm>
                <a:off x="6088222" y="6131662"/>
                <a:ext cx="194400" cy="16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06E6141-274C-4CAA-B6E1-82697BBB232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070582" y="6114022"/>
                  <a:ext cx="2300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F8C3323-CB85-4EBC-8519-643E2BC7C985}"/>
                    </a:ext>
                  </a:extLst>
                </p14:cNvPr>
                <p14:cNvContentPartPr/>
                <p14:nvPr/>
              </p14:nvContentPartPr>
              <p14:xfrm>
                <a:off x="6149062" y="6257302"/>
                <a:ext cx="199440" cy="13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F8C3323-CB85-4EBC-8519-643E2BC7C98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131062" y="6239302"/>
                  <a:ext cx="235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5A8465A-FA93-4E92-B827-46C26820C56B}"/>
                    </a:ext>
                  </a:extLst>
                </p14:cNvPr>
                <p14:cNvContentPartPr/>
                <p14:nvPr/>
              </p14:nvContentPartPr>
              <p14:xfrm>
                <a:off x="6711382" y="5720902"/>
                <a:ext cx="792000" cy="1089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5A8465A-FA93-4E92-B827-46C26820C56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693742" y="5703262"/>
                  <a:ext cx="827640" cy="11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69C8EB4-1117-4592-9917-EA2647E2BCD2}"/>
                    </a:ext>
                  </a:extLst>
                </p14:cNvPr>
                <p14:cNvContentPartPr/>
                <p14:nvPr/>
              </p14:nvContentPartPr>
              <p14:xfrm>
                <a:off x="7458382" y="5475022"/>
                <a:ext cx="3580200" cy="187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69C8EB4-1117-4592-9917-EA2647E2BCD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440742" y="5457382"/>
                  <a:ext cx="36158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07CD98E-CD72-4C7E-B5F3-1B8DDD9F646D}"/>
                    </a:ext>
                  </a:extLst>
                </p14:cNvPr>
                <p14:cNvContentPartPr/>
                <p14:nvPr/>
              </p14:nvContentPartPr>
              <p14:xfrm>
                <a:off x="6526702" y="6744382"/>
                <a:ext cx="4179240" cy="219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07CD98E-CD72-4C7E-B5F3-1B8DDD9F646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509062" y="6726382"/>
                  <a:ext cx="42148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1856D9D-7B7B-424B-B684-575F16788F71}"/>
                    </a:ext>
                  </a:extLst>
                </p14:cNvPr>
                <p14:cNvContentPartPr/>
                <p14:nvPr/>
              </p14:nvContentPartPr>
              <p14:xfrm>
                <a:off x="10585342" y="5442982"/>
                <a:ext cx="625680" cy="1306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1856D9D-7B7B-424B-B684-575F16788F7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567702" y="5424982"/>
                  <a:ext cx="661320" cy="13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02FAC78-A3E3-48B0-9A28-0D3B50611E32}"/>
                    </a:ext>
                  </a:extLst>
                </p14:cNvPr>
                <p14:cNvContentPartPr/>
                <p14:nvPr/>
              </p14:nvContentPartPr>
              <p14:xfrm>
                <a:off x="6839182" y="5535502"/>
                <a:ext cx="3968280" cy="1343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02FAC78-A3E3-48B0-9A28-0D3B50611E3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821182" y="5517862"/>
                  <a:ext cx="4003920" cy="137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FCF18D-C603-44FF-BB1F-4E92A5E8772B}"/>
                  </a:ext>
                </a:extLst>
              </p14:cNvPr>
              <p14:cNvContentPartPr/>
              <p14:nvPr/>
            </p14:nvContentPartPr>
            <p14:xfrm>
              <a:off x="717840" y="256320"/>
              <a:ext cx="11173320" cy="7022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FCF18D-C603-44FF-BB1F-4E92A5E8772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08480" y="246960"/>
                <a:ext cx="11192040" cy="704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7206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43AF7B-72F2-4DA0-BF74-49E3228B8BF9}"/>
              </a:ext>
            </a:extLst>
          </p:cNvPr>
          <p:cNvSpPr txBox="1"/>
          <p:nvPr/>
        </p:nvSpPr>
        <p:spPr>
          <a:xfrm flipH="1">
            <a:off x="95426" y="-24349"/>
            <a:ext cx="1019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Remove exceptional fibers and create new cross section: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383BD39-E5B7-4740-8DC5-DFA4B717BB2E}"/>
              </a:ext>
            </a:extLst>
          </p:cNvPr>
          <p:cNvGrpSpPr/>
          <p:nvPr/>
        </p:nvGrpSpPr>
        <p:grpSpPr>
          <a:xfrm>
            <a:off x="6486791" y="1498478"/>
            <a:ext cx="4039856" cy="4038026"/>
            <a:chOff x="6486791" y="1498478"/>
            <a:chExt cx="4575420" cy="464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77EF6EC-6DD5-4548-AEF9-05A30EB19438}"/>
                    </a:ext>
                  </a:extLst>
                </p14:cNvPr>
                <p14:cNvContentPartPr/>
                <p14:nvPr/>
              </p14:nvContentPartPr>
              <p14:xfrm>
                <a:off x="7094651" y="3200468"/>
                <a:ext cx="1310400" cy="1238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77EF6EC-6DD5-4548-AEF9-05A30EB1943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074265" y="3180179"/>
                  <a:ext cx="1350764" cy="12790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E14E748-E081-4690-951D-D1061BEA477F}"/>
                    </a:ext>
                  </a:extLst>
                </p14:cNvPr>
                <p14:cNvContentPartPr/>
                <p14:nvPr/>
              </p14:nvContentPartPr>
              <p14:xfrm>
                <a:off x="10049531" y="3228908"/>
                <a:ext cx="1012680" cy="1095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E14E748-E081-4690-951D-D1061BEA477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29547" y="3208199"/>
                  <a:ext cx="1053057" cy="113648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C60FB9A2-7B67-4979-A7E4-E6B6304ABE91}"/>
                </a:ext>
              </a:extLst>
            </p:cNvPr>
            <p:cNvGrpSpPr/>
            <p:nvPr/>
          </p:nvGrpSpPr>
          <p:grpSpPr>
            <a:xfrm>
              <a:off x="8270591" y="4304318"/>
              <a:ext cx="59040" cy="622440"/>
              <a:chOff x="6216327" y="4304318"/>
              <a:chExt cx="59040" cy="622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FC451C33-ACF6-4782-8582-DC6BFF03A8B9}"/>
                      </a:ext>
                    </a:extLst>
                  </p14:cNvPr>
                  <p14:cNvContentPartPr/>
                  <p14:nvPr/>
                </p14:nvContentPartPr>
                <p14:xfrm>
                  <a:off x="6236487" y="4707518"/>
                  <a:ext cx="24120" cy="21924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FC451C33-ACF6-4782-8582-DC6BFF03A8B9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6216789" y="4686835"/>
                    <a:ext cx="63918" cy="2601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96842BDF-7DB2-488E-9E67-7763DA6F24AA}"/>
                      </a:ext>
                    </a:extLst>
                  </p14:cNvPr>
                  <p14:cNvContentPartPr/>
                  <p14:nvPr/>
                </p14:nvContentPartPr>
                <p14:xfrm>
                  <a:off x="6216327" y="4495838"/>
                  <a:ext cx="41400" cy="7488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96842BDF-7DB2-488E-9E67-7763DA6F24AA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6195832" y="4475153"/>
                    <a:ext cx="81980" cy="1158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ADFC3C29-318A-4282-BC89-8B5D14B2E1C1}"/>
                      </a:ext>
                    </a:extLst>
                  </p14:cNvPr>
                  <p14:cNvContentPartPr/>
                  <p14:nvPr/>
                </p14:nvContentPartPr>
                <p14:xfrm>
                  <a:off x="6252687" y="4304318"/>
                  <a:ext cx="22680" cy="4716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ADFC3C29-318A-4282-BC89-8B5D14B2E1C1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6232481" y="4284047"/>
                    <a:ext cx="63504" cy="8811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5E7AD7BD-B5D7-434E-A217-A36C7DDB3578}"/>
                </a:ext>
              </a:extLst>
            </p:cNvPr>
            <p:cNvGrpSpPr/>
            <p:nvPr/>
          </p:nvGrpSpPr>
          <p:grpSpPr>
            <a:xfrm>
              <a:off x="9026591" y="1498478"/>
              <a:ext cx="1014840" cy="1851120"/>
              <a:chOff x="6972327" y="1498478"/>
              <a:chExt cx="1014840" cy="1851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E9A00431-3F51-481B-B52C-EE0AE2535373}"/>
                      </a:ext>
                    </a:extLst>
                  </p14:cNvPr>
                  <p14:cNvContentPartPr/>
                  <p14:nvPr/>
                </p14:nvContentPartPr>
                <p14:xfrm>
                  <a:off x="7257807" y="1498478"/>
                  <a:ext cx="729360" cy="185112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E9A00431-3F51-481B-B52C-EE0AE2535373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237830" y="1477772"/>
                    <a:ext cx="769721" cy="18921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106C4540-1748-4D0D-AE78-75A99056C8CD}"/>
                      </a:ext>
                    </a:extLst>
                  </p14:cNvPr>
                  <p14:cNvContentPartPr/>
                  <p14:nvPr/>
                </p14:nvContentPartPr>
                <p14:xfrm>
                  <a:off x="7224327" y="1650758"/>
                  <a:ext cx="99360" cy="9612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106C4540-1748-4D0D-AE78-75A99056C8CD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7203966" y="1630457"/>
                    <a:ext cx="139674" cy="1371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333A43C2-2B8F-4C30-A985-38FFD2BBE816}"/>
                      </a:ext>
                    </a:extLst>
                  </p14:cNvPr>
                  <p14:cNvContentPartPr/>
                  <p14:nvPr/>
                </p14:nvContentPartPr>
                <p14:xfrm>
                  <a:off x="7044687" y="1878998"/>
                  <a:ext cx="117000" cy="26352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333A43C2-2B8F-4C30-A985-38FFD2BBE816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7024711" y="1858314"/>
                    <a:ext cx="157359" cy="3044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6149F628-7E21-40B2-A7A4-6F274CAC014C}"/>
                      </a:ext>
                    </a:extLst>
                  </p14:cNvPr>
                  <p14:cNvContentPartPr/>
                  <p14:nvPr/>
                </p14:nvContentPartPr>
                <p14:xfrm>
                  <a:off x="6972327" y="2524838"/>
                  <a:ext cx="18000" cy="7164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6149F628-7E21-40B2-A7A4-6F274CAC014C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6952327" y="2504133"/>
                    <a:ext cx="57600" cy="1126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CE69A086-5727-4438-9F4A-F5CE8EFD6E2B}"/>
                      </a:ext>
                    </a:extLst>
                  </p14:cNvPr>
                  <p14:cNvContentPartPr/>
                  <p14:nvPr/>
                </p14:nvContentPartPr>
                <p14:xfrm>
                  <a:off x="6980967" y="3099398"/>
                  <a:ext cx="22680" cy="3528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CE69A086-5727-4438-9F4A-F5CE8EFD6E2B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6960717" y="3078645"/>
                    <a:ext cx="62775" cy="7637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0DB190A4-799F-4F58-ADA0-835D530D5499}"/>
                </a:ext>
              </a:extLst>
            </p:cNvPr>
            <p:cNvGrpSpPr/>
            <p:nvPr/>
          </p:nvGrpSpPr>
          <p:grpSpPr>
            <a:xfrm>
              <a:off x="9176711" y="5160398"/>
              <a:ext cx="893880" cy="983160"/>
              <a:chOff x="7122447" y="5160398"/>
              <a:chExt cx="893880" cy="983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5F41A8D2-E6D8-4827-81D9-18182A286172}"/>
                      </a:ext>
                    </a:extLst>
                  </p14:cNvPr>
                  <p14:cNvContentPartPr/>
                  <p14:nvPr/>
                </p14:nvContentPartPr>
                <p14:xfrm>
                  <a:off x="7122447" y="5160398"/>
                  <a:ext cx="862560" cy="87804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5F41A8D2-E6D8-4827-81D9-18182A286172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7102473" y="5140113"/>
                    <a:ext cx="902916" cy="9190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39" name="Ink 138">
                    <a:extLst>
                      <a:ext uri="{FF2B5EF4-FFF2-40B4-BE49-F238E27FC236}">
                        <a16:creationId xmlns:a16="http://schemas.microsoft.com/office/drawing/2014/main" id="{A5845FC5-6272-4142-BA8E-B8AE151A4E54}"/>
                      </a:ext>
                    </a:extLst>
                  </p14:cNvPr>
                  <p14:cNvContentPartPr/>
                  <p14:nvPr/>
                </p14:nvContentPartPr>
                <p14:xfrm>
                  <a:off x="7653447" y="5266598"/>
                  <a:ext cx="362880" cy="876960"/>
                </p14:xfrm>
              </p:contentPart>
            </mc:Choice>
            <mc:Fallback xmlns="">
              <p:pic>
                <p:nvPicPr>
                  <p:cNvPr id="139" name="Ink 138">
                    <a:extLst>
                      <a:ext uri="{FF2B5EF4-FFF2-40B4-BE49-F238E27FC236}">
                        <a16:creationId xmlns:a16="http://schemas.microsoft.com/office/drawing/2014/main" id="{A5845FC5-6272-4142-BA8E-B8AE151A4E54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7633468" y="5246310"/>
                    <a:ext cx="403245" cy="91795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C0ABB30D-E7C6-4497-881F-9FC5C270258B}"/>
                </a:ext>
              </a:extLst>
            </p:cNvPr>
            <p:cNvGrpSpPr/>
            <p:nvPr/>
          </p:nvGrpSpPr>
          <p:grpSpPr>
            <a:xfrm>
              <a:off x="10024151" y="4090838"/>
              <a:ext cx="66600" cy="773280"/>
              <a:chOff x="7969887" y="4090838"/>
              <a:chExt cx="66600" cy="773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8C1B9D6A-21F5-43BE-8410-017C577B1EC1}"/>
                      </a:ext>
                    </a:extLst>
                  </p14:cNvPr>
                  <p14:cNvContentPartPr/>
                  <p14:nvPr/>
                </p14:nvContentPartPr>
                <p14:xfrm>
                  <a:off x="8009487" y="4671878"/>
                  <a:ext cx="27000" cy="192240"/>
                </p14:xfrm>
              </p:contentPart>
            </mc:Choice>
            <mc:Fallback xmlns="">
              <p:pic>
                <p:nvPicPr>
                  <p:cNvPr id="140" name="Ink 139">
                    <a:extLst>
                      <a:ext uri="{FF2B5EF4-FFF2-40B4-BE49-F238E27FC236}">
                        <a16:creationId xmlns:a16="http://schemas.microsoft.com/office/drawing/2014/main" id="{8C1B9D6A-21F5-43BE-8410-017C577B1EC1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7989442" y="4651207"/>
                    <a:ext cx="67500" cy="2331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58D578CF-E45F-45C2-89C6-D07783337744}"/>
                      </a:ext>
                    </a:extLst>
                  </p14:cNvPr>
                  <p14:cNvContentPartPr/>
                  <p14:nvPr/>
                </p14:nvContentPartPr>
                <p14:xfrm>
                  <a:off x="7969887" y="4532558"/>
                  <a:ext cx="21960" cy="13356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58D578CF-E45F-45C2-89C6-D07783337744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7949554" y="4512297"/>
                    <a:ext cx="62220" cy="1744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142" name="Ink 141">
                    <a:extLst>
                      <a:ext uri="{FF2B5EF4-FFF2-40B4-BE49-F238E27FC236}">
                        <a16:creationId xmlns:a16="http://schemas.microsoft.com/office/drawing/2014/main" id="{67C4AA16-8513-42D5-8ECE-35B6D7F88DCD}"/>
                      </a:ext>
                    </a:extLst>
                  </p14:cNvPr>
                  <p14:cNvContentPartPr/>
                  <p14:nvPr/>
                </p14:nvContentPartPr>
                <p14:xfrm>
                  <a:off x="7988247" y="4357238"/>
                  <a:ext cx="20520" cy="73080"/>
                </p14:xfrm>
              </p:contentPart>
            </mc:Choice>
            <mc:Fallback xmlns="">
              <p:pic>
                <p:nvPicPr>
                  <p:cNvPr id="142" name="Ink 141">
                    <a:extLst>
                      <a:ext uri="{FF2B5EF4-FFF2-40B4-BE49-F238E27FC236}">
                        <a16:creationId xmlns:a16="http://schemas.microsoft.com/office/drawing/2014/main" id="{67C4AA16-8513-42D5-8ECE-35B6D7F88DCD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7968129" y="4336477"/>
                    <a:ext cx="60353" cy="1141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998EDE89-4C18-4715-B42D-354D8516B117}"/>
                      </a:ext>
                    </a:extLst>
                  </p14:cNvPr>
                  <p14:cNvContentPartPr/>
                  <p14:nvPr/>
                </p14:nvContentPartPr>
                <p14:xfrm>
                  <a:off x="7972407" y="4090838"/>
                  <a:ext cx="28440" cy="17244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998EDE89-4C18-4715-B42D-354D8516B117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7952093" y="4070162"/>
                    <a:ext cx="68662" cy="21337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A73AC04-8043-49C5-9C50-D7FC40898E47}"/>
                    </a:ext>
                  </a:extLst>
                </p14:cNvPr>
                <p14:cNvContentPartPr/>
                <p14:nvPr/>
              </p14:nvContentPartPr>
              <p14:xfrm>
                <a:off x="10889847" y="2704118"/>
                <a:ext cx="46440" cy="295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A73AC04-8043-49C5-9C50-D7FC40898E4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869479" y="2683745"/>
                  <a:ext cx="86769" cy="70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39FD265-7099-4371-B250-F431A168CA48}"/>
                    </a:ext>
                  </a:extLst>
                </p14:cNvPr>
                <p14:cNvContentPartPr/>
                <p14:nvPr/>
              </p14:nvContentPartPr>
              <p14:xfrm>
                <a:off x="8929751" y="1575518"/>
                <a:ext cx="529200" cy="42861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39FD265-7099-4371-B250-F431A168CA4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909773" y="1555226"/>
                  <a:ext cx="569563" cy="4327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DE6C838-7D74-4356-8C69-E5041AB550F9}"/>
                    </a:ext>
                  </a:extLst>
                </p14:cNvPr>
                <p14:cNvContentPartPr/>
                <p14:nvPr/>
              </p14:nvContentPartPr>
              <p14:xfrm>
                <a:off x="6486791" y="1619078"/>
                <a:ext cx="1796400" cy="4410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DE6C838-7D74-4356-8C69-E5041AB550F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466813" y="1598786"/>
                  <a:ext cx="1836764" cy="44513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BDB93E5-E6E4-4A6D-9F3D-3E8CF1833AE2}"/>
                    </a:ext>
                  </a:extLst>
                </p14:cNvPr>
                <p14:cNvContentPartPr/>
                <p14:nvPr/>
              </p14:nvContentPartPr>
              <p14:xfrm>
                <a:off x="7090511" y="1525478"/>
                <a:ext cx="1357920" cy="1913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BDB93E5-E6E4-4A6D-9F3D-3E8CF1833AE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070122" y="1505185"/>
                  <a:ext cx="1398291" cy="195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A8BE85BB-CDD6-4937-A79F-7EA01F3AB205}"/>
              </a:ext>
            </a:extLst>
          </p:cNvPr>
          <p:cNvGrpSpPr/>
          <p:nvPr/>
        </p:nvGrpSpPr>
        <p:grpSpPr>
          <a:xfrm>
            <a:off x="6736271" y="810878"/>
            <a:ext cx="1404720" cy="663480"/>
            <a:chOff x="4682007" y="810878"/>
            <a:chExt cx="1404720" cy="66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787D2CE-1D73-4770-A544-5F1BC2205742}"/>
                    </a:ext>
                  </a:extLst>
                </p14:cNvPr>
                <p14:cNvContentPartPr/>
                <p14:nvPr/>
              </p14:nvContentPartPr>
              <p14:xfrm>
                <a:off x="4682007" y="1008878"/>
                <a:ext cx="230040" cy="465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787D2CE-1D73-4770-A544-5F1BC220574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64367" y="991238"/>
                  <a:ext cx="26568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0DAB560-ECC9-4988-8404-4C054FCFB821}"/>
                    </a:ext>
                  </a:extLst>
                </p14:cNvPr>
                <p14:cNvContentPartPr/>
                <p14:nvPr/>
              </p14:nvContentPartPr>
              <p14:xfrm>
                <a:off x="4961007" y="1129838"/>
                <a:ext cx="165960" cy="146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0DAB560-ECC9-4988-8404-4C054FCFB82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43367" y="1111838"/>
                  <a:ext cx="2016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21C0DE7-DABE-4ADD-ACCD-5BC7E09F1AD0}"/>
                    </a:ext>
                  </a:extLst>
                </p14:cNvPr>
                <p14:cNvContentPartPr/>
                <p14:nvPr/>
              </p14:nvContentPartPr>
              <p14:xfrm>
                <a:off x="5193207" y="970718"/>
                <a:ext cx="174600" cy="2660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21C0DE7-DABE-4ADD-ACCD-5BC7E09F1AD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75567" y="953078"/>
                  <a:ext cx="2102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8E3935A-FC3B-4A62-8EC3-5035C4C7018D}"/>
                    </a:ext>
                  </a:extLst>
                </p14:cNvPr>
                <p14:cNvContentPartPr/>
                <p14:nvPr/>
              </p14:nvContentPartPr>
              <p14:xfrm>
                <a:off x="5589207" y="810878"/>
                <a:ext cx="286200" cy="4147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8E3935A-FC3B-4A62-8EC3-5035C4C7018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71567" y="792878"/>
                  <a:ext cx="32184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14EBB2F-7FFC-444F-A266-4FFD5D2A3AB7}"/>
                    </a:ext>
                  </a:extLst>
                </p14:cNvPr>
                <p14:cNvContentPartPr/>
                <p14:nvPr/>
              </p14:nvContentPartPr>
              <p14:xfrm>
                <a:off x="5669487" y="1073678"/>
                <a:ext cx="207000" cy="145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14EBB2F-7FFC-444F-A266-4FFD5D2A3AB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51487" y="1055678"/>
                  <a:ext cx="2426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DA7BAD3-62E2-41A9-97A4-2BA01C88BCB5}"/>
                    </a:ext>
                  </a:extLst>
                </p14:cNvPr>
                <p14:cNvContentPartPr/>
                <p14:nvPr/>
              </p14:nvContentPartPr>
              <p14:xfrm>
                <a:off x="6018687" y="1079078"/>
                <a:ext cx="68040" cy="237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DA7BAD3-62E2-41A9-97A4-2BA01C88BCB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000687" y="1061078"/>
                  <a:ext cx="10368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E4CAD03-CB98-4BAE-A25D-61A1BD161D4F}"/>
              </a:ext>
            </a:extLst>
          </p:cNvPr>
          <p:cNvGrpSpPr/>
          <p:nvPr/>
        </p:nvGrpSpPr>
        <p:grpSpPr>
          <a:xfrm>
            <a:off x="9653711" y="641318"/>
            <a:ext cx="2306520" cy="691200"/>
            <a:chOff x="7599447" y="641318"/>
            <a:chExt cx="2306520" cy="69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9423278-FF20-4CF5-A743-2EDFD3FE43E4}"/>
                    </a:ext>
                  </a:extLst>
                </p14:cNvPr>
                <p14:cNvContentPartPr/>
                <p14:nvPr/>
              </p14:nvContentPartPr>
              <p14:xfrm>
                <a:off x="7599447" y="770198"/>
                <a:ext cx="342720" cy="511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9423278-FF20-4CF5-A743-2EDFD3FE43E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581807" y="752558"/>
                  <a:ext cx="37836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1569B68-0B45-4E8B-BCCD-38AEC154C9C8}"/>
                    </a:ext>
                  </a:extLst>
                </p14:cNvPr>
                <p14:cNvContentPartPr/>
                <p14:nvPr/>
              </p14:nvContentPartPr>
              <p14:xfrm>
                <a:off x="7941447" y="976118"/>
                <a:ext cx="223920" cy="2714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1569B68-0B45-4E8B-BCCD-38AEC154C9C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923447" y="958478"/>
                  <a:ext cx="2595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7436AED-C488-4743-B15F-B482BF450D16}"/>
                    </a:ext>
                  </a:extLst>
                </p14:cNvPr>
                <p14:cNvContentPartPr/>
                <p14:nvPr/>
              </p14:nvContentPartPr>
              <p14:xfrm>
                <a:off x="8269047" y="901598"/>
                <a:ext cx="266400" cy="2998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7436AED-C488-4743-B15F-B482BF450D1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251047" y="883598"/>
                  <a:ext cx="3020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08AD1BE-89A1-4799-9CF6-71EF5D7DEF8F}"/>
                    </a:ext>
                  </a:extLst>
                </p14:cNvPr>
                <p14:cNvContentPartPr/>
                <p14:nvPr/>
              </p14:nvContentPartPr>
              <p14:xfrm>
                <a:off x="8840007" y="641318"/>
                <a:ext cx="372600" cy="500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08AD1BE-89A1-4799-9CF6-71EF5D7DEF8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822367" y="623318"/>
                  <a:ext cx="40824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706EE13-4E6F-47E4-B3C4-980E89C73591}"/>
                    </a:ext>
                  </a:extLst>
                </p14:cNvPr>
                <p14:cNvContentPartPr/>
                <p14:nvPr/>
              </p14:nvContentPartPr>
              <p14:xfrm>
                <a:off x="9014247" y="935798"/>
                <a:ext cx="285480" cy="195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706EE13-4E6F-47E4-B3C4-980E89C7359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996607" y="917798"/>
                  <a:ext cx="3211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80CFD6A-C828-491C-A370-074C91383475}"/>
                    </a:ext>
                  </a:extLst>
                </p14:cNvPr>
                <p14:cNvContentPartPr/>
                <p14:nvPr/>
              </p14:nvContentPartPr>
              <p14:xfrm>
                <a:off x="9443727" y="943358"/>
                <a:ext cx="462240" cy="3891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80CFD6A-C828-491C-A370-074C9138347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426087" y="925718"/>
                  <a:ext cx="497880" cy="42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FEED977-F880-49FD-A4AB-F20472540E51}"/>
              </a:ext>
            </a:extLst>
          </p:cNvPr>
          <p:cNvGrpSpPr/>
          <p:nvPr/>
        </p:nvGrpSpPr>
        <p:grpSpPr>
          <a:xfrm>
            <a:off x="330727" y="3060522"/>
            <a:ext cx="4495363" cy="1866236"/>
            <a:chOff x="1791262" y="3954022"/>
            <a:chExt cx="8490600" cy="3008880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A9279E7A-590D-4797-A756-1BBE626964BE}"/>
                </a:ext>
              </a:extLst>
            </p:cNvPr>
            <p:cNvGrpSpPr/>
            <p:nvPr/>
          </p:nvGrpSpPr>
          <p:grpSpPr>
            <a:xfrm>
              <a:off x="3736342" y="4788142"/>
              <a:ext cx="4514040" cy="1428120"/>
              <a:chOff x="3736342" y="4788142"/>
              <a:chExt cx="4514040" cy="1428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172" name="Ink 171">
                    <a:extLst>
                      <a:ext uri="{FF2B5EF4-FFF2-40B4-BE49-F238E27FC236}">
                        <a16:creationId xmlns:a16="http://schemas.microsoft.com/office/drawing/2014/main" id="{9681344D-82E5-4E4D-BE6D-D882FB7864B1}"/>
                      </a:ext>
                    </a:extLst>
                  </p14:cNvPr>
                  <p14:cNvContentPartPr/>
                  <p14:nvPr/>
                </p14:nvContentPartPr>
                <p14:xfrm>
                  <a:off x="3736342" y="4849342"/>
                  <a:ext cx="1552680" cy="1366920"/>
                </p14:xfrm>
              </p:contentPart>
            </mc:Choice>
            <mc:Fallback xmlns="">
              <p:pic>
                <p:nvPicPr>
                  <p:cNvPr id="172" name="Ink 171">
                    <a:extLst>
                      <a:ext uri="{FF2B5EF4-FFF2-40B4-BE49-F238E27FC236}">
                        <a16:creationId xmlns:a16="http://schemas.microsoft.com/office/drawing/2014/main" id="{9681344D-82E5-4E4D-BE6D-D882FB7864B1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3702352" y="4820333"/>
                    <a:ext cx="1619981" cy="14243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173" name="Ink 172">
                    <a:extLst>
                      <a:ext uri="{FF2B5EF4-FFF2-40B4-BE49-F238E27FC236}">
                        <a16:creationId xmlns:a16="http://schemas.microsoft.com/office/drawing/2014/main" id="{ACC1728E-68D8-4691-8213-C39A2231FA22}"/>
                      </a:ext>
                    </a:extLst>
                  </p14:cNvPr>
                  <p14:cNvContentPartPr/>
                  <p14:nvPr/>
                </p14:nvContentPartPr>
                <p14:xfrm>
                  <a:off x="6515542" y="4788142"/>
                  <a:ext cx="1734840" cy="1308960"/>
                </p14:xfrm>
              </p:contentPart>
            </mc:Choice>
            <mc:Fallback xmlns="">
              <p:pic>
                <p:nvPicPr>
                  <p:cNvPr id="173" name="Ink 172">
                    <a:extLst>
                      <a:ext uri="{FF2B5EF4-FFF2-40B4-BE49-F238E27FC236}">
                        <a16:creationId xmlns:a16="http://schemas.microsoft.com/office/drawing/2014/main" id="{ACC1728E-68D8-4691-8213-C39A2231FA22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6481552" y="4759131"/>
                    <a:ext cx="1802140" cy="136640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8C186DBC-B5F9-4059-B1B7-205B0EAFA527}"/>
                </a:ext>
              </a:extLst>
            </p:cNvPr>
            <p:cNvGrpSpPr/>
            <p:nvPr/>
          </p:nvGrpSpPr>
          <p:grpSpPr>
            <a:xfrm>
              <a:off x="1791262" y="3954022"/>
              <a:ext cx="8490600" cy="3008880"/>
              <a:chOff x="1791262" y="3954022"/>
              <a:chExt cx="8490600" cy="3008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167" name="Ink 166">
                    <a:extLst>
                      <a:ext uri="{FF2B5EF4-FFF2-40B4-BE49-F238E27FC236}">
                        <a16:creationId xmlns:a16="http://schemas.microsoft.com/office/drawing/2014/main" id="{6EE60BF0-2E91-425E-A24A-4D1D4F906384}"/>
                      </a:ext>
                    </a:extLst>
                  </p14:cNvPr>
                  <p14:cNvContentPartPr/>
                  <p14:nvPr/>
                </p14:nvContentPartPr>
                <p14:xfrm>
                  <a:off x="2035702" y="4555222"/>
                  <a:ext cx="1099080" cy="2040840"/>
                </p14:xfrm>
              </p:contentPart>
            </mc:Choice>
            <mc:Fallback xmlns="">
              <p:pic>
                <p:nvPicPr>
                  <p:cNvPr id="167" name="Ink 166">
                    <a:extLst>
                      <a:ext uri="{FF2B5EF4-FFF2-40B4-BE49-F238E27FC236}">
                        <a16:creationId xmlns:a16="http://schemas.microsoft.com/office/drawing/2014/main" id="{6EE60BF0-2E91-425E-A24A-4D1D4F906384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2001717" y="4526208"/>
                    <a:ext cx="1166371" cy="20982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168" name="Ink 167">
                    <a:extLst>
                      <a:ext uri="{FF2B5EF4-FFF2-40B4-BE49-F238E27FC236}">
                        <a16:creationId xmlns:a16="http://schemas.microsoft.com/office/drawing/2014/main" id="{96008D8B-E650-480C-B91A-2DC9DF0B06D2}"/>
                      </a:ext>
                    </a:extLst>
                  </p14:cNvPr>
                  <p14:cNvContentPartPr/>
                  <p14:nvPr/>
                </p14:nvContentPartPr>
                <p14:xfrm>
                  <a:off x="3169342" y="4131502"/>
                  <a:ext cx="5577120" cy="399240"/>
                </p14:xfrm>
              </p:contentPart>
            </mc:Choice>
            <mc:Fallback xmlns="">
              <p:pic>
                <p:nvPicPr>
                  <p:cNvPr id="168" name="Ink 167">
                    <a:extLst>
                      <a:ext uri="{FF2B5EF4-FFF2-40B4-BE49-F238E27FC236}">
                        <a16:creationId xmlns:a16="http://schemas.microsoft.com/office/drawing/2014/main" id="{96008D8B-E650-480C-B91A-2DC9DF0B06D2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3136027" y="4102487"/>
                    <a:ext cx="5644429" cy="4566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169" name="Ink 168">
                    <a:extLst>
                      <a:ext uri="{FF2B5EF4-FFF2-40B4-BE49-F238E27FC236}">
                        <a16:creationId xmlns:a16="http://schemas.microsoft.com/office/drawing/2014/main" id="{72B221DA-BEFC-488B-A125-84594B2EB3C7}"/>
                      </a:ext>
                    </a:extLst>
                  </p14:cNvPr>
                  <p14:cNvContentPartPr/>
                  <p14:nvPr/>
                </p14:nvContentPartPr>
                <p14:xfrm>
                  <a:off x="1791262" y="6517582"/>
                  <a:ext cx="6902280" cy="445320"/>
                </p14:xfrm>
              </p:contentPart>
            </mc:Choice>
            <mc:Fallback xmlns="">
              <p:pic>
                <p:nvPicPr>
                  <p:cNvPr id="169" name="Ink 168">
                    <a:extLst>
                      <a:ext uri="{FF2B5EF4-FFF2-40B4-BE49-F238E27FC236}">
                        <a16:creationId xmlns:a16="http://schemas.microsoft.com/office/drawing/2014/main" id="{72B221DA-BEFC-488B-A125-84594B2EB3C7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1757267" y="6488590"/>
                    <a:ext cx="6969589" cy="5027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170" name="Ink 169">
                    <a:extLst>
                      <a:ext uri="{FF2B5EF4-FFF2-40B4-BE49-F238E27FC236}">
                        <a16:creationId xmlns:a16="http://schemas.microsoft.com/office/drawing/2014/main" id="{46B1E426-4FD6-4518-BD55-E2DEE05F4A4A}"/>
                      </a:ext>
                    </a:extLst>
                  </p14:cNvPr>
                  <p14:cNvContentPartPr/>
                  <p14:nvPr/>
                </p14:nvContentPartPr>
                <p14:xfrm>
                  <a:off x="8466022" y="4105582"/>
                  <a:ext cx="1815840" cy="2642400"/>
                </p14:xfrm>
              </p:contentPart>
            </mc:Choice>
            <mc:Fallback xmlns="">
              <p:pic>
                <p:nvPicPr>
                  <p:cNvPr id="170" name="Ink 169">
                    <a:extLst>
                      <a:ext uri="{FF2B5EF4-FFF2-40B4-BE49-F238E27FC236}">
                        <a16:creationId xmlns:a16="http://schemas.microsoft.com/office/drawing/2014/main" id="{46B1E426-4FD6-4518-BD55-E2DEE05F4A4A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8432030" y="4076564"/>
                    <a:ext cx="1883144" cy="26998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171" name="Ink 170">
                    <a:extLst>
                      <a:ext uri="{FF2B5EF4-FFF2-40B4-BE49-F238E27FC236}">
                        <a16:creationId xmlns:a16="http://schemas.microsoft.com/office/drawing/2014/main" id="{F3086A6E-2AB1-423A-9EF8-6693FC647955}"/>
                      </a:ext>
                    </a:extLst>
                  </p14:cNvPr>
                  <p14:cNvContentPartPr/>
                  <p14:nvPr/>
                </p14:nvContentPartPr>
                <p14:xfrm>
                  <a:off x="2061622" y="3954022"/>
                  <a:ext cx="7572240" cy="2934000"/>
                </p14:xfrm>
              </p:contentPart>
            </mc:Choice>
            <mc:Fallback xmlns="">
              <p:pic>
                <p:nvPicPr>
                  <p:cNvPr id="171" name="Ink 170">
                    <a:extLst>
                      <a:ext uri="{FF2B5EF4-FFF2-40B4-BE49-F238E27FC236}">
                        <a16:creationId xmlns:a16="http://schemas.microsoft.com/office/drawing/2014/main" id="{F3086A6E-2AB1-423A-9EF8-6693FC647955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2027626" y="3925582"/>
                    <a:ext cx="7639552" cy="2991461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8ECF0F-D548-4D65-936B-79C38C6BCF2B}"/>
              </a:ext>
            </a:extLst>
          </p:cNvPr>
          <p:cNvGrpSpPr/>
          <p:nvPr/>
        </p:nvGrpSpPr>
        <p:grpSpPr>
          <a:xfrm>
            <a:off x="8176167" y="521586"/>
            <a:ext cx="953280" cy="407160"/>
            <a:chOff x="8176167" y="521586"/>
            <a:chExt cx="953280" cy="40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D51E2ED-6EBD-448A-919F-50DA3C235B4E}"/>
                    </a:ext>
                  </a:extLst>
                </p14:cNvPr>
                <p14:cNvContentPartPr/>
                <p14:nvPr/>
              </p14:nvContentPartPr>
              <p14:xfrm>
                <a:off x="8176167" y="723906"/>
                <a:ext cx="196200" cy="80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D51E2ED-6EBD-448A-919F-50DA3C235B4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158167" y="706266"/>
                  <a:ext cx="2318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FBEF018-6451-478F-BC41-55674D5A5F95}"/>
                    </a:ext>
                  </a:extLst>
                </p14:cNvPr>
                <p14:cNvContentPartPr/>
                <p14:nvPr/>
              </p14:nvContentPartPr>
              <p14:xfrm>
                <a:off x="8219727" y="866466"/>
                <a:ext cx="207360" cy="62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FBEF018-6451-478F-BC41-55674D5A5F9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201727" y="848826"/>
                  <a:ext cx="243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5896353-6A23-4785-B256-20A6C1B812ED}"/>
                    </a:ext>
                  </a:extLst>
                </p14:cNvPr>
                <p14:cNvContentPartPr/>
                <p14:nvPr/>
              </p14:nvContentPartPr>
              <p14:xfrm>
                <a:off x="8609607" y="521586"/>
                <a:ext cx="265680" cy="301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5896353-6A23-4785-B256-20A6C1B812E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591967" y="503586"/>
                  <a:ext cx="30132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1664476-0546-4BB1-85F2-8B511899864B}"/>
                    </a:ext>
                  </a:extLst>
                </p14:cNvPr>
                <p14:cNvContentPartPr/>
                <p14:nvPr/>
              </p14:nvContentPartPr>
              <p14:xfrm>
                <a:off x="8729487" y="700146"/>
                <a:ext cx="261000" cy="103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1664476-0546-4BB1-85F2-8B511899864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711487" y="682506"/>
                  <a:ext cx="296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7D54D4D-3D51-4DFC-8434-3A4AFF4139D0}"/>
                    </a:ext>
                  </a:extLst>
                </p14:cNvPr>
                <p14:cNvContentPartPr/>
                <p14:nvPr/>
              </p14:nvContentPartPr>
              <p14:xfrm>
                <a:off x="9068607" y="734706"/>
                <a:ext cx="60840" cy="129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7D54D4D-3D51-4DFC-8434-3A4AFF4139D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050967" y="716706"/>
                  <a:ext cx="96480" cy="16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147D6A0-0728-4441-891A-28B197D71114}"/>
                  </a:ext>
                </a:extLst>
              </p14:cNvPr>
              <p14:cNvContentPartPr/>
              <p14:nvPr/>
            </p14:nvContentPartPr>
            <p14:xfrm>
              <a:off x="9054207" y="287946"/>
              <a:ext cx="41760" cy="145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147D6A0-0728-4441-891A-28B197D7111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036207" y="270306"/>
                <a:ext cx="77400" cy="18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F3DEE107-62A5-465D-B66B-38ABD066D9CF}"/>
              </a:ext>
            </a:extLst>
          </p:cNvPr>
          <p:cNvGrpSpPr/>
          <p:nvPr/>
        </p:nvGrpSpPr>
        <p:grpSpPr>
          <a:xfrm>
            <a:off x="10438407" y="1480626"/>
            <a:ext cx="1154160" cy="678240"/>
            <a:chOff x="10438407" y="1480626"/>
            <a:chExt cx="1154160" cy="67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BF184A1-A2A7-45F8-934C-1C0DBC4F4C69}"/>
                    </a:ext>
                  </a:extLst>
                </p14:cNvPr>
                <p14:cNvContentPartPr/>
                <p14:nvPr/>
              </p14:nvContentPartPr>
              <p14:xfrm>
                <a:off x="10438407" y="1811826"/>
                <a:ext cx="216720" cy="45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BF184A1-A2A7-45F8-934C-1C0DBC4F4C6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420767" y="1793826"/>
                  <a:ext cx="2523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D5ECCFB-C486-44CF-AF7C-20CFCED40727}"/>
                    </a:ext>
                  </a:extLst>
                </p14:cNvPr>
                <p14:cNvContentPartPr/>
                <p14:nvPr/>
              </p14:nvContentPartPr>
              <p14:xfrm>
                <a:off x="10482687" y="1910826"/>
                <a:ext cx="206280" cy="75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D5ECCFB-C486-44CF-AF7C-20CFCED4072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465047" y="1892826"/>
                  <a:ext cx="2419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E3B157F-BC6F-4CD8-B21E-860911DF55DF}"/>
                    </a:ext>
                  </a:extLst>
                </p14:cNvPr>
                <p14:cNvContentPartPr/>
                <p14:nvPr/>
              </p14:nvContentPartPr>
              <p14:xfrm>
                <a:off x="10893087" y="1585746"/>
                <a:ext cx="280080" cy="347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E3B157F-BC6F-4CD8-B21E-860911DF55D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875447" y="1567746"/>
                  <a:ext cx="31572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83B2B90-E0A3-46C5-8C42-371611FAFAB0}"/>
                    </a:ext>
                  </a:extLst>
                </p14:cNvPr>
                <p14:cNvContentPartPr/>
                <p14:nvPr/>
              </p14:nvContentPartPr>
              <p14:xfrm>
                <a:off x="11011167" y="1774026"/>
                <a:ext cx="279360" cy="164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83B2B90-E0A3-46C5-8C42-371611FAFAB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993167" y="1756386"/>
                  <a:ext cx="315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15AA0EC-E94D-4F79-8FA8-83733D6964DC}"/>
                    </a:ext>
                  </a:extLst>
                </p14:cNvPr>
                <p14:cNvContentPartPr/>
                <p14:nvPr/>
              </p14:nvContentPartPr>
              <p14:xfrm>
                <a:off x="11397447" y="1876266"/>
                <a:ext cx="52560" cy="183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15AA0EC-E94D-4F79-8FA8-83733D6964D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379807" y="1858626"/>
                  <a:ext cx="882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9C92D98-7F33-4BCC-B042-B1DD31E9CFFB}"/>
                    </a:ext>
                  </a:extLst>
                </p14:cNvPr>
                <p14:cNvContentPartPr/>
                <p14:nvPr/>
              </p14:nvContentPartPr>
              <p14:xfrm>
                <a:off x="11371887" y="1480626"/>
                <a:ext cx="78840" cy="135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9C92D98-7F33-4BCC-B042-B1DD31E9CFF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353887" y="1462626"/>
                  <a:ext cx="1144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9C7BC47-CD43-4FFA-9B6B-13CDF41B3C5B}"/>
                    </a:ext>
                  </a:extLst>
                </p14:cNvPr>
                <p14:cNvContentPartPr/>
                <p14:nvPr/>
              </p14:nvContentPartPr>
              <p14:xfrm>
                <a:off x="11259207" y="1870866"/>
                <a:ext cx="333360" cy="288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9C7BC47-CD43-4FFA-9B6B-13CDF41B3C5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241207" y="1853226"/>
                  <a:ext cx="369000" cy="32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3C5FA8C-9345-4A50-9E97-E376FF9BB79C}"/>
              </a:ext>
            </a:extLst>
          </p:cNvPr>
          <p:cNvGrpSpPr/>
          <p:nvPr/>
        </p:nvGrpSpPr>
        <p:grpSpPr>
          <a:xfrm>
            <a:off x="1604727" y="2551986"/>
            <a:ext cx="172080" cy="988920"/>
            <a:chOff x="1604727" y="2551986"/>
            <a:chExt cx="172080" cy="98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7DAF654-2066-4BF0-9818-108594D431FE}"/>
                    </a:ext>
                  </a:extLst>
                </p14:cNvPr>
                <p14:cNvContentPartPr/>
                <p14:nvPr/>
              </p14:nvContentPartPr>
              <p14:xfrm>
                <a:off x="1645047" y="3352626"/>
                <a:ext cx="131760" cy="188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7DAF654-2066-4BF0-9818-108594D431F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627407" y="3334626"/>
                  <a:ext cx="1674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A4EC36D-1DA1-4005-912F-7A08AF252B36}"/>
                    </a:ext>
                  </a:extLst>
                </p14:cNvPr>
                <p14:cNvContentPartPr/>
                <p14:nvPr/>
              </p14:nvContentPartPr>
              <p14:xfrm>
                <a:off x="1604727" y="2551986"/>
                <a:ext cx="96120" cy="937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A4EC36D-1DA1-4005-912F-7A08AF252B3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87087" y="2533986"/>
                  <a:ext cx="131760" cy="9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0DA84A4-EF6D-40B6-8FFA-63BC201C0A48}"/>
              </a:ext>
            </a:extLst>
          </p:cNvPr>
          <p:cNvGrpSpPr/>
          <p:nvPr/>
        </p:nvGrpSpPr>
        <p:grpSpPr>
          <a:xfrm>
            <a:off x="1445967" y="1740546"/>
            <a:ext cx="552960" cy="399600"/>
            <a:chOff x="1445967" y="1740546"/>
            <a:chExt cx="552960" cy="39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B7F2EDC-BFD7-451F-93D7-0EF117237BE1}"/>
                    </a:ext>
                  </a:extLst>
                </p14:cNvPr>
                <p14:cNvContentPartPr/>
                <p14:nvPr/>
              </p14:nvContentPartPr>
              <p14:xfrm>
                <a:off x="1445967" y="1740546"/>
                <a:ext cx="280080" cy="399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B7F2EDC-BFD7-451F-93D7-0EF117237BE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427967" y="1722546"/>
                  <a:ext cx="31572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C71AAD7-0A2C-48B5-B521-564FB5C0CE97}"/>
                    </a:ext>
                  </a:extLst>
                </p14:cNvPr>
                <p14:cNvContentPartPr/>
                <p14:nvPr/>
              </p14:nvContentPartPr>
              <p14:xfrm>
                <a:off x="1607967" y="1960866"/>
                <a:ext cx="202320" cy="120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C71AAD7-0A2C-48B5-B521-564FB5C0CE9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590327" y="1942866"/>
                  <a:ext cx="2379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4C91020-7E87-4253-B680-D9039DB2BFA2}"/>
                    </a:ext>
                  </a:extLst>
                </p14:cNvPr>
                <p14:cNvContentPartPr/>
                <p14:nvPr/>
              </p14:nvContentPartPr>
              <p14:xfrm>
                <a:off x="1915407" y="1906146"/>
                <a:ext cx="83520" cy="202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4C91020-7E87-4253-B680-D9039DB2BFA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897767" y="1888146"/>
                  <a:ext cx="119160" cy="23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A7F45B2-FF7E-4B73-9D90-19E5D01B01D6}"/>
              </a:ext>
            </a:extLst>
          </p:cNvPr>
          <p:cNvGrpSpPr/>
          <p:nvPr/>
        </p:nvGrpSpPr>
        <p:grpSpPr>
          <a:xfrm>
            <a:off x="3177567" y="2355426"/>
            <a:ext cx="149040" cy="1184760"/>
            <a:chOff x="3177567" y="2355426"/>
            <a:chExt cx="149040" cy="118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88D162F-783F-44D6-BE8A-7645665F3DED}"/>
                    </a:ext>
                  </a:extLst>
                </p14:cNvPr>
                <p14:cNvContentPartPr/>
                <p14:nvPr/>
              </p14:nvContentPartPr>
              <p14:xfrm>
                <a:off x="3177567" y="3327426"/>
                <a:ext cx="149040" cy="212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88D162F-783F-44D6-BE8A-7645665F3DE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159927" y="3309786"/>
                  <a:ext cx="1846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BBB7D31-0E50-48D4-9374-F243C36EAC63}"/>
                    </a:ext>
                  </a:extLst>
                </p14:cNvPr>
                <p14:cNvContentPartPr/>
                <p14:nvPr/>
              </p14:nvContentPartPr>
              <p14:xfrm>
                <a:off x="3248127" y="2355426"/>
                <a:ext cx="44280" cy="1130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BBB7D31-0E50-48D4-9374-F243C36EAC6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230127" y="2337426"/>
                  <a:ext cx="79920" cy="116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383732A-1303-47BD-9AFC-C632BA94EE4B}"/>
              </a:ext>
            </a:extLst>
          </p:cNvPr>
          <p:cNvGrpSpPr/>
          <p:nvPr/>
        </p:nvGrpSpPr>
        <p:grpSpPr>
          <a:xfrm>
            <a:off x="3222927" y="1584666"/>
            <a:ext cx="759600" cy="504720"/>
            <a:chOff x="3222927" y="1584666"/>
            <a:chExt cx="75960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78945B5-30D3-4187-8916-B4726B359BA9}"/>
                    </a:ext>
                  </a:extLst>
                </p14:cNvPr>
                <p14:cNvContentPartPr/>
                <p14:nvPr/>
              </p14:nvContentPartPr>
              <p14:xfrm>
                <a:off x="3222927" y="1584666"/>
                <a:ext cx="305640" cy="437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78945B5-30D3-4187-8916-B4726B359BA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204927" y="1566666"/>
                  <a:ext cx="34128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B93BB9F-28F5-4B9D-AC56-831155A69D88}"/>
                    </a:ext>
                  </a:extLst>
                </p14:cNvPr>
                <p14:cNvContentPartPr/>
                <p14:nvPr/>
              </p14:nvContentPartPr>
              <p14:xfrm>
                <a:off x="3365847" y="1801026"/>
                <a:ext cx="199080" cy="158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B93BB9F-28F5-4B9D-AC56-831155A69D8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348207" y="1783386"/>
                  <a:ext cx="234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0E9A54D-778C-40DD-BDB3-B0490DA5684B}"/>
                    </a:ext>
                  </a:extLst>
                </p14:cNvPr>
                <p14:cNvContentPartPr/>
                <p14:nvPr/>
              </p14:nvContentPartPr>
              <p14:xfrm>
                <a:off x="3667527" y="1833066"/>
                <a:ext cx="315000" cy="256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0E9A54D-778C-40DD-BDB3-B0490DA5684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649527" y="1815066"/>
                  <a:ext cx="350640" cy="29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BDEC11-512C-434C-BB25-D18F0EA562F4}"/>
              </a:ext>
            </a:extLst>
          </p:cNvPr>
          <p:cNvGrpSpPr/>
          <p:nvPr/>
        </p:nvGrpSpPr>
        <p:grpSpPr>
          <a:xfrm>
            <a:off x="4820607" y="3620466"/>
            <a:ext cx="1192680" cy="565560"/>
            <a:chOff x="4820607" y="3620466"/>
            <a:chExt cx="1192680" cy="56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C99F560-DE9E-49B5-8BCB-EDE6FEE2A4E4}"/>
                    </a:ext>
                  </a:extLst>
                </p14:cNvPr>
                <p14:cNvContentPartPr/>
                <p14:nvPr/>
              </p14:nvContentPartPr>
              <p14:xfrm>
                <a:off x="4820607" y="3801906"/>
                <a:ext cx="1082520" cy="56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C99F560-DE9E-49B5-8BCB-EDE6FEE2A4E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802967" y="3784266"/>
                  <a:ext cx="11181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48397B5-5DBE-4504-AA8A-B9DD8D1789C3}"/>
                    </a:ext>
                  </a:extLst>
                </p14:cNvPr>
                <p14:cNvContentPartPr/>
                <p14:nvPr/>
              </p14:nvContentPartPr>
              <p14:xfrm>
                <a:off x="5536287" y="3620466"/>
                <a:ext cx="477000" cy="565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48397B5-5DBE-4504-AA8A-B9DD8D1789C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518287" y="3602466"/>
                  <a:ext cx="512640" cy="601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71070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43AF7B-72F2-4DA0-BF74-49E3228B8BF9}"/>
              </a:ext>
            </a:extLst>
          </p:cNvPr>
          <p:cNvSpPr txBox="1"/>
          <p:nvPr/>
        </p:nvSpPr>
        <p:spPr>
          <a:xfrm flipH="1">
            <a:off x="95426" y="-24349"/>
            <a:ext cx="1019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Remove exceptional fibers and create new cross section: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383BD39-E5B7-4740-8DC5-DFA4B717BB2E}"/>
              </a:ext>
            </a:extLst>
          </p:cNvPr>
          <p:cNvGrpSpPr/>
          <p:nvPr/>
        </p:nvGrpSpPr>
        <p:grpSpPr>
          <a:xfrm>
            <a:off x="6486791" y="1498478"/>
            <a:ext cx="4039856" cy="4038026"/>
            <a:chOff x="6486791" y="1498478"/>
            <a:chExt cx="4575420" cy="464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77EF6EC-6DD5-4548-AEF9-05A30EB19438}"/>
                    </a:ext>
                  </a:extLst>
                </p14:cNvPr>
                <p14:cNvContentPartPr/>
                <p14:nvPr/>
              </p14:nvContentPartPr>
              <p14:xfrm>
                <a:off x="7094651" y="3200468"/>
                <a:ext cx="1310400" cy="1238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77EF6EC-6DD5-4548-AEF9-05A30EB1943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074265" y="3180179"/>
                  <a:ext cx="1350764" cy="12790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E14E748-E081-4690-951D-D1061BEA477F}"/>
                    </a:ext>
                  </a:extLst>
                </p14:cNvPr>
                <p14:cNvContentPartPr/>
                <p14:nvPr/>
              </p14:nvContentPartPr>
              <p14:xfrm>
                <a:off x="10049531" y="3228908"/>
                <a:ext cx="1012680" cy="1095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E14E748-E081-4690-951D-D1061BEA477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29547" y="3208199"/>
                  <a:ext cx="1053057" cy="113648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C60FB9A2-7B67-4979-A7E4-E6B6304ABE91}"/>
                </a:ext>
              </a:extLst>
            </p:cNvPr>
            <p:cNvGrpSpPr/>
            <p:nvPr/>
          </p:nvGrpSpPr>
          <p:grpSpPr>
            <a:xfrm>
              <a:off x="8270591" y="4304318"/>
              <a:ext cx="59040" cy="622440"/>
              <a:chOff x="6216327" y="4304318"/>
              <a:chExt cx="59040" cy="622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FC451C33-ACF6-4782-8582-DC6BFF03A8B9}"/>
                      </a:ext>
                    </a:extLst>
                  </p14:cNvPr>
                  <p14:cNvContentPartPr/>
                  <p14:nvPr/>
                </p14:nvContentPartPr>
                <p14:xfrm>
                  <a:off x="6236487" y="4707518"/>
                  <a:ext cx="24120" cy="21924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FC451C33-ACF6-4782-8582-DC6BFF03A8B9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6216789" y="4686835"/>
                    <a:ext cx="63918" cy="2601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96842BDF-7DB2-488E-9E67-7763DA6F24AA}"/>
                      </a:ext>
                    </a:extLst>
                  </p14:cNvPr>
                  <p14:cNvContentPartPr/>
                  <p14:nvPr/>
                </p14:nvContentPartPr>
                <p14:xfrm>
                  <a:off x="6216327" y="4495838"/>
                  <a:ext cx="41400" cy="7488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96842BDF-7DB2-488E-9E67-7763DA6F24AA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6195832" y="4475153"/>
                    <a:ext cx="81980" cy="1158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ADFC3C29-318A-4282-BC89-8B5D14B2E1C1}"/>
                      </a:ext>
                    </a:extLst>
                  </p14:cNvPr>
                  <p14:cNvContentPartPr/>
                  <p14:nvPr/>
                </p14:nvContentPartPr>
                <p14:xfrm>
                  <a:off x="6252687" y="4304318"/>
                  <a:ext cx="22680" cy="4716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ADFC3C29-318A-4282-BC89-8B5D14B2E1C1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6232481" y="4284047"/>
                    <a:ext cx="63504" cy="8811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5E7AD7BD-B5D7-434E-A217-A36C7DDB3578}"/>
                </a:ext>
              </a:extLst>
            </p:cNvPr>
            <p:cNvGrpSpPr/>
            <p:nvPr/>
          </p:nvGrpSpPr>
          <p:grpSpPr>
            <a:xfrm>
              <a:off x="9026591" y="1498478"/>
              <a:ext cx="1014840" cy="1851120"/>
              <a:chOff x="6972327" y="1498478"/>
              <a:chExt cx="1014840" cy="1851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E9A00431-3F51-481B-B52C-EE0AE2535373}"/>
                      </a:ext>
                    </a:extLst>
                  </p14:cNvPr>
                  <p14:cNvContentPartPr/>
                  <p14:nvPr/>
                </p14:nvContentPartPr>
                <p14:xfrm>
                  <a:off x="7257807" y="1498478"/>
                  <a:ext cx="729360" cy="185112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E9A00431-3F51-481B-B52C-EE0AE2535373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237830" y="1477772"/>
                    <a:ext cx="769721" cy="18921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106C4540-1748-4D0D-AE78-75A99056C8CD}"/>
                      </a:ext>
                    </a:extLst>
                  </p14:cNvPr>
                  <p14:cNvContentPartPr/>
                  <p14:nvPr/>
                </p14:nvContentPartPr>
                <p14:xfrm>
                  <a:off x="7224327" y="1650758"/>
                  <a:ext cx="99360" cy="9612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106C4540-1748-4D0D-AE78-75A99056C8CD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7203966" y="1630457"/>
                    <a:ext cx="139674" cy="1371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333A43C2-2B8F-4C30-A985-38FFD2BBE816}"/>
                      </a:ext>
                    </a:extLst>
                  </p14:cNvPr>
                  <p14:cNvContentPartPr/>
                  <p14:nvPr/>
                </p14:nvContentPartPr>
                <p14:xfrm>
                  <a:off x="7044687" y="1878998"/>
                  <a:ext cx="117000" cy="26352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333A43C2-2B8F-4C30-A985-38FFD2BBE816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7024711" y="1858314"/>
                    <a:ext cx="157359" cy="3044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6149F628-7E21-40B2-A7A4-6F274CAC014C}"/>
                      </a:ext>
                    </a:extLst>
                  </p14:cNvPr>
                  <p14:cNvContentPartPr/>
                  <p14:nvPr/>
                </p14:nvContentPartPr>
                <p14:xfrm>
                  <a:off x="6972327" y="2524838"/>
                  <a:ext cx="18000" cy="7164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6149F628-7E21-40B2-A7A4-6F274CAC014C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6952327" y="2504133"/>
                    <a:ext cx="57600" cy="1126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CE69A086-5727-4438-9F4A-F5CE8EFD6E2B}"/>
                      </a:ext>
                    </a:extLst>
                  </p14:cNvPr>
                  <p14:cNvContentPartPr/>
                  <p14:nvPr/>
                </p14:nvContentPartPr>
                <p14:xfrm>
                  <a:off x="6980967" y="3099398"/>
                  <a:ext cx="22680" cy="3528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CE69A086-5727-4438-9F4A-F5CE8EFD6E2B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6960717" y="3078645"/>
                    <a:ext cx="62775" cy="7637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0DB190A4-799F-4F58-ADA0-835D530D5499}"/>
                </a:ext>
              </a:extLst>
            </p:cNvPr>
            <p:cNvGrpSpPr/>
            <p:nvPr/>
          </p:nvGrpSpPr>
          <p:grpSpPr>
            <a:xfrm>
              <a:off x="9176711" y="5160398"/>
              <a:ext cx="893880" cy="983160"/>
              <a:chOff x="7122447" y="5160398"/>
              <a:chExt cx="893880" cy="983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5F41A8D2-E6D8-4827-81D9-18182A286172}"/>
                      </a:ext>
                    </a:extLst>
                  </p14:cNvPr>
                  <p14:cNvContentPartPr/>
                  <p14:nvPr/>
                </p14:nvContentPartPr>
                <p14:xfrm>
                  <a:off x="7122447" y="5160398"/>
                  <a:ext cx="862560" cy="87804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5F41A8D2-E6D8-4827-81D9-18182A286172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7102473" y="5140113"/>
                    <a:ext cx="902916" cy="9190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39" name="Ink 138">
                    <a:extLst>
                      <a:ext uri="{FF2B5EF4-FFF2-40B4-BE49-F238E27FC236}">
                        <a16:creationId xmlns:a16="http://schemas.microsoft.com/office/drawing/2014/main" id="{A5845FC5-6272-4142-BA8E-B8AE151A4E54}"/>
                      </a:ext>
                    </a:extLst>
                  </p14:cNvPr>
                  <p14:cNvContentPartPr/>
                  <p14:nvPr/>
                </p14:nvContentPartPr>
                <p14:xfrm>
                  <a:off x="7653447" y="5266598"/>
                  <a:ext cx="362880" cy="876960"/>
                </p14:xfrm>
              </p:contentPart>
            </mc:Choice>
            <mc:Fallback xmlns="">
              <p:pic>
                <p:nvPicPr>
                  <p:cNvPr id="139" name="Ink 138">
                    <a:extLst>
                      <a:ext uri="{FF2B5EF4-FFF2-40B4-BE49-F238E27FC236}">
                        <a16:creationId xmlns:a16="http://schemas.microsoft.com/office/drawing/2014/main" id="{A5845FC5-6272-4142-BA8E-B8AE151A4E54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7633468" y="5246310"/>
                    <a:ext cx="403245" cy="91795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C0ABB30D-E7C6-4497-881F-9FC5C270258B}"/>
                </a:ext>
              </a:extLst>
            </p:cNvPr>
            <p:cNvGrpSpPr/>
            <p:nvPr/>
          </p:nvGrpSpPr>
          <p:grpSpPr>
            <a:xfrm>
              <a:off x="10024151" y="4090838"/>
              <a:ext cx="66600" cy="773280"/>
              <a:chOff x="7969887" y="4090838"/>
              <a:chExt cx="66600" cy="773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8C1B9D6A-21F5-43BE-8410-017C577B1EC1}"/>
                      </a:ext>
                    </a:extLst>
                  </p14:cNvPr>
                  <p14:cNvContentPartPr/>
                  <p14:nvPr/>
                </p14:nvContentPartPr>
                <p14:xfrm>
                  <a:off x="8009487" y="4671878"/>
                  <a:ext cx="27000" cy="192240"/>
                </p14:xfrm>
              </p:contentPart>
            </mc:Choice>
            <mc:Fallback xmlns="">
              <p:pic>
                <p:nvPicPr>
                  <p:cNvPr id="140" name="Ink 139">
                    <a:extLst>
                      <a:ext uri="{FF2B5EF4-FFF2-40B4-BE49-F238E27FC236}">
                        <a16:creationId xmlns:a16="http://schemas.microsoft.com/office/drawing/2014/main" id="{8C1B9D6A-21F5-43BE-8410-017C577B1EC1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7989442" y="4651207"/>
                    <a:ext cx="67500" cy="2331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58D578CF-E45F-45C2-89C6-D07783337744}"/>
                      </a:ext>
                    </a:extLst>
                  </p14:cNvPr>
                  <p14:cNvContentPartPr/>
                  <p14:nvPr/>
                </p14:nvContentPartPr>
                <p14:xfrm>
                  <a:off x="7969887" y="4532558"/>
                  <a:ext cx="21960" cy="13356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58D578CF-E45F-45C2-89C6-D07783337744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7949554" y="4512297"/>
                    <a:ext cx="62220" cy="1744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142" name="Ink 141">
                    <a:extLst>
                      <a:ext uri="{FF2B5EF4-FFF2-40B4-BE49-F238E27FC236}">
                        <a16:creationId xmlns:a16="http://schemas.microsoft.com/office/drawing/2014/main" id="{67C4AA16-8513-42D5-8ECE-35B6D7F88DCD}"/>
                      </a:ext>
                    </a:extLst>
                  </p14:cNvPr>
                  <p14:cNvContentPartPr/>
                  <p14:nvPr/>
                </p14:nvContentPartPr>
                <p14:xfrm>
                  <a:off x="7988247" y="4357238"/>
                  <a:ext cx="20520" cy="73080"/>
                </p14:xfrm>
              </p:contentPart>
            </mc:Choice>
            <mc:Fallback xmlns="">
              <p:pic>
                <p:nvPicPr>
                  <p:cNvPr id="142" name="Ink 141">
                    <a:extLst>
                      <a:ext uri="{FF2B5EF4-FFF2-40B4-BE49-F238E27FC236}">
                        <a16:creationId xmlns:a16="http://schemas.microsoft.com/office/drawing/2014/main" id="{67C4AA16-8513-42D5-8ECE-35B6D7F88DCD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7968129" y="4336477"/>
                    <a:ext cx="60353" cy="1141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998EDE89-4C18-4715-B42D-354D8516B117}"/>
                      </a:ext>
                    </a:extLst>
                  </p14:cNvPr>
                  <p14:cNvContentPartPr/>
                  <p14:nvPr/>
                </p14:nvContentPartPr>
                <p14:xfrm>
                  <a:off x="7972407" y="4090838"/>
                  <a:ext cx="28440" cy="17244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998EDE89-4C18-4715-B42D-354D8516B117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7952093" y="4070162"/>
                    <a:ext cx="68662" cy="21337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A73AC04-8043-49C5-9C50-D7FC40898E47}"/>
                    </a:ext>
                  </a:extLst>
                </p14:cNvPr>
                <p14:cNvContentPartPr/>
                <p14:nvPr/>
              </p14:nvContentPartPr>
              <p14:xfrm>
                <a:off x="10889847" y="2704118"/>
                <a:ext cx="46440" cy="295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A73AC04-8043-49C5-9C50-D7FC40898E4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869479" y="2683745"/>
                  <a:ext cx="86769" cy="70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39FD265-7099-4371-B250-F431A168CA48}"/>
                    </a:ext>
                  </a:extLst>
                </p14:cNvPr>
                <p14:cNvContentPartPr/>
                <p14:nvPr/>
              </p14:nvContentPartPr>
              <p14:xfrm>
                <a:off x="8929751" y="1575518"/>
                <a:ext cx="529200" cy="42861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39FD265-7099-4371-B250-F431A168CA4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909773" y="1555226"/>
                  <a:ext cx="569563" cy="4327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DE6C838-7D74-4356-8C69-E5041AB550F9}"/>
                    </a:ext>
                  </a:extLst>
                </p14:cNvPr>
                <p14:cNvContentPartPr/>
                <p14:nvPr/>
              </p14:nvContentPartPr>
              <p14:xfrm>
                <a:off x="6486791" y="1619078"/>
                <a:ext cx="1796400" cy="4410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DE6C838-7D74-4356-8C69-E5041AB550F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466813" y="1598786"/>
                  <a:ext cx="1836764" cy="44513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BDB93E5-E6E4-4A6D-9F3D-3E8CF1833AE2}"/>
                    </a:ext>
                  </a:extLst>
                </p14:cNvPr>
                <p14:cNvContentPartPr/>
                <p14:nvPr/>
              </p14:nvContentPartPr>
              <p14:xfrm>
                <a:off x="7090511" y="1525478"/>
                <a:ext cx="1357920" cy="1913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BDB93E5-E6E4-4A6D-9F3D-3E8CF1833AE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070122" y="1505185"/>
                  <a:ext cx="1398291" cy="195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A8BE85BB-CDD6-4937-A79F-7EA01F3AB205}"/>
              </a:ext>
            </a:extLst>
          </p:cNvPr>
          <p:cNvGrpSpPr/>
          <p:nvPr/>
        </p:nvGrpSpPr>
        <p:grpSpPr>
          <a:xfrm>
            <a:off x="6736271" y="810878"/>
            <a:ext cx="1404720" cy="663480"/>
            <a:chOff x="4682007" y="810878"/>
            <a:chExt cx="1404720" cy="66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787D2CE-1D73-4770-A544-5F1BC2205742}"/>
                    </a:ext>
                  </a:extLst>
                </p14:cNvPr>
                <p14:cNvContentPartPr/>
                <p14:nvPr/>
              </p14:nvContentPartPr>
              <p14:xfrm>
                <a:off x="4682007" y="1008878"/>
                <a:ext cx="230040" cy="465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787D2CE-1D73-4770-A544-5F1BC220574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64367" y="991238"/>
                  <a:ext cx="26568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0DAB560-ECC9-4988-8404-4C054FCFB821}"/>
                    </a:ext>
                  </a:extLst>
                </p14:cNvPr>
                <p14:cNvContentPartPr/>
                <p14:nvPr/>
              </p14:nvContentPartPr>
              <p14:xfrm>
                <a:off x="4961007" y="1129838"/>
                <a:ext cx="165960" cy="146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0DAB560-ECC9-4988-8404-4C054FCFB82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43367" y="1111838"/>
                  <a:ext cx="2016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21C0DE7-DABE-4ADD-ACCD-5BC7E09F1AD0}"/>
                    </a:ext>
                  </a:extLst>
                </p14:cNvPr>
                <p14:cNvContentPartPr/>
                <p14:nvPr/>
              </p14:nvContentPartPr>
              <p14:xfrm>
                <a:off x="5193207" y="970718"/>
                <a:ext cx="174600" cy="2660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21C0DE7-DABE-4ADD-ACCD-5BC7E09F1AD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75567" y="953078"/>
                  <a:ext cx="2102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8E3935A-FC3B-4A62-8EC3-5035C4C7018D}"/>
                    </a:ext>
                  </a:extLst>
                </p14:cNvPr>
                <p14:cNvContentPartPr/>
                <p14:nvPr/>
              </p14:nvContentPartPr>
              <p14:xfrm>
                <a:off x="5589207" y="810878"/>
                <a:ext cx="286200" cy="4147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8E3935A-FC3B-4A62-8EC3-5035C4C7018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71567" y="792878"/>
                  <a:ext cx="32184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14EBB2F-7FFC-444F-A266-4FFD5D2A3AB7}"/>
                    </a:ext>
                  </a:extLst>
                </p14:cNvPr>
                <p14:cNvContentPartPr/>
                <p14:nvPr/>
              </p14:nvContentPartPr>
              <p14:xfrm>
                <a:off x="5669487" y="1073678"/>
                <a:ext cx="207000" cy="145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14EBB2F-7FFC-444F-A266-4FFD5D2A3AB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51487" y="1055678"/>
                  <a:ext cx="2426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DA7BAD3-62E2-41A9-97A4-2BA01C88BCB5}"/>
                    </a:ext>
                  </a:extLst>
                </p14:cNvPr>
                <p14:cNvContentPartPr/>
                <p14:nvPr/>
              </p14:nvContentPartPr>
              <p14:xfrm>
                <a:off x="6018687" y="1079078"/>
                <a:ext cx="68040" cy="237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DA7BAD3-62E2-41A9-97A4-2BA01C88BCB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000687" y="1061078"/>
                  <a:ext cx="10368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E4CAD03-CB98-4BAE-A25D-61A1BD161D4F}"/>
              </a:ext>
            </a:extLst>
          </p:cNvPr>
          <p:cNvGrpSpPr/>
          <p:nvPr/>
        </p:nvGrpSpPr>
        <p:grpSpPr>
          <a:xfrm>
            <a:off x="9653711" y="641318"/>
            <a:ext cx="2306520" cy="691200"/>
            <a:chOff x="7599447" y="641318"/>
            <a:chExt cx="2306520" cy="69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9423278-FF20-4CF5-A743-2EDFD3FE43E4}"/>
                    </a:ext>
                  </a:extLst>
                </p14:cNvPr>
                <p14:cNvContentPartPr/>
                <p14:nvPr/>
              </p14:nvContentPartPr>
              <p14:xfrm>
                <a:off x="7599447" y="770198"/>
                <a:ext cx="342720" cy="511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9423278-FF20-4CF5-A743-2EDFD3FE43E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581807" y="752558"/>
                  <a:ext cx="37836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1569B68-0B45-4E8B-BCCD-38AEC154C9C8}"/>
                    </a:ext>
                  </a:extLst>
                </p14:cNvPr>
                <p14:cNvContentPartPr/>
                <p14:nvPr/>
              </p14:nvContentPartPr>
              <p14:xfrm>
                <a:off x="7941447" y="976118"/>
                <a:ext cx="223920" cy="2714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1569B68-0B45-4E8B-BCCD-38AEC154C9C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923447" y="958478"/>
                  <a:ext cx="2595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7436AED-C488-4743-B15F-B482BF450D16}"/>
                    </a:ext>
                  </a:extLst>
                </p14:cNvPr>
                <p14:cNvContentPartPr/>
                <p14:nvPr/>
              </p14:nvContentPartPr>
              <p14:xfrm>
                <a:off x="8269047" y="901598"/>
                <a:ext cx="266400" cy="2998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7436AED-C488-4743-B15F-B482BF450D1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251047" y="883598"/>
                  <a:ext cx="3020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08AD1BE-89A1-4799-9CF6-71EF5D7DEF8F}"/>
                    </a:ext>
                  </a:extLst>
                </p14:cNvPr>
                <p14:cNvContentPartPr/>
                <p14:nvPr/>
              </p14:nvContentPartPr>
              <p14:xfrm>
                <a:off x="8840007" y="641318"/>
                <a:ext cx="372600" cy="500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08AD1BE-89A1-4799-9CF6-71EF5D7DEF8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822367" y="623318"/>
                  <a:ext cx="40824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706EE13-4E6F-47E4-B3C4-980E89C73591}"/>
                    </a:ext>
                  </a:extLst>
                </p14:cNvPr>
                <p14:cNvContentPartPr/>
                <p14:nvPr/>
              </p14:nvContentPartPr>
              <p14:xfrm>
                <a:off x="9014247" y="935798"/>
                <a:ext cx="285480" cy="195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706EE13-4E6F-47E4-B3C4-980E89C7359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996607" y="917798"/>
                  <a:ext cx="3211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80CFD6A-C828-491C-A370-074C91383475}"/>
                    </a:ext>
                  </a:extLst>
                </p14:cNvPr>
                <p14:cNvContentPartPr/>
                <p14:nvPr/>
              </p14:nvContentPartPr>
              <p14:xfrm>
                <a:off x="9443727" y="943358"/>
                <a:ext cx="462240" cy="3891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80CFD6A-C828-491C-A370-074C9138347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426087" y="925718"/>
                  <a:ext cx="497880" cy="42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FEED977-F880-49FD-A4AB-F20472540E51}"/>
              </a:ext>
            </a:extLst>
          </p:cNvPr>
          <p:cNvGrpSpPr/>
          <p:nvPr/>
        </p:nvGrpSpPr>
        <p:grpSpPr>
          <a:xfrm>
            <a:off x="330727" y="3060522"/>
            <a:ext cx="4495363" cy="1866236"/>
            <a:chOff x="1791262" y="3954022"/>
            <a:chExt cx="8490600" cy="3008880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A9279E7A-590D-4797-A756-1BBE626964BE}"/>
                </a:ext>
              </a:extLst>
            </p:cNvPr>
            <p:cNvGrpSpPr/>
            <p:nvPr/>
          </p:nvGrpSpPr>
          <p:grpSpPr>
            <a:xfrm>
              <a:off x="3736342" y="4788142"/>
              <a:ext cx="4514040" cy="1428120"/>
              <a:chOff x="3736342" y="4788142"/>
              <a:chExt cx="4514040" cy="1428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172" name="Ink 171">
                    <a:extLst>
                      <a:ext uri="{FF2B5EF4-FFF2-40B4-BE49-F238E27FC236}">
                        <a16:creationId xmlns:a16="http://schemas.microsoft.com/office/drawing/2014/main" id="{9681344D-82E5-4E4D-BE6D-D882FB7864B1}"/>
                      </a:ext>
                    </a:extLst>
                  </p14:cNvPr>
                  <p14:cNvContentPartPr/>
                  <p14:nvPr/>
                </p14:nvContentPartPr>
                <p14:xfrm>
                  <a:off x="3736342" y="4849342"/>
                  <a:ext cx="1552680" cy="1366920"/>
                </p14:xfrm>
              </p:contentPart>
            </mc:Choice>
            <mc:Fallback xmlns="">
              <p:pic>
                <p:nvPicPr>
                  <p:cNvPr id="172" name="Ink 171">
                    <a:extLst>
                      <a:ext uri="{FF2B5EF4-FFF2-40B4-BE49-F238E27FC236}">
                        <a16:creationId xmlns:a16="http://schemas.microsoft.com/office/drawing/2014/main" id="{9681344D-82E5-4E4D-BE6D-D882FB7864B1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3702352" y="4820333"/>
                    <a:ext cx="1619981" cy="14243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173" name="Ink 172">
                    <a:extLst>
                      <a:ext uri="{FF2B5EF4-FFF2-40B4-BE49-F238E27FC236}">
                        <a16:creationId xmlns:a16="http://schemas.microsoft.com/office/drawing/2014/main" id="{ACC1728E-68D8-4691-8213-C39A2231FA22}"/>
                      </a:ext>
                    </a:extLst>
                  </p14:cNvPr>
                  <p14:cNvContentPartPr/>
                  <p14:nvPr/>
                </p14:nvContentPartPr>
                <p14:xfrm>
                  <a:off x="6515542" y="4788142"/>
                  <a:ext cx="1734840" cy="1308960"/>
                </p14:xfrm>
              </p:contentPart>
            </mc:Choice>
            <mc:Fallback xmlns="">
              <p:pic>
                <p:nvPicPr>
                  <p:cNvPr id="173" name="Ink 172">
                    <a:extLst>
                      <a:ext uri="{FF2B5EF4-FFF2-40B4-BE49-F238E27FC236}">
                        <a16:creationId xmlns:a16="http://schemas.microsoft.com/office/drawing/2014/main" id="{ACC1728E-68D8-4691-8213-C39A2231FA22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6481552" y="4759131"/>
                    <a:ext cx="1802140" cy="136640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8C186DBC-B5F9-4059-B1B7-205B0EAFA527}"/>
                </a:ext>
              </a:extLst>
            </p:cNvPr>
            <p:cNvGrpSpPr/>
            <p:nvPr/>
          </p:nvGrpSpPr>
          <p:grpSpPr>
            <a:xfrm>
              <a:off x="1791262" y="3954022"/>
              <a:ext cx="8490600" cy="3008880"/>
              <a:chOff x="1791262" y="3954022"/>
              <a:chExt cx="8490600" cy="3008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167" name="Ink 166">
                    <a:extLst>
                      <a:ext uri="{FF2B5EF4-FFF2-40B4-BE49-F238E27FC236}">
                        <a16:creationId xmlns:a16="http://schemas.microsoft.com/office/drawing/2014/main" id="{6EE60BF0-2E91-425E-A24A-4D1D4F906384}"/>
                      </a:ext>
                    </a:extLst>
                  </p14:cNvPr>
                  <p14:cNvContentPartPr/>
                  <p14:nvPr/>
                </p14:nvContentPartPr>
                <p14:xfrm>
                  <a:off x="2035702" y="4555222"/>
                  <a:ext cx="1099080" cy="2040840"/>
                </p14:xfrm>
              </p:contentPart>
            </mc:Choice>
            <mc:Fallback xmlns="">
              <p:pic>
                <p:nvPicPr>
                  <p:cNvPr id="167" name="Ink 166">
                    <a:extLst>
                      <a:ext uri="{FF2B5EF4-FFF2-40B4-BE49-F238E27FC236}">
                        <a16:creationId xmlns:a16="http://schemas.microsoft.com/office/drawing/2014/main" id="{6EE60BF0-2E91-425E-A24A-4D1D4F906384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2001717" y="4526208"/>
                    <a:ext cx="1166371" cy="20982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168" name="Ink 167">
                    <a:extLst>
                      <a:ext uri="{FF2B5EF4-FFF2-40B4-BE49-F238E27FC236}">
                        <a16:creationId xmlns:a16="http://schemas.microsoft.com/office/drawing/2014/main" id="{96008D8B-E650-480C-B91A-2DC9DF0B06D2}"/>
                      </a:ext>
                    </a:extLst>
                  </p14:cNvPr>
                  <p14:cNvContentPartPr/>
                  <p14:nvPr/>
                </p14:nvContentPartPr>
                <p14:xfrm>
                  <a:off x="3169342" y="4131502"/>
                  <a:ext cx="5577120" cy="399240"/>
                </p14:xfrm>
              </p:contentPart>
            </mc:Choice>
            <mc:Fallback xmlns="">
              <p:pic>
                <p:nvPicPr>
                  <p:cNvPr id="168" name="Ink 167">
                    <a:extLst>
                      <a:ext uri="{FF2B5EF4-FFF2-40B4-BE49-F238E27FC236}">
                        <a16:creationId xmlns:a16="http://schemas.microsoft.com/office/drawing/2014/main" id="{96008D8B-E650-480C-B91A-2DC9DF0B06D2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3136027" y="4102487"/>
                    <a:ext cx="5644429" cy="4566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169" name="Ink 168">
                    <a:extLst>
                      <a:ext uri="{FF2B5EF4-FFF2-40B4-BE49-F238E27FC236}">
                        <a16:creationId xmlns:a16="http://schemas.microsoft.com/office/drawing/2014/main" id="{72B221DA-BEFC-488B-A125-84594B2EB3C7}"/>
                      </a:ext>
                    </a:extLst>
                  </p14:cNvPr>
                  <p14:cNvContentPartPr/>
                  <p14:nvPr/>
                </p14:nvContentPartPr>
                <p14:xfrm>
                  <a:off x="1791262" y="6517582"/>
                  <a:ext cx="6902280" cy="445320"/>
                </p14:xfrm>
              </p:contentPart>
            </mc:Choice>
            <mc:Fallback xmlns="">
              <p:pic>
                <p:nvPicPr>
                  <p:cNvPr id="169" name="Ink 168">
                    <a:extLst>
                      <a:ext uri="{FF2B5EF4-FFF2-40B4-BE49-F238E27FC236}">
                        <a16:creationId xmlns:a16="http://schemas.microsoft.com/office/drawing/2014/main" id="{72B221DA-BEFC-488B-A125-84594B2EB3C7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1757267" y="6488590"/>
                    <a:ext cx="6969589" cy="5027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170" name="Ink 169">
                    <a:extLst>
                      <a:ext uri="{FF2B5EF4-FFF2-40B4-BE49-F238E27FC236}">
                        <a16:creationId xmlns:a16="http://schemas.microsoft.com/office/drawing/2014/main" id="{46B1E426-4FD6-4518-BD55-E2DEE05F4A4A}"/>
                      </a:ext>
                    </a:extLst>
                  </p14:cNvPr>
                  <p14:cNvContentPartPr/>
                  <p14:nvPr/>
                </p14:nvContentPartPr>
                <p14:xfrm>
                  <a:off x="8466022" y="4105582"/>
                  <a:ext cx="1815840" cy="2642400"/>
                </p14:xfrm>
              </p:contentPart>
            </mc:Choice>
            <mc:Fallback xmlns="">
              <p:pic>
                <p:nvPicPr>
                  <p:cNvPr id="170" name="Ink 169">
                    <a:extLst>
                      <a:ext uri="{FF2B5EF4-FFF2-40B4-BE49-F238E27FC236}">
                        <a16:creationId xmlns:a16="http://schemas.microsoft.com/office/drawing/2014/main" id="{46B1E426-4FD6-4518-BD55-E2DEE05F4A4A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8432030" y="4076564"/>
                    <a:ext cx="1883144" cy="26998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171" name="Ink 170">
                    <a:extLst>
                      <a:ext uri="{FF2B5EF4-FFF2-40B4-BE49-F238E27FC236}">
                        <a16:creationId xmlns:a16="http://schemas.microsoft.com/office/drawing/2014/main" id="{F3086A6E-2AB1-423A-9EF8-6693FC647955}"/>
                      </a:ext>
                    </a:extLst>
                  </p14:cNvPr>
                  <p14:cNvContentPartPr/>
                  <p14:nvPr/>
                </p14:nvContentPartPr>
                <p14:xfrm>
                  <a:off x="2061622" y="3954022"/>
                  <a:ext cx="7572240" cy="2934000"/>
                </p14:xfrm>
              </p:contentPart>
            </mc:Choice>
            <mc:Fallback xmlns="">
              <p:pic>
                <p:nvPicPr>
                  <p:cNvPr id="171" name="Ink 170">
                    <a:extLst>
                      <a:ext uri="{FF2B5EF4-FFF2-40B4-BE49-F238E27FC236}">
                        <a16:creationId xmlns:a16="http://schemas.microsoft.com/office/drawing/2014/main" id="{F3086A6E-2AB1-423A-9EF8-6693FC647955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2027626" y="3925582"/>
                    <a:ext cx="7639552" cy="2991461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8ECF0F-D548-4D65-936B-79C38C6BCF2B}"/>
              </a:ext>
            </a:extLst>
          </p:cNvPr>
          <p:cNvGrpSpPr/>
          <p:nvPr/>
        </p:nvGrpSpPr>
        <p:grpSpPr>
          <a:xfrm>
            <a:off x="8176167" y="521586"/>
            <a:ext cx="953280" cy="407160"/>
            <a:chOff x="8176167" y="521586"/>
            <a:chExt cx="953280" cy="40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D51E2ED-6EBD-448A-919F-50DA3C235B4E}"/>
                    </a:ext>
                  </a:extLst>
                </p14:cNvPr>
                <p14:cNvContentPartPr/>
                <p14:nvPr/>
              </p14:nvContentPartPr>
              <p14:xfrm>
                <a:off x="8176167" y="723906"/>
                <a:ext cx="196200" cy="80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D51E2ED-6EBD-448A-919F-50DA3C235B4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158167" y="706266"/>
                  <a:ext cx="2318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FBEF018-6451-478F-BC41-55674D5A5F95}"/>
                    </a:ext>
                  </a:extLst>
                </p14:cNvPr>
                <p14:cNvContentPartPr/>
                <p14:nvPr/>
              </p14:nvContentPartPr>
              <p14:xfrm>
                <a:off x="8219727" y="866466"/>
                <a:ext cx="207360" cy="62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FBEF018-6451-478F-BC41-55674D5A5F9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201727" y="848826"/>
                  <a:ext cx="243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5896353-6A23-4785-B256-20A6C1B812ED}"/>
                    </a:ext>
                  </a:extLst>
                </p14:cNvPr>
                <p14:cNvContentPartPr/>
                <p14:nvPr/>
              </p14:nvContentPartPr>
              <p14:xfrm>
                <a:off x="8609607" y="521586"/>
                <a:ext cx="265680" cy="301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5896353-6A23-4785-B256-20A6C1B812E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591967" y="503586"/>
                  <a:ext cx="30132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1664476-0546-4BB1-85F2-8B511899864B}"/>
                    </a:ext>
                  </a:extLst>
                </p14:cNvPr>
                <p14:cNvContentPartPr/>
                <p14:nvPr/>
              </p14:nvContentPartPr>
              <p14:xfrm>
                <a:off x="8729487" y="700146"/>
                <a:ext cx="261000" cy="103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1664476-0546-4BB1-85F2-8B511899864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711487" y="682506"/>
                  <a:ext cx="296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7D54D4D-3D51-4DFC-8434-3A4AFF4139D0}"/>
                    </a:ext>
                  </a:extLst>
                </p14:cNvPr>
                <p14:cNvContentPartPr/>
                <p14:nvPr/>
              </p14:nvContentPartPr>
              <p14:xfrm>
                <a:off x="9068607" y="734706"/>
                <a:ext cx="60840" cy="129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7D54D4D-3D51-4DFC-8434-3A4AFF4139D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050967" y="716706"/>
                  <a:ext cx="96480" cy="16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147D6A0-0728-4441-891A-28B197D71114}"/>
                  </a:ext>
                </a:extLst>
              </p14:cNvPr>
              <p14:cNvContentPartPr/>
              <p14:nvPr/>
            </p14:nvContentPartPr>
            <p14:xfrm>
              <a:off x="9054207" y="287946"/>
              <a:ext cx="41760" cy="145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147D6A0-0728-4441-891A-28B197D7111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036207" y="270306"/>
                <a:ext cx="77400" cy="18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F3DEE107-62A5-465D-B66B-38ABD066D9CF}"/>
              </a:ext>
            </a:extLst>
          </p:cNvPr>
          <p:cNvGrpSpPr/>
          <p:nvPr/>
        </p:nvGrpSpPr>
        <p:grpSpPr>
          <a:xfrm>
            <a:off x="10438407" y="1480626"/>
            <a:ext cx="1154160" cy="678240"/>
            <a:chOff x="10438407" y="1480626"/>
            <a:chExt cx="1154160" cy="67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BF184A1-A2A7-45F8-934C-1C0DBC4F4C69}"/>
                    </a:ext>
                  </a:extLst>
                </p14:cNvPr>
                <p14:cNvContentPartPr/>
                <p14:nvPr/>
              </p14:nvContentPartPr>
              <p14:xfrm>
                <a:off x="10438407" y="1811826"/>
                <a:ext cx="216720" cy="45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BF184A1-A2A7-45F8-934C-1C0DBC4F4C6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420767" y="1793826"/>
                  <a:ext cx="2523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D5ECCFB-C486-44CF-AF7C-20CFCED40727}"/>
                    </a:ext>
                  </a:extLst>
                </p14:cNvPr>
                <p14:cNvContentPartPr/>
                <p14:nvPr/>
              </p14:nvContentPartPr>
              <p14:xfrm>
                <a:off x="10482687" y="1910826"/>
                <a:ext cx="206280" cy="75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D5ECCFB-C486-44CF-AF7C-20CFCED4072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465047" y="1892826"/>
                  <a:ext cx="2419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E3B157F-BC6F-4CD8-B21E-860911DF55DF}"/>
                    </a:ext>
                  </a:extLst>
                </p14:cNvPr>
                <p14:cNvContentPartPr/>
                <p14:nvPr/>
              </p14:nvContentPartPr>
              <p14:xfrm>
                <a:off x="10893087" y="1585746"/>
                <a:ext cx="280080" cy="347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E3B157F-BC6F-4CD8-B21E-860911DF55D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875447" y="1567746"/>
                  <a:ext cx="31572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83B2B90-E0A3-46C5-8C42-371611FAFAB0}"/>
                    </a:ext>
                  </a:extLst>
                </p14:cNvPr>
                <p14:cNvContentPartPr/>
                <p14:nvPr/>
              </p14:nvContentPartPr>
              <p14:xfrm>
                <a:off x="11011167" y="1774026"/>
                <a:ext cx="279360" cy="164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83B2B90-E0A3-46C5-8C42-371611FAFAB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993167" y="1756386"/>
                  <a:ext cx="315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15AA0EC-E94D-4F79-8FA8-83733D6964DC}"/>
                    </a:ext>
                  </a:extLst>
                </p14:cNvPr>
                <p14:cNvContentPartPr/>
                <p14:nvPr/>
              </p14:nvContentPartPr>
              <p14:xfrm>
                <a:off x="11397447" y="1876266"/>
                <a:ext cx="52560" cy="183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15AA0EC-E94D-4F79-8FA8-83733D6964D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379807" y="1858626"/>
                  <a:ext cx="882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9C92D98-7F33-4BCC-B042-B1DD31E9CFFB}"/>
                    </a:ext>
                  </a:extLst>
                </p14:cNvPr>
                <p14:cNvContentPartPr/>
                <p14:nvPr/>
              </p14:nvContentPartPr>
              <p14:xfrm>
                <a:off x="11371887" y="1480626"/>
                <a:ext cx="78840" cy="135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9C92D98-7F33-4BCC-B042-B1DD31E9CFF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353887" y="1462626"/>
                  <a:ext cx="1144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9C7BC47-CD43-4FFA-9B6B-13CDF41B3C5B}"/>
                    </a:ext>
                  </a:extLst>
                </p14:cNvPr>
                <p14:cNvContentPartPr/>
                <p14:nvPr/>
              </p14:nvContentPartPr>
              <p14:xfrm>
                <a:off x="11259207" y="1870866"/>
                <a:ext cx="333360" cy="288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9C7BC47-CD43-4FFA-9B6B-13CDF41B3C5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241207" y="1853226"/>
                  <a:ext cx="369000" cy="32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3C5FA8C-9345-4A50-9E97-E376FF9BB79C}"/>
              </a:ext>
            </a:extLst>
          </p:cNvPr>
          <p:cNvGrpSpPr/>
          <p:nvPr/>
        </p:nvGrpSpPr>
        <p:grpSpPr>
          <a:xfrm>
            <a:off x="1604727" y="2551986"/>
            <a:ext cx="172080" cy="988920"/>
            <a:chOff x="1604727" y="2551986"/>
            <a:chExt cx="172080" cy="98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7DAF654-2066-4BF0-9818-108594D431FE}"/>
                    </a:ext>
                  </a:extLst>
                </p14:cNvPr>
                <p14:cNvContentPartPr/>
                <p14:nvPr/>
              </p14:nvContentPartPr>
              <p14:xfrm>
                <a:off x="1645047" y="3352626"/>
                <a:ext cx="131760" cy="188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7DAF654-2066-4BF0-9818-108594D431F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627407" y="3334626"/>
                  <a:ext cx="1674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A4EC36D-1DA1-4005-912F-7A08AF252B36}"/>
                    </a:ext>
                  </a:extLst>
                </p14:cNvPr>
                <p14:cNvContentPartPr/>
                <p14:nvPr/>
              </p14:nvContentPartPr>
              <p14:xfrm>
                <a:off x="1604727" y="2551986"/>
                <a:ext cx="96120" cy="937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A4EC36D-1DA1-4005-912F-7A08AF252B3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87087" y="2533986"/>
                  <a:ext cx="131760" cy="9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0DA84A4-EF6D-40B6-8FFA-63BC201C0A48}"/>
              </a:ext>
            </a:extLst>
          </p:cNvPr>
          <p:cNvGrpSpPr/>
          <p:nvPr/>
        </p:nvGrpSpPr>
        <p:grpSpPr>
          <a:xfrm>
            <a:off x="1445967" y="1740546"/>
            <a:ext cx="552960" cy="399600"/>
            <a:chOff x="1445967" y="1740546"/>
            <a:chExt cx="552960" cy="39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B7F2EDC-BFD7-451F-93D7-0EF117237BE1}"/>
                    </a:ext>
                  </a:extLst>
                </p14:cNvPr>
                <p14:cNvContentPartPr/>
                <p14:nvPr/>
              </p14:nvContentPartPr>
              <p14:xfrm>
                <a:off x="1445967" y="1740546"/>
                <a:ext cx="280080" cy="399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B7F2EDC-BFD7-451F-93D7-0EF117237BE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427967" y="1722546"/>
                  <a:ext cx="31572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C71AAD7-0A2C-48B5-B521-564FB5C0CE97}"/>
                    </a:ext>
                  </a:extLst>
                </p14:cNvPr>
                <p14:cNvContentPartPr/>
                <p14:nvPr/>
              </p14:nvContentPartPr>
              <p14:xfrm>
                <a:off x="1607967" y="1960866"/>
                <a:ext cx="202320" cy="120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C71AAD7-0A2C-48B5-B521-564FB5C0CE9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590327" y="1942866"/>
                  <a:ext cx="2379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4C91020-7E87-4253-B680-D9039DB2BFA2}"/>
                    </a:ext>
                  </a:extLst>
                </p14:cNvPr>
                <p14:cNvContentPartPr/>
                <p14:nvPr/>
              </p14:nvContentPartPr>
              <p14:xfrm>
                <a:off x="1915407" y="1906146"/>
                <a:ext cx="83520" cy="202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4C91020-7E87-4253-B680-D9039DB2BFA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897767" y="1888146"/>
                  <a:ext cx="119160" cy="23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A7F45B2-FF7E-4B73-9D90-19E5D01B01D6}"/>
              </a:ext>
            </a:extLst>
          </p:cNvPr>
          <p:cNvGrpSpPr/>
          <p:nvPr/>
        </p:nvGrpSpPr>
        <p:grpSpPr>
          <a:xfrm>
            <a:off x="3177567" y="2355426"/>
            <a:ext cx="149040" cy="1184760"/>
            <a:chOff x="3177567" y="2355426"/>
            <a:chExt cx="149040" cy="118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88D162F-783F-44D6-BE8A-7645665F3DED}"/>
                    </a:ext>
                  </a:extLst>
                </p14:cNvPr>
                <p14:cNvContentPartPr/>
                <p14:nvPr/>
              </p14:nvContentPartPr>
              <p14:xfrm>
                <a:off x="3177567" y="3327426"/>
                <a:ext cx="149040" cy="212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88D162F-783F-44D6-BE8A-7645665F3DE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159927" y="3309786"/>
                  <a:ext cx="1846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BBB7D31-0E50-48D4-9374-F243C36EAC63}"/>
                    </a:ext>
                  </a:extLst>
                </p14:cNvPr>
                <p14:cNvContentPartPr/>
                <p14:nvPr/>
              </p14:nvContentPartPr>
              <p14:xfrm>
                <a:off x="3248127" y="2355426"/>
                <a:ext cx="44280" cy="1130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BBB7D31-0E50-48D4-9374-F243C36EAC6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230127" y="2337426"/>
                  <a:ext cx="79920" cy="116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383732A-1303-47BD-9AFC-C632BA94EE4B}"/>
              </a:ext>
            </a:extLst>
          </p:cNvPr>
          <p:cNvGrpSpPr/>
          <p:nvPr/>
        </p:nvGrpSpPr>
        <p:grpSpPr>
          <a:xfrm>
            <a:off x="3222927" y="1584666"/>
            <a:ext cx="759600" cy="504720"/>
            <a:chOff x="3222927" y="1584666"/>
            <a:chExt cx="75960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78945B5-30D3-4187-8916-B4726B359BA9}"/>
                    </a:ext>
                  </a:extLst>
                </p14:cNvPr>
                <p14:cNvContentPartPr/>
                <p14:nvPr/>
              </p14:nvContentPartPr>
              <p14:xfrm>
                <a:off x="3222927" y="1584666"/>
                <a:ext cx="305640" cy="437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78945B5-30D3-4187-8916-B4726B359BA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204927" y="1566666"/>
                  <a:ext cx="34128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B93BB9F-28F5-4B9D-AC56-831155A69D88}"/>
                    </a:ext>
                  </a:extLst>
                </p14:cNvPr>
                <p14:cNvContentPartPr/>
                <p14:nvPr/>
              </p14:nvContentPartPr>
              <p14:xfrm>
                <a:off x="3365847" y="1801026"/>
                <a:ext cx="199080" cy="158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B93BB9F-28F5-4B9D-AC56-831155A69D8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348207" y="1783386"/>
                  <a:ext cx="234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0E9A54D-778C-40DD-BDB3-B0490DA5684B}"/>
                    </a:ext>
                  </a:extLst>
                </p14:cNvPr>
                <p14:cNvContentPartPr/>
                <p14:nvPr/>
              </p14:nvContentPartPr>
              <p14:xfrm>
                <a:off x="3667527" y="1833066"/>
                <a:ext cx="315000" cy="256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0E9A54D-778C-40DD-BDB3-B0490DA5684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649527" y="1815066"/>
                  <a:ext cx="350640" cy="29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BDEC11-512C-434C-BB25-D18F0EA562F4}"/>
              </a:ext>
            </a:extLst>
          </p:cNvPr>
          <p:cNvGrpSpPr/>
          <p:nvPr/>
        </p:nvGrpSpPr>
        <p:grpSpPr>
          <a:xfrm>
            <a:off x="4820607" y="3620466"/>
            <a:ext cx="1192680" cy="565560"/>
            <a:chOff x="4820607" y="3620466"/>
            <a:chExt cx="1192680" cy="56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C99F560-DE9E-49B5-8BCB-EDE6FEE2A4E4}"/>
                    </a:ext>
                  </a:extLst>
                </p14:cNvPr>
                <p14:cNvContentPartPr/>
                <p14:nvPr/>
              </p14:nvContentPartPr>
              <p14:xfrm>
                <a:off x="4820607" y="3801906"/>
                <a:ext cx="1082520" cy="56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C99F560-DE9E-49B5-8BCB-EDE6FEE2A4E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802967" y="3784266"/>
                  <a:ext cx="11181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48397B5-5DBE-4504-AA8A-B9DD8D1789C3}"/>
                    </a:ext>
                  </a:extLst>
                </p14:cNvPr>
                <p14:cNvContentPartPr/>
                <p14:nvPr/>
              </p14:nvContentPartPr>
              <p14:xfrm>
                <a:off x="5536287" y="3620466"/>
                <a:ext cx="477000" cy="565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48397B5-5DBE-4504-AA8A-B9DD8D1789C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518287" y="3602466"/>
                  <a:ext cx="512640" cy="60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92F0480-6D88-4AD1-A16A-DC5861528AC9}"/>
              </a:ext>
            </a:extLst>
          </p:cNvPr>
          <p:cNvGrpSpPr/>
          <p:nvPr/>
        </p:nvGrpSpPr>
        <p:grpSpPr>
          <a:xfrm>
            <a:off x="3234502" y="5725582"/>
            <a:ext cx="469800" cy="388440"/>
            <a:chOff x="3234502" y="5725582"/>
            <a:chExt cx="46980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E32E2AB-FB23-472E-9597-C1E249F7F957}"/>
                    </a:ext>
                  </a:extLst>
                </p14:cNvPr>
                <p14:cNvContentPartPr/>
                <p14:nvPr/>
              </p14:nvContentPartPr>
              <p14:xfrm>
                <a:off x="3234502" y="5725582"/>
                <a:ext cx="409680" cy="375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E32E2AB-FB23-472E-9597-C1E249F7F95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216862" y="5707582"/>
                  <a:ext cx="44532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379B2B1-DF8B-4045-AAD8-E2E3E818B95C}"/>
                    </a:ext>
                  </a:extLst>
                </p14:cNvPr>
                <p14:cNvContentPartPr/>
                <p14:nvPr/>
              </p14:nvContentPartPr>
              <p14:xfrm>
                <a:off x="3489382" y="5904142"/>
                <a:ext cx="214920" cy="209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379B2B1-DF8B-4045-AAD8-E2E3E818B95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471742" y="5886142"/>
                  <a:ext cx="250560" cy="24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4551A22-2B04-428A-9A7F-54FDE6123420}"/>
                  </a:ext>
                </a:extLst>
              </p14:cNvPr>
              <p14:cNvContentPartPr/>
              <p14:nvPr/>
            </p14:nvContentPartPr>
            <p14:xfrm>
              <a:off x="3944422" y="6064702"/>
              <a:ext cx="17640" cy="2329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4551A22-2B04-428A-9A7F-54FDE6123420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926422" y="6046702"/>
                <a:ext cx="5328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645D03F-BECE-4E29-885F-C2AA7FAAC422}"/>
                  </a:ext>
                </a:extLst>
              </p14:cNvPr>
              <p14:cNvContentPartPr/>
              <p14:nvPr/>
            </p14:nvContentPartPr>
            <p14:xfrm>
              <a:off x="4238182" y="5545582"/>
              <a:ext cx="93240" cy="1573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645D03F-BECE-4E29-885F-C2AA7FAAC42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220182" y="5527942"/>
                <a:ext cx="128880" cy="19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38A4528A-3055-456F-89BE-B25AB7446A6C}"/>
              </a:ext>
            </a:extLst>
          </p:cNvPr>
          <p:cNvGrpSpPr/>
          <p:nvPr/>
        </p:nvGrpSpPr>
        <p:grpSpPr>
          <a:xfrm>
            <a:off x="4772782" y="5840062"/>
            <a:ext cx="249840" cy="177480"/>
            <a:chOff x="4772782" y="5840062"/>
            <a:chExt cx="249840" cy="17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58B9A2B-4024-4B50-8479-4538D1D8C503}"/>
                    </a:ext>
                  </a:extLst>
                </p14:cNvPr>
                <p14:cNvContentPartPr/>
                <p14:nvPr/>
              </p14:nvContentPartPr>
              <p14:xfrm>
                <a:off x="4772782" y="5840062"/>
                <a:ext cx="237600" cy="62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58B9A2B-4024-4B50-8479-4538D1D8C50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755142" y="5822062"/>
                  <a:ext cx="273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B613626-0F6B-4BB8-A7ED-E8467C3789AB}"/>
                    </a:ext>
                  </a:extLst>
                </p14:cNvPr>
                <p14:cNvContentPartPr/>
                <p14:nvPr/>
              </p14:nvContentPartPr>
              <p14:xfrm>
                <a:off x="4854502" y="5979382"/>
                <a:ext cx="168120" cy="38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B613626-0F6B-4BB8-A7ED-E8467C3789A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836862" y="5961382"/>
                  <a:ext cx="20376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817CE66-2BBB-48B6-88DA-F655C5A6F239}"/>
              </a:ext>
            </a:extLst>
          </p:cNvPr>
          <p:cNvGrpSpPr/>
          <p:nvPr/>
        </p:nvGrpSpPr>
        <p:grpSpPr>
          <a:xfrm>
            <a:off x="5544622" y="5651782"/>
            <a:ext cx="549360" cy="545400"/>
            <a:chOff x="5544622" y="5651782"/>
            <a:chExt cx="549360" cy="54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DD06E01-1D8C-4381-BAF9-5FBC82B699A5}"/>
                    </a:ext>
                  </a:extLst>
                </p14:cNvPr>
                <p14:cNvContentPartPr/>
                <p14:nvPr/>
              </p14:nvContentPartPr>
              <p14:xfrm>
                <a:off x="5544622" y="5651782"/>
                <a:ext cx="327240" cy="314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DD06E01-1D8C-4381-BAF9-5FBC82B699A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526622" y="5634142"/>
                  <a:ext cx="3628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6809855-C117-4113-B7B8-67D3E4FBF985}"/>
                    </a:ext>
                  </a:extLst>
                </p14:cNvPr>
                <p14:cNvContentPartPr/>
                <p14:nvPr/>
              </p14:nvContentPartPr>
              <p14:xfrm>
                <a:off x="5748382" y="5847262"/>
                <a:ext cx="174600" cy="176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6809855-C117-4113-B7B8-67D3E4FBF98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730742" y="5829262"/>
                  <a:ext cx="2102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9BAF796-E476-468C-AB2D-D4A2F1BFB3CC}"/>
                    </a:ext>
                  </a:extLst>
                </p14:cNvPr>
                <p14:cNvContentPartPr/>
                <p14:nvPr/>
              </p14:nvContentPartPr>
              <p14:xfrm>
                <a:off x="6074182" y="6008542"/>
                <a:ext cx="19800" cy="188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9BAF796-E476-468C-AB2D-D4A2F1BFB3C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056182" y="5990542"/>
                  <a:ext cx="55440" cy="22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4CCAF9D-07BD-4BDB-A674-7CCBD966E990}"/>
              </a:ext>
            </a:extLst>
          </p:cNvPr>
          <p:cNvGrpSpPr/>
          <p:nvPr/>
        </p:nvGrpSpPr>
        <p:grpSpPr>
          <a:xfrm>
            <a:off x="6371182" y="5760142"/>
            <a:ext cx="263160" cy="280800"/>
            <a:chOff x="6371182" y="5760142"/>
            <a:chExt cx="26316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12262B6-9F8C-480F-BF65-0371405A23FD}"/>
                    </a:ext>
                  </a:extLst>
                </p14:cNvPr>
                <p14:cNvContentPartPr/>
                <p14:nvPr/>
              </p14:nvContentPartPr>
              <p14:xfrm>
                <a:off x="6520222" y="5760142"/>
                <a:ext cx="29520" cy="280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12262B6-9F8C-480F-BF65-0371405A23F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502582" y="5742142"/>
                  <a:ext cx="651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FB62C59-192E-4DEF-95CE-36ADC652C5F4}"/>
                    </a:ext>
                  </a:extLst>
                </p14:cNvPr>
                <p14:cNvContentPartPr/>
                <p14:nvPr/>
              </p14:nvContentPartPr>
              <p14:xfrm>
                <a:off x="6371182" y="5895862"/>
                <a:ext cx="263160" cy="33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FB62C59-192E-4DEF-95CE-36ADC652C5F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353182" y="5877862"/>
                  <a:ext cx="298800" cy="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7E571E7-CE8D-4880-9529-917BDEEDC014}"/>
              </a:ext>
            </a:extLst>
          </p:cNvPr>
          <p:cNvGrpSpPr/>
          <p:nvPr/>
        </p:nvGrpSpPr>
        <p:grpSpPr>
          <a:xfrm>
            <a:off x="7207462" y="5687062"/>
            <a:ext cx="543960" cy="396000"/>
            <a:chOff x="7207462" y="5687062"/>
            <a:chExt cx="543960" cy="39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4A5D6E1-5859-4522-9773-014A62C44AD6}"/>
                    </a:ext>
                  </a:extLst>
                </p14:cNvPr>
                <p14:cNvContentPartPr/>
                <p14:nvPr/>
              </p14:nvContentPartPr>
              <p14:xfrm>
                <a:off x="7210342" y="5712262"/>
                <a:ext cx="87840" cy="370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4A5D6E1-5859-4522-9773-014A62C44AD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192702" y="5694262"/>
                  <a:ext cx="12348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DC74C92-ECF6-4CA5-BF3E-97E51E9EA691}"/>
                    </a:ext>
                  </a:extLst>
                </p14:cNvPr>
                <p14:cNvContentPartPr/>
                <p14:nvPr/>
              </p14:nvContentPartPr>
              <p14:xfrm>
                <a:off x="7207462" y="5687062"/>
                <a:ext cx="543960" cy="230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DC74C92-ECF6-4CA5-BF3E-97E51E9EA69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189822" y="5669062"/>
                  <a:ext cx="579600" cy="26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17436C8-3162-4AD7-A527-66EE61A9E62B}"/>
              </a:ext>
            </a:extLst>
          </p:cNvPr>
          <p:cNvGrpSpPr/>
          <p:nvPr/>
        </p:nvGrpSpPr>
        <p:grpSpPr>
          <a:xfrm>
            <a:off x="3254302" y="6583462"/>
            <a:ext cx="1010520" cy="781200"/>
            <a:chOff x="3254302" y="6583462"/>
            <a:chExt cx="1010520" cy="78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1A499E7-2455-46C6-A556-8145F200DF80}"/>
                    </a:ext>
                  </a:extLst>
                </p14:cNvPr>
                <p14:cNvContentPartPr/>
                <p14:nvPr/>
              </p14:nvContentPartPr>
              <p14:xfrm>
                <a:off x="3254302" y="6825022"/>
                <a:ext cx="522000" cy="437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1A499E7-2455-46C6-A556-8145F200DF8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236662" y="6807382"/>
                  <a:ext cx="55764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ADD384D-765B-4766-8527-C3913AE0E35A}"/>
                    </a:ext>
                  </a:extLst>
                </p14:cNvPr>
                <p14:cNvContentPartPr/>
                <p14:nvPr/>
              </p14:nvContentPartPr>
              <p14:xfrm>
                <a:off x="3561022" y="7017262"/>
                <a:ext cx="214920" cy="279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ADD384D-765B-4766-8527-C3913AE0E35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543382" y="6999622"/>
                  <a:ext cx="2505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78AA58E-6374-42E0-8476-CA1A27AFCA5C}"/>
                    </a:ext>
                  </a:extLst>
                </p14:cNvPr>
                <p14:cNvContentPartPr/>
                <p14:nvPr/>
              </p14:nvContentPartPr>
              <p14:xfrm>
                <a:off x="3955222" y="7171342"/>
                <a:ext cx="179280" cy="193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78AA58E-6374-42E0-8476-CA1A27AFCA5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937222" y="7153702"/>
                  <a:ext cx="2149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F0AC324-8E9A-4569-8202-39044076A815}"/>
                    </a:ext>
                  </a:extLst>
                </p14:cNvPr>
                <p14:cNvContentPartPr/>
                <p14:nvPr/>
              </p14:nvContentPartPr>
              <p14:xfrm>
                <a:off x="4173382" y="6583462"/>
                <a:ext cx="91440" cy="176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F0AC324-8E9A-4569-8202-39044076A81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155382" y="6565462"/>
                  <a:ext cx="12708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B62B24E-4337-4EAD-8663-1642AB5DBC6E}"/>
              </a:ext>
            </a:extLst>
          </p:cNvPr>
          <p:cNvGrpSpPr/>
          <p:nvPr/>
        </p:nvGrpSpPr>
        <p:grpSpPr>
          <a:xfrm>
            <a:off x="4737142" y="6882262"/>
            <a:ext cx="261000" cy="189360"/>
            <a:chOff x="4737142" y="6882262"/>
            <a:chExt cx="261000" cy="18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3C42004-1F6D-44A5-8490-A75FBD25B54D}"/>
                    </a:ext>
                  </a:extLst>
                </p14:cNvPr>
                <p14:cNvContentPartPr/>
                <p14:nvPr/>
              </p14:nvContentPartPr>
              <p14:xfrm>
                <a:off x="4737142" y="6882262"/>
                <a:ext cx="261000" cy="51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3C42004-1F6D-44A5-8490-A75FBD25B54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719502" y="6864622"/>
                  <a:ext cx="2966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13429FA-3FBA-4E5F-9022-BDB2745A97DB}"/>
                    </a:ext>
                  </a:extLst>
                </p14:cNvPr>
                <p14:cNvContentPartPr/>
                <p14:nvPr/>
              </p14:nvContentPartPr>
              <p14:xfrm>
                <a:off x="4769902" y="7015102"/>
                <a:ext cx="192960" cy="56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13429FA-3FBA-4E5F-9022-BDB2745A97D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752262" y="6997462"/>
                  <a:ext cx="22860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7536B8D-D7F9-45AA-A2E6-B2FB582CD6FE}"/>
              </a:ext>
            </a:extLst>
          </p:cNvPr>
          <p:cNvGrpSpPr/>
          <p:nvPr/>
        </p:nvGrpSpPr>
        <p:grpSpPr>
          <a:xfrm>
            <a:off x="5492422" y="6729982"/>
            <a:ext cx="727560" cy="575280"/>
            <a:chOff x="5492422" y="6729982"/>
            <a:chExt cx="727560" cy="57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791EB16-9EAA-4290-9CBE-113A985B0A0F}"/>
                    </a:ext>
                  </a:extLst>
                </p14:cNvPr>
                <p14:cNvContentPartPr/>
                <p14:nvPr/>
              </p14:nvContentPartPr>
              <p14:xfrm>
                <a:off x="5492422" y="6729982"/>
                <a:ext cx="446400" cy="421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791EB16-9EAA-4290-9CBE-113A985B0A0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474782" y="6712342"/>
                  <a:ext cx="48204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DDCAB16-41C6-4BC7-998E-5A24159BA0AF}"/>
                    </a:ext>
                  </a:extLst>
                </p14:cNvPr>
                <p14:cNvContentPartPr/>
                <p14:nvPr/>
              </p14:nvContentPartPr>
              <p14:xfrm>
                <a:off x="5808142" y="7011502"/>
                <a:ext cx="239760" cy="226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DDCAB16-41C6-4BC7-998E-5A24159BA0A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790502" y="6993862"/>
                  <a:ext cx="2754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CE5CCC0-7350-4236-A9BD-08EBF0930685}"/>
                    </a:ext>
                  </a:extLst>
                </p14:cNvPr>
                <p14:cNvContentPartPr/>
                <p14:nvPr/>
              </p14:nvContentPartPr>
              <p14:xfrm>
                <a:off x="6191182" y="7147222"/>
                <a:ext cx="28800" cy="158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CE5CCC0-7350-4236-A9BD-08EBF093068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173542" y="7129582"/>
                  <a:ext cx="6444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6355CF8-E559-4A4F-8F1C-4BC7428EB219}"/>
              </a:ext>
            </a:extLst>
          </p:cNvPr>
          <p:cNvGrpSpPr/>
          <p:nvPr/>
        </p:nvGrpSpPr>
        <p:grpSpPr>
          <a:xfrm>
            <a:off x="6532822" y="6592462"/>
            <a:ext cx="1170720" cy="533880"/>
            <a:chOff x="6532822" y="6592462"/>
            <a:chExt cx="1170720" cy="53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BD1FEA0-9FB4-46C3-833A-C25F0BBA8D02}"/>
                    </a:ext>
                  </a:extLst>
                </p14:cNvPr>
                <p14:cNvContentPartPr/>
                <p14:nvPr/>
              </p14:nvContentPartPr>
              <p14:xfrm>
                <a:off x="6532822" y="6907102"/>
                <a:ext cx="367920" cy="36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BD1FEA0-9FB4-46C3-833A-C25F0BBA8D0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514822" y="6889462"/>
                  <a:ext cx="4035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7775403-FFAB-42FE-B1AF-B1E6EB228516}"/>
                    </a:ext>
                  </a:extLst>
                </p14:cNvPr>
                <p14:cNvContentPartPr/>
                <p14:nvPr/>
              </p14:nvContentPartPr>
              <p14:xfrm>
                <a:off x="7176142" y="6656542"/>
                <a:ext cx="96840" cy="469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7775403-FFAB-42FE-B1AF-B1E6EB22851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158142" y="6638902"/>
                  <a:ext cx="13248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5387A0F-73AC-4B38-822F-423F1770CFB5}"/>
                    </a:ext>
                  </a:extLst>
                </p14:cNvPr>
                <p14:cNvContentPartPr/>
                <p14:nvPr/>
              </p14:nvContentPartPr>
              <p14:xfrm>
                <a:off x="7211062" y="6592462"/>
                <a:ext cx="429480" cy="97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5387A0F-73AC-4B38-822F-423F1770CFB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193422" y="6574462"/>
                  <a:ext cx="4651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29AB952-BD8C-4934-9F7A-2840C71FD63B}"/>
                    </a:ext>
                  </a:extLst>
                </p14:cNvPr>
                <p14:cNvContentPartPr/>
                <p14:nvPr/>
              </p14:nvContentPartPr>
              <p14:xfrm>
                <a:off x="7271902" y="6777862"/>
                <a:ext cx="431640" cy="40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29AB952-BD8C-4934-9F7A-2840C71FD63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253902" y="6760222"/>
                  <a:ext cx="467280" cy="7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87C04367-8B08-4427-AAD0-9716BB61BCC0}"/>
                  </a:ext>
                </a:extLst>
              </p14:cNvPr>
              <p14:cNvContentPartPr/>
              <p14:nvPr/>
            </p14:nvContentPartPr>
            <p14:xfrm>
              <a:off x="5981760" y="7081200"/>
              <a:ext cx="397440" cy="3042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87C04367-8B08-4427-AAD0-9716BB61BCC0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5972400" y="7071840"/>
                <a:ext cx="416160" cy="32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4646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43AF7B-72F2-4DA0-BF74-49E3228B8BF9}"/>
              </a:ext>
            </a:extLst>
          </p:cNvPr>
          <p:cNvSpPr txBox="1"/>
          <p:nvPr/>
        </p:nvSpPr>
        <p:spPr>
          <a:xfrm flipH="1">
            <a:off x="95426" y="-24349"/>
            <a:ext cx="1019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Remove exceptional fibers and create new cross section: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383BD39-E5B7-4740-8DC5-DFA4B717BB2E}"/>
              </a:ext>
            </a:extLst>
          </p:cNvPr>
          <p:cNvGrpSpPr/>
          <p:nvPr/>
        </p:nvGrpSpPr>
        <p:grpSpPr>
          <a:xfrm>
            <a:off x="6486791" y="1498478"/>
            <a:ext cx="4039856" cy="4038026"/>
            <a:chOff x="6486791" y="1498478"/>
            <a:chExt cx="4575420" cy="464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77EF6EC-6DD5-4548-AEF9-05A30EB19438}"/>
                    </a:ext>
                  </a:extLst>
                </p14:cNvPr>
                <p14:cNvContentPartPr/>
                <p14:nvPr/>
              </p14:nvContentPartPr>
              <p14:xfrm>
                <a:off x="7094651" y="3200468"/>
                <a:ext cx="1310400" cy="1238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77EF6EC-6DD5-4548-AEF9-05A30EB1943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074265" y="3180179"/>
                  <a:ext cx="1350764" cy="12790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E14E748-E081-4690-951D-D1061BEA477F}"/>
                    </a:ext>
                  </a:extLst>
                </p14:cNvPr>
                <p14:cNvContentPartPr/>
                <p14:nvPr/>
              </p14:nvContentPartPr>
              <p14:xfrm>
                <a:off x="10049531" y="3228908"/>
                <a:ext cx="1012680" cy="1095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E14E748-E081-4690-951D-D1061BEA477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29547" y="3208199"/>
                  <a:ext cx="1053057" cy="113648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C60FB9A2-7B67-4979-A7E4-E6B6304ABE91}"/>
                </a:ext>
              </a:extLst>
            </p:cNvPr>
            <p:cNvGrpSpPr/>
            <p:nvPr/>
          </p:nvGrpSpPr>
          <p:grpSpPr>
            <a:xfrm>
              <a:off x="8270591" y="4304318"/>
              <a:ext cx="59040" cy="622440"/>
              <a:chOff x="6216327" y="4304318"/>
              <a:chExt cx="59040" cy="622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FC451C33-ACF6-4782-8582-DC6BFF03A8B9}"/>
                      </a:ext>
                    </a:extLst>
                  </p14:cNvPr>
                  <p14:cNvContentPartPr/>
                  <p14:nvPr/>
                </p14:nvContentPartPr>
                <p14:xfrm>
                  <a:off x="6236487" y="4707518"/>
                  <a:ext cx="24120" cy="21924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FC451C33-ACF6-4782-8582-DC6BFF03A8B9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6216789" y="4686835"/>
                    <a:ext cx="63918" cy="2601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96842BDF-7DB2-488E-9E67-7763DA6F24AA}"/>
                      </a:ext>
                    </a:extLst>
                  </p14:cNvPr>
                  <p14:cNvContentPartPr/>
                  <p14:nvPr/>
                </p14:nvContentPartPr>
                <p14:xfrm>
                  <a:off x="6216327" y="4495838"/>
                  <a:ext cx="41400" cy="7488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96842BDF-7DB2-488E-9E67-7763DA6F24AA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6195832" y="4475153"/>
                    <a:ext cx="81980" cy="1158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ADFC3C29-318A-4282-BC89-8B5D14B2E1C1}"/>
                      </a:ext>
                    </a:extLst>
                  </p14:cNvPr>
                  <p14:cNvContentPartPr/>
                  <p14:nvPr/>
                </p14:nvContentPartPr>
                <p14:xfrm>
                  <a:off x="6252687" y="4304318"/>
                  <a:ext cx="22680" cy="4716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ADFC3C29-318A-4282-BC89-8B5D14B2E1C1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6232481" y="4284047"/>
                    <a:ext cx="63504" cy="8811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5E7AD7BD-B5D7-434E-A217-A36C7DDB3578}"/>
                </a:ext>
              </a:extLst>
            </p:cNvPr>
            <p:cNvGrpSpPr/>
            <p:nvPr/>
          </p:nvGrpSpPr>
          <p:grpSpPr>
            <a:xfrm>
              <a:off x="9026591" y="1498478"/>
              <a:ext cx="1014840" cy="1851120"/>
              <a:chOff x="6972327" y="1498478"/>
              <a:chExt cx="1014840" cy="1851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E9A00431-3F51-481B-B52C-EE0AE2535373}"/>
                      </a:ext>
                    </a:extLst>
                  </p14:cNvPr>
                  <p14:cNvContentPartPr/>
                  <p14:nvPr/>
                </p14:nvContentPartPr>
                <p14:xfrm>
                  <a:off x="7257807" y="1498478"/>
                  <a:ext cx="729360" cy="185112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E9A00431-3F51-481B-B52C-EE0AE2535373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237830" y="1477772"/>
                    <a:ext cx="769721" cy="18921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106C4540-1748-4D0D-AE78-75A99056C8CD}"/>
                      </a:ext>
                    </a:extLst>
                  </p14:cNvPr>
                  <p14:cNvContentPartPr/>
                  <p14:nvPr/>
                </p14:nvContentPartPr>
                <p14:xfrm>
                  <a:off x="7224327" y="1650758"/>
                  <a:ext cx="99360" cy="9612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106C4540-1748-4D0D-AE78-75A99056C8CD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7203966" y="1630457"/>
                    <a:ext cx="139674" cy="1371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333A43C2-2B8F-4C30-A985-38FFD2BBE816}"/>
                      </a:ext>
                    </a:extLst>
                  </p14:cNvPr>
                  <p14:cNvContentPartPr/>
                  <p14:nvPr/>
                </p14:nvContentPartPr>
                <p14:xfrm>
                  <a:off x="7044687" y="1878998"/>
                  <a:ext cx="117000" cy="26352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333A43C2-2B8F-4C30-A985-38FFD2BBE816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7024711" y="1858314"/>
                    <a:ext cx="157359" cy="3044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6149F628-7E21-40B2-A7A4-6F274CAC014C}"/>
                      </a:ext>
                    </a:extLst>
                  </p14:cNvPr>
                  <p14:cNvContentPartPr/>
                  <p14:nvPr/>
                </p14:nvContentPartPr>
                <p14:xfrm>
                  <a:off x="6972327" y="2524838"/>
                  <a:ext cx="18000" cy="7164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6149F628-7E21-40B2-A7A4-6F274CAC014C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6952327" y="2504133"/>
                    <a:ext cx="57600" cy="1126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CE69A086-5727-4438-9F4A-F5CE8EFD6E2B}"/>
                      </a:ext>
                    </a:extLst>
                  </p14:cNvPr>
                  <p14:cNvContentPartPr/>
                  <p14:nvPr/>
                </p14:nvContentPartPr>
                <p14:xfrm>
                  <a:off x="6980967" y="3099398"/>
                  <a:ext cx="22680" cy="3528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CE69A086-5727-4438-9F4A-F5CE8EFD6E2B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6960717" y="3078645"/>
                    <a:ext cx="62775" cy="7637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0DB190A4-799F-4F58-ADA0-835D530D5499}"/>
                </a:ext>
              </a:extLst>
            </p:cNvPr>
            <p:cNvGrpSpPr/>
            <p:nvPr/>
          </p:nvGrpSpPr>
          <p:grpSpPr>
            <a:xfrm>
              <a:off x="9176711" y="5160398"/>
              <a:ext cx="893880" cy="983160"/>
              <a:chOff x="7122447" y="5160398"/>
              <a:chExt cx="893880" cy="983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5F41A8D2-E6D8-4827-81D9-18182A286172}"/>
                      </a:ext>
                    </a:extLst>
                  </p14:cNvPr>
                  <p14:cNvContentPartPr/>
                  <p14:nvPr/>
                </p14:nvContentPartPr>
                <p14:xfrm>
                  <a:off x="7122447" y="5160398"/>
                  <a:ext cx="862560" cy="87804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5F41A8D2-E6D8-4827-81D9-18182A286172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7102473" y="5140113"/>
                    <a:ext cx="902916" cy="9190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39" name="Ink 138">
                    <a:extLst>
                      <a:ext uri="{FF2B5EF4-FFF2-40B4-BE49-F238E27FC236}">
                        <a16:creationId xmlns:a16="http://schemas.microsoft.com/office/drawing/2014/main" id="{A5845FC5-6272-4142-BA8E-B8AE151A4E54}"/>
                      </a:ext>
                    </a:extLst>
                  </p14:cNvPr>
                  <p14:cNvContentPartPr/>
                  <p14:nvPr/>
                </p14:nvContentPartPr>
                <p14:xfrm>
                  <a:off x="7653447" y="5266598"/>
                  <a:ext cx="362880" cy="876960"/>
                </p14:xfrm>
              </p:contentPart>
            </mc:Choice>
            <mc:Fallback xmlns="">
              <p:pic>
                <p:nvPicPr>
                  <p:cNvPr id="139" name="Ink 138">
                    <a:extLst>
                      <a:ext uri="{FF2B5EF4-FFF2-40B4-BE49-F238E27FC236}">
                        <a16:creationId xmlns:a16="http://schemas.microsoft.com/office/drawing/2014/main" id="{A5845FC5-6272-4142-BA8E-B8AE151A4E54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7633468" y="5246310"/>
                    <a:ext cx="403245" cy="91795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C0ABB30D-E7C6-4497-881F-9FC5C270258B}"/>
                </a:ext>
              </a:extLst>
            </p:cNvPr>
            <p:cNvGrpSpPr/>
            <p:nvPr/>
          </p:nvGrpSpPr>
          <p:grpSpPr>
            <a:xfrm>
              <a:off x="10024151" y="4090838"/>
              <a:ext cx="66600" cy="773280"/>
              <a:chOff x="7969887" y="4090838"/>
              <a:chExt cx="66600" cy="773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8C1B9D6A-21F5-43BE-8410-017C577B1EC1}"/>
                      </a:ext>
                    </a:extLst>
                  </p14:cNvPr>
                  <p14:cNvContentPartPr/>
                  <p14:nvPr/>
                </p14:nvContentPartPr>
                <p14:xfrm>
                  <a:off x="8009487" y="4671878"/>
                  <a:ext cx="27000" cy="192240"/>
                </p14:xfrm>
              </p:contentPart>
            </mc:Choice>
            <mc:Fallback xmlns="">
              <p:pic>
                <p:nvPicPr>
                  <p:cNvPr id="140" name="Ink 139">
                    <a:extLst>
                      <a:ext uri="{FF2B5EF4-FFF2-40B4-BE49-F238E27FC236}">
                        <a16:creationId xmlns:a16="http://schemas.microsoft.com/office/drawing/2014/main" id="{8C1B9D6A-21F5-43BE-8410-017C577B1EC1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7989442" y="4651207"/>
                    <a:ext cx="67500" cy="2331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58D578CF-E45F-45C2-89C6-D07783337744}"/>
                      </a:ext>
                    </a:extLst>
                  </p14:cNvPr>
                  <p14:cNvContentPartPr/>
                  <p14:nvPr/>
                </p14:nvContentPartPr>
                <p14:xfrm>
                  <a:off x="7969887" y="4532558"/>
                  <a:ext cx="21960" cy="13356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58D578CF-E45F-45C2-89C6-D07783337744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7949554" y="4512297"/>
                    <a:ext cx="62220" cy="1744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142" name="Ink 141">
                    <a:extLst>
                      <a:ext uri="{FF2B5EF4-FFF2-40B4-BE49-F238E27FC236}">
                        <a16:creationId xmlns:a16="http://schemas.microsoft.com/office/drawing/2014/main" id="{67C4AA16-8513-42D5-8ECE-35B6D7F88DCD}"/>
                      </a:ext>
                    </a:extLst>
                  </p14:cNvPr>
                  <p14:cNvContentPartPr/>
                  <p14:nvPr/>
                </p14:nvContentPartPr>
                <p14:xfrm>
                  <a:off x="7988247" y="4357238"/>
                  <a:ext cx="20520" cy="73080"/>
                </p14:xfrm>
              </p:contentPart>
            </mc:Choice>
            <mc:Fallback xmlns="">
              <p:pic>
                <p:nvPicPr>
                  <p:cNvPr id="142" name="Ink 141">
                    <a:extLst>
                      <a:ext uri="{FF2B5EF4-FFF2-40B4-BE49-F238E27FC236}">
                        <a16:creationId xmlns:a16="http://schemas.microsoft.com/office/drawing/2014/main" id="{67C4AA16-8513-42D5-8ECE-35B6D7F88DCD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7968129" y="4336477"/>
                    <a:ext cx="60353" cy="1141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998EDE89-4C18-4715-B42D-354D8516B117}"/>
                      </a:ext>
                    </a:extLst>
                  </p14:cNvPr>
                  <p14:cNvContentPartPr/>
                  <p14:nvPr/>
                </p14:nvContentPartPr>
                <p14:xfrm>
                  <a:off x="7972407" y="4090838"/>
                  <a:ext cx="28440" cy="17244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998EDE89-4C18-4715-B42D-354D8516B117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7952093" y="4070162"/>
                    <a:ext cx="68662" cy="21337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A73AC04-8043-49C5-9C50-D7FC40898E47}"/>
                    </a:ext>
                  </a:extLst>
                </p14:cNvPr>
                <p14:cNvContentPartPr/>
                <p14:nvPr/>
              </p14:nvContentPartPr>
              <p14:xfrm>
                <a:off x="10889847" y="2704118"/>
                <a:ext cx="46440" cy="295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A73AC04-8043-49C5-9C50-D7FC40898E4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869479" y="2683745"/>
                  <a:ext cx="86769" cy="70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39FD265-7099-4371-B250-F431A168CA48}"/>
                    </a:ext>
                  </a:extLst>
                </p14:cNvPr>
                <p14:cNvContentPartPr/>
                <p14:nvPr/>
              </p14:nvContentPartPr>
              <p14:xfrm>
                <a:off x="8929751" y="1575518"/>
                <a:ext cx="529200" cy="42861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39FD265-7099-4371-B250-F431A168CA4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909773" y="1555226"/>
                  <a:ext cx="569563" cy="4327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DE6C838-7D74-4356-8C69-E5041AB550F9}"/>
                    </a:ext>
                  </a:extLst>
                </p14:cNvPr>
                <p14:cNvContentPartPr/>
                <p14:nvPr/>
              </p14:nvContentPartPr>
              <p14:xfrm>
                <a:off x="6486791" y="1619078"/>
                <a:ext cx="1796400" cy="4410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DE6C838-7D74-4356-8C69-E5041AB550F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466813" y="1598786"/>
                  <a:ext cx="1836764" cy="44513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BDB93E5-E6E4-4A6D-9F3D-3E8CF1833AE2}"/>
                    </a:ext>
                  </a:extLst>
                </p14:cNvPr>
                <p14:cNvContentPartPr/>
                <p14:nvPr/>
              </p14:nvContentPartPr>
              <p14:xfrm>
                <a:off x="7090511" y="1525478"/>
                <a:ext cx="1357920" cy="1913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BDB93E5-E6E4-4A6D-9F3D-3E8CF1833AE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070122" y="1505185"/>
                  <a:ext cx="1398291" cy="195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A8BE85BB-CDD6-4937-A79F-7EA01F3AB205}"/>
              </a:ext>
            </a:extLst>
          </p:cNvPr>
          <p:cNvGrpSpPr/>
          <p:nvPr/>
        </p:nvGrpSpPr>
        <p:grpSpPr>
          <a:xfrm>
            <a:off x="6736271" y="810878"/>
            <a:ext cx="1404720" cy="663480"/>
            <a:chOff x="4682007" y="810878"/>
            <a:chExt cx="1404720" cy="66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787D2CE-1D73-4770-A544-5F1BC2205742}"/>
                    </a:ext>
                  </a:extLst>
                </p14:cNvPr>
                <p14:cNvContentPartPr/>
                <p14:nvPr/>
              </p14:nvContentPartPr>
              <p14:xfrm>
                <a:off x="4682007" y="1008878"/>
                <a:ext cx="230040" cy="465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787D2CE-1D73-4770-A544-5F1BC220574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64367" y="991238"/>
                  <a:ext cx="26568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0DAB560-ECC9-4988-8404-4C054FCFB821}"/>
                    </a:ext>
                  </a:extLst>
                </p14:cNvPr>
                <p14:cNvContentPartPr/>
                <p14:nvPr/>
              </p14:nvContentPartPr>
              <p14:xfrm>
                <a:off x="4961007" y="1129838"/>
                <a:ext cx="165960" cy="146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0DAB560-ECC9-4988-8404-4C054FCFB82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43367" y="1111838"/>
                  <a:ext cx="2016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21C0DE7-DABE-4ADD-ACCD-5BC7E09F1AD0}"/>
                    </a:ext>
                  </a:extLst>
                </p14:cNvPr>
                <p14:cNvContentPartPr/>
                <p14:nvPr/>
              </p14:nvContentPartPr>
              <p14:xfrm>
                <a:off x="5193207" y="970718"/>
                <a:ext cx="174600" cy="2660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21C0DE7-DABE-4ADD-ACCD-5BC7E09F1AD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75567" y="953078"/>
                  <a:ext cx="2102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8E3935A-FC3B-4A62-8EC3-5035C4C7018D}"/>
                    </a:ext>
                  </a:extLst>
                </p14:cNvPr>
                <p14:cNvContentPartPr/>
                <p14:nvPr/>
              </p14:nvContentPartPr>
              <p14:xfrm>
                <a:off x="5589207" y="810878"/>
                <a:ext cx="286200" cy="4147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8E3935A-FC3B-4A62-8EC3-5035C4C7018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71567" y="792878"/>
                  <a:ext cx="32184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14EBB2F-7FFC-444F-A266-4FFD5D2A3AB7}"/>
                    </a:ext>
                  </a:extLst>
                </p14:cNvPr>
                <p14:cNvContentPartPr/>
                <p14:nvPr/>
              </p14:nvContentPartPr>
              <p14:xfrm>
                <a:off x="5669487" y="1073678"/>
                <a:ext cx="207000" cy="145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14EBB2F-7FFC-444F-A266-4FFD5D2A3AB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51487" y="1055678"/>
                  <a:ext cx="2426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DA7BAD3-62E2-41A9-97A4-2BA01C88BCB5}"/>
                    </a:ext>
                  </a:extLst>
                </p14:cNvPr>
                <p14:cNvContentPartPr/>
                <p14:nvPr/>
              </p14:nvContentPartPr>
              <p14:xfrm>
                <a:off x="6018687" y="1079078"/>
                <a:ext cx="68040" cy="237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DA7BAD3-62E2-41A9-97A4-2BA01C88BCB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000687" y="1061078"/>
                  <a:ext cx="10368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E4CAD03-CB98-4BAE-A25D-61A1BD161D4F}"/>
              </a:ext>
            </a:extLst>
          </p:cNvPr>
          <p:cNvGrpSpPr/>
          <p:nvPr/>
        </p:nvGrpSpPr>
        <p:grpSpPr>
          <a:xfrm>
            <a:off x="9653711" y="641318"/>
            <a:ext cx="2306520" cy="691200"/>
            <a:chOff x="7599447" y="641318"/>
            <a:chExt cx="2306520" cy="69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9423278-FF20-4CF5-A743-2EDFD3FE43E4}"/>
                    </a:ext>
                  </a:extLst>
                </p14:cNvPr>
                <p14:cNvContentPartPr/>
                <p14:nvPr/>
              </p14:nvContentPartPr>
              <p14:xfrm>
                <a:off x="7599447" y="770198"/>
                <a:ext cx="342720" cy="511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9423278-FF20-4CF5-A743-2EDFD3FE43E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581807" y="752558"/>
                  <a:ext cx="37836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1569B68-0B45-4E8B-BCCD-38AEC154C9C8}"/>
                    </a:ext>
                  </a:extLst>
                </p14:cNvPr>
                <p14:cNvContentPartPr/>
                <p14:nvPr/>
              </p14:nvContentPartPr>
              <p14:xfrm>
                <a:off x="7941447" y="976118"/>
                <a:ext cx="223920" cy="2714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1569B68-0B45-4E8B-BCCD-38AEC154C9C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923447" y="958478"/>
                  <a:ext cx="2595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7436AED-C488-4743-B15F-B482BF450D16}"/>
                    </a:ext>
                  </a:extLst>
                </p14:cNvPr>
                <p14:cNvContentPartPr/>
                <p14:nvPr/>
              </p14:nvContentPartPr>
              <p14:xfrm>
                <a:off x="8269047" y="901598"/>
                <a:ext cx="266400" cy="2998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7436AED-C488-4743-B15F-B482BF450D1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251047" y="883598"/>
                  <a:ext cx="3020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08AD1BE-89A1-4799-9CF6-71EF5D7DEF8F}"/>
                    </a:ext>
                  </a:extLst>
                </p14:cNvPr>
                <p14:cNvContentPartPr/>
                <p14:nvPr/>
              </p14:nvContentPartPr>
              <p14:xfrm>
                <a:off x="8840007" y="641318"/>
                <a:ext cx="372600" cy="500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08AD1BE-89A1-4799-9CF6-71EF5D7DEF8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822367" y="623318"/>
                  <a:ext cx="40824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706EE13-4E6F-47E4-B3C4-980E89C73591}"/>
                    </a:ext>
                  </a:extLst>
                </p14:cNvPr>
                <p14:cNvContentPartPr/>
                <p14:nvPr/>
              </p14:nvContentPartPr>
              <p14:xfrm>
                <a:off x="9014247" y="935798"/>
                <a:ext cx="285480" cy="195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706EE13-4E6F-47E4-B3C4-980E89C7359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996607" y="917798"/>
                  <a:ext cx="3211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80CFD6A-C828-491C-A370-074C91383475}"/>
                    </a:ext>
                  </a:extLst>
                </p14:cNvPr>
                <p14:cNvContentPartPr/>
                <p14:nvPr/>
              </p14:nvContentPartPr>
              <p14:xfrm>
                <a:off x="9443727" y="943358"/>
                <a:ext cx="462240" cy="3891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80CFD6A-C828-491C-A370-074C9138347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426087" y="925718"/>
                  <a:ext cx="497880" cy="42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8ECF0F-D548-4D65-936B-79C38C6BCF2B}"/>
              </a:ext>
            </a:extLst>
          </p:cNvPr>
          <p:cNvGrpSpPr/>
          <p:nvPr/>
        </p:nvGrpSpPr>
        <p:grpSpPr>
          <a:xfrm>
            <a:off x="8176167" y="521586"/>
            <a:ext cx="953280" cy="407160"/>
            <a:chOff x="8176167" y="521586"/>
            <a:chExt cx="953280" cy="40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D51E2ED-6EBD-448A-919F-50DA3C235B4E}"/>
                    </a:ext>
                  </a:extLst>
                </p14:cNvPr>
                <p14:cNvContentPartPr/>
                <p14:nvPr/>
              </p14:nvContentPartPr>
              <p14:xfrm>
                <a:off x="8176167" y="723906"/>
                <a:ext cx="196200" cy="80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D51E2ED-6EBD-448A-919F-50DA3C235B4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158167" y="706266"/>
                  <a:ext cx="2318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FBEF018-6451-478F-BC41-55674D5A5F95}"/>
                    </a:ext>
                  </a:extLst>
                </p14:cNvPr>
                <p14:cNvContentPartPr/>
                <p14:nvPr/>
              </p14:nvContentPartPr>
              <p14:xfrm>
                <a:off x="8219727" y="866466"/>
                <a:ext cx="207360" cy="62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FBEF018-6451-478F-BC41-55674D5A5F9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201727" y="848826"/>
                  <a:ext cx="243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5896353-6A23-4785-B256-20A6C1B812ED}"/>
                    </a:ext>
                  </a:extLst>
                </p14:cNvPr>
                <p14:cNvContentPartPr/>
                <p14:nvPr/>
              </p14:nvContentPartPr>
              <p14:xfrm>
                <a:off x="8609607" y="521586"/>
                <a:ext cx="265680" cy="301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5896353-6A23-4785-B256-20A6C1B812E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591967" y="503586"/>
                  <a:ext cx="30132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1664476-0546-4BB1-85F2-8B511899864B}"/>
                    </a:ext>
                  </a:extLst>
                </p14:cNvPr>
                <p14:cNvContentPartPr/>
                <p14:nvPr/>
              </p14:nvContentPartPr>
              <p14:xfrm>
                <a:off x="8729487" y="700146"/>
                <a:ext cx="261000" cy="103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1664476-0546-4BB1-85F2-8B511899864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711487" y="682506"/>
                  <a:ext cx="296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7D54D4D-3D51-4DFC-8434-3A4AFF4139D0}"/>
                    </a:ext>
                  </a:extLst>
                </p14:cNvPr>
                <p14:cNvContentPartPr/>
                <p14:nvPr/>
              </p14:nvContentPartPr>
              <p14:xfrm>
                <a:off x="9068607" y="734706"/>
                <a:ext cx="60840" cy="129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7D54D4D-3D51-4DFC-8434-3A4AFF4139D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050967" y="716706"/>
                  <a:ext cx="96480" cy="16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147D6A0-0728-4441-891A-28B197D71114}"/>
                  </a:ext>
                </a:extLst>
              </p14:cNvPr>
              <p14:cNvContentPartPr/>
              <p14:nvPr/>
            </p14:nvContentPartPr>
            <p14:xfrm>
              <a:off x="9054207" y="287946"/>
              <a:ext cx="41760" cy="145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147D6A0-0728-4441-891A-28B197D7111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036207" y="270306"/>
                <a:ext cx="77400" cy="18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F3DEE107-62A5-465D-B66B-38ABD066D9CF}"/>
              </a:ext>
            </a:extLst>
          </p:cNvPr>
          <p:cNvGrpSpPr/>
          <p:nvPr/>
        </p:nvGrpSpPr>
        <p:grpSpPr>
          <a:xfrm>
            <a:off x="10438407" y="1480626"/>
            <a:ext cx="1154160" cy="678240"/>
            <a:chOff x="10438407" y="1480626"/>
            <a:chExt cx="1154160" cy="67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BF184A1-A2A7-45F8-934C-1C0DBC4F4C69}"/>
                    </a:ext>
                  </a:extLst>
                </p14:cNvPr>
                <p14:cNvContentPartPr/>
                <p14:nvPr/>
              </p14:nvContentPartPr>
              <p14:xfrm>
                <a:off x="10438407" y="1811826"/>
                <a:ext cx="216720" cy="45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BF184A1-A2A7-45F8-934C-1C0DBC4F4C6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420767" y="1793826"/>
                  <a:ext cx="2523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D5ECCFB-C486-44CF-AF7C-20CFCED40727}"/>
                    </a:ext>
                  </a:extLst>
                </p14:cNvPr>
                <p14:cNvContentPartPr/>
                <p14:nvPr/>
              </p14:nvContentPartPr>
              <p14:xfrm>
                <a:off x="10482687" y="1910826"/>
                <a:ext cx="206280" cy="75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D5ECCFB-C486-44CF-AF7C-20CFCED4072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465047" y="1892826"/>
                  <a:ext cx="2419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E3B157F-BC6F-4CD8-B21E-860911DF55DF}"/>
                    </a:ext>
                  </a:extLst>
                </p14:cNvPr>
                <p14:cNvContentPartPr/>
                <p14:nvPr/>
              </p14:nvContentPartPr>
              <p14:xfrm>
                <a:off x="10893087" y="1585746"/>
                <a:ext cx="280080" cy="347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E3B157F-BC6F-4CD8-B21E-860911DF55D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875447" y="1567746"/>
                  <a:ext cx="31572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83B2B90-E0A3-46C5-8C42-371611FAFAB0}"/>
                    </a:ext>
                  </a:extLst>
                </p14:cNvPr>
                <p14:cNvContentPartPr/>
                <p14:nvPr/>
              </p14:nvContentPartPr>
              <p14:xfrm>
                <a:off x="11011167" y="1774026"/>
                <a:ext cx="279360" cy="164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83B2B90-E0A3-46C5-8C42-371611FAFAB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993167" y="1756386"/>
                  <a:ext cx="315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15AA0EC-E94D-4F79-8FA8-83733D6964DC}"/>
                    </a:ext>
                  </a:extLst>
                </p14:cNvPr>
                <p14:cNvContentPartPr/>
                <p14:nvPr/>
              </p14:nvContentPartPr>
              <p14:xfrm>
                <a:off x="11397447" y="1876266"/>
                <a:ext cx="52560" cy="183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15AA0EC-E94D-4F79-8FA8-83733D6964D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379807" y="1858626"/>
                  <a:ext cx="882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9C92D98-7F33-4BCC-B042-B1DD31E9CFFB}"/>
                    </a:ext>
                  </a:extLst>
                </p14:cNvPr>
                <p14:cNvContentPartPr/>
                <p14:nvPr/>
              </p14:nvContentPartPr>
              <p14:xfrm>
                <a:off x="11371887" y="1480626"/>
                <a:ext cx="78840" cy="135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9C92D98-7F33-4BCC-B042-B1DD31E9CFF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353887" y="1462626"/>
                  <a:ext cx="1144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9C7BC47-CD43-4FFA-9B6B-13CDF41B3C5B}"/>
                    </a:ext>
                  </a:extLst>
                </p14:cNvPr>
                <p14:cNvContentPartPr/>
                <p14:nvPr/>
              </p14:nvContentPartPr>
              <p14:xfrm>
                <a:off x="11259207" y="1870866"/>
                <a:ext cx="333360" cy="288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9C7BC47-CD43-4FFA-9B6B-13CDF41B3C5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241207" y="1853226"/>
                  <a:ext cx="369000" cy="32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0DA84A4-EF6D-40B6-8FFA-63BC201C0A48}"/>
              </a:ext>
            </a:extLst>
          </p:cNvPr>
          <p:cNvGrpSpPr/>
          <p:nvPr/>
        </p:nvGrpSpPr>
        <p:grpSpPr>
          <a:xfrm>
            <a:off x="1445967" y="1740546"/>
            <a:ext cx="552960" cy="399600"/>
            <a:chOff x="1445967" y="1740546"/>
            <a:chExt cx="552960" cy="39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B7F2EDC-BFD7-451F-93D7-0EF117237BE1}"/>
                    </a:ext>
                  </a:extLst>
                </p14:cNvPr>
                <p14:cNvContentPartPr/>
                <p14:nvPr/>
              </p14:nvContentPartPr>
              <p14:xfrm>
                <a:off x="1445967" y="1740546"/>
                <a:ext cx="280080" cy="399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B7F2EDC-BFD7-451F-93D7-0EF117237BE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427967" y="1722546"/>
                  <a:ext cx="31572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C71AAD7-0A2C-48B5-B521-564FB5C0CE97}"/>
                    </a:ext>
                  </a:extLst>
                </p14:cNvPr>
                <p14:cNvContentPartPr/>
                <p14:nvPr/>
              </p14:nvContentPartPr>
              <p14:xfrm>
                <a:off x="1607967" y="1960866"/>
                <a:ext cx="202320" cy="120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C71AAD7-0A2C-48B5-B521-564FB5C0CE9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590327" y="1942866"/>
                  <a:ext cx="2379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4C91020-7E87-4253-B680-D9039DB2BFA2}"/>
                    </a:ext>
                  </a:extLst>
                </p14:cNvPr>
                <p14:cNvContentPartPr/>
                <p14:nvPr/>
              </p14:nvContentPartPr>
              <p14:xfrm>
                <a:off x="1915407" y="1906146"/>
                <a:ext cx="83520" cy="202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4C91020-7E87-4253-B680-D9039DB2BFA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897767" y="1888146"/>
                  <a:ext cx="119160" cy="23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A7F45B2-FF7E-4B73-9D90-19E5D01B01D6}"/>
              </a:ext>
            </a:extLst>
          </p:cNvPr>
          <p:cNvGrpSpPr/>
          <p:nvPr/>
        </p:nvGrpSpPr>
        <p:grpSpPr>
          <a:xfrm>
            <a:off x="3177567" y="2355426"/>
            <a:ext cx="149040" cy="1184760"/>
            <a:chOff x="3177567" y="2355426"/>
            <a:chExt cx="149040" cy="118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88D162F-783F-44D6-BE8A-7645665F3DED}"/>
                    </a:ext>
                  </a:extLst>
                </p14:cNvPr>
                <p14:cNvContentPartPr/>
                <p14:nvPr/>
              </p14:nvContentPartPr>
              <p14:xfrm>
                <a:off x="3177567" y="3327426"/>
                <a:ext cx="149040" cy="212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88D162F-783F-44D6-BE8A-7645665F3DE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159927" y="3309786"/>
                  <a:ext cx="1846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BBB7D31-0E50-48D4-9374-F243C36EAC63}"/>
                    </a:ext>
                  </a:extLst>
                </p14:cNvPr>
                <p14:cNvContentPartPr/>
                <p14:nvPr/>
              </p14:nvContentPartPr>
              <p14:xfrm>
                <a:off x="3248127" y="2355426"/>
                <a:ext cx="44280" cy="1130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BBB7D31-0E50-48D4-9374-F243C36EAC6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30127" y="2337426"/>
                  <a:ext cx="79920" cy="116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383732A-1303-47BD-9AFC-C632BA94EE4B}"/>
              </a:ext>
            </a:extLst>
          </p:cNvPr>
          <p:cNvGrpSpPr/>
          <p:nvPr/>
        </p:nvGrpSpPr>
        <p:grpSpPr>
          <a:xfrm>
            <a:off x="3222927" y="1584666"/>
            <a:ext cx="759600" cy="504720"/>
            <a:chOff x="3222927" y="1584666"/>
            <a:chExt cx="75960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78945B5-30D3-4187-8916-B4726B359BA9}"/>
                    </a:ext>
                  </a:extLst>
                </p14:cNvPr>
                <p14:cNvContentPartPr/>
                <p14:nvPr/>
              </p14:nvContentPartPr>
              <p14:xfrm>
                <a:off x="3222927" y="1584666"/>
                <a:ext cx="305640" cy="437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78945B5-30D3-4187-8916-B4726B359BA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204927" y="1566666"/>
                  <a:ext cx="34128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B93BB9F-28F5-4B9D-AC56-831155A69D88}"/>
                    </a:ext>
                  </a:extLst>
                </p14:cNvPr>
                <p14:cNvContentPartPr/>
                <p14:nvPr/>
              </p14:nvContentPartPr>
              <p14:xfrm>
                <a:off x="3365847" y="1801026"/>
                <a:ext cx="199080" cy="158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B93BB9F-28F5-4B9D-AC56-831155A69D8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348207" y="1783386"/>
                  <a:ext cx="234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0E9A54D-778C-40DD-BDB3-B0490DA5684B}"/>
                    </a:ext>
                  </a:extLst>
                </p14:cNvPr>
                <p14:cNvContentPartPr/>
                <p14:nvPr/>
              </p14:nvContentPartPr>
              <p14:xfrm>
                <a:off x="3667527" y="1833066"/>
                <a:ext cx="315000" cy="256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0E9A54D-778C-40DD-BDB3-B0490DA5684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649527" y="1815066"/>
                  <a:ext cx="350640" cy="29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BDEC11-512C-434C-BB25-D18F0EA562F4}"/>
              </a:ext>
            </a:extLst>
          </p:cNvPr>
          <p:cNvGrpSpPr/>
          <p:nvPr/>
        </p:nvGrpSpPr>
        <p:grpSpPr>
          <a:xfrm>
            <a:off x="4820607" y="3620466"/>
            <a:ext cx="1192680" cy="565560"/>
            <a:chOff x="4820607" y="3620466"/>
            <a:chExt cx="1192680" cy="56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C99F560-DE9E-49B5-8BCB-EDE6FEE2A4E4}"/>
                    </a:ext>
                  </a:extLst>
                </p14:cNvPr>
                <p14:cNvContentPartPr/>
                <p14:nvPr/>
              </p14:nvContentPartPr>
              <p14:xfrm>
                <a:off x="4820607" y="3801906"/>
                <a:ext cx="1082520" cy="56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C99F560-DE9E-49B5-8BCB-EDE6FEE2A4E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802967" y="3784266"/>
                  <a:ext cx="11181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48397B5-5DBE-4504-AA8A-B9DD8D1789C3}"/>
                    </a:ext>
                  </a:extLst>
                </p14:cNvPr>
                <p14:cNvContentPartPr/>
                <p14:nvPr/>
              </p14:nvContentPartPr>
              <p14:xfrm>
                <a:off x="5536287" y="3620466"/>
                <a:ext cx="477000" cy="565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48397B5-5DBE-4504-AA8A-B9DD8D1789C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518287" y="3602466"/>
                  <a:ext cx="512640" cy="60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92F0480-6D88-4AD1-A16A-DC5861528AC9}"/>
              </a:ext>
            </a:extLst>
          </p:cNvPr>
          <p:cNvGrpSpPr/>
          <p:nvPr/>
        </p:nvGrpSpPr>
        <p:grpSpPr>
          <a:xfrm>
            <a:off x="3234502" y="5725582"/>
            <a:ext cx="469800" cy="388440"/>
            <a:chOff x="3234502" y="5725582"/>
            <a:chExt cx="46980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E32E2AB-FB23-472E-9597-C1E249F7F957}"/>
                    </a:ext>
                  </a:extLst>
                </p14:cNvPr>
                <p14:cNvContentPartPr/>
                <p14:nvPr/>
              </p14:nvContentPartPr>
              <p14:xfrm>
                <a:off x="3234502" y="5725582"/>
                <a:ext cx="409680" cy="375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E32E2AB-FB23-472E-9597-C1E249F7F95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216862" y="5707582"/>
                  <a:ext cx="44532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379B2B1-DF8B-4045-AAD8-E2E3E818B95C}"/>
                    </a:ext>
                  </a:extLst>
                </p14:cNvPr>
                <p14:cNvContentPartPr/>
                <p14:nvPr/>
              </p14:nvContentPartPr>
              <p14:xfrm>
                <a:off x="3489382" y="5904142"/>
                <a:ext cx="214920" cy="209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379B2B1-DF8B-4045-AAD8-E2E3E818B95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471742" y="5886142"/>
                  <a:ext cx="250560" cy="24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4551A22-2B04-428A-9A7F-54FDE6123420}"/>
                  </a:ext>
                </a:extLst>
              </p14:cNvPr>
              <p14:cNvContentPartPr/>
              <p14:nvPr/>
            </p14:nvContentPartPr>
            <p14:xfrm>
              <a:off x="3944422" y="6064702"/>
              <a:ext cx="17640" cy="2329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4551A22-2B04-428A-9A7F-54FDE612342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926422" y="6046702"/>
                <a:ext cx="5328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645D03F-BECE-4E29-885F-C2AA7FAAC422}"/>
                  </a:ext>
                </a:extLst>
              </p14:cNvPr>
              <p14:cNvContentPartPr/>
              <p14:nvPr/>
            </p14:nvContentPartPr>
            <p14:xfrm>
              <a:off x="4238182" y="5545582"/>
              <a:ext cx="93240" cy="1573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645D03F-BECE-4E29-885F-C2AA7FAAC42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220182" y="5527942"/>
                <a:ext cx="128880" cy="19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38A4528A-3055-456F-89BE-B25AB7446A6C}"/>
              </a:ext>
            </a:extLst>
          </p:cNvPr>
          <p:cNvGrpSpPr/>
          <p:nvPr/>
        </p:nvGrpSpPr>
        <p:grpSpPr>
          <a:xfrm>
            <a:off x="4772782" y="5840062"/>
            <a:ext cx="249840" cy="177480"/>
            <a:chOff x="4772782" y="5840062"/>
            <a:chExt cx="249840" cy="17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58B9A2B-4024-4B50-8479-4538D1D8C503}"/>
                    </a:ext>
                  </a:extLst>
                </p14:cNvPr>
                <p14:cNvContentPartPr/>
                <p14:nvPr/>
              </p14:nvContentPartPr>
              <p14:xfrm>
                <a:off x="4772782" y="5840062"/>
                <a:ext cx="237600" cy="62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58B9A2B-4024-4B50-8479-4538D1D8C50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755142" y="5822062"/>
                  <a:ext cx="273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B613626-0F6B-4BB8-A7ED-E8467C3789AB}"/>
                    </a:ext>
                  </a:extLst>
                </p14:cNvPr>
                <p14:cNvContentPartPr/>
                <p14:nvPr/>
              </p14:nvContentPartPr>
              <p14:xfrm>
                <a:off x="4854502" y="5979382"/>
                <a:ext cx="168120" cy="38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B613626-0F6B-4BB8-A7ED-E8467C3789A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836862" y="5961382"/>
                  <a:ext cx="20376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817CE66-2BBB-48B6-88DA-F655C5A6F239}"/>
              </a:ext>
            </a:extLst>
          </p:cNvPr>
          <p:cNvGrpSpPr/>
          <p:nvPr/>
        </p:nvGrpSpPr>
        <p:grpSpPr>
          <a:xfrm>
            <a:off x="5544622" y="5651782"/>
            <a:ext cx="549360" cy="545400"/>
            <a:chOff x="5544622" y="5651782"/>
            <a:chExt cx="549360" cy="54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DD06E01-1D8C-4381-BAF9-5FBC82B699A5}"/>
                    </a:ext>
                  </a:extLst>
                </p14:cNvPr>
                <p14:cNvContentPartPr/>
                <p14:nvPr/>
              </p14:nvContentPartPr>
              <p14:xfrm>
                <a:off x="5544622" y="5651782"/>
                <a:ext cx="327240" cy="314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DD06E01-1D8C-4381-BAF9-5FBC82B699A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526622" y="5634142"/>
                  <a:ext cx="3628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6809855-C117-4113-B7B8-67D3E4FBF985}"/>
                    </a:ext>
                  </a:extLst>
                </p14:cNvPr>
                <p14:cNvContentPartPr/>
                <p14:nvPr/>
              </p14:nvContentPartPr>
              <p14:xfrm>
                <a:off x="5748382" y="5847262"/>
                <a:ext cx="174600" cy="176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6809855-C117-4113-B7B8-67D3E4FBF98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730742" y="5829262"/>
                  <a:ext cx="2102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9BAF796-E476-468C-AB2D-D4A2F1BFB3CC}"/>
                    </a:ext>
                  </a:extLst>
                </p14:cNvPr>
                <p14:cNvContentPartPr/>
                <p14:nvPr/>
              </p14:nvContentPartPr>
              <p14:xfrm>
                <a:off x="6074182" y="6008542"/>
                <a:ext cx="19800" cy="188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9BAF796-E476-468C-AB2D-D4A2F1BFB3C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056182" y="5990542"/>
                  <a:ext cx="55440" cy="22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4CCAF9D-07BD-4BDB-A674-7CCBD966E990}"/>
              </a:ext>
            </a:extLst>
          </p:cNvPr>
          <p:cNvGrpSpPr/>
          <p:nvPr/>
        </p:nvGrpSpPr>
        <p:grpSpPr>
          <a:xfrm>
            <a:off x="6371182" y="5760142"/>
            <a:ext cx="263160" cy="280800"/>
            <a:chOff x="6371182" y="5760142"/>
            <a:chExt cx="26316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12262B6-9F8C-480F-BF65-0371405A23FD}"/>
                    </a:ext>
                  </a:extLst>
                </p14:cNvPr>
                <p14:cNvContentPartPr/>
                <p14:nvPr/>
              </p14:nvContentPartPr>
              <p14:xfrm>
                <a:off x="6520222" y="5760142"/>
                <a:ext cx="29520" cy="280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12262B6-9F8C-480F-BF65-0371405A23F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502582" y="5742142"/>
                  <a:ext cx="651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FB62C59-192E-4DEF-95CE-36ADC652C5F4}"/>
                    </a:ext>
                  </a:extLst>
                </p14:cNvPr>
                <p14:cNvContentPartPr/>
                <p14:nvPr/>
              </p14:nvContentPartPr>
              <p14:xfrm>
                <a:off x="6371182" y="5895862"/>
                <a:ext cx="263160" cy="33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FB62C59-192E-4DEF-95CE-36ADC652C5F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353182" y="5877862"/>
                  <a:ext cx="298800" cy="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7E571E7-CE8D-4880-9529-917BDEEDC014}"/>
              </a:ext>
            </a:extLst>
          </p:cNvPr>
          <p:cNvGrpSpPr/>
          <p:nvPr/>
        </p:nvGrpSpPr>
        <p:grpSpPr>
          <a:xfrm>
            <a:off x="7207462" y="5687062"/>
            <a:ext cx="543960" cy="396000"/>
            <a:chOff x="7207462" y="5687062"/>
            <a:chExt cx="543960" cy="39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4A5D6E1-5859-4522-9773-014A62C44AD6}"/>
                    </a:ext>
                  </a:extLst>
                </p14:cNvPr>
                <p14:cNvContentPartPr/>
                <p14:nvPr/>
              </p14:nvContentPartPr>
              <p14:xfrm>
                <a:off x="7210342" y="5712262"/>
                <a:ext cx="87840" cy="370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4A5D6E1-5859-4522-9773-014A62C44AD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192702" y="5694262"/>
                  <a:ext cx="12348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DC74C92-ECF6-4CA5-BF3E-97E51E9EA691}"/>
                    </a:ext>
                  </a:extLst>
                </p14:cNvPr>
                <p14:cNvContentPartPr/>
                <p14:nvPr/>
              </p14:nvContentPartPr>
              <p14:xfrm>
                <a:off x="7207462" y="5687062"/>
                <a:ext cx="543960" cy="230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DC74C92-ECF6-4CA5-BF3E-97E51E9EA69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189822" y="5669062"/>
                  <a:ext cx="579600" cy="26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17436C8-3162-4AD7-A527-66EE61A9E62B}"/>
              </a:ext>
            </a:extLst>
          </p:cNvPr>
          <p:cNvGrpSpPr/>
          <p:nvPr/>
        </p:nvGrpSpPr>
        <p:grpSpPr>
          <a:xfrm>
            <a:off x="3254302" y="6583462"/>
            <a:ext cx="1010520" cy="781200"/>
            <a:chOff x="3254302" y="6583462"/>
            <a:chExt cx="1010520" cy="78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1A499E7-2455-46C6-A556-8145F200DF80}"/>
                    </a:ext>
                  </a:extLst>
                </p14:cNvPr>
                <p14:cNvContentPartPr/>
                <p14:nvPr/>
              </p14:nvContentPartPr>
              <p14:xfrm>
                <a:off x="3254302" y="6825022"/>
                <a:ext cx="522000" cy="437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1A499E7-2455-46C6-A556-8145F200DF8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236662" y="6807382"/>
                  <a:ext cx="55764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ADD384D-765B-4766-8527-C3913AE0E35A}"/>
                    </a:ext>
                  </a:extLst>
                </p14:cNvPr>
                <p14:cNvContentPartPr/>
                <p14:nvPr/>
              </p14:nvContentPartPr>
              <p14:xfrm>
                <a:off x="3561022" y="7017262"/>
                <a:ext cx="214920" cy="279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ADD384D-765B-4766-8527-C3913AE0E35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543382" y="6999622"/>
                  <a:ext cx="2505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78AA58E-6374-42E0-8476-CA1A27AFCA5C}"/>
                    </a:ext>
                  </a:extLst>
                </p14:cNvPr>
                <p14:cNvContentPartPr/>
                <p14:nvPr/>
              </p14:nvContentPartPr>
              <p14:xfrm>
                <a:off x="3955222" y="7171342"/>
                <a:ext cx="179280" cy="193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78AA58E-6374-42E0-8476-CA1A27AFCA5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937222" y="7153702"/>
                  <a:ext cx="2149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F0AC324-8E9A-4569-8202-39044076A815}"/>
                    </a:ext>
                  </a:extLst>
                </p14:cNvPr>
                <p14:cNvContentPartPr/>
                <p14:nvPr/>
              </p14:nvContentPartPr>
              <p14:xfrm>
                <a:off x="4173382" y="6583462"/>
                <a:ext cx="91440" cy="176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F0AC324-8E9A-4569-8202-39044076A81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155382" y="6565462"/>
                  <a:ext cx="12708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B62B24E-4337-4EAD-8663-1642AB5DBC6E}"/>
              </a:ext>
            </a:extLst>
          </p:cNvPr>
          <p:cNvGrpSpPr/>
          <p:nvPr/>
        </p:nvGrpSpPr>
        <p:grpSpPr>
          <a:xfrm>
            <a:off x="4737142" y="6882262"/>
            <a:ext cx="261000" cy="189360"/>
            <a:chOff x="4737142" y="6882262"/>
            <a:chExt cx="261000" cy="18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3C42004-1F6D-44A5-8490-A75FBD25B54D}"/>
                    </a:ext>
                  </a:extLst>
                </p14:cNvPr>
                <p14:cNvContentPartPr/>
                <p14:nvPr/>
              </p14:nvContentPartPr>
              <p14:xfrm>
                <a:off x="4737142" y="6882262"/>
                <a:ext cx="261000" cy="51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3C42004-1F6D-44A5-8490-A75FBD25B54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719502" y="6864622"/>
                  <a:ext cx="2966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13429FA-3FBA-4E5F-9022-BDB2745A97DB}"/>
                    </a:ext>
                  </a:extLst>
                </p14:cNvPr>
                <p14:cNvContentPartPr/>
                <p14:nvPr/>
              </p14:nvContentPartPr>
              <p14:xfrm>
                <a:off x="4769902" y="7015102"/>
                <a:ext cx="192960" cy="56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13429FA-3FBA-4E5F-9022-BDB2745A97D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752262" y="6997462"/>
                  <a:ext cx="22860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7536B8D-D7F9-45AA-A2E6-B2FB582CD6FE}"/>
              </a:ext>
            </a:extLst>
          </p:cNvPr>
          <p:cNvGrpSpPr/>
          <p:nvPr/>
        </p:nvGrpSpPr>
        <p:grpSpPr>
          <a:xfrm>
            <a:off x="5492422" y="6729982"/>
            <a:ext cx="727560" cy="575280"/>
            <a:chOff x="5492422" y="6729982"/>
            <a:chExt cx="727560" cy="57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791EB16-9EAA-4290-9CBE-113A985B0A0F}"/>
                    </a:ext>
                  </a:extLst>
                </p14:cNvPr>
                <p14:cNvContentPartPr/>
                <p14:nvPr/>
              </p14:nvContentPartPr>
              <p14:xfrm>
                <a:off x="5492422" y="6729982"/>
                <a:ext cx="446400" cy="421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791EB16-9EAA-4290-9CBE-113A985B0A0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474782" y="6712342"/>
                  <a:ext cx="48204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DDCAB16-41C6-4BC7-998E-5A24159BA0AF}"/>
                    </a:ext>
                  </a:extLst>
                </p14:cNvPr>
                <p14:cNvContentPartPr/>
                <p14:nvPr/>
              </p14:nvContentPartPr>
              <p14:xfrm>
                <a:off x="5808142" y="7011502"/>
                <a:ext cx="239760" cy="226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DDCAB16-41C6-4BC7-998E-5A24159BA0A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790502" y="6993862"/>
                  <a:ext cx="2754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CE5CCC0-7350-4236-A9BD-08EBF0930685}"/>
                    </a:ext>
                  </a:extLst>
                </p14:cNvPr>
                <p14:cNvContentPartPr/>
                <p14:nvPr/>
              </p14:nvContentPartPr>
              <p14:xfrm>
                <a:off x="6191182" y="7147222"/>
                <a:ext cx="28800" cy="158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CE5CCC0-7350-4236-A9BD-08EBF093068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173542" y="7129582"/>
                  <a:ext cx="6444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6355CF8-E559-4A4F-8F1C-4BC7428EB219}"/>
              </a:ext>
            </a:extLst>
          </p:cNvPr>
          <p:cNvGrpSpPr/>
          <p:nvPr/>
        </p:nvGrpSpPr>
        <p:grpSpPr>
          <a:xfrm>
            <a:off x="6532822" y="6592462"/>
            <a:ext cx="1170720" cy="533880"/>
            <a:chOff x="6532822" y="6592462"/>
            <a:chExt cx="1170720" cy="53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BD1FEA0-9FB4-46C3-833A-C25F0BBA8D02}"/>
                    </a:ext>
                  </a:extLst>
                </p14:cNvPr>
                <p14:cNvContentPartPr/>
                <p14:nvPr/>
              </p14:nvContentPartPr>
              <p14:xfrm>
                <a:off x="6532822" y="6907102"/>
                <a:ext cx="367920" cy="36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BD1FEA0-9FB4-46C3-833A-C25F0BBA8D0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514822" y="6889462"/>
                  <a:ext cx="4035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7775403-FFAB-42FE-B1AF-B1E6EB228516}"/>
                    </a:ext>
                  </a:extLst>
                </p14:cNvPr>
                <p14:cNvContentPartPr/>
                <p14:nvPr/>
              </p14:nvContentPartPr>
              <p14:xfrm>
                <a:off x="7176142" y="6656542"/>
                <a:ext cx="96840" cy="469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7775403-FFAB-42FE-B1AF-B1E6EB22851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158142" y="6638902"/>
                  <a:ext cx="13248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5387A0F-73AC-4B38-822F-423F1770CFB5}"/>
                    </a:ext>
                  </a:extLst>
                </p14:cNvPr>
                <p14:cNvContentPartPr/>
                <p14:nvPr/>
              </p14:nvContentPartPr>
              <p14:xfrm>
                <a:off x="7211062" y="6592462"/>
                <a:ext cx="429480" cy="97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5387A0F-73AC-4B38-822F-423F1770CFB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193422" y="6574462"/>
                  <a:ext cx="4651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29AB952-BD8C-4934-9F7A-2840C71FD63B}"/>
                    </a:ext>
                  </a:extLst>
                </p14:cNvPr>
                <p14:cNvContentPartPr/>
                <p14:nvPr/>
              </p14:nvContentPartPr>
              <p14:xfrm>
                <a:off x="7271902" y="6777862"/>
                <a:ext cx="431640" cy="40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29AB952-BD8C-4934-9F7A-2840C71FD63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253902" y="6760222"/>
                  <a:ext cx="46728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F173C4C-FC5E-4CE5-9338-A81F492ECD34}"/>
              </a:ext>
            </a:extLst>
          </p:cNvPr>
          <p:cNvGrpSpPr/>
          <p:nvPr/>
        </p:nvGrpSpPr>
        <p:grpSpPr>
          <a:xfrm>
            <a:off x="325244" y="2546556"/>
            <a:ext cx="4495363" cy="2374772"/>
            <a:chOff x="330727" y="2551986"/>
            <a:chExt cx="4495363" cy="2374772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0FEED977-F880-49FD-A4AB-F20472540E51}"/>
                </a:ext>
              </a:extLst>
            </p:cNvPr>
            <p:cNvGrpSpPr/>
            <p:nvPr/>
          </p:nvGrpSpPr>
          <p:grpSpPr>
            <a:xfrm>
              <a:off x="330727" y="3060522"/>
              <a:ext cx="4495363" cy="1866236"/>
              <a:chOff x="1791262" y="3954022"/>
              <a:chExt cx="8490600" cy="3008880"/>
            </a:xfrm>
          </p:grpSpPr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A9279E7A-590D-4797-A756-1BBE626964BE}"/>
                  </a:ext>
                </a:extLst>
              </p:cNvPr>
              <p:cNvGrpSpPr/>
              <p:nvPr/>
            </p:nvGrpSpPr>
            <p:grpSpPr>
              <a:xfrm>
                <a:off x="3736342" y="4788142"/>
                <a:ext cx="4514040" cy="1428120"/>
                <a:chOff x="3736342" y="4788142"/>
                <a:chExt cx="4514040" cy="14281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64">
                  <p14:nvContentPartPr>
                    <p14:cNvPr id="172" name="Ink 171">
                      <a:extLst>
                        <a:ext uri="{FF2B5EF4-FFF2-40B4-BE49-F238E27FC236}">
                          <a16:creationId xmlns:a16="http://schemas.microsoft.com/office/drawing/2014/main" id="{9681344D-82E5-4E4D-BE6D-D882FB7864B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736342" y="4849342"/>
                    <a:ext cx="1552680" cy="1366920"/>
                  </p14:xfrm>
                </p:contentPart>
              </mc:Choice>
              <mc:Fallback xmlns="">
                <p:pic>
                  <p:nvPicPr>
                    <p:cNvPr id="172" name="Ink 171">
                      <a:extLst>
                        <a:ext uri="{FF2B5EF4-FFF2-40B4-BE49-F238E27FC236}">
                          <a16:creationId xmlns:a16="http://schemas.microsoft.com/office/drawing/2014/main" id="{9681344D-82E5-4E4D-BE6D-D882FB7864B1}"/>
                        </a:ext>
                      </a:extLst>
                    </p:cNvPr>
                    <p:cNvPicPr/>
                    <p:nvPr/>
                  </p:nvPicPr>
                  <p:blipFill>
                    <a:blip r:embed="rId165"/>
                    <a:stretch>
                      <a:fillRect/>
                    </a:stretch>
                  </p:blipFill>
                  <p:spPr>
                    <a:xfrm>
                      <a:off x="3702352" y="4820333"/>
                      <a:ext cx="1619981" cy="142435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6">
                  <p14:nvContentPartPr>
                    <p14:cNvPr id="173" name="Ink 172">
                      <a:extLst>
                        <a:ext uri="{FF2B5EF4-FFF2-40B4-BE49-F238E27FC236}">
                          <a16:creationId xmlns:a16="http://schemas.microsoft.com/office/drawing/2014/main" id="{ACC1728E-68D8-4691-8213-C39A2231FA2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515542" y="4788142"/>
                    <a:ext cx="1734840" cy="1308960"/>
                  </p14:xfrm>
                </p:contentPart>
              </mc:Choice>
              <mc:Fallback xmlns="">
                <p:pic>
                  <p:nvPicPr>
                    <p:cNvPr id="173" name="Ink 172">
                      <a:extLst>
                        <a:ext uri="{FF2B5EF4-FFF2-40B4-BE49-F238E27FC236}">
                          <a16:creationId xmlns:a16="http://schemas.microsoft.com/office/drawing/2014/main" id="{ACC1728E-68D8-4691-8213-C39A2231FA22}"/>
                        </a:ext>
                      </a:extLst>
                    </p:cNvPr>
                    <p:cNvPicPr/>
                    <p:nvPr/>
                  </p:nvPicPr>
                  <p:blipFill>
                    <a:blip r:embed="rId167"/>
                    <a:stretch>
                      <a:fillRect/>
                    </a:stretch>
                  </p:blipFill>
                  <p:spPr>
                    <a:xfrm>
                      <a:off x="6481552" y="4759131"/>
                      <a:ext cx="1802140" cy="1366401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8C186DBC-B5F9-4059-B1B7-205B0EAFA527}"/>
                  </a:ext>
                </a:extLst>
              </p:cNvPr>
              <p:cNvGrpSpPr/>
              <p:nvPr/>
            </p:nvGrpSpPr>
            <p:grpSpPr>
              <a:xfrm>
                <a:off x="1791262" y="3954022"/>
                <a:ext cx="8490600" cy="3008880"/>
                <a:chOff x="1791262" y="3954022"/>
                <a:chExt cx="8490600" cy="30088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68">
                  <p14:nvContentPartPr>
                    <p14:cNvPr id="167" name="Ink 166">
                      <a:extLst>
                        <a:ext uri="{FF2B5EF4-FFF2-40B4-BE49-F238E27FC236}">
                          <a16:creationId xmlns:a16="http://schemas.microsoft.com/office/drawing/2014/main" id="{6EE60BF0-2E91-425E-A24A-4D1D4F90638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35702" y="4555222"/>
                    <a:ext cx="1099080" cy="2040840"/>
                  </p14:xfrm>
                </p:contentPart>
              </mc:Choice>
              <mc:Fallback xmlns="">
                <p:pic>
                  <p:nvPicPr>
                    <p:cNvPr id="167" name="Ink 166">
                      <a:extLst>
                        <a:ext uri="{FF2B5EF4-FFF2-40B4-BE49-F238E27FC236}">
                          <a16:creationId xmlns:a16="http://schemas.microsoft.com/office/drawing/2014/main" id="{6EE60BF0-2E91-425E-A24A-4D1D4F906384}"/>
                        </a:ext>
                      </a:extLst>
                    </p:cNvPr>
                    <p:cNvPicPr/>
                    <p:nvPr/>
                  </p:nvPicPr>
                  <p:blipFill>
                    <a:blip r:embed="rId169"/>
                    <a:stretch>
                      <a:fillRect/>
                    </a:stretch>
                  </p:blipFill>
                  <p:spPr>
                    <a:xfrm>
                      <a:off x="2001717" y="4526208"/>
                      <a:ext cx="1166371" cy="209828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0">
                  <p14:nvContentPartPr>
                    <p14:cNvPr id="168" name="Ink 167">
                      <a:extLst>
                        <a:ext uri="{FF2B5EF4-FFF2-40B4-BE49-F238E27FC236}">
                          <a16:creationId xmlns:a16="http://schemas.microsoft.com/office/drawing/2014/main" id="{96008D8B-E650-480C-B91A-2DC9DF0B06D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169342" y="4131502"/>
                    <a:ext cx="5577120" cy="399240"/>
                  </p14:xfrm>
                </p:contentPart>
              </mc:Choice>
              <mc:Fallback xmlns="">
                <p:pic>
                  <p:nvPicPr>
                    <p:cNvPr id="168" name="Ink 167">
                      <a:extLst>
                        <a:ext uri="{FF2B5EF4-FFF2-40B4-BE49-F238E27FC236}">
                          <a16:creationId xmlns:a16="http://schemas.microsoft.com/office/drawing/2014/main" id="{96008D8B-E650-480C-B91A-2DC9DF0B06D2}"/>
                        </a:ext>
                      </a:extLst>
                    </p:cNvPr>
                    <p:cNvPicPr/>
                    <p:nvPr/>
                  </p:nvPicPr>
                  <p:blipFill>
                    <a:blip r:embed="rId171"/>
                    <a:stretch>
                      <a:fillRect/>
                    </a:stretch>
                  </p:blipFill>
                  <p:spPr>
                    <a:xfrm>
                      <a:off x="3136027" y="4102487"/>
                      <a:ext cx="5644429" cy="45668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2">
                  <p14:nvContentPartPr>
                    <p14:cNvPr id="169" name="Ink 168">
                      <a:extLst>
                        <a:ext uri="{FF2B5EF4-FFF2-40B4-BE49-F238E27FC236}">
                          <a16:creationId xmlns:a16="http://schemas.microsoft.com/office/drawing/2014/main" id="{72B221DA-BEFC-488B-A125-84594B2EB3C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2" y="6517582"/>
                    <a:ext cx="6902280" cy="445320"/>
                  </p14:xfrm>
                </p:contentPart>
              </mc:Choice>
              <mc:Fallback xmlns="">
                <p:pic>
                  <p:nvPicPr>
                    <p:cNvPr id="169" name="Ink 168">
                      <a:extLst>
                        <a:ext uri="{FF2B5EF4-FFF2-40B4-BE49-F238E27FC236}">
                          <a16:creationId xmlns:a16="http://schemas.microsoft.com/office/drawing/2014/main" id="{72B221DA-BEFC-488B-A125-84594B2EB3C7}"/>
                        </a:ext>
                      </a:extLst>
                    </p:cNvPr>
                    <p:cNvPicPr/>
                    <p:nvPr/>
                  </p:nvPicPr>
                  <p:blipFill>
                    <a:blip r:embed="rId173"/>
                    <a:stretch>
                      <a:fillRect/>
                    </a:stretch>
                  </p:blipFill>
                  <p:spPr>
                    <a:xfrm>
                      <a:off x="1757267" y="6488590"/>
                      <a:ext cx="6969589" cy="50272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4">
                  <p14:nvContentPartPr>
                    <p14:cNvPr id="170" name="Ink 169">
                      <a:extLst>
                        <a:ext uri="{FF2B5EF4-FFF2-40B4-BE49-F238E27FC236}">
                          <a16:creationId xmlns:a16="http://schemas.microsoft.com/office/drawing/2014/main" id="{46B1E426-4FD6-4518-BD55-E2DEE05F4A4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466022" y="4105582"/>
                    <a:ext cx="1815840" cy="2642400"/>
                  </p14:xfrm>
                </p:contentPart>
              </mc:Choice>
              <mc:Fallback xmlns="">
                <p:pic>
                  <p:nvPicPr>
                    <p:cNvPr id="170" name="Ink 169">
                      <a:extLst>
                        <a:ext uri="{FF2B5EF4-FFF2-40B4-BE49-F238E27FC236}">
                          <a16:creationId xmlns:a16="http://schemas.microsoft.com/office/drawing/2014/main" id="{46B1E426-4FD6-4518-BD55-E2DEE05F4A4A}"/>
                        </a:ext>
                      </a:extLst>
                    </p:cNvPr>
                    <p:cNvPicPr/>
                    <p:nvPr/>
                  </p:nvPicPr>
                  <p:blipFill>
                    <a:blip r:embed="rId175"/>
                    <a:stretch>
                      <a:fillRect/>
                    </a:stretch>
                  </p:blipFill>
                  <p:spPr>
                    <a:xfrm>
                      <a:off x="8432030" y="4076564"/>
                      <a:ext cx="1883144" cy="269985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6">
                  <p14:nvContentPartPr>
                    <p14:cNvPr id="171" name="Ink 170">
                      <a:extLst>
                        <a:ext uri="{FF2B5EF4-FFF2-40B4-BE49-F238E27FC236}">
                          <a16:creationId xmlns:a16="http://schemas.microsoft.com/office/drawing/2014/main" id="{F3086A6E-2AB1-423A-9EF8-6693FC6479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61622" y="3954022"/>
                    <a:ext cx="7572240" cy="2934000"/>
                  </p14:xfrm>
                </p:contentPart>
              </mc:Choice>
              <mc:Fallback xmlns="">
                <p:pic>
                  <p:nvPicPr>
                    <p:cNvPr id="171" name="Ink 170">
                      <a:extLst>
                        <a:ext uri="{FF2B5EF4-FFF2-40B4-BE49-F238E27FC236}">
                          <a16:creationId xmlns:a16="http://schemas.microsoft.com/office/drawing/2014/main" id="{F3086A6E-2AB1-423A-9EF8-6693FC647955}"/>
                        </a:ext>
                      </a:extLst>
                    </p:cNvPr>
                    <p:cNvPicPr/>
                    <p:nvPr/>
                  </p:nvPicPr>
                  <p:blipFill>
                    <a:blip r:embed="rId177"/>
                    <a:stretch>
                      <a:fillRect/>
                    </a:stretch>
                  </p:blipFill>
                  <p:spPr>
                    <a:xfrm>
                      <a:off x="2027626" y="3925582"/>
                      <a:ext cx="7639552" cy="2991461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3C5FA8C-9345-4A50-9E97-E376FF9BB79C}"/>
                </a:ext>
              </a:extLst>
            </p:cNvPr>
            <p:cNvGrpSpPr/>
            <p:nvPr/>
          </p:nvGrpSpPr>
          <p:grpSpPr>
            <a:xfrm>
              <a:off x="1604727" y="2551986"/>
              <a:ext cx="172080" cy="988920"/>
              <a:chOff x="1604727" y="2551986"/>
              <a:chExt cx="172080" cy="988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8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67DAF654-2066-4BF0-9818-108594D431FE}"/>
                      </a:ext>
                    </a:extLst>
                  </p14:cNvPr>
                  <p14:cNvContentPartPr/>
                  <p14:nvPr/>
                </p14:nvContentPartPr>
                <p14:xfrm>
                  <a:off x="1645047" y="3352626"/>
                  <a:ext cx="131760" cy="18828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67DAF654-2066-4BF0-9818-108594D431FE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1627407" y="3334626"/>
                    <a:ext cx="167400" cy="22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4A4EC36D-1DA1-4005-912F-7A08AF252B36}"/>
                      </a:ext>
                    </a:extLst>
                  </p14:cNvPr>
                  <p14:cNvContentPartPr/>
                  <p14:nvPr/>
                </p14:nvContentPartPr>
                <p14:xfrm>
                  <a:off x="1604727" y="2551986"/>
                  <a:ext cx="96120" cy="93708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4A4EC36D-1DA1-4005-912F-7A08AF252B36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1587087" y="2533986"/>
                    <a:ext cx="131760" cy="9727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B0ACBB2-966D-418B-9E5C-5F7636C7D276}"/>
                    </a:ext>
                  </a:extLst>
                </p14:cNvPr>
                <p14:cNvContentPartPr/>
                <p14:nvPr/>
              </p14:nvContentPartPr>
              <p14:xfrm>
                <a:off x="3579687" y="4034106"/>
                <a:ext cx="281880" cy="207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B0ACBB2-966D-418B-9E5C-5F7636C7D27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562047" y="4016106"/>
                  <a:ext cx="3175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05ACA63-50D2-4522-8057-0DA1D0A2280A}"/>
                    </a:ext>
                  </a:extLst>
                </p14:cNvPr>
                <p14:cNvContentPartPr/>
                <p14:nvPr/>
              </p14:nvContentPartPr>
              <p14:xfrm>
                <a:off x="2829807" y="3647466"/>
                <a:ext cx="267480" cy="261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05ACA63-50D2-4522-8057-0DA1D0A2280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811807" y="3629466"/>
                  <a:ext cx="303120" cy="297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19CE3FD1-F977-4C8F-881A-6FD3297360E3}"/>
                </a:ext>
              </a:extLst>
            </p:cNvPr>
            <p:cNvGrpSpPr/>
            <p:nvPr/>
          </p:nvGrpSpPr>
          <p:grpSpPr>
            <a:xfrm>
              <a:off x="1983447" y="3943746"/>
              <a:ext cx="340920" cy="345600"/>
              <a:chOff x="1983447" y="3943746"/>
              <a:chExt cx="340920" cy="345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6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0057B5DF-2E54-49BD-A832-5F1C0C1B9EF1}"/>
                      </a:ext>
                    </a:extLst>
                  </p14:cNvPr>
                  <p14:cNvContentPartPr/>
                  <p14:nvPr/>
                </p14:nvContentPartPr>
                <p14:xfrm>
                  <a:off x="1987407" y="4050306"/>
                  <a:ext cx="264960" cy="23904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0057B5DF-2E54-49BD-A832-5F1C0C1B9EF1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1969767" y="4032666"/>
                    <a:ext cx="300600" cy="274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8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13A022B8-5007-41D7-8FD1-C70A4884D753}"/>
                      </a:ext>
                    </a:extLst>
                  </p14:cNvPr>
                  <p14:cNvContentPartPr/>
                  <p14:nvPr/>
                </p14:nvContentPartPr>
                <p14:xfrm>
                  <a:off x="1983447" y="3943746"/>
                  <a:ext cx="285480" cy="29340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13A022B8-5007-41D7-8FD1-C70A4884D753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1965807" y="3925746"/>
                    <a:ext cx="321120" cy="32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0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360AC316-4D24-4F15-8A3C-C25274EF7CD5}"/>
                      </a:ext>
                    </a:extLst>
                  </p14:cNvPr>
                  <p14:cNvContentPartPr/>
                  <p14:nvPr/>
                </p14:nvContentPartPr>
                <p14:xfrm>
                  <a:off x="1998927" y="3968946"/>
                  <a:ext cx="325440" cy="311760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360AC316-4D24-4F15-8A3C-C25274EF7CD5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1980927" y="3950946"/>
                    <a:ext cx="361080" cy="3474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5CA553C3-F018-4DBF-97E6-1E1A6A3C82D7}"/>
                  </a:ext>
                </a:extLst>
              </p14:cNvPr>
              <p14:cNvContentPartPr/>
              <p14:nvPr/>
            </p14:nvContentPartPr>
            <p14:xfrm>
              <a:off x="995400" y="837000"/>
              <a:ext cx="4291560" cy="60544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5CA553C3-F018-4DBF-97E6-1E1A6A3C82D7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986040" y="827640"/>
                <a:ext cx="4310280" cy="607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5574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43AF7B-72F2-4DA0-BF74-49E3228B8BF9}"/>
              </a:ext>
            </a:extLst>
          </p:cNvPr>
          <p:cNvSpPr txBox="1"/>
          <p:nvPr/>
        </p:nvSpPr>
        <p:spPr>
          <a:xfrm flipH="1">
            <a:off x="356615" y="182880"/>
            <a:ext cx="1019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Remove exceptional fibers and create new cross section: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89C21A9-2C7D-4DA1-A332-42114D9D2240}"/>
              </a:ext>
            </a:extLst>
          </p:cNvPr>
          <p:cNvGrpSpPr/>
          <p:nvPr/>
        </p:nvGrpSpPr>
        <p:grpSpPr>
          <a:xfrm>
            <a:off x="337747" y="2047353"/>
            <a:ext cx="2143560" cy="3210584"/>
            <a:chOff x="5475020" y="1237118"/>
            <a:chExt cx="2998080" cy="347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B8D4ACC-B862-48FA-8555-92B38B5486D8}"/>
                    </a:ext>
                  </a:extLst>
                </p14:cNvPr>
                <p14:cNvContentPartPr/>
                <p14:nvPr/>
              </p14:nvContentPartPr>
              <p14:xfrm>
                <a:off x="5475020" y="1277798"/>
                <a:ext cx="1707120" cy="3279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B8D4ACC-B862-48FA-8555-92B38B5486D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50352" y="1258712"/>
                  <a:ext cx="1756959" cy="33181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C5AE064-3E84-4204-A623-D50DCD878B77}"/>
                    </a:ext>
                  </a:extLst>
                </p14:cNvPr>
                <p14:cNvContentPartPr/>
                <p14:nvPr/>
              </p14:nvContentPartPr>
              <p14:xfrm>
                <a:off x="6385460" y="1237118"/>
                <a:ext cx="1555920" cy="118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C5AE064-3E84-4204-A623-D50DCD878B7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60283" y="1218023"/>
                  <a:ext cx="1605770" cy="1566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8006A88-4B12-46FA-B87E-44104D1756CB}"/>
                    </a:ext>
                  </a:extLst>
                </p14:cNvPr>
                <p14:cNvContentPartPr/>
                <p14:nvPr/>
              </p14:nvContentPartPr>
              <p14:xfrm>
                <a:off x="5994860" y="4564958"/>
                <a:ext cx="1633680" cy="80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8006A88-4B12-46FA-B87E-44104D1756C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69688" y="4545567"/>
                  <a:ext cx="1683521" cy="1186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1CCD711-C1B8-41D7-BF43-7D2DD12E5999}"/>
                    </a:ext>
                  </a:extLst>
                </p14:cNvPr>
                <p14:cNvContentPartPr/>
                <p14:nvPr/>
              </p14:nvContentPartPr>
              <p14:xfrm>
                <a:off x="7599020" y="1311638"/>
                <a:ext cx="874080" cy="3399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1CCD711-C1B8-41D7-BF43-7D2DD12E599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73845" y="1292553"/>
                  <a:ext cx="923927" cy="3437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E743DF7-D5A2-4ED6-8AC3-596A66D9D637}"/>
                </a:ext>
              </a:extLst>
            </p:cNvPr>
            <p:cNvGrpSpPr/>
            <p:nvPr/>
          </p:nvGrpSpPr>
          <p:grpSpPr>
            <a:xfrm>
              <a:off x="5910620" y="1946318"/>
              <a:ext cx="1133280" cy="1559520"/>
              <a:chOff x="6843807" y="1946318"/>
              <a:chExt cx="1133280" cy="1559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F7BF2221-B285-4A9B-9DB3-8C16F009F209}"/>
                      </a:ext>
                    </a:extLst>
                  </p14:cNvPr>
                  <p14:cNvContentPartPr/>
                  <p14:nvPr/>
                </p14:nvContentPartPr>
                <p14:xfrm>
                  <a:off x="6843807" y="1946318"/>
                  <a:ext cx="801360" cy="1559520"/>
                </p14:xfrm>
              </p:contentPart>
            </mc:Choice>
            <mc:Fallback xmlns=""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F7BF2221-B285-4A9B-9DB3-8C16F009F209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6818639" y="1927233"/>
                    <a:ext cx="851193" cy="159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35" name="Ink 134">
                    <a:extLst>
                      <a:ext uri="{FF2B5EF4-FFF2-40B4-BE49-F238E27FC236}">
                        <a16:creationId xmlns:a16="http://schemas.microsoft.com/office/drawing/2014/main" id="{8E312AEB-E31C-4E02-8F75-8C02497AF564}"/>
                      </a:ext>
                    </a:extLst>
                  </p14:cNvPr>
                  <p14:cNvContentPartPr/>
                  <p14:nvPr/>
                </p14:nvContentPartPr>
                <p14:xfrm>
                  <a:off x="7603407" y="2873678"/>
                  <a:ext cx="373680" cy="393480"/>
                </p14:xfrm>
              </p:contentPart>
            </mc:Choice>
            <mc:Fallback xmlns="">
              <p:pic>
                <p:nvPicPr>
                  <p:cNvPr id="135" name="Ink 134">
                    <a:extLst>
                      <a:ext uri="{FF2B5EF4-FFF2-40B4-BE49-F238E27FC236}">
                        <a16:creationId xmlns:a16="http://schemas.microsoft.com/office/drawing/2014/main" id="{8E312AEB-E31C-4E02-8F75-8C02497AF564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578226" y="2854588"/>
                    <a:ext cx="423538" cy="43204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EA8088C-F18F-49FE-BB2F-8D1BACE93BE8}"/>
                    </a:ext>
                  </a:extLst>
                </p14:cNvPr>
                <p14:cNvContentPartPr/>
                <p14:nvPr/>
              </p14:nvContentPartPr>
              <p14:xfrm>
                <a:off x="7810700" y="1358438"/>
                <a:ext cx="35280" cy="48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EA8088C-F18F-49FE-BB2F-8D1BACE93BE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785500" y="1338998"/>
                  <a:ext cx="85176" cy="87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BB6B5F9-B2C3-4E10-B468-81542D641DE7}"/>
                    </a:ext>
                  </a:extLst>
                </p14:cNvPr>
                <p14:cNvContentPartPr/>
                <p14:nvPr/>
              </p14:nvContentPartPr>
              <p14:xfrm>
                <a:off x="7697300" y="1582358"/>
                <a:ext cx="3600" cy="10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BB6B5F9-B2C3-4E10-B468-81542D641DE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674800" y="1563072"/>
                  <a:ext cx="48150" cy="489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D77E768-94B5-4AA1-8F96-DB4E4CD8DA43}"/>
                    </a:ext>
                  </a:extLst>
                </p14:cNvPr>
                <p14:cNvContentPartPr/>
                <p14:nvPr/>
              </p14:nvContentPartPr>
              <p14:xfrm>
                <a:off x="7626740" y="1668038"/>
                <a:ext cx="31320" cy="31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D77E768-94B5-4AA1-8F96-DB4E4CD8DA4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601883" y="1648705"/>
                  <a:ext cx="80537" cy="69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4C099DD4-8658-45F9-A0AC-CE15631DA9A9}"/>
                </a:ext>
              </a:extLst>
            </p:cNvPr>
            <p:cNvGrpSpPr/>
            <p:nvPr/>
          </p:nvGrpSpPr>
          <p:grpSpPr>
            <a:xfrm>
              <a:off x="7353500" y="2020118"/>
              <a:ext cx="1114560" cy="1732320"/>
              <a:chOff x="8286687" y="2020118"/>
              <a:chExt cx="1114560" cy="1732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F91B5A67-AA10-4408-956C-F6325E1C69B3}"/>
                      </a:ext>
                    </a:extLst>
                  </p14:cNvPr>
                  <p14:cNvContentPartPr/>
                  <p14:nvPr/>
                </p14:nvContentPartPr>
                <p14:xfrm>
                  <a:off x="8468847" y="2020118"/>
                  <a:ext cx="6120" cy="1764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F91B5A67-AA10-4408-956C-F6325E1C69B3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8445309" y="2000910"/>
                    <a:ext cx="52726" cy="564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25" name="Ink 124">
                    <a:extLst>
                      <a:ext uri="{FF2B5EF4-FFF2-40B4-BE49-F238E27FC236}">
                        <a16:creationId xmlns:a16="http://schemas.microsoft.com/office/drawing/2014/main" id="{762CADBB-F66E-4CFF-9DD8-9950954737F1}"/>
                      </a:ext>
                    </a:extLst>
                  </p14:cNvPr>
                  <p14:cNvContentPartPr/>
                  <p14:nvPr/>
                </p14:nvContentPartPr>
                <p14:xfrm>
                  <a:off x="8286687" y="3234398"/>
                  <a:ext cx="47880" cy="518040"/>
                </p14:xfrm>
              </p:contentPart>
            </mc:Choice>
            <mc:Fallback xmlns="">
              <p:pic>
                <p:nvPicPr>
                  <p:cNvPr id="125" name="Ink 124">
                    <a:extLst>
                      <a:ext uri="{FF2B5EF4-FFF2-40B4-BE49-F238E27FC236}">
                        <a16:creationId xmlns:a16="http://schemas.microsoft.com/office/drawing/2014/main" id="{762CADBB-F66E-4CFF-9DD8-9950954737F1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8261991" y="3215312"/>
                    <a:ext cx="97776" cy="5566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A07DF3DA-19EE-4639-B18B-5088709B73A7}"/>
                      </a:ext>
                    </a:extLst>
                  </p14:cNvPr>
                  <p14:cNvContentPartPr/>
                  <p14:nvPr/>
                </p14:nvContentPartPr>
                <p14:xfrm>
                  <a:off x="8769807" y="2206958"/>
                  <a:ext cx="27360" cy="3852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A07DF3DA-19EE-4639-B18B-5088709B73A7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8744934" y="2187503"/>
                    <a:ext cx="76608" cy="77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14E0F00C-75EF-4E4B-B63E-822216DA1CA9}"/>
                      </a:ext>
                    </a:extLst>
                  </p14:cNvPr>
                  <p14:cNvContentPartPr/>
                  <p14:nvPr/>
                </p14:nvContentPartPr>
                <p14:xfrm>
                  <a:off x="8676567" y="2394158"/>
                  <a:ext cx="18000" cy="4968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14E0F00C-75EF-4E4B-B63E-822216DA1CA9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8652067" y="2374752"/>
                    <a:ext cx="67500" cy="881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9F4E4278-117D-42AA-840F-AEBE0EED6C4C}"/>
                      </a:ext>
                    </a:extLst>
                  </p14:cNvPr>
                  <p14:cNvContentPartPr/>
                  <p14:nvPr/>
                </p14:nvContentPartPr>
                <p14:xfrm>
                  <a:off x="8570727" y="2782598"/>
                  <a:ext cx="9360" cy="115920"/>
                </p14:xfrm>
              </p:contentPart>
            </mc:Choice>
            <mc:Fallback xmlns=""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9F4E4278-117D-42AA-840F-AEBE0EED6C4C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8546588" y="2763473"/>
                    <a:ext cx="58131" cy="154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10020BAB-F220-43F9-A897-CD7C91B75E46}"/>
                      </a:ext>
                    </a:extLst>
                  </p14:cNvPr>
                  <p14:cNvContentPartPr/>
                  <p14:nvPr/>
                </p14:nvContentPartPr>
                <p14:xfrm>
                  <a:off x="8624727" y="3225398"/>
                  <a:ext cx="161280" cy="77400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10020BAB-F220-43F9-A897-CD7C91B75E46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8599606" y="3205951"/>
                    <a:ext cx="211021" cy="1159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D3EAF66A-BC05-43C0-A544-5D12F348A754}"/>
                      </a:ext>
                    </a:extLst>
                  </p14:cNvPr>
                  <p14:cNvContentPartPr/>
                  <p14:nvPr/>
                </p14:nvContentPartPr>
                <p14:xfrm>
                  <a:off x="8841447" y="2921198"/>
                  <a:ext cx="171360" cy="28656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D3EAF66A-BC05-43C0-A544-5D12F348A754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8816751" y="2901731"/>
                    <a:ext cx="221256" cy="3251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131" name="Ink 130">
                    <a:extLst>
                      <a:ext uri="{FF2B5EF4-FFF2-40B4-BE49-F238E27FC236}">
                        <a16:creationId xmlns:a16="http://schemas.microsoft.com/office/drawing/2014/main" id="{881D6C92-9905-42AB-949B-8AE224BA36C3}"/>
                      </a:ext>
                    </a:extLst>
                  </p14:cNvPr>
                  <p14:cNvContentPartPr/>
                  <p14:nvPr/>
                </p14:nvContentPartPr>
                <p14:xfrm>
                  <a:off x="9026127" y="2719958"/>
                  <a:ext cx="20880" cy="69480"/>
                </p14:xfrm>
              </p:contentPart>
            </mc:Choice>
            <mc:Fallback xmlns="">
              <p:pic>
                <p:nvPicPr>
                  <p:cNvPr id="131" name="Ink 130">
                    <a:extLst>
                      <a:ext uri="{FF2B5EF4-FFF2-40B4-BE49-F238E27FC236}">
                        <a16:creationId xmlns:a16="http://schemas.microsoft.com/office/drawing/2014/main" id="{881D6C92-9905-42AB-949B-8AE224BA36C3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9001767" y="2700938"/>
                    <a:ext cx="70097" cy="1079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8635B5E7-6182-4181-B4EA-AC60036A3AB0}"/>
                      </a:ext>
                    </a:extLst>
                  </p14:cNvPr>
                  <p14:cNvContentPartPr/>
                  <p14:nvPr/>
                </p14:nvContentPartPr>
                <p14:xfrm>
                  <a:off x="9054567" y="2490638"/>
                  <a:ext cx="5760" cy="118440"/>
                </p14:xfrm>
              </p:contentPart>
            </mc:Choice>
            <mc:Fallback xmlns=""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8635B5E7-6182-4181-B4EA-AC60036A3AB0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9028909" y="2471158"/>
                    <a:ext cx="57600" cy="157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09B8312E-08C9-436C-85F0-69B2BAEDD25B}"/>
                      </a:ext>
                    </a:extLst>
                  </p14:cNvPr>
                  <p14:cNvContentPartPr/>
                  <p14:nvPr/>
                </p14:nvContentPartPr>
                <p14:xfrm>
                  <a:off x="9036567" y="2849558"/>
                  <a:ext cx="364680" cy="387720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09B8312E-08C9-436C-85F0-69B2BAEDD25B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9011417" y="2830483"/>
                    <a:ext cx="414478" cy="42625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2F6ACF5F-1DDD-4518-8676-3D91EAAAA7FB}"/>
                </a:ext>
              </a:extLst>
            </p:cNvPr>
            <p:cNvGrpSpPr/>
            <p:nvPr/>
          </p:nvGrpSpPr>
          <p:grpSpPr>
            <a:xfrm>
              <a:off x="7015100" y="2858558"/>
              <a:ext cx="1236600" cy="230040"/>
              <a:chOff x="7948287" y="2858558"/>
              <a:chExt cx="1236600" cy="230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AE90A34A-AC8B-455E-A7DE-D08C0BD04FCF}"/>
                      </a:ext>
                    </a:extLst>
                  </p14:cNvPr>
                  <p14:cNvContentPartPr/>
                  <p14:nvPr/>
                </p14:nvContentPartPr>
                <p14:xfrm>
                  <a:off x="7948287" y="2858558"/>
                  <a:ext cx="66960" cy="4320"/>
                </p14:xfrm>
              </p:contentPart>
            </mc:Choice>
            <mc:Fallback xmlns=""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AE90A34A-AC8B-455E-A7DE-D08C0BD04FCF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7923618" y="2838922"/>
                    <a:ext cx="116802" cy="4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9E246A34-A0EC-45E3-BE61-D09461E59FFC}"/>
                      </a:ext>
                    </a:extLst>
                  </p14:cNvPr>
                  <p14:cNvContentPartPr/>
                  <p14:nvPr/>
                </p14:nvContentPartPr>
                <p14:xfrm>
                  <a:off x="8196327" y="2867918"/>
                  <a:ext cx="264240" cy="5220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9E246A34-A0EC-45E3-BE61-D09461E59FFC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8171665" y="2848440"/>
                    <a:ext cx="314068" cy="907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121" name="Ink 120">
                    <a:extLst>
                      <a:ext uri="{FF2B5EF4-FFF2-40B4-BE49-F238E27FC236}">
                        <a16:creationId xmlns:a16="http://schemas.microsoft.com/office/drawing/2014/main" id="{9C8B5923-5481-49BA-A028-45FFB8325076}"/>
                      </a:ext>
                    </a:extLst>
                  </p14:cNvPr>
                  <p14:cNvContentPartPr/>
                  <p14:nvPr/>
                </p14:nvContentPartPr>
                <p14:xfrm>
                  <a:off x="8522487" y="2885918"/>
                  <a:ext cx="551520" cy="27720"/>
                </p14:xfrm>
              </p:contentPart>
            </mc:Choice>
            <mc:Fallback xmlns="">
              <p:pic>
                <p:nvPicPr>
                  <p:cNvPr id="121" name="Ink 120">
                    <a:extLst>
                      <a:ext uri="{FF2B5EF4-FFF2-40B4-BE49-F238E27FC236}">
                        <a16:creationId xmlns:a16="http://schemas.microsoft.com/office/drawing/2014/main" id="{9C8B5923-5481-49BA-A028-45FFB8325076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8497326" y="2866397"/>
                    <a:ext cx="601338" cy="663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122" name="Ink 121">
                    <a:extLst>
                      <a:ext uri="{FF2B5EF4-FFF2-40B4-BE49-F238E27FC236}">
                        <a16:creationId xmlns:a16="http://schemas.microsoft.com/office/drawing/2014/main" id="{D52916E4-A674-4D8D-A7BE-72E1734B19EF}"/>
                      </a:ext>
                    </a:extLst>
                  </p14:cNvPr>
                  <p14:cNvContentPartPr/>
                  <p14:nvPr/>
                </p14:nvContentPartPr>
                <p14:xfrm>
                  <a:off x="7974207" y="2891678"/>
                  <a:ext cx="11520" cy="196920"/>
                </p14:xfrm>
              </p:contentPart>
            </mc:Choice>
            <mc:Fallback xmlns="">
              <p:pic>
                <p:nvPicPr>
                  <p:cNvPr id="122" name="Ink 121">
                    <a:extLst>
                      <a:ext uri="{FF2B5EF4-FFF2-40B4-BE49-F238E27FC236}">
                        <a16:creationId xmlns:a16="http://schemas.microsoft.com/office/drawing/2014/main" id="{D52916E4-A674-4D8D-A7BE-72E1734B19EF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7949164" y="2872220"/>
                    <a:ext cx="61106" cy="2354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BFDD0B8B-D5A5-444C-92EA-E869EAA4796F}"/>
                      </a:ext>
                    </a:extLst>
                  </p14:cNvPr>
                  <p14:cNvContentPartPr/>
                  <p14:nvPr/>
                </p14:nvContentPartPr>
                <p14:xfrm>
                  <a:off x="8962407" y="2887718"/>
                  <a:ext cx="222480" cy="95400"/>
                </p14:xfrm>
              </p:contentPart>
            </mc:Choice>
            <mc:Fallback xmlns=""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BFDD0B8B-D5A5-444C-92EA-E869EAA4796F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8937240" y="2868249"/>
                    <a:ext cx="272311" cy="13394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98C99E4-20B6-4D4A-90BB-CFE4DAFEF01F}"/>
                </a:ext>
              </a:extLst>
            </p:cNvPr>
            <p:cNvGrpSpPr/>
            <p:nvPr/>
          </p:nvGrpSpPr>
          <p:grpSpPr>
            <a:xfrm>
              <a:off x="5624780" y="1625198"/>
              <a:ext cx="2798640" cy="2704680"/>
              <a:chOff x="6557967" y="1625198"/>
              <a:chExt cx="2798640" cy="2704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C9083BF0-C542-45A0-90FD-7E74418135AD}"/>
                      </a:ext>
                    </a:extLst>
                  </p14:cNvPr>
                  <p14:cNvContentPartPr/>
                  <p14:nvPr/>
                </p14:nvContentPartPr>
                <p14:xfrm>
                  <a:off x="7942527" y="3269678"/>
                  <a:ext cx="1414080" cy="19584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C9083BF0-C542-45A0-90FD-7E74418135AD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7917348" y="3250600"/>
                    <a:ext cx="1463935" cy="2343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21430B33-1489-461F-8A4B-38785F47D1F1}"/>
                      </a:ext>
                    </a:extLst>
                  </p14:cNvPr>
                  <p14:cNvContentPartPr/>
                  <p14:nvPr/>
                </p14:nvContentPartPr>
                <p14:xfrm>
                  <a:off x="8103447" y="3306758"/>
                  <a:ext cx="1192680" cy="10800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21430B33-1489-461F-8A4B-38785F47D1F1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8078274" y="3287263"/>
                    <a:ext cx="1242522" cy="1465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B253EB90-CFD2-4149-87C2-6CAAA1E59E0B}"/>
                      </a:ext>
                    </a:extLst>
                  </p14:cNvPr>
                  <p14:cNvContentPartPr/>
                  <p14:nvPr/>
                </p14:nvContentPartPr>
                <p14:xfrm>
                  <a:off x="7648407" y="2905718"/>
                  <a:ext cx="439560" cy="4356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B253EB90-CFD2-4149-87C2-6CAAA1E59E0B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7623232" y="2886660"/>
                    <a:ext cx="489407" cy="820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867D69B1-C2B0-4094-92DD-541A34E5F7CF}"/>
                      </a:ext>
                    </a:extLst>
                  </p14:cNvPr>
                  <p14:cNvContentPartPr/>
                  <p14:nvPr/>
                </p14:nvContentPartPr>
                <p14:xfrm>
                  <a:off x="8051247" y="2894918"/>
                  <a:ext cx="607320" cy="6300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867D69B1-C2B0-4094-92DD-541A34E5F7CF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8026068" y="2875474"/>
                    <a:ext cx="657175" cy="101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68FA7B8D-9CF5-435D-9CEC-AB1CC19524CB}"/>
                      </a:ext>
                    </a:extLst>
                  </p14:cNvPr>
                  <p14:cNvContentPartPr/>
                  <p14:nvPr/>
                </p14:nvContentPartPr>
                <p14:xfrm>
                  <a:off x="8491167" y="2813558"/>
                  <a:ext cx="584640" cy="139680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68FA7B8D-9CF5-435D-9CEC-AB1CC19524CB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8466514" y="2794104"/>
                    <a:ext cx="634450" cy="1781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052F6E20-1A44-41B2-A098-CEBFA190FD82}"/>
                      </a:ext>
                    </a:extLst>
                  </p14:cNvPr>
                  <p14:cNvContentPartPr/>
                  <p14:nvPr/>
                </p14:nvContentPartPr>
                <p14:xfrm>
                  <a:off x="7679367" y="2896718"/>
                  <a:ext cx="309240" cy="6912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052F6E20-1A44-41B2-A098-CEBFA190FD82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7654185" y="2877691"/>
                    <a:ext cx="359101" cy="1075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94" name="Ink 93">
                    <a:extLst>
                      <a:ext uri="{FF2B5EF4-FFF2-40B4-BE49-F238E27FC236}">
                        <a16:creationId xmlns:a16="http://schemas.microsoft.com/office/drawing/2014/main" id="{65E1E822-D8A1-4E47-ACCB-4EDEEFFBC7D0}"/>
                      </a:ext>
                    </a:extLst>
                  </p14:cNvPr>
                  <p14:cNvContentPartPr/>
                  <p14:nvPr/>
                </p14:nvContentPartPr>
                <p14:xfrm>
                  <a:off x="8187327" y="2838398"/>
                  <a:ext cx="853920" cy="132480"/>
                </p14:xfrm>
              </p:contentPart>
            </mc:Choice>
            <mc:Fallback xmlns="">
              <p:pic>
                <p:nvPicPr>
                  <p:cNvPr id="94" name="Ink 93">
                    <a:extLst>
                      <a:ext uri="{FF2B5EF4-FFF2-40B4-BE49-F238E27FC236}">
                        <a16:creationId xmlns:a16="http://schemas.microsoft.com/office/drawing/2014/main" id="{65E1E822-D8A1-4E47-ACCB-4EDEEFFBC7D0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8162167" y="2819305"/>
                    <a:ext cx="903736" cy="1710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95" name="Ink 94">
                    <a:extLst>
                      <a:ext uri="{FF2B5EF4-FFF2-40B4-BE49-F238E27FC236}">
                        <a16:creationId xmlns:a16="http://schemas.microsoft.com/office/drawing/2014/main" id="{10633284-AF46-4D93-BD72-CB15DFA51A90}"/>
                      </a:ext>
                    </a:extLst>
                  </p14:cNvPr>
                  <p14:cNvContentPartPr/>
                  <p14:nvPr/>
                </p14:nvContentPartPr>
                <p14:xfrm>
                  <a:off x="6557967" y="1625918"/>
                  <a:ext cx="1348560" cy="2612520"/>
                </p14:xfrm>
              </p:contentPart>
            </mc:Choice>
            <mc:Fallback xmlns="">
              <p:pic>
                <p:nvPicPr>
                  <p:cNvPr id="95" name="Ink 94">
                    <a:extLst>
                      <a:ext uri="{FF2B5EF4-FFF2-40B4-BE49-F238E27FC236}">
                        <a16:creationId xmlns:a16="http://schemas.microsoft.com/office/drawing/2014/main" id="{10633284-AF46-4D93-BD72-CB15DFA51A90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6532798" y="1606445"/>
                    <a:ext cx="1398395" cy="26510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7AC52343-F04F-4C53-AED1-7FA74E2DB262}"/>
                      </a:ext>
                    </a:extLst>
                  </p14:cNvPr>
                  <p14:cNvContentPartPr/>
                  <p14:nvPr/>
                </p14:nvContentPartPr>
                <p14:xfrm>
                  <a:off x="8651727" y="1802318"/>
                  <a:ext cx="430560" cy="108864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7AC52343-F04F-4C53-AED1-7FA74E2DB262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8626548" y="1782843"/>
                    <a:ext cx="480414" cy="112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97" name="Ink 96">
                    <a:extLst>
                      <a:ext uri="{FF2B5EF4-FFF2-40B4-BE49-F238E27FC236}">
                        <a16:creationId xmlns:a16="http://schemas.microsoft.com/office/drawing/2014/main" id="{D41A9233-6B74-400D-8F47-A2F50BCA4B79}"/>
                      </a:ext>
                    </a:extLst>
                  </p14:cNvPr>
                  <p14:cNvContentPartPr/>
                  <p14:nvPr/>
                </p14:nvContentPartPr>
                <p14:xfrm>
                  <a:off x="8479287" y="1826078"/>
                  <a:ext cx="172440" cy="373680"/>
                </p14:xfrm>
              </p:contentPart>
            </mc:Choice>
            <mc:Fallback xmlns="">
              <p:pic>
                <p:nvPicPr>
                  <p:cNvPr id="97" name="Ink 96">
                    <a:extLst>
                      <a:ext uri="{FF2B5EF4-FFF2-40B4-BE49-F238E27FC236}">
                        <a16:creationId xmlns:a16="http://schemas.microsoft.com/office/drawing/2014/main" id="{D41A9233-6B74-400D-8F47-A2F50BCA4B79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8454653" y="1807005"/>
                    <a:ext cx="222211" cy="4122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D8E3349E-E65A-49E1-86F5-AA0FA04A4595}"/>
                      </a:ext>
                    </a:extLst>
                  </p14:cNvPr>
                  <p14:cNvContentPartPr/>
                  <p14:nvPr/>
                </p14:nvContentPartPr>
                <p14:xfrm>
                  <a:off x="8467407" y="2310998"/>
                  <a:ext cx="7200" cy="95400"/>
                </p14:xfrm>
              </p:contentPart>
            </mc:Choice>
            <mc:Fallback xmlns=""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D8E3349E-E65A-49E1-86F5-AA0FA04A4595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8441693" y="2291918"/>
                    <a:ext cx="58114" cy="1339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6C7F6047-33F7-4617-88F9-39B476BB4631}"/>
                      </a:ext>
                    </a:extLst>
                  </p14:cNvPr>
                  <p14:cNvContentPartPr/>
                  <p14:nvPr/>
                </p14:nvContentPartPr>
                <p14:xfrm>
                  <a:off x="8443287" y="2556518"/>
                  <a:ext cx="18000" cy="10116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6C7F6047-33F7-4617-88F9-39B476BB4631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8418287" y="2537064"/>
                    <a:ext cx="67500" cy="1396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100" name="Ink 99">
                    <a:extLst>
                      <a:ext uri="{FF2B5EF4-FFF2-40B4-BE49-F238E27FC236}">
                        <a16:creationId xmlns:a16="http://schemas.microsoft.com/office/drawing/2014/main" id="{A739F19F-4E29-4B5F-ABDB-95D0A3FA3D67}"/>
                      </a:ext>
                    </a:extLst>
                  </p14:cNvPr>
                  <p14:cNvContentPartPr/>
                  <p14:nvPr/>
                </p14:nvContentPartPr>
                <p14:xfrm>
                  <a:off x="8439327" y="3412598"/>
                  <a:ext cx="770760" cy="887760"/>
                </p14:xfrm>
              </p:contentPart>
            </mc:Choice>
            <mc:Fallback xmlns="">
              <p:pic>
                <p:nvPicPr>
                  <p:cNvPr id="100" name="Ink 99">
                    <a:extLst>
                      <a:ext uri="{FF2B5EF4-FFF2-40B4-BE49-F238E27FC236}">
                        <a16:creationId xmlns:a16="http://schemas.microsoft.com/office/drawing/2014/main" id="{A739F19F-4E29-4B5F-ABDB-95D0A3FA3D67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8414155" y="3393121"/>
                    <a:ext cx="820600" cy="9263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00A8310B-8364-4F56-A0A9-42BA4A24FBB6}"/>
                      </a:ext>
                    </a:extLst>
                  </p14:cNvPr>
                  <p14:cNvContentPartPr/>
                  <p14:nvPr/>
                </p14:nvContentPartPr>
                <p14:xfrm>
                  <a:off x="8455167" y="3075638"/>
                  <a:ext cx="2880" cy="8136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00A8310B-8364-4F56-A0A9-42BA4A24FBB6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8431167" y="3056174"/>
                    <a:ext cx="50400" cy="1198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102" name="Ink 101">
                    <a:extLst>
                      <a:ext uri="{FF2B5EF4-FFF2-40B4-BE49-F238E27FC236}">
                        <a16:creationId xmlns:a16="http://schemas.microsoft.com/office/drawing/2014/main" id="{AE05A656-1032-4ECC-A006-E8619AB6F67B}"/>
                      </a:ext>
                    </a:extLst>
                  </p14:cNvPr>
                  <p14:cNvContentPartPr/>
                  <p14:nvPr/>
                </p14:nvContentPartPr>
                <p14:xfrm>
                  <a:off x="8448327" y="2166998"/>
                  <a:ext cx="47880" cy="485280"/>
                </p14:xfrm>
              </p:contentPart>
            </mc:Choice>
            <mc:Fallback xmlns="">
              <p:pic>
                <p:nvPicPr>
                  <p:cNvPr id="102" name="Ink 101">
                    <a:extLst>
                      <a:ext uri="{FF2B5EF4-FFF2-40B4-BE49-F238E27FC236}">
                        <a16:creationId xmlns:a16="http://schemas.microsoft.com/office/drawing/2014/main" id="{AE05A656-1032-4ECC-A006-E8619AB6F67B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8423631" y="2147914"/>
                    <a:ext cx="97776" cy="5238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103" name="Ink 102">
                    <a:extLst>
                      <a:ext uri="{FF2B5EF4-FFF2-40B4-BE49-F238E27FC236}">
                        <a16:creationId xmlns:a16="http://schemas.microsoft.com/office/drawing/2014/main" id="{FAC8FC4D-1140-430A-ACD0-BF0248E02BCC}"/>
                      </a:ext>
                    </a:extLst>
                  </p14:cNvPr>
                  <p14:cNvContentPartPr/>
                  <p14:nvPr/>
                </p14:nvContentPartPr>
                <p14:xfrm>
                  <a:off x="7531047" y="1625198"/>
                  <a:ext cx="1318680" cy="161280"/>
                </p14:xfrm>
              </p:contentPart>
            </mc:Choice>
            <mc:Fallback xmlns="">
              <p:pic>
                <p:nvPicPr>
                  <p:cNvPr id="103" name="Ink 102">
                    <a:extLst>
                      <a:ext uri="{FF2B5EF4-FFF2-40B4-BE49-F238E27FC236}">
                        <a16:creationId xmlns:a16="http://schemas.microsoft.com/office/drawing/2014/main" id="{FAC8FC4D-1140-430A-ACD0-BF0248E02BCC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7506375" y="1605720"/>
                    <a:ext cx="1368527" cy="1998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104" name="Ink 103">
                    <a:extLst>
                      <a:ext uri="{FF2B5EF4-FFF2-40B4-BE49-F238E27FC236}">
                        <a16:creationId xmlns:a16="http://schemas.microsoft.com/office/drawing/2014/main" id="{35E1CDC5-786D-43C0-A4D2-F03EEDF9B154}"/>
                      </a:ext>
                    </a:extLst>
                  </p14:cNvPr>
                  <p14:cNvContentPartPr/>
                  <p14:nvPr/>
                </p14:nvContentPartPr>
                <p14:xfrm>
                  <a:off x="7013007" y="4275518"/>
                  <a:ext cx="1739880" cy="54360"/>
                </p14:xfrm>
              </p:contentPart>
            </mc:Choice>
            <mc:Fallback xmlns="">
              <p:pic>
                <p:nvPicPr>
                  <p:cNvPr id="104" name="Ink 103">
                    <a:extLst>
                      <a:ext uri="{FF2B5EF4-FFF2-40B4-BE49-F238E27FC236}">
                        <a16:creationId xmlns:a16="http://schemas.microsoft.com/office/drawing/2014/main" id="{35E1CDC5-786D-43C0-A4D2-F03EEDF9B154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6988339" y="4256104"/>
                    <a:ext cx="1789720" cy="9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105" name="Ink 104">
                    <a:extLst>
                      <a:ext uri="{FF2B5EF4-FFF2-40B4-BE49-F238E27FC236}">
                        <a16:creationId xmlns:a16="http://schemas.microsoft.com/office/drawing/2014/main" id="{83972302-045C-4C78-B41E-3FF956EC6714}"/>
                      </a:ext>
                    </a:extLst>
                  </p14:cNvPr>
                  <p14:cNvContentPartPr/>
                  <p14:nvPr/>
                </p14:nvContentPartPr>
                <p14:xfrm>
                  <a:off x="7810767" y="1763438"/>
                  <a:ext cx="171720" cy="1173240"/>
                </p14:xfrm>
              </p:contentPart>
            </mc:Choice>
            <mc:Fallback xmlns="">
              <p:pic>
                <p:nvPicPr>
                  <p:cNvPr id="105" name="Ink 104">
                    <a:extLst>
                      <a:ext uri="{FF2B5EF4-FFF2-40B4-BE49-F238E27FC236}">
                        <a16:creationId xmlns:a16="http://schemas.microsoft.com/office/drawing/2014/main" id="{83972302-045C-4C78-B41E-3FF956EC6714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7785662" y="1744351"/>
                    <a:ext cx="221428" cy="12118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106" name="Ink 105">
                    <a:extLst>
                      <a:ext uri="{FF2B5EF4-FFF2-40B4-BE49-F238E27FC236}">
                        <a16:creationId xmlns:a16="http://schemas.microsoft.com/office/drawing/2014/main" id="{DBF2C0AC-E9CB-437D-B5B2-5FE5B71C3B49}"/>
                      </a:ext>
                    </a:extLst>
                  </p14:cNvPr>
                  <p14:cNvContentPartPr/>
                  <p14:nvPr/>
                </p14:nvContentPartPr>
                <p14:xfrm>
                  <a:off x="8082207" y="2876198"/>
                  <a:ext cx="110520" cy="12960"/>
                </p14:xfrm>
              </p:contentPart>
            </mc:Choice>
            <mc:Fallback xmlns="">
              <p:pic>
                <p:nvPicPr>
                  <p:cNvPr id="106" name="Ink 105">
                    <a:extLst>
                      <a:ext uri="{FF2B5EF4-FFF2-40B4-BE49-F238E27FC236}">
                        <a16:creationId xmlns:a16="http://schemas.microsoft.com/office/drawing/2014/main" id="{DBF2C0AC-E9CB-437D-B5B2-5FE5B71C3B49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8057591" y="2857520"/>
                    <a:ext cx="160254" cy="506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107" name="Ink 106">
                    <a:extLst>
                      <a:ext uri="{FF2B5EF4-FFF2-40B4-BE49-F238E27FC236}">
                        <a16:creationId xmlns:a16="http://schemas.microsoft.com/office/drawing/2014/main" id="{597DC81B-371A-4D2D-BEB2-347B2BF27C66}"/>
                      </a:ext>
                    </a:extLst>
                  </p14:cNvPr>
                  <p14:cNvContentPartPr/>
                  <p14:nvPr/>
                </p14:nvContentPartPr>
                <p14:xfrm>
                  <a:off x="8084367" y="1756958"/>
                  <a:ext cx="181080" cy="1135440"/>
                </p14:xfrm>
              </p:contentPart>
            </mc:Choice>
            <mc:Fallback xmlns="">
              <p:pic>
                <p:nvPicPr>
                  <p:cNvPr id="107" name="Ink 106">
                    <a:extLst>
                      <a:ext uri="{FF2B5EF4-FFF2-40B4-BE49-F238E27FC236}">
                        <a16:creationId xmlns:a16="http://schemas.microsoft.com/office/drawing/2014/main" id="{597DC81B-371A-4D2D-BEB2-347B2BF27C66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8059217" y="1737872"/>
                    <a:ext cx="230877" cy="11740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108" name="Ink 107">
                    <a:extLst>
                      <a:ext uri="{FF2B5EF4-FFF2-40B4-BE49-F238E27FC236}">
                        <a16:creationId xmlns:a16="http://schemas.microsoft.com/office/drawing/2014/main" id="{248C8CF5-4C40-4B76-8638-46D655C5D89E}"/>
                      </a:ext>
                    </a:extLst>
                  </p14:cNvPr>
                  <p14:cNvContentPartPr/>
                  <p14:nvPr/>
                </p14:nvContentPartPr>
                <p14:xfrm>
                  <a:off x="8276967" y="1751198"/>
                  <a:ext cx="256680" cy="1010880"/>
                </p14:xfrm>
              </p:contentPart>
            </mc:Choice>
            <mc:Fallback xmlns="">
              <p:pic>
                <p:nvPicPr>
                  <p:cNvPr id="108" name="Ink 107">
                    <a:extLst>
                      <a:ext uri="{FF2B5EF4-FFF2-40B4-BE49-F238E27FC236}">
                        <a16:creationId xmlns:a16="http://schemas.microsoft.com/office/drawing/2014/main" id="{248C8CF5-4C40-4B76-8638-46D655C5D89E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8251802" y="1731728"/>
                    <a:ext cx="306506" cy="10494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109" name="Ink 108">
                    <a:extLst>
                      <a:ext uri="{FF2B5EF4-FFF2-40B4-BE49-F238E27FC236}">
                        <a16:creationId xmlns:a16="http://schemas.microsoft.com/office/drawing/2014/main" id="{C61624A8-9CB8-4F9C-A1D7-7F2AC6C08ACB}"/>
                      </a:ext>
                    </a:extLst>
                  </p14:cNvPr>
                  <p14:cNvContentPartPr/>
                  <p14:nvPr/>
                </p14:nvContentPartPr>
                <p14:xfrm>
                  <a:off x="8480727" y="1716638"/>
                  <a:ext cx="232920" cy="1163880"/>
                </p14:xfrm>
              </p:contentPart>
            </mc:Choice>
            <mc:Fallback xmlns="">
              <p:pic>
                <p:nvPicPr>
                  <p:cNvPr id="109" name="Ink 108">
                    <a:extLst>
                      <a:ext uri="{FF2B5EF4-FFF2-40B4-BE49-F238E27FC236}">
                        <a16:creationId xmlns:a16="http://schemas.microsoft.com/office/drawing/2014/main" id="{C61624A8-9CB8-4F9C-A1D7-7F2AC6C08ACB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8455574" y="1697552"/>
                    <a:ext cx="282724" cy="12024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110" name="Ink 109">
                    <a:extLst>
                      <a:ext uri="{FF2B5EF4-FFF2-40B4-BE49-F238E27FC236}">
                        <a16:creationId xmlns:a16="http://schemas.microsoft.com/office/drawing/2014/main" id="{69F45CAB-1431-4B29-A44D-9075BE9E52B3}"/>
                      </a:ext>
                    </a:extLst>
                  </p14:cNvPr>
                  <p14:cNvContentPartPr/>
                  <p14:nvPr/>
                </p14:nvContentPartPr>
                <p14:xfrm>
                  <a:off x="8780247" y="1893038"/>
                  <a:ext cx="98640" cy="903240"/>
                </p14:xfrm>
              </p:contentPart>
            </mc:Choice>
            <mc:Fallback xmlns="">
              <p:pic>
                <p:nvPicPr>
                  <p:cNvPr id="110" name="Ink 109">
                    <a:extLst>
                      <a:ext uri="{FF2B5EF4-FFF2-40B4-BE49-F238E27FC236}">
                        <a16:creationId xmlns:a16="http://schemas.microsoft.com/office/drawing/2014/main" id="{69F45CAB-1431-4B29-A44D-9075BE9E52B3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8755084" y="1873563"/>
                    <a:ext cx="148463" cy="941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A890B095-1985-4289-ABF6-A003E9BF837E}"/>
                      </a:ext>
                    </a:extLst>
                  </p14:cNvPr>
                  <p14:cNvContentPartPr/>
                  <p14:nvPr/>
                </p14:nvContentPartPr>
                <p14:xfrm>
                  <a:off x="8782047" y="1727078"/>
                  <a:ext cx="314280" cy="1121400"/>
                </p14:xfrm>
              </p:contentPart>
            </mc:Choice>
            <mc:Fallback xmlns="">
              <p:pic>
                <p:nvPicPr>
                  <p:cNvPr id="111" name="Ink 110">
                    <a:extLst>
                      <a:ext uri="{FF2B5EF4-FFF2-40B4-BE49-F238E27FC236}">
                        <a16:creationId xmlns:a16="http://schemas.microsoft.com/office/drawing/2014/main" id="{A890B095-1985-4289-ABF6-A003E9BF837E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8757407" y="1707602"/>
                    <a:ext cx="364062" cy="11599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BED8B5C7-4D6F-4AF1-8997-3078A8DF07CC}"/>
                      </a:ext>
                    </a:extLst>
                  </p14:cNvPr>
                  <p14:cNvContentPartPr/>
                  <p14:nvPr/>
                </p14:nvContentPartPr>
                <p14:xfrm>
                  <a:off x="7322967" y="3496478"/>
                  <a:ext cx="635400" cy="773280"/>
                </p14:xfrm>
              </p:contentPart>
            </mc:Choice>
            <mc:Fallback xmlns="">
              <p:pic>
                <p:nvPicPr>
                  <p:cNvPr id="112" name="Ink 111">
                    <a:extLst>
                      <a:ext uri="{FF2B5EF4-FFF2-40B4-BE49-F238E27FC236}">
                        <a16:creationId xmlns:a16="http://schemas.microsoft.com/office/drawing/2014/main" id="{BED8B5C7-4D6F-4AF1-8997-3078A8DF07CC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7298316" y="3477010"/>
                    <a:ext cx="685206" cy="8118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113" name="Ink 112">
                    <a:extLst>
                      <a:ext uri="{FF2B5EF4-FFF2-40B4-BE49-F238E27FC236}">
                        <a16:creationId xmlns:a16="http://schemas.microsoft.com/office/drawing/2014/main" id="{45140C4A-5919-49EB-AEAD-FA42DABA5136}"/>
                      </a:ext>
                    </a:extLst>
                  </p14:cNvPr>
                  <p14:cNvContentPartPr/>
                  <p14:nvPr/>
                </p14:nvContentPartPr>
                <p14:xfrm>
                  <a:off x="7657407" y="3465878"/>
                  <a:ext cx="487800" cy="808200"/>
                </p14:xfrm>
              </p:contentPart>
            </mc:Choice>
            <mc:Fallback xmlns="">
              <p:pic>
                <p:nvPicPr>
                  <p:cNvPr id="113" name="Ink 112">
                    <a:extLst>
                      <a:ext uri="{FF2B5EF4-FFF2-40B4-BE49-F238E27FC236}">
                        <a16:creationId xmlns:a16="http://schemas.microsoft.com/office/drawing/2014/main" id="{45140C4A-5919-49EB-AEAD-FA42DABA5136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7632740" y="3446802"/>
                    <a:ext cx="537637" cy="8467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114" name="Ink 113">
                    <a:extLst>
                      <a:ext uri="{FF2B5EF4-FFF2-40B4-BE49-F238E27FC236}">
                        <a16:creationId xmlns:a16="http://schemas.microsoft.com/office/drawing/2014/main" id="{E59F636C-0E61-49AE-96CE-F463FB9E948E}"/>
                      </a:ext>
                    </a:extLst>
                  </p14:cNvPr>
                  <p14:cNvContentPartPr/>
                  <p14:nvPr/>
                </p14:nvContentPartPr>
                <p14:xfrm>
                  <a:off x="7929927" y="3423038"/>
                  <a:ext cx="448200" cy="849240"/>
                </p14:xfrm>
              </p:contentPart>
            </mc:Choice>
            <mc:Fallback xmlns=""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E59F636C-0E61-49AE-96CE-F463FB9E948E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7904775" y="3403958"/>
                    <a:ext cx="498000" cy="8877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C6B735C6-0764-4BD7-A945-FC9C7BEEA5E2}"/>
                      </a:ext>
                    </a:extLst>
                  </p14:cNvPr>
                  <p14:cNvContentPartPr/>
                  <p14:nvPr/>
                </p14:nvContentPartPr>
                <p14:xfrm>
                  <a:off x="8173287" y="3549038"/>
                  <a:ext cx="386280" cy="70884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C6B735C6-0764-4BD7-A945-FC9C7BEEA5E2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8148609" y="3529954"/>
                    <a:ext cx="436139" cy="7473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B3BB413F-752E-4DAC-B689-FBF8DDC93CC6}"/>
                      </a:ext>
                    </a:extLst>
                  </p14:cNvPr>
                  <p14:cNvContentPartPr/>
                  <p14:nvPr/>
                </p14:nvContentPartPr>
                <p14:xfrm>
                  <a:off x="8458407" y="3590078"/>
                  <a:ext cx="469440" cy="736560"/>
                </p14:xfrm>
              </p:contentPart>
            </mc:Choice>
            <mc:Fallback xmlns=""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B3BB413F-752E-4DAC-B689-FBF8DDC93CC6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8433222" y="3570603"/>
                    <a:ext cx="519305" cy="7751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063EB871-C05B-4DC6-ADAE-DEEE8C3D9308}"/>
                      </a:ext>
                    </a:extLst>
                  </p14:cNvPr>
                  <p14:cNvContentPartPr/>
                  <p14:nvPr/>
                </p14:nvContentPartPr>
                <p14:xfrm>
                  <a:off x="8400447" y="3502238"/>
                  <a:ext cx="374040" cy="792000"/>
                </p14:xfrm>
              </p:contentPart>
            </mc:Choice>
            <mc:Fallback xmlns=""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063EB871-C05B-4DC6-ADAE-DEEE8C3D9308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8375276" y="3483158"/>
                    <a:ext cx="423878" cy="8305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C89F116F-DA27-480E-BE6B-0516E3F81E2C}"/>
                      </a:ext>
                    </a:extLst>
                  </p14:cNvPr>
                  <p14:cNvContentPartPr/>
                  <p14:nvPr/>
                </p14:nvContentPartPr>
                <p14:xfrm>
                  <a:off x="8001207" y="3384158"/>
                  <a:ext cx="417240" cy="87624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C89F116F-DA27-480E-BE6B-0516E3F81E2C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7976042" y="3365075"/>
                    <a:ext cx="467067" cy="914795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5CC8454-1914-4309-8D7A-807148DA9DD2}"/>
                    </a:ext>
                  </a:extLst>
                </p14:cNvPr>
                <p14:cNvContentPartPr/>
                <p14:nvPr/>
              </p14:nvContentPartPr>
              <p14:xfrm>
                <a:off x="5607567" y="1619798"/>
                <a:ext cx="1385640" cy="2580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5CC8454-1914-4309-8D7A-807148DA9DD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582392" y="1600715"/>
                  <a:ext cx="1435487" cy="261903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05DBDCAA-F10F-485C-A694-D07B5FF5C83F}"/>
                </a:ext>
              </a:extLst>
            </p:cNvPr>
            <p:cNvGrpSpPr/>
            <p:nvPr/>
          </p:nvGrpSpPr>
          <p:grpSpPr>
            <a:xfrm>
              <a:off x="7753167" y="1736438"/>
              <a:ext cx="509760" cy="2589840"/>
              <a:chOff x="7753167" y="1736438"/>
              <a:chExt cx="509760" cy="2589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0E167DB1-214F-413B-A0BE-72315CFA6A4A}"/>
                      </a:ext>
                    </a:extLst>
                  </p14:cNvPr>
                  <p14:cNvContentPartPr/>
                  <p14:nvPr/>
                </p14:nvContentPartPr>
                <p14:xfrm>
                  <a:off x="7871247" y="1789718"/>
                  <a:ext cx="333360" cy="112680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0E167DB1-214F-413B-A0BE-72315CFA6A4A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7846107" y="1770243"/>
                    <a:ext cx="383138" cy="116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2ED7B861-C0AC-4BEC-9147-877CED421A6B}"/>
                      </a:ext>
                    </a:extLst>
                  </p14:cNvPr>
                  <p14:cNvContentPartPr/>
                  <p14:nvPr/>
                </p14:nvContentPartPr>
                <p14:xfrm>
                  <a:off x="7753167" y="3406118"/>
                  <a:ext cx="509760" cy="92016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2ED7B861-C0AC-4BEC-9147-877CED421A6B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7727981" y="3386648"/>
                    <a:ext cx="559628" cy="9587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206B0CF1-2062-46EC-B633-F87AA5E9857E}"/>
                      </a:ext>
                    </a:extLst>
                  </p14:cNvPr>
                  <p14:cNvContentPartPr/>
                  <p14:nvPr/>
                </p14:nvContentPartPr>
                <p14:xfrm>
                  <a:off x="7810047" y="1736438"/>
                  <a:ext cx="366480" cy="101556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206B0CF1-2062-46EC-B633-F87AA5E9857E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7784877" y="1717357"/>
                    <a:ext cx="416317" cy="1054111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323342F-ABF9-4C87-B9FF-5CEE849A01F0}"/>
              </a:ext>
            </a:extLst>
          </p:cNvPr>
          <p:cNvGrpSpPr/>
          <p:nvPr/>
        </p:nvGrpSpPr>
        <p:grpSpPr>
          <a:xfrm>
            <a:off x="7207462" y="1498478"/>
            <a:ext cx="4399630" cy="3796544"/>
            <a:chOff x="6586999" y="1498478"/>
            <a:chExt cx="4575420" cy="464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77EF6EC-6DD5-4548-AEF9-05A30EB19438}"/>
                    </a:ext>
                  </a:extLst>
                </p14:cNvPr>
                <p14:cNvContentPartPr/>
                <p14:nvPr/>
              </p14:nvContentPartPr>
              <p14:xfrm>
                <a:off x="7194859" y="3200468"/>
                <a:ext cx="1310400" cy="1238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77EF6EC-6DD5-4548-AEF9-05A30EB1943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176139" y="3178887"/>
                  <a:ext cx="1347466" cy="12816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E14E748-E081-4690-951D-D1061BEA477F}"/>
                    </a:ext>
                  </a:extLst>
                </p14:cNvPr>
                <p14:cNvContentPartPr/>
                <p14:nvPr/>
              </p14:nvContentPartPr>
              <p14:xfrm>
                <a:off x="10149739" y="3228908"/>
                <a:ext cx="1012680" cy="1095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E14E748-E081-4690-951D-D1061BEA477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131395" y="3206884"/>
                  <a:ext cx="1049743" cy="113908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C60FB9A2-7B67-4979-A7E4-E6B6304ABE91}"/>
                </a:ext>
              </a:extLst>
            </p:cNvPr>
            <p:cNvGrpSpPr/>
            <p:nvPr/>
          </p:nvGrpSpPr>
          <p:grpSpPr>
            <a:xfrm>
              <a:off x="8370799" y="4304318"/>
              <a:ext cx="59040" cy="622440"/>
              <a:chOff x="6216327" y="4304318"/>
              <a:chExt cx="59040" cy="622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FC451C33-ACF6-4782-8582-DC6BFF03A8B9}"/>
                      </a:ext>
                    </a:extLst>
                  </p14:cNvPr>
                  <p14:cNvContentPartPr/>
                  <p14:nvPr/>
                </p14:nvContentPartPr>
                <p14:xfrm>
                  <a:off x="6236487" y="4707518"/>
                  <a:ext cx="24120" cy="21924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FC451C33-ACF6-4782-8582-DC6BFF03A8B9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6218304" y="4685506"/>
                    <a:ext cx="60857" cy="2628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96842BDF-7DB2-488E-9E67-7763DA6F24AA}"/>
                      </a:ext>
                    </a:extLst>
                  </p14:cNvPr>
                  <p14:cNvContentPartPr/>
                  <p14:nvPr/>
                </p14:nvContentPartPr>
                <p14:xfrm>
                  <a:off x="6216327" y="4495838"/>
                  <a:ext cx="41400" cy="7488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96842BDF-7DB2-488E-9E67-7763DA6F24AA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6197509" y="4473814"/>
                    <a:ext cx="78660" cy="1184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ADFC3C29-318A-4282-BC89-8B5D14B2E1C1}"/>
                      </a:ext>
                    </a:extLst>
                  </p14:cNvPr>
                  <p14:cNvContentPartPr/>
                  <p14:nvPr/>
                </p14:nvContentPartPr>
                <p14:xfrm>
                  <a:off x="6252687" y="4304318"/>
                  <a:ext cx="22680" cy="4716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ADFC3C29-318A-4282-BC89-8B5D14B2E1C1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6234165" y="4282721"/>
                    <a:ext cx="60102" cy="9079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5E7AD7BD-B5D7-434E-A217-A36C7DDB3578}"/>
                </a:ext>
              </a:extLst>
            </p:cNvPr>
            <p:cNvGrpSpPr/>
            <p:nvPr/>
          </p:nvGrpSpPr>
          <p:grpSpPr>
            <a:xfrm>
              <a:off x="9126799" y="1498478"/>
              <a:ext cx="1014840" cy="1851120"/>
              <a:chOff x="6972327" y="1498478"/>
              <a:chExt cx="1014840" cy="1851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E9A00431-3F51-481B-B52C-EE0AE2535373}"/>
                      </a:ext>
                    </a:extLst>
                  </p14:cNvPr>
                  <p14:cNvContentPartPr/>
                  <p14:nvPr/>
                </p14:nvContentPartPr>
                <p14:xfrm>
                  <a:off x="7257807" y="1498478"/>
                  <a:ext cx="729360" cy="185112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E9A00431-3F51-481B-B52C-EE0AE2535373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7239461" y="1476457"/>
                    <a:ext cx="766427" cy="18947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106C4540-1748-4D0D-AE78-75A99056C8CD}"/>
                      </a:ext>
                    </a:extLst>
                  </p14:cNvPr>
                  <p14:cNvContentPartPr/>
                  <p14:nvPr/>
                </p14:nvContentPartPr>
                <p14:xfrm>
                  <a:off x="7224327" y="1650758"/>
                  <a:ext cx="99360" cy="9612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106C4540-1748-4D0D-AE78-75A99056C8CD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7205580" y="1628712"/>
                    <a:ext cx="136479" cy="1397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333A43C2-2B8F-4C30-A985-38FFD2BBE816}"/>
                      </a:ext>
                    </a:extLst>
                  </p14:cNvPr>
                  <p14:cNvContentPartPr/>
                  <p14:nvPr/>
                </p14:nvContentPartPr>
                <p14:xfrm>
                  <a:off x="7044687" y="1878998"/>
                  <a:ext cx="117000" cy="26352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333A43C2-2B8F-4C30-A985-38FFD2BBE816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7026371" y="1857001"/>
                    <a:ext cx="154006" cy="3070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6149F628-7E21-40B2-A7A4-6F274CAC014C}"/>
                      </a:ext>
                    </a:extLst>
                  </p14:cNvPr>
                  <p14:cNvContentPartPr/>
                  <p14:nvPr/>
                </p14:nvContentPartPr>
                <p14:xfrm>
                  <a:off x="6972327" y="2524838"/>
                  <a:ext cx="18000" cy="7164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6149F628-7E21-40B2-A7A4-6F274CAC014C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6953960" y="2502863"/>
                    <a:ext cx="54367" cy="1151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CE69A086-5727-4438-9F4A-F5CE8EFD6E2B}"/>
                      </a:ext>
                    </a:extLst>
                  </p14:cNvPr>
                  <p14:cNvContentPartPr/>
                  <p14:nvPr/>
                </p14:nvContentPartPr>
                <p14:xfrm>
                  <a:off x="6980967" y="3099398"/>
                  <a:ext cx="22680" cy="3528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CE69A086-5727-4438-9F4A-F5CE8EFD6E2B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6962377" y="3077348"/>
                    <a:ext cx="59489" cy="7893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0DB190A4-799F-4F58-ADA0-835D530D5499}"/>
                </a:ext>
              </a:extLst>
            </p:cNvPr>
            <p:cNvGrpSpPr/>
            <p:nvPr/>
          </p:nvGrpSpPr>
          <p:grpSpPr>
            <a:xfrm>
              <a:off x="9276919" y="5160398"/>
              <a:ext cx="893880" cy="983160"/>
              <a:chOff x="7122447" y="5160398"/>
              <a:chExt cx="893880" cy="983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5F41A8D2-E6D8-4827-81D9-18182A286172}"/>
                      </a:ext>
                    </a:extLst>
                  </p14:cNvPr>
                  <p14:cNvContentPartPr/>
                  <p14:nvPr/>
                </p14:nvContentPartPr>
                <p14:xfrm>
                  <a:off x="7122447" y="5160398"/>
                  <a:ext cx="862560" cy="87804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5F41A8D2-E6D8-4827-81D9-18182A286172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7104103" y="5138821"/>
                    <a:ext cx="899623" cy="9216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139" name="Ink 138">
                    <a:extLst>
                      <a:ext uri="{FF2B5EF4-FFF2-40B4-BE49-F238E27FC236}">
                        <a16:creationId xmlns:a16="http://schemas.microsoft.com/office/drawing/2014/main" id="{A5845FC5-6272-4142-BA8E-B8AE151A4E54}"/>
                      </a:ext>
                    </a:extLst>
                  </p14:cNvPr>
                  <p14:cNvContentPartPr/>
                  <p14:nvPr/>
                </p14:nvContentPartPr>
                <p14:xfrm>
                  <a:off x="7653447" y="5266598"/>
                  <a:ext cx="362880" cy="876960"/>
                </p14:xfrm>
              </p:contentPart>
            </mc:Choice>
            <mc:Fallback xmlns="">
              <p:pic>
                <p:nvPicPr>
                  <p:cNvPr id="139" name="Ink 138">
                    <a:extLst>
                      <a:ext uri="{FF2B5EF4-FFF2-40B4-BE49-F238E27FC236}">
                        <a16:creationId xmlns:a16="http://schemas.microsoft.com/office/drawing/2014/main" id="{A5845FC5-6272-4142-BA8E-B8AE151A4E54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7635097" y="5245015"/>
                    <a:ext cx="399954" cy="92056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C0ABB30D-E7C6-4497-881F-9FC5C270258B}"/>
                </a:ext>
              </a:extLst>
            </p:cNvPr>
            <p:cNvGrpSpPr/>
            <p:nvPr/>
          </p:nvGrpSpPr>
          <p:grpSpPr>
            <a:xfrm>
              <a:off x="10124359" y="4090838"/>
              <a:ext cx="66600" cy="773280"/>
              <a:chOff x="7969887" y="4090838"/>
              <a:chExt cx="66600" cy="773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8C1B9D6A-21F5-43BE-8410-017C577B1EC1}"/>
                      </a:ext>
                    </a:extLst>
                  </p14:cNvPr>
                  <p14:cNvContentPartPr/>
                  <p14:nvPr/>
                </p14:nvContentPartPr>
                <p14:xfrm>
                  <a:off x="8009487" y="4671878"/>
                  <a:ext cx="27000" cy="192240"/>
                </p14:xfrm>
              </p:contentPart>
            </mc:Choice>
            <mc:Fallback xmlns="">
              <p:pic>
                <p:nvPicPr>
                  <p:cNvPr id="140" name="Ink 139">
                    <a:extLst>
                      <a:ext uri="{FF2B5EF4-FFF2-40B4-BE49-F238E27FC236}">
                        <a16:creationId xmlns:a16="http://schemas.microsoft.com/office/drawing/2014/main" id="{8C1B9D6A-21F5-43BE-8410-017C577B1EC1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7991112" y="4649883"/>
                    <a:ext cx="64125" cy="2357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58D578CF-E45F-45C2-89C6-D07783337744}"/>
                      </a:ext>
                    </a:extLst>
                  </p14:cNvPr>
                  <p14:cNvContentPartPr/>
                  <p14:nvPr/>
                </p14:nvContentPartPr>
                <p14:xfrm>
                  <a:off x="7969887" y="4532558"/>
                  <a:ext cx="21960" cy="13356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58D578CF-E45F-45C2-89C6-D07783337744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7951335" y="4511030"/>
                    <a:ext cx="59443" cy="1770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142" name="Ink 141">
                    <a:extLst>
                      <a:ext uri="{FF2B5EF4-FFF2-40B4-BE49-F238E27FC236}">
                        <a16:creationId xmlns:a16="http://schemas.microsoft.com/office/drawing/2014/main" id="{67C4AA16-8513-42D5-8ECE-35B6D7F88DCD}"/>
                      </a:ext>
                    </a:extLst>
                  </p14:cNvPr>
                  <p14:cNvContentPartPr/>
                  <p14:nvPr/>
                </p14:nvContentPartPr>
                <p14:xfrm>
                  <a:off x="7988247" y="4357238"/>
                  <a:ext cx="20520" cy="73080"/>
                </p14:xfrm>
              </p:contentPart>
            </mc:Choice>
            <mc:Fallback xmlns="">
              <p:pic>
                <p:nvPicPr>
                  <p:cNvPr id="142" name="Ink 141">
                    <a:extLst>
                      <a:ext uri="{FF2B5EF4-FFF2-40B4-BE49-F238E27FC236}">
                        <a16:creationId xmlns:a16="http://schemas.microsoft.com/office/drawing/2014/main" id="{67C4AA16-8513-42D5-8ECE-35B6D7F88DCD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7969592" y="4335226"/>
                    <a:ext cx="57456" cy="1166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998EDE89-4C18-4715-B42D-354D8516B117}"/>
                      </a:ext>
                    </a:extLst>
                  </p14:cNvPr>
                  <p14:cNvContentPartPr/>
                  <p14:nvPr/>
                </p14:nvContentPartPr>
                <p14:xfrm>
                  <a:off x="7972407" y="4090838"/>
                  <a:ext cx="28440" cy="17244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998EDE89-4C18-4715-B42D-354D8516B117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7953696" y="4068843"/>
                    <a:ext cx="65487" cy="21599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39FD265-7099-4371-B250-F431A168CA48}"/>
                    </a:ext>
                  </a:extLst>
                </p14:cNvPr>
                <p14:cNvContentPartPr/>
                <p14:nvPr/>
              </p14:nvContentPartPr>
              <p14:xfrm>
                <a:off x="9029959" y="1575518"/>
                <a:ext cx="529200" cy="42861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39FD265-7099-4371-B250-F431A168CA4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011607" y="1553935"/>
                  <a:ext cx="566278" cy="43297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DE6C838-7D74-4356-8C69-E5041AB550F9}"/>
                    </a:ext>
                  </a:extLst>
                </p14:cNvPr>
                <p14:cNvContentPartPr/>
                <p14:nvPr/>
              </p14:nvContentPartPr>
              <p14:xfrm>
                <a:off x="6586999" y="1619078"/>
                <a:ext cx="1796400" cy="4410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DE6C838-7D74-4356-8C69-E5041AB550F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568657" y="1597497"/>
                  <a:ext cx="1833458" cy="44539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BDB93E5-E6E4-4A6D-9F3D-3E8CF1833AE2}"/>
                    </a:ext>
                  </a:extLst>
                </p14:cNvPr>
                <p14:cNvContentPartPr/>
                <p14:nvPr/>
              </p14:nvContentPartPr>
              <p14:xfrm>
                <a:off x="7190719" y="1525478"/>
                <a:ext cx="1357920" cy="1913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BDB93E5-E6E4-4A6D-9F3D-3E8CF1833AE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171999" y="1503896"/>
                  <a:ext cx="1394985" cy="195736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A8BE85BB-CDD6-4937-A79F-7EA01F3AB205}"/>
              </a:ext>
            </a:extLst>
          </p:cNvPr>
          <p:cNvGrpSpPr/>
          <p:nvPr/>
        </p:nvGrpSpPr>
        <p:grpSpPr>
          <a:xfrm>
            <a:off x="6836479" y="810878"/>
            <a:ext cx="1404720" cy="663480"/>
            <a:chOff x="4682007" y="810878"/>
            <a:chExt cx="1404720" cy="66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787D2CE-1D73-4770-A544-5F1BC2205742}"/>
                    </a:ext>
                  </a:extLst>
                </p14:cNvPr>
                <p14:cNvContentPartPr/>
                <p14:nvPr/>
              </p14:nvContentPartPr>
              <p14:xfrm>
                <a:off x="4682007" y="1008878"/>
                <a:ext cx="230040" cy="465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787D2CE-1D73-4770-A544-5F1BC220574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664367" y="991238"/>
                  <a:ext cx="26568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0DAB560-ECC9-4988-8404-4C054FCFB821}"/>
                    </a:ext>
                  </a:extLst>
                </p14:cNvPr>
                <p14:cNvContentPartPr/>
                <p14:nvPr/>
              </p14:nvContentPartPr>
              <p14:xfrm>
                <a:off x="4961007" y="1129838"/>
                <a:ext cx="165960" cy="146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0DAB560-ECC9-4988-8404-4C054FCFB82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943367" y="1111838"/>
                  <a:ext cx="2016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21C0DE7-DABE-4ADD-ACCD-5BC7E09F1AD0}"/>
                    </a:ext>
                  </a:extLst>
                </p14:cNvPr>
                <p14:cNvContentPartPr/>
                <p14:nvPr/>
              </p14:nvContentPartPr>
              <p14:xfrm>
                <a:off x="5193207" y="970718"/>
                <a:ext cx="174600" cy="2660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21C0DE7-DABE-4ADD-ACCD-5BC7E09F1AD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175567" y="953078"/>
                  <a:ext cx="2102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8E3935A-FC3B-4A62-8EC3-5035C4C7018D}"/>
                    </a:ext>
                  </a:extLst>
                </p14:cNvPr>
                <p14:cNvContentPartPr/>
                <p14:nvPr/>
              </p14:nvContentPartPr>
              <p14:xfrm>
                <a:off x="5589207" y="810878"/>
                <a:ext cx="286200" cy="4147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8E3935A-FC3B-4A62-8EC3-5035C4C7018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571567" y="792878"/>
                  <a:ext cx="32184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14EBB2F-7FFC-444F-A266-4FFD5D2A3AB7}"/>
                    </a:ext>
                  </a:extLst>
                </p14:cNvPr>
                <p14:cNvContentPartPr/>
                <p14:nvPr/>
              </p14:nvContentPartPr>
              <p14:xfrm>
                <a:off x="5669487" y="1073678"/>
                <a:ext cx="207000" cy="145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14EBB2F-7FFC-444F-A266-4FFD5D2A3AB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651487" y="1055678"/>
                  <a:ext cx="2426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DA7BAD3-62E2-41A9-97A4-2BA01C88BCB5}"/>
                    </a:ext>
                  </a:extLst>
                </p14:cNvPr>
                <p14:cNvContentPartPr/>
                <p14:nvPr/>
              </p14:nvContentPartPr>
              <p14:xfrm>
                <a:off x="6018687" y="1079078"/>
                <a:ext cx="68040" cy="237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DA7BAD3-62E2-41A9-97A4-2BA01C88BCB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000687" y="1061078"/>
                  <a:ext cx="10368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E4CAD03-CB98-4BAE-A25D-61A1BD161D4F}"/>
              </a:ext>
            </a:extLst>
          </p:cNvPr>
          <p:cNvGrpSpPr/>
          <p:nvPr/>
        </p:nvGrpSpPr>
        <p:grpSpPr>
          <a:xfrm>
            <a:off x="9753919" y="641318"/>
            <a:ext cx="2306520" cy="691200"/>
            <a:chOff x="7599447" y="641318"/>
            <a:chExt cx="2306520" cy="69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9423278-FF20-4CF5-A743-2EDFD3FE43E4}"/>
                    </a:ext>
                  </a:extLst>
                </p14:cNvPr>
                <p14:cNvContentPartPr/>
                <p14:nvPr/>
              </p14:nvContentPartPr>
              <p14:xfrm>
                <a:off x="7599447" y="770198"/>
                <a:ext cx="342720" cy="511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9423278-FF20-4CF5-A743-2EDFD3FE43E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581807" y="752558"/>
                  <a:ext cx="37836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1569B68-0B45-4E8B-BCCD-38AEC154C9C8}"/>
                    </a:ext>
                  </a:extLst>
                </p14:cNvPr>
                <p14:cNvContentPartPr/>
                <p14:nvPr/>
              </p14:nvContentPartPr>
              <p14:xfrm>
                <a:off x="7941447" y="976118"/>
                <a:ext cx="223920" cy="2714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1569B68-0B45-4E8B-BCCD-38AEC154C9C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923447" y="958478"/>
                  <a:ext cx="2595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7436AED-C488-4743-B15F-B482BF450D16}"/>
                    </a:ext>
                  </a:extLst>
                </p14:cNvPr>
                <p14:cNvContentPartPr/>
                <p14:nvPr/>
              </p14:nvContentPartPr>
              <p14:xfrm>
                <a:off x="8269047" y="901598"/>
                <a:ext cx="266400" cy="2998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7436AED-C488-4743-B15F-B482BF450D1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251047" y="883598"/>
                  <a:ext cx="3020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08AD1BE-89A1-4799-9CF6-71EF5D7DEF8F}"/>
                    </a:ext>
                  </a:extLst>
                </p14:cNvPr>
                <p14:cNvContentPartPr/>
                <p14:nvPr/>
              </p14:nvContentPartPr>
              <p14:xfrm>
                <a:off x="8840007" y="641318"/>
                <a:ext cx="372600" cy="500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08AD1BE-89A1-4799-9CF6-71EF5D7DEF8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822367" y="623318"/>
                  <a:ext cx="40824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706EE13-4E6F-47E4-B3C4-980E89C73591}"/>
                    </a:ext>
                  </a:extLst>
                </p14:cNvPr>
                <p14:cNvContentPartPr/>
                <p14:nvPr/>
              </p14:nvContentPartPr>
              <p14:xfrm>
                <a:off x="9014247" y="935798"/>
                <a:ext cx="285480" cy="195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706EE13-4E6F-47E4-B3C4-980E89C7359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996607" y="917798"/>
                  <a:ext cx="3211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80CFD6A-C828-491C-A370-074C91383475}"/>
                    </a:ext>
                  </a:extLst>
                </p14:cNvPr>
                <p14:cNvContentPartPr/>
                <p14:nvPr/>
              </p14:nvContentPartPr>
              <p14:xfrm>
                <a:off x="9443727" y="943358"/>
                <a:ext cx="462240" cy="3891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80CFD6A-C828-491C-A370-074C9138347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426087" y="925718"/>
                  <a:ext cx="497880" cy="42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3C2D77C-2822-43AF-A611-FF8A00B22B5A}"/>
              </a:ext>
            </a:extLst>
          </p:cNvPr>
          <p:cNvGrpSpPr/>
          <p:nvPr/>
        </p:nvGrpSpPr>
        <p:grpSpPr>
          <a:xfrm>
            <a:off x="3777808" y="2472558"/>
            <a:ext cx="1901160" cy="2419200"/>
            <a:chOff x="9495927" y="618710"/>
            <a:chExt cx="1901160" cy="241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7F078D8-63DE-4F2A-A368-1CBBA0F59019}"/>
                    </a:ext>
                  </a:extLst>
                </p14:cNvPr>
                <p14:cNvContentPartPr/>
                <p14:nvPr/>
              </p14:nvContentPartPr>
              <p14:xfrm>
                <a:off x="9495927" y="646430"/>
                <a:ext cx="1143360" cy="2391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7F078D8-63DE-4F2A-A368-1CBBA0F5901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478287" y="628430"/>
                  <a:ext cx="1179000" cy="242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7230729-D1EF-46D7-82A0-7574331DAAB8}"/>
                    </a:ext>
                  </a:extLst>
                </p14:cNvPr>
                <p14:cNvContentPartPr/>
                <p14:nvPr/>
              </p14:nvContentPartPr>
              <p14:xfrm>
                <a:off x="10637847" y="1906070"/>
                <a:ext cx="695520" cy="1060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7230729-D1EF-46D7-82A0-7574331DAAB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619847" y="1888430"/>
                  <a:ext cx="731160" cy="10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E045501-00AA-4FA8-ABEF-5D570F903AE2}"/>
                    </a:ext>
                  </a:extLst>
                </p14:cNvPr>
                <p14:cNvContentPartPr/>
                <p14:nvPr/>
              </p14:nvContentPartPr>
              <p14:xfrm>
                <a:off x="10055367" y="2844590"/>
                <a:ext cx="930600" cy="1375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E045501-00AA-4FA8-ABEF-5D570F903AE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037727" y="2826950"/>
                  <a:ext cx="9662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B16C061-426B-4CCF-A99B-ABBF448C629C}"/>
                    </a:ext>
                  </a:extLst>
                </p14:cNvPr>
                <p14:cNvContentPartPr/>
                <p14:nvPr/>
              </p14:nvContentPartPr>
              <p14:xfrm>
                <a:off x="10205127" y="618710"/>
                <a:ext cx="851400" cy="108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B16C061-426B-4CCF-A99B-ABBF448C629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187127" y="600710"/>
                  <a:ext cx="887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96BBD9F-68A5-408A-A2AC-6CA829623197}"/>
                    </a:ext>
                  </a:extLst>
                </p14:cNvPr>
                <p14:cNvContentPartPr/>
                <p14:nvPr/>
              </p14:nvContentPartPr>
              <p14:xfrm>
                <a:off x="11014407" y="710870"/>
                <a:ext cx="382680" cy="8434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96BBD9F-68A5-408A-A2AC-6CA82962319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996407" y="692870"/>
                  <a:ext cx="418320" cy="87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9A454DC-659B-4672-BE66-4D4D5BC2E9B7}"/>
                    </a:ext>
                  </a:extLst>
                </p14:cNvPr>
                <p14:cNvContentPartPr/>
                <p14:nvPr/>
              </p14:nvContentPartPr>
              <p14:xfrm>
                <a:off x="10981287" y="783950"/>
                <a:ext cx="21960" cy="288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9A454DC-659B-4672-BE66-4D4D5BC2E9B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963647" y="766310"/>
                  <a:ext cx="576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FDDC5D5-0F0C-4859-9101-762311EA8CB6}"/>
                    </a:ext>
                  </a:extLst>
                </p14:cNvPr>
                <p14:cNvContentPartPr/>
                <p14:nvPr/>
              </p14:nvContentPartPr>
              <p14:xfrm>
                <a:off x="10925847" y="862430"/>
                <a:ext cx="18000" cy="295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FDDC5D5-0F0C-4859-9101-762311EA8CB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908207" y="844790"/>
                  <a:ext cx="536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0E5431B-A4DE-436A-8F9C-CB62A9C669A8}"/>
                    </a:ext>
                  </a:extLst>
                </p14:cNvPr>
                <p14:cNvContentPartPr/>
                <p14:nvPr/>
              </p14:nvContentPartPr>
              <p14:xfrm>
                <a:off x="10443807" y="1824350"/>
                <a:ext cx="5760" cy="385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0E5431B-A4DE-436A-8F9C-CB62A9C669A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425807" y="1806350"/>
                  <a:ext cx="414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9C29582-07BC-4510-86D6-9106DC15C251}"/>
                    </a:ext>
                  </a:extLst>
                </p14:cNvPr>
                <p14:cNvContentPartPr/>
                <p14:nvPr/>
              </p14:nvContentPartPr>
              <p14:xfrm>
                <a:off x="10448487" y="2028110"/>
                <a:ext cx="9000" cy="33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9C29582-07BC-4510-86D6-9106DC15C25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430487" y="2010470"/>
                  <a:ext cx="44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ED4ED2F-19C1-4BC9-86CF-738AA2A64445}"/>
                    </a:ext>
                  </a:extLst>
                </p14:cNvPr>
                <p14:cNvContentPartPr/>
                <p14:nvPr/>
              </p14:nvContentPartPr>
              <p14:xfrm>
                <a:off x="10453167" y="1551830"/>
                <a:ext cx="82800" cy="2142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ED4ED2F-19C1-4BC9-86CF-738AA2A6444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435167" y="1534190"/>
                  <a:ext cx="1184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025A896-B962-4328-AB69-DFA7D86801B4}"/>
                    </a:ext>
                  </a:extLst>
                </p14:cNvPr>
                <p14:cNvContentPartPr/>
                <p14:nvPr/>
              </p14:nvContentPartPr>
              <p14:xfrm>
                <a:off x="10452447" y="1973390"/>
                <a:ext cx="539280" cy="8359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025A896-B962-4328-AB69-DFA7D86801B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434447" y="1955390"/>
                  <a:ext cx="574920" cy="87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2FC0417-F7BB-4526-8539-A051E107E904}"/>
                    </a:ext>
                  </a:extLst>
                </p14:cNvPr>
                <p14:cNvContentPartPr/>
                <p14:nvPr/>
              </p14:nvContentPartPr>
              <p14:xfrm>
                <a:off x="10393047" y="743270"/>
                <a:ext cx="246960" cy="9784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2FC0417-F7BB-4526-8539-A051E107E90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375047" y="725270"/>
                  <a:ext cx="282600" cy="10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2F330F5-93D3-4300-91A7-0AC038D01B6B}"/>
                    </a:ext>
                  </a:extLst>
                </p14:cNvPr>
                <p14:cNvContentPartPr/>
                <p14:nvPr/>
              </p14:nvContentPartPr>
              <p14:xfrm>
                <a:off x="10635687" y="764150"/>
                <a:ext cx="198360" cy="7462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2F330F5-93D3-4300-91A7-0AC038D01B6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618047" y="746510"/>
                  <a:ext cx="234000" cy="78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7D5CF48-8D90-4F87-8781-1B1D9CDF9414}"/>
                    </a:ext>
                  </a:extLst>
                </p14:cNvPr>
                <p14:cNvContentPartPr/>
                <p14:nvPr/>
              </p14:nvContentPartPr>
              <p14:xfrm>
                <a:off x="10921527" y="737150"/>
                <a:ext cx="136080" cy="707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7D5CF48-8D90-4F87-8781-1B1D9CDF941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903527" y="719150"/>
                  <a:ext cx="171720" cy="74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1583691-9F7F-4C8A-97E0-EBFD9409618A}"/>
                    </a:ext>
                  </a:extLst>
                </p14:cNvPr>
                <p14:cNvContentPartPr/>
                <p14:nvPr/>
              </p14:nvContentPartPr>
              <p14:xfrm>
                <a:off x="10422567" y="2050430"/>
                <a:ext cx="267120" cy="881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1583691-9F7F-4C8A-97E0-EBFD9409618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404927" y="2032790"/>
                  <a:ext cx="302760" cy="9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D38AAF6-0B90-446D-8800-64EC95EABEDD}"/>
                    </a:ext>
                  </a:extLst>
                </p14:cNvPr>
                <p14:cNvContentPartPr/>
                <p14:nvPr/>
              </p14:nvContentPartPr>
              <p14:xfrm>
                <a:off x="10629207" y="2111270"/>
                <a:ext cx="281160" cy="7066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D38AAF6-0B90-446D-8800-64EC95EABED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611207" y="2093270"/>
                  <a:ext cx="316800" cy="74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EDCC93C-B2BF-407E-812E-80DFA2788DA6}"/>
                    </a:ext>
                  </a:extLst>
                </p14:cNvPr>
                <p14:cNvContentPartPr/>
                <p14:nvPr/>
              </p14:nvContentPartPr>
              <p14:xfrm>
                <a:off x="10874007" y="2232590"/>
                <a:ext cx="203400" cy="5320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EDCC93C-B2BF-407E-812E-80DFA2788DA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856007" y="2214950"/>
                  <a:ext cx="23904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AA9D546-45BE-4456-AE89-19A4606D0DBF}"/>
                    </a:ext>
                  </a:extLst>
                </p14:cNvPr>
                <p14:cNvContentPartPr/>
                <p14:nvPr/>
              </p14:nvContentPartPr>
              <p14:xfrm>
                <a:off x="11038167" y="2056550"/>
                <a:ext cx="40680" cy="1389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AA9D546-45BE-4456-AE89-19A4606D0DB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020167" y="2038550"/>
                  <a:ext cx="763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5BB8CD0-46D4-4657-95C3-C6FC2EEDBB68}"/>
                    </a:ext>
                  </a:extLst>
                </p14:cNvPr>
                <p14:cNvContentPartPr/>
                <p14:nvPr/>
              </p14:nvContentPartPr>
              <p14:xfrm>
                <a:off x="9739647" y="1080878"/>
                <a:ext cx="362160" cy="16020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5BB8CD0-46D4-4657-95C3-C6FC2EEDBB6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722007" y="1063238"/>
                  <a:ext cx="397800" cy="163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D3A87BC-A4C7-40C1-BEC7-C61DDC4A72B4}"/>
                    </a:ext>
                  </a:extLst>
                </p14:cNvPr>
                <p14:cNvContentPartPr/>
                <p14:nvPr/>
              </p14:nvContentPartPr>
              <p14:xfrm>
                <a:off x="9945567" y="1500278"/>
                <a:ext cx="155520" cy="1016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D3A87BC-A4C7-40C1-BEC7-C61DDC4A72B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927927" y="1482638"/>
                  <a:ext cx="191160" cy="10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778E7CD-5BD7-4E96-BF7C-DAF59F1C5B3E}"/>
                    </a:ext>
                  </a:extLst>
                </p14:cNvPr>
                <p14:cNvContentPartPr/>
                <p14:nvPr/>
              </p14:nvContentPartPr>
              <p14:xfrm>
                <a:off x="10115487" y="1640318"/>
                <a:ext cx="144000" cy="7509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778E7CD-5BD7-4E96-BF7C-DAF59F1C5B3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097487" y="1622318"/>
                  <a:ext cx="179640" cy="78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52286CA-49DC-4431-B8F9-253C503F5741}"/>
                    </a:ext>
                  </a:extLst>
                </p14:cNvPr>
                <p14:cNvContentPartPr/>
                <p14:nvPr/>
              </p14:nvContentPartPr>
              <p14:xfrm>
                <a:off x="10308447" y="1798718"/>
                <a:ext cx="35640" cy="3520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52286CA-49DC-4431-B8F9-253C503F574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290447" y="1780718"/>
                  <a:ext cx="7128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2E45613-384A-476D-A715-F5E621525C4B}"/>
                    </a:ext>
                  </a:extLst>
                </p14:cNvPr>
                <p14:cNvContentPartPr/>
                <p14:nvPr/>
              </p14:nvContentPartPr>
              <p14:xfrm>
                <a:off x="10006767" y="1214798"/>
                <a:ext cx="235080" cy="5054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2E45613-384A-476D-A715-F5E621525C4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988767" y="1196798"/>
                  <a:ext cx="27072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91C233D-1E17-4F56-900E-E533A514D295}"/>
                    </a:ext>
                  </a:extLst>
                </p14:cNvPr>
                <p14:cNvContentPartPr/>
                <p14:nvPr/>
              </p14:nvContentPartPr>
              <p14:xfrm>
                <a:off x="10077687" y="1224518"/>
                <a:ext cx="187200" cy="6026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91C233D-1E17-4F56-900E-E533A514D29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060047" y="1206878"/>
                  <a:ext cx="222840" cy="63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71B081D-6B9B-4C71-931A-51C60E0D1B52}"/>
                  </a:ext>
                </a:extLst>
              </p14:cNvPr>
              <p14:cNvContentPartPr/>
              <p14:nvPr/>
            </p14:nvContentPartPr>
            <p14:xfrm>
              <a:off x="4646367" y="3452198"/>
              <a:ext cx="945000" cy="42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71B081D-6B9B-4C71-931A-51C60E0D1B52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4628367" y="3434198"/>
                <a:ext cx="980640" cy="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DBFE3215-8513-439A-910F-72C247561D3A}"/>
              </a:ext>
            </a:extLst>
          </p:cNvPr>
          <p:cNvGrpSpPr/>
          <p:nvPr/>
        </p:nvGrpSpPr>
        <p:grpSpPr>
          <a:xfrm>
            <a:off x="4657527" y="3189758"/>
            <a:ext cx="965520" cy="354600"/>
            <a:chOff x="4657527" y="3189758"/>
            <a:chExt cx="965520" cy="35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11CF71C-55C7-4AFB-9872-94A10819D25A}"/>
                    </a:ext>
                  </a:extLst>
                </p14:cNvPr>
                <p14:cNvContentPartPr/>
                <p14:nvPr/>
              </p14:nvContentPartPr>
              <p14:xfrm>
                <a:off x="4657527" y="3392798"/>
                <a:ext cx="929160" cy="151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11CF71C-55C7-4AFB-9872-94A10819D25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639887" y="3375158"/>
                  <a:ext cx="9648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0D076A4-6A66-4CB3-97C4-3AD199A00597}"/>
                    </a:ext>
                  </a:extLst>
                </p14:cNvPr>
                <p14:cNvContentPartPr/>
                <p14:nvPr/>
              </p14:nvContentPartPr>
              <p14:xfrm>
                <a:off x="5555367" y="3189758"/>
                <a:ext cx="67680" cy="306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0D076A4-6A66-4CB3-97C4-3AD199A0059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537727" y="3171758"/>
                  <a:ext cx="103320" cy="34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3E764C16-613D-434F-8DC2-2C2FC3714CF1}"/>
              </a:ext>
            </a:extLst>
          </p:cNvPr>
          <p:cNvGrpSpPr/>
          <p:nvPr/>
        </p:nvGrpSpPr>
        <p:grpSpPr>
          <a:xfrm>
            <a:off x="3234502" y="5725582"/>
            <a:ext cx="469800" cy="388440"/>
            <a:chOff x="3234502" y="5725582"/>
            <a:chExt cx="46980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87DADBB-3B2B-4387-A1F5-FCF1AED9069B}"/>
                    </a:ext>
                  </a:extLst>
                </p14:cNvPr>
                <p14:cNvContentPartPr/>
                <p14:nvPr/>
              </p14:nvContentPartPr>
              <p14:xfrm>
                <a:off x="3234502" y="5725582"/>
                <a:ext cx="409680" cy="3751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87DADBB-3B2B-4387-A1F5-FCF1AED9069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216862" y="5707582"/>
                  <a:ext cx="44532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C2C0E40-0299-4D5F-B783-91390014275C}"/>
                    </a:ext>
                  </a:extLst>
                </p14:cNvPr>
                <p14:cNvContentPartPr/>
                <p14:nvPr/>
              </p14:nvContentPartPr>
              <p14:xfrm>
                <a:off x="3489382" y="5904142"/>
                <a:ext cx="214920" cy="2098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C2C0E40-0299-4D5F-B783-91390014275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471742" y="5886142"/>
                  <a:ext cx="250560" cy="24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6E3B7C40-4F40-4C3A-9D2D-1B5241CABADB}"/>
                  </a:ext>
                </a:extLst>
              </p14:cNvPr>
              <p14:cNvContentPartPr/>
              <p14:nvPr/>
            </p14:nvContentPartPr>
            <p14:xfrm>
              <a:off x="3944422" y="6064702"/>
              <a:ext cx="17640" cy="23292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6E3B7C40-4F40-4C3A-9D2D-1B5241CABADB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3926422" y="6046702"/>
                <a:ext cx="5328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C1D1C8B3-3214-48B0-8955-6321F374E228}"/>
                  </a:ext>
                </a:extLst>
              </p14:cNvPr>
              <p14:cNvContentPartPr/>
              <p14:nvPr/>
            </p14:nvContentPartPr>
            <p14:xfrm>
              <a:off x="4238182" y="5545582"/>
              <a:ext cx="93240" cy="15732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C1D1C8B3-3214-48B0-8955-6321F374E228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4220182" y="5527942"/>
                <a:ext cx="128880" cy="19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0A8F11E7-1AB1-4C7F-B2DE-897D3556A0D1}"/>
              </a:ext>
            </a:extLst>
          </p:cNvPr>
          <p:cNvGrpSpPr/>
          <p:nvPr/>
        </p:nvGrpSpPr>
        <p:grpSpPr>
          <a:xfrm>
            <a:off x="4772782" y="5840062"/>
            <a:ext cx="249840" cy="177480"/>
            <a:chOff x="4772782" y="5840062"/>
            <a:chExt cx="249840" cy="17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D4A8ED3-BD0E-44D8-85C0-3B0F64108EEB}"/>
                    </a:ext>
                  </a:extLst>
                </p14:cNvPr>
                <p14:cNvContentPartPr/>
                <p14:nvPr/>
              </p14:nvContentPartPr>
              <p14:xfrm>
                <a:off x="4772782" y="5840062"/>
                <a:ext cx="237600" cy="622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D4A8ED3-BD0E-44D8-85C0-3B0F64108EE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755142" y="5822062"/>
                  <a:ext cx="273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2AC7D73-22F2-492A-9B54-8EB3EF4A279D}"/>
                    </a:ext>
                  </a:extLst>
                </p14:cNvPr>
                <p14:cNvContentPartPr/>
                <p14:nvPr/>
              </p14:nvContentPartPr>
              <p14:xfrm>
                <a:off x="4854502" y="5979382"/>
                <a:ext cx="168120" cy="381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2AC7D73-22F2-492A-9B54-8EB3EF4A279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836862" y="5961382"/>
                  <a:ext cx="20376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C3DE09EA-E81A-4B30-B2D5-A87E24370AD0}"/>
              </a:ext>
            </a:extLst>
          </p:cNvPr>
          <p:cNvGrpSpPr/>
          <p:nvPr/>
        </p:nvGrpSpPr>
        <p:grpSpPr>
          <a:xfrm>
            <a:off x="5544622" y="5651782"/>
            <a:ext cx="549360" cy="545400"/>
            <a:chOff x="5544622" y="5651782"/>
            <a:chExt cx="549360" cy="54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053E76D-A70C-4B94-B99E-5BF33E87CB8F}"/>
                    </a:ext>
                  </a:extLst>
                </p14:cNvPr>
                <p14:cNvContentPartPr/>
                <p14:nvPr/>
              </p14:nvContentPartPr>
              <p14:xfrm>
                <a:off x="5544622" y="5651782"/>
                <a:ext cx="327240" cy="3142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053E76D-A70C-4B94-B99E-5BF33E87CB8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526622" y="5634142"/>
                  <a:ext cx="3628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FE1ACFE-2D6B-4A4F-B855-3E0A64D6DE8F}"/>
                    </a:ext>
                  </a:extLst>
                </p14:cNvPr>
                <p14:cNvContentPartPr/>
                <p14:nvPr/>
              </p14:nvContentPartPr>
              <p14:xfrm>
                <a:off x="5748382" y="5847262"/>
                <a:ext cx="174600" cy="1760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FE1ACFE-2D6B-4A4F-B855-3E0A64D6DE8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730742" y="5829262"/>
                  <a:ext cx="2102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9933BC6-620C-4626-99A3-2BB3C7349AFF}"/>
                    </a:ext>
                  </a:extLst>
                </p14:cNvPr>
                <p14:cNvContentPartPr/>
                <p14:nvPr/>
              </p14:nvContentPartPr>
              <p14:xfrm>
                <a:off x="6074182" y="6008542"/>
                <a:ext cx="19800" cy="188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9933BC6-620C-4626-99A3-2BB3C7349AF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056182" y="5990542"/>
                  <a:ext cx="55440" cy="22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77D84120-83D0-42BA-AA6E-A14FDB1436EE}"/>
              </a:ext>
            </a:extLst>
          </p:cNvPr>
          <p:cNvGrpSpPr/>
          <p:nvPr/>
        </p:nvGrpSpPr>
        <p:grpSpPr>
          <a:xfrm>
            <a:off x="6371182" y="5760142"/>
            <a:ext cx="263160" cy="280800"/>
            <a:chOff x="6371182" y="5760142"/>
            <a:chExt cx="26316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82DA478-3A45-4CAF-81F3-1FF32ABFEF5D}"/>
                    </a:ext>
                  </a:extLst>
                </p14:cNvPr>
                <p14:cNvContentPartPr/>
                <p14:nvPr/>
              </p14:nvContentPartPr>
              <p14:xfrm>
                <a:off x="6520222" y="5760142"/>
                <a:ext cx="29520" cy="2808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82DA478-3A45-4CAF-81F3-1FF32ABFEF5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502582" y="5742142"/>
                  <a:ext cx="651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41A1043-4566-4C13-9996-B440F8E47F26}"/>
                    </a:ext>
                  </a:extLst>
                </p14:cNvPr>
                <p14:cNvContentPartPr/>
                <p14:nvPr/>
              </p14:nvContentPartPr>
              <p14:xfrm>
                <a:off x="6371182" y="5895862"/>
                <a:ext cx="263160" cy="334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41A1043-4566-4C13-9996-B440F8E47F2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353182" y="5877862"/>
                  <a:ext cx="298800" cy="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4DBE6BF7-A2C2-4DBA-AD4C-E02593E905BB}"/>
              </a:ext>
            </a:extLst>
          </p:cNvPr>
          <p:cNvGrpSpPr/>
          <p:nvPr/>
        </p:nvGrpSpPr>
        <p:grpSpPr>
          <a:xfrm>
            <a:off x="7207462" y="5687062"/>
            <a:ext cx="543960" cy="396000"/>
            <a:chOff x="7207462" y="5687062"/>
            <a:chExt cx="543960" cy="39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B2F1988-A46E-46BB-BF7A-602634FFD556}"/>
                    </a:ext>
                  </a:extLst>
                </p14:cNvPr>
                <p14:cNvContentPartPr/>
                <p14:nvPr/>
              </p14:nvContentPartPr>
              <p14:xfrm>
                <a:off x="7210342" y="5712262"/>
                <a:ext cx="87840" cy="3708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B2F1988-A46E-46BB-BF7A-602634FFD55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192702" y="5694262"/>
                  <a:ext cx="12348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6FBD56A-67BA-4EFD-8A95-1A4849E13EE7}"/>
                    </a:ext>
                  </a:extLst>
                </p14:cNvPr>
                <p14:cNvContentPartPr/>
                <p14:nvPr/>
              </p14:nvContentPartPr>
              <p14:xfrm>
                <a:off x="7207462" y="5687062"/>
                <a:ext cx="543960" cy="2300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6FBD56A-67BA-4EFD-8A95-1A4849E13EE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189822" y="5669062"/>
                  <a:ext cx="579600" cy="26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AE7C45B0-CC5F-48D0-8384-44DD9EC59850}"/>
              </a:ext>
            </a:extLst>
          </p:cNvPr>
          <p:cNvGrpSpPr/>
          <p:nvPr/>
        </p:nvGrpSpPr>
        <p:grpSpPr>
          <a:xfrm>
            <a:off x="3254302" y="6583462"/>
            <a:ext cx="1010520" cy="781200"/>
            <a:chOff x="3254302" y="6583462"/>
            <a:chExt cx="1010520" cy="78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9B3DDD9-0358-4B71-AAF3-5C797DF11F6E}"/>
                    </a:ext>
                  </a:extLst>
                </p14:cNvPr>
                <p14:cNvContentPartPr/>
                <p14:nvPr/>
              </p14:nvContentPartPr>
              <p14:xfrm>
                <a:off x="3254302" y="6825022"/>
                <a:ext cx="522000" cy="4370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9B3DDD9-0358-4B71-AAF3-5C797DF11F6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236662" y="6807382"/>
                  <a:ext cx="55764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BF518A1-85B5-4A00-B790-46ACCF8E36C0}"/>
                    </a:ext>
                  </a:extLst>
                </p14:cNvPr>
                <p14:cNvContentPartPr/>
                <p14:nvPr/>
              </p14:nvContentPartPr>
              <p14:xfrm>
                <a:off x="3561022" y="7017262"/>
                <a:ext cx="214920" cy="2790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BF518A1-85B5-4A00-B790-46ACCF8E36C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543382" y="6999622"/>
                  <a:ext cx="2505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3D04FC7-FBB8-4393-98E0-AE5D6BA76FDB}"/>
                    </a:ext>
                  </a:extLst>
                </p14:cNvPr>
                <p14:cNvContentPartPr/>
                <p14:nvPr/>
              </p14:nvContentPartPr>
              <p14:xfrm>
                <a:off x="3955222" y="7171342"/>
                <a:ext cx="179280" cy="1933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3D04FC7-FBB8-4393-98E0-AE5D6BA76FD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937222" y="7153702"/>
                  <a:ext cx="2149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66B42D9-599F-49E3-80BD-FBF7389DD2E6}"/>
                    </a:ext>
                  </a:extLst>
                </p14:cNvPr>
                <p14:cNvContentPartPr/>
                <p14:nvPr/>
              </p14:nvContentPartPr>
              <p14:xfrm>
                <a:off x="4173382" y="6583462"/>
                <a:ext cx="91440" cy="1760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66B42D9-599F-49E3-80BD-FBF7389DD2E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155382" y="6565462"/>
                  <a:ext cx="12708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2651EDAB-4B88-4498-8087-D1361991ACE5}"/>
              </a:ext>
            </a:extLst>
          </p:cNvPr>
          <p:cNvGrpSpPr/>
          <p:nvPr/>
        </p:nvGrpSpPr>
        <p:grpSpPr>
          <a:xfrm>
            <a:off x="4737142" y="6882262"/>
            <a:ext cx="261000" cy="189360"/>
            <a:chOff x="4737142" y="6882262"/>
            <a:chExt cx="261000" cy="18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325BED0-E497-464F-92A5-F9A7D97551BE}"/>
                    </a:ext>
                  </a:extLst>
                </p14:cNvPr>
                <p14:cNvContentPartPr/>
                <p14:nvPr/>
              </p14:nvContentPartPr>
              <p14:xfrm>
                <a:off x="4737142" y="6882262"/>
                <a:ext cx="261000" cy="514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325BED0-E497-464F-92A5-F9A7D97551B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719502" y="6864622"/>
                  <a:ext cx="2966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3209E42-5FAA-4D52-ABFA-FA154F0D9B76}"/>
                    </a:ext>
                  </a:extLst>
                </p14:cNvPr>
                <p14:cNvContentPartPr/>
                <p14:nvPr/>
              </p14:nvContentPartPr>
              <p14:xfrm>
                <a:off x="4769902" y="7015102"/>
                <a:ext cx="192960" cy="565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3209E42-5FAA-4D52-ABFA-FA154F0D9B7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752262" y="6997462"/>
                  <a:ext cx="22860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68759BB7-AD58-46DA-89E1-86332BE22AD5}"/>
              </a:ext>
            </a:extLst>
          </p:cNvPr>
          <p:cNvGrpSpPr/>
          <p:nvPr/>
        </p:nvGrpSpPr>
        <p:grpSpPr>
          <a:xfrm>
            <a:off x="5492422" y="6729982"/>
            <a:ext cx="727560" cy="575280"/>
            <a:chOff x="5492422" y="6729982"/>
            <a:chExt cx="727560" cy="57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3C78873-9CC7-48CC-B76B-70A15440D529}"/>
                    </a:ext>
                  </a:extLst>
                </p14:cNvPr>
                <p14:cNvContentPartPr/>
                <p14:nvPr/>
              </p14:nvContentPartPr>
              <p14:xfrm>
                <a:off x="5492422" y="6729982"/>
                <a:ext cx="446400" cy="4215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3C78873-9CC7-48CC-B76B-70A15440D52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474782" y="6712342"/>
                  <a:ext cx="48204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5446246-77F1-46AA-8DD8-E7412720FE6A}"/>
                    </a:ext>
                  </a:extLst>
                </p14:cNvPr>
                <p14:cNvContentPartPr/>
                <p14:nvPr/>
              </p14:nvContentPartPr>
              <p14:xfrm>
                <a:off x="5808142" y="7011502"/>
                <a:ext cx="239760" cy="2264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5446246-77F1-46AA-8DD8-E7412720FE6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790502" y="6993862"/>
                  <a:ext cx="2754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8A42644-676B-41D0-8E4E-B38AC97E3A9F}"/>
                    </a:ext>
                  </a:extLst>
                </p14:cNvPr>
                <p14:cNvContentPartPr/>
                <p14:nvPr/>
              </p14:nvContentPartPr>
              <p14:xfrm>
                <a:off x="6191182" y="7147222"/>
                <a:ext cx="28800" cy="1580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8A42644-676B-41D0-8E4E-B38AC97E3A9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173542" y="7129582"/>
                  <a:ext cx="6444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14861150-954D-4B83-A029-8725F9973498}"/>
              </a:ext>
            </a:extLst>
          </p:cNvPr>
          <p:cNvGrpSpPr/>
          <p:nvPr/>
        </p:nvGrpSpPr>
        <p:grpSpPr>
          <a:xfrm>
            <a:off x="6532822" y="6592462"/>
            <a:ext cx="1170720" cy="533880"/>
            <a:chOff x="6532822" y="6592462"/>
            <a:chExt cx="1170720" cy="53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3A9263F-873A-460E-8E94-A9F1328C7985}"/>
                    </a:ext>
                  </a:extLst>
                </p14:cNvPr>
                <p14:cNvContentPartPr/>
                <p14:nvPr/>
              </p14:nvContentPartPr>
              <p14:xfrm>
                <a:off x="6532822" y="6907102"/>
                <a:ext cx="367920" cy="360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3A9263F-873A-460E-8E94-A9F1328C798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514822" y="6889462"/>
                  <a:ext cx="4035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970B801-8419-4A21-B629-597D4C5A85CD}"/>
                    </a:ext>
                  </a:extLst>
                </p14:cNvPr>
                <p14:cNvContentPartPr/>
                <p14:nvPr/>
              </p14:nvContentPartPr>
              <p14:xfrm>
                <a:off x="7176142" y="6656542"/>
                <a:ext cx="96840" cy="4698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970B801-8419-4A21-B629-597D4C5A85C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158142" y="6638902"/>
                  <a:ext cx="13248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16BF8CA-8A6A-43EF-9C57-A90E037978AB}"/>
                    </a:ext>
                  </a:extLst>
                </p14:cNvPr>
                <p14:cNvContentPartPr/>
                <p14:nvPr/>
              </p14:nvContentPartPr>
              <p14:xfrm>
                <a:off x="7211062" y="6592462"/>
                <a:ext cx="429480" cy="979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16BF8CA-8A6A-43EF-9C57-A90E037978A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193422" y="6574462"/>
                  <a:ext cx="4651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72AF093-CAF4-4824-89E4-027EE1EF5064}"/>
                    </a:ext>
                  </a:extLst>
                </p14:cNvPr>
                <p14:cNvContentPartPr/>
                <p14:nvPr/>
              </p14:nvContentPartPr>
              <p14:xfrm>
                <a:off x="7271902" y="6777862"/>
                <a:ext cx="431640" cy="406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72AF093-CAF4-4824-89E4-027EE1EF506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253902" y="6760222"/>
                  <a:ext cx="467280" cy="7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69DCD9D-E04A-48F6-A80D-C8BFADE05E04}"/>
                  </a:ext>
                </a:extLst>
              </p14:cNvPr>
              <p14:cNvContentPartPr/>
              <p14:nvPr/>
            </p14:nvContentPartPr>
            <p14:xfrm>
              <a:off x="7279920" y="1410480"/>
              <a:ext cx="1812600" cy="3715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69DCD9D-E04A-48F6-A80D-C8BFADE05E04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7270560" y="1401120"/>
                <a:ext cx="1831320" cy="373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2757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23B5E0-842A-4D12-AF36-A9549D5DEC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345" b="6681"/>
          <a:stretch/>
        </p:blipFill>
        <p:spPr>
          <a:xfrm>
            <a:off x="0" y="0"/>
            <a:ext cx="11887200" cy="1465545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EA68207B-3DEC-4222-BDDE-8977F8774246}"/>
              </a:ext>
            </a:extLst>
          </p:cNvPr>
          <p:cNvGrpSpPr/>
          <p:nvPr/>
        </p:nvGrpSpPr>
        <p:grpSpPr>
          <a:xfrm>
            <a:off x="-3698" y="1524887"/>
            <a:ext cx="11954520" cy="1377720"/>
            <a:chOff x="-3698" y="178342"/>
            <a:chExt cx="11954520" cy="13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832F5D3-57EC-4782-919F-632474140210}"/>
                    </a:ext>
                  </a:extLst>
                </p14:cNvPr>
                <p14:cNvContentPartPr/>
                <p14:nvPr/>
              </p14:nvContentPartPr>
              <p14:xfrm>
                <a:off x="570862" y="327742"/>
                <a:ext cx="540360" cy="628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832F5D3-57EC-4782-919F-63247414021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2862" y="309742"/>
                  <a:ext cx="576000" cy="66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94F2A5D-433B-4E52-81A5-A12A6B8895AB}"/>
                    </a:ext>
                  </a:extLst>
                </p14:cNvPr>
                <p14:cNvContentPartPr/>
                <p14:nvPr/>
              </p14:nvContentPartPr>
              <p14:xfrm>
                <a:off x="828262" y="670822"/>
                <a:ext cx="359280" cy="267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94F2A5D-433B-4E52-81A5-A12A6B8895A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10262" y="653182"/>
                  <a:ext cx="3949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62CAD54-26DF-4EBA-BA04-3CA775E769AA}"/>
                    </a:ext>
                  </a:extLst>
                </p14:cNvPr>
                <p14:cNvContentPartPr/>
                <p14:nvPr/>
              </p14:nvContentPartPr>
              <p14:xfrm>
                <a:off x="1430542" y="754702"/>
                <a:ext cx="23760" cy="312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62CAD54-26DF-4EBA-BA04-3CA775E769A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12902" y="737062"/>
                  <a:ext cx="594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27B61B3-7901-495C-8D9C-6CF5F8979536}"/>
                    </a:ext>
                  </a:extLst>
                </p14:cNvPr>
                <p14:cNvContentPartPr/>
                <p14:nvPr/>
              </p14:nvContentPartPr>
              <p14:xfrm>
                <a:off x="1577422" y="178342"/>
                <a:ext cx="93240" cy="209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27B61B3-7901-495C-8D9C-6CF5F897953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59422" y="160702"/>
                  <a:ext cx="1288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88B98F7-4B13-43C6-BFE8-ED740E119806}"/>
                    </a:ext>
                  </a:extLst>
                </p14:cNvPr>
                <p14:cNvContentPartPr/>
                <p14:nvPr/>
              </p14:nvContentPartPr>
              <p14:xfrm>
                <a:off x="1973422" y="431062"/>
                <a:ext cx="262440" cy="65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88B98F7-4B13-43C6-BFE8-ED740E11980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55782" y="413062"/>
                  <a:ext cx="298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6795278-A18D-4CF7-980A-C2B1F9C7E82A}"/>
                    </a:ext>
                  </a:extLst>
                </p14:cNvPr>
                <p14:cNvContentPartPr/>
                <p14:nvPr/>
              </p14:nvContentPartPr>
              <p14:xfrm>
                <a:off x="2064142" y="535822"/>
                <a:ext cx="328680" cy="82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6795278-A18D-4CF7-980A-C2B1F9C7E82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46142" y="518182"/>
                  <a:ext cx="364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C154BB5-36E1-4CF0-8B75-6A263D845040}"/>
                    </a:ext>
                  </a:extLst>
                </p14:cNvPr>
                <p14:cNvContentPartPr/>
                <p14:nvPr/>
              </p14:nvContentPartPr>
              <p14:xfrm>
                <a:off x="2738062" y="299662"/>
                <a:ext cx="520560" cy="543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C154BB5-36E1-4CF0-8B75-6A263D84504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20422" y="282022"/>
                  <a:ext cx="55620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F98ED2F-7744-4BEC-9C24-0808816F92AD}"/>
                    </a:ext>
                  </a:extLst>
                </p14:cNvPr>
                <p14:cNvContentPartPr/>
                <p14:nvPr/>
              </p14:nvContentPartPr>
              <p14:xfrm>
                <a:off x="2983222" y="633022"/>
                <a:ext cx="316440" cy="259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F98ED2F-7744-4BEC-9C24-0808816F92A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965582" y="615022"/>
                  <a:ext cx="3520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AF3BAB9-1289-484B-ABD1-EA7BAC4937B8}"/>
                    </a:ext>
                  </a:extLst>
                </p14:cNvPr>
                <p14:cNvContentPartPr/>
                <p14:nvPr/>
              </p14:nvContentPartPr>
              <p14:xfrm>
                <a:off x="3423862" y="876022"/>
                <a:ext cx="33840" cy="253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AF3BAB9-1289-484B-ABD1-EA7BAC4937B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06222" y="858022"/>
                  <a:ext cx="694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C077D2A-7072-457F-9A7C-834D72D8FC28}"/>
                    </a:ext>
                  </a:extLst>
                </p14:cNvPr>
                <p14:cNvContentPartPr/>
                <p14:nvPr/>
              </p14:nvContentPartPr>
              <p14:xfrm>
                <a:off x="4056742" y="396502"/>
                <a:ext cx="24480" cy="379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C077D2A-7072-457F-9A7C-834D72D8FC2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38742" y="378862"/>
                  <a:ext cx="6012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C6F9323-C2FE-4199-B327-38C8736A3814}"/>
                    </a:ext>
                  </a:extLst>
                </p14:cNvPr>
                <p14:cNvContentPartPr/>
                <p14:nvPr/>
              </p14:nvContentPartPr>
              <p14:xfrm>
                <a:off x="3882862" y="570382"/>
                <a:ext cx="398160" cy="80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C6F9323-C2FE-4199-B327-38C8736A381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864862" y="552382"/>
                  <a:ext cx="4338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A9E959A-B7DD-45BC-B368-001D71D9673C}"/>
                    </a:ext>
                  </a:extLst>
                </p14:cNvPr>
                <p14:cNvContentPartPr/>
                <p14:nvPr/>
              </p14:nvContentPartPr>
              <p14:xfrm>
                <a:off x="4553182" y="384262"/>
                <a:ext cx="33840" cy="451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A9E959A-B7DD-45BC-B368-001D71D9673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35542" y="366262"/>
                  <a:ext cx="6948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FDC0DE2-F445-4B89-9C55-921CE26B4265}"/>
                    </a:ext>
                  </a:extLst>
                </p14:cNvPr>
                <p14:cNvContentPartPr/>
                <p14:nvPr/>
              </p14:nvContentPartPr>
              <p14:xfrm>
                <a:off x="4561462" y="327742"/>
                <a:ext cx="451080" cy="275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FDC0DE2-F445-4B89-9C55-921CE26B426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43462" y="309742"/>
                  <a:ext cx="4867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264ED12-9F88-41FB-81A9-DCBED32BA35A}"/>
                    </a:ext>
                  </a:extLst>
                </p14:cNvPr>
                <p14:cNvContentPartPr/>
                <p14:nvPr/>
              </p14:nvContentPartPr>
              <p14:xfrm>
                <a:off x="6122062" y="703222"/>
                <a:ext cx="235080" cy="410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264ED12-9F88-41FB-81A9-DCBED32BA35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104062" y="685222"/>
                  <a:ext cx="27072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C091A51-CAFD-4829-97F4-E25266FE3510}"/>
                    </a:ext>
                  </a:extLst>
                </p14:cNvPr>
                <p14:cNvContentPartPr/>
                <p14:nvPr/>
              </p14:nvContentPartPr>
              <p14:xfrm>
                <a:off x="7162822" y="365542"/>
                <a:ext cx="513720" cy="458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C091A51-CAFD-4829-97F4-E25266FE351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145182" y="347902"/>
                  <a:ext cx="54936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A5920D5-0093-4BF0-BD51-D52A443474C6}"/>
                    </a:ext>
                  </a:extLst>
                </p14:cNvPr>
                <p14:cNvContentPartPr/>
                <p14:nvPr/>
              </p14:nvContentPartPr>
              <p14:xfrm>
                <a:off x="7397902" y="637342"/>
                <a:ext cx="234000" cy="365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A5920D5-0093-4BF0-BD51-D52A443474C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380262" y="619702"/>
                  <a:ext cx="26964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ECDFAAD-204F-4FF0-86A9-70CF0BEE77C7}"/>
                    </a:ext>
                  </a:extLst>
                </p14:cNvPr>
                <p14:cNvContentPartPr/>
                <p14:nvPr/>
              </p14:nvContentPartPr>
              <p14:xfrm>
                <a:off x="7718302" y="927142"/>
                <a:ext cx="289440" cy="256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ECDFAAD-204F-4FF0-86A9-70CF0BEE77C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700302" y="909142"/>
                  <a:ext cx="3250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DD093AB-3D3B-4D53-82DA-9AE90D8A1C95}"/>
                    </a:ext>
                  </a:extLst>
                </p14:cNvPr>
                <p14:cNvContentPartPr/>
                <p14:nvPr/>
              </p14:nvContentPartPr>
              <p14:xfrm>
                <a:off x="8175862" y="253582"/>
                <a:ext cx="153000" cy="259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DD093AB-3D3B-4D53-82DA-9AE90D8A1C9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57862" y="235942"/>
                  <a:ext cx="1886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AD73EE4-A89E-42ED-8D44-BEDA0A593A80}"/>
                    </a:ext>
                  </a:extLst>
                </p14:cNvPr>
                <p14:cNvContentPartPr/>
                <p14:nvPr/>
              </p14:nvContentPartPr>
              <p14:xfrm>
                <a:off x="8630182" y="508102"/>
                <a:ext cx="294480" cy="208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AD73EE4-A89E-42ED-8D44-BEDA0A593A8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612542" y="490462"/>
                  <a:ext cx="330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7F7C51C-AAAE-4CEE-AEE4-030848FCE4A3}"/>
                    </a:ext>
                  </a:extLst>
                </p14:cNvPr>
                <p14:cNvContentPartPr/>
                <p14:nvPr/>
              </p14:nvContentPartPr>
              <p14:xfrm>
                <a:off x="8738182" y="660742"/>
                <a:ext cx="315360" cy="28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7F7C51C-AAAE-4CEE-AEE4-030848FCE4A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720542" y="642742"/>
                  <a:ext cx="3510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E28ECC4-45E7-4F5D-8770-8670C6732743}"/>
                    </a:ext>
                  </a:extLst>
                </p14:cNvPr>
                <p14:cNvContentPartPr/>
                <p14:nvPr/>
              </p14:nvContentPartPr>
              <p14:xfrm>
                <a:off x="9382582" y="392542"/>
                <a:ext cx="515520" cy="425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E28ECC4-45E7-4F5D-8770-8670C673274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364942" y="374542"/>
                  <a:ext cx="55116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5754C9C-5268-4A0D-BF9E-8DE19C3FCB12}"/>
                    </a:ext>
                  </a:extLst>
                </p14:cNvPr>
                <p14:cNvContentPartPr/>
                <p14:nvPr/>
              </p14:nvContentPartPr>
              <p14:xfrm>
                <a:off x="9605062" y="660022"/>
                <a:ext cx="239760" cy="199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5754C9C-5268-4A0D-BF9E-8DE19C3FCB1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587062" y="642022"/>
                  <a:ext cx="275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825442F-746A-49E3-9D65-655068EEFFE7}"/>
                    </a:ext>
                  </a:extLst>
                </p14:cNvPr>
                <p14:cNvContentPartPr/>
                <p14:nvPr/>
              </p14:nvContentPartPr>
              <p14:xfrm>
                <a:off x="10007542" y="843262"/>
                <a:ext cx="39960" cy="2278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825442F-746A-49E3-9D65-655068EEFFE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989542" y="825262"/>
                  <a:ext cx="756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A3CDD5C-AEF0-4538-B246-8BDF4D548197}"/>
                    </a:ext>
                  </a:extLst>
                </p14:cNvPr>
                <p14:cNvContentPartPr/>
                <p14:nvPr/>
              </p14:nvContentPartPr>
              <p14:xfrm>
                <a:off x="10293022" y="611062"/>
                <a:ext cx="274680" cy="38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A3CDD5C-AEF0-4538-B246-8BDF4D54819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275022" y="593422"/>
                  <a:ext cx="3103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C946852-81E6-4BEE-9A7B-150CB3BAD383}"/>
                    </a:ext>
                  </a:extLst>
                </p14:cNvPr>
                <p14:cNvContentPartPr/>
                <p14:nvPr/>
              </p14:nvContentPartPr>
              <p14:xfrm>
                <a:off x="10783342" y="352942"/>
                <a:ext cx="169560" cy="536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C946852-81E6-4BEE-9A7B-150CB3BAD38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765342" y="334942"/>
                  <a:ext cx="20520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DF5AC85-4737-4599-9B9B-A898F75CDD4A}"/>
                    </a:ext>
                  </a:extLst>
                </p14:cNvPr>
                <p14:cNvContentPartPr/>
                <p14:nvPr/>
              </p14:nvContentPartPr>
              <p14:xfrm>
                <a:off x="10897102" y="309742"/>
                <a:ext cx="414720" cy="119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DF5AC85-4737-4599-9B9B-A898F75CDD4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79102" y="292102"/>
                  <a:ext cx="450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8557434-BA64-4F9F-9EAF-66A51023F557}"/>
                    </a:ext>
                  </a:extLst>
                </p14:cNvPr>
                <p14:cNvContentPartPr/>
                <p14:nvPr/>
              </p14:nvContentPartPr>
              <p14:xfrm>
                <a:off x="10921942" y="620422"/>
                <a:ext cx="540360" cy="31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8557434-BA64-4F9F-9EAF-66A51023F55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903942" y="602782"/>
                  <a:ext cx="576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36894A0-16F8-4B1E-97EF-CD7138B0D9D0}"/>
                    </a:ext>
                  </a:extLst>
                </p14:cNvPr>
                <p14:cNvContentPartPr/>
                <p14:nvPr/>
              </p14:nvContentPartPr>
              <p14:xfrm>
                <a:off x="-3698" y="1058902"/>
                <a:ext cx="11954520" cy="497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36894A0-16F8-4B1E-97EF-CD7138B0D9D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-21338" y="1041262"/>
                  <a:ext cx="11990160" cy="53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A48CCAD-3D77-4DBC-B061-333E727FD51F}"/>
                  </a:ext>
                </a:extLst>
              </p14:cNvPr>
              <p14:cNvContentPartPr/>
              <p14:nvPr/>
            </p14:nvContentPartPr>
            <p14:xfrm>
              <a:off x="335880" y="263520"/>
              <a:ext cx="10274400" cy="7162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A48CCAD-3D77-4DBC-B061-333E727FD51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26520" y="254160"/>
                <a:ext cx="10293120" cy="718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597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23B5E0-842A-4D12-AF36-A9549D5DEC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345" b="6681"/>
          <a:stretch/>
        </p:blipFill>
        <p:spPr>
          <a:xfrm>
            <a:off x="0" y="0"/>
            <a:ext cx="11887200" cy="1465545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EA68207B-3DEC-4222-BDDE-8977F8774246}"/>
              </a:ext>
            </a:extLst>
          </p:cNvPr>
          <p:cNvGrpSpPr/>
          <p:nvPr/>
        </p:nvGrpSpPr>
        <p:grpSpPr>
          <a:xfrm>
            <a:off x="-3698" y="1524887"/>
            <a:ext cx="11954520" cy="1377720"/>
            <a:chOff x="-3698" y="178342"/>
            <a:chExt cx="11954520" cy="13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832F5D3-57EC-4782-919F-632474140210}"/>
                    </a:ext>
                  </a:extLst>
                </p14:cNvPr>
                <p14:cNvContentPartPr/>
                <p14:nvPr/>
              </p14:nvContentPartPr>
              <p14:xfrm>
                <a:off x="570862" y="327742"/>
                <a:ext cx="540360" cy="628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832F5D3-57EC-4782-919F-63247414021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2862" y="309742"/>
                  <a:ext cx="576000" cy="66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94F2A5D-433B-4E52-81A5-A12A6B8895AB}"/>
                    </a:ext>
                  </a:extLst>
                </p14:cNvPr>
                <p14:cNvContentPartPr/>
                <p14:nvPr/>
              </p14:nvContentPartPr>
              <p14:xfrm>
                <a:off x="828262" y="670822"/>
                <a:ext cx="359280" cy="267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94F2A5D-433B-4E52-81A5-A12A6B8895A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10262" y="653182"/>
                  <a:ext cx="3949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62CAD54-26DF-4EBA-BA04-3CA775E769AA}"/>
                    </a:ext>
                  </a:extLst>
                </p14:cNvPr>
                <p14:cNvContentPartPr/>
                <p14:nvPr/>
              </p14:nvContentPartPr>
              <p14:xfrm>
                <a:off x="1430542" y="754702"/>
                <a:ext cx="23760" cy="312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62CAD54-26DF-4EBA-BA04-3CA775E769A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12902" y="737062"/>
                  <a:ext cx="594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27B61B3-7901-495C-8D9C-6CF5F8979536}"/>
                    </a:ext>
                  </a:extLst>
                </p14:cNvPr>
                <p14:cNvContentPartPr/>
                <p14:nvPr/>
              </p14:nvContentPartPr>
              <p14:xfrm>
                <a:off x="1577422" y="178342"/>
                <a:ext cx="93240" cy="209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27B61B3-7901-495C-8D9C-6CF5F897953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59422" y="160702"/>
                  <a:ext cx="1288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88B98F7-4B13-43C6-BFE8-ED740E119806}"/>
                    </a:ext>
                  </a:extLst>
                </p14:cNvPr>
                <p14:cNvContentPartPr/>
                <p14:nvPr/>
              </p14:nvContentPartPr>
              <p14:xfrm>
                <a:off x="1973422" y="431062"/>
                <a:ext cx="262440" cy="65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88B98F7-4B13-43C6-BFE8-ED740E11980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55782" y="413062"/>
                  <a:ext cx="298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6795278-A18D-4CF7-980A-C2B1F9C7E82A}"/>
                    </a:ext>
                  </a:extLst>
                </p14:cNvPr>
                <p14:cNvContentPartPr/>
                <p14:nvPr/>
              </p14:nvContentPartPr>
              <p14:xfrm>
                <a:off x="2064142" y="535822"/>
                <a:ext cx="328680" cy="82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6795278-A18D-4CF7-980A-C2B1F9C7E82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46142" y="518182"/>
                  <a:ext cx="364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C154BB5-36E1-4CF0-8B75-6A263D845040}"/>
                    </a:ext>
                  </a:extLst>
                </p14:cNvPr>
                <p14:cNvContentPartPr/>
                <p14:nvPr/>
              </p14:nvContentPartPr>
              <p14:xfrm>
                <a:off x="2738062" y="299662"/>
                <a:ext cx="520560" cy="543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C154BB5-36E1-4CF0-8B75-6A263D84504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20422" y="282022"/>
                  <a:ext cx="55620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F98ED2F-7744-4BEC-9C24-0808816F92AD}"/>
                    </a:ext>
                  </a:extLst>
                </p14:cNvPr>
                <p14:cNvContentPartPr/>
                <p14:nvPr/>
              </p14:nvContentPartPr>
              <p14:xfrm>
                <a:off x="2983222" y="633022"/>
                <a:ext cx="316440" cy="259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F98ED2F-7744-4BEC-9C24-0808816F92A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965582" y="615022"/>
                  <a:ext cx="3520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AF3BAB9-1289-484B-ABD1-EA7BAC4937B8}"/>
                    </a:ext>
                  </a:extLst>
                </p14:cNvPr>
                <p14:cNvContentPartPr/>
                <p14:nvPr/>
              </p14:nvContentPartPr>
              <p14:xfrm>
                <a:off x="3423862" y="876022"/>
                <a:ext cx="33840" cy="253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AF3BAB9-1289-484B-ABD1-EA7BAC4937B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06222" y="858022"/>
                  <a:ext cx="694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C077D2A-7072-457F-9A7C-834D72D8FC28}"/>
                    </a:ext>
                  </a:extLst>
                </p14:cNvPr>
                <p14:cNvContentPartPr/>
                <p14:nvPr/>
              </p14:nvContentPartPr>
              <p14:xfrm>
                <a:off x="4056742" y="396502"/>
                <a:ext cx="24480" cy="379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C077D2A-7072-457F-9A7C-834D72D8FC2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38742" y="378862"/>
                  <a:ext cx="6012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C6F9323-C2FE-4199-B327-38C8736A3814}"/>
                    </a:ext>
                  </a:extLst>
                </p14:cNvPr>
                <p14:cNvContentPartPr/>
                <p14:nvPr/>
              </p14:nvContentPartPr>
              <p14:xfrm>
                <a:off x="3882862" y="570382"/>
                <a:ext cx="398160" cy="80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C6F9323-C2FE-4199-B327-38C8736A381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864862" y="552382"/>
                  <a:ext cx="4338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A9E959A-B7DD-45BC-B368-001D71D9673C}"/>
                    </a:ext>
                  </a:extLst>
                </p14:cNvPr>
                <p14:cNvContentPartPr/>
                <p14:nvPr/>
              </p14:nvContentPartPr>
              <p14:xfrm>
                <a:off x="4553182" y="384262"/>
                <a:ext cx="33840" cy="451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A9E959A-B7DD-45BC-B368-001D71D9673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35542" y="366262"/>
                  <a:ext cx="6948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FDC0DE2-F445-4B89-9C55-921CE26B4265}"/>
                    </a:ext>
                  </a:extLst>
                </p14:cNvPr>
                <p14:cNvContentPartPr/>
                <p14:nvPr/>
              </p14:nvContentPartPr>
              <p14:xfrm>
                <a:off x="4561462" y="327742"/>
                <a:ext cx="451080" cy="275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FDC0DE2-F445-4B89-9C55-921CE26B426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43462" y="309742"/>
                  <a:ext cx="4867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264ED12-9F88-41FB-81A9-DCBED32BA35A}"/>
                    </a:ext>
                  </a:extLst>
                </p14:cNvPr>
                <p14:cNvContentPartPr/>
                <p14:nvPr/>
              </p14:nvContentPartPr>
              <p14:xfrm>
                <a:off x="6122062" y="703222"/>
                <a:ext cx="235080" cy="410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264ED12-9F88-41FB-81A9-DCBED32BA35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104062" y="685222"/>
                  <a:ext cx="27072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C091A51-CAFD-4829-97F4-E25266FE3510}"/>
                    </a:ext>
                  </a:extLst>
                </p14:cNvPr>
                <p14:cNvContentPartPr/>
                <p14:nvPr/>
              </p14:nvContentPartPr>
              <p14:xfrm>
                <a:off x="7162822" y="365542"/>
                <a:ext cx="513720" cy="458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C091A51-CAFD-4829-97F4-E25266FE351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145182" y="347902"/>
                  <a:ext cx="54936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A5920D5-0093-4BF0-BD51-D52A443474C6}"/>
                    </a:ext>
                  </a:extLst>
                </p14:cNvPr>
                <p14:cNvContentPartPr/>
                <p14:nvPr/>
              </p14:nvContentPartPr>
              <p14:xfrm>
                <a:off x="7397902" y="637342"/>
                <a:ext cx="234000" cy="365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A5920D5-0093-4BF0-BD51-D52A443474C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380262" y="619702"/>
                  <a:ext cx="26964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ECDFAAD-204F-4FF0-86A9-70CF0BEE77C7}"/>
                    </a:ext>
                  </a:extLst>
                </p14:cNvPr>
                <p14:cNvContentPartPr/>
                <p14:nvPr/>
              </p14:nvContentPartPr>
              <p14:xfrm>
                <a:off x="7718302" y="927142"/>
                <a:ext cx="289440" cy="256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ECDFAAD-204F-4FF0-86A9-70CF0BEE77C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700302" y="909142"/>
                  <a:ext cx="3250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DD093AB-3D3B-4D53-82DA-9AE90D8A1C95}"/>
                    </a:ext>
                  </a:extLst>
                </p14:cNvPr>
                <p14:cNvContentPartPr/>
                <p14:nvPr/>
              </p14:nvContentPartPr>
              <p14:xfrm>
                <a:off x="8175862" y="253582"/>
                <a:ext cx="153000" cy="259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DD093AB-3D3B-4D53-82DA-9AE90D8A1C9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57862" y="235942"/>
                  <a:ext cx="1886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AD73EE4-A89E-42ED-8D44-BEDA0A593A80}"/>
                    </a:ext>
                  </a:extLst>
                </p14:cNvPr>
                <p14:cNvContentPartPr/>
                <p14:nvPr/>
              </p14:nvContentPartPr>
              <p14:xfrm>
                <a:off x="8630182" y="508102"/>
                <a:ext cx="294480" cy="208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AD73EE4-A89E-42ED-8D44-BEDA0A593A8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612542" y="490462"/>
                  <a:ext cx="330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7F7C51C-AAAE-4CEE-AEE4-030848FCE4A3}"/>
                    </a:ext>
                  </a:extLst>
                </p14:cNvPr>
                <p14:cNvContentPartPr/>
                <p14:nvPr/>
              </p14:nvContentPartPr>
              <p14:xfrm>
                <a:off x="8738182" y="660742"/>
                <a:ext cx="315360" cy="28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7F7C51C-AAAE-4CEE-AEE4-030848FCE4A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720542" y="642742"/>
                  <a:ext cx="3510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E28ECC4-45E7-4F5D-8770-8670C6732743}"/>
                    </a:ext>
                  </a:extLst>
                </p14:cNvPr>
                <p14:cNvContentPartPr/>
                <p14:nvPr/>
              </p14:nvContentPartPr>
              <p14:xfrm>
                <a:off x="9382582" y="392542"/>
                <a:ext cx="515520" cy="425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E28ECC4-45E7-4F5D-8770-8670C673274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364942" y="374542"/>
                  <a:ext cx="55116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5754C9C-5268-4A0D-BF9E-8DE19C3FCB12}"/>
                    </a:ext>
                  </a:extLst>
                </p14:cNvPr>
                <p14:cNvContentPartPr/>
                <p14:nvPr/>
              </p14:nvContentPartPr>
              <p14:xfrm>
                <a:off x="9605062" y="660022"/>
                <a:ext cx="239760" cy="199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5754C9C-5268-4A0D-BF9E-8DE19C3FCB1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587062" y="642022"/>
                  <a:ext cx="275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825442F-746A-49E3-9D65-655068EEFFE7}"/>
                    </a:ext>
                  </a:extLst>
                </p14:cNvPr>
                <p14:cNvContentPartPr/>
                <p14:nvPr/>
              </p14:nvContentPartPr>
              <p14:xfrm>
                <a:off x="10007542" y="843262"/>
                <a:ext cx="39960" cy="2278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825442F-746A-49E3-9D65-655068EEFFE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989542" y="825262"/>
                  <a:ext cx="756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A3CDD5C-AEF0-4538-B246-8BDF4D548197}"/>
                    </a:ext>
                  </a:extLst>
                </p14:cNvPr>
                <p14:cNvContentPartPr/>
                <p14:nvPr/>
              </p14:nvContentPartPr>
              <p14:xfrm>
                <a:off x="10293022" y="611062"/>
                <a:ext cx="274680" cy="38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A3CDD5C-AEF0-4538-B246-8BDF4D54819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275022" y="593422"/>
                  <a:ext cx="3103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C946852-81E6-4BEE-9A7B-150CB3BAD383}"/>
                    </a:ext>
                  </a:extLst>
                </p14:cNvPr>
                <p14:cNvContentPartPr/>
                <p14:nvPr/>
              </p14:nvContentPartPr>
              <p14:xfrm>
                <a:off x="10783342" y="352942"/>
                <a:ext cx="169560" cy="536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C946852-81E6-4BEE-9A7B-150CB3BAD38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765342" y="334942"/>
                  <a:ext cx="20520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DF5AC85-4737-4599-9B9B-A898F75CDD4A}"/>
                    </a:ext>
                  </a:extLst>
                </p14:cNvPr>
                <p14:cNvContentPartPr/>
                <p14:nvPr/>
              </p14:nvContentPartPr>
              <p14:xfrm>
                <a:off x="10897102" y="309742"/>
                <a:ext cx="414720" cy="119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DF5AC85-4737-4599-9B9B-A898F75CDD4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79102" y="292102"/>
                  <a:ext cx="450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8557434-BA64-4F9F-9EAF-66A51023F557}"/>
                    </a:ext>
                  </a:extLst>
                </p14:cNvPr>
                <p14:cNvContentPartPr/>
                <p14:nvPr/>
              </p14:nvContentPartPr>
              <p14:xfrm>
                <a:off x="10921942" y="620422"/>
                <a:ext cx="540360" cy="31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8557434-BA64-4F9F-9EAF-66A51023F55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903942" y="602782"/>
                  <a:ext cx="576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36894A0-16F8-4B1E-97EF-CD7138B0D9D0}"/>
                    </a:ext>
                  </a:extLst>
                </p14:cNvPr>
                <p14:cNvContentPartPr/>
                <p14:nvPr/>
              </p14:nvContentPartPr>
              <p14:xfrm>
                <a:off x="-3698" y="1058902"/>
                <a:ext cx="11954520" cy="497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36894A0-16F8-4B1E-97EF-CD7138B0D9D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-21338" y="1041262"/>
                  <a:ext cx="11990160" cy="53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BFDC3CC-4132-421D-871B-A6088903494D}"/>
                  </a:ext>
                </a:extLst>
              </p14:cNvPr>
              <p14:cNvContentPartPr/>
              <p14:nvPr/>
            </p14:nvContentPartPr>
            <p14:xfrm>
              <a:off x="794520" y="498600"/>
              <a:ext cx="11096640" cy="6626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BFDC3CC-4132-421D-871B-A6088903494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85160" y="489240"/>
                <a:ext cx="11115360" cy="664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2656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23B5E0-842A-4D12-AF36-A9549D5DEC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345" b="6681"/>
          <a:stretch/>
        </p:blipFill>
        <p:spPr>
          <a:xfrm>
            <a:off x="0" y="0"/>
            <a:ext cx="11887200" cy="1465545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EA68207B-3DEC-4222-BDDE-8977F8774246}"/>
              </a:ext>
            </a:extLst>
          </p:cNvPr>
          <p:cNvGrpSpPr/>
          <p:nvPr/>
        </p:nvGrpSpPr>
        <p:grpSpPr>
          <a:xfrm>
            <a:off x="-3698" y="1524887"/>
            <a:ext cx="11954520" cy="1377720"/>
            <a:chOff x="-3698" y="178342"/>
            <a:chExt cx="11954520" cy="13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832F5D3-57EC-4782-919F-632474140210}"/>
                    </a:ext>
                  </a:extLst>
                </p14:cNvPr>
                <p14:cNvContentPartPr/>
                <p14:nvPr/>
              </p14:nvContentPartPr>
              <p14:xfrm>
                <a:off x="570862" y="327742"/>
                <a:ext cx="540360" cy="628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832F5D3-57EC-4782-919F-63247414021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2862" y="309742"/>
                  <a:ext cx="576000" cy="66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94F2A5D-433B-4E52-81A5-A12A6B8895AB}"/>
                    </a:ext>
                  </a:extLst>
                </p14:cNvPr>
                <p14:cNvContentPartPr/>
                <p14:nvPr/>
              </p14:nvContentPartPr>
              <p14:xfrm>
                <a:off x="828262" y="670822"/>
                <a:ext cx="359280" cy="267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94F2A5D-433B-4E52-81A5-A12A6B8895A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10262" y="653182"/>
                  <a:ext cx="3949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62CAD54-26DF-4EBA-BA04-3CA775E769AA}"/>
                    </a:ext>
                  </a:extLst>
                </p14:cNvPr>
                <p14:cNvContentPartPr/>
                <p14:nvPr/>
              </p14:nvContentPartPr>
              <p14:xfrm>
                <a:off x="1430542" y="754702"/>
                <a:ext cx="23760" cy="312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62CAD54-26DF-4EBA-BA04-3CA775E769A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12902" y="737062"/>
                  <a:ext cx="594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27B61B3-7901-495C-8D9C-6CF5F8979536}"/>
                    </a:ext>
                  </a:extLst>
                </p14:cNvPr>
                <p14:cNvContentPartPr/>
                <p14:nvPr/>
              </p14:nvContentPartPr>
              <p14:xfrm>
                <a:off x="1577422" y="178342"/>
                <a:ext cx="93240" cy="209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27B61B3-7901-495C-8D9C-6CF5F897953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59422" y="160702"/>
                  <a:ext cx="1288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88B98F7-4B13-43C6-BFE8-ED740E119806}"/>
                    </a:ext>
                  </a:extLst>
                </p14:cNvPr>
                <p14:cNvContentPartPr/>
                <p14:nvPr/>
              </p14:nvContentPartPr>
              <p14:xfrm>
                <a:off x="1973422" y="431062"/>
                <a:ext cx="262440" cy="65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88B98F7-4B13-43C6-BFE8-ED740E11980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55782" y="413062"/>
                  <a:ext cx="298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6795278-A18D-4CF7-980A-C2B1F9C7E82A}"/>
                    </a:ext>
                  </a:extLst>
                </p14:cNvPr>
                <p14:cNvContentPartPr/>
                <p14:nvPr/>
              </p14:nvContentPartPr>
              <p14:xfrm>
                <a:off x="2064142" y="535822"/>
                <a:ext cx="328680" cy="82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6795278-A18D-4CF7-980A-C2B1F9C7E82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46142" y="518182"/>
                  <a:ext cx="364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C154BB5-36E1-4CF0-8B75-6A263D845040}"/>
                    </a:ext>
                  </a:extLst>
                </p14:cNvPr>
                <p14:cNvContentPartPr/>
                <p14:nvPr/>
              </p14:nvContentPartPr>
              <p14:xfrm>
                <a:off x="2738062" y="299662"/>
                <a:ext cx="520560" cy="543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C154BB5-36E1-4CF0-8B75-6A263D84504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20422" y="282022"/>
                  <a:ext cx="55620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F98ED2F-7744-4BEC-9C24-0808816F92AD}"/>
                    </a:ext>
                  </a:extLst>
                </p14:cNvPr>
                <p14:cNvContentPartPr/>
                <p14:nvPr/>
              </p14:nvContentPartPr>
              <p14:xfrm>
                <a:off x="2983222" y="633022"/>
                <a:ext cx="316440" cy="259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F98ED2F-7744-4BEC-9C24-0808816F92A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965582" y="615022"/>
                  <a:ext cx="3520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AF3BAB9-1289-484B-ABD1-EA7BAC4937B8}"/>
                    </a:ext>
                  </a:extLst>
                </p14:cNvPr>
                <p14:cNvContentPartPr/>
                <p14:nvPr/>
              </p14:nvContentPartPr>
              <p14:xfrm>
                <a:off x="3423862" y="876022"/>
                <a:ext cx="33840" cy="253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AF3BAB9-1289-484B-ABD1-EA7BAC4937B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06222" y="858022"/>
                  <a:ext cx="694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C077D2A-7072-457F-9A7C-834D72D8FC28}"/>
                    </a:ext>
                  </a:extLst>
                </p14:cNvPr>
                <p14:cNvContentPartPr/>
                <p14:nvPr/>
              </p14:nvContentPartPr>
              <p14:xfrm>
                <a:off x="4056742" y="396502"/>
                <a:ext cx="24480" cy="379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C077D2A-7072-457F-9A7C-834D72D8FC2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38742" y="378862"/>
                  <a:ext cx="6012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C6F9323-C2FE-4199-B327-38C8736A3814}"/>
                    </a:ext>
                  </a:extLst>
                </p14:cNvPr>
                <p14:cNvContentPartPr/>
                <p14:nvPr/>
              </p14:nvContentPartPr>
              <p14:xfrm>
                <a:off x="3882862" y="570382"/>
                <a:ext cx="398160" cy="80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C6F9323-C2FE-4199-B327-38C8736A381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864862" y="552382"/>
                  <a:ext cx="4338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A9E959A-B7DD-45BC-B368-001D71D9673C}"/>
                    </a:ext>
                  </a:extLst>
                </p14:cNvPr>
                <p14:cNvContentPartPr/>
                <p14:nvPr/>
              </p14:nvContentPartPr>
              <p14:xfrm>
                <a:off x="4553182" y="384262"/>
                <a:ext cx="33840" cy="451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A9E959A-B7DD-45BC-B368-001D71D9673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35542" y="366262"/>
                  <a:ext cx="6948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FDC0DE2-F445-4B89-9C55-921CE26B4265}"/>
                    </a:ext>
                  </a:extLst>
                </p14:cNvPr>
                <p14:cNvContentPartPr/>
                <p14:nvPr/>
              </p14:nvContentPartPr>
              <p14:xfrm>
                <a:off x="4561462" y="327742"/>
                <a:ext cx="451080" cy="275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FDC0DE2-F445-4B89-9C55-921CE26B426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43462" y="309742"/>
                  <a:ext cx="4867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264ED12-9F88-41FB-81A9-DCBED32BA35A}"/>
                    </a:ext>
                  </a:extLst>
                </p14:cNvPr>
                <p14:cNvContentPartPr/>
                <p14:nvPr/>
              </p14:nvContentPartPr>
              <p14:xfrm>
                <a:off x="6122062" y="703222"/>
                <a:ext cx="235080" cy="410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264ED12-9F88-41FB-81A9-DCBED32BA35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104062" y="685222"/>
                  <a:ext cx="27072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C091A51-CAFD-4829-97F4-E25266FE3510}"/>
                    </a:ext>
                  </a:extLst>
                </p14:cNvPr>
                <p14:cNvContentPartPr/>
                <p14:nvPr/>
              </p14:nvContentPartPr>
              <p14:xfrm>
                <a:off x="7162822" y="365542"/>
                <a:ext cx="513720" cy="458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C091A51-CAFD-4829-97F4-E25266FE351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145182" y="347902"/>
                  <a:ext cx="54936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A5920D5-0093-4BF0-BD51-D52A443474C6}"/>
                    </a:ext>
                  </a:extLst>
                </p14:cNvPr>
                <p14:cNvContentPartPr/>
                <p14:nvPr/>
              </p14:nvContentPartPr>
              <p14:xfrm>
                <a:off x="7397902" y="637342"/>
                <a:ext cx="234000" cy="365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A5920D5-0093-4BF0-BD51-D52A443474C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380262" y="619702"/>
                  <a:ext cx="26964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ECDFAAD-204F-4FF0-86A9-70CF0BEE77C7}"/>
                    </a:ext>
                  </a:extLst>
                </p14:cNvPr>
                <p14:cNvContentPartPr/>
                <p14:nvPr/>
              </p14:nvContentPartPr>
              <p14:xfrm>
                <a:off x="7718302" y="927142"/>
                <a:ext cx="289440" cy="256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ECDFAAD-204F-4FF0-86A9-70CF0BEE77C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700302" y="909142"/>
                  <a:ext cx="3250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DD093AB-3D3B-4D53-82DA-9AE90D8A1C95}"/>
                    </a:ext>
                  </a:extLst>
                </p14:cNvPr>
                <p14:cNvContentPartPr/>
                <p14:nvPr/>
              </p14:nvContentPartPr>
              <p14:xfrm>
                <a:off x="8175862" y="253582"/>
                <a:ext cx="153000" cy="259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DD093AB-3D3B-4D53-82DA-9AE90D8A1C9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57862" y="235942"/>
                  <a:ext cx="1886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AD73EE4-A89E-42ED-8D44-BEDA0A593A80}"/>
                    </a:ext>
                  </a:extLst>
                </p14:cNvPr>
                <p14:cNvContentPartPr/>
                <p14:nvPr/>
              </p14:nvContentPartPr>
              <p14:xfrm>
                <a:off x="8630182" y="508102"/>
                <a:ext cx="294480" cy="208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AD73EE4-A89E-42ED-8D44-BEDA0A593A8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612542" y="490462"/>
                  <a:ext cx="330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7F7C51C-AAAE-4CEE-AEE4-030848FCE4A3}"/>
                    </a:ext>
                  </a:extLst>
                </p14:cNvPr>
                <p14:cNvContentPartPr/>
                <p14:nvPr/>
              </p14:nvContentPartPr>
              <p14:xfrm>
                <a:off x="8738182" y="660742"/>
                <a:ext cx="315360" cy="28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7F7C51C-AAAE-4CEE-AEE4-030848FCE4A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720542" y="642742"/>
                  <a:ext cx="3510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E28ECC4-45E7-4F5D-8770-8670C6732743}"/>
                    </a:ext>
                  </a:extLst>
                </p14:cNvPr>
                <p14:cNvContentPartPr/>
                <p14:nvPr/>
              </p14:nvContentPartPr>
              <p14:xfrm>
                <a:off x="9382582" y="392542"/>
                <a:ext cx="515520" cy="425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E28ECC4-45E7-4F5D-8770-8670C673274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364942" y="374542"/>
                  <a:ext cx="55116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5754C9C-5268-4A0D-BF9E-8DE19C3FCB12}"/>
                    </a:ext>
                  </a:extLst>
                </p14:cNvPr>
                <p14:cNvContentPartPr/>
                <p14:nvPr/>
              </p14:nvContentPartPr>
              <p14:xfrm>
                <a:off x="9605062" y="660022"/>
                <a:ext cx="239760" cy="199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5754C9C-5268-4A0D-BF9E-8DE19C3FCB1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587062" y="642022"/>
                  <a:ext cx="275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825442F-746A-49E3-9D65-655068EEFFE7}"/>
                    </a:ext>
                  </a:extLst>
                </p14:cNvPr>
                <p14:cNvContentPartPr/>
                <p14:nvPr/>
              </p14:nvContentPartPr>
              <p14:xfrm>
                <a:off x="10007542" y="843262"/>
                <a:ext cx="39960" cy="2278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825442F-746A-49E3-9D65-655068EEFFE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989542" y="825262"/>
                  <a:ext cx="756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A3CDD5C-AEF0-4538-B246-8BDF4D548197}"/>
                    </a:ext>
                  </a:extLst>
                </p14:cNvPr>
                <p14:cNvContentPartPr/>
                <p14:nvPr/>
              </p14:nvContentPartPr>
              <p14:xfrm>
                <a:off x="10293022" y="611062"/>
                <a:ext cx="274680" cy="38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A3CDD5C-AEF0-4538-B246-8BDF4D54819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275022" y="593422"/>
                  <a:ext cx="3103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C946852-81E6-4BEE-9A7B-150CB3BAD383}"/>
                    </a:ext>
                  </a:extLst>
                </p14:cNvPr>
                <p14:cNvContentPartPr/>
                <p14:nvPr/>
              </p14:nvContentPartPr>
              <p14:xfrm>
                <a:off x="10783342" y="352942"/>
                <a:ext cx="169560" cy="536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C946852-81E6-4BEE-9A7B-150CB3BAD38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765342" y="334942"/>
                  <a:ext cx="20520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DF5AC85-4737-4599-9B9B-A898F75CDD4A}"/>
                    </a:ext>
                  </a:extLst>
                </p14:cNvPr>
                <p14:cNvContentPartPr/>
                <p14:nvPr/>
              </p14:nvContentPartPr>
              <p14:xfrm>
                <a:off x="10897102" y="309742"/>
                <a:ext cx="414720" cy="119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DF5AC85-4737-4599-9B9B-A898F75CDD4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79102" y="292102"/>
                  <a:ext cx="450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8557434-BA64-4F9F-9EAF-66A51023F557}"/>
                    </a:ext>
                  </a:extLst>
                </p14:cNvPr>
                <p14:cNvContentPartPr/>
                <p14:nvPr/>
              </p14:nvContentPartPr>
              <p14:xfrm>
                <a:off x="10921942" y="620422"/>
                <a:ext cx="540360" cy="31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8557434-BA64-4F9F-9EAF-66A51023F55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903942" y="602782"/>
                  <a:ext cx="576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36894A0-16F8-4B1E-97EF-CD7138B0D9D0}"/>
                    </a:ext>
                  </a:extLst>
                </p14:cNvPr>
                <p14:cNvContentPartPr/>
                <p14:nvPr/>
              </p14:nvContentPartPr>
              <p14:xfrm>
                <a:off x="-3698" y="1058902"/>
                <a:ext cx="11954520" cy="497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36894A0-16F8-4B1E-97EF-CD7138B0D9D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-21338" y="1041262"/>
                  <a:ext cx="11990160" cy="53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061BD00-4E70-4578-8E54-DD63D2A07398}"/>
                  </a:ext>
                </a:extLst>
              </p14:cNvPr>
              <p14:cNvContentPartPr/>
              <p14:nvPr/>
            </p14:nvContentPartPr>
            <p14:xfrm>
              <a:off x="503280" y="578520"/>
              <a:ext cx="11008080" cy="6405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061BD00-4E70-4578-8E54-DD63D2A0739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93920" y="569160"/>
                <a:ext cx="11026800" cy="642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0594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4D8775-1ED7-4EED-9E73-9CC2DE489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9308"/>
            <a:ext cx="11887200" cy="55337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E127EE4-F355-4B30-9F21-FFA4D43A12C5}"/>
                  </a:ext>
                </a:extLst>
              </p14:cNvPr>
              <p14:cNvContentPartPr/>
              <p14:nvPr/>
            </p14:nvContentPartPr>
            <p14:xfrm>
              <a:off x="169200" y="969120"/>
              <a:ext cx="11721960" cy="5736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E127EE4-F355-4B30-9F21-FFA4D43A12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840" y="959760"/>
                <a:ext cx="11740680" cy="575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2028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786C84-0BED-4147-9586-9D0E08E8B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966"/>
            <a:ext cx="11887200" cy="3251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23B5E0-842A-4D12-AF36-A9549D5DE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314" y="3512749"/>
            <a:ext cx="11887200" cy="34102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DA69D08-E208-4E90-ACBC-9D00F5E8FD8C}"/>
                  </a:ext>
                </a:extLst>
              </p14:cNvPr>
              <p14:cNvContentPartPr/>
              <p14:nvPr/>
            </p14:nvContentPartPr>
            <p14:xfrm>
              <a:off x="155520" y="806400"/>
              <a:ext cx="11640600" cy="5246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DA69D08-E208-4E90-ACBC-9D00F5E8FD8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160" y="797040"/>
                <a:ext cx="11659320" cy="526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8953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1FB534D-6C96-482A-9F34-51EF156A1F79}"/>
              </a:ext>
            </a:extLst>
          </p:cNvPr>
          <p:cNvGrpSpPr/>
          <p:nvPr/>
        </p:nvGrpSpPr>
        <p:grpSpPr>
          <a:xfrm>
            <a:off x="174977" y="525673"/>
            <a:ext cx="3565661" cy="5404667"/>
            <a:chOff x="174977" y="166443"/>
            <a:chExt cx="4640661" cy="7126118"/>
          </a:xfrm>
        </p:grpSpPr>
        <p:pic>
          <p:nvPicPr>
            <p:cNvPr id="3" name="Picture 2" descr="Shape&#10;&#10;Description automatically generated">
              <a:extLst>
                <a:ext uri="{FF2B5EF4-FFF2-40B4-BE49-F238E27FC236}">
                  <a16:creationId xmlns:a16="http://schemas.microsoft.com/office/drawing/2014/main" id="{DB98F521-3A80-4E82-A5A5-FD36C8F09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020344" y="1456579"/>
              <a:ext cx="7031303" cy="464066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7440A0B-3BA5-420F-8E96-146AFA36D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444444"/>
                </a:clrFrom>
                <a:clrTo>
                  <a:srgbClr val="44444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2785" y="166443"/>
              <a:ext cx="4425043" cy="7031302"/>
            </a:xfrm>
            <a:prstGeom prst="rect">
              <a:avLst/>
            </a:prstGeom>
          </p:spPr>
        </p:pic>
      </p:grpSp>
      <p:pic>
        <p:nvPicPr>
          <p:cNvPr id="8" name="Picture 7" descr="A picture containing circle&#10;&#10;Description automatically generated">
            <a:extLst>
              <a:ext uri="{FF2B5EF4-FFF2-40B4-BE49-F238E27FC236}">
                <a16:creationId xmlns:a16="http://schemas.microsoft.com/office/drawing/2014/main" id="{0DDC0298-F61E-4DD8-806E-874E6D4AC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1" t="18768" r="14775" b="5829"/>
          <a:stretch/>
        </p:blipFill>
        <p:spPr>
          <a:xfrm rot="18225360">
            <a:off x="4527657" y="1398308"/>
            <a:ext cx="4487149" cy="37827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9D7385-6737-4F9D-AB9F-014FD740DC41}"/>
              </a:ext>
            </a:extLst>
          </p:cNvPr>
          <p:cNvSpPr txBox="1"/>
          <p:nvPr/>
        </p:nvSpPr>
        <p:spPr>
          <a:xfrm>
            <a:off x="174976" y="106135"/>
            <a:ext cx="8699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Identify this manifold: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E5659BA-5955-4E1B-93A0-1EA819120DFD}"/>
                  </a:ext>
                </a:extLst>
              </p14:cNvPr>
              <p14:cNvContentPartPr/>
              <p14:nvPr/>
            </p14:nvContentPartPr>
            <p14:xfrm>
              <a:off x="298440" y="308160"/>
              <a:ext cx="11383560" cy="6990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E5659BA-5955-4E1B-93A0-1EA819120DF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9080" y="298800"/>
                <a:ext cx="11402280" cy="700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6049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23B5E0-842A-4D12-AF36-A9549D5DE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" y="4389570"/>
            <a:ext cx="11887200" cy="34102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24EE45-F58B-4A2B-B5BD-78ECFC6CB7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236"/>
          <a:stretch/>
        </p:blipFill>
        <p:spPr>
          <a:xfrm>
            <a:off x="0" y="110653"/>
            <a:ext cx="11887200" cy="19433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3F7D2C-E47D-4C5E-AE96-74063805D1A5}"/>
                  </a:ext>
                </a:extLst>
              </p14:cNvPr>
              <p14:cNvContentPartPr/>
              <p14:nvPr/>
            </p14:nvContentPartPr>
            <p14:xfrm>
              <a:off x="347400" y="4609080"/>
              <a:ext cx="446760" cy="1100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3F7D2C-E47D-4C5E-AE96-74063805D1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8040" y="4599720"/>
                <a:ext cx="465480" cy="111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966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ircle&#10;&#10;Description automatically generated">
            <a:extLst>
              <a:ext uri="{FF2B5EF4-FFF2-40B4-BE49-F238E27FC236}">
                <a16:creationId xmlns:a16="http://schemas.microsoft.com/office/drawing/2014/main" id="{0DDC0298-F61E-4DD8-806E-874E6D4AC7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1" t="18768" r="14775" b="5829"/>
          <a:stretch/>
        </p:blipFill>
        <p:spPr>
          <a:xfrm rot="18225360">
            <a:off x="7123900" y="1332993"/>
            <a:ext cx="4487149" cy="37827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4739DA0-9BB0-4F9E-9130-15DCDB0F5CF5}"/>
                  </a:ext>
                </a:extLst>
              </p14:cNvPr>
              <p14:cNvContentPartPr/>
              <p14:nvPr/>
            </p14:nvContentPartPr>
            <p14:xfrm>
              <a:off x="150840" y="44280"/>
              <a:ext cx="11099880" cy="7102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4739DA0-9BB0-4F9E-9130-15DCDB0F5C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80" y="34920"/>
                <a:ext cx="11118600" cy="712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31735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E44B821-AFD3-46A4-A9BB-3AC2E6E61658}"/>
                  </a:ext>
                </a:extLst>
              </p14:cNvPr>
              <p14:cNvContentPartPr/>
              <p14:nvPr/>
            </p14:nvContentPartPr>
            <p14:xfrm>
              <a:off x="930240" y="168120"/>
              <a:ext cx="10665000" cy="6841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E44B821-AFD3-46A4-A9BB-3AC2E6E616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0880" y="158760"/>
                <a:ext cx="10683720" cy="686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2626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A3A2C5E-7738-4344-9DA2-C0D92F7C012A}"/>
                  </a:ext>
                </a:extLst>
              </p14:cNvPr>
              <p14:cNvContentPartPr/>
              <p14:nvPr/>
            </p14:nvContentPartPr>
            <p14:xfrm>
              <a:off x="574920" y="90000"/>
              <a:ext cx="10649160" cy="7294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A3A2C5E-7738-4344-9DA2-C0D92F7C01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5560" y="80640"/>
                <a:ext cx="10667880" cy="731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60017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AB9709-0E18-4BED-8839-A63A73D4AFE6}"/>
                  </a:ext>
                </a:extLst>
              </p14:cNvPr>
              <p14:cNvContentPartPr/>
              <p14:nvPr/>
            </p14:nvContentPartPr>
            <p14:xfrm>
              <a:off x="1359720" y="331200"/>
              <a:ext cx="10375920" cy="6665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AB9709-0E18-4BED-8839-A63A73D4AF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50360" y="321840"/>
                <a:ext cx="10394640" cy="668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05985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43FC1A1-9612-4B97-A679-B7181A33BA95}"/>
                  </a:ext>
                </a:extLst>
              </p14:cNvPr>
              <p14:cNvContentPartPr/>
              <p14:nvPr/>
            </p14:nvContentPartPr>
            <p14:xfrm>
              <a:off x="1137600" y="444960"/>
              <a:ext cx="9588600" cy="2865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43FC1A1-9612-4B97-A679-B7181A33BA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8240" y="435600"/>
                <a:ext cx="9607320" cy="288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4867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1FB534D-6C96-482A-9F34-51EF156A1F79}"/>
              </a:ext>
            </a:extLst>
          </p:cNvPr>
          <p:cNvGrpSpPr/>
          <p:nvPr/>
        </p:nvGrpSpPr>
        <p:grpSpPr>
          <a:xfrm>
            <a:off x="174977" y="166444"/>
            <a:ext cx="8070951" cy="5573047"/>
            <a:chOff x="174977" y="166443"/>
            <a:chExt cx="10504237" cy="7348129"/>
          </a:xfrm>
        </p:grpSpPr>
        <p:pic>
          <p:nvPicPr>
            <p:cNvPr id="3" name="Picture 2" descr="Shape&#10;&#10;Description automatically generated">
              <a:extLst>
                <a:ext uri="{FF2B5EF4-FFF2-40B4-BE49-F238E27FC236}">
                  <a16:creationId xmlns:a16="http://schemas.microsoft.com/office/drawing/2014/main" id="{DB98F521-3A80-4E82-A5A5-FD36C8F09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020344" y="1456579"/>
              <a:ext cx="7031303" cy="464066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7440A0B-3BA5-420F-8E96-146AFA36D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444444"/>
                </a:clrFrom>
                <a:clrTo>
                  <a:srgbClr val="44444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2785" y="166443"/>
              <a:ext cx="4425043" cy="70313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4782F1C-2AF4-4926-9BBB-CBCF580CF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444444"/>
                </a:clrFrom>
                <a:clrTo>
                  <a:srgbClr val="44444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54172" y="483270"/>
              <a:ext cx="4425042" cy="7031302"/>
            </a:xfrm>
            <a:prstGeom prst="rect">
              <a:avLst/>
            </a:prstGeom>
          </p:spPr>
        </p:pic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C5E4745D-C4A6-45DA-A992-F95B08983DEA}"/>
              </a:ext>
            </a:extLst>
          </p:cNvPr>
          <p:cNvSpPr/>
          <p:nvPr/>
        </p:nvSpPr>
        <p:spPr>
          <a:xfrm>
            <a:off x="902881" y="6310993"/>
            <a:ext cx="1342298" cy="783883"/>
          </a:xfrm>
          <a:prstGeom prst="ellipse">
            <a:avLst/>
          </a:prstGeom>
          <a:solidFill>
            <a:schemeClr val="tx1">
              <a:lumMod val="75000"/>
            </a:schemeClr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932E48-52EA-4F57-8C7D-60DD80D10798}"/>
              </a:ext>
            </a:extLst>
          </p:cNvPr>
          <p:cNvSpPr/>
          <p:nvPr/>
        </p:nvSpPr>
        <p:spPr>
          <a:xfrm>
            <a:off x="1055281" y="6686551"/>
            <a:ext cx="259169" cy="212272"/>
          </a:xfrm>
          <a:prstGeom prst="ellipse">
            <a:avLst/>
          </a:prstGeom>
          <a:solidFill>
            <a:schemeClr val="bg1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23C7E5-0FF6-4E9C-8D2A-9EB27BCCFD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46" t="4769" r="12359" b="78306"/>
          <a:stretch/>
        </p:blipFill>
        <p:spPr>
          <a:xfrm>
            <a:off x="2210844" y="6969724"/>
            <a:ext cx="9544833" cy="5772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09BBFCB-E958-49E9-A3D8-29BF724B26FB}"/>
                  </a:ext>
                </a:extLst>
              </p14:cNvPr>
              <p14:cNvContentPartPr/>
              <p14:nvPr/>
            </p14:nvContentPartPr>
            <p14:xfrm>
              <a:off x="491760" y="3270240"/>
              <a:ext cx="11399400" cy="4298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09BBFCB-E958-49E9-A3D8-29BF724B26F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2400" y="3260880"/>
                <a:ext cx="11418120" cy="431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2957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1FB534D-6C96-482A-9F34-51EF156A1F79}"/>
              </a:ext>
            </a:extLst>
          </p:cNvPr>
          <p:cNvGrpSpPr/>
          <p:nvPr/>
        </p:nvGrpSpPr>
        <p:grpSpPr>
          <a:xfrm>
            <a:off x="174977" y="122603"/>
            <a:ext cx="8070951" cy="5573047"/>
            <a:chOff x="174977" y="166443"/>
            <a:chExt cx="10504237" cy="7348129"/>
          </a:xfrm>
        </p:grpSpPr>
        <p:pic>
          <p:nvPicPr>
            <p:cNvPr id="3" name="Picture 2" descr="Shape&#10;&#10;Description automatically generated">
              <a:extLst>
                <a:ext uri="{FF2B5EF4-FFF2-40B4-BE49-F238E27FC236}">
                  <a16:creationId xmlns:a16="http://schemas.microsoft.com/office/drawing/2014/main" id="{DB98F521-3A80-4E82-A5A5-FD36C8F09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020344" y="1456579"/>
              <a:ext cx="7031303" cy="464066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7440A0B-3BA5-420F-8E96-146AFA36D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444444"/>
                </a:clrFrom>
                <a:clrTo>
                  <a:srgbClr val="44444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2785" y="166443"/>
              <a:ext cx="4425043" cy="70313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4782F1C-2AF4-4926-9BBB-CBCF580CF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444444"/>
                </a:clrFrom>
                <a:clrTo>
                  <a:srgbClr val="44444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54172" y="483270"/>
              <a:ext cx="4425042" cy="7031302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8BC632F-64B6-401B-B6B5-87E4090A3444}"/>
              </a:ext>
            </a:extLst>
          </p:cNvPr>
          <p:cNvSpPr/>
          <p:nvPr/>
        </p:nvSpPr>
        <p:spPr>
          <a:xfrm>
            <a:off x="7695514" y="2862201"/>
            <a:ext cx="425568" cy="309047"/>
          </a:xfrm>
          <a:prstGeom prst="ellipse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DBD795E-7D27-427E-8435-1554EF2D4018}"/>
              </a:ext>
            </a:extLst>
          </p:cNvPr>
          <p:cNvSpPr>
            <a:spLocks noChangeAspect="1"/>
          </p:cNvSpPr>
          <p:nvPr/>
        </p:nvSpPr>
        <p:spPr>
          <a:xfrm>
            <a:off x="7822002" y="2954057"/>
            <a:ext cx="172592" cy="125336"/>
          </a:xfrm>
          <a:prstGeom prst="ellipse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467C6B-F910-4533-AB4F-F04E8028B9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020" r="28218" b="52411"/>
          <a:stretch/>
        </p:blipFill>
        <p:spPr>
          <a:xfrm>
            <a:off x="460780" y="6607122"/>
            <a:ext cx="8532909" cy="7014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5FA14BE-218B-442E-9F39-2DB54F8B6A54}"/>
                  </a:ext>
                </a:extLst>
              </p14:cNvPr>
              <p14:cNvContentPartPr/>
              <p14:nvPr/>
            </p14:nvContentPartPr>
            <p14:xfrm>
              <a:off x="520200" y="609840"/>
              <a:ext cx="11010960" cy="6793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5FA14BE-218B-442E-9F39-2DB54F8B6A5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0840" y="600480"/>
                <a:ext cx="11029680" cy="681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5663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23B5E0-842A-4D12-AF36-A9549D5DEC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345" b="6681"/>
          <a:stretch/>
        </p:blipFill>
        <p:spPr>
          <a:xfrm>
            <a:off x="0" y="0"/>
            <a:ext cx="11887200" cy="14655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E7615B1-0B63-452A-B79C-755FF4B6648E}"/>
                  </a:ext>
                </a:extLst>
              </p14:cNvPr>
              <p14:cNvContentPartPr/>
              <p14:nvPr/>
            </p14:nvContentPartPr>
            <p14:xfrm>
              <a:off x="917182" y="2490622"/>
              <a:ext cx="644400" cy="655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E7615B1-0B63-452A-B79C-755FF4B664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9182" y="2472622"/>
                <a:ext cx="680040" cy="69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CA11153-7BF8-43A0-800B-2D84DF337C67}"/>
                  </a:ext>
                </a:extLst>
              </p14:cNvPr>
              <p14:cNvContentPartPr/>
              <p14:nvPr/>
            </p14:nvContentPartPr>
            <p14:xfrm>
              <a:off x="1821142" y="2593942"/>
              <a:ext cx="199440" cy="202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CA11153-7BF8-43A0-800B-2D84DF337C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03142" y="2576302"/>
                <a:ext cx="23508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363C0B6-5471-42C8-8A95-22EFF2EADF2C}"/>
                  </a:ext>
                </a:extLst>
              </p14:cNvPr>
              <p14:cNvContentPartPr/>
              <p14:nvPr/>
            </p14:nvContentPartPr>
            <p14:xfrm>
              <a:off x="2318662" y="2505742"/>
              <a:ext cx="207000" cy="407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363C0B6-5471-42C8-8A95-22EFF2EADF2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00662" y="2487742"/>
                <a:ext cx="24264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04D9653-1AF1-4BAD-9D5D-1D2104C1C2F6}"/>
                  </a:ext>
                </a:extLst>
              </p14:cNvPr>
              <p14:cNvContentPartPr/>
              <p14:nvPr/>
            </p14:nvContentPartPr>
            <p14:xfrm>
              <a:off x="2758582" y="2424742"/>
              <a:ext cx="149040" cy="422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04D9653-1AF1-4BAD-9D5D-1D2104C1C2F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40582" y="2407102"/>
                <a:ext cx="18468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AB44EDF-8CD3-4CBF-9EE8-0E0248A8BC97}"/>
                  </a:ext>
                </a:extLst>
              </p14:cNvPr>
              <p14:cNvContentPartPr/>
              <p14:nvPr/>
            </p14:nvContentPartPr>
            <p14:xfrm>
              <a:off x="3064582" y="2814262"/>
              <a:ext cx="140040" cy="214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AB44EDF-8CD3-4CBF-9EE8-0E0248A8BC9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46942" y="2796622"/>
                <a:ext cx="17568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1218285-C0A9-463D-A8F5-32217E1092F2}"/>
                  </a:ext>
                </a:extLst>
              </p14:cNvPr>
              <p14:cNvContentPartPr/>
              <p14:nvPr/>
            </p14:nvContentPartPr>
            <p14:xfrm>
              <a:off x="3125422" y="2505742"/>
              <a:ext cx="20880" cy="45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1218285-C0A9-463D-A8F5-32217E1092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07782" y="2488102"/>
                <a:ext cx="565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DE18612-0845-4734-B7A1-897C597768F4}"/>
                  </a:ext>
                </a:extLst>
              </p14:cNvPr>
              <p14:cNvContentPartPr/>
              <p14:nvPr/>
            </p14:nvContentPartPr>
            <p14:xfrm>
              <a:off x="7666102" y="5993782"/>
              <a:ext cx="651240" cy="5277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DE18612-0845-4734-B7A1-897C597768F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48462" y="5975782"/>
                <a:ext cx="68688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79622E6-1C59-47A8-A60B-86946E047601}"/>
                  </a:ext>
                </a:extLst>
              </p14:cNvPr>
              <p14:cNvContentPartPr/>
              <p14:nvPr/>
            </p14:nvContentPartPr>
            <p14:xfrm>
              <a:off x="9214462" y="5919262"/>
              <a:ext cx="801000" cy="5828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79622E6-1C59-47A8-A60B-86946E04760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196462" y="5901622"/>
                <a:ext cx="836640" cy="61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CDB3BCFA-CAD2-4276-8E6E-AC954A08EBEB}"/>
              </a:ext>
            </a:extLst>
          </p:cNvPr>
          <p:cNvGrpSpPr/>
          <p:nvPr/>
        </p:nvGrpSpPr>
        <p:grpSpPr>
          <a:xfrm>
            <a:off x="3809782" y="2485222"/>
            <a:ext cx="298080" cy="186840"/>
            <a:chOff x="3809782" y="2485222"/>
            <a:chExt cx="298080" cy="18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7AC7D54-BA92-462E-8A58-8F73EE3A9629}"/>
                    </a:ext>
                  </a:extLst>
                </p14:cNvPr>
                <p14:cNvContentPartPr/>
                <p14:nvPr/>
              </p14:nvContentPartPr>
              <p14:xfrm>
                <a:off x="3809782" y="2485222"/>
                <a:ext cx="227880" cy="26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7AC7D54-BA92-462E-8A58-8F73EE3A962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792142" y="2467222"/>
                  <a:ext cx="263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FB288B9-22D5-4006-9315-2E9915E563FD}"/>
                    </a:ext>
                  </a:extLst>
                </p14:cNvPr>
                <p14:cNvContentPartPr/>
                <p14:nvPr/>
              </p14:nvContentPartPr>
              <p14:xfrm>
                <a:off x="3837502" y="2640022"/>
                <a:ext cx="270360" cy="32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FB288B9-22D5-4006-9315-2E9915E563F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819862" y="2622022"/>
                  <a:ext cx="30600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E7D9417-25E5-4074-AF75-D932102380A6}"/>
              </a:ext>
            </a:extLst>
          </p:cNvPr>
          <p:cNvGrpSpPr/>
          <p:nvPr/>
        </p:nvGrpSpPr>
        <p:grpSpPr>
          <a:xfrm>
            <a:off x="4661542" y="2001022"/>
            <a:ext cx="6444720" cy="1036080"/>
            <a:chOff x="4661542" y="2001022"/>
            <a:chExt cx="6444720" cy="103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018E061-8190-4818-9180-BF486043437F}"/>
                    </a:ext>
                  </a:extLst>
                </p14:cNvPr>
                <p14:cNvContentPartPr/>
                <p14:nvPr/>
              </p14:nvContentPartPr>
              <p14:xfrm>
                <a:off x="4661542" y="2092102"/>
                <a:ext cx="310320" cy="945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018E061-8190-4818-9180-BF486043437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643902" y="2074462"/>
                  <a:ext cx="345960" cy="9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17070EE-9B48-4BF0-A73D-9D335DCDA661}"/>
                    </a:ext>
                  </a:extLst>
                </p14:cNvPr>
                <p14:cNvContentPartPr/>
                <p14:nvPr/>
              </p14:nvContentPartPr>
              <p14:xfrm>
                <a:off x="5016502" y="2333302"/>
                <a:ext cx="352080" cy="432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17070EE-9B48-4BF0-A73D-9D335DCDA66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998862" y="2315302"/>
                  <a:ext cx="38772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B1C04B5-5C06-4B5E-BAC8-0DC8FAE9CE5A}"/>
                    </a:ext>
                  </a:extLst>
                </p14:cNvPr>
                <p14:cNvContentPartPr/>
                <p14:nvPr/>
              </p14:nvContentPartPr>
              <p14:xfrm>
                <a:off x="5319622" y="2609422"/>
                <a:ext cx="155520" cy="131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B1C04B5-5C06-4B5E-BAC8-0DC8FAE9CE5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301622" y="2591422"/>
                  <a:ext cx="1911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C7B1A79-B25D-4CD8-B40E-661C2002C433}"/>
                    </a:ext>
                  </a:extLst>
                </p14:cNvPr>
                <p14:cNvContentPartPr/>
                <p14:nvPr/>
              </p14:nvContentPartPr>
              <p14:xfrm>
                <a:off x="5523022" y="2582422"/>
                <a:ext cx="171000" cy="205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C7B1A79-B25D-4CD8-B40E-661C2002C43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505022" y="2564422"/>
                  <a:ext cx="206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9B810DC-FF49-467F-A3CE-0CA7267D175D}"/>
                    </a:ext>
                  </a:extLst>
                </p14:cNvPr>
                <p14:cNvContentPartPr/>
                <p14:nvPr/>
              </p14:nvContentPartPr>
              <p14:xfrm>
                <a:off x="5940982" y="2372182"/>
                <a:ext cx="146160" cy="379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9B810DC-FF49-467F-A3CE-0CA7267D175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923342" y="2354182"/>
                  <a:ext cx="18180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2505A61-9B14-46F5-8EAF-CE0DBBCE3040}"/>
                    </a:ext>
                  </a:extLst>
                </p14:cNvPr>
                <p14:cNvContentPartPr/>
                <p14:nvPr/>
              </p14:nvContentPartPr>
              <p14:xfrm>
                <a:off x="5877622" y="2602942"/>
                <a:ext cx="236880" cy="38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2505A61-9B14-46F5-8EAF-CE0DBBCE304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859622" y="2584942"/>
                  <a:ext cx="272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196B8E5-1649-4736-9E4B-0DC023A2EF5B}"/>
                    </a:ext>
                  </a:extLst>
                </p14:cNvPr>
                <p14:cNvContentPartPr/>
                <p14:nvPr/>
              </p14:nvContentPartPr>
              <p14:xfrm>
                <a:off x="6152662" y="2566942"/>
                <a:ext cx="112680" cy="165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196B8E5-1649-4736-9E4B-0DC023A2EF5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134662" y="2549302"/>
                  <a:ext cx="1483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C8E69C9-8C03-424D-A605-E5CA9241CCA1}"/>
                    </a:ext>
                  </a:extLst>
                </p14:cNvPr>
                <p14:cNvContentPartPr/>
                <p14:nvPr/>
              </p14:nvContentPartPr>
              <p14:xfrm>
                <a:off x="6402862" y="2544622"/>
                <a:ext cx="90000" cy="175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C8E69C9-8C03-424D-A605-E5CA9241CCA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384862" y="2526982"/>
                  <a:ext cx="1256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3C9AC8C-11E3-4FD3-8FDC-3A4ED45D3BF6}"/>
                    </a:ext>
                  </a:extLst>
                </p14:cNvPr>
                <p14:cNvContentPartPr/>
                <p14:nvPr/>
              </p14:nvContentPartPr>
              <p14:xfrm>
                <a:off x="6568462" y="2540302"/>
                <a:ext cx="219960" cy="182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3C9AC8C-11E3-4FD3-8FDC-3A4ED45D3BF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550462" y="2522662"/>
                  <a:ext cx="2556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743CDE6-660F-4D61-9E3D-5CEC22B8DCF5}"/>
                    </a:ext>
                  </a:extLst>
                </p14:cNvPr>
                <p14:cNvContentPartPr/>
                <p14:nvPr/>
              </p14:nvContentPartPr>
              <p14:xfrm>
                <a:off x="7112062" y="2615182"/>
                <a:ext cx="222840" cy="41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743CDE6-660F-4D61-9E3D-5CEC22B8DCF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094062" y="2597542"/>
                  <a:ext cx="2584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F54E140-E89B-4D31-8779-E596D5D15BA0}"/>
                    </a:ext>
                  </a:extLst>
                </p14:cNvPr>
                <p14:cNvContentPartPr/>
                <p14:nvPr/>
              </p14:nvContentPartPr>
              <p14:xfrm>
                <a:off x="7665742" y="2318902"/>
                <a:ext cx="320760" cy="456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F54E140-E89B-4D31-8779-E596D5D15BA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647742" y="2301262"/>
                  <a:ext cx="35640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04846F3-E787-41EE-9E1F-D3F6BE13DF55}"/>
                    </a:ext>
                  </a:extLst>
                </p14:cNvPr>
                <p14:cNvContentPartPr/>
                <p14:nvPr/>
              </p14:nvContentPartPr>
              <p14:xfrm>
                <a:off x="8167582" y="2291902"/>
                <a:ext cx="59040" cy="435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04846F3-E787-41EE-9E1F-D3F6BE13DF5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149942" y="2274262"/>
                  <a:ext cx="9468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70679CD-C18A-4B8B-A772-EDD0FBB6307C}"/>
                    </a:ext>
                  </a:extLst>
                </p14:cNvPr>
                <p14:cNvContentPartPr/>
                <p14:nvPr/>
              </p14:nvContentPartPr>
              <p14:xfrm>
                <a:off x="8163262" y="2264902"/>
                <a:ext cx="267120" cy="472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70679CD-C18A-4B8B-A772-EDD0FBB6307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145622" y="2246902"/>
                  <a:ext cx="30276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FCFD02D-1D9C-4604-A55F-B5826EB2603D}"/>
                    </a:ext>
                  </a:extLst>
                </p14:cNvPr>
                <p14:cNvContentPartPr/>
                <p14:nvPr/>
              </p14:nvContentPartPr>
              <p14:xfrm>
                <a:off x="8516782" y="2664862"/>
                <a:ext cx="99720" cy="173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FCFD02D-1D9C-4604-A55F-B5826EB2603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499142" y="2646862"/>
                  <a:ext cx="1353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C2C5AA6-92BF-483D-AB6A-3B11F290A017}"/>
                    </a:ext>
                  </a:extLst>
                </p14:cNvPr>
                <p14:cNvContentPartPr/>
                <p14:nvPr/>
              </p14:nvContentPartPr>
              <p14:xfrm>
                <a:off x="8504902" y="2534902"/>
                <a:ext cx="15120" cy="16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C2C5AA6-92BF-483D-AB6A-3B11F290A01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486902" y="2517262"/>
                  <a:ext cx="50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8B29A34-03CA-4FC6-8080-9312755CAF72}"/>
                    </a:ext>
                  </a:extLst>
                </p14:cNvPr>
                <p14:cNvContentPartPr/>
                <p14:nvPr/>
              </p14:nvContentPartPr>
              <p14:xfrm>
                <a:off x="8821342" y="2064742"/>
                <a:ext cx="363240" cy="875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8B29A34-03CA-4FC6-8080-9312755CAF7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803702" y="2046742"/>
                  <a:ext cx="398880" cy="9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787CCBE-D7DF-4736-83A2-6FED20F3BFE9}"/>
                    </a:ext>
                  </a:extLst>
                </p14:cNvPr>
                <p14:cNvContentPartPr/>
                <p14:nvPr/>
              </p14:nvContentPartPr>
              <p14:xfrm>
                <a:off x="9617302" y="2316382"/>
                <a:ext cx="304560" cy="431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787CCBE-D7DF-4736-83A2-6FED20F3BFE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599302" y="2298382"/>
                  <a:ext cx="34020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7DF8B90-DC9E-4F27-8A96-7C9589BABD3A}"/>
                    </a:ext>
                  </a:extLst>
                </p14:cNvPr>
                <p14:cNvContentPartPr/>
                <p14:nvPr/>
              </p14:nvContentPartPr>
              <p14:xfrm>
                <a:off x="9563302" y="2321062"/>
                <a:ext cx="286200" cy="489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7DF8B90-DC9E-4F27-8A96-7C9589BABD3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545662" y="2303422"/>
                  <a:ext cx="32184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E43135F-EBA1-4676-8281-19E61F1D1823}"/>
                    </a:ext>
                  </a:extLst>
                </p14:cNvPr>
                <p14:cNvContentPartPr/>
                <p14:nvPr/>
              </p14:nvContentPartPr>
              <p14:xfrm>
                <a:off x="10358542" y="2151142"/>
                <a:ext cx="361440" cy="707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E43135F-EBA1-4676-8281-19E61F1D182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340902" y="2133142"/>
                  <a:ext cx="397080" cy="74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ABFE052-9710-4A71-A431-E0FCA0DEF850}"/>
                    </a:ext>
                  </a:extLst>
                </p14:cNvPr>
                <p14:cNvContentPartPr/>
                <p14:nvPr/>
              </p14:nvContentPartPr>
              <p14:xfrm>
                <a:off x="10961182" y="2001022"/>
                <a:ext cx="145080" cy="190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ABFE052-9710-4A71-A431-E0FCA0DEF85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943182" y="1983022"/>
                  <a:ext cx="180720" cy="22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A69E1A4-F323-4260-81BD-46895B44C816}"/>
              </a:ext>
            </a:extLst>
          </p:cNvPr>
          <p:cNvGrpSpPr/>
          <p:nvPr/>
        </p:nvGrpSpPr>
        <p:grpSpPr>
          <a:xfrm>
            <a:off x="1048582" y="3705262"/>
            <a:ext cx="10162440" cy="3259080"/>
            <a:chOff x="1048582" y="3705262"/>
            <a:chExt cx="10162440" cy="325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5C9F74E-EE2E-4D78-928F-566EE15F7EAE}"/>
                    </a:ext>
                  </a:extLst>
                </p14:cNvPr>
                <p14:cNvContentPartPr/>
                <p14:nvPr/>
              </p14:nvContentPartPr>
              <p14:xfrm>
                <a:off x="1374022" y="3705262"/>
                <a:ext cx="78120" cy="1332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5C9F74E-EE2E-4D78-928F-566EE15F7EA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356382" y="3687262"/>
                  <a:ext cx="113760" cy="13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6D24B03-D8AE-41F7-9FB8-9A58EDDCE611}"/>
                    </a:ext>
                  </a:extLst>
                </p14:cNvPr>
                <p14:cNvContentPartPr/>
                <p14:nvPr/>
              </p14:nvContentPartPr>
              <p14:xfrm>
                <a:off x="1259902" y="4967422"/>
                <a:ext cx="402480" cy="398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6D24B03-D8AE-41F7-9FB8-9A58EDDCE61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241902" y="4949422"/>
                  <a:ext cx="43812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295098E-0982-4D51-B7F0-DF8E8A26AAFB}"/>
                    </a:ext>
                  </a:extLst>
                </p14:cNvPr>
                <p14:cNvContentPartPr/>
                <p14:nvPr/>
              </p14:nvContentPartPr>
              <p14:xfrm>
                <a:off x="1048582" y="5902702"/>
                <a:ext cx="612360" cy="749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295098E-0982-4D51-B7F0-DF8E8A26AAF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30582" y="5884702"/>
                  <a:ext cx="648000" cy="78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119DF7B-6C43-4AC1-9FF2-4478734C0CF8}"/>
                    </a:ext>
                  </a:extLst>
                </p14:cNvPr>
                <p14:cNvContentPartPr/>
                <p14:nvPr/>
              </p14:nvContentPartPr>
              <p14:xfrm>
                <a:off x="1709182" y="6369262"/>
                <a:ext cx="180720" cy="204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119DF7B-6C43-4AC1-9FF2-4478734C0CF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691182" y="6351622"/>
                  <a:ext cx="2163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E194E93-D198-45D2-B0B6-4CE3FA59E9F4}"/>
                    </a:ext>
                  </a:extLst>
                </p14:cNvPr>
                <p14:cNvContentPartPr/>
                <p14:nvPr/>
              </p14:nvContentPartPr>
              <p14:xfrm>
                <a:off x="1999702" y="6355582"/>
                <a:ext cx="133200" cy="166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E194E93-D198-45D2-B0B6-4CE3FA59E9F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982062" y="6337942"/>
                  <a:ext cx="1688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A66F14F-80CC-4D00-AD43-DEE563B15FAB}"/>
                    </a:ext>
                  </a:extLst>
                </p14:cNvPr>
                <p14:cNvContentPartPr/>
                <p14:nvPr/>
              </p14:nvContentPartPr>
              <p14:xfrm>
                <a:off x="2416222" y="6143902"/>
                <a:ext cx="141840" cy="379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A66F14F-80CC-4D00-AD43-DEE563B15FA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398222" y="6125902"/>
                  <a:ext cx="17748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7AE567D-D6D6-4F67-80DE-6A55F7739011}"/>
                    </a:ext>
                  </a:extLst>
                </p14:cNvPr>
                <p14:cNvContentPartPr/>
                <p14:nvPr/>
              </p14:nvContentPartPr>
              <p14:xfrm>
                <a:off x="2307142" y="6411382"/>
                <a:ext cx="221400" cy="29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7AE567D-D6D6-4F67-80DE-6A55F773901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289142" y="6393742"/>
                  <a:ext cx="2570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E3917D1-1E37-430B-A752-B47DBBE5F2FD}"/>
                    </a:ext>
                  </a:extLst>
                </p14:cNvPr>
                <p14:cNvContentPartPr/>
                <p14:nvPr/>
              </p14:nvContentPartPr>
              <p14:xfrm>
                <a:off x="2622142" y="6338302"/>
                <a:ext cx="153000" cy="153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E3917D1-1E37-430B-A752-B47DBBE5F2F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604142" y="6320302"/>
                  <a:ext cx="1886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747231E-9EDA-4790-8FB4-B9871256F363}"/>
                    </a:ext>
                  </a:extLst>
                </p14:cNvPr>
                <p14:cNvContentPartPr/>
                <p14:nvPr/>
              </p14:nvContentPartPr>
              <p14:xfrm>
                <a:off x="2940022" y="6335062"/>
                <a:ext cx="151560" cy="234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747231E-9EDA-4790-8FB4-B9871256F36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922382" y="6317062"/>
                  <a:ext cx="1872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F13DD01-131E-40B5-A0AE-DA2CD4D673B6}"/>
                    </a:ext>
                  </a:extLst>
                </p14:cNvPr>
                <p14:cNvContentPartPr/>
                <p14:nvPr/>
              </p14:nvContentPartPr>
              <p14:xfrm>
                <a:off x="3134422" y="6396982"/>
                <a:ext cx="172440" cy="189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F13DD01-131E-40B5-A0AE-DA2CD4D673B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116422" y="6378982"/>
                  <a:ext cx="2080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E71099B-BDF5-4259-999B-AB8FF099CF7E}"/>
                    </a:ext>
                  </a:extLst>
                </p14:cNvPr>
                <p14:cNvContentPartPr/>
                <p14:nvPr/>
              </p14:nvContentPartPr>
              <p14:xfrm>
                <a:off x="3570742" y="6361702"/>
                <a:ext cx="187920" cy="3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E71099B-BDF5-4259-999B-AB8FF099CF7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552742" y="6343702"/>
                  <a:ext cx="223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16BAE80-7E00-4D39-867F-768FCB32042D}"/>
                    </a:ext>
                  </a:extLst>
                </p14:cNvPr>
                <p14:cNvContentPartPr/>
                <p14:nvPr/>
              </p14:nvContentPartPr>
              <p14:xfrm>
                <a:off x="4148542" y="5917822"/>
                <a:ext cx="466920" cy="597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16BAE80-7E00-4D39-867F-768FCB32042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130902" y="5900182"/>
                  <a:ext cx="502560" cy="63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042564B-AA8B-4318-9FF9-6061757ED3AB}"/>
                    </a:ext>
                  </a:extLst>
                </p14:cNvPr>
                <p14:cNvContentPartPr/>
                <p14:nvPr/>
              </p14:nvContentPartPr>
              <p14:xfrm>
                <a:off x="4892662" y="5934742"/>
                <a:ext cx="96840" cy="466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042564B-AA8B-4318-9FF9-6061757ED3A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874662" y="5916742"/>
                  <a:ext cx="13248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455E359-941C-4656-8895-467B39FB0E9F}"/>
                    </a:ext>
                  </a:extLst>
                </p14:cNvPr>
                <p14:cNvContentPartPr/>
                <p14:nvPr/>
              </p14:nvContentPartPr>
              <p14:xfrm>
                <a:off x="4877902" y="5914222"/>
                <a:ext cx="359640" cy="572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455E359-941C-4656-8895-467B39FB0E9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860262" y="5896222"/>
                  <a:ext cx="395280" cy="60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CCDDAAD-BBEA-4254-9919-F824B1EB295A}"/>
                    </a:ext>
                  </a:extLst>
                </p14:cNvPr>
                <p14:cNvContentPartPr/>
                <p14:nvPr/>
              </p14:nvContentPartPr>
              <p14:xfrm>
                <a:off x="5306662" y="6477622"/>
                <a:ext cx="175680" cy="217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CCDDAAD-BBEA-4254-9919-F824B1EB295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289022" y="6459622"/>
                  <a:ext cx="2113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58A39F6-3170-4C92-91D7-277CD207D183}"/>
                    </a:ext>
                  </a:extLst>
                </p14:cNvPr>
                <p14:cNvContentPartPr/>
                <p14:nvPr/>
              </p14:nvContentPartPr>
              <p14:xfrm>
                <a:off x="5433382" y="6236782"/>
                <a:ext cx="30240" cy="42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58A39F6-3170-4C92-91D7-277CD207D18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415382" y="6219142"/>
                  <a:ext cx="658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8E91084-48D4-4A05-9829-F9D605017B0E}"/>
                    </a:ext>
                  </a:extLst>
                </p14:cNvPr>
                <p14:cNvContentPartPr/>
                <p14:nvPr/>
              </p14:nvContentPartPr>
              <p14:xfrm>
                <a:off x="6088222" y="6131662"/>
                <a:ext cx="194400" cy="16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8E91084-48D4-4A05-9829-F9D605017B0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070582" y="6114022"/>
                  <a:ext cx="2300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80ED67F-350E-4107-87C2-E11802AEE2C7}"/>
                    </a:ext>
                  </a:extLst>
                </p14:cNvPr>
                <p14:cNvContentPartPr/>
                <p14:nvPr/>
              </p14:nvContentPartPr>
              <p14:xfrm>
                <a:off x="6149062" y="6257302"/>
                <a:ext cx="199440" cy="13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80ED67F-350E-4107-87C2-E11802AEE2C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131062" y="6239302"/>
                  <a:ext cx="235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E3E278F-A58E-45FB-B1B1-49B1D23E424F}"/>
                    </a:ext>
                  </a:extLst>
                </p14:cNvPr>
                <p14:cNvContentPartPr/>
                <p14:nvPr/>
              </p14:nvContentPartPr>
              <p14:xfrm>
                <a:off x="6711382" y="5720902"/>
                <a:ext cx="792000" cy="1089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E3E278F-A58E-45FB-B1B1-49B1D23E424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693742" y="5703262"/>
                  <a:ext cx="827640" cy="11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7C24ECF-9C44-4D0B-BB67-DA1ED7863DE9}"/>
                    </a:ext>
                  </a:extLst>
                </p14:cNvPr>
                <p14:cNvContentPartPr/>
                <p14:nvPr/>
              </p14:nvContentPartPr>
              <p14:xfrm>
                <a:off x="7458382" y="5475022"/>
                <a:ext cx="3580200" cy="187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7C24ECF-9C44-4D0B-BB67-DA1ED7863DE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440742" y="5457382"/>
                  <a:ext cx="36158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131A0DA-0804-4591-A5E5-0B173D4AE7D0}"/>
                    </a:ext>
                  </a:extLst>
                </p14:cNvPr>
                <p14:cNvContentPartPr/>
                <p14:nvPr/>
              </p14:nvContentPartPr>
              <p14:xfrm>
                <a:off x="6526702" y="6744382"/>
                <a:ext cx="4179240" cy="219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131A0DA-0804-4591-A5E5-0B173D4AE7D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509062" y="6726382"/>
                  <a:ext cx="42148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BA59DFF-517C-4F51-A1E8-A5565ADC1E3C}"/>
                    </a:ext>
                  </a:extLst>
                </p14:cNvPr>
                <p14:cNvContentPartPr/>
                <p14:nvPr/>
              </p14:nvContentPartPr>
              <p14:xfrm>
                <a:off x="10585342" y="5442982"/>
                <a:ext cx="625680" cy="1306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BA59DFF-517C-4F51-A1E8-A5565ADC1E3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567702" y="5424982"/>
                  <a:ext cx="661320" cy="13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27500BB-C075-449B-9FBF-FEF4857A7F9C}"/>
                    </a:ext>
                  </a:extLst>
                </p14:cNvPr>
                <p14:cNvContentPartPr/>
                <p14:nvPr/>
              </p14:nvContentPartPr>
              <p14:xfrm>
                <a:off x="6839182" y="5535502"/>
                <a:ext cx="3968280" cy="1343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27500BB-C075-449B-9FBF-FEF4857A7F9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821182" y="5517862"/>
                  <a:ext cx="4003920" cy="137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B2DA30E-A4BB-4973-A4A1-D44197E893A9}"/>
                  </a:ext>
                </a:extLst>
              </p14:cNvPr>
              <p14:cNvContentPartPr/>
              <p14:nvPr/>
            </p14:nvContentPartPr>
            <p14:xfrm>
              <a:off x="477720" y="112320"/>
              <a:ext cx="11413440" cy="7062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B2DA30E-A4BB-4973-A4A1-D44197E893A9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68360" y="102960"/>
                <a:ext cx="11432160" cy="708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3541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43AF7B-72F2-4DA0-BF74-49E3228B8BF9}"/>
              </a:ext>
            </a:extLst>
          </p:cNvPr>
          <p:cNvSpPr txBox="1"/>
          <p:nvPr/>
        </p:nvSpPr>
        <p:spPr>
          <a:xfrm flipH="1">
            <a:off x="356615" y="182880"/>
            <a:ext cx="1019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Remove exceptional fibers and create new cross section: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8E62111-C118-4B80-8327-D4DE1D8892D8}"/>
              </a:ext>
            </a:extLst>
          </p:cNvPr>
          <p:cNvGrpSpPr/>
          <p:nvPr/>
        </p:nvGrpSpPr>
        <p:grpSpPr>
          <a:xfrm>
            <a:off x="1791262" y="3954022"/>
            <a:ext cx="8490600" cy="3008880"/>
            <a:chOff x="1791262" y="3954022"/>
            <a:chExt cx="8490600" cy="300888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24FEEEE-C8C0-4484-95B4-CC8B485F3296}"/>
                </a:ext>
              </a:extLst>
            </p:cNvPr>
            <p:cNvGrpSpPr/>
            <p:nvPr/>
          </p:nvGrpSpPr>
          <p:grpSpPr>
            <a:xfrm>
              <a:off x="3736342" y="4788142"/>
              <a:ext cx="4514040" cy="1428120"/>
              <a:chOff x="3736342" y="4788142"/>
              <a:chExt cx="4514040" cy="1428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A97F658E-8BEF-48A7-9AC9-601E0611C7F6}"/>
                      </a:ext>
                    </a:extLst>
                  </p14:cNvPr>
                  <p14:cNvContentPartPr/>
                  <p14:nvPr/>
                </p14:nvContentPartPr>
                <p14:xfrm>
                  <a:off x="3736342" y="4849342"/>
                  <a:ext cx="1552680" cy="136692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A97F658E-8BEF-48A7-9AC9-601E0611C7F6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718342" y="4831702"/>
                    <a:ext cx="1588320" cy="1402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7159E144-9EF4-4C48-AD1E-4039065B1DD4}"/>
                      </a:ext>
                    </a:extLst>
                  </p14:cNvPr>
                  <p14:cNvContentPartPr/>
                  <p14:nvPr/>
                </p14:nvContentPartPr>
                <p14:xfrm>
                  <a:off x="6515542" y="4788142"/>
                  <a:ext cx="1734840" cy="130896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7159E144-9EF4-4C48-AD1E-4039065B1DD4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6497902" y="4770142"/>
                    <a:ext cx="1770480" cy="1344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24D93A0-D510-4538-808A-5736F4462ACD}"/>
                </a:ext>
              </a:extLst>
            </p:cNvPr>
            <p:cNvGrpSpPr/>
            <p:nvPr/>
          </p:nvGrpSpPr>
          <p:grpSpPr>
            <a:xfrm>
              <a:off x="1791262" y="3954022"/>
              <a:ext cx="8490600" cy="3008880"/>
              <a:chOff x="1791262" y="3954022"/>
              <a:chExt cx="8490600" cy="3008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2" name="Ink 1">
                    <a:extLst>
                      <a:ext uri="{FF2B5EF4-FFF2-40B4-BE49-F238E27FC236}">
                        <a16:creationId xmlns:a16="http://schemas.microsoft.com/office/drawing/2014/main" id="{2B2C1B0E-80F7-4B78-A191-AB296921C3B9}"/>
                      </a:ext>
                    </a:extLst>
                  </p14:cNvPr>
                  <p14:cNvContentPartPr/>
                  <p14:nvPr/>
                </p14:nvContentPartPr>
                <p14:xfrm>
                  <a:off x="2035702" y="4555222"/>
                  <a:ext cx="1099080" cy="2040840"/>
                </p14:xfrm>
              </p:contentPart>
            </mc:Choice>
            <mc:Fallback xmlns="">
              <p:pic>
                <p:nvPicPr>
                  <p:cNvPr id="2" name="Ink 1">
                    <a:extLst>
                      <a:ext uri="{FF2B5EF4-FFF2-40B4-BE49-F238E27FC236}">
                        <a16:creationId xmlns:a16="http://schemas.microsoft.com/office/drawing/2014/main" id="{2B2C1B0E-80F7-4B78-A191-AB296921C3B9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2017702" y="4537222"/>
                    <a:ext cx="1134720" cy="2076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4" name="Ink 3">
                    <a:extLst>
                      <a:ext uri="{FF2B5EF4-FFF2-40B4-BE49-F238E27FC236}">
                        <a16:creationId xmlns:a16="http://schemas.microsoft.com/office/drawing/2014/main" id="{ACA1EF2D-9FD8-492C-9327-81A466ED2973}"/>
                      </a:ext>
                    </a:extLst>
                  </p14:cNvPr>
                  <p14:cNvContentPartPr/>
                  <p14:nvPr/>
                </p14:nvContentPartPr>
                <p14:xfrm>
                  <a:off x="3169342" y="4131502"/>
                  <a:ext cx="5577120" cy="399240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ACA1EF2D-9FD8-492C-9327-81A466ED2973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151702" y="4113502"/>
                    <a:ext cx="5612760" cy="434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7521F025-A985-44F9-8AF7-83A37A75BE60}"/>
                      </a:ext>
                    </a:extLst>
                  </p14:cNvPr>
                  <p14:cNvContentPartPr/>
                  <p14:nvPr/>
                </p14:nvContentPartPr>
                <p14:xfrm>
                  <a:off x="1791262" y="6517582"/>
                  <a:ext cx="6902280" cy="44532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7521F025-A985-44F9-8AF7-83A37A75BE60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3262" y="6499942"/>
                    <a:ext cx="6937920" cy="48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2A024A3A-D391-4365-94BC-C61D6BBC9AF2}"/>
                      </a:ext>
                    </a:extLst>
                  </p14:cNvPr>
                  <p14:cNvContentPartPr/>
                  <p14:nvPr/>
                </p14:nvContentPartPr>
                <p14:xfrm>
                  <a:off x="8466022" y="4105582"/>
                  <a:ext cx="1815840" cy="264240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2A024A3A-D391-4365-94BC-C61D6BBC9AF2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8448382" y="4087582"/>
                    <a:ext cx="1851480" cy="2678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180AC9FD-8EBC-4E95-8B79-2CBE5CF3CEF2}"/>
                      </a:ext>
                    </a:extLst>
                  </p14:cNvPr>
                  <p14:cNvContentPartPr/>
                  <p14:nvPr/>
                </p14:nvContentPartPr>
                <p14:xfrm>
                  <a:off x="2061622" y="3954022"/>
                  <a:ext cx="7572240" cy="293400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180AC9FD-8EBC-4E95-8B79-2CBE5CF3CEF2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043622" y="3936382"/>
                    <a:ext cx="7607880" cy="29696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DEDCA62-0C58-4A81-9D98-FE0495E56009}"/>
                  </a:ext>
                </a:extLst>
              </p14:cNvPr>
              <p14:cNvContentPartPr/>
              <p14:nvPr/>
            </p14:nvContentPartPr>
            <p14:xfrm>
              <a:off x="768600" y="554400"/>
              <a:ext cx="6721200" cy="6104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DEDCA62-0C58-4A81-9D98-FE0495E5600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9240" y="545040"/>
                <a:ext cx="6739920" cy="612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0029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43AF7B-72F2-4DA0-BF74-49E3228B8BF9}"/>
              </a:ext>
            </a:extLst>
          </p:cNvPr>
          <p:cNvSpPr txBox="1"/>
          <p:nvPr/>
        </p:nvSpPr>
        <p:spPr>
          <a:xfrm flipH="1">
            <a:off x="356615" y="182880"/>
            <a:ext cx="1019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Remove exceptional fibers and create new cross section: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514D85-4571-46D1-94C4-28F5DB166E50}"/>
              </a:ext>
            </a:extLst>
          </p:cNvPr>
          <p:cNvGrpSpPr/>
          <p:nvPr/>
        </p:nvGrpSpPr>
        <p:grpSpPr>
          <a:xfrm>
            <a:off x="1791262" y="4105582"/>
            <a:ext cx="8490600" cy="2857320"/>
            <a:chOff x="1791262" y="4105582"/>
            <a:chExt cx="8490600" cy="28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B2C1B0E-80F7-4B78-A191-AB296921C3B9}"/>
                    </a:ext>
                  </a:extLst>
                </p14:cNvPr>
                <p14:cNvContentPartPr/>
                <p14:nvPr/>
              </p14:nvContentPartPr>
              <p14:xfrm>
                <a:off x="2035702" y="4555222"/>
                <a:ext cx="1099080" cy="2040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B2C1B0E-80F7-4B78-A191-AB296921C3B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17702" y="4537222"/>
                  <a:ext cx="1134720" cy="20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CA1EF2D-9FD8-492C-9327-81A466ED2973}"/>
                    </a:ext>
                  </a:extLst>
                </p14:cNvPr>
                <p14:cNvContentPartPr/>
                <p14:nvPr/>
              </p14:nvContentPartPr>
              <p14:xfrm>
                <a:off x="3169342" y="4131502"/>
                <a:ext cx="5577120" cy="399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CA1EF2D-9FD8-492C-9327-81A466ED297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51702" y="4113502"/>
                  <a:ext cx="561276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521F025-A985-44F9-8AF7-83A37A75BE60}"/>
                    </a:ext>
                  </a:extLst>
                </p14:cNvPr>
                <p14:cNvContentPartPr/>
                <p14:nvPr/>
              </p14:nvContentPartPr>
              <p14:xfrm>
                <a:off x="1791262" y="6517582"/>
                <a:ext cx="6902280" cy="445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521F025-A985-44F9-8AF7-83A37A75BE6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73262" y="6499942"/>
                  <a:ext cx="693792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A024A3A-D391-4365-94BC-C61D6BBC9AF2}"/>
                    </a:ext>
                  </a:extLst>
                </p14:cNvPr>
                <p14:cNvContentPartPr/>
                <p14:nvPr/>
              </p14:nvContentPartPr>
              <p14:xfrm>
                <a:off x="8466022" y="4105582"/>
                <a:ext cx="1815840" cy="2642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A024A3A-D391-4365-94BC-C61D6BBC9A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48382" y="4087582"/>
                  <a:ext cx="1851480" cy="267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4FEEEE-C8C0-4484-95B4-CC8B485F3296}"/>
              </a:ext>
            </a:extLst>
          </p:cNvPr>
          <p:cNvGrpSpPr/>
          <p:nvPr/>
        </p:nvGrpSpPr>
        <p:grpSpPr>
          <a:xfrm>
            <a:off x="3736342" y="4788142"/>
            <a:ext cx="4514040" cy="1428120"/>
            <a:chOff x="3736342" y="4788142"/>
            <a:chExt cx="4514040" cy="142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97F658E-8BEF-48A7-9AC9-601E0611C7F6}"/>
                    </a:ext>
                  </a:extLst>
                </p14:cNvPr>
                <p14:cNvContentPartPr/>
                <p14:nvPr/>
              </p14:nvContentPartPr>
              <p14:xfrm>
                <a:off x="3736342" y="4849342"/>
                <a:ext cx="1552680" cy="1366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97F658E-8BEF-48A7-9AC9-601E0611C7F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18342" y="4831702"/>
                  <a:ext cx="1588320" cy="14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159E144-9EF4-4C48-AD1E-4039065B1DD4}"/>
                    </a:ext>
                  </a:extLst>
                </p14:cNvPr>
                <p14:cNvContentPartPr/>
                <p14:nvPr/>
              </p14:nvContentPartPr>
              <p14:xfrm>
                <a:off x="6515542" y="4788142"/>
                <a:ext cx="1734840" cy="1308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159E144-9EF4-4C48-AD1E-4039065B1DD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497902" y="4770142"/>
                  <a:ext cx="1770480" cy="134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E88E5B-8B8D-4827-9AE1-E2E795D68F25}"/>
              </a:ext>
            </a:extLst>
          </p:cNvPr>
          <p:cNvGrpSpPr/>
          <p:nvPr/>
        </p:nvGrpSpPr>
        <p:grpSpPr>
          <a:xfrm>
            <a:off x="5132782" y="5022502"/>
            <a:ext cx="1593000" cy="839880"/>
            <a:chOff x="5132782" y="5022502"/>
            <a:chExt cx="1593000" cy="83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ABD5F7D-59C1-4BFA-BD19-FE88BCF2B142}"/>
                    </a:ext>
                  </a:extLst>
                </p14:cNvPr>
                <p14:cNvContentPartPr/>
                <p14:nvPr/>
              </p14:nvContentPartPr>
              <p14:xfrm>
                <a:off x="5226022" y="5022502"/>
                <a:ext cx="1499760" cy="36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ABD5F7D-59C1-4BFA-BD19-FE88BCF2B14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08022" y="5004502"/>
                  <a:ext cx="15354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7C3DC5F-1120-44CC-98F0-78EFB5EFA843}"/>
                    </a:ext>
                  </a:extLst>
                </p14:cNvPr>
                <p14:cNvContentPartPr/>
                <p14:nvPr/>
              </p14:nvContentPartPr>
              <p14:xfrm>
                <a:off x="5132782" y="5815222"/>
                <a:ext cx="1550880" cy="47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7C3DC5F-1120-44CC-98F0-78EFB5EFA84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14782" y="5797222"/>
                  <a:ext cx="15865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929BC55-D432-45C0-8C99-925F0617E643}"/>
                    </a:ext>
                  </a:extLst>
                </p14:cNvPr>
                <p14:cNvContentPartPr/>
                <p14:nvPr/>
              </p14:nvContentPartPr>
              <p14:xfrm>
                <a:off x="5372542" y="5116102"/>
                <a:ext cx="155520" cy="163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929BC55-D432-45C0-8C99-925F0617E64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54902" y="5098462"/>
                  <a:ext cx="1911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2526F8E-95E2-4EB8-A93D-D09CFA3C7C72}"/>
                    </a:ext>
                  </a:extLst>
                </p14:cNvPr>
                <p14:cNvContentPartPr/>
                <p14:nvPr/>
              </p14:nvContentPartPr>
              <p14:xfrm>
                <a:off x="5400982" y="5141662"/>
                <a:ext cx="337320" cy="349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2526F8E-95E2-4EB8-A93D-D09CFA3C7C7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83342" y="5124022"/>
                  <a:ext cx="37296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759750B-9921-4DFF-972B-D2A986E6640D}"/>
                    </a:ext>
                  </a:extLst>
                </p14:cNvPr>
                <p14:cNvContentPartPr/>
                <p14:nvPr/>
              </p14:nvContentPartPr>
              <p14:xfrm>
                <a:off x="5422942" y="5170102"/>
                <a:ext cx="520560" cy="542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759750B-9921-4DFF-972B-D2A986E6640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05302" y="5152462"/>
                  <a:ext cx="55620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8F96DB3-96A0-4D00-9D80-42511F19B921}"/>
                    </a:ext>
                  </a:extLst>
                </p14:cNvPr>
                <p14:cNvContentPartPr/>
                <p14:nvPr/>
              </p14:nvContentPartPr>
              <p14:xfrm>
                <a:off x="5670262" y="5155702"/>
                <a:ext cx="608040" cy="559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8F96DB3-96A0-4D00-9D80-42511F19B92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652622" y="5137702"/>
                  <a:ext cx="643680" cy="59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F75DE8F-D0D3-4996-92D6-8F5FC229CAAD}"/>
                    </a:ext>
                  </a:extLst>
                </p14:cNvPr>
                <p14:cNvContentPartPr/>
                <p14:nvPr/>
              </p14:nvContentPartPr>
              <p14:xfrm>
                <a:off x="6073822" y="5151022"/>
                <a:ext cx="394200" cy="483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F75DE8F-D0D3-4996-92D6-8F5FC229CAA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055822" y="5133382"/>
                  <a:ext cx="42984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2737F2E-9540-4F5D-956B-A344C83DADF0}"/>
                    </a:ext>
                  </a:extLst>
                </p14:cNvPr>
                <p14:cNvContentPartPr/>
                <p14:nvPr/>
              </p14:nvContentPartPr>
              <p14:xfrm>
                <a:off x="6302062" y="5443702"/>
                <a:ext cx="171720" cy="291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2737F2E-9540-4F5D-956B-A344C83DADF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284422" y="5426062"/>
                  <a:ext cx="207360" cy="32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821D04E-5F0B-4EEC-9E6B-A8031B19B37B}"/>
                  </a:ext>
                </a:extLst>
              </p14:cNvPr>
              <p14:cNvContentPartPr/>
              <p14:nvPr/>
            </p14:nvContentPartPr>
            <p14:xfrm>
              <a:off x="2439622" y="4070302"/>
              <a:ext cx="7328160" cy="2694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821D04E-5F0B-4EEC-9E6B-A8031B19B37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21982" y="4052302"/>
                <a:ext cx="7363800" cy="27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7C8A210-6E86-415B-8180-3BFC7CDD61C1}"/>
                  </a:ext>
                </a:extLst>
              </p14:cNvPr>
              <p14:cNvContentPartPr/>
              <p14:nvPr/>
            </p14:nvContentPartPr>
            <p14:xfrm>
              <a:off x="5283360" y="5117400"/>
              <a:ext cx="1153800" cy="631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7C8A210-6E86-415B-8180-3BFC7CDD61C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74000" y="5108040"/>
                <a:ext cx="1172520" cy="65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4896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43AF7B-72F2-4DA0-BF74-49E3228B8BF9}"/>
              </a:ext>
            </a:extLst>
          </p:cNvPr>
          <p:cNvSpPr txBox="1"/>
          <p:nvPr/>
        </p:nvSpPr>
        <p:spPr>
          <a:xfrm flipH="1">
            <a:off x="356615" y="182880"/>
            <a:ext cx="1019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Remove exceptional fibers and create new cross section: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AA5EF2-8655-4711-928E-0E2E93D31F3C}"/>
              </a:ext>
            </a:extLst>
          </p:cNvPr>
          <p:cNvGrpSpPr/>
          <p:nvPr/>
        </p:nvGrpSpPr>
        <p:grpSpPr>
          <a:xfrm>
            <a:off x="1515650" y="5886689"/>
            <a:ext cx="1354309" cy="635383"/>
            <a:chOff x="1515650" y="5886689"/>
            <a:chExt cx="1354309" cy="63538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CA9C263-BC5E-4A5E-A10B-577F9F2073F9}"/>
                    </a:ext>
                  </a:extLst>
                </p14:cNvPr>
                <p14:cNvContentPartPr/>
                <p14:nvPr/>
              </p14:nvContentPartPr>
              <p14:xfrm>
                <a:off x="1515650" y="5895613"/>
                <a:ext cx="244181" cy="618359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CA9C263-BC5E-4A5E-A10B-577F9F2073F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97669" y="5877617"/>
                  <a:ext cx="279783" cy="6539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9634B8B-1258-425C-B467-C1E553722789}"/>
                    </a:ext>
                  </a:extLst>
                </p14:cNvPr>
                <p14:cNvContentPartPr/>
                <p14:nvPr/>
              </p14:nvContentPartPr>
              <p14:xfrm>
                <a:off x="2653064" y="5917305"/>
                <a:ext cx="216895" cy="601609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9634B8B-1258-425C-B467-C1E55372278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35079" y="5899314"/>
                  <a:ext cx="252505" cy="63723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F2881AF-BBFD-4A6B-95B7-2FEBB132A314}"/>
                </a:ext>
              </a:extLst>
            </p:cNvPr>
            <p:cNvGrpSpPr/>
            <p:nvPr/>
          </p:nvGrpSpPr>
          <p:grpSpPr>
            <a:xfrm>
              <a:off x="1626196" y="5886689"/>
              <a:ext cx="1220208" cy="635383"/>
              <a:chOff x="1626196" y="5886689"/>
              <a:chExt cx="1220208" cy="63538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2" name="Ink 1">
                    <a:extLst>
                      <a:ext uri="{FF2B5EF4-FFF2-40B4-BE49-F238E27FC236}">
                        <a16:creationId xmlns:a16="http://schemas.microsoft.com/office/drawing/2014/main" id="{8E75E64D-A341-4DE4-967D-2574442B675A}"/>
                      </a:ext>
                    </a:extLst>
                  </p14:cNvPr>
                  <p14:cNvContentPartPr/>
                  <p14:nvPr/>
                </p14:nvContentPartPr>
                <p14:xfrm>
                  <a:off x="1676805" y="5886689"/>
                  <a:ext cx="1169599" cy="27321"/>
                </p14:xfrm>
              </p:contentPart>
            </mc:Choice>
            <mc:Fallback xmlns="">
              <p:pic>
                <p:nvPicPr>
                  <p:cNvPr id="2" name="Ink 1">
                    <a:extLst>
                      <a:ext uri="{FF2B5EF4-FFF2-40B4-BE49-F238E27FC236}">
                        <a16:creationId xmlns:a16="http://schemas.microsoft.com/office/drawing/2014/main" id="{8E75E64D-A341-4DE4-967D-2574442B675A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658806" y="5868715"/>
                    <a:ext cx="1205238" cy="629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4" name="Ink 3">
                    <a:extLst>
                      <a:ext uri="{FF2B5EF4-FFF2-40B4-BE49-F238E27FC236}">
                        <a16:creationId xmlns:a16="http://schemas.microsoft.com/office/drawing/2014/main" id="{35943B04-46E2-42DA-871C-F8B89996A86E}"/>
                      </a:ext>
                    </a:extLst>
                  </p14:cNvPr>
                  <p14:cNvContentPartPr/>
                  <p14:nvPr/>
                </p14:nvContentPartPr>
                <p14:xfrm>
                  <a:off x="1626196" y="6490770"/>
                  <a:ext cx="1087738" cy="31302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35943B04-46E2-42DA-871C-F8B89996A86E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608199" y="6472985"/>
                    <a:ext cx="1123372" cy="665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A52F3697-3F4E-4C1D-9429-A1DF48DD1BC6}"/>
                      </a:ext>
                    </a:extLst>
                  </p14:cNvPr>
                  <p14:cNvContentPartPr/>
                  <p14:nvPr/>
                </p14:nvContentPartPr>
                <p14:xfrm>
                  <a:off x="1704447" y="5961398"/>
                  <a:ext cx="853200" cy="51444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A52F3697-3F4E-4C1D-9429-A1DF48DD1BC6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686807" y="5943398"/>
                    <a:ext cx="888840" cy="5500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10FD74-1BA9-43A3-A49E-052F09AE6C78}"/>
              </a:ext>
            </a:extLst>
          </p:cNvPr>
          <p:cNvGrpSpPr/>
          <p:nvPr/>
        </p:nvGrpSpPr>
        <p:grpSpPr>
          <a:xfrm>
            <a:off x="1542790" y="2694647"/>
            <a:ext cx="1354309" cy="635383"/>
            <a:chOff x="1515650" y="5886689"/>
            <a:chExt cx="1354309" cy="63538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F618C6A-046A-4C15-BD47-9E770AE8AE9E}"/>
                    </a:ext>
                  </a:extLst>
                </p14:cNvPr>
                <p14:cNvContentPartPr/>
                <p14:nvPr/>
              </p14:nvContentPartPr>
              <p14:xfrm>
                <a:off x="1515650" y="5895613"/>
                <a:ext cx="244181" cy="618359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F618C6A-046A-4C15-BD47-9E770AE8AE9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97669" y="5877617"/>
                  <a:ext cx="279783" cy="6539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610030C-448C-49AD-9315-60F69C0B1118}"/>
                    </a:ext>
                  </a:extLst>
                </p14:cNvPr>
                <p14:cNvContentPartPr/>
                <p14:nvPr/>
              </p14:nvContentPartPr>
              <p14:xfrm>
                <a:off x="2653064" y="5917305"/>
                <a:ext cx="216895" cy="601609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610030C-448C-49AD-9315-60F69C0B111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35079" y="5899314"/>
                  <a:ext cx="252505" cy="63723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283E9F2-8BE7-49DA-8B52-70AD87195EB1}"/>
                </a:ext>
              </a:extLst>
            </p:cNvPr>
            <p:cNvGrpSpPr/>
            <p:nvPr/>
          </p:nvGrpSpPr>
          <p:grpSpPr>
            <a:xfrm>
              <a:off x="1626196" y="5886689"/>
              <a:ext cx="1220208" cy="635383"/>
              <a:chOff x="1626196" y="5886689"/>
              <a:chExt cx="1220208" cy="63538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91222D67-DE79-430B-AE4B-C0304A94AB85}"/>
                      </a:ext>
                    </a:extLst>
                  </p14:cNvPr>
                  <p14:cNvContentPartPr/>
                  <p14:nvPr/>
                </p14:nvContentPartPr>
                <p14:xfrm>
                  <a:off x="1676805" y="5886689"/>
                  <a:ext cx="1169599" cy="27321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91222D67-DE79-430B-AE4B-C0304A94AB85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658806" y="5868715"/>
                    <a:ext cx="1205238" cy="629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744C5B46-9F87-4EA1-B28A-83732C621794}"/>
                      </a:ext>
                    </a:extLst>
                  </p14:cNvPr>
                  <p14:cNvContentPartPr/>
                  <p14:nvPr/>
                </p14:nvContentPartPr>
                <p14:xfrm>
                  <a:off x="1626196" y="6490770"/>
                  <a:ext cx="1087738" cy="31302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744C5B46-9F87-4EA1-B28A-83732C621794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608199" y="6472985"/>
                    <a:ext cx="1123372" cy="665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89D8B717-04BB-4887-BF91-F0B547C6A4CB}"/>
                      </a:ext>
                    </a:extLst>
                  </p14:cNvPr>
                  <p14:cNvContentPartPr/>
                  <p14:nvPr/>
                </p14:nvContentPartPr>
                <p14:xfrm>
                  <a:off x="1704447" y="5961398"/>
                  <a:ext cx="853200" cy="51444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89D8B717-04BB-4887-BF91-F0B547C6A4CB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686807" y="5943398"/>
                    <a:ext cx="888840" cy="5500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8543BA-E5AB-4CD6-9507-783C9574D723}"/>
              </a:ext>
            </a:extLst>
          </p:cNvPr>
          <p:cNvGrpSpPr/>
          <p:nvPr/>
        </p:nvGrpSpPr>
        <p:grpSpPr>
          <a:xfrm>
            <a:off x="3247407" y="2566238"/>
            <a:ext cx="1031400" cy="613800"/>
            <a:chOff x="3247407" y="2566238"/>
            <a:chExt cx="1031400" cy="61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4AED3F5-BA38-4C87-8F3A-ADC5B6896EE8}"/>
                    </a:ext>
                  </a:extLst>
                </p14:cNvPr>
                <p14:cNvContentPartPr/>
                <p14:nvPr/>
              </p14:nvContentPartPr>
              <p14:xfrm>
                <a:off x="3279087" y="2803118"/>
                <a:ext cx="247680" cy="376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4AED3F5-BA38-4C87-8F3A-ADC5B6896EE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261087" y="2785478"/>
                  <a:ext cx="28332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16AB8FE-3344-44CC-A07F-28E7271DD691}"/>
                    </a:ext>
                  </a:extLst>
                </p14:cNvPr>
                <p14:cNvContentPartPr/>
                <p14:nvPr/>
              </p14:nvContentPartPr>
              <p14:xfrm>
                <a:off x="3247407" y="2838758"/>
                <a:ext cx="237960" cy="28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16AB8FE-3344-44CC-A07F-28E7271DD69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29407" y="2820758"/>
                  <a:ext cx="2736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A4A39A9-05BD-40B5-B3B2-E4028339F92A}"/>
                    </a:ext>
                  </a:extLst>
                </p14:cNvPr>
                <p14:cNvContentPartPr/>
                <p14:nvPr/>
              </p14:nvContentPartPr>
              <p14:xfrm>
                <a:off x="3698127" y="2689718"/>
                <a:ext cx="306360" cy="488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A4A39A9-05BD-40B5-B3B2-E4028339F92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80127" y="2671718"/>
                  <a:ext cx="34200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AB72DA3-F5EF-4735-9AB0-EB7A51D14344}"/>
                    </a:ext>
                  </a:extLst>
                </p14:cNvPr>
                <p14:cNvContentPartPr/>
                <p14:nvPr/>
              </p14:nvContentPartPr>
              <p14:xfrm>
                <a:off x="4225527" y="2566238"/>
                <a:ext cx="53280" cy="183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AB72DA3-F5EF-4735-9AB0-EB7A51D1434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207887" y="2548598"/>
                  <a:ext cx="8892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26EAC3D-0B83-47A3-9C0D-A0627F7F5194}"/>
              </a:ext>
            </a:extLst>
          </p:cNvPr>
          <p:cNvGrpSpPr/>
          <p:nvPr/>
        </p:nvGrpSpPr>
        <p:grpSpPr>
          <a:xfrm>
            <a:off x="4831767" y="2781518"/>
            <a:ext cx="472680" cy="235440"/>
            <a:chOff x="4831767" y="2781518"/>
            <a:chExt cx="472680" cy="23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01C3B03-27E7-4416-B0B6-8EB4D7CCC6C6}"/>
                    </a:ext>
                  </a:extLst>
                </p14:cNvPr>
                <p14:cNvContentPartPr/>
                <p14:nvPr/>
              </p14:nvContentPartPr>
              <p14:xfrm>
                <a:off x="4913847" y="2781518"/>
                <a:ext cx="390600" cy="31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01C3B03-27E7-4416-B0B6-8EB4D7CCC6C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896207" y="2763878"/>
                  <a:ext cx="426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EB183AC-1D71-427A-8676-A0A179C7E4A5}"/>
                    </a:ext>
                  </a:extLst>
                </p14:cNvPr>
                <p14:cNvContentPartPr/>
                <p14:nvPr/>
              </p14:nvContentPartPr>
              <p14:xfrm>
                <a:off x="4831767" y="2984558"/>
                <a:ext cx="450720" cy="32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EB183AC-1D71-427A-8676-A0A179C7E4A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813767" y="2966558"/>
                  <a:ext cx="486360" cy="6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C165126-F0DE-4584-875D-EAF2691A1059}"/>
                  </a:ext>
                </a:extLst>
              </p14:cNvPr>
              <p14:cNvContentPartPr/>
              <p14:nvPr/>
            </p14:nvContentPartPr>
            <p14:xfrm>
              <a:off x="6408207" y="1277798"/>
              <a:ext cx="1707120" cy="32796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C165126-F0DE-4584-875D-EAF2691A105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90567" y="1260158"/>
                <a:ext cx="1742760" cy="33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7EE2AB8-C553-4805-9F59-BB74DF0C5B47}"/>
                  </a:ext>
                </a:extLst>
              </p14:cNvPr>
              <p14:cNvContentPartPr/>
              <p14:nvPr/>
            </p14:nvContentPartPr>
            <p14:xfrm>
              <a:off x="7318647" y="1237118"/>
              <a:ext cx="1555920" cy="1180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7EE2AB8-C553-4805-9F59-BB74DF0C5B4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300647" y="1219478"/>
                <a:ext cx="15915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9F4C39D-8301-4841-939F-DFFBC7CDA94F}"/>
                  </a:ext>
                </a:extLst>
              </p14:cNvPr>
              <p14:cNvContentPartPr/>
              <p14:nvPr/>
            </p14:nvContentPartPr>
            <p14:xfrm>
              <a:off x="6928047" y="4564958"/>
              <a:ext cx="1633680" cy="802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9F4C39D-8301-4841-939F-DFFBC7CDA94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910047" y="4546958"/>
                <a:ext cx="16693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5870037-09E0-4E12-A350-6BB3C7D3FAF4}"/>
                  </a:ext>
                </a:extLst>
              </p14:cNvPr>
              <p14:cNvContentPartPr/>
              <p14:nvPr/>
            </p14:nvContentPartPr>
            <p14:xfrm>
              <a:off x="8532207" y="1311638"/>
              <a:ext cx="874080" cy="3399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5870037-09E0-4E12-A350-6BB3C7D3FAF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514567" y="1293998"/>
                <a:ext cx="909720" cy="343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48EF802B-C783-4FDF-9E71-38C2AB3E5B87}"/>
              </a:ext>
            </a:extLst>
          </p:cNvPr>
          <p:cNvGrpSpPr/>
          <p:nvPr/>
        </p:nvGrpSpPr>
        <p:grpSpPr>
          <a:xfrm>
            <a:off x="6843807" y="1946318"/>
            <a:ext cx="1133280" cy="1559520"/>
            <a:chOff x="6843807" y="1946318"/>
            <a:chExt cx="1133280" cy="155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F2FE26E-9F70-4416-91E5-2A10BF7CBB97}"/>
                    </a:ext>
                  </a:extLst>
                </p14:cNvPr>
                <p14:cNvContentPartPr/>
                <p14:nvPr/>
              </p14:nvContentPartPr>
              <p14:xfrm>
                <a:off x="6843807" y="1946318"/>
                <a:ext cx="801360" cy="1559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F2FE26E-9F70-4416-91E5-2A10BF7CBB9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825807" y="1928678"/>
                  <a:ext cx="837000" cy="159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00E90F3-8DF1-499D-B1F5-8990E9EC0F79}"/>
                    </a:ext>
                  </a:extLst>
                </p14:cNvPr>
                <p14:cNvContentPartPr/>
                <p14:nvPr/>
              </p14:nvContentPartPr>
              <p14:xfrm>
                <a:off x="7603407" y="2873678"/>
                <a:ext cx="373680" cy="393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00E90F3-8DF1-499D-B1F5-8990E9EC0F7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585767" y="2856038"/>
                  <a:ext cx="409320" cy="42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A823707-2343-46B5-A4AC-36D391F27824}"/>
                  </a:ext>
                </a:extLst>
              </p14:cNvPr>
              <p14:cNvContentPartPr/>
              <p14:nvPr/>
            </p14:nvContentPartPr>
            <p14:xfrm>
              <a:off x="8743887" y="1358438"/>
              <a:ext cx="35280" cy="486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A823707-2343-46B5-A4AC-36D391F2782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726247" y="1340798"/>
                <a:ext cx="709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BA31A4B-0366-44A7-9683-E93AAE252DEF}"/>
                  </a:ext>
                </a:extLst>
              </p14:cNvPr>
              <p14:cNvContentPartPr/>
              <p14:nvPr/>
            </p14:nvContentPartPr>
            <p14:xfrm>
              <a:off x="8630487" y="1582358"/>
              <a:ext cx="3600" cy="108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BA31A4B-0366-44A7-9683-E93AAE252DE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612847" y="1564358"/>
                <a:ext cx="392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183BA0A0-2F17-421F-BF61-28607CFA1A4A}"/>
                  </a:ext>
                </a:extLst>
              </p14:cNvPr>
              <p14:cNvContentPartPr/>
              <p14:nvPr/>
            </p14:nvContentPartPr>
            <p14:xfrm>
              <a:off x="8559927" y="1668038"/>
              <a:ext cx="31320" cy="313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183BA0A0-2F17-421F-BF61-28607CFA1A4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41927" y="1650038"/>
                <a:ext cx="66960" cy="6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A0E42D53-FB55-4F13-9654-A41392E75B43}"/>
              </a:ext>
            </a:extLst>
          </p:cNvPr>
          <p:cNvGrpSpPr/>
          <p:nvPr/>
        </p:nvGrpSpPr>
        <p:grpSpPr>
          <a:xfrm>
            <a:off x="8286687" y="2020118"/>
            <a:ext cx="1114560" cy="2670480"/>
            <a:chOff x="8286687" y="2020118"/>
            <a:chExt cx="1114560" cy="267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872607E-D360-4015-87F3-14E3316A68F4}"/>
                    </a:ext>
                  </a:extLst>
                </p14:cNvPr>
                <p14:cNvContentPartPr/>
                <p14:nvPr/>
              </p14:nvContentPartPr>
              <p14:xfrm>
                <a:off x="8427447" y="2020118"/>
                <a:ext cx="47880" cy="303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872607E-D360-4015-87F3-14E3316A68F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409447" y="2002478"/>
                  <a:ext cx="835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EDED3FF-2575-48DA-8E1D-8D2F4C8094EC}"/>
                    </a:ext>
                  </a:extLst>
                </p14:cNvPr>
                <p14:cNvContentPartPr/>
                <p14:nvPr/>
              </p14:nvContentPartPr>
              <p14:xfrm>
                <a:off x="8309367" y="2407478"/>
                <a:ext cx="101160" cy="445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EDED3FF-2575-48DA-8E1D-8D2F4C8094E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291367" y="2389478"/>
                  <a:ext cx="13680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00E3C1E-EFDE-42BE-8B55-962F4E6C7DDB}"/>
                    </a:ext>
                  </a:extLst>
                </p14:cNvPr>
                <p14:cNvContentPartPr/>
                <p14:nvPr/>
              </p14:nvContentPartPr>
              <p14:xfrm>
                <a:off x="8286687" y="3234398"/>
                <a:ext cx="47880" cy="518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00E3C1E-EFDE-42BE-8B55-962F4E6C7DD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269047" y="3216758"/>
                  <a:ext cx="8352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F25B837-59A4-465D-9313-5389075210C4}"/>
                    </a:ext>
                  </a:extLst>
                </p14:cNvPr>
                <p14:cNvContentPartPr/>
                <p14:nvPr/>
              </p14:nvContentPartPr>
              <p14:xfrm>
                <a:off x="8330247" y="3884918"/>
                <a:ext cx="136800" cy="805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F25B837-59A4-465D-9313-5389075210C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312607" y="3866918"/>
                  <a:ext cx="172440" cy="84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0E6D331-A7D4-4483-9CC9-6B9F212C7C69}"/>
                    </a:ext>
                  </a:extLst>
                </p14:cNvPr>
                <p14:cNvContentPartPr/>
                <p14:nvPr/>
              </p14:nvContentPartPr>
              <p14:xfrm>
                <a:off x="8769807" y="2206958"/>
                <a:ext cx="27360" cy="38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0E6D331-A7D4-4483-9CC9-6B9F212C7C6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751807" y="2188958"/>
                  <a:ext cx="63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6116388-4F76-46C2-B3B0-74A6AD282410}"/>
                    </a:ext>
                  </a:extLst>
                </p14:cNvPr>
                <p14:cNvContentPartPr/>
                <p14:nvPr/>
              </p14:nvContentPartPr>
              <p14:xfrm>
                <a:off x="8676567" y="2394158"/>
                <a:ext cx="18000" cy="49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6116388-4F76-46C2-B3B0-74A6AD28241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658927" y="2376518"/>
                  <a:ext cx="536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6D614D6-87E1-4900-9538-E964FC1E6408}"/>
                    </a:ext>
                  </a:extLst>
                </p14:cNvPr>
                <p14:cNvContentPartPr/>
                <p14:nvPr/>
              </p14:nvContentPartPr>
              <p14:xfrm>
                <a:off x="8570727" y="2537798"/>
                <a:ext cx="61920" cy="360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6D614D6-87E1-4900-9538-E964FC1E640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553087" y="2520158"/>
                  <a:ext cx="9756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798A07F-D8E4-468B-9103-4A2ED0A9A1BB}"/>
                    </a:ext>
                  </a:extLst>
                </p14:cNvPr>
                <p14:cNvContentPartPr/>
                <p14:nvPr/>
              </p14:nvContentPartPr>
              <p14:xfrm>
                <a:off x="8588007" y="3076358"/>
                <a:ext cx="26280" cy="882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798A07F-D8E4-468B-9103-4A2ED0A9A1B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570367" y="3058358"/>
                  <a:ext cx="619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9F0D531-25B1-4012-BBD0-9B807AC91452}"/>
                    </a:ext>
                  </a:extLst>
                </p14:cNvPr>
                <p14:cNvContentPartPr/>
                <p14:nvPr/>
              </p14:nvContentPartPr>
              <p14:xfrm>
                <a:off x="8624727" y="3225398"/>
                <a:ext cx="161280" cy="77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9F0D531-25B1-4012-BBD0-9B807AC9145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606727" y="3207398"/>
                  <a:ext cx="196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E7BB231-9E98-4AF9-AA8B-FC8B73DE0420}"/>
                    </a:ext>
                  </a:extLst>
                </p14:cNvPr>
                <p14:cNvContentPartPr/>
                <p14:nvPr/>
              </p14:nvContentPartPr>
              <p14:xfrm>
                <a:off x="8841447" y="2921198"/>
                <a:ext cx="171360" cy="286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E7BB231-9E98-4AF9-AA8B-FC8B73DE042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823807" y="2903198"/>
                  <a:ext cx="2070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0ED6B7A-69DA-40BD-AE06-660B476CCD2D}"/>
                    </a:ext>
                  </a:extLst>
                </p14:cNvPr>
                <p14:cNvContentPartPr/>
                <p14:nvPr/>
              </p14:nvContentPartPr>
              <p14:xfrm>
                <a:off x="9026127" y="2719958"/>
                <a:ext cx="20880" cy="69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0ED6B7A-69DA-40BD-AE06-660B476CCD2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008487" y="2702318"/>
                  <a:ext cx="565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6C6E220-F0D1-4D6D-9C15-339EB3DE0B07}"/>
                    </a:ext>
                  </a:extLst>
                </p14:cNvPr>
                <p14:cNvContentPartPr/>
                <p14:nvPr/>
              </p14:nvContentPartPr>
              <p14:xfrm>
                <a:off x="9054567" y="2490638"/>
                <a:ext cx="5760" cy="118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6C6E220-F0D1-4D6D-9C15-339EB3DE0B0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036927" y="2472638"/>
                  <a:ext cx="414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BBFBD49-E152-4BFF-BF59-56EB5F01F90C}"/>
                    </a:ext>
                  </a:extLst>
                </p14:cNvPr>
                <p14:cNvContentPartPr/>
                <p14:nvPr/>
              </p14:nvContentPartPr>
              <p14:xfrm>
                <a:off x="8842887" y="2162678"/>
                <a:ext cx="175320" cy="241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BBFBD49-E152-4BFF-BF59-56EB5F01F90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825247" y="2144678"/>
                  <a:ext cx="2109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F112D96-7BB4-4B4C-80A5-AFEE93D6144C}"/>
                    </a:ext>
                  </a:extLst>
                </p14:cNvPr>
                <p14:cNvContentPartPr/>
                <p14:nvPr/>
              </p14:nvContentPartPr>
              <p14:xfrm>
                <a:off x="9036567" y="2849558"/>
                <a:ext cx="364680" cy="387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F112D96-7BB4-4B4C-80A5-AFEE93D6144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018567" y="2831918"/>
                  <a:ext cx="400320" cy="42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910EB54-0110-4721-B33B-B5C4954B8C42}"/>
              </a:ext>
            </a:extLst>
          </p:cNvPr>
          <p:cNvGrpSpPr/>
          <p:nvPr/>
        </p:nvGrpSpPr>
        <p:grpSpPr>
          <a:xfrm>
            <a:off x="7680807" y="2858558"/>
            <a:ext cx="1653120" cy="541800"/>
            <a:chOff x="7680807" y="2858558"/>
            <a:chExt cx="1653120" cy="54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6514802-2B82-4C97-B3D9-36C40AC01303}"/>
                    </a:ext>
                  </a:extLst>
                </p14:cNvPr>
                <p14:cNvContentPartPr/>
                <p14:nvPr/>
              </p14:nvContentPartPr>
              <p14:xfrm>
                <a:off x="7949007" y="3217838"/>
                <a:ext cx="1384920" cy="182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6514802-2B82-4C97-B3D9-36C40AC0130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931367" y="3200198"/>
                  <a:ext cx="14205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9392475-322A-4148-9805-5756514B570B}"/>
                    </a:ext>
                  </a:extLst>
                </p14:cNvPr>
                <p14:cNvContentPartPr/>
                <p14:nvPr/>
              </p14:nvContentPartPr>
              <p14:xfrm>
                <a:off x="7680807" y="2891678"/>
                <a:ext cx="146880" cy="39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9392475-322A-4148-9805-5756514B570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662807" y="2873678"/>
                  <a:ext cx="1825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72961F7-5090-4AED-A0FD-20E6BB9CE474}"/>
                    </a:ext>
                  </a:extLst>
                </p14:cNvPr>
                <p14:cNvContentPartPr/>
                <p14:nvPr/>
              </p14:nvContentPartPr>
              <p14:xfrm>
                <a:off x="7948287" y="2858558"/>
                <a:ext cx="66960" cy="4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72961F7-5090-4AED-A0FD-20E6BB9CE47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930647" y="2840558"/>
                  <a:ext cx="102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969795B-B15D-4F1B-AEDC-C48EE6A06C16}"/>
                    </a:ext>
                  </a:extLst>
                </p14:cNvPr>
                <p14:cNvContentPartPr/>
                <p14:nvPr/>
              </p14:nvContentPartPr>
              <p14:xfrm>
                <a:off x="8196327" y="2867918"/>
                <a:ext cx="264240" cy="52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969795B-B15D-4F1B-AEDC-C48EE6A06C1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178687" y="2849918"/>
                  <a:ext cx="299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90A6E8E-B0B4-42A3-B015-CD1BE8631200}"/>
                    </a:ext>
                  </a:extLst>
                </p14:cNvPr>
                <p14:cNvContentPartPr/>
                <p14:nvPr/>
              </p14:nvContentPartPr>
              <p14:xfrm>
                <a:off x="8522487" y="2885918"/>
                <a:ext cx="551520" cy="27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90A6E8E-B0B4-42A3-B015-CD1BE863120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504487" y="2867918"/>
                  <a:ext cx="5871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E6D12AD-96FC-4097-A524-752D340867B9}"/>
                    </a:ext>
                  </a:extLst>
                </p14:cNvPr>
                <p14:cNvContentPartPr/>
                <p14:nvPr/>
              </p14:nvContentPartPr>
              <p14:xfrm>
                <a:off x="7810047" y="2918678"/>
                <a:ext cx="61200" cy="1018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E6D12AD-96FC-4097-A524-752D340867B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792047" y="2900678"/>
                  <a:ext cx="96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77B2107-0CCD-43E8-9C25-BA079076402A}"/>
                    </a:ext>
                  </a:extLst>
                </p14:cNvPr>
                <p14:cNvContentPartPr/>
                <p14:nvPr/>
              </p14:nvContentPartPr>
              <p14:xfrm>
                <a:off x="7974207" y="2891678"/>
                <a:ext cx="11520" cy="196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77B2107-0CCD-43E8-9C25-BA079076402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956207" y="2873678"/>
                  <a:ext cx="471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A06AC7D-DB2D-41B0-B7AD-ED9F870B1FD4}"/>
                    </a:ext>
                  </a:extLst>
                </p14:cNvPr>
                <p14:cNvContentPartPr/>
                <p14:nvPr/>
              </p14:nvContentPartPr>
              <p14:xfrm>
                <a:off x="8131167" y="2961518"/>
                <a:ext cx="55800" cy="326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A06AC7D-DB2D-41B0-B7AD-ED9F870B1FD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113527" y="2943518"/>
                  <a:ext cx="9144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2D12188-D3B5-48F3-923E-4E0ED107040B}"/>
                    </a:ext>
                  </a:extLst>
                </p14:cNvPr>
                <p14:cNvContentPartPr/>
                <p14:nvPr/>
              </p14:nvContentPartPr>
              <p14:xfrm>
                <a:off x="8210367" y="2944958"/>
                <a:ext cx="129600" cy="2912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2D12188-D3B5-48F3-923E-4E0ED107040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192367" y="2926958"/>
                  <a:ext cx="1652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885DFA7-2BE2-4BF1-BDA3-F132FFFC5DD5}"/>
                    </a:ext>
                  </a:extLst>
                </p14:cNvPr>
                <p14:cNvContentPartPr/>
                <p14:nvPr/>
              </p14:nvContentPartPr>
              <p14:xfrm>
                <a:off x="8392887" y="3002198"/>
                <a:ext cx="82080" cy="213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885DFA7-2BE2-4BF1-BDA3-F132FFFC5DD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375247" y="2984558"/>
                  <a:ext cx="1177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29AD645-B906-4D98-A9AA-9283C410721B}"/>
                    </a:ext>
                  </a:extLst>
                </p14:cNvPr>
                <p14:cNvContentPartPr/>
                <p14:nvPr/>
              </p14:nvContentPartPr>
              <p14:xfrm>
                <a:off x="8472807" y="2966198"/>
                <a:ext cx="176400" cy="227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29AD645-B906-4D98-A9AA-9283C410721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455167" y="2948198"/>
                  <a:ext cx="2120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4DAC75F-2D97-4673-9F98-DC69C44BC860}"/>
                    </a:ext>
                  </a:extLst>
                </p14:cNvPr>
                <p14:cNvContentPartPr/>
                <p14:nvPr/>
              </p14:nvContentPartPr>
              <p14:xfrm>
                <a:off x="8711127" y="3043958"/>
                <a:ext cx="142200" cy="181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4DAC75F-2D97-4673-9F98-DC69C44BC86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693127" y="3025958"/>
                  <a:ext cx="1778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FDD3E3B-4F83-4A58-ABFB-B1F9C2260838}"/>
                    </a:ext>
                  </a:extLst>
                </p14:cNvPr>
                <p14:cNvContentPartPr/>
                <p14:nvPr/>
              </p14:nvContentPartPr>
              <p14:xfrm>
                <a:off x="8842887" y="2922998"/>
                <a:ext cx="215280" cy="2847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FDD3E3B-4F83-4A58-ABFB-B1F9C226083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825247" y="2905358"/>
                  <a:ext cx="2509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F455662-CD55-4C20-AF5B-F84E064250C7}"/>
                    </a:ext>
                  </a:extLst>
                </p14:cNvPr>
                <p14:cNvContentPartPr/>
                <p14:nvPr/>
              </p14:nvContentPartPr>
              <p14:xfrm>
                <a:off x="8962407" y="2887718"/>
                <a:ext cx="222480" cy="954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F455662-CD55-4C20-AF5B-F84E064250C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944407" y="2869718"/>
                  <a:ext cx="258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F992829-F2EB-4086-A6B2-705042D61CA4}"/>
                    </a:ext>
                  </a:extLst>
                </p14:cNvPr>
                <p14:cNvContentPartPr/>
                <p14:nvPr/>
              </p14:nvContentPartPr>
              <p14:xfrm>
                <a:off x="9032247" y="2915798"/>
                <a:ext cx="151560" cy="3564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F992829-F2EB-4086-A6B2-705042D61CA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014247" y="2898158"/>
                  <a:ext cx="18720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AA29DA6-EBB1-4EC4-90D3-DF2DEBB457A7}"/>
                    </a:ext>
                  </a:extLst>
                </p14:cNvPr>
                <p14:cNvContentPartPr/>
                <p14:nvPr/>
              </p14:nvContentPartPr>
              <p14:xfrm>
                <a:off x="9041607" y="2983838"/>
                <a:ext cx="163440" cy="2696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AA29DA6-EBB1-4EC4-90D3-DF2DEBB457A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023607" y="2966198"/>
                  <a:ext cx="1990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B99B71C-9689-4D39-B640-9A5722553744}"/>
                    </a:ext>
                  </a:extLst>
                </p14:cNvPr>
                <p14:cNvContentPartPr/>
                <p14:nvPr/>
              </p14:nvContentPartPr>
              <p14:xfrm>
                <a:off x="8633007" y="2911838"/>
                <a:ext cx="154080" cy="307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B99B71C-9689-4D39-B640-9A572255374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615367" y="2894198"/>
                  <a:ext cx="1897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AD57BB0-A0DA-41C3-AE27-182ACFF3B23E}"/>
                    </a:ext>
                  </a:extLst>
                </p14:cNvPr>
                <p14:cNvContentPartPr/>
                <p14:nvPr/>
              </p14:nvContentPartPr>
              <p14:xfrm>
                <a:off x="8444367" y="2979158"/>
                <a:ext cx="204120" cy="285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AD57BB0-A0DA-41C3-AE27-182ACFF3B23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426727" y="2961518"/>
                  <a:ext cx="23976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AD3C42E-702F-4F28-B908-680B115E7B95}"/>
                    </a:ext>
                  </a:extLst>
                </p14:cNvPr>
                <p14:cNvContentPartPr/>
                <p14:nvPr/>
              </p14:nvContentPartPr>
              <p14:xfrm>
                <a:off x="7755327" y="2939558"/>
                <a:ext cx="160560" cy="251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AD3C42E-702F-4F28-B908-680B115E7B9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737327" y="2921918"/>
                  <a:ext cx="1962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B05C80A-7CA1-440B-949B-9E9A0E8E3DB2}"/>
                    </a:ext>
                  </a:extLst>
                </p14:cNvPr>
                <p14:cNvContentPartPr/>
                <p14:nvPr/>
              </p14:nvContentPartPr>
              <p14:xfrm>
                <a:off x="7928127" y="2955398"/>
                <a:ext cx="192240" cy="204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B05C80A-7CA1-440B-949B-9E9A0E8E3DB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910127" y="2937758"/>
                  <a:ext cx="2278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5319E1F-55F1-474D-9189-0F603D5D328E}"/>
                    </a:ext>
                  </a:extLst>
                </p14:cNvPr>
                <p14:cNvContentPartPr/>
                <p14:nvPr/>
              </p14:nvContentPartPr>
              <p14:xfrm>
                <a:off x="8278767" y="3113078"/>
                <a:ext cx="143640" cy="1526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5319E1F-55F1-474D-9189-0F603D5D328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261127" y="3095438"/>
                  <a:ext cx="1792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EA525F1-D1DD-4BF6-85CE-9D02B307AC59}"/>
                    </a:ext>
                  </a:extLst>
                </p14:cNvPr>
                <p14:cNvContentPartPr/>
                <p14:nvPr/>
              </p14:nvContentPartPr>
              <p14:xfrm>
                <a:off x="8484687" y="3054398"/>
                <a:ext cx="173880" cy="345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EA525F1-D1DD-4BF6-85CE-9D02B307AC5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467047" y="3036758"/>
                  <a:ext cx="209520" cy="38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16BD8FA-C7AE-4575-81E5-5A26E6E15ACA}"/>
                  </a:ext>
                </a:extLst>
              </p14:cNvPr>
              <p14:cNvContentPartPr/>
              <p14:nvPr/>
            </p14:nvContentPartPr>
            <p14:xfrm>
              <a:off x="1824120" y="2496960"/>
              <a:ext cx="565920" cy="1118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16BD8FA-C7AE-4575-81E5-5A26E6E15ACA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814760" y="2487600"/>
                <a:ext cx="584640" cy="113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8117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82550">
          <a:solidFill>
            <a:srgbClr val="FFFF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>
          <a:solidFill>
            <a:srgbClr val="7030A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17061</TotalTime>
  <Words>188</Words>
  <Application>Microsoft Office PowerPoint</Application>
  <PresentationFormat>Custom</PresentationFormat>
  <Paragraphs>21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208</cp:revision>
  <dcterms:created xsi:type="dcterms:W3CDTF">2020-09-07T00:11:40Z</dcterms:created>
  <dcterms:modified xsi:type="dcterms:W3CDTF">2020-10-22T00:09:01Z</dcterms:modified>
</cp:coreProperties>
</file>